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6627054" y="461241"/>
          <a:ext cx="4660335" cy="24787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23817"/>
                <a:gridCol w="2323817"/>
              </a:tblGrid>
              <a:tr h="484373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boats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012981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Model: Boat
belongs_to :user
belongs_to: trip
has_many :reviews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51275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8710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8710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index_boats_on_user_id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Table 120"/>
          <p:cNvGraphicFramePr/>
          <p:nvPr/>
        </p:nvGraphicFramePr>
        <p:xfrm>
          <a:off x="842319" y="6196036"/>
          <a:ext cx="4401227" cy="28747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4263"/>
                <a:gridCol w="2194263"/>
              </a:tblGrid>
              <a:tr h="411055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trips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894869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Model: Trip
belongs_to :user
has_many :listings
has_one :boat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29019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6764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port_city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6764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port_state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6764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port_date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datetime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306764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index_trips_on_user_id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Table 121"/>
          <p:cNvGraphicFramePr/>
          <p:nvPr/>
        </p:nvGraphicFramePr>
        <p:xfrm>
          <a:off x="747620" y="678392"/>
          <a:ext cx="4173670" cy="47661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80484"/>
                <a:gridCol w="2080484"/>
              </a:tblGrid>
              <a:tr h="339146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users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857775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Model: User
has_many :trips
has_many :boats
has_many :listings, through: :trips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23410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5782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suffix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password_digest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remember_digest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buyer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seller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9573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index_users_on_email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7484002" y="4084047"/>
          <a:ext cx="4401227" cy="21880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4263"/>
                <a:gridCol w="2194263"/>
              </a:tblGrid>
              <a:tr h="272683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listings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539212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Model: Listing
belongs_to :trip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272683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2683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2683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quantity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2683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decimal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2683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index_listings_on_trip_id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 123"/>
          <p:cNvGraphicFramePr/>
          <p:nvPr/>
        </p:nvGraphicFramePr>
        <p:xfrm>
          <a:off x="6996518" y="7229030"/>
          <a:ext cx="4660336" cy="19645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23817"/>
                <a:gridCol w="2323817"/>
              </a:tblGrid>
              <a:tr h="278335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reviews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541321">
                <a:tc gridSpan="2">
                  <a:txBody>
                    <a:bodyPr/>
                    <a:lstStyle/>
                    <a:p>
                      <a:pPr defTabSz="914400"/>
                      <a:r>
                        <a:rPr sz="1300"/>
                        <a:t>Model: Review
belongs_to :boat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297202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rating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index_reviews_on_boat_id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