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413" y="1792288"/>
            <a:ext cx="990600" cy="304800"/>
          </a:xfrm>
        </p:spPr>
        <p:txBody>
          <a:bodyPr anchor="t"/>
          <a:lstStyle>
            <a:lvl1pPr algn="l">
              <a:defRPr b="0" i="0" dirty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0AE7B4E5-AD65-49E7-92EC-E76EF644182A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2706" y="3228182"/>
            <a:ext cx="3859213" cy="304800"/>
          </a:xfrm>
        </p:spPr>
        <p:txBody>
          <a:bodyPr/>
          <a:lstStyle>
            <a:lvl1pPr>
              <a:defRPr b="0" i="0" dirty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7DA69-6BFA-4610-ABF0-82450437C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D092F-5D19-4118-AD99-EA08396E3911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2457B-2586-462F-AEC2-D966A676E3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3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8490951" y="2714874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>
                <a:gd name="T0" fmla="*/ 0 w 10000"/>
                <a:gd name="T1" fmla="*/ 0 h 7946"/>
                <a:gd name="T2" fmla="*/ 0 w 10000"/>
                <a:gd name="T3" fmla="*/ 7945 h 7946"/>
                <a:gd name="T4" fmla="*/ 10000 w 10000"/>
                <a:gd name="T5" fmla="*/ 7946 h 7946"/>
                <a:gd name="T6" fmla="*/ 10000 w 10000"/>
                <a:gd name="T7" fmla="*/ 4 h 7946"/>
                <a:gd name="T8" fmla="*/ 10000 w 10000"/>
                <a:gd name="T9" fmla="*/ 4 h 7946"/>
                <a:gd name="T10" fmla="*/ 9773 w 10000"/>
                <a:gd name="T11" fmla="*/ 91 h 7946"/>
                <a:gd name="T12" fmla="*/ 9547 w 10000"/>
                <a:gd name="T13" fmla="*/ 175 h 7946"/>
                <a:gd name="T14" fmla="*/ 9320 w 10000"/>
                <a:gd name="T15" fmla="*/ 256 h 7946"/>
                <a:gd name="T16" fmla="*/ 9092 w 10000"/>
                <a:gd name="T17" fmla="*/ 326 h 7946"/>
                <a:gd name="T18" fmla="*/ 8865 w 10000"/>
                <a:gd name="T19" fmla="*/ 396 h 7946"/>
                <a:gd name="T20" fmla="*/ 8637 w 10000"/>
                <a:gd name="T21" fmla="*/ 462 h 7946"/>
                <a:gd name="T22" fmla="*/ 8412 w 10000"/>
                <a:gd name="T23" fmla="*/ 518 h 7946"/>
                <a:gd name="T24" fmla="*/ 8184 w 10000"/>
                <a:gd name="T25" fmla="*/ 571 h 7946"/>
                <a:gd name="T26" fmla="*/ 7957 w 10000"/>
                <a:gd name="T27" fmla="*/ 620 h 7946"/>
                <a:gd name="T28" fmla="*/ 7734 w 10000"/>
                <a:gd name="T29" fmla="*/ 662 h 7946"/>
                <a:gd name="T30" fmla="*/ 7508 w 10000"/>
                <a:gd name="T31" fmla="*/ 704 h 7946"/>
                <a:gd name="T32" fmla="*/ 7285 w 10000"/>
                <a:gd name="T33" fmla="*/ 739 h 7946"/>
                <a:gd name="T34" fmla="*/ 7062 w 10000"/>
                <a:gd name="T35" fmla="*/ 767 h 7946"/>
                <a:gd name="T36" fmla="*/ 6840 w 10000"/>
                <a:gd name="T37" fmla="*/ 795 h 7946"/>
                <a:gd name="T38" fmla="*/ 6620 w 10000"/>
                <a:gd name="T39" fmla="*/ 819 h 7946"/>
                <a:gd name="T40" fmla="*/ 6402 w 10000"/>
                <a:gd name="T41" fmla="*/ 837 h 7946"/>
                <a:gd name="T42" fmla="*/ 6184 w 10000"/>
                <a:gd name="T43" fmla="*/ 851 h 7946"/>
                <a:gd name="T44" fmla="*/ 5968 w 10000"/>
                <a:gd name="T45" fmla="*/ 865 h 7946"/>
                <a:gd name="T46" fmla="*/ 5755 w 10000"/>
                <a:gd name="T47" fmla="*/ 872 h 7946"/>
                <a:gd name="T48" fmla="*/ 5542 w 10000"/>
                <a:gd name="T49" fmla="*/ 879 h 7946"/>
                <a:gd name="T50" fmla="*/ 5332 w 10000"/>
                <a:gd name="T51" fmla="*/ 882 h 7946"/>
                <a:gd name="T52" fmla="*/ 5124 w 10000"/>
                <a:gd name="T53" fmla="*/ 879 h 7946"/>
                <a:gd name="T54" fmla="*/ 4918 w 10000"/>
                <a:gd name="T55" fmla="*/ 879 h 7946"/>
                <a:gd name="T56" fmla="*/ 4714 w 10000"/>
                <a:gd name="T57" fmla="*/ 872 h 7946"/>
                <a:gd name="T58" fmla="*/ 4514 w 10000"/>
                <a:gd name="T59" fmla="*/ 861 h 7946"/>
                <a:gd name="T60" fmla="*/ 4316 w 10000"/>
                <a:gd name="T61" fmla="*/ 851 h 7946"/>
                <a:gd name="T62" fmla="*/ 4122 w 10000"/>
                <a:gd name="T63" fmla="*/ 840 h 7946"/>
                <a:gd name="T64" fmla="*/ 3929 w 10000"/>
                <a:gd name="T65" fmla="*/ 823 h 7946"/>
                <a:gd name="T66" fmla="*/ 3739 w 10000"/>
                <a:gd name="T67" fmla="*/ 805 h 7946"/>
                <a:gd name="T68" fmla="*/ 3553 w 10000"/>
                <a:gd name="T69" fmla="*/ 788 h 7946"/>
                <a:gd name="T70" fmla="*/ 3190 w 10000"/>
                <a:gd name="T71" fmla="*/ 742 h 7946"/>
                <a:gd name="T72" fmla="*/ 2842 w 10000"/>
                <a:gd name="T73" fmla="*/ 693 h 7946"/>
                <a:gd name="T74" fmla="*/ 2508 w 10000"/>
                <a:gd name="T75" fmla="*/ 641 h 7946"/>
                <a:gd name="T76" fmla="*/ 2192 w 10000"/>
                <a:gd name="T77" fmla="*/ 585 h 7946"/>
                <a:gd name="T78" fmla="*/ 1890 w 10000"/>
                <a:gd name="T79" fmla="*/ 525 h 7946"/>
                <a:gd name="T80" fmla="*/ 1610 w 10000"/>
                <a:gd name="T81" fmla="*/ 462 h 7946"/>
                <a:gd name="T82" fmla="*/ 1347 w 10000"/>
                <a:gd name="T83" fmla="*/ 399 h 7946"/>
                <a:gd name="T84" fmla="*/ 1105 w 10000"/>
                <a:gd name="T85" fmla="*/ 336 h 7946"/>
                <a:gd name="T86" fmla="*/ 883 w 10000"/>
                <a:gd name="T87" fmla="*/ 277 h 7946"/>
                <a:gd name="T88" fmla="*/ 686 w 10000"/>
                <a:gd name="T89" fmla="*/ 221 h 7946"/>
                <a:gd name="T90" fmla="*/ 508 w 10000"/>
                <a:gd name="T91" fmla="*/ 168 h 7946"/>
                <a:gd name="T92" fmla="*/ 358 w 10000"/>
                <a:gd name="T93" fmla="*/ 123 h 7946"/>
                <a:gd name="T94" fmla="*/ 232 w 10000"/>
                <a:gd name="T95" fmla="*/ 81 h 7946"/>
                <a:gd name="T96" fmla="*/ 59 w 10000"/>
                <a:gd name="T97" fmla="*/ 21 h 7946"/>
                <a:gd name="T98" fmla="*/ 0 w 10000"/>
                <a:gd name="T99" fmla="*/ 0 h 7946"/>
                <a:gd name="T100" fmla="*/ 0 w 10000"/>
                <a:gd name="T101" fmla="*/ 0 h 7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EA800-BAD9-44E0-A0B3-6DB5148388A5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BE1AB-2477-4092-8B26-7872C9135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89932">
              <a:off x="8490951" y="41851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31"/>
          <p:cNvSpPr txBox="1">
            <a:spLocks noChangeArrowheads="1"/>
          </p:cNvSpPr>
          <p:nvPr/>
        </p:nvSpPr>
        <p:spPr bwMode="gray">
          <a:xfrm>
            <a:off x="881063" y="608013"/>
            <a:ext cx="801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96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gray">
          <a:xfrm>
            <a:off x="9883775" y="2613025"/>
            <a:ext cx="654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/>
            <a:r>
              <a:rPr lang="en-US" altLang="en-US" sz="96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6774E-1E10-468A-AF40-600C68318CBB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22730-D71E-43F2-A0CA-F51EDF2687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4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8490951" y="4193583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10DC6-383D-4C9A-863E-304A0401C629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24BC4-74D2-45EF-B45B-3E9A9D000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2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4403725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7724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EF635-B8B8-4F4F-97D2-B56EE0ADF3A2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5EC5D-AAB3-4EB7-8A30-5AF980D84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23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4405313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97800" y="2570163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3241-F619-4B2B-8EB8-A1588433D8F3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>
          <a:xfrm>
            <a:off x="560388" y="6391275"/>
            <a:ext cx="36449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CC0D-05EE-48EF-AFA3-993EE935C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89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4988" y="6391275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D3CBC-BEBB-486A-A698-FC053A12EB93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14F26-3691-49E8-91DF-593C83C237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6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414338" y="401638"/>
              <a:ext cx="65119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713" y="6391275"/>
            <a:ext cx="99218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0A7A8-5DA7-4D50-93EF-99712C8FE9BA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DCC2C-C56A-4833-BC2B-805C7405E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AFDE7-FB37-4FF6-B02F-1D981AE967EB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13E55-0B97-4B0C-9DF3-280581770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2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7289800" y="401638"/>
              <a:ext cx="44783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400000">
              <a:off x="3787244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4698352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70881-5054-4710-A7C6-6DE521AA4C4E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403B8-236B-4826-B2DF-576C9F7D2D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573B7-4F63-4300-B6A7-FDEEE34F2740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5FF65-BF6E-41A7-987D-EDFE51855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0584-CED1-4E07-B3D7-91B9CBCE489B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D043B-6199-461D-AA48-DD5FFC625E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249B5-7441-42B2-BDB7-F45797666C30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41B03-5076-4CEF-9159-DC1F7B014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2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CD7F2-1CE1-4D7A-B929-AC9D339B0167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DDB4C-D1A9-498E-8B00-106527371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 bwMode="gray">
            <a:xfrm>
              <a:off x="5713413" y="401638"/>
              <a:ext cx="6054725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3140485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400000">
              <a:off x="2229377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EB217-538E-4BB9-B72E-F709BAD50980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C8C34-D1F9-4CC4-A317-AF646B756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 bwMode="gray">
            <a:xfrm>
              <a:off x="6172200" y="401638"/>
              <a:ext cx="5595938" cy="60547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677511">
              <a:off x="4203594" y="1826078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400000">
              <a:off x="3295432" y="2801721"/>
              <a:ext cx="6053670" cy="1254558"/>
            </a:xfrm>
            <a:custGeom>
              <a:avLst/>
              <a:gdLst>
                <a:gd name="T0" fmla="*/ 0 w 10000"/>
                <a:gd name="T1" fmla="*/ 0 h 8000"/>
                <a:gd name="T2" fmla="*/ 0 w 10000"/>
                <a:gd name="T3" fmla="*/ 7970 h 8000"/>
                <a:gd name="T4" fmla="*/ 10000 w 10000"/>
                <a:gd name="T5" fmla="*/ 8000 h 8000"/>
                <a:gd name="T6" fmla="*/ 10000 w 10000"/>
                <a:gd name="T7" fmla="*/ 7 h 8000"/>
                <a:gd name="T8" fmla="*/ 10000 w 10000"/>
                <a:gd name="T9" fmla="*/ 7 h 8000"/>
                <a:gd name="T10" fmla="*/ 9773 w 10000"/>
                <a:gd name="T11" fmla="*/ 156 h 8000"/>
                <a:gd name="T12" fmla="*/ 9547 w 10000"/>
                <a:gd name="T13" fmla="*/ 298 h 8000"/>
                <a:gd name="T14" fmla="*/ 9320 w 10000"/>
                <a:gd name="T15" fmla="*/ 437 h 8000"/>
                <a:gd name="T16" fmla="*/ 9092 w 10000"/>
                <a:gd name="T17" fmla="*/ 556 h 8000"/>
                <a:gd name="T18" fmla="*/ 8865 w 10000"/>
                <a:gd name="T19" fmla="*/ 676 h 8000"/>
                <a:gd name="T20" fmla="*/ 8637 w 10000"/>
                <a:gd name="T21" fmla="*/ 788 h 8000"/>
                <a:gd name="T22" fmla="*/ 8412 w 10000"/>
                <a:gd name="T23" fmla="*/ 884 h 8000"/>
                <a:gd name="T24" fmla="*/ 8184 w 10000"/>
                <a:gd name="T25" fmla="*/ 975 h 8000"/>
                <a:gd name="T26" fmla="*/ 7957 w 10000"/>
                <a:gd name="T27" fmla="*/ 1058 h 8000"/>
                <a:gd name="T28" fmla="*/ 7734 w 10000"/>
                <a:gd name="T29" fmla="*/ 1130 h 8000"/>
                <a:gd name="T30" fmla="*/ 7508 w 10000"/>
                <a:gd name="T31" fmla="*/ 1202 h 8000"/>
                <a:gd name="T32" fmla="*/ 7285 w 10000"/>
                <a:gd name="T33" fmla="*/ 1262 h 8000"/>
                <a:gd name="T34" fmla="*/ 7062 w 10000"/>
                <a:gd name="T35" fmla="*/ 1309 h 8000"/>
                <a:gd name="T36" fmla="*/ 6840 w 10000"/>
                <a:gd name="T37" fmla="*/ 1358 h 8000"/>
                <a:gd name="T38" fmla="*/ 6620 w 10000"/>
                <a:gd name="T39" fmla="*/ 1399 h 8000"/>
                <a:gd name="T40" fmla="*/ 6402 w 10000"/>
                <a:gd name="T41" fmla="*/ 1428 h 8000"/>
                <a:gd name="T42" fmla="*/ 6184 w 10000"/>
                <a:gd name="T43" fmla="*/ 1453 h 8000"/>
                <a:gd name="T44" fmla="*/ 5968 w 10000"/>
                <a:gd name="T45" fmla="*/ 1477 h 8000"/>
                <a:gd name="T46" fmla="*/ 5755 w 10000"/>
                <a:gd name="T47" fmla="*/ 1488 h 8000"/>
                <a:gd name="T48" fmla="*/ 5542 w 10000"/>
                <a:gd name="T49" fmla="*/ 1500 h 8000"/>
                <a:gd name="T50" fmla="*/ 5332 w 10000"/>
                <a:gd name="T51" fmla="*/ 1506 h 8000"/>
                <a:gd name="T52" fmla="*/ 5124 w 10000"/>
                <a:gd name="T53" fmla="*/ 1500 h 8000"/>
                <a:gd name="T54" fmla="*/ 4918 w 10000"/>
                <a:gd name="T55" fmla="*/ 1500 h 8000"/>
                <a:gd name="T56" fmla="*/ 4714 w 10000"/>
                <a:gd name="T57" fmla="*/ 1488 h 8000"/>
                <a:gd name="T58" fmla="*/ 4514 w 10000"/>
                <a:gd name="T59" fmla="*/ 1470 h 8000"/>
                <a:gd name="T60" fmla="*/ 4316 w 10000"/>
                <a:gd name="T61" fmla="*/ 1453 h 8000"/>
                <a:gd name="T62" fmla="*/ 4122 w 10000"/>
                <a:gd name="T63" fmla="*/ 1434 h 8000"/>
                <a:gd name="T64" fmla="*/ 3929 w 10000"/>
                <a:gd name="T65" fmla="*/ 1405 h 8000"/>
                <a:gd name="T66" fmla="*/ 3739 w 10000"/>
                <a:gd name="T67" fmla="*/ 1374 h 8000"/>
                <a:gd name="T68" fmla="*/ 3553 w 10000"/>
                <a:gd name="T69" fmla="*/ 1346 h 8000"/>
                <a:gd name="T70" fmla="*/ 3190 w 10000"/>
                <a:gd name="T71" fmla="*/ 1267 h 8000"/>
                <a:gd name="T72" fmla="*/ 2842 w 10000"/>
                <a:gd name="T73" fmla="*/ 1183 h 8000"/>
                <a:gd name="T74" fmla="*/ 2508 w 10000"/>
                <a:gd name="T75" fmla="*/ 1095 h 8000"/>
                <a:gd name="T76" fmla="*/ 2192 w 10000"/>
                <a:gd name="T77" fmla="*/ 998 h 8000"/>
                <a:gd name="T78" fmla="*/ 1890 w 10000"/>
                <a:gd name="T79" fmla="*/ 897 h 8000"/>
                <a:gd name="T80" fmla="*/ 1610 w 10000"/>
                <a:gd name="T81" fmla="*/ 788 h 8000"/>
                <a:gd name="T82" fmla="*/ 1347 w 10000"/>
                <a:gd name="T83" fmla="*/ 681 h 8000"/>
                <a:gd name="T84" fmla="*/ 1105 w 10000"/>
                <a:gd name="T85" fmla="*/ 574 h 8000"/>
                <a:gd name="T86" fmla="*/ 883 w 10000"/>
                <a:gd name="T87" fmla="*/ 473 h 8000"/>
                <a:gd name="T88" fmla="*/ 686 w 10000"/>
                <a:gd name="T89" fmla="*/ 377 h 8000"/>
                <a:gd name="T90" fmla="*/ 508 w 10000"/>
                <a:gd name="T91" fmla="*/ 286 h 8000"/>
                <a:gd name="T92" fmla="*/ 358 w 10000"/>
                <a:gd name="T93" fmla="*/ 210 h 8000"/>
                <a:gd name="T94" fmla="*/ 232 w 10000"/>
                <a:gd name="T95" fmla="*/ 138 h 8000"/>
                <a:gd name="T96" fmla="*/ 59 w 10000"/>
                <a:gd name="T97" fmla="*/ 35 h 8000"/>
                <a:gd name="T98" fmla="*/ 0 w 10000"/>
                <a:gd name="T99" fmla="*/ 0 h 8000"/>
                <a:gd name="T100" fmla="*/ 0 w 10000"/>
                <a:gd name="T101" fmla="*/ 0 h 8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A9935-5468-4D2C-B4CD-429F4684719F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4F4E-D551-4687-8F69-B554D4A37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3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8490951" y="1797517"/>
              <a:ext cx="3299407" cy="440924"/>
            </a:xfrm>
            <a:custGeom>
              <a:avLst/>
              <a:gdLst>
                <a:gd name="T0" fmla="*/ 85 w 10000"/>
                <a:gd name="T1" fmla="*/ 2532 h 5291"/>
                <a:gd name="T2" fmla="*/ 9958 w 10000"/>
                <a:gd name="T3" fmla="*/ 5291 h 5291"/>
                <a:gd name="T4" fmla="*/ 10000 w 10000"/>
                <a:gd name="T5" fmla="*/ 0 h 5291"/>
                <a:gd name="T6" fmla="*/ 10000 w 10000"/>
                <a:gd name="T7" fmla="*/ 0 h 5291"/>
                <a:gd name="T8" fmla="*/ 9667 w 10000"/>
                <a:gd name="T9" fmla="*/ 204 h 5291"/>
                <a:gd name="T10" fmla="*/ 9334 w 10000"/>
                <a:gd name="T11" fmla="*/ 400 h 5291"/>
                <a:gd name="T12" fmla="*/ 9001 w 10000"/>
                <a:gd name="T13" fmla="*/ 590 h 5291"/>
                <a:gd name="T14" fmla="*/ 8667 w 10000"/>
                <a:gd name="T15" fmla="*/ 753 h 5291"/>
                <a:gd name="T16" fmla="*/ 8333 w 10000"/>
                <a:gd name="T17" fmla="*/ 917 h 5291"/>
                <a:gd name="T18" fmla="*/ 7999 w 10000"/>
                <a:gd name="T19" fmla="*/ 1071 h 5291"/>
                <a:gd name="T20" fmla="*/ 7669 w 10000"/>
                <a:gd name="T21" fmla="*/ 1202 h 5291"/>
                <a:gd name="T22" fmla="*/ 7333 w 10000"/>
                <a:gd name="T23" fmla="*/ 1325 h 5291"/>
                <a:gd name="T24" fmla="*/ 7000 w 10000"/>
                <a:gd name="T25" fmla="*/ 1440 h 5291"/>
                <a:gd name="T26" fmla="*/ 6673 w 10000"/>
                <a:gd name="T27" fmla="*/ 1538 h 5291"/>
                <a:gd name="T28" fmla="*/ 6340 w 10000"/>
                <a:gd name="T29" fmla="*/ 1636 h 5291"/>
                <a:gd name="T30" fmla="*/ 6013 w 10000"/>
                <a:gd name="T31" fmla="*/ 1719 h 5291"/>
                <a:gd name="T32" fmla="*/ 5686 w 10000"/>
                <a:gd name="T33" fmla="*/ 1784 h 5291"/>
                <a:gd name="T34" fmla="*/ 5359 w 10000"/>
                <a:gd name="T35" fmla="*/ 1850 h 5291"/>
                <a:gd name="T36" fmla="*/ 5036 w 10000"/>
                <a:gd name="T37" fmla="*/ 1906 h 5291"/>
                <a:gd name="T38" fmla="*/ 4717 w 10000"/>
                <a:gd name="T39" fmla="*/ 1948 h 5291"/>
                <a:gd name="T40" fmla="*/ 4396 w 10000"/>
                <a:gd name="T41" fmla="*/ 1980 h 5291"/>
                <a:gd name="T42" fmla="*/ 4079 w 10000"/>
                <a:gd name="T43" fmla="*/ 2013 h 5291"/>
                <a:gd name="T44" fmla="*/ 3766 w 10000"/>
                <a:gd name="T45" fmla="*/ 2029 h 5291"/>
                <a:gd name="T46" fmla="*/ 3454 w 10000"/>
                <a:gd name="T47" fmla="*/ 2046 h 5291"/>
                <a:gd name="T48" fmla="*/ 3145 w 10000"/>
                <a:gd name="T49" fmla="*/ 2053 h 5291"/>
                <a:gd name="T50" fmla="*/ 2839 w 10000"/>
                <a:gd name="T51" fmla="*/ 2046 h 5291"/>
                <a:gd name="T52" fmla="*/ 2537 w 10000"/>
                <a:gd name="T53" fmla="*/ 2046 h 5291"/>
                <a:gd name="T54" fmla="*/ 2238 w 10000"/>
                <a:gd name="T55" fmla="*/ 2029 h 5291"/>
                <a:gd name="T56" fmla="*/ 1943 w 10000"/>
                <a:gd name="T57" fmla="*/ 2004 h 5291"/>
                <a:gd name="T58" fmla="*/ 1653 w 10000"/>
                <a:gd name="T59" fmla="*/ 1980 h 5291"/>
                <a:gd name="T60" fmla="*/ 1368 w 10000"/>
                <a:gd name="T61" fmla="*/ 1955 h 5291"/>
                <a:gd name="T62" fmla="*/ 1085 w 10000"/>
                <a:gd name="T63" fmla="*/ 1915 h 5291"/>
                <a:gd name="T64" fmla="*/ 806 w 10000"/>
                <a:gd name="T65" fmla="*/ 1873 h 5291"/>
                <a:gd name="T66" fmla="*/ 533 w 10000"/>
                <a:gd name="T67" fmla="*/ 1833 h 5291"/>
                <a:gd name="T68" fmla="*/ 0 w 10000"/>
                <a:gd name="T69" fmla="*/ 1726 h 5291"/>
                <a:gd name="T70" fmla="*/ 85 w 10000"/>
                <a:gd name="T71" fmla="*/ 2532 h 5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5"/>
            <p:cNvSpPr>
              <a:spLocks/>
            </p:cNvSpPr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>
                <a:gd name="T0" fmla="*/ 0 w 7104"/>
                <a:gd name="T1" fmla="*/ 0 h 2856"/>
                <a:gd name="T2" fmla="*/ 0 w 7104"/>
                <a:gd name="T3" fmla="*/ 2856 h 2856"/>
                <a:gd name="T4" fmla="*/ 7104 w 7104"/>
                <a:gd name="T5" fmla="*/ 2856 h 2856"/>
                <a:gd name="T6" fmla="*/ 7104 w 7104"/>
                <a:gd name="T7" fmla="*/ 1 h 2856"/>
                <a:gd name="T8" fmla="*/ 7104 w 7104"/>
                <a:gd name="T9" fmla="*/ 1 h 2856"/>
                <a:gd name="T10" fmla="*/ 6943 w 7104"/>
                <a:gd name="T11" fmla="*/ 26 h 2856"/>
                <a:gd name="T12" fmla="*/ 6782 w 7104"/>
                <a:gd name="T13" fmla="*/ 50 h 2856"/>
                <a:gd name="T14" fmla="*/ 6621 w 7104"/>
                <a:gd name="T15" fmla="*/ 73 h 2856"/>
                <a:gd name="T16" fmla="*/ 6459 w 7104"/>
                <a:gd name="T17" fmla="*/ 93 h 2856"/>
                <a:gd name="T18" fmla="*/ 6298 w 7104"/>
                <a:gd name="T19" fmla="*/ 113 h 2856"/>
                <a:gd name="T20" fmla="*/ 6136 w 7104"/>
                <a:gd name="T21" fmla="*/ 132 h 2856"/>
                <a:gd name="T22" fmla="*/ 5976 w 7104"/>
                <a:gd name="T23" fmla="*/ 148 h 2856"/>
                <a:gd name="T24" fmla="*/ 5814 w 7104"/>
                <a:gd name="T25" fmla="*/ 163 h 2856"/>
                <a:gd name="T26" fmla="*/ 5653 w 7104"/>
                <a:gd name="T27" fmla="*/ 177 h 2856"/>
                <a:gd name="T28" fmla="*/ 5494 w 7104"/>
                <a:gd name="T29" fmla="*/ 189 h 2856"/>
                <a:gd name="T30" fmla="*/ 5334 w 7104"/>
                <a:gd name="T31" fmla="*/ 201 h 2856"/>
                <a:gd name="T32" fmla="*/ 5175 w 7104"/>
                <a:gd name="T33" fmla="*/ 211 h 2856"/>
                <a:gd name="T34" fmla="*/ 5017 w 7104"/>
                <a:gd name="T35" fmla="*/ 219 h 2856"/>
                <a:gd name="T36" fmla="*/ 4859 w 7104"/>
                <a:gd name="T37" fmla="*/ 227 h 2856"/>
                <a:gd name="T38" fmla="*/ 4703 w 7104"/>
                <a:gd name="T39" fmla="*/ 234 h 2856"/>
                <a:gd name="T40" fmla="*/ 4548 w 7104"/>
                <a:gd name="T41" fmla="*/ 239 h 2856"/>
                <a:gd name="T42" fmla="*/ 4393 w 7104"/>
                <a:gd name="T43" fmla="*/ 243 h 2856"/>
                <a:gd name="T44" fmla="*/ 4240 w 7104"/>
                <a:gd name="T45" fmla="*/ 247 h 2856"/>
                <a:gd name="T46" fmla="*/ 4088 w 7104"/>
                <a:gd name="T47" fmla="*/ 249 h 2856"/>
                <a:gd name="T48" fmla="*/ 3937 w 7104"/>
                <a:gd name="T49" fmla="*/ 251 h 2856"/>
                <a:gd name="T50" fmla="*/ 3788 w 7104"/>
                <a:gd name="T51" fmla="*/ 252 h 2856"/>
                <a:gd name="T52" fmla="*/ 3640 w 7104"/>
                <a:gd name="T53" fmla="*/ 251 h 2856"/>
                <a:gd name="T54" fmla="*/ 3494 w 7104"/>
                <a:gd name="T55" fmla="*/ 251 h 2856"/>
                <a:gd name="T56" fmla="*/ 3349 w 7104"/>
                <a:gd name="T57" fmla="*/ 249 h 2856"/>
                <a:gd name="T58" fmla="*/ 3207 w 7104"/>
                <a:gd name="T59" fmla="*/ 246 h 2856"/>
                <a:gd name="T60" fmla="*/ 3066 w 7104"/>
                <a:gd name="T61" fmla="*/ 243 h 2856"/>
                <a:gd name="T62" fmla="*/ 2928 w 7104"/>
                <a:gd name="T63" fmla="*/ 240 h 2856"/>
                <a:gd name="T64" fmla="*/ 2791 w 7104"/>
                <a:gd name="T65" fmla="*/ 235 h 2856"/>
                <a:gd name="T66" fmla="*/ 2656 w 7104"/>
                <a:gd name="T67" fmla="*/ 230 h 2856"/>
                <a:gd name="T68" fmla="*/ 2524 w 7104"/>
                <a:gd name="T69" fmla="*/ 225 h 2856"/>
                <a:gd name="T70" fmla="*/ 2266 w 7104"/>
                <a:gd name="T71" fmla="*/ 212 h 2856"/>
                <a:gd name="T72" fmla="*/ 2019 w 7104"/>
                <a:gd name="T73" fmla="*/ 198 h 2856"/>
                <a:gd name="T74" fmla="*/ 1782 w 7104"/>
                <a:gd name="T75" fmla="*/ 183 h 2856"/>
                <a:gd name="T76" fmla="*/ 1557 w 7104"/>
                <a:gd name="T77" fmla="*/ 167 h 2856"/>
                <a:gd name="T78" fmla="*/ 1343 w 7104"/>
                <a:gd name="T79" fmla="*/ 150 h 2856"/>
                <a:gd name="T80" fmla="*/ 1144 w 7104"/>
                <a:gd name="T81" fmla="*/ 132 h 2856"/>
                <a:gd name="T82" fmla="*/ 957 w 7104"/>
                <a:gd name="T83" fmla="*/ 114 h 2856"/>
                <a:gd name="T84" fmla="*/ 785 w 7104"/>
                <a:gd name="T85" fmla="*/ 96 h 2856"/>
                <a:gd name="T86" fmla="*/ 627 w 7104"/>
                <a:gd name="T87" fmla="*/ 79 h 2856"/>
                <a:gd name="T88" fmla="*/ 487 w 7104"/>
                <a:gd name="T89" fmla="*/ 63 h 2856"/>
                <a:gd name="T90" fmla="*/ 361 w 7104"/>
                <a:gd name="T91" fmla="*/ 48 h 2856"/>
                <a:gd name="T92" fmla="*/ 254 w 7104"/>
                <a:gd name="T93" fmla="*/ 35 h 2856"/>
                <a:gd name="T94" fmla="*/ 165 w 7104"/>
                <a:gd name="T95" fmla="*/ 23 h 2856"/>
                <a:gd name="T96" fmla="*/ 42 w 7104"/>
                <a:gd name="T97" fmla="*/ 6 h 2856"/>
                <a:gd name="T98" fmla="*/ 0 w 7104"/>
                <a:gd name="T99" fmla="*/ 0 h 2856"/>
                <a:gd name="T100" fmla="*/ 0 w 7104"/>
                <a:gd name="T101" fmla="*/ 0 h 2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>
                <a:gd name="T0" fmla="*/ 0 w 15356"/>
                <a:gd name="T1" fmla="*/ 0 h 8638"/>
                <a:gd name="T2" fmla="*/ 0 w 15356"/>
                <a:gd name="T3" fmla="*/ 8638 h 8638"/>
                <a:gd name="T4" fmla="*/ 15356 w 15356"/>
                <a:gd name="T5" fmla="*/ 8638 h 8638"/>
                <a:gd name="T6" fmla="*/ 15356 w 15356"/>
                <a:gd name="T7" fmla="*/ 0 h 8638"/>
                <a:gd name="T8" fmla="*/ 0 w 15356"/>
                <a:gd name="T9" fmla="*/ 0 h 8638"/>
                <a:gd name="T10" fmla="*/ 14748 w 15356"/>
                <a:gd name="T11" fmla="*/ 8038 h 8638"/>
                <a:gd name="T12" fmla="*/ 600 w 15356"/>
                <a:gd name="T13" fmla="*/ 8038 h 8638"/>
                <a:gd name="T14" fmla="*/ 600 w 15356"/>
                <a:gd name="T15" fmla="*/ 592 h 8638"/>
                <a:gd name="T16" fmla="*/ 14748 w 15356"/>
                <a:gd name="T17" fmla="*/ 592 h 8638"/>
                <a:gd name="T18" fmla="*/ 14748 w 15356"/>
                <a:gd name="T19" fmla="*/ 80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1155700" y="973138"/>
            <a:ext cx="8761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5700" y="2603500"/>
            <a:ext cx="87614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713" y="6391275"/>
            <a:ext cx="990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1" i="0" dirty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4BD9C998-6631-4178-8904-AD4E4E42FA60}" type="datetimeFigureOut">
              <a:rPr lang="en-US"/>
              <a:pPr>
                <a:defRPr/>
              </a:pPr>
              <a:t>10/28/2016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388" y="6391275"/>
            <a:ext cx="38608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1" i="0" dirty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088" y="295275"/>
            <a:ext cx="83820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 b="0" i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F808CC64-2E21-4D1B-AFC9-F81849C9C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7" r:id="rId2"/>
    <p:sldLayoutId id="2147483692" r:id="rId3"/>
    <p:sldLayoutId id="2147483688" r:id="rId4"/>
    <p:sldLayoutId id="2147483689" r:id="rId5"/>
    <p:sldLayoutId id="2147483690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kern="1200">
          <a:solidFill>
            <a:schemeClr val="bg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ive.hh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1155700" y="2100263"/>
            <a:ext cx="8824913" cy="2676525"/>
          </a:xfrm>
        </p:spPr>
        <p:txBody>
          <a:bodyPr/>
          <a:lstStyle/>
          <a:p>
            <a:r>
              <a:rPr lang="en-US" altLang="en-US" smtClean="0"/>
              <a:t>Qqwerty uioplkjhgfdsazxcvbnmQqwertyuioplkjhgfdsazxcvbnmQqwertyuioplkjhgfdsazxcvbnmQqwertyuioplkjhgfdsazxcvbnmQqwertyuioplkjhgfdsazxcvbnmQqwertyuioplkjhgfdsazxcvbnmQqwertyuioplkjhgfdsazxcvbnmQqwertyuioplkjhgfdsazxcvbnmqwertyuiopl Q qwerty 123 uioplkjhQqwertyuioqwe			255</a:t>
            </a:r>
            <a:br>
              <a:rPr lang="en-US" altLang="en-US" smtClean="0"/>
            </a:br>
            <a:r>
              <a:rPr lang="en-US" altLang="en-US" smtClean="0"/>
              <a:t>Qq1ertyuioplkjhgfdsazxcvbnmQ wertyuioplkjhgfdsazxcvbnmQqwertyuioplkjhgfdsazxcvbnmQqwertyuioplkjhgfdsazxcvbnmQqwertyuioplkjhgfdsazxcvbnmQqwertyuioplkjh fdsazxcvbnmQqwertyuioplkjhgfdsazxcvbnmQqwertyuioplkjhgfdsazxcvbnmqwertyuioplQqwertyuioplkjhQqwertyuioqwer			256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86201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123456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&lt;!   </a:t>
            </a:r>
            <a:r>
              <a:rPr lang="ru-RU" smtClean="0"/>
              <a:t>Не проходит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(&lt;script&gt;alert(“Hello, world!”)&lt;/alert&gt;, &lt;script&gt;document.getElementByID(“…”).disabled=true&lt;/script&gt;) </a:t>
            </a:r>
            <a:br>
              <a:rPr lang="en-US" altLang="en-US" smtClean="0"/>
            </a:br>
            <a:r>
              <a:rPr lang="en-US" altLang="en-US" smtClean="0"/>
              <a:t>(&lt;form action=”</a:t>
            </a:r>
            <a:r>
              <a:rPr lang="en-US" altLang="en-US" u="sng" smtClean="0">
                <a:hlinkClick r:id="rId2"/>
              </a:rPr>
              <a:t>http://live.hh.ru”</a:t>
            </a:r>
            <a:r>
              <a:rPr lang="en-US" altLang="en-US" smtClean="0"/>
              <a:t>&gt;&lt;input type=”submit”&gt;&lt;/form&gt;) 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r>
              <a:rPr lang="en-US" altLang="en-US" smtClean="0"/>
              <a:t>(&lt;script&gt;alert(“Hello, world!”)&lt;/alert&gt;, &lt;script&gt;document.getElementByID(“…”).disabled=true&lt;/script&gt;) </a:t>
            </a:r>
          </a:p>
          <a:p>
            <a:r>
              <a:rPr lang="en-US" altLang="en-US" smtClean="0"/>
              <a:t>(&lt;form action=”</a:t>
            </a:r>
            <a:r>
              <a:rPr lang="en-US" altLang="en-US" u="sng" smtClean="0">
                <a:hlinkClick r:id="rId2"/>
              </a:rPr>
              <a:t>http://live.hh.ru”</a:t>
            </a:r>
            <a:r>
              <a:rPr lang="en-US" altLang="en-US" smtClean="0"/>
              <a:t>&gt;&lt;input type=”submit”&gt;&lt;/form&gt;)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mtClean="0"/>
              <a:t>Русские буквы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r>
              <a:rPr lang="ru-RU" altLang="en-US" smtClean="0"/>
              <a:t>Русские буквы</a:t>
            </a: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123456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55700" y="2603500"/>
            <a:ext cx="8824913" cy="3416300"/>
          </a:xfrm>
        </p:spPr>
        <p:txBody>
          <a:bodyPr/>
          <a:lstStyle/>
          <a:p>
            <a:r>
              <a:rPr lang="en-US" altLang="en-US" smtClean="0"/>
              <a:t>123456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63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Century Gothic</vt:lpstr>
      <vt:lpstr>Arial</vt:lpstr>
      <vt:lpstr>Wingdings 3</vt:lpstr>
      <vt:lpstr>Calibri</vt:lpstr>
      <vt:lpstr>Ion Boardroom</vt:lpstr>
      <vt:lpstr>Qqwerty uioplkjhgfdsazxcvbnmQqwertyuioplkjhgfdsazxcvbnmQqwertyuioplkjhgfdsazxcvbnmQqwertyuioplkjhgfdsazxcvbnmQqwertyuioplkjhgfdsazxcvbnmQqwertyuioplkjhgfdsazxcvbnmQqwertyuioplkjhgfdsazxcvbnmQqwertyuioplkjhgfdsazxcvbnmqwertyuiopl Q qwerty 123 uioplkjhQqwertyuioqwe   255 Qq1ertyuioplkjhgfdsazxcvbnmQ wertyuioplkjhgfdsazxcvbnmQqwertyuioplkjhgfdsazxcvbnmQqwertyuioplkjhgfdsazxcvbnmQqwertyuioplkjhgfdsazxcvbnmQqwertyuioplkjh fdsazxcvbnmQqwertyuioplkjhgfdsazxcvbnmQqwertyuioplkjhgfdsazxcvbnmqwertyuioplQqwertyuioplkjhQqwertyuioqwer   256 </vt:lpstr>
      <vt:lpstr>123456</vt:lpstr>
      <vt:lpstr>(&lt;script&gt;alert(“Hello, world!”)&lt;/alert&gt;, &lt;script&gt;document.getElementByID(“…”).disabled=true&lt;/script&gt;)  (&lt;form action=”http://live.hh.ru”&gt;&lt;input type=”submit”&gt;&lt;/form&gt;)  </vt:lpstr>
      <vt:lpstr>Русские буквы </vt:lpstr>
      <vt:lpstr>123456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Qqwerty uioplkjhgfdsazxcvbnmQqwertyuioplkjhgfdsazxcvbnmQqwertyuioplkjhgfdsazxcvbnmQqwertyuioplkjhgfdsazxcvbnmQqwertyuioplkjhgfdsazxcvbnmQqwertyuioplkjhgfdsazxcvbnmQqwertyuioplkjhgfdsazxcvbnmQqwertyuioplkjhgfdsazxcvbnmqwertyuiopl Q qwerty 123 uioplkjhQqwertyuioqwe   255 Qq1ertyuioplkjhgfdsazxcvbnmQ wertyuioplkjhgfdsazxcvbnmQqwertyuioplkjhgfdsazxcvbnmQqwertyuioplkjhgfdsazxcvbnmQqwertyuioplkjhgfdsazxcvbnmQqwertyuioplkjh fdsazxcvbnmQqwertyuioplkjhgfdsazxcvbnmQqwertyuioplkjhgfdsazxcvbnmqwertyuioplQqwertyuioplkjhQqwertyuioqwer   256</dc:title>
  <dc:creator>Natalia Grebenshchikova</dc:creator>
  <cp:lastModifiedBy>Natalia Grebenshchikova</cp:lastModifiedBy>
  <cp:revision>3</cp:revision>
  <dcterms:created xsi:type="dcterms:W3CDTF">2016-10-25T09:40:23Z</dcterms:created>
  <dcterms:modified xsi:type="dcterms:W3CDTF">2016-10-28T11:09:33Z</dcterms:modified>
</cp:coreProperties>
</file>