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008c5db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008c5db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for 6083 Datasystem Management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Apartment Management System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2" y="3714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Jindong Du(jd4573) Han Xu(hx2163)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elp Apartment companies to manage the tenant information and check whether tenants have made the monthly payment on time.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Employees at the front desk can check whether the car parked in front of the front door is the tenant's, to make sure they don’t pull the tenant's car.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functions will be presented in the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