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Tron-Based Trading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Innovative Decentralized Trading with Sunpump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project aims to develop a decentralized trading platform on the Tron blockchain. The platform will enable users to trade TRX and TRC20 tokens with low transaction fees, secure fund management, and a user-friendly interface. Integration with Sunpump enhances liquidity and reduces transaction costs, making the platform attractive to both retail and institutional traders.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decentralized finance (DeFi) market is rapidly growing, with a significant shift towards blockchain-based solutions. Tron's fast and cost-effective blockchain presents an ideal foundation for a decentralized trading platform. The integration of Sunpump further differentiates our platform by reducing transaction costs and improving liquidity. This positions our platform to capture a significant share of the growing market in DeFi and crypto trading.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&amp;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platform leverages the Tron blockchain for secure, fast, and low-cost transactions. Key features include:</a:t>
            </a:r>
          </a:p>
          <a:p>
            <a:r>
              <a:t>- User Authentication with 2FA and Tron wallet support</a:t>
            </a:r>
          </a:p>
          <a:p>
            <a:r>
              <a:t>- Advanced trading engine with FIFO order matching</a:t>
            </a:r>
          </a:p>
          <a:p>
            <a:r>
              <a:t>- Sunpump integration for reduced transaction fees and enhanced liquidity</a:t>
            </a:r>
          </a:p>
          <a:p>
            <a:r>
              <a:t>- Real-time dashboards with balance overview and market data</a:t>
            </a:r>
          </a:p>
          <a:p>
            <a:r>
              <a:t>The platform is built using React for the frontend, Node.js for the backend, and MongoDB for data storage, ensuring a scalable and responsive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