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7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>
        <p:scale>
          <a:sx n="87" d="100"/>
          <a:sy n="87" d="100"/>
        </p:scale>
        <p:origin x="146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edobbins/" TargetMode="External"/><Relationship Id="rId2" Type="http://schemas.openxmlformats.org/officeDocument/2006/relationships/hyperlink" Target="https://aiblockgroup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Revolutionizing Decentralized Trading with Sunpump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 Tron-Based Platform for Seamless, Low-Cost Trading</a:t>
            </a:r>
          </a:p>
          <a:p>
            <a:r>
              <a:t>AIBlockgroup.io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and Growth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Expected revenue streams: trading fees, premium features, and staking rewards.</a:t>
            </a:r>
          </a:p>
          <a:p>
            <a:r>
              <a:t>Projected user growth and platform adoption.</a:t>
            </a:r>
          </a:p>
          <a:p>
            <a:r>
              <a:t>Financial forecast for the first 3 years post-launch.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System Architecture Diagram from Tech Spec Doc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890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Join Us in Revolutionizing Decentralized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investment opportunity.</a:t>
            </a:r>
          </a:p>
          <a:p>
            <a:r>
              <a:t>Clearly state the funding requirements and what the funds will be used for.</a:t>
            </a:r>
          </a:p>
          <a:p>
            <a:r>
              <a:t>Invitation to schedule a meeting or contact for further discussion.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Dobbins</a:t>
            </a:r>
            <a:r>
              <a:rPr dirty="0"/>
              <a:t>, AIBlockgroup.io, and contact details.</a:t>
            </a:r>
          </a:p>
          <a:p>
            <a:r>
              <a:rPr dirty="0"/>
              <a:t>Links to website and social media profiles.</a:t>
            </a:r>
            <a:endParaRPr lang="en-US" dirty="0"/>
          </a:p>
          <a:p>
            <a:r>
              <a:rPr lang="en-US" dirty="0">
                <a:hlinkClick r:id="rId2"/>
              </a:rPr>
              <a:t>https://aiblockgroup.io/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https://www.linkedin.com/in/davedobbins/</a:t>
            </a:r>
            <a:endParaRPr lang="en-US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Challenges in Decentralized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transaction fees and liquidity issues.</a:t>
            </a:r>
          </a:p>
          <a:p>
            <a:r>
              <a:t>Complex user interfaces and poor user experience.</a:t>
            </a:r>
          </a:p>
          <a:p>
            <a:r>
              <a:t>Limited integration with existing blockchain ecosystems.</a:t>
            </a:r>
          </a:p>
          <a:p>
            <a:r>
              <a:t>Need for a more efficient and user-friendly platform.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Introducing Our Tron-Based Trading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secure, scalable, and user-friendly trading platform on the Tron blockchain.</a:t>
            </a:r>
          </a:p>
          <a:p>
            <a:r>
              <a:t>Integration with Sunpump to reduce transaction costs and enhance liquidity.</a:t>
            </a:r>
          </a:p>
          <a:p>
            <a:r>
              <a:t>Real-time trading experience with an intuitive interface.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Capturing the Growing Crypto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Expanding market for decentralized trading platforms.</a:t>
            </a:r>
          </a:p>
          <a:p>
            <a:r>
              <a:t>Competitive advantage of using Tron’s low-cost and high-speed blockchain.</a:t>
            </a:r>
          </a:p>
          <a:p>
            <a:r>
              <a:t>Target audience: retail traders, institutional investors, and crypto enthusiasts.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Our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9" y="138246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User Authentication: Secure login, 2FA, and wallet integration.</a:t>
            </a:r>
          </a:p>
          <a:p>
            <a:r>
              <a:rPr dirty="0"/>
              <a:t>Trading Engine: Real-time order matching and trade execution with advanced options.</a:t>
            </a:r>
          </a:p>
          <a:p>
            <a:r>
              <a:rPr dirty="0"/>
              <a:t>Wallet Integration: Support for TRX and TRC20 tokens with real-time balance updates.</a:t>
            </a:r>
          </a:p>
          <a:p>
            <a:r>
              <a:rPr dirty="0" err="1"/>
              <a:t>Sunpump</a:t>
            </a:r>
            <a:r>
              <a:rPr dirty="0"/>
              <a:t> Integration: Lower fees and enhanced liquidity management.</a:t>
            </a:r>
          </a:p>
          <a:p>
            <a:r>
              <a:rPr dirty="0"/>
              <a:t>Dashboard: User-friendly interface showing balance overview, market data, and transaction history.</a:t>
            </a:r>
          </a:p>
          <a:p>
            <a:r>
              <a:rPr dirty="0"/>
              <a:t>Admin Panel: Comprehensive tools for user management and transaction monitoring.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 and Scalable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 for a responsive user interface.</a:t>
            </a:r>
          </a:p>
          <a:p>
            <a:r>
              <a:t>Backend: Node.js with Express.js for handling API requests and blockchain interactions.</a:t>
            </a:r>
          </a:p>
          <a:p>
            <a:r>
              <a:t>Blockchain: TronWeb for smart contract interaction on the Tron blockchain.</a:t>
            </a:r>
          </a:p>
          <a:p>
            <a:r>
              <a:t>Database: MongoDB for storing user data and transaction history.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1338" cy="442253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Milestone 1: Setup and Configuration (1-2 weeks)</a:t>
            </a:r>
          </a:p>
          <a:p>
            <a:r>
              <a:rPr dirty="0"/>
              <a:t>Milestone 2: Smart Contract Development (3-4 weeks)</a:t>
            </a:r>
          </a:p>
          <a:p>
            <a:r>
              <a:rPr dirty="0"/>
              <a:t>Milestone 3: Backend Development (3-4 weeks)</a:t>
            </a:r>
          </a:p>
          <a:p>
            <a:r>
              <a:rPr dirty="0"/>
              <a:t>Milestone 4: Frontend Development (4-5 weeks)</a:t>
            </a:r>
          </a:p>
          <a:p>
            <a:r>
              <a:rPr dirty="0"/>
              <a:t>Milestone 5: Testing and QA (2-3 weeks)</a:t>
            </a:r>
          </a:p>
          <a:p>
            <a:r>
              <a:rPr dirty="0"/>
              <a:t>Milestone 6: Deployment and Launch (1-2 weeks)</a:t>
            </a:r>
          </a:p>
          <a:p>
            <a:r>
              <a:rPr dirty="0"/>
              <a:t>Total Estimated Time: 15 weeks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6965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5E4844-0F65-A8E7-8600-D3E0038C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And Milestones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and Growth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partnerships with Tron wallet providers and crypto exchanges.</a:t>
            </a:r>
          </a:p>
          <a:p>
            <a:r>
              <a:t>Marketing strategy targeting retail and institutional traders.</a:t>
            </a:r>
          </a:p>
          <a:p>
            <a:r>
              <a:t>Community engagement through social media and crypto forums.</a:t>
            </a:r>
          </a:p>
          <a:p>
            <a:r>
              <a:t>Plan for post-launch support and continuous updates.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Revolutionizing Decentralized Trading with Sunpump Integration</vt:lpstr>
      <vt:lpstr>The Challenges in Decentralized Trading</vt:lpstr>
      <vt:lpstr>Introducing Our Tron-Based Trading Platform</vt:lpstr>
      <vt:lpstr>Capturing the Growing Crypto Market</vt:lpstr>
      <vt:lpstr>Key Features of Our Platform</vt:lpstr>
      <vt:lpstr>Robust and Scalable Technology</vt:lpstr>
      <vt:lpstr>Development Roadmap</vt:lpstr>
      <vt:lpstr>Road Map And Milestones</vt:lpstr>
      <vt:lpstr>Launch and Growth Strategy</vt:lpstr>
      <vt:lpstr>Revenue and Growth Projections</vt:lpstr>
      <vt:lpstr>System Architecture Diagram from Tech Spec Doc</vt:lpstr>
      <vt:lpstr>Join Us in Revolutionizing Decentralized Trading</vt:lpstr>
      <vt:lpstr>Let's Connect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Dobbins</cp:lastModifiedBy>
  <cp:revision>2</cp:revision>
  <dcterms:created xsi:type="dcterms:W3CDTF">2013-01-27T09:14:16Z</dcterms:created>
  <dcterms:modified xsi:type="dcterms:W3CDTF">2024-08-21T23:23:32Z</dcterms:modified>
  <cp:category/>
</cp:coreProperties>
</file>