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12"/>
  </p:notesMasterIdLst>
  <p:sldIdLst>
    <p:sldId id="256" r:id="rId2"/>
    <p:sldId id="288" r:id="rId3"/>
    <p:sldId id="299" r:id="rId4"/>
    <p:sldId id="298" r:id="rId5"/>
    <p:sldId id="295" r:id="rId6"/>
    <p:sldId id="300" r:id="rId7"/>
    <p:sldId id="289" r:id="rId8"/>
    <p:sldId id="301" r:id="rId9"/>
    <p:sldId id="302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3" autoAdjust="0"/>
    <p:restoredTop sz="94660"/>
  </p:normalViewPr>
  <p:slideViewPr>
    <p:cSldViewPr>
      <p:cViewPr varScale="1">
        <p:scale>
          <a:sx n="96" d="100"/>
          <a:sy n="96" d="100"/>
        </p:scale>
        <p:origin x="82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09471-FC64-4108-A549-C4381D77EBD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0CEF9-D570-463C-920B-FC2C0A21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3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DF76A86-EEC1-48C3-A49C-349631140651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308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0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4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4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7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6A86-EEC1-48C3-A49C-349631140651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3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7DF76A86-EEC1-48C3-A49C-349631140651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8B592FF-9284-40B0-BC30-B62FA0F2A0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46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Week 0 - CYBS </a:t>
            </a:r>
            <a:r>
              <a:rPr lang="en-US" sz="4800" dirty="0" smtClean="0"/>
              <a:t>3743</a:t>
            </a:r>
            <a:r>
              <a:rPr lang="en-US" sz="4800" dirty="0" smtClean="0"/>
              <a:t>: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>Cyberforensics Fundamental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January 16</a:t>
            </a:r>
            <a:r>
              <a:rPr lang="en-US" baseline="30000" dirty="0" smtClean="0"/>
              <a:t>th</a:t>
            </a:r>
            <a:r>
              <a:rPr lang="en-US" dirty="0" smtClean="0"/>
              <a:t> 2025</a:t>
            </a:r>
            <a:endParaRPr lang="en-US" dirty="0" smtClean="0"/>
          </a:p>
          <a:p>
            <a:r>
              <a:rPr lang="en-US" dirty="0" err="1" smtClean="0"/>
              <a:t>Sungbo</a:t>
            </a:r>
            <a:r>
              <a:rPr lang="en-US" dirty="0" smtClean="0"/>
              <a:t> Jung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y-questions.jpg"/>
          <p:cNvPicPr>
            <a:picLocks noChangeAspect="1"/>
          </p:cNvPicPr>
          <p:nvPr/>
        </p:nvPicPr>
        <p:blipFill>
          <a:blip r:embed="rId2" cstate="print"/>
          <a:srcRect t="6326" b="14234"/>
          <a:stretch>
            <a:fillRect/>
          </a:stretch>
        </p:blipFill>
        <p:spPr>
          <a:xfrm>
            <a:off x="0" y="15910"/>
            <a:ext cx="12023410" cy="6842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Learner’s Ethics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7899847" cy="4419600"/>
          </a:xfrm>
        </p:spPr>
      </p:pic>
      <p:sp>
        <p:nvSpPr>
          <p:cNvPr id="5" name="Rectangle 4"/>
          <p:cNvSpPr/>
          <p:nvPr/>
        </p:nvSpPr>
        <p:spPr>
          <a:xfrm>
            <a:off x="5779477" y="6447154"/>
            <a:ext cx="27549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Images from https://boardagenda.com/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3600271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Do the Right Thing!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1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Cyber Forensics?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Forensics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900" dirty="0" smtClean="0"/>
              <a:t> The </a:t>
            </a:r>
            <a:r>
              <a:rPr lang="en-US" sz="3900" dirty="0"/>
              <a:t>application of scientific methods to criminal justice. It involves collecting, analyzing, and examining physical evidence.</a:t>
            </a:r>
            <a:endParaRPr lang="en-US" sz="39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Cyber Forensics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 smtClean="0"/>
              <a:t> Cyber </a:t>
            </a:r>
            <a:r>
              <a:rPr lang="en-US" sz="3600" dirty="0"/>
              <a:t>forensics is a critical cybersecurity field that involves the identification, preservation, analysis, and presentation of digital evidence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572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Forensic Procedure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068267"/>
            <a:ext cx="5715000" cy="40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1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We are approaching the Cyber Forensics technically</a:t>
            </a:r>
            <a:endParaRPr lang="en-US" sz="4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dirty="0" smtClean="0"/>
              <a:t>Memory Forensics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dirty="0" smtClean="0"/>
              <a:t>File Systems Forensics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Network Forensics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4658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to Semiconductor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70" y="2590800"/>
            <a:ext cx="1826975" cy="19002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162175"/>
            <a:ext cx="1666875" cy="297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514600"/>
            <a:ext cx="27717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2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28600" y="4724400"/>
            <a:ext cx="8686800" cy="1905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1907142"/>
            <a:ext cx="8686800" cy="266485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3124200"/>
            <a:ext cx="807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3516868"/>
            <a:ext cx="1328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Kernel (O/S)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9979" y="2438400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191666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S/W</a:t>
            </a:r>
            <a:endParaRPr lang="en-US" dirty="0"/>
          </a:p>
        </p:txBody>
      </p:sp>
      <p:pic>
        <p:nvPicPr>
          <p:cNvPr id="10" name="Picture 9" descr="non-volatile_memory_1397.jpg"/>
          <p:cNvPicPr>
            <a:picLocks noChangeAspect="1"/>
          </p:cNvPicPr>
          <p:nvPr/>
        </p:nvPicPr>
        <p:blipFill>
          <a:blip r:embed="rId2" cstate="print"/>
          <a:srcRect t="23915"/>
          <a:stretch>
            <a:fillRect/>
          </a:stretch>
        </p:blipFill>
        <p:spPr>
          <a:xfrm>
            <a:off x="5029200" y="5029200"/>
            <a:ext cx="2566173" cy="914400"/>
          </a:xfrm>
          <a:prstGeom prst="rect">
            <a:avLst/>
          </a:prstGeom>
        </p:spPr>
      </p:pic>
      <p:pic>
        <p:nvPicPr>
          <p:cNvPr id="11" name="Picture 10" descr="a57230cebc7e9d41729679b2de9197d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5105400"/>
            <a:ext cx="1889760" cy="1258824"/>
          </a:xfrm>
          <a:prstGeom prst="rect">
            <a:avLst/>
          </a:prstGeom>
        </p:spPr>
      </p:pic>
      <p:pic>
        <p:nvPicPr>
          <p:cNvPr id="12" name="Picture 11" descr="cpu-upgrad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5248274"/>
            <a:ext cx="2286000" cy="12858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47800" y="617220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3400" y="4495800"/>
            <a:ext cx="8077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0" y="5029200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029200" y="5029200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208035" y="5943600"/>
            <a:ext cx="1744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RAM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Volatile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05400" y="5943600"/>
            <a:ext cx="2208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Drives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Non-Volatile Memory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" y="48768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H/W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3276600" y="2057400"/>
            <a:ext cx="1219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3733800" y="2839135"/>
            <a:ext cx="304800" cy="22281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715000" y="2362200"/>
            <a:ext cx="1219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315200" y="2057400"/>
            <a:ext cx="1219200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 rot="5400000">
            <a:off x="4953000" y="2057400"/>
            <a:ext cx="304800" cy="12192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5400000">
            <a:off x="5752317" y="781149"/>
            <a:ext cx="304800" cy="28178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0800000">
            <a:off x="6209516" y="2991533"/>
            <a:ext cx="304800" cy="207579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947" y="5377054"/>
            <a:ext cx="1200253" cy="715516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7671572" y="5067328"/>
            <a:ext cx="0" cy="1371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006388" y="6164817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8105500" y="2686735"/>
            <a:ext cx="304800" cy="269031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Logic – Discrete Math</a:t>
            </a:r>
            <a:endParaRPr lang="en-US" sz="4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dirty="0" smtClean="0"/>
              <a:t>Data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dirty="0" smtClean="0"/>
              <a:t>Scripting / Coding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Text (Binary) Processing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7017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Hypervisors</a:t>
            </a:r>
            <a:endParaRPr lang="en-US" sz="4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dirty="0" smtClean="0"/>
              <a:t>Python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dirty="0" err="1" smtClean="0"/>
              <a:t>.Net</a:t>
            </a:r>
            <a:r>
              <a:rPr lang="en-US" sz="4000" dirty="0" smtClean="0"/>
              <a:t> framework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 smtClean="0"/>
              <a:t> Hex editor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5052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965</TotalTime>
  <Words>156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Week 0 - CYBS 3743: Cyberforensics Fundamental </vt:lpstr>
      <vt:lpstr>Learner’s Ethics</vt:lpstr>
      <vt:lpstr>What is Cyber Forensics?</vt:lpstr>
      <vt:lpstr>Forensic Procedure</vt:lpstr>
      <vt:lpstr>For this Course</vt:lpstr>
      <vt:lpstr>Switch to Semiconductor</vt:lpstr>
      <vt:lpstr>Computer Components</vt:lpstr>
      <vt:lpstr>Practices</vt:lpstr>
      <vt:lpstr>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Sungbo Jung</dc:creator>
  <cp:lastModifiedBy>User</cp:lastModifiedBy>
  <cp:revision>107</cp:revision>
  <dcterms:created xsi:type="dcterms:W3CDTF">2022-05-26T00:23:19Z</dcterms:created>
  <dcterms:modified xsi:type="dcterms:W3CDTF">2025-01-16T18:55:03Z</dcterms:modified>
</cp:coreProperties>
</file>