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2"/>
  </p:notesMasterIdLst>
  <p:sldIdLst>
    <p:sldId id="256" r:id="rId2"/>
    <p:sldId id="288" r:id="rId3"/>
    <p:sldId id="299" r:id="rId4"/>
    <p:sldId id="298" r:id="rId5"/>
    <p:sldId id="295" r:id="rId6"/>
    <p:sldId id="300" r:id="rId7"/>
    <p:sldId id="303" r:id="rId8"/>
    <p:sldId id="289" r:id="rId9"/>
    <p:sldId id="304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660"/>
  </p:normalViewPr>
  <p:slideViewPr>
    <p:cSldViewPr>
      <p:cViewPr varScale="1">
        <p:scale>
          <a:sx n="96" d="100"/>
          <a:sy n="96" d="100"/>
        </p:scale>
        <p:origin x="8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09471-FC64-4108-A549-C4381D77EBD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0CEF9-D570-463C-920B-FC2C0A21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3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DF76A86-EEC1-48C3-A49C-349631140651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0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0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4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3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DF76A86-EEC1-48C3-A49C-349631140651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6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Week 1 - CYBS 3743:</a:t>
            </a:r>
            <a:br>
              <a:rPr lang="en-US" sz="4800" dirty="0" smtClean="0"/>
            </a:br>
            <a:r>
              <a:rPr lang="en-US" dirty="0" smtClean="0"/>
              <a:t>Cyberforensics Fundamental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January 21</a:t>
            </a:r>
            <a:r>
              <a:rPr lang="en-US" baseline="30000" dirty="0" smtClean="0"/>
              <a:t>st</a:t>
            </a:r>
            <a:r>
              <a:rPr lang="en-US" dirty="0" smtClean="0"/>
              <a:t> 2025</a:t>
            </a:r>
          </a:p>
          <a:p>
            <a:r>
              <a:rPr lang="en-US" dirty="0" err="1" smtClean="0"/>
              <a:t>Sungbo</a:t>
            </a:r>
            <a:r>
              <a:rPr lang="en-US" dirty="0" smtClean="0"/>
              <a:t> Jung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y-questions.jpg"/>
          <p:cNvPicPr>
            <a:picLocks noChangeAspect="1"/>
          </p:cNvPicPr>
          <p:nvPr/>
        </p:nvPicPr>
        <p:blipFill>
          <a:blip r:embed="rId2" cstate="print"/>
          <a:srcRect t="6326" b="14234"/>
          <a:stretch>
            <a:fillRect/>
          </a:stretch>
        </p:blipFill>
        <p:spPr>
          <a:xfrm>
            <a:off x="0" y="15910"/>
            <a:ext cx="12023410" cy="6842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Learner’s Ethics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7899847" cy="4419600"/>
          </a:xfrm>
        </p:spPr>
      </p:pic>
      <p:sp>
        <p:nvSpPr>
          <p:cNvPr id="5" name="Rectangle 4"/>
          <p:cNvSpPr/>
          <p:nvPr/>
        </p:nvSpPr>
        <p:spPr>
          <a:xfrm>
            <a:off x="5779477" y="6447154"/>
            <a:ext cx="2754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Images from https://boardagenda.com/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3600271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Do the Right Thing!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1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Northbridge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900" dirty="0" smtClean="0"/>
              <a:t> High-speed (Memory and PCI-E)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Southbridge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 Low-speed (IDE, SATA, PCI, and USB)</a:t>
            </a:r>
          </a:p>
        </p:txBody>
      </p:sp>
    </p:spTree>
    <p:extLst>
      <p:ext uri="{BB962C8B-B14F-4D97-AF65-F5344CB8AC3E}">
        <p14:creationId xmlns:p14="http://schemas.microsoft.com/office/powerpoint/2010/main" val="196572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9477" y="6447154"/>
            <a:ext cx="2754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Images from https://www.wepc.com/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71625"/>
            <a:ext cx="59531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1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182336"/>
              </p:ext>
            </p:extLst>
          </p:nvPr>
        </p:nvGraphicFramePr>
        <p:xfrm>
          <a:off x="4180071" y="4475845"/>
          <a:ext cx="4659129" cy="222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6399720" imgH="3060000" progId="">
                  <p:embed/>
                </p:oleObj>
              </mc:Choice>
              <mc:Fallback>
                <p:oleObj r:id="rId3" imgW="6399720" imgH="3060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0071" y="4475845"/>
                        <a:ext cx="4659129" cy="222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Lower nm lithography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dirty="0" smtClean="0"/>
              <a:t>Pack more 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 </a:t>
            </a:r>
            <a:r>
              <a:rPr lang="en-US" sz="3600" dirty="0" smtClean="0"/>
              <a:t>CPU can integrate the </a:t>
            </a:r>
            <a:r>
              <a:rPr lang="en-US" sz="3600" dirty="0"/>
              <a:t>N</a:t>
            </a:r>
            <a:r>
              <a:rPr lang="en-US" sz="3600" dirty="0" smtClean="0"/>
              <a:t>orthbridge</a:t>
            </a:r>
            <a:endParaRPr lang="en-US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779477" y="6447154"/>
            <a:ext cx="29073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Images from https://semiengineering.com/</a:t>
            </a:r>
          </a:p>
        </p:txBody>
      </p:sp>
    </p:spTree>
    <p:extLst>
      <p:ext uri="{BB962C8B-B14F-4D97-AF65-F5344CB8AC3E}">
        <p14:creationId xmlns:p14="http://schemas.microsoft.com/office/powerpoint/2010/main" val="254658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6000"/>
            <a:ext cx="4981575" cy="3314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00601" y="6447154"/>
            <a:ext cx="388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Images from https://www.computersciencedegreehub.com/</a:t>
            </a:r>
          </a:p>
        </p:txBody>
      </p:sp>
    </p:spTree>
    <p:extLst>
      <p:ext uri="{BB962C8B-B14F-4D97-AF65-F5344CB8AC3E}">
        <p14:creationId xmlns:p14="http://schemas.microsoft.com/office/powerpoint/2010/main" val="237052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Data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Invisible</a:t>
            </a:r>
            <a:endParaRPr lang="en-US" sz="39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Volatile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dirty="0" smtClean="0"/>
              <a:t>Easy to copy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dirty="0" smtClean="0"/>
              <a:t>Easy to modify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dirty="0" smtClean="0"/>
              <a:t>Large size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dirty="0" smtClean="0"/>
              <a:t>Remotely accessible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62766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8600" y="4724400"/>
            <a:ext cx="8686800" cy="1905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1907142"/>
            <a:ext cx="8686800" cy="26648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3124200"/>
            <a:ext cx="807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3516868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(O/S)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979" y="2438400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9166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S/W</a:t>
            </a:r>
            <a:endParaRPr lang="en-US" dirty="0"/>
          </a:p>
        </p:txBody>
      </p:sp>
      <p:pic>
        <p:nvPicPr>
          <p:cNvPr id="10" name="Picture 9" descr="non-volatile_memory_1397.jpg"/>
          <p:cNvPicPr>
            <a:picLocks noChangeAspect="1"/>
          </p:cNvPicPr>
          <p:nvPr/>
        </p:nvPicPr>
        <p:blipFill>
          <a:blip r:embed="rId2" cstate="print"/>
          <a:srcRect t="23915"/>
          <a:stretch>
            <a:fillRect/>
          </a:stretch>
        </p:blipFill>
        <p:spPr>
          <a:xfrm>
            <a:off x="5029200" y="5029200"/>
            <a:ext cx="2566173" cy="914400"/>
          </a:xfrm>
          <a:prstGeom prst="rect">
            <a:avLst/>
          </a:prstGeom>
        </p:spPr>
      </p:pic>
      <p:pic>
        <p:nvPicPr>
          <p:cNvPr id="11" name="Picture 10" descr="a57230cebc7e9d41729679b2de9197d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5105400"/>
            <a:ext cx="1889760" cy="1258824"/>
          </a:xfrm>
          <a:prstGeom prst="rect">
            <a:avLst/>
          </a:prstGeom>
        </p:spPr>
      </p:pic>
      <p:pic>
        <p:nvPicPr>
          <p:cNvPr id="12" name="Picture 11" descr="cpu-upgra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5248274"/>
            <a:ext cx="2286000" cy="12858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47800" y="61722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3400" y="4495800"/>
            <a:ext cx="807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0" y="5029200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9200" y="5029200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8035" y="5943600"/>
            <a:ext cx="1744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Volatile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05400" y="5943600"/>
            <a:ext cx="220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Drives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Non-Volatile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48768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276600" y="2057400"/>
            <a:ext cx="1219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3733800" y="2839135"/>
            <a:ext cx="304800" cy="22281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715000" y="2362200"/>
            <a:ext cx="1219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2057400"/>
            <a:ext cx="1219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5400000">
            <a:off x="4953000" y="2057400"/>
            <a:ext cx="304800" cy="1219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5400000">
            <a:off x="5752317" y="781149"/>
            <a:ext cx="304800" cy="28178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0800000">
            <a:off x="6209516" y="2991533"/>
            <a:ext cx="304800" cy="20757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947" y="5377054"/>
            <a:ext cx="1200253" cy="715516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7671572" y="5067328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06388" y="616481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8105500" y="2686735"/>
            <a:ext cx="304800" cy="26903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smtClean="0"/>
              <a:t>in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500" dirty="0" smtClean="0"/>
              <a:t> Faster speed and volatile</a:t>
            </a:r>
            <a:endParaRPr lang="en-US" sz="35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smtClean="0"/>
              <a:t>in DISK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 </a:t>
            </a:r>
            <a:r>
              <a:rPr lang="en-US" sz="3600" dirty="0" smtClean="0"/>
              <a:t>So-so speed and persistence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dirty="0" smtClean="0"/>
              <a:t>over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 </a:t>
            </a:r>
            <a:r>
              <a:rPr lang="en-US" sz="3600" dirty="0" smtClean="0"/>
              <a:t>Slower and illusion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13171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1017</TotalTime>
  <Words>152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Week 1 - CYBS 3743: Cyberforensics Fundamental </vt:lpstr>
      <vt:lpstr>Learner’s Ethics</vt:lpstr>
      <vt:lpstr>I/O controller</vt:lpstr>
      <vt:lpstr>Motherboard</vt:lpstr>
      <vt:lpstr>Chip Integration</vt:lpstr>
      <vt:lpstr>Digital data</vt:lpstr>
      <vt:lpstr>Digital Data Characteristics</vt:lpstr>
      <vt:lpstr>Computer Components</vt:lpstr>
      <vt:lpstr>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Sungbo Jung</dc:creator>
  <cp:lastModifiedBy>User</cp:lastModifiedBy>
  <cp:revision>115</cp:revision>
  <dcterms:created xsi:type="dcterms:W3CDTF">2022-05-26T00:23:19Z</dcterms:created>
  <dcterms:modified xsi:type="dcterms:W3CDTF">2025-01-21T20:49:53Z</dcterms:modified>
</cp:coreProperties>
</file>