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5" r:id="rId5"/>
    <p:sldId id="336" r:id="rId6"/>
    <p:sldId id="339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Statistics and Chart Presentation</a:t>
            </a:r>
            <a:br>
              <a:rPr lang="en-US" dirty="0"/>
            </a:br>
            <a:r>
              <a:rPr lang="en-US" sz="1800" dirty="0"/>
              <a:t>Bryan and Daren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A51166E-D614-5262-5A3E-231D2194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Elementary Statistics 14</a:t>
            </a:r>
            <a:r>
              <a:rPr lang="en-US" baseline="30000" dirty="0"/>
              <a:t>th</a:t>
            </a:r>
            <a:r>
              <a:rPr lang="en-US" dirty="0"/>
              <a:t> edition “body data” Normality assessment for height</a:t>
            </a:r>
          </a:p>
        </p:txBody>
      </p:sp>
      <p:pic>
        <p:nvPicPr>
          <p:cNvPr id="9" name="Picture 8" descr="A graph of a graph of values&#10;&#10;Description automatically generated with medium confidence">
            <a:extLst>
              <a:ext uri="{FF2B5EF4-FFF2-40B4-BE49-F238E27FC236}">
                <a16:creationId xmlns:a16="http://schemas.microsoft.com/office/drawing/2014/main" id="{0930310D-1901-698D-EE29-46CE9ACD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89" y="2058669"/>
            <a:ext cx="3687763" cy="3687763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74BACEF-FBA2-F552-36E2-598B0E24E5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40351" y="2058670"/>
            <a:ext cx="4957888" cy="36877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Statdisk.com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Skewed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 in inches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does not provide evidence against normality at both the 0.05 and 0.01 significance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one potential outlier below the first quartile, but there are no potential outliers above the third quartile.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B5C734-764A-0C0C-9331-6132495E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Airport data speed (statdisk.com)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174D19-9FEA-E5ED-5480-3942B4320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5088" y="2296414"/>
            <a:ext cx="3001963" cy="282184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DE547-16A9-78BC-96EE-ED9519DE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69" y="2267356"/>
            <a:ext cx="3001963" cy="2821845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7AF51F35-C115-998D-8748-272C039D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75" y="2267356"/>
            <a:ext cx="3001963" cy="2821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46C1A-CEA4-E6CF-24DB-D5CDF0F0B622}"/>
              </a:ext>
            </a:extLst>
          </p:cNvPr>
          <p:cNvSpPr txBox="1"/>
          <p:nvPr/>
        </p:nvSpPr>
        <p:spPr>
          <a:xfrm>
            <a:off x="1353312" y="5349240"/>
            <a:ext cx="785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Y=per 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skewed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AT&amp;T skewed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values =speeds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29B6CE-3C83-3EB6-7308-E3ADFB4F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Technology Markets in North America</a:t>
            </a:r>
          </a:p>
        </p:txBody>
      </p:sp>
      <p:pic>
        <p:nvPicPr>
          <p:cNvPr id="6" name="Picture 5" descr="A chart with different colored circles&#10;&#10;Description automatically generated">
            <a:extLst>
              <a:ext uri="{FF2B5EF4-FFF2-40B4-BE49-F238E27FC236}">
                <a16:creationId xmlns:a16="http://schemas.microsoft.com/office/drawing/2014/main" id="{CEF1E086-ECFD-5DE8-F282-90F4E158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74" y="2058669"/>
            <a:ext cx="5443193" cy="3687763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87AAC50-92B3-EB5D-175B-D7E5D974F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1"/>
            <a:ext cx="3002755" cy="2440178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mekkographics.com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SF Bay Area (highest paid average salary)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Montreal (lowest paid salary)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the bubble indicates market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Color and position suggest growth rate and cost factors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83FFD5A-5827-5985-26A1-B5A926A4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{97BEBC15-8B46-4A0A-B94B-D178F4DC43A7}tf16411248_win32</Template>
  <TotalTime>99</TotalTime>
  <Words>133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Calibri</vt:lpstr>
      <vt:lpstr>Posterama</vt:lpstr>
      <vt:lpstr>Custom</vt:lpstr>
      <vt:lpstr>Statistics and Chart Presentation Bryan and Daren</vt:lpstr>
      <vt:lpstr>Elementary Statistics 14th edition “body data” Normality assessment for height</vt:lpstr>
      <vt:lpstr>Airport data speed (statdisk.com)</vt:lpstr>
      <vt:lpstr>Technology Markets in North America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Diaz, Daren J.</dc:creator>
  <cp:lastModifiedBy>Diaz, Daren J.</cp:lastModifiedBy>
  <cp:revision>10</cp:revision>
  <dcterms:created xsi:type="dcterms:W3CDTF">2024-09-16T17:33:08Z</dcterms:created>
  <dcterms:modified xsi:type="dcterms:W3CDTF">2024-09-16T23:05:54Z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