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5440-6342-4B90-9C52-ECBB7A5B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94B56-6A19-48A5-8CC9-A456DB626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9CED-A6BA-4C91-A5A3-D8A3388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C71B-F5F8-4996-B38C-A4EC2052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9620-E605-4D11-9268-74FB8A20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F5E-E8EF-4A23-A533-90136502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06534-893E-4DB6-9569-F43347CA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A16B-70FE-4C74-923C-698B2833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1799-EF93-4006-BD72-E8AA800F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80A2-AF88-4021-9B22-5BE6F83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5195C-4714-4D14-8640-9C7AB0877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1C532-5C33-435F-89E3-37CA7A0DD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CC02-8CE4-4C2E-BA59-031B100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A086-02AC-4D84-A867-E8C15210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01A4-57B0-4564-9DCE-E5BAB7A8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91B5-95D5-4672-973C-21B3A7C9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FAF3-0EAE-4AA3-B57D-63CB72C3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3D00-5181-4ECB-80F6-A4CE7B9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89563-3255-4787-9670-CBE66A8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03A5-5DF6-4A78-B2E9-B2165FAD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DB06-8615-429E-BB61-65BD0E88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58685-842F-4596-8442-AAD5D329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8FC3-EA9A-4DFE-AF80-D12B2EE9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1673-D551-43ED-8FD8-69337DB1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C9D1-967A-4A91-910A-DF773217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1452-32D3-4051-B98C-552CF755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3A63-C105-401A-A97E-F71D1394A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7AD16-E88E-4534-9BC1-0024E962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645A-7679-4A03-8FA1-8BDB7CD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0B252-6E14-4264-A9C7-04BA9C9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9022-B073-445F-8DBB-8C777D57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C45-BD3A-46FA-825F-2E1B689B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BADB-2A2E-452C-8712-7225C9EC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65FBB-9563-45D5-9508-8D418ECC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98B8-8105-44EE-89EA-CD41F894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FBC3-45E9-42CE-92D1-3EBC6FF9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F7446-9188-4CB0-BCC1-E8833165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3DDBF-C030-4DF2-B05A-66041FC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22BD1-D914-4AAF-9C74-3FAA9156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0565-BD3B-4287-941D-FA048D1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66BEA-24EB-4DDD-91E7-33114B2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3183E-0C85-437C-A0C4-1934CA0D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299A-3559-484F-A052-870CDC06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2D885-5385-42D2-B6CD-5F62A2F6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D0FEE-1BFD-46BD-AD31-2692572D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79AF3-C852-4A72-9DE2-C220AE8C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152E-B36E-40A4-A6B4-03D89991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A2C3-51FC-4B9A-A301-4125510D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D9B3-38F6-477F-95C3-F691A0F5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2015-D55A-4E01-B711-F660F9A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D9D7A-B89E-4842-B5A1-BC4663D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BA2B-C8A8-4240-A767-66226E4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A97-6119-4AD2-A8F0-1594F7A6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8BD04-F7FF-48A4-90FA-16C5695F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B646-FCDC-4646-A90F-533B6DB9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0102-6CB9-4346-8CD3-C29C21D0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8BB5-6DB1-4F15-8B0A-82248F6F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9C13-0604-4257-9AC9-C4FA1BAF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23D35-6AF6-44CF-B07D-FA43430D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D76C-3174-4C12-A05A-2BF25D21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69C0-8D08-4987-B904-0ADF3FC44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0939-0628-4A41-80A4-6B313100C6C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DE9F-A843-4555-9D59-0ABD7B662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8840-505B-4553-8ACF-1D155E7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4A50-068F-49AB-B70D-DA1BEAF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F41728-D9D9-47A7-92E3-C7E3C5A4C36F}"/>
              </a:ext>
            </a:extLst>
          </p:cNvPr>
          <p:cNvSpPr/>
          <p:nvPr/>
        </p:nvSpPr>
        <p:spPr>
          <a:xfrm>
            <a:off x="4036595" y="1251284"/>
            <a:ext cx="8071183" cy="548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EFAC0-4033-4F77-BA39-CF64B95F1884}"/>
              </a:ext>
            </a:extLst>
          </p:cNvPr>
          <p:cNvSpPr/>
          <p:nvPr/>
        </p:nvSpPr>
        <p:spPr>
          <a:xfrm>
            <a:off x="84221" y="120316"/>
            <a:ext cx="3856121" cy="1588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Survivor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42831-7DD2-4D47-A21E-AF289103DD68}"/>
              </a:ext>
            </a:extLst>
          </p:cNvPr>
          <p:cNvSpPr/>
          <p:nvPr/>
        </p:nvSpPr>
        <p:spPr>
          <a:xfrm>
            <a:off x="84221" y="1798721"/>
            <a:ext cx="3856121" cy="4938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40C00B-93F1-4B4B-823D-629A501C6704}"/>
              </a:ext>
            </a:extLst>
          </p:cNvPr>
          <p:cNvCxnSpPr/>
          <p:nvPr/>
        </p:nvCxnSpPr>
        <p:spPr>
          <a:xfrm>
            <a:off x="3832058" y="1858879"/>
            <a:ext cx="0" cy="47765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26C75-6AE8-4421-B81D-580EAF646944}"/>
              </a:ext>
            </a:extLst>
          </p:cNvPr>
          <p:cNvSpPr txBox="1"/>
          <p:nvPr/>
        </p:nvSpPr>
        <p:spPr>
          <a:xfrm>
            <a:off x="3478677" y="3886200"/>
            <a:ext cx="461665" cy="9083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Scrolling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2B060-86A7-4B62-B2E0-A7BC61E7C119}"/>
              </a:ext>
            </a:extLst>
          </p:cNvPr>
          <p:cNvSpPr/>
          <p:nvPr/>
        </p:nvSpPr>
        <p:spPr>
          <a:xfrm>
            <a:off x="2454442" y="541421"/>
            <a:ext cx="541421" cy="24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E138BF-560D-4C2F-BB28-3B7551FAB2D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2725153" y="541421"/>
            <a:ext cx="0" cy="24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7E66A-357A-44E4-B116-E906E5F47F33}"/>
              </a:ext>
            </a:extLst>
          </p:cNvPr>
          <p:cNvSpPr/>
          <p:nvPr/>
        </p:nvSpPr>
        <p:spPr>
          <a:xfrm>
            <a:off x="2454442" y="1062788"/>
            <a:ext cx="541421" cy="24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929D3-D940-4138-8F23-8F1098E1B02F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2725153" y="1062788"/>
            <a:ext cx="0" cy="24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3FB56-961A-4C16-9645-8D2FCD1449D4}"/>
              </a:ext>
            </a:extLst>
          </p:cNvPr>
          <p:cNvCxnSpPr>
            <a:cxnSpLocks/>
          </p:cNvCxnSpPr>
          <p:nvPr/>
        </p:nvCxnSpPr>
        <p:spPr>
          <a:xfrm flipV="1">
            <a:off x="4716379" y="1395663"/>
            <a:ext cx="0" cy="471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F582C-2F89-4025-8D0B-AAA04A431C1D}"/>
              </a:ext>
            </a:extLst>
          </p:cNvPr>
          <p:cNvCxnSpPr/>
          <p:nvPr/>
        </p:nvCxnSpPr>
        <p:spPr>
          <a:xfrm>
            <a:off x="4716379" y="6112042"/>
            <a:ext cx="6876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D0A60-72CE-4B30-AF1B-5CA540AD8D84}"/>
              </a:ext>
            </a:extLst>
          </p:cNvPr>
          <p:cNvSpPr/>
          <p:nvPr/>
        </p:nvSpPr>
        <p:spPr>
          <a:xfrm>
            <a:off x="4036593" y="120316"/>
            <a:ext cx="8071183" cy="1040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5606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Dagle</dc:creator>
  <cp:lastModifiedBy>Daniel Dagle</cp:lastModifiedBy>
  <cp:revision>3</cp:revision>
  <dcterms:created xsi:type="dcterms:W3CDTF">2021-08-17T21:45:39Z</dcterms:created>
  <dcterms:modified xsi:type="dcterms:W3CDTF">2021-08-17T21:51:46Z</dcterms:modified>
</cp:coreProperties>
</file>