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8192-75D1-2D4C-856A-33E21A2B518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68BC-B77A-3E4B-AF71-82C143B6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rgbClr val="C7CFDD"/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bg1">
                <a:lumMod val="8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22" y="585788"/>
            <a:ext cx="2734867" cy="31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1" y="3859102"/>
            <a:ext cx="4725987" cy="22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Background</vt:lpstr>
      <vt:lpstr>Introduction</vt:lpstr>
      <vt:lpstr>Target audience</vt:lpstr>
      <vt:lpstr>The Website</vt:lpstr>
      <vt:lpstr>The App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 SAHIL</dc:creator>
  <cp:lastModifiedBy>MIR SAHIL</cp:lastModifiedBy>
  <cp:revision>3</cp:revision>
  <dcterms:created xsi:type="dcterms:W3CDTF">2017-10-22T03:40:48Z</dcterms:created>
  <dcterms:modified xsi:type="dcterms:W3CDTF">2017-10-22T04:54:23Z</dcterms:modified>
</cp:coreProperties>
</file>