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94660"/>
  </p:normalViewPr>
  <p:slideViewPr>
    <p:cSldViewPr snapToGrid="0">
      <p:cViewPr varScale="1">
        <p:scale>
          <a:sx n="47" d="100"/>
          <a:sy n="47" d="100"/>
        </p:scale>
        <p:origin x="1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6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3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58F7-CFA0-4FC1-8528-718286D4A5FD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3892-C891-4116-B338-65ED6EFE7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33" y="1471511"/>
            <a:ext cx="4648200" cy="344805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828816" y="1825625"/>
            <a:ext cx="4524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처음화면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로그인창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8816" y="1825625"/>
            <a:ext cx="4524983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3" y="1991636"/>
            <a:ext cx="46958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글목록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8426" y="1825625"/>
            <a:ext cx="5225374" cy="4351338"/>
          </a:xfrm>
        </p:spPr>
        <p:txBody>
          <a:bodyPr/>
          <a:lstStyle/>
          <a:p>
            <a:r>
              <a:rPr lang="ko-KR" altLang="en-US" dirty="0" smtClean="0"/>
              <a:t>중첩</a:t>
            </a:r>
            <a:r>
              <a:rPr lang="en-US" altLang="ko-KR" dirty="0" smtClean="0"/>
              <a:t>/  </a:t>
            </a:r>
            <a:r>
              <a:rPr lang="ko-KR" altLang="en-US" dirty="0" smtClean="0"/>
              <a:t>동적 </a:t>
            </a:r>
            <a:r>
              <a:rPr lang="ko-KR" altLang="en-US" dirty="0" err="1" smtClean="0"/>
              <a:t>라우터사용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338"/>
            <a:ext cx="4733925" cy="3476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2892425"/>
            <a:ext cx="4629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</a:t>
            </a:r>
            <a:r>
              <a:rPr lang="ko-KR" altLang="en-US" dirty="0" smtClean="0"/>
              <a:t>님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5855" y="1825625"/>
            <a:ext cx="5847944" cy="4351338"/>
          </a:xfrm>
        </p:spPr>
        <p:txBody>
          <a:bodyPr/>
          <a:lstStyle/>
          <a:p>
            <a:r>
              <a:rPr lang="ko-KR" altLang="en-US" dirty="0" smtClean="0"/>
              <a:t>동적 라우터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1" y="2079388"/>
            <a:ext cx="4600575" cy="3438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62" y="3395425"/>
            <a:ext cx="5543632" cy="23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로그인창</vt:lpstr>
      <vt:lpstr>글목록</vt:lpstr>
      <vt:lpstr>00님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</cp:revision>
  <dcterms:created xsi:type="dcterms:W3CDTF">2022-04-06T00:13:51Z</dcterms:created>
  <dcterms:modified xsi:type="dcterms:W3CDTF">2022-04-06T00:17:26Z</dcterms:modified>
</cp:coreProperties>
</file>