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90" r:id="rId3"/>
    <p:sldId id="378" r:id="rId4"/>
    <p:sldId id="379" r:id="rId5"/>
    <p:sldId id="385" r:id="rId6"/>
    <p:sldId id="384" r:id="rId7"/>
    <p:sldId id="401" r:id="rId8"/>
    <p:sldId id="402" r:id="rId9"/>
    <p:sldId id="380" r:id="rId10"/>
    <p:sldId id="381" r:id="rId11"/>
    <p:sldId id="398" r:id="rId12"/>
    <p:sldId id="399" r:id="rId13"/>
    <p:sldId id="382" r:id="rId14"/>
    <p:sldId id="40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112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4914901" y="1"/>
            <a:ext cx="7277100" cy="4379547"/>
          </a:xfrm>
          <a:custGeom>
            <a:avLst/>
            <a:gdLst>
              <a:gd name="connsiteX0" fmla="*/ 0 w 7208506"/>
              <a:gd name="connsiteY0" fmla="*/ 0 h 4338265"/>
              <a:gd name="connsiteX1" fmla="*/ 7208506 w 7208506"/>
              <a:gd name="connsiteY1" fmla="*/ 0 h 4338265"/>
              <a:gd name="connsiteX2" fmla="*/ 7208506 w 7208506"/>
              <a:gd name="connsiteY2" fmla="*/ 3736930 h 4338265"/>
              <a:gd name="connsiteX3" fmla="*/ 7182826 w 7208506"/>
              <a:gd name="connsiteY3" fmla="*/ 3751567 h 4338265"/>
              <a:gd name="connsiteX4" fmla="*/ 4858361 w 7208506"/>
              <a:gd name="connsiteY4" fmla="*/ 4338265 h 4338265"/>
              <a:gd name="connsiteX5" fmla="*/ 24497 w 7208506"/>
              <a:gd name="connsiteY5" fmla="*/ 192786 h 433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506" h="4338265">
                <a:moveTo>
                  <a:pt x="0" y="0"/>
                </a:moveTo>
                <a:lnTo>
                  <a:pt x="7208506" y="0"/>
                </a:lnTo>
                <a:lnTo>
                  <a:pt x="7208506" y="3736930"/>
                </a:lnTo>
                <a:lnTo>
                  <a:pt x="7182826" y="3751567"/>
                </a:lnTo>
                <a:cubicBezTo>
                  <a:pt x="6491452" y="4125789"/>
                  <a:pt x="5699720" y="4338265"/>
                  <a:pt x="4858361" y="4338265"/>
                </a:cubicBezTo>
                <a:cubicBezTo>
                  <a:pt x="2410772" y="4338265"/>
                  <a:pt x="383162" y="2540117"/>
                  <a:pt x="24497" y="192786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9786" y="831273"/>
            <a:ext cx="4621832" cy="5846618"/>
          </a:xfrm>
          <a:prstGeom prst="rect">
            <a:avLst/>
          </a:prstGeom>
        </p:spPr>
      </p:pic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01708" y="1715323"/>
            <a:ext cx="2082759" cy="2035229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  <a:gd name="connsiteX0-101" fmla="*/ 439249 w 1318934"/>
              <a:gd name="connsiteY0-102" fmla="*/ 0 h 2521663"/>
              <a:gd name="connsiteX1-103" fmla="*/ 1289807 w 1318934"/>
              <a:gd name="connsiteY1-104" fmla="*/ 229224 h 2521663"/>
              <a:gd name="connsiteX2-105" fmla="*/ 1318934 w 1318934"/>
              <a:gd name="connsiteY2-106" fmla="*/ 2521663 h 2521663"/>
              <a:gd name="connsiteX3-107" fmla="*/ 1 w 1318934"/>
              <a:gd name="connsiteY3-108" fmla="*/ 2395175 h 2521663"/>
              <a:gd name="connsiteX4-109" fmla="*/ 439249 w 1318934"/>
              <a:gd name="connsiteY4-110" fmla="*/ 0 h 2521663"/>
              <a:gd name="connsiteX0-111" fmla="*/ 439249 w 1896861"/>
              <a:gd name="connsiteY0-112" fmla="*/ 0 h 2521663"/>
              <a:gd name="connsiteX1-113" fmla="*/ 1896861 w 1896861"/>
              <a:gd name="connsiteY1-114" fmla="*/ 139406 h 2521663"/>
              <a:gd name="connsiteX2-115" fmla="*/ 1318934 w 1896861"/>
              <a:gd name="connsiteY2-116" fmla="*/ 2521663 h 2521663"/>
              <a:gd name="connsiteX3-117" fmla="*/ 1 w 1896861"/>
              <a:gd name="connsiteY3-118" fmla="*/ 2395175 h 2521663"/>
              <a:gd name="connsiteX4-119" fmla="*/ 439249 w 1896861"/>
              <a:gd name="connsiteY4-120" fmla="*/ 0 h 2521663"/>
              <a:gd name="connsiteX0-121" fmla="*/ 450018 w 1907630"/>
              <a:gd name="connsiteY0-122" fmla="*/ 0 h 2521663"/>
              <a:gd name="connsiteX1-123" fmla="*/ 1907630 w 1907630"/>
              <a:gd name="connsiteY1-124" fmla="*/ 139406 h 2521663"/>
              <a:gd name="connsiteX2-125" fmla="*/ 1329703 w 1907630"/>
              <a:gd name="connsiteY2-126" fmla="*/ 2521663 h 2521663"/>
              <a:gd name="connsiteX3-127" fmla="*/ 0 w 1907630"/>
              <a:gd name="connsiteY3-128" fmla="*/ 1547873 h 2521663"/>
              <a:gd name="connsiteX4-129" fmla="*/ 450018 w 1907630"/>
              <a:gd name="connsiteY4-130" fmla="*/ 0 h 2521663"/>
              <a:gd name="connsiteX0-131" fmla="*/ 450018 w 1907630"/>
              <a:gd name="connsiteY0-132" fmla="*/ 0 h 1851265"/>
              <a:gd name="connsiteX1-133" fmla="*/ 1907630 w 1907630"/>
              <a:gd name="connsiteY1-134" fmla="*/ 139406 h 1851265"/>
              <a:gd name="connsiteX2-135" fmla="*/ 1103732 w 1907630"/>
              <a:gd name="connsiteY2-136" fmla="*/ 1851265 h 1851265"/>
              <a:gd name="connsiteX3-137" fmla="*/ 0 w 1907630"/>
              <a:gd name="connsiteY3-138" fmla="*/ 1547873 h 1851265"/>
              <a:gd name="connsiteX4-139" fmla="*/ 450018 w 1907630"/>
              <a:gd name="connsiteY4-140" fmla="*/ 0 h 1851265"/>
              <a:gd name="connsiteX0-141" fmla="*/ 450018 w 1907630"/>
              <a:gd name="connsiteY0-142" fmla="*/ 0 h 1931216"/>
              <a:gd name="connsiteX1-143" fmla="*/ 1907630 w 1907630"/>
              <a:gd name="connsiteY1-144" fmla="*/ 139406 h 1931216"/>
              <a:gd name="connsiteX2-145" fmla="*/ 1136943 w 1907630"/>
              <a:gd name="connsiteY2-146" fmla="*/ 1931216 h 1931216"/>
              <a:gd name="connsiteX3-147" fmla="*/ 0 w 1907630"/>
              <a:gd name="connsiteY3-148" fmla="*/ 1547873 h 1931216"/>
              <a:gd name="connsiteX4-149" fmla="*/ 450018 w 1907630"/>
              <a:gd name="connsiteY4-150" fmla="*/ 0 h 1931216"/>
              <a:gd name="connsiteX0-151" fmla="*/ 450018 w 1907630"/>
              <a:gd name="connsiteY0-152" fmla="*/ 0 h 1935175"/>
              <a:gd name="connsiteX1-153" fmla="*/ 1907630 w 1907630"/>
              <a:gd name="connsiteY1-154" fmla="*/ 139406 h 1935175"/>
              <a:gd name="connsiteX2-155" fmla="*/ 1137582 w 1907630"/>
              <a:gd name="connsiteY2-156" fmla="*/ 1935175 h 1935175"/>
              <a:gd name="connsiteX3-157" fmla="*/ 0 w 1907630"/>
              <a:gd name="connsiteY3-158" fmla="*/ 1547873 h 1935175"/>
              <a:gd name="connsiteX4-159" fmla="*/ 450018 w 1907630"/>
              <a:gd name="connsiteY4-160" fmla="*/ 0 h 1935175"/>
              <a:gd name="connsiteX0-161" fmla="*/ 450018 w 1975071"/>
              <a:gd name="connsiteY0-162" fmla="*/ 0 h 1935175"/>
              <a:gd name="connsiteX1-163" fmla="*/ 1975071 w 1975071"/>
              <a:gd name="connsiteY1-164" fmla="*/ 230086 h 1935175"/>
              <a:gd name="connsiteX2-165" fmla="*/ 1137582 w 1975071"/>
              <a:gd name="connsiteY2-166" fmla="*/ 1935175 h 1935175"/>
              <a:gd name="connsiteX3-167" fmla="*/ 0 w 1975071"/>
              <a:gd name="connsiteY3-168" fmla="*/ 1547873 h 1935175"/>
              <a:gd name="connsiteX4-169" fmla="*/ 450018 w 1975071"/>
              <a:gd name="connsiteY4-170" fmla="*/ 0 h 1935175"/>
              <a:gd name="connsiteX0-171" fmla="*/ 450018 w 2029482"/>
              <a:gd name="connsiteY0-172" fmla="*/ 0 h 1935175"/>
              <a:gd name="connsiteX1-173" fmla="*/ 2029482 w 2029482"/>
              <a:gd name="connsiteY1-174" fmla="*/ 290368 h 1935175"/>
              <a:gd name="connsiteX2-175" fmla="*/ 1137582 w 2029482"/>
              <a:gd name="connsiteY2-176" fmla="*/ 1935175 h 1935175"/>
              <a:gd name="connsiteX3-177" fmla="*/ 0 w 2029482"/>
              <a:gd name="connsiteY3-178" fmla="*/ 1547873 h 1935175"/>
              <a:gd name="connsiteX4-179" fmla="*/ 450018 w 2029482"/>
              <a:gd name="connsiteY4-180" fmla="*/ 0 h 1935175"/>
              <a:gd name="connsiteX0-181" fmla="*/ 450018 w 2057451"/>
              <a:gd name="connsiteY0-182" fmla="*/ 0 h 1935175"/>
              <a:gd name="connsiteX1-183" fmla="*/ 2057451 w 2057451"/>
              <a:gd name="connsiteY1-184" fmla="*/ 237108 h 1935175"/>
              <a:gd name="connsiteX2-185" fmla="*/ 1137582 w 2057451"/>
              <a:gd name="connsiteY2-186" fmla="*/ 1935175 h 1935175"/>
              <a:gd name="connsiteX3-187" fmla="*/ 0 w 2057451"/>
              <a:gd name="connsiteY3-188" fmla="*/ 1547873 h 1935175"/>
              <a:gd name="connsiteX4-189" fmla="*/ 450018 w 2057451"/>
              <a:gd name="connsiteY4-190" fmla="*/ 0 h 1935175"/>
              <a:gd name="connsiteX0-191" fmla="*/ 453465 w 2057451"/>
              <a:gd name="connsiteY0-192" fmla="*/ 0 h 1964168"/>
              <a:gd name="connsiteX1-193" fmla="*/ 2057451 w 2057451"/>
              <a:gd name="connsiteY1-194" fmla="*/ 266101 h 1964168"/>
              <a:gd name="connsiteX2-195" fmla="*/ 1137582 w 2057451"/>
              <a:gd name="connsiteY2-196" fmla="*/ 1964168 h 1964168"/>
              <a:gd name="connsiteX3-197" fmla="*/ 0 w 2057451"/>
              <a:gd name="connsiteY3-198" fmla="*/ 1576866 h 1964168"/>
              <a:gd name="connsiteX4-199" fmla="*/ 453465 w 2057451"/>
              <a:gd name="connsiteY4-200" fmla="*/ 0 h 1964168"/>
              <a:gd name="connsiteX0-201" fmla="*/ 453467 w 2057453"/>
              <a:gd name="connsiteY0-202" fmla="*/ 0 h 1964168"/>
              <a:gd name="connsiteX1-203" fmla="*/ 2057453 w 2057453"/>
              <a:gd name="connsiteY1-204" fmla="*/ 266101 h 1964168"/>
              <a:gd name="connsiteX2-205" fmla="*/ 1137584 w 2057453"/>
              <a:gd name="connsiteY2-206" fmla="*/ 1964168 h 1964168"/>
              <a:gd name="connsiteX3-207" fmla="*/ 2 w 2057453"/>
              <a:gd name="connsiteY3-208" fmla="*/ 1576866 h 1964168"/>
              <a:gd name="connsiteX4-209" fmla="*/ 453467 w 2057453"/>
              <a:gd name="connsiteY4-210" fmla="*/ 0 h 1964168"/>
              <a:gd name="connsiteX0-211" fmla="*/ 412596 w 2016582"/>
              <a:gd name="connsiteY0-212" fmla="*/ 0 h 1964168"/>
              <a:gd name="connsiteX1-213" fmla="*/ 2016582 w 2016582"/>
              <a:gd name="connsiteY1-214" fmla="*/ 266101 h 1964168"/>
              <a:gd name="connsiteX2-215" fmla="*/ 1096713 w 2016582"/>
              <a:gd name="connsiteY2-216" fmla="*/ 1964168 h 1964168"/>
              <a:gd name="connsiteX3-217" fmla="*/ 3 w 2016582"/>
              <a:gd name="connsiteY3-218" fmla="*/ 1578396 h 1964168"/>
              <a:gd name="connsiteX4-219" fmla="*/ 412596 w 2016582"/>
              <a:gd name="connsiteY4-220" fmla="*/ 0 h 1964168"/>
              <a:gd name="connsiteX0-221" fmla="*/ 418230 w 2022216"/>
              <a:gd name="connsiteY0-222" fmla="*/ 0 h 1964168"/>
              <a:gd name="connsiteX1-223" fmla="*/ 2022216 w 2022216"/>
              <a:gd name="connsiteY1-224" fmla="*/ 266101 h 1964168"/>
              <a:gd name="connsiteX2-225" fmla="*/ 1102347 w 2022216"/>
              <a:gd name="connsiteY2-226" fmla="*/ 1964168 h 1964168"/>
              <a:gd name="connsiteX3-227" fmla="*/ 5637 w 2022216"/>
              <a:gd name="connsiteY3-228" fmla="*/ 1578396 h 1964168"/>
              <a:gd name="connsiteX4-229" fmla="*/ 418230 w 2022216"/>
              <a:gd name="connsiteY4-230" fmla="*/ 0 h 1964168"/>
              <a:gd name="connsiteX0-231" fmla="*/ 418230 w 2022216"/>
              <a:gd name="connsiteY0-232" fmla="*/ 0 h 1964168"/>
              <a:gd name="connsiteX1-233" fmla="*/ 2022216 w 2022216"/>
              <a:gd name="connsiteY1-234" fmla="*/ 266101 h 1964168"/>
              <a:gd name="connsiteX2-235" fmla="*/ 1102347 w 2022216"/>
              <a:gd name="connsiteY2-236" fmla="*/ 1964168 h 1964168"/>
              <a:gd name="connsiteX3-237" fmla="*/ 5637 w 2022216"/>
              <a:gd name="connsiteY3-238" fmla="*/ 1578396 h 1964168"/>
              <a:gd name="connsiteX4-239" fmla="*/ 418230 w 2022216"/>
              <a:gd name="connsiteY4-240" fmla="*/ 0 h 1964168"/>
              <a:gd name="connsiteX0-241" fmla="*/ 511627 w 2115613"/>
              <a:gd name="connsiteY0-242" fmla="*/ 0 h 1964168"/>
              <a:gd name="connsiteX1-243" fmla="*/ 2115613 w 2115613"/>
              <a:gd name="connsiteY1-244" fmla="*/ 266101 h 1964168"/>
              <a:gd name="connsiteX2-245" fmla="*/ 1195744 w 2115613"/>
              <a:gd name="connsiteY2-246" fmla="*/ 1964168 h 1964168"/>
              <a:gd name="connsiteX3-247" fmla="*/ 4004 w 2115613"/>
              <a:gd name="connsiteY3-248" fmla="*/ 1467795 h 1964168"/>
              <a:gd name="connsiteX4-249" fmla="*/ 511627 w 2115613"/>
              <a:gd name="connsiteY4-250" fmla="*/ 0 h 1964168"/>
              <a:gd name="connsiteX0-251" fmla="*/ 461527 w 2116352"/>
              <a:gd name="connsiteY0-252" fmla="*/ 0 h 2077837"/>
              <a:gd name="connsiteX1-253" fmla="*/ 2116352 w 2116352"/>
              <a:gd name="connsiteY1-254" fmla="*/ 379770 h 2077837"/>
              <a:gd name="connsiteX2-255" fmla="*/ 1196483 w 2116352"/>
              <a:gd name="connsiteY2-256" fmla="*/ 2077837 h 2077837"/>
              <a:gd name="connsiteX3-257" fmla="*/ 4743 w 2116352"/>
              <a:gd name="connsiteY3-258" fmla="*/ 1581464 h 2077837"/>
              <a:gd name="connsiteX4-259" fmla="*/ 461527 w 2116352"/>
              <a:gd name="connsiteY4-260" fmla="*/ 0 h 2077837"/>
              <a:gd name="connsiteX0-261" fmla="*/ 482016 w 2116020"/>
              <a:gd name="connsiteY0-262" fmla="*/ 0 h 2024323"/>
              <a:gd name="connsiteX1-263" fmla="*/ 2116020 w 2116020"/>
              <a:gd name="connsiteY1-264" fmla="*/ 326256 h 2024323"/>
              <a:gd name="connsiteX2-265" fmla="*/ 1196151 w 2116020"/>
              <a:gd name="connsiteY2-266" fmla="*/ 2024323 h 2024323"/>
              <a:gd name="connsiteX3-267" fmla="*/ 4411 w 2116020"/>
              <a:gd name="connsiteY3-268" fmla="*/ 1527950 h 2024323"/>
              <a:gd name="connsiteX4-269" fmla="*/ 482016 w 2116020"/>
              <a:gd name="connsiteY4-270" fmla="*/ 0 h 2024323"/>
              <a:gd name="connsiteX0-271" fmla="*/ 451743 w 2116529"/>
              <a:gd name="connsiteY0-272" fmla="*/ 0 h 2064043"/>
              <a:gd name="connsiteX1-273" fmla="*/ 2116529 w 2116529"/>
              <a:gd name="connsiteY1-274" fmla="*/ 365976 h 2064043"/>
              <a:gd name="connsiteX2-275" fmla="*/ 1196660 w 2116529"/>
              <a:gd name="connsiteY2-276" fmla="*/ 2064043 h 2064043"/>
              <a:gd name="connsiteX3-277" fmla="*/ 4920 w 2116529"/>
              <a:gd name="connsiteY3-278" fmla="*/ 1567670 h 2064043"/>
              <a:gd name="connsiteX4-279" fmla="*/ 451743 w 2116529"/>
              <a:gd name="connsiteY4-280" fmla="*/ 0 h 2064043"/>
              <a:gd name="connsiteX0-281" fmla="*/ 453624 w 2118410"/>
              <a:gd name="connsiteY0-282" fmla="*/ 0 h 2064043"/>
              <a:gd name="connsiteX1-283" fmla="*/ 2118410 w 2118410"/>
              <a:gd name="connsiteY1-284" fmla="*/ 365976 h 2064043"/>
              <a:gd name="connsiteX2-285" fmla="*/ 1198541 w 2118410"/>
              <a:gd name="connsiteY2-286" fmla="*/ 2064043 h 2064043"/>
              <a:gd name="connsiteX3-287" fmla="*/ 4885 w 2118410"/>
              <a:gd name="connsiteY3-288" fmla="*/ 1555791 h 2064043"/>
              <a:gd name="connsiteX4-289" fmla="*/ 453624 w 2118410"/>
              <a:gd name="connsiteY4-290" fmla="*/ 0 h 2064043"/>
              <a:gd name="connsiteX0-291" fmla="*/ 481903 w 2146689"/>
              <a:gd name="connsiteY0-292" fmla="*/ 0 h 2064043"/>
              <a:gd name="connsiteX1-293" fmla="*/ 2146689 w 2146689"/>
              <a:gd name="connsiteY1-294" fmla="*/ 365976 h 2064043"/>
              <a:gd name="connsiteX2-295" fmla="*/ 1226820 w 2146689"/>
              <a:gd name="connsiteY2-296" fmla="*/ 2064043 h 2064043"/>
              <a:gd name="connsiteX3-297" fmla="*/ 33164 w 2146689"/>
              <a:gd name="connsiteY3-298" fmla="*/ 1555791 h 2064043"/>
              <a:gd name="connsiteX4-299" fmla="*/ 481903 w 2146689"/>
              <a:gd name="connsiteY4-300" fmla="*/ 0 h 2064043"/>
              <a:gd name="connsiteX0-301" fmla="*/ 485074 w 2149860"/>
              <a:gd name="connsiteY0-302" fmla="*/ 0 h 2064043"/>
              <a:gd name="connsiteX1-303" fmla="*/ 2149860 w 2149860"/>
              <a:gd name="connsiteY1-304" fmla="*/ 365976 h 2064043"/>
              <a:gd name="connsiteX2-305" fmla="*/ 1229991 w 2149860"/>
              <a:gd name="connsiteY2-306" fmla="*/ 2064043 h 2064043"/>
              <a:gd name="connsiteX3-307" fmla="*/ 36335 w 2149860"/>
              <a:gd name="connsiteY3-308" fmla="*/ 1555791 h 2064043"/>
              <a:gd name="connsiteX4-309" fmla="*/ 485074 w 2149860"/>
              <a:gd name="connsiteY4-310" fmla="*/ 0 h 2064043"/>
              <a:gd name="connsiteX0-311" fmla="*/ 485074 w 2149860"/>
              <a:gd name="connsiteY0-312" fmla="*/ 0 h 2064043"/>
              <a:gd name="connsiteX1-313" fmla="*/ 2149860 w 2149860"/>
              <a:gd name="connsiteY1-314" fmla="*/ 365976 h 2064043"/>
              <a:gd name="connsiteX2-315" fmla="*/ 1229991 w 2149860"/>
              <a:gd name="connsiteY2-316" fmla="*/ 2064043 h 2064043"/>
              <a:gd name="connsiteX3-317" fmla="*/ 36335 w 2149860"/>
              <a:gd name="connsiteY3-318" fmla="*/ 1555791 h 2064043"/>
              <a:gd name="connsiteX4-319" fmla="*/ 485074 w 2149860"/>
              <a:gd name="connsiteY4-320" fmla="*/ 0 h 2064043"/>
              <a:gd name="connsiteX0-321" fmla="*/ 485074 w 2149860"/>
              <a:gd name="connsiteY0-322" fmla="*/ 0 h 2064043"/>
              <a:gd name="connsiteX1-323" fmla="*/ 2149860 w 2149860"/>
              <a:gd name="connsiteY1-324" fmla="*/ 365976 h 2064043"/>
              <a:gd name="connsiteX2-325" fmla="*/ 1229991 w 2149860"/>
              <a:gd name="connsiteY2-326" fmla="*/ 2064043 h 2064043"/>
              <a:gd name="connsiteX3-327" fmla="*/ 36335 w 2149860"/>
              <a:gd name="connsiteY3-328" fmla="*/ 1555791 h 2064043"/>
              <a:gd name="connsiteX4-329" fmla="*/ 485074 w 2149860"/>
              <a:gd name="connsiteY4-330" fmla="*/ 0 h 2064043"/>
              <a:gd name="connsiteX0-331" fmla="*/ 485074 w 2149860"/>
              <a:gd name="connsiteY0-332" fmla="*/ 0 h 2064043"/>
              <a:gd name="connsiteX1-333" fmla="*/ 2149860 w 2149860"/>
              <a:gd name="connsiteY1-334" fmla="*/ 365976 h 2064043"/>
              <a:gd name="connsiteX2-335" fmla="*/ 1229991 w 2149860"/>
              <a:gd name="connsiteY2-336" fmla="*/ 2064043 h 2064043"/>
              <a:gd name="connsiteX3-337" fmla="*/ 36335 w 2149860"/>
              <a:gd name="connsiteY3-338" fmla="*/ 1555791 h 2064043"/>
              <a:gd name="connsiteX4-339" fmla="*/ 485074 w 2149860"/>
              <a:gd name="connsiteY4-340" fmla="*/ 0 h 2064043"/>
              <a:gd name="connsiteX0-341" fmla="*/ 472393 w 2137179"/>
              <a:gd name="connsiteY0-342" fmla="*/ 0 h 2064043"/>
              <a:gd name="connsiteX1-343" fmla="*/ 2137179 w 2137179"/>
              <a:gd name="connsiteY1-344" fmla="*/ 365976 h 2064043"/>
              <a:gd name="connsiteX2-345" fmla="*/ 1217310 w 2137179"/>
              <a:gd name="connsiteY2-346" fmla="*/ 2064043 h 2064043"/>
              <a:gd name="connsiteX3-347" fmla="*/ 23654 w 2137179"/>
              <a:gd name="connsiteY3-348" fmla="*/ 1555791 h 2064043"/>
              <a:gd name="connsiteX4-349" fmla="*/ 472393 w 2137179"/>
              <a:gd name="connsiteY4-350" fmla="*/ 0 h 2064043"/>
              <a:gd name="connsiteX0-351" fmla="*/ 472393 w 2113935"/>
              <a:gd name="connsiteY0-352" fmla="*/ 0 h 2064043"/>
              <a:gd name="connsiteX1-353" fmla="*/ 2113935 w 2113935"/>
              <a:gd name="connsiteY1-354" fmla="*/ 398164 h 2064043"/>
              <a:gd name="connsiteX2-355" fmla="*/ 1217310 w 2113935"/>
              <a:gd name="connsiteY2-356" fmla="*/ 2064043 h 2064043"/>
              <a:gd name="connsiteX3-357" fmla="*/ 23654 w 2113935"/>
              <a:gd name="connsiteY3-358" fmla="*/ 1555791 h 2064043"/>
              <a:gd name="connsiteX4-359" fmla="*/ 472393 w 2113935"/>
              <a:gd name="connsiteY4-360" fmla="*/ 0 h 2064043"/>
              <a:gd name="connsiteX0-361" fmla="*/ 472393 w 2144845"/>
              <a:gd name="connsiteY0-362" fmla="*/ 0 h 2064043"/>
              <a:gd name="connsiteX1-363" fmla="*/ 2144845 w 2144845"/>
              <a:gd name="connsiteY1-364" fmla="*/ 413490 h 2064043"/>
              <a:gd name="connsiteX2-365" fmla="*/ 1217310 w 2144845"/>
              <a:gd name="connsiteY2-366" fmla="*/ 2064043 h 2064043"/>
              <a:gd name="connsiteX3-367" fmla="*/ 23654 w 2144845"/>
              <a:gd name="connsiteY3-368" fmla="*/ 1555791 h 2064043"/>
              <a:gd name="connsiteX4-369" fmla="*/ 472393 w 2144845"/>
              <a:gd name="connsiteY4-370" fmla="*/ 0 h 2064043"/>
              <a:gd name="connsiteX0-371" fmla="*/ 472393 w 2135010"/>
              <a:gd name="connsiteY0-372" fmla="*/ 0 h 2064043"/>
              <a:gd name="connsiteX1-373" fmla="*/ 2135010 w 2135010"/>
              <a:gd name="connsiteY1-374" fmla="*/ 402890 h 2064043"/>
              <a:gd name="connsiteX2-375" fmla="*/ 1217310 w 2135010"/>
              <a:gd name="connsiteY2-376" fmla="*/ 2064043 h 2064043"/>
              <a:gd name="connsiteX3-377" fmla="*/ 23654 w 2135010"/>
              <a:gd name="connsiteY3-378" fmla="*/ 1555791 h 2064043"/>
              <a:gd name="connsiteX4-379" fmla="*/ 472393 w 2135010"/>
              <a:gd name="connsiteY4-380" fmla="*/ 0 h 2064043"/>
              <a:gd name="connsiteX0-381" fmla="*/ 472393 w 2117894"/>
              <a:gd name="connsiteY0-382" fmla="*/ 0 h 2064043"/>
              <a:gd name="connsiteX1-383" fmla="*/ 2117894 w 2117894"/>
              <a:gd name="connsiteY1-384" fmla="*/ 397525 h 2064043"/>
              <a:gd name="connsiteX2-385" fmla="*/ 1217310 w 2117894"/>
              <a:gd name="connsiteY2-386" fmla="*/ 2064043 h 2064043"/>
              <a:gd name="connsiteX3-387" fmla="*/ 23654 w 2117894"/>
              <a:gd name="connsiteY3-388" fmla="*/ 1555791 h 2064043"/>
              <a:gd name="connsiteX4-389" fmla="*/ 472393 w 2117894"/>
              <a:gd name="connsiteY4-390" fmla="*/ 0 h 2064043"/>
              <a:gd name="connsiteX0-391" fmla="*/ 472393 w 2100779"/>
              <a:gd name="connsiteY0-392" fmla="*/ 0 h 2064043"/>
              <a:gd name="connsiteX1-393" fmla="*/ 2100779 w 2100779"/>
              <a:gd name="connsiteY1-394" fmla="*/ 392162 h 2064043"/>
              <a:gd name="connsiteX2-395" fmla="*/ 1217310 w 2100779"/>
              <a:gd name="connsiteY2-396" fmla="*/ 2064043 h 2064043"/>
              <a:gd name="connsiteX3-397" fmla="*/ 23654 w 2100779"/>
              <a:gd name="connsiteY3-398" fmla="*/ 1555791 h 2064043"/>
              <a:gd name="connsiteX4-399" fmla="*/ 472393 w 2100779"/>
              <a:gd name="connsiteY4-400" fmla="*/ 0 h 2064043"/>
              <a:gd name="connsiteX0-401" fmla="*/ 472393 w 2100779"/>
              <a:gd name="connsiteY0-402" fmla="*/ 0 h 2064043"/>
              <a:gd name="connsiteX1-403" fmla="*/ 2100779 w 2100779"/>
              <a:gd name="connsiteY1-404" fmla="*/ 392162 h 2064043"/>
              <a:gd name="connsiteX2-405" fmla="*/ 1217310 w 2100779"/>
              <a:gd name="connsiteY2-406" fmla="*/ 2064043 h 2064043"/>
              <a:gd name="connsiteX3-407" fmla="*/ 23654 w 2100779"/>
              <a:gd name="connsiteY3-408" fmla="*/ 1555791 h 2064043"/>
              <a:gd name="connsiteX4-409" fmla="*/ 472393 w 2100779"/>
              <a:gd name="connsiteY4-410" fmla="*/ 0 h 2064043"/>
              <a:gd name="connsiteX0-411" fmla="*/ 472393 w 2100779"/>
              <a:gd name="connsiteY0-412" fmla="*/ 0 h 2064043"/>
              <a:gd name="connsiteX1-413" fmla="*/ 2100779 w 2100779"/>
              <a:gd name="connsiteY1-414" fmla="*/ 392162 h 2064043"/>
              <a:gd name="connsiteX2-415" fmla="*/ 1217310 w 2100779"/>
              <a:gd name="connsiteY2-416" fmla="*/ 2064043 h 2064043"/>
              <a:gd name="connsiteX3-417" fmla="*/ 23654 w 2100779"/>
              <a:gd name="connsiteY3-418" fmla="*/ 1555791 h 2064043"/>
              <a:gd name="connsiteX4-419" fmla="*/ 472393 w 2100779"/>
              <a:gd name="connsiteY4-420" fmla="*/ 0 h 2064043"/>
              <a:gd name="connsiteX0-421" fmla="*/ 472393 w 2100779"/>
              <a:gd name="connsiteY0-422" fmla="*/ 0 h 2064043"/>
              <a:gd name="connsiteX1-423" fmla="*/ 2100779 w 2100779"/>
              <a:gd name="connsiteY1-424" fmla="*/ 392162 h 2064043"/>
              <a:gd name="connsiteX2-425" fmla="*/ 1217310 w 2100779"/>
              <a:gd name="connsiteY2-426" fmla="*/ 2064043 h 2064043"/>
              <a:gd name="connsiteX3-427" fmla="*/ 23654 w 2100779"/>
              <a:gd name="connsiteY3-428" fmla="*/ 1555791 h 2064043"/>
              <a:gd name="connsiteX4-429" fmla="*/ 472393 w 2100779"/>
              <a:gd name="connsiteY4-430" fmla="*/ 0 h 2064043"/>
              <a:gd name="connsiteX0-431" fmla="*/ 472393 w 2100779"/>
              <a:gd name="connsiteY0-432" fmla="*/ 0 h 2064043"/>
              <a:gd name="connsiteX1-433" fmla="*/ 2100779 w 2100779"/>
              <a:gd name="connsiteY1-434" fmla="*/ 392162 h 2064043"/>
              <a:gd name="connsiteX2-435" fmla="*/ 1217310 w 2100779"/>
              <a:gd name="connsiteY2-436" fmla="*/ 2064043 h 2064043"/>
              <a:gd name="connsiteX3-437" fmla="*/ 23654 w 2100779"/>
              <a:gd name="connsiteY3-438" fmla="*/ 1555791 h 2064043"/>
              <a:gd name="connsiteX4-439" fmla="*/ 472393 w 2100779"/>
              <a:gd name="connsiteY4-440" fmla="*/ 0 h 2064043"/>
              <a:gd name="connsiteX0-441" fmla="*/ 472393 w 2100779"/>
              <a:gd name="connsiteY0-442" fmla="*/ 0 h 2064043"/>
              <a:gd name="connsiteX1-443" fmla="*/ 2100779 w 2100779"/>
              <a:gd name="connsiteY1-444" fmla="*/ 392162 h 2064043"/>
              <a:gd name="connsiteX2-445" fmla="*/ 1217310 w 2100779"/>
              <a:gd name="connsiteY2-446" fmla="*/ 2064043 h 2064043"/>
              <a:gd name="connsiteX3-447" fmla="*/ 23654 w 2100779"/>
              <a:gd name="connsiteY3-448" fmla="*/ 1555791 h 2064043"/>
              <a:gd name="connsiteX4-449" fmla="*/ 472393 w 2100779"/>
              <a:gd name="connsiteY4-450" fmla="*/ 0 h 2064043"/>
              <a:gd name="connsiteX0-451" fmla="*/ 472393 w 2100779"/>
              <a:gd name="connsiteY0-452" fmla="*/ 0 h 2036708"/>
              <a:gd name="connsiteX1-453" fmla="*/ 2100779 w 2100779"/>
              <a:gd name="connsiteY1-454" fmla="*/ 392162 h 2036708"/>
              <a:gd name="connsiteX2-455" fmla="*/ 1286023 w 2100779"/>
              <a:gd name="connsiteY2-456" fmla="*/ 2036708 h 2036708"/>
              <a:gd name="connsiteX3-457" fmla="*/ 23654 w 2100779"/>
              <a:gd name="connsiteY3-458" fmla="*/ 1555791 h 2036708"/>
              <a:gd name="connsiteX4-459" fmla="*/ 472393 w 2100779"/>
              <a:gd name="connsiteY4-460" fmla="*/ 0 h 2036708"/>
              <a:gd name="connsiteX0-461" fmla="*/ 472393 w 2100779"/>
              <a:gd name="connsiteY0-462" fmla="*/ 0 h 2051268"/>
              <a:gd name="connsiteX1-463" fmla="*/ 2100779 w 2100779"/>
              <a:gd name="connsiteY1-464" fmla="*/ 392162 h 2051268"/>
              <a:gd name="connsiteX2-465" fmla="*/ 1296497 w 2100779"/>
              <a:gd name="connsiteY2-466" fmla="*/ 2051268 h 2051268"/>
              <a:gd name="connsiteX3-467" fmla="*/ 23654 w 2100779"/>
              <a:gd name="connsiteY3-468" fmla="*/ 1555791 h 2051268"/>
              <a:gd name="connsiteX4-469" fmla="*/ 472393 w 2100779"/>
              <a:gd name="connsiteY4-470" fmla="*/ 0 h 2051268"/>
              <a:gd name="connsiteX0-471" fmla="*/ 472393 w 2100779"/>
              <a:gd name="connsiteY0-472" fmla="*/ 0 h 2051268"/>
              <a:gd name="connsiteX1-473" fmla="*/ 2100779 w 2100779"/>
              <a:gd name="connsiteY1-474" fmla="*/ 392162 h 2051268"/>
              <a:gd name="connsiteX2-475" fmla="*/ 1296497 w 2100779"/>
              <a:gd name="connsiteY2-476" fmla="*/ 2051268 h 2051268"/>
              <a:gd name="connsiteX3-477" fmla="*/ 23654 w 2100779"/>
              <a:gd name="connsiteY3-478" fmla="*/ 1555791 h 2051268"/>
              <a:gd name="connsiteX4-479" fmla="*/ 472393 w 2100779"/>
              <a:gd name="connsiteY4-480" fmla="*/ 0 h 2051268"/>
              <a:gd name="connsiteX0-481" fmla="*/ 472393 w 2100779"/>
              <a:gd name="connsiteY0-482" fmla="*/ 0 h 2051906"/>
              <a:gd name="connsiteX1-483" fmla="*/ 2100779 w 2100779"/>
              <a:gd name="connsiteY1-484" fmla="*/ 392162 h 2051906"/>
              <a:gd name="connsiteX2-485" fmla="*/ 1292538 w 2100779"/>
              <a:gd name="connsiteY2-486" fmla="*/ 2051906 h 2051906"/>
              <a:gd name="connsiteX3-487" fmla="*/ 23654 w 2100779"/>
              <a:gd name="connsiteY3-488" fmla="*/ 1555791 h 2051906"/>
              <a:gd name="connsiteX4-489" fmla="*/ 472393 w 2100779"/>
              <a:gd name="connsiteY4-490" fmla="*/ 0 h 2051906"/>
              <a:gd name="connsiteX0-491" fmla="*/ 472393 w 2100779"/>
              <a:gd name="connsiteY0-492" fmla="*/ 0 h 2056222"/>
              <a:gd name="connsiteX1-493" fmla="*/ 2100779 w 2100779"/>
              <a:gd name="connsiteY1-494" fmla="*/ 392162 h 2056222"/>
              <a:gd name="connsiteX2-495" fmla="*/ 1292538 w 2100779"/>
              <a:gd name="connsiteY2-496" fmla="*/ 2051906 h 2056222"/>
              <a:gd name="connsiteX3-497" fmla="*/ 23654 w 2100779"/>
              <a:gd name="connsiteY3-498" fmla="*/ 1555791 h 2056222"/>
              <a:gd name="connsiteX4-499" fmla="*/ 472393 w 2100779"/>
              <a:gd name="connsiteY4-500" fmla="*/ 0 h 2056222"/>
              <a:gd name="connsiteX0-501" fmla="*/ 472393 w 2100779"/>
              <a:gd name="connsiteY0-502" fmla="*/ 0 h 2052500"/>
              <a:gd name="connsiteX1-503" fmla="*/ 2100779 w 2100779"/>
              <a:gd name="connsiteY1-504" fmla="*/ 392162 h 2052500"/>
              <a:gd name="connsiteX2-505" fmla="*/ 1292538 w 2100779"/>
              <a:gd name="connsiteY2-506" fmla="*/ 2051906 h 2052500"/>
              <a:gd name="connsiteX3-507" fmla="*/ 23654 w 2100779"/>
              <a:gd name="connsiteY3-508" fmla="*/ 1555791 h 2052500"/>
              <a:gd name="connsiteX4-509" fmla="*/ 472393 w 2100779"/>
              <a:gd name="connsiteY4-510" fmla="*/ 0 h 2052500"/>
              <a:gd name="connsiteX0-511" fmla="*/ 496457 w 2124843"/>
              <a:gd name="connsiteY0-512" fmla="*/ 0 h 2052470"/>
              <a:gd name="connsiteX1-513" fmla="*/ 2124843 w 2124843"/>
              <a:gd name="connsiteY1-514" fmla="*/ 392162 h 2052470"/>
              <a:gd name="connsiteX2-515" fmla="*/ 1316602 w 2124843"/>
              <a:gd name="connsiteY2-516" fmla="*/ 2051906 h 2052470"/>
              <a:gd name="connsiteX3-517" fmla="*/ 22046 w 2124843"/>
              <a:gd name="connsiteY3-518" fmla="*/ 1547745 h 2052470"/>
              <a:gd name="connsiteX4-519" fmla="*/ 496457 w 2124843"/>
              <a:gd name="connsiteY4-520" fmla="*/ 0 h 2052470"/>
              <a:gd name="connsiteX0-521" fmla="*/ 486906 w 2115292"/>
              <a:gd name="connsiteY0-522" fmla="*/ 0 h 2052470"/>
              <a:gd name="connsiteX1-523" fmla="*/ 2115292 w 2115292"/>
              <a:gd name="connsiteY1-524" fmla="*/ 392162 h 2052470"/>
              <a:gd name="connsiteX2-525" fmla="*/ 1307051 w 2115292"/>
              <a:gd name="connsiteY2-526" fmla="*/ 2051906 h 2052470"/>
              <a:gd name="connsiteX3-527" fmla="*/ 12495 w 2115292"/>
              <a:gd name="connsiteY3-528" fmla="*/ 1547745 h 2052470"/>
              <a:gd name="connsiteX4-529" fmla="*/ 486906 w 2115292"/>
              <a:gd name="connsiteY4-530" fmla="*/ 0 h 2052470"/>
              <a:gd name="connsiteX0-531" fmla="*/ 483725 w 2112111"/>
              <a:gd name="connsiteY0-532" fmla="*/ 0 h 2052470"/>
              <a:gd name="connsiteX1-533" fmla="*/ 2112111 w 2112111"/>
              <a:gd name="connsiteY1-534" fmla="*/ 392162 h 2052470"/>
              <a:gd name="connsiteX2-535" fmla="*/ 1303870 w 2112111"/>
              <a:gd name="connsiteY2-536" fmla="*/ 2051906 h 2052470"/>
              <a:gd name="connsiteX3-537" fmla="*/ 9314 w 2112111"/>
              <a:gd name="connsiteY3-538" fmla="*/ 1547745 h 2052470"/>
              <a:gd name="connsiteX4-539" fmla="*/ 483725 w 2112111"/>
              <a:gd name="connsiteY4-540" fmla="*/ 0 h 2052470"/>
              <a:gd name="connsiteX0-541" fmla="*/ 477592 w 2105978"/>
              <a:gd name="connsiteY0-542" fmla="*/ 0 h 2052470"/>
              <a:gd name="connsiteX1-543" fmla="*/ 2105978 w 2105978"/>
              <a:gd name="connsiteY1-544" fmla="*/ 392162 h 2052470"/>
              <a:gd name="connsiteX2-545" fmla="*/ 1297737 w 2105978"/>
              <a:gd name="connsiteY2-546" fmla="*/ 2051906 h 2052470"/>
              <a:gd name="connsiteX3-547" fmla="*/ 3181 w 2105978"/>
              <a:gd name="connsiteY3-548" fmla="*/ 1547745 h 2052470"/>
              <a:gd name="connsiteX4-549" fmla="*/ 477592 w 2105978"/>
              <a:gd name="connsiteY4-550" fmla="*/ 0 h 2052470"/>
              <a:gd name="connsiteX0-551" fmla="*/ 477592 w 2082861"/>
              <a:gd name="connsiteY0-552" fmla="*/ 0 h 2052470"/>
              <a:gd name="connsiteX1-553" fmla="*/ 2082861 w 2082861"/>
              <a:gd name="connsiteY1-554" fmla="*/ 399953 h 2052470"/>
              <a:gd name="connsiteX2-555" fmla="*/ 1297737 w 2082861"/>
              <a:gd name="connsiteY2-556" fmla="*/ 2051906 h 2052470"/>
              <a:gd name="connsiteX3-557" fmla="*/ 3181 w 2082861"/>
              <a:gd name="connsiteY3-558" fmla="*/ 1547745 h 2052470"/>
              <a:gd name="connsiteX4-559" fmla="*/ 477592 w 2082861"/>
              <a:gd name="connsiteY4-560" fmla="*/ 0 h 2052470"/>
              <a:gd name="connsiteX0-561" fmla="*/ 477592 w 2082861"/>
              <a:gd name="connsiteY0-562" fmla="*/ 0 h 2052470"/>
              <a:gd name="connsiteX1-563" fmla="*/ 2082861 w 2082861"/>
              <a:gd name="connsiteY1-564" fmla="*/ 399953 h 2052470"/>
              <a:gd name="connsiteX2-565" fmla="*/ 1297737 w 2082861"/>
              <a:gd name="connsiteY2-566" fmla="*/ 2051906 h 2052470"/>
              <a:gd name="connsiteX3-567" fmla="*/ 3181 w 2082861"/>
              <a:gd name="connsiteY3-568" fmla="*/ 1547745 h 2052470"/>
              <a:gd name="connsiteX4-569" fmla="*/ 477592 w 2082861"/>
              <a:gd name="connsiteY4-570" fmla="*/ 0 h 2052470"/>
              <a:gd name="connsiteX0-571" fmla="*/ 477592 w 2082861"/>
              <a:gd name="connsiteY0-572" fmla="*/ 0 h 2052470"/>
              <a:gd name="connsiteX1-573" fmla="*/ 2082861 w 2082861"/>
              <a:gd name="connsiteY1-574" fmla="*/ 399953 h 2052470"/>
              <a:gd name="connsiteX2-575" fmla="*/ 1297737 w 2082861"/>
              <a:gd name="connsiteY2-576" fmla="*/ 2051906 h 2052470"/>
              <a:gd name="connsiteX3-577" fmla="*/ 3181 w 2082861"/>
              <a:gd name="connsiteY3-578" fmla="*/ 1547745 h 2052470"/>
              <a:gd name="connsiteX4-579" fmla="*/ 477592 w 2082861"/>
              <a:gd name="connsiteY4-580" fmla="*/ 0 h 2052470"/>
              <a:gd name="connsiteX0-581" fmla="*/ 477592 w 2082861"/>
              <a:gd name="connsiteY0-582" fmla="*/ 0 h 2052470"/>
              <a:gd name="connsiteX1-583" fmla="*/ 2082861 w 2082861"/>
              <a:gd name="connsiteY1-584" fmla="*/ 399953 h 2052470"/>
              <a:gd name="connsiteX2-585" fmla="*/ 1297737 w 2082861"/>
              <a:gd name="connsiteY2-586" fmla="*/ 2051906 h 2052470"/>
              <a:gd name="connsiteX3-587" fmla="*/ 3181 w 2082861"/>
              <a:gd name="connsiteY3-588" fmla="*/ 1547745 h 2052470"/>
              <a:gd name="connsiteX4-589" fmla="*/ 477592 w 2082861"/>
              <a:gd name="connsiteY4-590" fmla="*/ 0 h 2052470"/>
              <a:gd name="connsiteX0-591" fmla="*/ 496384 w 2082622"/>
              <a:gd name="connsiteY0-592" fmla="*/ 0 h 2035229"/>
              <a:gd name="connsiteX1-593" fmla="*/ 2082622 w 2082622"/>
              <a:gd name="connsiteY1-594" fmla="*/ 382712 h 2035229"/>
              <a:gd name="connsiteX2-595" fmla="*/ 1297498 w 2082622"/>
              <a:gd name="connsiteY2-596" fmla="*/ 2034665 h 2035229"/>
              <a:gd name="connsiteX3-597" fmla="*/ 2942 w 2082622"/>
              <a:gd name="connsiteY3-598" fmla="*/ 1530504 h 2035229"/>
              <a:gd name="connsiteX4-599" fmla="*/ 496384 w 2082622"/>
              <a:gd name="connsiteY4-600" fmla="*/ 0 h 2035229"/>
              <a:gd name="connsiteX0-601" fmla="*/ 496546 w 2082784"/>
              <a:gd name="connsiteY0-602" fmla="*/ 0 h 2035229"/>
              <a:gd name="connsiteX1-603" fmla="*/ 2082784 w 2082784"/>
              <a:gd name="connsiteY1-604" fmla="*/ 382712 h 2035229"/>
              <a:gd name="connsiteX2-605" fmla="*/ 1297660 w 2082784"/>
              <a:gd name="connsiteY2-606" fmla="*/ 2034665 h 2035229"/>
              <a:gd name="connsiteX3-607" fmla="*/ 3104 w 2082784"/>
              <a:gd name="connsiteY3-608" fmla="*/ 1530504 h 2035229"/>
              <a:gd name="connsiteX4-609" fmla="*/ 496546 w 2082784"/>
              <a:gd name="connsiteY4-610" fmla="*/ 0 h 2035229"/>
              <a:gd name="connsiteX0-611" fmla="*/ 496521 w 2082759"/>
              <a:gd name="connsiteY0-612" fmla="*/ 0 h 2035229"/>
              <a:gd name="connsiteX1-613" fmla="*/ 2082759 w 2082759"/>
              <a:gd name="connsiteY1-614" fmla="*/ 382712 h 2035229"/>
              <a:gd name="connsiteX2-615" fmla="*/ 1297635 w 2082759"/>
              <a:gd name="connsiteY2-616" fmla="*/ 2034665 h 2035229"/>
              <a:gd name="connsiteX3-617" fmla="*/ 3079 w 2082759"/>
              <a:gd name="connsiteY3-618" fmla="*/ 1530504 h 2035229"/>
              <a:gd name="connsiteX4-619" fmla="*/ 496521 w 2082759"/>
              <a:gd name="connsiteY4-620" fmla="*/ 0 h 20352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2759" h="2035229">
                <a:moveTo>
                  <a:pt x="496521" y="0"/>
                </a:moveTo>
                <a:lnTo>
                  <a:pt x="2082759" y="382712"/>
                </a:lnTo>
                <a:cubicBezTo>
                  <a:pt x="1768600" y="918806"/>
                  <a:pt x="1547691" y="1781093"/>
                  <a:pt x="1297635" y="2034665"/>
                </a:cubicBezTo>
                <a:cubicBezTo>
                  <a:pt x="722991" y="2045428"/>
                  <a:pt x="241450" y="1903047"/>
                  <a:pt x="3079" y="1530504"/>
                </a:cubicBezTo>
                <a:cubicBezTo>
                  <a:pt x="-27940" y="916465"/>
                  <a:pt x="178219" y="463217"/>
                  <a:pt x="496521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41145" y="1560830"/>
            <a:ext cx="584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多方安全计算与联邦学习技术、应用与监管框架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9385" y="1461770"/>
            <a:ext cx="8124825" cy="3933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4260" y="729615"/>
            <a:ext cx="624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联邦学习与区块链</a:t>
            </a:r>
            <a:endParaRPr lang="zh-CN" altLang="en-US" sz="3600"/>
          </a:p>
        </p:txBody>
      </p:sp>
      <p:sp>
        <p:nvSpPr>
          <p:cNvPr id="100" name="文本框 99"/>
          <p:cNvSpPr txBox="1"/>
          <p:nvPr/>
        </p:nvSpPr>
        <p:spPr>
          <a:xfrm>
            <a:off x="872490" y="2096135"/>
            <a:ext cx="222377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联邦学习技术作为一种脱胎于分布式机器学习的算法，天然具有联盟属性，能够与区块链特别是联盟链技术相结合，完善联邦学习框架，创造出一种较为成熟的商业应用模式。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64260" y="729615"/>
            <a:ext cx="624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联邦学习与区块链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395" y="1466215"/>
            <a:ext cx="7063740" cy="42792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71195" y="2095500"/>
            <a:ext cx="39630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与区块链类似的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是</a:t>
            </a:r>
            <a:r>
              <a:rPr lang="zh-CN" b="0">
                <a:ea typeface="宋体" panose="02010600030101010101" pitchFamily="2" charset="-122"/>
              </a:rPr>
              <a:t>，出于技术信任，联邦学习算法在整个联盟中起支配性作用，其存储了不断迭代的模型，控制着基于模型的定价，分配由过程模型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产生</a:t>
            </a:r>
            <a:r>
              <a:rPr lang="zh-CN" b="0">
                <a:ea typeface="宋体" panose="02010600030101010101" pitchFamily="2" charset="-122"/>
              </a:rPr>
              <a:t>市场价值，并将它的部分返还给数据提供者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4260" y="729615"/>
            <a:ext cx="624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联邦学习与共票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1220" y="1278890"/>
            <a:ext cx="7204075" cy="4892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35805" y="3129280"/>
            <a:ext cx="987425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监管方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2300" y="2610485"/>
            <a:ext cx="14859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        </a:t>
            </a:r>
            <a:r>
              <a:rPr lang="zh-CN" altLang="en-US" b="1">
                <a:solidFill>
                  <a:srgbClr val="FF0000"/>
                </a:solidFill>
              </a:rPr>
              <a:t>共票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23230" y="4328160"/>
            <a:ext cx="14859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        </a:t>
            </a:r>
            <a:r>
              <a:rPr lang="zh-CN" altLang="en-US" b="1">
                <a:solidFill>
                  <a:srgbClr val="FF0000"/>
                </a:solidFill>
              </a:rPr>
              <a:t>共票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93495" y="2943225"/>
            <a:ext cx="264541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共票作为激励机制，能够有效保障数据价值；同时能够规范企业数据收集方法，便于企业收集稳定、正确的数据，实现双赢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4260" y="729615"/>
            <a:ext cx="624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联邦学习与共票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7380" y="853440"/>
            <a:ext cx="3638550" cy="23717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87425" y="2287905"/>
            <a:ext cx="398780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两者如果能够相结合并推广，借助新兴数据企业扩张所必需的数据需求，利用联邦学习技术在特征提取上的优势，带动共票理论落地，实现社会的数据公平，其意义无疑是重大的。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80" y="3545205"/>
            <a:ext cx="3959225" cy="2748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4260" y="729615"/>
            <a:ext cx="624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技术概况：多方安全计算</a:t>
            </a:r>
            <a:endParaRPr lang="zh-CN" altLang="en-US" sz="3600"/>
          </a:p>
        </p:txBody>
      </p:sp>
      <p:pic>
        <p:nvPicPr>
          <p:cNvPr id="3" name="图片 2" descr="aHR0cDovLzViMDk4OGU1OTUyMjUuY2RuLnNvaHVjcy5jb20vaW1hZ2VzLzIwMTkwNzI1L2M2MWE3ZTdjY2QxNzQ2ODdiOGM0NWFmOGQzYzYxNDU5LnBuZ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1595120"/>
            <a:ext cx="4645660" cy="4612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46520" y="1757045"/>
            <a:ext cx="45275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有n个参与者P1,P2，…Pn，要以一种安全的方式共同计算一个函数，这里的安全是指输出结果的正确性和输入信息、输出信息的保密性。具体地讲，每个参与者P1，有一个自己的保密输入信息X1，n个参与者要共同计算一个函数f(X1,X2, … ,Xn)=(Y1,Y2, … ,Yn),计算结束时，每个参与者Pi只能了解Yi,不能了解其他方的任何信息。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5210" y="720090"/>
            <a:ext cx="624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技术概况：联邦学习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5575" y="1446530"/>
            <a:ext cx="8717280" cy="4805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5210" y="720090"/>
            <a:ext cx="624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技术概况：联邦学习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550035"/>
            <a:ext cx="5872480" cy="1388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227705"/>
            <a:ext cx="1741170" cy="12515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97725" y="444500"/>
            <a:ext cx="1581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pytorch</a:t>
            </a:r>
            <a:r>
              <a:rPr lang="zh-CN" altLang="en-US"/>
              <a:t>训练后：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0" y="231140"/>
            <a:ext cx="981075" cy="1028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15" y="4902200"/>
            <a:ext cx="4467225" cy="676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150" y="1365250"/>
            <a:ext cx="4696460" cy="6534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4620" y="2122170"/>
            <a:ext cx="3632835" cy="4481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5210" y="720090"/>
            <a:ext cx="2346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技术概况：联邦学习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2170" y="417830"/>
            <a:ext cx="8529320" cy="5791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0145" y="2955290"/>
            <a:ext cx="1887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以类似联盟链的形式完成数据交易，是数据价值的体现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5210" y="720090"/>
            <a:ext cx="3429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联邦学习：应用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4515" y="1129030"/>
            <a:ext cx="403860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5210" y="1760537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本地建模也为其收集更多数据特征，特别是当下被认为是应当保密的数据的特征，例如企业的税务特征，提供了一种可能，这将极大丰富数据企业收集数据特征规模，极大优化其建立的模型，有着广阔的应用前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5210" y="720090"/>
            <a:ext cx="471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联邦学习：数据安全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5090" y="1297305"/>
            <a:ext cx="6575425" cy="50742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79425" y="1986915"/>
            <a:ext cx="437134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第一，对于企业来说，非公开的数据无法进行收集；但这类数据往往包含巨大的数据信息价值；第二，数据泄露，第三也是最令人担心的，企业收集数据后，可能拿收集的数据进行见不得人的事情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4260" y="729615"/>
            <a:ext cx="624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冲击与影响：积极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0" y="472440"/>
            <a:ext cx="6830060" cy="32124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2935" y="1511935"/>
            <a:ext cx="430276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现实中，我们的数据质量是非常差的，例如聊天数据中有很多噪音；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数据标签，收集是比较困难的，很多场景中的数据是没有标签的；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数据是分散的，（这也是最重要的一点）每家应用的数据不一样，比如腾讯用的是社交属性数据，阿里用的是电商交易数据，微众用的是信用数据，都是分散来应用的。现实中，如何进行跨组织间的数据合作，会有很大的挑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从09年到现在的10年时间内，国家关于数据的法律条例是趋向于严格化的，同时趋向于全面化，每个细分领域都纷纷出台了相应的条例和条款。相对来讲，让之前可行的一些数据合作方案变得不太可行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789045"/>
            <a:ext cx="4352925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4260" y="729615"/>
            <a:ext cx="624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冲击与影响：消极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0900" y="1269365"/>
            <a:ext cx="7204075" cy="4892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52110" y="2997200"/>
            <a:ext cx="3460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？</a:t>
            </a:r>
            <a:endParaRPr lang="zh-CN" altLang="en-US" sz="8000"/>
          </a:p>
        </p:txBody>
      </p:sp>
      <p:sp>
        <p:nvSpPr>
          <p:cNvPr id="6" name="文本框 5"/>
          <p:cNvSpPr txBox="1"/>
          <p:nvPr/>
        </p:nvSpPr>
        <p:spPr>
          <a:xfrm>
            <a:off x="1369695" y="2919730"/>
            <a:ext cx="26168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数据提供者出于弱势地位，需求方在不违反隐私保护的前提下轻松取走用户数据价值，造成更为严重的数据剥削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568,&quot;width&quot;:1372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演示</Application>
  <PresentationFormat>宽屏</PresentationFormat>
  <Paragraphs>63</Paragraphs>
  <Slides>13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Aparajita</vt:lpstr>
      <vt:lpstr>Nirmala UI</vt:lpstr>
      <vt:lpstr>Adobe 黑体 Std R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没有输入昵称，请重新填写</cp:lastModifiedBy>
  <cp:revision>97</cp:revision>
  <dcterms:created xsi:type="dcterms:W3CDTF">2020-08-06T03:23:00Z</dcterms:created>
  <dcterms:modified xsi:type="dcterms:W3CDTF">2021-02-04T14:15:12Z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