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75" r:id="rId3"/>
    <p:sldId id="257" r:id="rId4"/>
    <p:sldId id="258" r:id="rId5"/>
    <p:sldId id="259" r:id="rId6"/>
    <p:sldId id="277" r:id="rId7"/>
    <p:sldId id="278" r:id="rId8"/>
    <p:sldId id="261" r:id="rId9"/>
    <p:sldId id="262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1E3B-9C84-43F5-BE93-5182FDD5F3D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C976B-C446-442F-B824-C0D10B7B1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3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5AD51-FBD5-417D-8D56-B8F334EC51C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5AD51-FBD5-417D-8D56-B8F334EC51C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8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5AD51-FBD5-417D-8D56-B8F334EC51C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6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6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3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8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6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1DF7-9EDD-4064-A9A2-BDE42D4D20D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7EA2-8F24-4214-AFE0-4C13A29BFC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01" y="5308550"/>
            <a:ext cx="1231499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0600" y="2057400"/>
            <a:ext cx="9966960" cy="1283208"/>
          </a:xfrm>
        </p:spPr>
        <p:txBody>
          <a:bodyPr/>
          <a:lstStyle/>
          <a:p>
            <a:pPr algn="ctr"/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개발 입문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3600" y="4038600"/>
            <a:ext cx="7891272" cy="1069848"/>
          </a:xfrm>
        </p:spPr>
        <p:txBody>
          <a:bodyPr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sz="3200" b="1" dirty="0" err="1" smtClean="0"/>
              <a:t>이해신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87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219200"/>
            <a:ext cx="10134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/>
              <a:t>&lt;!DOCTYPE </a:t>
            </a:r>
            <a:r>
              <a:rPr lang="en-US" altLang="ko-KR" sz="3200" dirty="0" smtClean="0"/>
              <a:t>HTML</a:t>
            </a:r>
            <a:r>
              <a:rPr lang="ko-KR" altLang="en-US" sz="3200" dirty="0" smtClean="0"/>
              <a:t>&gt;</a:t>
            </a:r>
          </a:p>
          <a:p>
            <a:r>
              <a:rPr lang="ko-KR" altLang="en-US" sz="3200" dirty="0" smtClean="0"/>
              <a:t>&lt;</a:t>
            </a:r>
            <a:r>
              <a:rPr lang="ko-KR" altLang="en-US" sz="3200" dirty="0" err="1" smtClean="0"/>
              <a:t>html</a:t>
            </a:r>
            <a:r>
              <a:rPr lang="ko-KR" altLang="en-US" sz="3200" dirty="0" smtClean="0"/>
              <a:t>&gt;</a:t>
            </a:r>
          </a:p>
          <a:p>
            <a:r>
              <a:rPr lang="ko-KR" altLang="en-US" sz="3200" dirty="0" smtClean="0"/>
              <a:t>&lt;</a:t>
            </a:r>
            <a:r>
              <a:rPr lang="ko-KR" altLang="en-US" sz="3200" dirty="0" err="1" smtClean="0"/>
              <a:t>head</a:t>
            </a:r>
            <a:r>
              <a:rPr lang="ko-KR" altLang="en-US" sz="3200" dirty="0" smtClean="0"/>
              <a:t>&gt; //머리부분시작</a:t>
            </a:r>
          </a:p>
          <a:p>
            <a:r>
              <a:rPr lang="ko-KR" altLang="en-US" sz="3200" dirty="0" smtClean="0"/>
              <a:t>&lt;</a:t>
            </a:r>
            <a:r>
              <a:rPr lang="ko-KR" altLang="en-US" sz="3200" dirty="0" err="1" smtClean="0"/>
              <a:t>title</a:t>
            </a:r>
            <a:r>
              <a:rPr lang="ko-KR" altLang="en-US" sz="3200" dirty="0" smtClean="0"/>
              <a:t>&gt;홈페이지 기본구조&lt;/</a:t>
            </a:r>
            <a:r>
              <a:rPr lang="ko-KR" altLang="en-US" sz="3200" dirty="0" err="1" smtClean="0"/>
              <a:t>title</a:t>
            </a:r>
            <a:r>
              <a:rPr lang="ko-KR" altLang="en-US" sz="3200" dirty="0" smtClean="0"/>
              <a:t>&gt;</a:t>
            </a:r>
          </a:p>
          <a:p>
            <a:r>
              <a:rPr lang="ko-KR" altLang="en-US" sz="3200" dirty="0" smtClean="0"/>
              <a:t>&lt;/</a:t>
            </a:r>
            <a:r>
              <a:rPr lang="ko-KR" altLang="en-US" sz="3200" dirty="0" err="1" smtClean="0"/>
              <a:t>head</a:t>
            </a:r>
            <a:r>
              <a:rPr lang="ko-KR" altLang="en-US" sz="3200" dirty="0" smtClean="0"/>
              <a:t>&gt; //머리부분 끝</a:t>
            </a:r>
          </a:p>
          <a:p>
            <a:endParaRPr lang="ko-KR" altLang="en-US" sz="3200" dirty="0" smtClean="0"/>
          </a:p>
          <a:p>
            <a:r>
              <a:rPr lang="ko-KR" altLang="en-US" sz="3200" dirty="0" smtClean="0"/>
              <a:t>&lt;</a:t>
            </a:r>
            <a:r>
              <a:rPr lang="ko-KR" altLang="en-US" sz="3200" dirty="0" err="1" smtClean="0"/>
              <a:t>body</a:t>
            </a:r>
            <a:r>
              <a:rPr lang="ko-KR" altLang="en-US" sz="3200" dirty="0" smtClean="0"/>
              <a:t>&gt; //</a:t>
            </a:r>
            <a:r>
              <a:rPr lang="ko-KR" altLang="en-US" sz="3200" dirty="0" err="1" smtClean="0"/>
              <a:t>몸체부분</a:t>
            </a:r>
            <a:r>
              <a:rPr lang="ko-KR" altLang="en-US" sz="3200" dirty="0" smtClean="0"/>
              <a:t> 시작</a:t>
            </a:r>
          </a:p>
          <a:p>
            <a:r>
              <a:rPr lang="ko-KR" altLang="en-US" sz="3200" dirty="0" smtClean="0"/>
              <a:t>      홈페이지에 들어가는 내용들</a:t>
            </a:r>
          </a:p>
          <a:p>
            <a:r>
              <a:rPr lang="ko-KR" altLang="en-US" sz="3200" dirty="0" smtClean="0"/>
              <a:t>&lt;/</a:t>
            </a:r>
            <a:r>
              <a:rPr lang="ko-KR" altLang="en-US" sz="3200" dirty="0" err="1" smtClean="0"/>
              <a:t>body</a:t>
            </a:r>
            <a:r>
              <a:rPr lang="ko-KR" altLang="en-US" sz="3200" dirty="0" smtClean="0"/>
              <a:t>&gt; //</a:t>
            </a:r>
            <a:r>
              <a:rPr lang="ko-KR" altLang="en-US" sz="3200" dirty="0" err="1" smtClean="0"/>
              <a:t>몸체부분</a:t>
            </a:r>
            <a:r>
              <a:rPr lang="ko-KR" altLang="en-US" sz="3200" dirty="0" smtClean="0"/>
              <a:t> 끝</a:t>
            </a:r>
          </a:p>
          <a:p>
            <a:r>
              <a:rPr lang="ko-KR" altLang="en-US" sz="3200" dirty="0" smtClean="0"/>
              <a:t>&lt;/</a:t>
            </a:r>
            <a:r>
              <a:rPr lang="ko-KR" altLang="en-US" sz="3200" dirty="0" err="1" smtClean="0"/>
              <a:t>html</a:t>
            </a:r>
            <a:r>
              <a:rPr lang="ko-KR" altLang="en-US" sz="3200" dirty="0" smtClean="0"/>
              <a:t>&gt;</a:t>
            </a:r>
            <a:endParaRPr lang="ko-KR" altLang="en-US" sz="3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smtClean="0">
                <a:solidFill>
                  <a:srgbClr val="FF0000"/>
                </a:solidFill>
              </a:rPr>
              <a:t>HTML </a:t>
            </a:r>
            <a:r>
              <a:rPr lang="ko-KR" altLang="en-US" sz="3600" dirty="0" err="1" smtClean="0">
                <a:solidFill>
                  <a:srgbClr val="FF0000"/>
                </a:solidFill>
              </a:rPr>
              <a:t>기본구성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2971800"/>
            <a:ext cx="8452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HTML</a:t>
            </a:r>
            <a:r>
              <a:rPr lang="ko-KR" altLang="en-US" sz="4400" b="1" dirty="0" smtClean="0"/>
              <a:t>과 </a:t>
            </a:r>
            <a:r>
              <a:rPr lang="en-US" altLang="ko-KR" sz="4400" b="1" dirty="0" smtClean="0"/>
              <a:t>CSS</a:t>
            </a:r>
            <a:r>
              <a:rPr lang="ko-KR" altLang="en-US" sz="4400" b="1" dirty="0" smtClean="0"/>
              <a:t>를 이용한 코딩이란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12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095AD2B-8A90-40D0-93C3-436C90FB0543}"/>
              </a:ext>
            </a:extLst>
          </p:cNvPr>
          <p:cNvSpPr txBox="1"/>
          <p:nvPr/>
        </p:nvSpPr>
        <p:spPr>
          <a:xfrm>
            <a:off x="4410212" y="710826"/>
            <a:ext cx="2791598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프로그램</a:t>
            </a:r>
            <a:r>
              <a:rPr lang="en-US" altLang="ko-KR" b="1" dirty="0">
                <a:latin typeface="+mn-ea"/>
              </a:rPr>
              <a:t>(program)</a:t>
            </a:r>
            <a:r>
              <a:rPr lang="ko-KR" altLang="en-US" b="1" dirty="0">
                <a:latin typeface="+mn-ea"/>
              </a:rPr>
              <a:t>이란</a:t>
            </a:r>
            <a:r>
              <a:rPr lang="en-US" altLang="ko-KR" b="1" dirty="0">
                <a:latin typeface="+mn-ea"/>
              </a:rPr>
              <a:t>?</a:t>
            </a:r>
            <a:endParaRPr lang="ko-KR" altLang="en-US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D4849-E83A-42A1-97B4-FEB4CCBB886A}"/>
              </a:ext>
            </a:extLst>
          </p:cNvPr>
          <p:cNvSpPr txBox="1"/>
          <p:nvPr/>
        </p:nvSpPr>
        <p:spPr>
          <a:xfrm>
            <a:off x="1733604" y="1227338"/>
            <a:ext cx="8436925" cy="4140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buFont typeface="Arial" pitchFamily="34" charset="0"/>
              <a:buChar char="•"/>
              <a:defRPr sz="1600">
                <a:latin typeface="+mn-ea"/>
              </a:defRPr>
            </a:lvl1pPr>
          </a:lstStyle>
          <a:p>
            <a:pPr>
              <a:buNone/>
            </a:pPr>
            <a:r>
              <a:rPr lang="ko-KR" altLang="en-US" dirty="0" smtClean="0"/>
              <a:t>컴퓨터에 </a:t>
            </a:r>
            <a:r>
              <a:rPr lang="ko-KR" altLang="en-US" dirty="0"/>
              <a:t>사용자가 원하는 어떤 결과를  실행시키기 위해 순차적으로 작성된 명령어 집합 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9C7DF-845B-4C3A-8A75-9F7850C53247}"/>
              </a:ext>
            </a:extLst>
          </p:cNvPr>
          <p:cNvSpPr txBox="1"/>
          <p:nvPr/>
        </p:nvSpPr>
        <p:spPr>
          <a:xfrm>
            <a:off x="4805186" y="2501885"/>
            <a:ext cx="221727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/>
              <a:t>프로그래밍 </a:t>
            </a:r>
            <a:r>
              <a:rPr lang="ko-KR" altLang="en-US" dirty="0" err="1"/>
              <a:t>언어란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C8681-4F71-4E12-83E4-0A32FA8DE40B}"/>
              </a:ext>
            </a:extLst>
          </p:cNvPr>
          <p:cNvSpPr txBox="1"/>
          <p:nvPr/>
        </p:nvSpPr>
        <p:spPr>
          <a:xfrm>
            <a:off x="1757186" y="3598378"/>
            <a:ext cx="7194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컴퓨터는 </a:t>
            </a:r>
            <a:r>
              <a:rPr lang="en-US" altLang="ko-KR" sz="1600" dirty="0" smtClean="0">
                <a:latin typeface="+mn-ea"/>
              </a:rPr>
              <a:t>0,1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컴퓨터를 사용자가 필요에 의해 구동 </a:t>
            </a:r>
            <a:r>
              <a:rPr lang="ko-KR" altLang="en-US" sz="1600" dirty="0" err="1" smtClean="0">
                <a:latin typeface="+mn-ea"/>
              </a:rPr>
              <a:t>시키려하면</a:t>
            </a:r>
            <a:r>
              <a:rPr lang="ko-KR" altLang="en-US" sz="1600" dirty="0" smtClean="0">
                <a:latin typeface="+mn-ea"/>
              </a:rPr>
              <a:t> 컴퓨터와 의사소통이 필요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의사소통을 </a:t>
            </a:r>
            <a:r>
              <a:rPr lang="ko-KR" altLang="en-US" sz="1600" dirty="0">
                <a:latin typeface="+mn-ea"/>
              </a:rPr>
              <a:t>위한 언어는 </a:t>
            </a:r>
            <a:r>
              <a:rPr lang="ko-KR" altLang="en-US" sz="1600" dirty="0" smtClean="0">
                <a:latin typeface="+mn-ea"/>
              </a:rPr>
              <a:t>기계어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고급언어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16A10-AE3C-4446-8746-485E00E76628}"/>
              </a:ext>
            </a:extLst>
          </p:cNvPr>
          <p:cNvSpPr txBox="1"/>
          <p:nvPr/>
        </p:nvSpPr>
        <p:spPr>
          <a:xfrm>
            <a:off x="5512637" y="5292202"/>
            <a:ext cx="1212191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/>
              <a:t>코딩이란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0F8B1B1-2F18-412B-BC6A-6D2BC046C5E3}"/>
              </a:ext>
            </a:extLst>
          </p:cNvPr>
          <p:cNvSpPr/>
          <p:nvPr/>
        </p:nvSpPr>
        <p:spPr>
          <a:xfrm>
            <a:off x="5479592" y="1788542"/>
            <a:ext cx="944950" cy="33361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56A10-0AEC-40C4-B5CB-010B1C9E8451}"/>
              </a:ext>
            </a:extLst>
          </p:cNvPr>
          <p:cNvSpPr txBox="1"/>
          <p:nvPr/>
        </p:nvSpPr>
        <p:spPr>
          <a:xfrm>
            <a:off x="1757050" y="5764567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프로그램 </a:t>
            </a:r>
            <a:r>
              <a:rPr lang="ko-KR" altLang="en-US" sz="1600" dirty="0">
                <a:latin typeface="+mn-ea"/>
              </a:rPr>
              <a:t>언어를 이용하여 약속된 규칙대로 프로그램을 작성하는 </a:t>
            </a:r>
            <a:r>
              <a:rPr lang="ko-KR" altLang="en-US" sz="1600" dirty="0" smtClean="0">
                <a:latin typeface="+mn-ea"/>
              </a:rPr>
              <a:t>작업과정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56FB27EF-4C54-47AC-A953-9C4607F05B7A}"/>
              </a:ext>
            </a:extLst>
          </p:cNvPr>
          <p:cNvSpPr/>
          <p:nvPr/>
        </p:nvSpPr>
        <p:spPr>
          <a:xfrm>
            <a:off x="5479592" y="3051061"/>
            <a:ext cx="986167" cy="38211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24">
            <a:extLst>
              <a:ext uri="{FF2B5EF4-FFF2-40B4-BE49-F238E27FC236}">
                <a16:creationId xmlns:a16="http://schemas.microsoft.com/office/drawing/2014/main" id="{56FB27EF-4C54-47AC-A953-9C4607F05B7A}"/>
              </a:ext>
            </a:extLst>
          </p:cNvPr>
          <p:cNvSpPr/>
          <p:nvPr/>
        </p:nvSpPr>
        <p:spPr>
          <a:xfrm>
            <a:off x="5512637" y="4795071"/>
            <a:ext cx="986167" cy="38211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798556" y="205378"/>
            <a:ext cx="6040643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홈페이지를 작성하는 데 사용하는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24800" y="2087680"/>
            <a:ext cx="2435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ko-KR" altLang="en-US" dirty="0"/>
              <a:t>이미지 표시와 배치</a:t>
            </a:r>
            <a:r>
              <a:rPr lang="en-US" altLang="ko-KR" dirty="0"/>
              <a:t>,</a:t>
            </a:r>
            <a:r>
              <a:rPr lang="ko-KR" altLang="en-US" dirty="0"/>
              <a:t>크기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24800" y="14792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ko-KR" altLang="en-US" dirty="0"/>
              <a:t>이미지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3427" y="7482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133"/>
            </a:lvl1pPr>
          </a:lstStyle>
          <a:p>
            <a:r>
              <a:rPr lang="ko-KR" altLang="en-US" sz="1600" b="1" dirty="0" smtClean="0"/>
              <a:t>하이퍼텍스트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714E7-B23D-4FF2-8D37-1EAA358BE7AB}"/>
              </a:ext>
            </a:extLst>
          </p:cNvPr>
          <p:cNvSpPr txBox="1"/>
          <p:nvPr/>
        </p:nvSpPr>
        <p:spPr>
          <a:xfrm>
            <a:off x="7915983" y="2773939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ko-KR" altLang="en-US" dirty="0"/>
              <a:t>텍스트 배치 및 </a:t>
            </a:r>
            <a:r>
              <a:rPr lang="ko-KR" altLang="en-US" dirty="0" err="1"/>
              <a:t>링크설정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CD0299-311F-473A-A2D4-A92D0FDA8F7D}"/>
              </a:ext>
            </a:extLst>
          </p:cNvPr>
          <p:cNvSpPr txBox="1"/>
          <p:nvPr/>
        </p:nvSpPr>
        <p:spPr>
          <a:xfrm>
            <a:off x="1524000" y="4207726"/>
            <a:ext cx="10668000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/>
              <a:t>웹 </a:t>
            </a:r>
            <a:r>
              <a:rPr lang="ko-KR" altLang="en-US" dirty="0" err="1"/>
              <a:t>브라우저란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웹</a:t>
            </a:r>
            <a:r>
              <a:rPr lang="en-US" altLang="ko-KR" dirty="0"/>
              <a:t>(WWW) </a:t>
            </a:r>
            <a:r>
              <a:rPr lang="ko-KR" altLang="en-US" dirty="0"/>
              <a:t>서비스를 이용할 수 있게 하는 프로그램으로 </a:t>
            </a:r>
            <a:r>
              <a:rPr lang="en-US" altLang="ko-KR" dirty="0"/>
              <a:t>HTML</a:t>
            </a:r>
            <a:r>
              <a:rPr lang="ko-KR" altLang="en-US" dirty="0" smtClean="0"/>
              <a:t>로 작성된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/>
              <a:t>텍스트를 받아 보여주는 프로그램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56D5C8-ED81-44B4-BB49-8C938C392F56}"/>
              </a:ext>
            </a:extLst>
          </p:cNvPr>
          <p:cNvSpPr txBox="1"/>
          <p:nvPr/>
        </p:nvSpPr>
        <p:spPr>
          <a:xfrm>
            <a:off x="4884385" y="5015194"/>
            <a:ext cx="2158852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+mn-ea"/>
              </a:defRPr>
            </a:lvl1pPr>
          </a:lstStyle>
          <a:p>
            <a:r>
              <a:rPr lang="ko-KR" altLang="en-US" sz="2000" dirty="0"/>
              <a:t>웹 브라우저 종류</a:t>
            </a:r>
            <a:endParaRPr lang="en-US" altLang="ko-KR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76" y="5511921"/>
            <a:ext cx="2073480" cy="9735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44" y="5561049"/>
            <a:ext cx="2293685" cy="8855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19" y="5633384"/>
            <a:ext cx="1459975" cy="7305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10761" t="4945" r="12519"/>
          <a:stretch/>
        </p:blipFill>
        <p:spPr>
          <a:xfrm>
            <a:off x="1008155" y="772428"/>
            <a:ext cx="5540076" cy="3083384"/>
          </a:xfrm>
          <a:prstGeom prst="rect">
            <a:avLst/>
          </a:prstGeom>
        </p:spPr>
      </p:pic>
      <p:cxnSp>
        <p:nvCxnSpPr>
          <p:cNvPr id="26" name="직선 화살표 연결선 25"/>
          <p:cNvCxnSpPr>
            <a:cxnSpLocks/>
            <a:endCxn id="27" idx="1"/>
          </p:cNvCxnSpPr>
          <p:nvPr/>
        </p:nvCxnSpPr>
        <p:spPr>
          <a:xfrm flipV="1">
            <a:off x="1524000" y="1648528"/>
            <a:ext cx="6400800" cy="1370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F7CA74-C91C-4910-A979-618E5DC3AB8A}"/>
              </a:ext>
            </a:extLst>
          </p:cNvPr>
          <p:cNvCxnSpPr>
            <a:stCxn id="44" idx="1"/>
          </p:cNvCxnSpPr>
          <p:nvPr/>
        </p:nvCxnSpPr>
        <p:spPr>
          <a:xfrm flipH="1">
            <a:off x="4191001" y="917486"/>
            <a:ext cx="3232426" cy="1934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575869"/>
            <a:ext cx="934422" cy="9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181600" y="1676400"/>
            <a:ext cx="1301262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lt1"/>
                </a:solidFill>
                <a:latin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4800" dirty="0" smtClean="0"/>
              <a:t>CSS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3429000"/>
            <a:ext cx="9906000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웹페이지를 꾸미는데 필요한 프로그래밍 언어</a:t>
            </a:r>
            <a:endParaRPr lang="en-US" altLang="ko-KR" sz="3600" b="1" dirty="0"/>
          </a:p>
          <a:p>
            <a:r>
              <a:rPr lang="ko-KR" altLang="en-US" sz="3600" b="1" dirty="0" smtClean="0"/>
              <a:t>     예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테두리 </a:t>
            </a:r>
            <a:r>
              <a:rPr lang="ko-KR" altLang="en-US" sz="3600" b="1" dirty="0"/>
              <a:t>색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여백지정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글꼴지정 등등</a:t>
            </a:r>
          </a:p>
        </p:txBody>
      </p:sp>
    </p:spTree>
    <p:extLst>
      <p:ext uri="{BB962C8B-B14F-4D97-AF65-F5344CB8AC3E}">
        <p14:creationId xmlns:p14="http://schemas.microsoft.com/office/powerpoint/2010/main" val="13365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495800" y="1676400"/>
            <a:ext cx="2971800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lt1"/>
                </a:solidFill>
                <a:latin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sz="4800" dirty="0" err="1"/>
              <a:t>javascript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3352800"/>
            <a:ext cx="3810000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웹의 </a:t>
            </a:r>
            <a:r>
              <a:rPr lang="ko-KR" altLang="en-US" sz="3600" b="1" dirty="0"/>
              <a:t>동작을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279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38400" y="23622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HTML</a:t>
            </a:r>
            <a:r>
              <a:rPr lang="ko-KR" altLang="en-US" sz="3600" b="1" dirty="0"/>
              <a:t>로는 웹의 내용을 </a:t>
            </a:r>
            <a:r>
              <a:rPr lang="ko-KR" altLang="en-US" sz="3600" b="1" dirty="0" smtClean="0"/>
              <a:t>작성하고</a:t>
            </a:r>
            <a:r>
              <a:rPr lang="en-US" altLang="ko-KR" sz="3600" b="1" dirty="0" smtClean="0"/>
              <a:t>,</a:t>
            </a:r>
            <a:r>
              <a:rPr lang="en-US" altLang="ko-KR" sz="3600" b="1" dirty="0"/>
              <a:t> </a:t>
            </a:r>
            <a:endParaRPr lang="en-US" altLang="ko-KR" sz="3600" b="1" dirty="0" smtClean="0"/>
          </a:p>
          <a:p>
            <a:r>
              <a:rPr lang="en-US" altLang="ko-KR" sz="3600" b="1" dirty="0" smtClean="0"/>
              <a:t>CSS</a:t>
            </a:r>
            <a:r>
              <a:rPr lang="ko-KR" altLang="en-US" sz="3600" b="1" dirty="0"/>
              <a:t>로는 웹을 디자인하며</a:t>
            </a:r>
            <a:r>
              <a:rPr lang="en-US" altLang="ko-KR" sz="3600" b="1" dirty="0"/>
              <a:t>, 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자바스크립트로는</a:t>
            </a:r>
            <a:r>
              <a:rPr lang="ko-KR" altLang="en-US" sz="3600" b="1" dirty="0"/>
              <a:t> 웹의 동작을 구현</a:t>
            </a:r>
          </a:p>
        </p:txBody>
      </p:sp>
    </p:spTree>
    <p:extLst>
      <p:ext uri="{BB962C8B-B14F-4D97-AF65-F5344CB8AC3E}">
        <p14:creationId xmlns:p14="http://schemas.microsoft.com/office/powerpoint/2010/main" val="31066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095AD2B-8A90-40D0-93C3-436C90FB0543}"/>
              </a:ext>
            </a:extLst>
          </p:cNvPr>
          <p:cNvSpPr txBox="1"/>
          <p:nvPr/>
        </p:nvSpPr>
        <p:spPr>
          <a:xfrm>
            <a:off x="2603943" y="773962"/>
            <a:ext cx="5115056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lt1"/>
                </a:solidFill>
                <a:latin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 smtClean="0"/>
              <a:t>홈페이지 밑그림 그리기</a:t>
            </a:r>
            <a:r>
              <a:rPr lang="en-US" altLang="ko-KR" dirty="0" smtClean="0"/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와이어 프레임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16A10-AE3C-4446-8746-485E00E76628}"/>
              </a:ext>
            </a:extLst>
          </p:cNvPr>
          <p:cNvSpPr txBox="1"/>
          <p:nvPr/>
        </p:nvSpPr>
        <p:spPr>
          <a:xfrm>
            <a:off x="2603943" y="3312588"/>
            <a:ext cx="387305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lt1"/>
                </a:solidFill>
                <a:latin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디자인한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-&gt; HTML</a:t>
            </a:r>
            <a:r>
              <a:rPr lang="ko-KR" altLang="en-US" dirty="0" smtClean="0"/>
              <a:t> 코딩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0F8B1B1-2F18-412B-BC6A-6D2BC046C5E3}"/>
              </a:ext>
            </a:extLst>
          </p:cNvPr>
          <p:cNvSpPr/>
          <p:nvPr/>
        </p:nvSpPr>
        <p:spPr>
          <a:xfrm>
            <a:off x="4965737" y="1390816"/>
            <a:ext cx="944950" cy="33361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56FB27EF-4C54-47AC-A953-9C4607F05B7A}"/>
              </a:ext>
            </a:extLst>
          </p:cNvPr>
          <p:cNvSpPr/>
          <p:nvPr/>
        </p:nvSpPr>
        <p:spPr>
          <a:xfrm>
            <a:off x="4994903" y="2676826"/>
            <a:ext cx="986167" cy="38211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E08EF1E-FA26-4992-93D9-EB08DF0D9578}"/>
              </a:ext>
            </a:extLst>
          </p:cNvPr>
          <p:cNvSpPr/>
          <p:nvPr/>
        </p:nvSpPr>
        <p:spPr>
          <a:xfrm>
            <a:off x="5021280" y="3933758"/>
            <a:ext cx="986167" cy="38211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4B108B-EBC3-4373-95A0-EC04DA170715}"/>
              </a:ext>
            </a:extLst>
          </p:cNvPr>
          <p:cNvSpPr txBox="1"/>
          <p:nvPr/>
        </p:nvSpPr>
        <p:spPr>
          <a:xfrm>
            <a:off x="2603943" y="4565031"/>
            <a:ext cx="463505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lt1"/>
                </a:solidFill>
                <a:latin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/>
              <a:t>웹 브라우저에서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/>
              <a:t>HTML</a:t>
            </a:r>
            <a:r>
              <a:rPr lang="ko-KR" altLang="en-US" dirty="0" smtClean="0"/>
              <a:t>파일 실행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9C7DF-845B-4C3A-8A75-9F7850C53247}"/>
              </a:ext>
            </a:extLst>
          </p:cNvPr>
          <p:cNvSpPr txBox="1"/>
          <p:nvPr/>
        </p:nvSpPr>
        <p:spPr>
          <a:xfrm>
            <a:off x="2603943" y="2027562"/>
            <a:ext cx="243217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lt1"/>
                </a:solidFill>
                <a:latin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 err="1" smtClean="0"/>
              <a:t>작업폴더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E0BF0-0BBB-40C8-8183-9A88E792BB7D}"/>
              </a:ext>
            </a:extLst>
          </p:cNvPr>
          <p:cNvSpPr txBox="1"/>
          <p:nvPr/>
        </p:nvSpPr>
        <p:spPr>
          <a:xfrm>
            <a:off x="2603943" y="5830628"/>
            <a:ext cx="425405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lt1"/>
                </a:solidFill>
                <a:latin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5. </a:t>
            </a:r>
            <a:r>
              <a:rPr lang="ko-KR" altLang="en-US" dirty="0" smtClean="0"/>
              <a:t>홈페이지 </a:t>
            </a:r>
            <a:r>
              <a:rPr lang="ko-KR" altLang="en-US" dirty="0"/>
              <a:t>접속을 위해 웹 </a:t>
            </a:r>
            <a:r>
              <a:rPr lang="ko-KR" altLang="en-US" dirty="0" smtClean="0"/>
              <a:t>호스팅</a:t>
            </a:r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5276C93E-92E7-4A5B-B10F-1EDF42AAF6A3}"/>
              </a:ext>
            </a:extLst>
          </p:cNvPr>
          <p:cNvSpPr/>
          <p:nvPr/>
        </p:nvSpPr>
        <p:spPr>
          <a:xfrm>
            <a:off x="5036120" y="5227449"/>
            <a:ext cx="986167" cy="38211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C897F5-ECB9-4230-AD68-7EDC4B5557C1}"/>
              </a:ext>
            </a:extLst>
          </p:cNvPr>
          <p:cNvSpPr txBox="1"/>
          <p:nvPr/>
        </p:nvSpPr>
        <p:spPr>
          <a:xfrm>
            <a:off x="3360148" y="2795261"/>
            <a:ext cx="5352951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lt1"/>
                </a:solidFill>
                <a:latin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600" dirty="0"/>
              <a:t>웹 페이지가 어떤 문서의 유형으로 이루어졌는지를 기술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BA2B1-294F-4816-A98B-1BF81E10161C}"/>
              </a:ext>
            </a:extLst>
          </p:cNvPr>
          <p:cNvSpPr txBox="1"/>
          <p:nvPr/>
        </p:nvSpPr>
        <p:spPr>
          <a:xfrm>
            <a:off x="4937507" y="616422"/>
            <a:ext cx="1981633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lt1"/>
                </a:solidFill>
                <a:latin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HTML </a:t>
            </a:r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B6D91-40FC-495D-B6C7-72403CDC49FC}"/>
              </a:ext>
            </a:extLst>
          </p:cNvPr>
          <p:cNvSpPr txBox="1"/>
          <p:nvPr/>
        </p:nvSpPr>
        <p:spPr>
          <a:xfrm>
            <a:off x="1104797" y="1403555"/>
            <a:ext cx="8406468" cy="11526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buFont typeface="Arial" pitchFamily="34" charset="0"/>
              <a:buNone/>
              <a:defRPr sz="1600">
                <a:latin typeface="+mn-ea"/>
              </a:defRPr>
            </a:lvl1pPr>
          </a:lstStyle>
          <a:p>
            <a:r>
              <a:rPr lang="en-US" altLang="ko-KR" dirty="0"/>
              <a:t>html</a:t>
            </a:r>
            <a:r>
              <a:rPr lang="ko-KR" altLang="en-US" dirty="0"/>
              <a:t>에서 각 개체들을 표시할 때 태그를 이용하여 작업</a:t>
            </a:r>
            <a:endParaRPr lang="en-US" altLang="ko-KR" dirty="0"/>
          </a:p>
          <a:p>
            <a:r>
              <a:rPr lang="ko-KR" altLang="en-US" dirty="0"/>
              <a:t>태그 </a:t>
            </a:r>
            <a:r>
              <a:rPr lang="en-US" altLang="ko-KR" dirty="0"/>
              <a:t>–</a:t>
            </a:r>
            <a:r>
              <a:rPr lang="ko-KR" altLang="en-US" dirty="0"/>
              <a:t>웹 브라우저에게 각 개체가 화면에 어떻게 나타내야 하는지를 알려주는 역할수행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태그 형태 </a:t>
            </a:r>
            <a:r>
              <a:rPr lang="en-US" altLang="ko-KR" dirty="0"/>
              <a:t>– </a:t>
            </a:r>
            <a:r>
              <a:rPr lang="ko-KR" altLang="en-US" dirty="0"/>
              <a:t>보통 쌍으로 열림</a:t>
            </a:r>
            <a:r>
              <a:rPr lang="en-US" altLang="ko-KR" dirty="0"/>
              <a:t>(&lt;), </a:t>
            </a:r>
            <a:r>
              <a:rPr lang="ko-KR" altLang="en-US" dirty="0"/>
              <a:t>닫힘</a:t>
            </a:r>
            <a:r>
              <a:rPr lang="en-US" altLang="ko-KR" dirty="0"/>
              <a:t>(&gt;)</a:t>
            </a:r>
            <a:r>
              <a:rPr lang="ko-KR" altLang="en-US" dirty="0"/>
              <a:t>태그로 구성되며</a:t>
            </a:r>
            <a:r>
              <a:rPr lang="en-US" altLang="ko-KR" dirty="0"/>
              <a:t>, </a:t>
            </a:r>
            <a:r>
              <a:rPr lang="ko-KR" altLang="en-US" dirty="0"/>
              <a:t>닫힘 태그는</a:t>
            </a:r>
            <a:r>
              <a:rPr lang="en-US" altLang="ko-KR" dirty="0"/>
              <a:t>’&lt;/&gt;’</a:t>
            </a:r>
            <a:r>
              <a:rPr lang="ko-KR" altLang="en-US" dirty="0"/>
              <a:t>형태로 표시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829" t="10549" r="75950" b="65716"/>
          <a:stretch/>
        </p:blipFill>
        <p:spPr>
          <a:xfrm>
            <a:off x="1104797" y="3207587"/>
            <a:ext cx="5673969" cy="34043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94AE16-6FDA-4536-BAB5-FB3F0CD66534}"/>
              </a:ext>
            </a:extLst>
          </p:cNvPr>
          <p:cNvSpPr/>
          <p:nvPr/>
        </p:nvSpPr>
        <p:spPr>
          <a:xfrm>
            <a:off x="1447800" y="3311848"/>
            <a:ext cx="2133600" cy="288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6EE465-0AE4-4790-A35F-CBADAE30B3DA}"/>
              </a:ext>
            </a:extLst>
          </p:cNvPr>
          <p:cNvSpPr/>
          <p:nvPr/>
        </p:nvSpPr>
        <p:spPr>
          <a:xfrm>
            <a:off x="1461830" y="4909777"/>
            <a:ext cx="4786569" cy="981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272</Words>
  <Application>Microsoft Office PowerPoint</Application>
  <PresentationFormat>와이드스크린</PresentationFormat>
  <Paragraphs>52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웹 개발 입문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HTML 기본구성</vt:lpstr>
    </vt:vector>
  </TitlesOfParts>
  <Company>인하공업전문대학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수철</dc:creator>
  <cp:lastModifiedBy>PC</cp:lastModifiedBy>
  <cp:revision>20</cp:revision>
  <dcterms:created xsi:type="dcterms:W3CDTF">2019-03-11T09:10:56Z</dcterms:created>
  <dcterms:modified xsi:type="dcterms:W3CDTF">2023-03-01T10:22:37Z</dcterms:modified>
</cp:coreProperties>
</file>