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4" r:id="rId2"/>
    <p:sldId id="275" r:id="rId3"/>
    <p:sldId id="279" r:id="rId4"/>
    <p:sldId id="280" r:id="rId5"/>
    <p:sldId id="277" r:id="rId6"/>
    <p:sldId id="28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F1E3B-9C84-43F5-BE93-5182FDD5F3DB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C976B-C446-442F-B824-C0D10B7B1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635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1DF7-9EDD-4064-A9A2-BDE42D4D20DA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7EA2-8F24-4214-AFE0-4C13A29BF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5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1DF7-9EDD-4064-A9A2-BDE42D4D20DA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7EA2-8F24-4214-AFE0-4C13A29BF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62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1DF7-9EDD-4064-A9A2-BDE42D4D20DA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7EA2-8F24-4214-AFE0-4C13A29BF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461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1DF7-9EDD-4064-A9A2-BDE42D4D20DA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7EA2-8F24-4214-AFE0-4C13A29BF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06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1DF7-9EDD-4064-A9A2-BDE42D4D20DA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7EA2-8F24-4214-AFE0-4C13A29BF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3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1DF7-9EDD-4064-A9A2-BDE42D4D20DA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7EA2-8F24-4214-AFE0-4C13A29BF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08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1DF7-9EDD-4064-A9A2-BDE42D4D20DA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7EA2-8F24-4214-AFE0-4C13A29BF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33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1DF7-9EDD-4064-A9A2-BDE42D4D20DA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7EA2-8F24-4214-AFE0-4C13A29BF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1DF7-9EDD-4064-A9A2-BDE42D4D20DA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7EA2-8F24-4214-AFE0-4C13A29BF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28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1DF7-9EDD-4064-A9A2-BDE42D4D20DA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7EA2-8F24-4214-AFE0-4C13A29BF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06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1DF7-9EDD-4064-A9A2-BDE42D4D20DA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7EA2-8F24-4214-AFE0-4C13A29BF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60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31DF7-9EDD-4064-A9A2-BDE42D4D20DA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97EA2-8F24-4214-AFE0-4C13A29BFCB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01" y="5308550"/>
            <a:ext cx="1231499" cy="12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5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2743200"/>
            <a:ext cx="9966960" cy="749808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내가 만든 문서 웹 서버에 올리고 확인하기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70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00" y="762000"/>
            <a:ext cx="55106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/>
              <a:t>FTP </a:t>
            </a:r>
            <a:r>
              <a:rPr lang="ko-KR" altLang="en-US" sz="4400" b="1" dirty="0" smtClean="0"/>
              <a:t>서버에 접속하기</a:t>
            </a:r>
            <a:endParaRPr lang="ko-KR" altLang="en-US" sz="4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05000"/>
            <a:ext cx="8839200" cy="42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2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2594" y="685800"/>
            <a:ext cx="55106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/>
              <a:t>FTP </a:t>
            </a:r>
            <a:r>
              <a:rPr lang="ko-KR" altLang="en-US" sz="4400" b="1" dirty="0" smtClean="0"/>
              <a:t>서버에 접속하기</a:t>
            </a:r>
            <a:endParaRPr lang="ko-KR" altLang="en-US" sz="4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05000"/>
            <a:ext cx="7848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6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2594" y="685800"/>
            <a:ext cx="5562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/>
              <a:t>HTML </a:t>
            </a:r>
            <a:r>
              <a:rPr lang="ko-KR" altLang="en-US" sz="4400" b="1" dirty="0" smtClean="0"/>
              <a:t>문서 불러오기</a:t>
            </a:r>
            <a:endParaRPr lang="ko-KR" altLang="en-US" sz="4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828800"/>
            <a:ext cx="8610600" cy="410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0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600" y="762000"/>
            <a:ext cx="50962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/>
              <a:t>파일</a:t>
            </a:r>
            <a:r>
              <a:rPr lang="en-US" altLang="ko-KR" sz="4400" b="1" dirty="0" smtClean="0"/>
              <a:t> </a:t>
            </a:r>
            <a:r>
              <a:rPr lang="ko-KR" altLang="en-US" sz="4400" b="1" dirty="0" smtClean="0"/>
              <a:t>서버에 올리기</a:t>
            </a:r>
            <a:endParaRPr lang="ko-KR" altLang="en-US" sz="4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8800"/>
            <a:ext cx="9144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8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762000"/>
            <a:ext cx="6789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/>
              <a:t>웹 브라우저에서 확인하기</a:t>
            </a:r>
            <a:endParaRPr lang="ko-KR" altLang="en-US" sz="4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752600"/>
            <a:ext cx="8208714" cy="341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22</Words>
  <Application>Microsoft Office PowerPoint</Application>
  <PresentationFormat>와이드스크린</PresentationFormat>
  <Paragraphs>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내가 만든 문서 웹 서버에 올리고 확인하기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인하공업전문대학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수철</dc:creator>
  <cp:lastModifiedBy>PC</cp:lastModifiedBy>
  <cp:revision>21</cp:revision>
  <dcterms:created xsi:type="dcterms:W3CDTF">2019-03-11T09:10:56Z</dcterms:created>
  <dcterms:modified xsi:type="dcterms:W3CDTF">2022-08-30T12:30:46Z</dcterms:modified>
</cp:coreProperties>
</file>