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8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333" autoAdjust="0"/>
  </p:normalViewPr>
  <p:slideViewPr>
    <p:cSldViewPr>
      <p:cViewPr varScale="1">
        <p:scale>
          <a:sx n="82" d="100"/>
          <a:sy n="82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2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32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err="1" smtClean="0"/>
              <a:t>이해신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3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7BF6BBE-2F5A-4A72-B5C6-8D4B152236A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72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22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6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7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0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2023-03-15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3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7BF6BBE-2F5A-4A72-B5C6-8D4B152236A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ko-KR" altLang="en-US" dirty="0" err="1" smtClean="0"/>
              <a:t>이해신</a:t>
            </a:r>
            <a:endParaRPr lang="ko-KR" alt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4871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1371600"/>
            <a:ext cx="9966960" cy="3035808"/>
          </a:xfrm>
        </p:spPr>
        <p:txBody>
          <a:bodyPr/>
          <a:lstStyle/>
          <a:p>
            <a:pPr algn="ctr"/>
            <a:r>
              <a:rPr lang="en-US" altLang="ko-K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r>
              <a:rPr lang="ko-KR" alt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주차 과제</a:t>
            </a:r>
            <a:r>
              <a:rPr lang="en-US" altLang="ko-K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/>
            </a:r>
            <a:br>
              <a:rPr lang="en-US" altLang="ko-K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</a:br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r>
              <a:rPr lang="ko-KR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월 </a:t>
            </a:r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23</a:t>
            </a:r>
            <a:r>
              <a:rPr lang="ko-KR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일 </a:t>
            </a:r>
            <a:r>
              <a:rPr lang="ko-KR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까지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86000" y="4800600"/>
            <a:ext cx="8081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 smtClean="0"/>
              <a:t>주의사항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과제에 사용되는 이미지는 구글에서 에버랜드 이미지 검색해서 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</a:t>
            </a:r>
            <a:r>
              <a:rPr lang="ko-KR" altLang="en-US" dirty="0" smtClean="0"/>
              <a:t>나머지 텍스트 및 특수문자 부분은 똑같이 작업할 것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2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079" y="381000"/>
            <a:ext cx="7651368" cy="5867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935" y="246727"/>
            <a:ext cx="3148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파일명 </a:t>
            </a:r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en-US" altLang="ko-KR" sz="32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proj1.html</a:t>
            </a:r>
            <a:endParaRPr lang="ko-KR" altLang="en-US" sz="20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2286000" y="2667000"/>
            <a:ext cx="22860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2059" y="4429172"/>
            <a:ext cx="3009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/>
              <a:t>이미지를 클릭하면 </a:t>
            </a:r>
            <a:endParaRPr lang="en-US" altLang="ko-KR" dirty="0"/>
          </a:p>
          <a:p>
            <a:r>
              <a:rPr lang="en-US" altLang="ko-KR" dirty="0"/>
              <a:t>proj2.html </a:t>
            </a:r>
            <a:r>
              <a:rPr lang="ko-KR" altLang="en-US" dirty="0" err="1"/>
              <a:t>웹페이지로</a:t>
            </a:r>
            <a:r>
              <a:rPr lang="ko-KR" altLang="en-US" dirty="0"/>
              <a:t> 이동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486400" y="1885012"/>
            <a:ext cx="2362200" cy="17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48600" y="1885012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/>
              <a:t>클릭하면 에버랜드 홈페이지로 이동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842385" y="501134"/>
            <a:ext cx="2415415" cy="102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6422" y="140300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/>
              <a:t>타이틀은 에버랜드 소개 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743200" y="5054911"/>
            <a:ext cx="1600200" cy="73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816127" y="5701242"/>
            <a:ext cx="1454346" cy="8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2065" y="5650468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 smtClean="0"/>
              <a:t>특수문자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1870244" y="2895600"/>
            <a:ext cx="232075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1966662" y="3001544"/>
            <a:ext cx="2224338" cy="139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1870244" y="3009900"/>
            <a:ext cx="2320756" cy="231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464" y="28168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목록태그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4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0"/>
    </mc:Choice>
    <mc:Fallback xmlns="">
      <p:transition spd="slow" advTm="14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1796</TotalTime>
  <Words>48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Adobe 고딕 Std B</vt:lpstr>
      <vt:lpstr>HY목각파임B</vt:lpstr>
      <vt:lpstr>바탕</vt:lpstr>
      <vt:lpstr>Rockwell</vt:lpstr>
      <vt:lpstr>Rockwell Condensed</vt:lpstr>
      <vt:lpstr>Wingdings</vt:lpstr>
      <vt:lpstr>목판</vt:lpstr>
      <vt:lpstr>3주차 과제 3월 23일 까지</vt:lpstr>
      <vt:lpstr>PowerPoint 프레젠테이션</vt:lpstr>
    </vt:vector>
  </TitlesOfParts>
  <Company>인하공업전문대학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활용 및 분석</dc:title>
  <dc:creator>황 수철</dc:creator>
  <cp:lastModifiedBy>PC</cp:lastModifiedBy>
  <cp:revision>75</cp:revision>
  <dcterms:created xsi:type="dcterms:W3CDTF">2020-03-09T06:46:28Z</dcterms:created>
  <dcterms:modified xsi:type="dcterms:W3CDTF">2023-03-15T09:30:49Z</dcterms:modified>
</cp:coreProperties>
</file>