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712"/>
  </p:normalViewPr>
  <p:slideViewPr>
    <p:cSldViewPr snapToGrid="0">
      <p:cViewPr varScale="1">
        <p:scale>
          <a:sx n="120" d="100"/>
          <a:sy n="120"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2/10/25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2/10/25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2/10/25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2/10/25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2/10/25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2/10/25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2/10/25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2400-A78C-0181-4EFB-65490879B587}"/>
              </a:ext>
            </a:extLst>
          </p:cNvPr>
          <p:cNvSpPr>
            <a:spLocks noGrp="1"/>
          </p:cNvSpPr>
          <p:nvPr>
            <p:ph type="ctrTitle"/>
          </p:nvPr>
        </p:nvSpPr>
        <p:spPr/>
        <p:txBody>
          <a:bodyPr/>
          <a:lstStyle/>
          <a:p>
            <a:r>
              <a:rPr lang="en-KE" dirty="0"/>
              <a:t>MOVIE RECOMMENDER SYSTEM</a:t>
            </a:r>
          </a:p>
        </p:txBody>
      </p:sp>
      <p:sp>
        <p:nvSpPr>
          <p:cNvPr id="3" name="Subtitle 2">
            <a:extLst>
              <a:ext uri="{FF2B5EF4-FFF2-40B4-BE49-F238E27FC236}">
                <a16:creationId xmlns:a16="http://schemas.microsoft.com/office/drawing/2014/main" id="{F72351AB-E685-586A-3CEF-FE4986DD7AD4}"/>
              </a:ext>
            </a:extLst>
          </p:cNvPr>
          <p:cNvSpPr>
            <a:spLocks noGrp="1"/>
          </p:cNvSpPr>
          <p:nvPr>
            <p:ph type="subTitle" idx="1"/>
          </p:nvPr>
        </p:nvSpPr>
        <p:spPr/>
        <p:txBody>
          <a:bodyPr/>
          <a:lstStyle/>
          <a:p>
            <a:r>
              <a:rPr lang="en-KE" dirty="0"/>
              <a:t>Kelvin Njenga</a:t>
            </a:r>
          </a:p>
        </p:txBody>
      </p:sp>
    </p:spTree>
    <p:extLst>
      <p:ext uri="{BB962C8B-B14F-4D97-AF65-F5344CB8AC3E}">
        <p14:creationId xmlns:p14="http://schemas.microsoft.com/office/powerpoint/2010/main" val="51198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2036-D048-2B78-35C7-97C9DB057A4A}"/>
              </a:ext>
            </a:extLst>
          </p:cNvPr>
          <p:cNvSpPr>
            <a:spLocks noGrp="1"/>
          </p:cNvSpPr>
          <p:nvPr>
            <p:ph type="title"/>
          </p:nvPr>
        </p:nvSpPr>
        <p:spPr/>
        <p:txBody>
          <a:bodyPr/>
          <a:lstStyle/>
          <a:p>
            <a:r>
              <a:rPr lang="en-KE" dirty="0"/>
              <a:t>Table of Contents</a:t>
            </a:r>
          </a:p>
        </p:txBody>
      </p:sp>
      <p:sp>
        <p:nvSpPr>
          <p:cNvPr id="3" name="Content Placeholder 2">
            <a:extLst>
              <a:ext uri="{FF2B5EF4-FFF2-40B4-BE49-F238E27FC236}">
                <a16:creationId xmlns:a16="http://schemas.microsoft.com/office/drawing/2014/main" id="{8535635C-D124-CF4F-3ECD-2D5AB0D85C54}"/>
              </a:ext>
            </a:extLst>
          </p:cNvPr>
          <p:cNvSpPr>
            <a:spLocks noGrp="1"/>
          </p:cNvSpPr>
          <p:nvPr>
            <p:ph idx="1"/>
          </p:nvPr>
        </p:nvSpPr>
        <p:spPr/>
        <p:txBody>
          <a:bodyPr>
            <a:normAutofit/>
          </a:bodyPr>
          <a:lstStyle/>
          <a:p>
            <a:r>
              <a:rPr lang="en-KE" sz="2800" dirty="0"/>
              <a:t>Project Overview</a:t>
            </a:r>
          </a:p>
          <a:p>
            <a:r>
              <a:rPr lang="en-KE" sz="2800" dirty="0"/>
              <a:t>Business Problem</a:t>
            </a:r>
          </a:p>
          <a:p>
            <a:r>
              <a:rPr lang="en-KE" sz="2800" dirty="0"/>
              <a:t>Data Understanding</a:t>
            </a:r>
          </a:p>
          <a:p>
            <a:r>
              <a:rPr lang="en-KE" sz="2800" dirty="0"/>
              <a:t>Modeling</a:t>
            </a:r>
          </a:p>
          <a:p>
            <a:r>
              <a:rPr lang="en-KE" sz="2800" dirty="0"/>
              <a:t>Conclusion</a:t>
            </a:r>
          </a:p>
          <a:p>
            <a:r>
              <a:rPr lang="en-KE" sz="2800" dirty="0"/>
              <a:t>Recommendations</a:t>
            </a:r>
          </a:p>
        </p:txBody>
      </p:sp>
    </p:spTree>
    <p:extLst>
      <p:ext uri="{BB962C8B-B14F-4D97-AF65-F5344CB8AC3E}">
        <p14:creationId xmlns:p14="http://schemas.microsoft.com/office/powerpoint/2010/main" val="241215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C6C4-034F-6100-5FA4-DD33866A5EB1}"/>
              </a:ext>
            </a:extLst>
          </p:cNvPr>
          <p:cNvSpPr>
            <a:spLocks noGrp="1"/>
          </p:cNvSpPr>
          <p:nvPr>
            <p:ph type="title"/>
          </p:nvPr>
        </p:nvSpPr>
        <p:spPr/>
        <p:txBody>
          <a:bodyPr/>
          <a:lstStyle/>
          <a:p>
            <a:r>
              <a:rPr lang="en-KE" dirty="0"/>
              <a:t>Project Overview</a:t>
            </a:r>
            <a:br>
              <a:rPr lang="en-KE" dirty="0"/>
            </a:br>
            <a:endParaRPr lang="en-KE" dirty="0"/>
          </a:p>
        </p:txBody>
      </p:sp>
      <p:sp>
        <p:nvSpPr>
          <p:cNvPr id="3" name="Content Placeholder 2">
            <a:extLst>
              <a:ext uri="{FF2B5EF4-FFF2-40B4-BE49-F238E27FC236}">
                <a16:creationId xmlns:a16="http://schemas.microsoft.com/office/drawing/2014/main" id="{1C3E6833-842F-5D3D-30EC-7EEB20E43440}"/>
              </a:ext>
            </a:extLst>
          </p:cNvPr>
          <p:cNvSpPr>
            <a:spLocks noGrp="1"/>
          </p:cNvSpPr>
          <p:nvPr>
            <p:ph idx="1"/>
          </p:nvPr>
        </p:nvSpPr>
        <p:spPr/>
        <p:txBody>
          <a:bodyPr>
            <a:normAutofit/>
          </a:bodyPr>
          <a:lstStyle/>
          <a:p>
            <a:r>
              <a:rPr lang="en-GB" sz="2800" dirty="0">
                <a:solidFill>
                  <a:srgbClr val="FFFFFF"/>
                </a:solidFill>
                <a:effectLst/>
                <a:latin typeface="Helvetica" pitchFamily="2" charset="0"/>
              </a:rPr>
              <a:t>The project aims to develop a movie recommender system that prioritizes personalization through collaborative and content based filtering techniques. </a:t>
            </a:r>
          </a:p>
          <a:p>
            <a:r>
              <a:rPr lang="en-GB" sz="2800" dirty="0">
                <a:effectLst/>
                <a:latin typeface="Helvetica Neue" panose="02000503000000020004" pitchFamily="2" charset="0"/>
              </a:rPr>
              <a:t>It seeks to deliver precise and relevant movie recommendations based on individual user preferences and viewing history, ultimately enhancing the overall user experience.</a:t>
            </a:r>
          </a:p>
        </p:txBody>
      </p:sp>
    </p:spTree>
    <p:extLst>
      <p:ext uri="{BB962C8B-B14F-4D97-AF65-F5344CB8AC3E}">
        <p14:creationId xmlns:p14="http://schemas.microsoft.com/office/powerpoint/2010/main" val="1199745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307-1F30-AAC1-77FF-1EC1A81BFA3E}"/>
              </a:ext>
            </a:extLst>
          </p:cNvPr>
          <p:cNvSpPr>
            <a:spLocks noGrp="1"/>
          </p:cNvSpPr>
          <p:nvPr>
            <p:ph type="title"/>
          </p:nvPr>
        </p:nvSpPr>
        <p:spPr/>
        <p:txBody>
          <a:bodyPr/>
          <a:lstStyle/>
          <a:p>
            <a:r>
              <a:rPr lang="en-KE" dirty="0"/>
              <a:t>Business Problem</a:t>
            </a:r>
          </a:p>
        </p:txBody>
      </p:sp>
      <p:sp>
        <p:nvSpPr>
          <p:cNvPr id="3" name="Content Placeholder 2">
            <a:extLst>
              <a:ext uri="{FF2B5EF4-FFF2-40B4-BE49-F238E27FC236}">
                <a16:creationId xmlns:a16="http://schemas.microsoft.com/office/drawing/2014/main" id="{7CC11ABE-A754-2419-15F2-5599A7603803}"/>
              </a:ext>
            </a:extLst>
          </p:cNvPr>
          <p:cNvSpPr>
            <a:spLocks noGrp="1"/>
          </p:cNvSpPr>
          <p:nvPr>
            <p:ph idx="1"/>
          </p:nvPr>
        </p:nvSpPr>
        <p:spPr/>
        <p:txBody>
          <a:bodyPr>
            <a:normAutofit/>
          </a:bodyPr>
          <a:lstStyle/>
          <a:p>
            <a:r>
              <a:rPr lang="en-GB" sz="2800" dirty="0">
                <a:effectLst/>
                <a:latin typeface="Helvetica Neue" panose="02000503000000020004" pitchFamily="2" charset="0"/>
              </a:rPr>
              <a:t>The aim is to improve user satisfaction and retention. The current absence of personalized recommendations may lead to disengagement. Using historical ratings and tags, the proposed solution seeks to enhance overall user engagement on the platform.</a:t>
            </a:r>
          </a:p>
        </p:txBody>
      </p:sp>
    </p:spTree>
    <p:extLst>
      <p:ext uri="{BB962C8B-B14F-4D97-AF65-F5344CB8AC3E}">
        <p14:creationId xmlns:p14="http://schemas.microsoft.com/office/powerpoint/2010/main" val="341931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1C6E-79F3-A51E-9657-146CF3D78433}"/>
              </a:ext>
            </a:extLst>
          </p:cNvPr>
          <p:cNvSpPr>
            <a:spLocks noGrp="1"/>
          </p:cNvSpPr>
          <p:nvPr>
            <p:ph type="title"/>
          </p:nvPr>
        </p:nvSpPr>
        <p:spPr/>
        <p:txBody>
          <a:bodyPr/>
          <a:lstStyle/>
          <a:p>
            <a:r>
              <a:rPr lang="en-KE" dirty="0"/>
              <a:t>Data Understanding</a:t>
            </a:r>
          </a:p>
        </p:txBody>
      </p:sp>
      <p:sp>
        <p:nvSpPr>
          <p:cNvPr id="3" name="Content Placeholder 2">
            <a:extLst>
              <a:ext uri="{FF2B5EF4-FFF2-40B4-BE49-F238E27FC236}">
                <a16:creationId xmlns:a16="http://schemas.microsoft.com/office/drawing/2014/main" id="{7C52A1CE-A853-F0E9-2BF3-F94E16EA9973}"/>
              </a:ext>
            </a:extLst>
          </p:cNvPr>
          <p:cNvSpPr>
            <a:spLocks noGrp="1"/>
          </p:cNvSpPr>
          <p:nvPr>
            <p:ph idx="1"/>
          </p:nvPr>
        </p:nvSpPr>
        <p:spPr/>
        <p:txBody>
          <a:bodyPr>
            <a:normAutofit/>
          </a:bodyPr>
          <a:lstStyle/>
          <a:p>
            <a:r>
              <a:rPr lang="en-GB" sz="2800" dirty="0">
                <a:effectLst/>
                <a:latin typeface="Helvetica Neue" panose="02000503000000020004" pitchFamily="2" charset="0"/>
              </a:rPr>
              <a:t>The </a:t>
            </a:r>
            <a:r>
              <a:rPr lang="en-GB" sz="2800" dirty="0" err="1">
                <a:effectLst/>
                <a:latin typeface="Helvetica Neue" panose="02000503000000020004" pitchFamily="2" charset="0"/>
              </a:rPr>
              <a:t>Ml</a:t>
            </a:r>
            <a:r>
              <a:rPr lang="en-GB" sz="2800" dirty="0">
                <a:effectLst/>
                <a:latin typeface="Helvetica Neue" panose="02000503000000020004" pitchFamily="2" charset="0"/>
              </a:rPr>
              <a:t>-latest-small dataset, generated by 610 users between 1996 and 2018, comprises 100,836 ratings and 3,683 tags across 9,742 movies. Split into four files, it includes movie information, external identifiers, user ratings, and user-generated tags.</a:t>
            </a:r>
          </a:p>
        </p:txBody>
      </p:sp>
    </p:spTree>
    <p:extLst>
      <p:ext uri="{BB962C8B-B14F-4D97-AF65-F5344CB8AC3E}">
        <p14:creationId xmlns:p14="http://schemas.microsoft.com/office/powerpoint/2010/main" val="45365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EE3E-8720-4E2E-A350-4A2A83598CFB}"/>
              </a:ext>
            </a:extLst>
          </p:cNvPr>
          <p:cNvSpPr>
            <a:spLocks noGrp="1"/>
          </p:cNvSpPr>
          <p:nvPr>
            <p:ph type="title"/>
          </p:nvPr>
        </p:nvSpPr>
        <p:spPr/>
        <p:txBody>
          <a:bodyPr/>
          <a:lstStyle/>
          <a:p>
            <a:r>
              <a:rPr lang="en-KE"/>
              <a:t>Visualizations</a:t>
            </a:r>
          </a:p>
        </p:txBody>
      </p:sp>
      <p:sp>
        <p:nvSpPr>
          <p:cNvPr id="3" name="Content Placeholder 2">
            <a:extLst>
              <a:ext uri="{FF2B5EF4-FFF2-40B4-BE49-F238E27FC236}">
                <a16:creationId xmlns:a16="http://schemas.microsoft.com/office/drawing/2014/main" id="{2799AA1E-3E28-E1D7-640C-E5E1F396F31E}"/>
              </a:ext>
            </a:extLst>
          </p:cNvPr>
          <p:cNvSpPr>
            <a:spLocks noGrp="1"/>
          </p:cNvSpPr>
          <p:nvPr>
            <p:ph idx="1"/>
          </p:nvPr>
        </p:nvSpPr>
        <p:spPr/>
        <p:txBody>
          <a:bodyPr/>
          <a:lstStyle/>
          <a:p>
            <a:endParaRPr lang="en-KE"/>
          </a:p>
        </p:txBody>
      </p:sp>
    </p:spTree>
    <p:extLst>
      <p:ext uri="{BB962C8B-B14F-4D97-AF65-F5344CB8AC3E}">
        <p14:creationId xmlns:p14="http://schemas.microsoft.com/office/powerpoint/2010/main" val="147154932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1673</TotalTime>
  <Words>153</Words>
  <Application>Microsoft Macintosh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vt:lpstr>
      <vt:lpstr>Helvetica Neue</vt:lpstr>
      <vt:lpstr>Trebuchet MS</vt:lpstr>
      <vt:lpstr>Berlin</vt:lpstr>
      <vt:lpstr>MOVIE RECOMMENDER SYSTEM</vt:lpstr>
      <vt:lpstr>Table of Contents</vt:lpstr>
      <vt:lpstr>Project Overview </vt:lpstr>
      <vt:lpstr>Business Problem</vt:lpstr>
      <vt:lpstr>Data Understanding</vt:lpstr>
      <vt:lpstr>Visualizations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4</cp:revision>
  <dcterms:created xsi:type="dcterms:W3CDTF">2025-02-10T11:42:13Z</dcterms:created>
  <dcterms:modified xsi:type="dcterms:W3CDTF">2025-02-11T16:52:10Z</dcterms:modified>
</cp:coreProperties>
</file>