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2"/>
  </p:normalViewPr>
  <p:slideViewPr>
    <p:cSldViewPr snapToGrid="0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2400-A78C-0181-4EFB-65490879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MOVIE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51AB-E685-586A-3CEF-FE4986DD7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E" dirty="0"/>
              <a:t>Kelvin Njenga</a:t>
            </a:r>
          </a:p>
        </p:txBody>
      </p:sp>
    </p:spTree>
    <p:extLst>
      <p:ext uri="{BB962C8B-B14F-4D97-AF65-F5344CB8AC3E}">
        <p14:creationId xmlns:p14="http://schemas.microsoft.com/office/powerpoint/2010/main" val="5119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2036-D048-2B78-35C7-97C9DB05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635C-D124-CF4F-3ECD-2D5AB0D8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Project Overview</a:t>
            </a:r>
          </a:p>
          <a:p>
            <a:r>
              <a:rPr lang="en-KE" dirty="0"/>
              <a:t>Business Problem</a:t>
            </a:r>
          </a:p>
          <a:p>
            <a:r>
              <a:rPr lang="en-KE" dirty="0"/>
              <a:t>Data Understanding</a:t>
            </a:r>
          </a:p>
          <a:p>
            <a:r>
              <a:rPr lang="en-KE" dirty="0"/>
              <a:t>Modeling</a:t>
            </a:r>
          </a:p>
          <a:p>
            <a:r>
              <a:rPr lang="en-KE" dirty="0"/>
              <a:t>Conclusion</a:t>
            </a:r>
          </a:p>
          <a:p>
            <a:r>
              <a:rPr lang="en-KE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12150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17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MOVIE RECOMMENDER SYSTEM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3</cp:revision>
  <dcterms:created xsi:type="dcterms:W3CDTF">2025-02-10T11:42:13Z</dcterms:created>
  <dcterms:modified xsi:type="dcterms:W3CDTF">2025-02-10T12:06:42Z</dcterms:modified>
</cp:coreProperties>
</file>