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2400-A78C-0181-4EFB-65490879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51AB-E685-586A-3CEF-FE4986DD7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19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2036-D048-2B78-35C7-97C9DB05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635C-D124-CF4F-3ECD-2D5AB0D8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21504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1</cp:revision>
  <dcterms:created xsi:type="dcterms:W3CDTF">2025-02-10T11:42:13Z</dcterms:created>
  <dcterms:modified xsi:type="dcterms:W3CDTF">2025-02-10T11:42:38Z</dcterms:modified>
</cp:coreProperties>
</file>