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12"/>
  </p:normalViewPr>
  <p:slideViewPr>
    <p:cSldViewPr snapToGrid="0">
      <p:cViewPr varScale="1">
        <p:scale>
          <a:sx n="120" d="100"/>
          <a:sy n="120" d="100"/>
        </p:scale>
        <p:origin x="4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2400-A78C-0181-4EFB-65490879B5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MOVIE RECOMMENDER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2351AB-E685-586A-3CEF-FE4986DD7A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E" dirty="0"/>
              <a:t>Kelvin Njenga</a:t>
            </a:r>
          </a:p>
        </p:txBody>
      </p:sp>
    </p:spTree>
    <p:extLst>
      <p:ext uri="{BB962C8B-B14F-4D97-AF65-F5344CB8AC3E}">
        <p14:creationId xmlns:p14="http://schemas.microsoft.com/office/powerpoint/2010/main" val="51198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42036-D048-2B78-35C7-97C9DB05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635C-D124-CF4F-3ECD-2D5AB0D85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Project Overview</a:t>
            </a:r>
          </a:p>
          <a:p>
            <a:r>
              <a:rPr lang="en-KE" dirty="0"/>
              <a:t>Business Problem</a:t>
            </a:r>
          </a:p>
          <a:p>
            <a:r>
              <a:rPr lang="en-KE" dirty="0"/>
              <a:t>Data Understanding</a:t>
            </a:r>
          </a:p>
          <a:p>
            <a:r>
              <a:rPr lang="en-KE" dirty="0"/>
              <a:t>Modeling</a:t>
            </a:r>
          </a:p>
          <a:p>
            <a:r>
              <a:rPr lang="en-KE" dirty="0"/>
              <a:t>Conclusion</a:t>
            </a:r>
          </a:p>
          <a:p>
            <a:r>
              <a:rPr lang="en-KE" dirty="0"/>
              <a:t>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41215048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3</TotalTime>
  <Words>17</Words>
  <Application>Microsoft Macintosh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Trebuchet MS</vt:lpstr>
      <vt:lpstr>Berlin</vt:lpstr>
      <vt:lpstr>MOVIE RECOMMENDER SYSTEM</vt:lpstr>
      <vt:lpstr>Table of Contents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Kelvin Njenga</dc:creator>
  <cp:lastModifiedBy>Kelvin Njenga</cp:lastModifiedBy>
  <cp:revision>3</cp:revision>
  <dcterms:created xsi:type="dcterms:W3CDTF">2025-02-10T11:42:13Z</dcterms:created>
  <dcterms:modified xsi:type="dcterms:W3CDTF">2025-02-10T13:01:48Z</dcterms:modified>
</cp:coreProperties>
</file>