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4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C99D-FA32-824A-796C-E53BF656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KE" sz="4800" b="1" dirty="0"/>
              <a:t>ANALYSIS OF TRAFFIC ACCIDENTS CAUSES, INSIGHTS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5E39-486A-2A55-00A9-A4B1EF000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36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A87-C332-E1A1-C830-01FCDD6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07AC-8850-5C8F-3B90-EFB27341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sz="2400" dirty="0"/>
              <a:t>Problem Statement:  </a:t>
            </a:r>
            <a:r>
              <a:rPr lang="en-GB" sz="2400" dirty="0"/>
              <a:t>The City of Chicago faces serious road safety issues due to frequent traffic accidents, prompting a need to </a:t>
            </a:r>
            <a:r>
              <a:rPr lang="en-GB" sz="2400" dirty="0" err="1"/>
              <a:t>analyze</a:t>
            </a:r>
            <a:r>
              <a:rPr lang="en-GB" sz="2400" dirty="0"/>
              <a:t> crash data to identify their main causes and develop targeted solutions to improve safety for residents.</a:t>
            </a:r>
            <a:endParaRPr lang="en-KE" sz="2400" dirty="0"/>
          </a:p>
          <a:p>
            <a:r>
              <a:rPr lang="en-KE" sz="2400" dirty="0"/>
              <a:t>Objective: </a:t>
            </a:r>
            <a:r>
              <a:rPr lang="en-GB" sz="2400" dirty="0"/>
              <a:t>Determine the main factors behind traffic accidents and provide practical recommendations for their prevention.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19663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538A-5D57-E989-333A-090D1D6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6C45-28DA-CA03-1DCF-D3F2CAED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Addressed missing data through imputation or column removal,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Engineered cyclical and interaction features for time-related complexity, and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Grouped rare causes into an "Other" category to optimize model performance.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3919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9481-7E69-88A9-94C1-E490398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B0CE-A156-04C8-4135-458352B6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76261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108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ANALYSIS OF TRAFFIC ACCIDENTS CAUSES, INSIGHTS AND RECOMMENDATIONS</vt:lpstr>
      <vt:lpstr>Introduction</vt:lpstr>
      <vt:lpstr>Data preparation</vt:lpstr>
      <vt:lpstr>EXPLORATORY DATA ANALYSIS (EDA)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5</cp:revision>
  <dcterms:created xsi:type="dcterms:W3CDTF">2024-12-17T16:42:39Z</dcterms:created>
  <dcterms:modified xsi:type="dcterms:W3CDTF">2024-12-17T19:30:28Z</dcterms:modified>
</cp:coreProperties>
</file>