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43"/>
  </p:normalViewPr>
  <p:slideViewPr>
    <p:cSldViewPr snapToGrid="0">
      <p:cViewPr varScale="1">
        <p:scale>
          <a:sx n="120" d="100"/>
          <a:sy n="120" d="100"/>
        </p:scale>
        <p:origin x="4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42F6-AAFA-8F45-8A9D-01CDE4916F93}" type="datetimeFigureOut">
              <a:rPr lang="en-KE" smtClean="0"/>
              <a:t>17/12/2024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BD4082C-A694-7245-A2CF-C39E45C68D1E}" type="slidenum">
              <a:rPr lang="en-KE" smtClean="0"/>
              <a:t>‹#›</a:t>
            </a:fld>
            <a:endParaRPr lang="en-KE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358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42F6-AAFA-8F45-8A9D-01CDE4916F93}" type="datetimeFigureOut">
              <a:rPr lang="en-KE" smtClean="0"/>
              <a:t>17/12/2024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082C-A694-7245-A2CF-C39E45C68D1E}" type="slidenum">
              <a:rPr lang="en-KE" smtClean="0"/>
              <a:t>‹#›</a:t>
            </a:fld>
            <a:endParaRPr lang="en-KE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699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42F6-AAFA-8F45-8A9D-01CDE4916F93}" type="datetimeFigureOut">
              <a:rPr lang="en-KE" smtClean="0"/>
              <a:t>17/12/2024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082C-A694-7245-A2CF-C39E45C68D1E}" type="slidenum">
              <a:rPr lang="en-KE" smtClean="0"/>
              <a:t>‹#›</a:t>
            </a:fld>
            <a:endParaRPr lang="en-KE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7120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42F6-AAFA-8F45-8A9D-01CDE4916F93}" type="datetimeFigureOut">
              <a:rPr lang="en-KE" smtClean="0"/>
              <a:t>17/12/2024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082C-A694-7245-A2CF-C39E45C68D1E}" type="slidenum">
              <a:rPr lang="en-KE" smtClean="0"/>
              <a:t>‹#›</a:t>
            </a:fld>
            <a:endParaRPr lang="en-KE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433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42F6-AAFA-8F45-8A9D-01CDE4916F93}" type="datetimeFigureOut">
              <a:rPr lang="en-KE" smtClean="0"/>
              <a:t>17/12/2024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082C-A694-7245-A2CF-C39E45C68D1E}" type="slidenum">
              <a:rPr lang="en-KE" smtClean="0"/>
              <a:t>‹#›</a:t>
            </a:fld>
            <a:endParaRPr lang="en-K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497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42F6-AAFA-8F45-8A9D-01CDE4916F93}" type="datetimeFigureOut">
              <a:rPr lang="en-KE" smtClean="0"/>
              <a:t>17/12/2024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082C-A694-7245-A2CF-C39E45C68D1E}" type="slidenum">
              <a:rPr lang="en-KE" smtClean="0"/>
              <a:t>‹#›</a:t>
            </a:fld>
            <a:endParaRPr lang="en-KE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124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42F6-AAFA-8F45-8A9D-01CDE4916F93}" type="datetimeFigureOut">
              <a:rPr lang="en-KE" smtClean="0"/>
              <a:t>17/12/2024</a:t>
            </a:fld>
            <a:endParaRPr lang="en-K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082C-A694-7245-A2CF-C39E45C68D1E}" type="slidenum">
              <a:rPr lang="en-KE" smtClean="0"/>
              <a:t>‹#›</a:t>
            </a:fld>
            <a:endParaRPr lang="en-KE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607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42F6-AAFA-8F45-8A9D-01CDE4916F93}" type="datetimeFigureOut">
              <a:rPr lang="en-KE" smtClean="0"/>
              <a:t>17/12/2024</a:t>
            </a:fld>
            <a:endParaRPr lang="en-K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082C-A694-7245-A2CF-C39E45C68D1E}" type="slidenum">
              <a:rPr lang="en-KE" smtClean="0"/>
              <a:t>‹#›</a:t>
            </a:fld>
            <a:endParaRPr lang="en-KE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490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42F6-AAFA-8F45-8A9D-01CDE4916F93}" type="datetimeFigureOut">
              <a:rPr lang="en-KE" smtClean="0"/>
              <a:t>17/12/2024</a:t>
            </a:fld>
            <a:endParaRPr lang="en-K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082C-A694-7245-A2CF-C39E45C68D1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954107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42F6-AAFA-8F45-8A9D-01CDE4916F93}" type="datetimeFigureOut">
              <a:rPr lang="en-KE" smtClean="0"/>
              <a:t>17/12/2024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082C-A694-7245-A2CF-C39E45C68D1E}" type="slidenum">
              <a:rPr lang="en-KE" smtClean="0"/>
              <a:t>‹#›</a:t>
            </a:fld>
            <a:endParaRPr lang="en-KE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519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24842F6-AAFA-8F45-8A9D-01CDE4916F93}" type="datetimeFigureOut">
              <a:rPr lang="en-KE" smtClean="0"/>
              <a:t>17/12/2024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082C-A694-7245-A2CF-C39E45C68D1E}" type="slidenum">
              <a:rPr lang="en-KE" smtClean="0"/>
              <a:t>‹#›</a:t>
            </a:fld>
            <a:endParaRPr lang="en-KE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198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842F6-AAFA-8F45-8A9D-01CDE4916F93}" type="datetimeFigureOut">
              <a:rPr lang="en-KE" smtClean="0"/>
              <a:t>17/12/2024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BD4082C-A694-7245-A2CF-C39E45C68D1E}" type="slidenum">
              <a:rPr lang="en-KE" smtClean="0"/>
              <a:t>‹#›</a:t>
            </a:fld>
            <a:endParaRPr lang="en-KE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965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EC99D-FA32-824A-796C-E53BF65608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765E39-486A-2A55-00A9-A4B1EF000C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383677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77A87-C332-E1A1-C830-01FCDD660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907AC-8850-5C8F-3B90-EFB27341B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19663014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132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Gill Sans MT</vt:lpstr>
      <vt:lpstr>Gallery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Kelvin Njenga</dc:creator>
  <cp:lastModifiedBy>Kelvin Njenga</cp:lastModifiedBy>
  <cp:revision>1</cp:revision>
  <dcterms:created xsi:type="dcterms:W3CDTF">2024-12-17T16:42:39Z</dcterms:created>
  <dcterms:modified xsi:type="dcterms:W3CDTF">2024-12-17T18:55:07Z</dcterms:modified>
</cp:coreProperties>
</file>