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3"/>
  </p:normalViewPr>
  <p:slideViewPr>
    <p:cSldViewPr snapToGrid="0">
      <p:cViewPr varScale="1">
        <p:scale>
          <a:sx n="120" d="100"/>
          <a:sy n="120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5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9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3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4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4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5410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42F6-AAFA-8F45-8A9D-01CDE4916F93}" type="datetimeFigureOut">
              <a:rPr lang="en-KE" smtClean="0"/>
              <a:t>17/12/2024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D4082C-A694-7245-A2CF-C39E45C68D1E}" type="slidenum">
              <a:rPr lang="en-KE" smtClean="0"/>
              <a:t>‹#›</a:t>
            </a:fld>
            <a:endParaRPr lang="en-K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6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C99D-FA32-824A-796C-E53BF6560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KE" sz="4800" b="1" dirty="0"/>
              <a:t>ANALYSIS OF TRAFFIC ACCIDENTS CAUSES, INSIGHTS AND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5E39-486A-2A55-00A9-A4B1EF000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8367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7A87-C332-E1A1-C830-01FCDD66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07AC-8850-5C8F-3B90-EFB27341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Problem Statement: </a:t>
            </a:r>
          </a:p>
          <a:p>
            <a:r>
              <a:rPr lang="en-KE"/>
              <a:t>Objective: </a:t>
            </a:r>
          </a:p>
        </p:txBody>
      </p:sp>
    </p:spTree>
    <p:extLst>
      <p:ext uri="{BB962C8B-B14F-4D97-AF65-F5344CB8AC3E}">
        <p14:creationId xmlns:p14="http://schemas.microsoft.com/office/powerpoint/2010/main" val="319663014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</TotalTime>
  <Words>15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ANALYSIS OF TRAFFIC ACCIDENTS CAUSES, INSIGHTS AND RECOMMENDATIONS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Njenga</dc:creator>
  <cp:lastModifiedBy>Kelvin Njenga</cp:lastModifiedBy>
  <cp:revision>2</cp:revision>
  <dcterms:created xsi:type="dcterms:W3CDTF">2024-12-17T16:42:39Z</dcterms:created>
  <dcterms:modified xsi:type="dcterms:W3CDTF">2024-12-17T19:17:59Z</dcterms:modified>
</cp:coreProperties>
</file>