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B7F6-A0D3-4FAC-8737-A2599C9BA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AE411-EBD0-4767-A8FE-32D8D87A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6919A-FDAC-4870-AE3C-0D2AF6F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862F7-1ACA-4159-9C28-14CE25BB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5922B-D881-417A-850F-18A57FF3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9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35406-EB68-4174-B0CA-C84BF7EB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D5D22-F0DB-486A-A43E-15FDB311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E3DC2-C00E-4D63-898E-C4FEE0C0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9B101-392E-4C76-A08E-814BA67E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06213-C286-4DDF-BB0F-BB93A03A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2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7FB98-3CE9-4975-98F5-E33E671E1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FEE44-11A5-462E-8236-28528A76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33616-48EA-4576-BF3E-C51EAC92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64808-9C17-458A-8261-DA59EDE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EDA80-C0FB-4D30-B32A-7ECBC794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94CC-9F2A-4C69-9D3E-B54F3178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FC487-EF67-49C9-99C8-B266C7FF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580C6-B45A-4302-8AAD-A678496D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2360B-4C39-4D9D-92B7-6E54A4D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7BEC8-E40E-471C-93FA-6DF46A5E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FED95-B941-4F1C-A6D8-ED803A82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58EE9-C1BF-4BDA-ACAA-60E9D24A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0249-C3AF-4933-95A6-898C4BDE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E664-5C5A-4FC7-B6E9-30E8BD73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6F27F-A741-47EE-B48D-D6389A43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5CEA-B193-4423-BF01-4C73FA37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B8E50-CE2D-46E7-BBAC-64A62B1A0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40025-A42E-44C0-AB16-31FFE0EA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23672-2B5C-486A-9B23-5437A6E1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E4D28-DC01-4B85-832F-BD314181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B408D-705F-4960-8C1F-A6487B6D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1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10BF-34A4-4A06-8F8E-57E2010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6E628-D60E-49D7-93BF-6905EFD6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86695-E9CA-4C6F-907A-D1AE81BE2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57404-B2C6-4DE9-9E1B-FBC26E17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2B935-1167-44A4-9E76-22A24FDD8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C89AB-47B1-4584-8CD2-ACCE2ED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93716-4148-4336-899F-AF122EF2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012D5-8A99-4DF9-9621-B8100B21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F87B3-DDEF-467A-8B6F-771E10F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EEE833-1916-4EBC-A6C7-5B1D124A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54F3-92EB-4484-92EB-BE544300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A7417-8F24-4784-890F-54A06909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F44E5C-D371-4CF3-80FB-B7D87436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3FA10-1309-4610-88DE-2BF6CA7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DD805-2CDB-45B6-A4AB-44E5280C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6663-388B-4333-BAC7-E7E9C054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467B0-A80A-42D5-88A2-8590C4E3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106A0-0CB8-467C-9852-87AE0E8C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90EB4-9142-47F4-A6B8-1FCC9D20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A21CE-8231-450D-B9A0-A23514AE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CBCE0-D610-4333-8096-7E201957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6C54-485B-411D-BFDF-EBD63A50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EF968C-2319-488D-B214-30E72DD23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6C1FC-86A3-45D1-92CB-6D2DA83A3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A36DE-09A4-4362-98E1-6444EA3B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BBC64-5558-41C8-BB69-34D364DD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E5DAB-6B0E-404B-92E4-2838849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B9F41-B47B-413E-B6FE-13C07206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93C40-3363-48A4-9A4F-CF172C5A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4C168-8D4B-43FF-8D60-B41D565E7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BE80-D89F-4907-90EC-DD2CB89B51A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E0B18-7041-43BA-BD96-19F863770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C5339-DAAB-437F-9D95-A06E7BC9E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5C11-6F58-4E4D-8A09-3C1A095DD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8B381E-D6AB-4F4B-81B1-EB4230959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" t="1" r="1553" b="1245"/>
          <a:stretch/>
        </p:blipFill>
        <p:spPr>
          <a:xfrm>
            <a:off x="301925" y="209725"/>
            <a:ext cx="5616954" cy="3219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3B380D-5C43-4B87-8F4D-907A9551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9" y="3530099"/>
            <a:ext cx="5783322" cy="3264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734317-87E3-4AB7-BC09-79A879F6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23" y="209725"/>
            <a:ext cx="5457695" cy="3818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7477B-D002-41F1-B5F5-7E2883CC3E1D}"/>
              </a:ext>
            </a:extLst>
          </p:cNvPr>
          <p:cNvSpPr txBox="1"/>
          <p:nvPr/>
        </p:nvSpPr>
        <p:spPr>
          <a:xfrm>
            <a:off x="6183331" y="4485736"/>
            <a:ext cx="897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  <a:endParaRPr lang="en-US" altLang="ko-KR" sz="1100" dirty="0"/>
          </a:p>
          <a:p>
            <a:r>
              <a:rPr lang="ko-KR" altLang="en-US" sz="1100" dirty="0" err="1"/>
              <a:t>이메일주소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1D9EF-2739-421B-B5C8-CF46BD6D89F2}"/>
              </a:ext>
            </a:extLst>
          </p:cNvPr>
          <p:cNvSpPr txBox="1"/>
          <p:nvPr/>
        </p:nvSpPr>
        <p:spPr>
          <a:xfrm>
            <a:off x="7526920" y="4485736"/>
            <a:ext cx="209153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학력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자격증</a:t>
            </a:r>
            <a:r>
              <a:rPr lang="en-US" altLang="ko-KR" sz="1100" dirty="0"/>
              <a:t>&amp;</a:t>
            </a:r>
            <a:r>
              <a:rPr lang="ko-KR" altLang="en-US" sz="1100" dirty="0"/>
              <a:t>수상내역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기술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경력</a:t>
            </a:r>
          </a:p>
        </p:txBody>
      </p:sp>
    </p:spTree>
    <p:extLst>
      <p:ext uri="{BB962C8B-B14F-4D97-AF65-F5344CB8AC3E}">
        <p14:creationId xmlns:p14="http://schemas.microsoft.com/office/powerpoint/2010/main" val="13427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D3409-0F35-4661-A221-7AB16A01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3" y="77637"/>
            <a:ext cx="56932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eddie</dc:creator>
  <cp:lastModifiedBy>eddie</cp:lastModifiedBy>
  <cp:revision>5</cp:revision>
  <dcterms:created xsi:type="dcterms:W3CDTF">2025-10-28T08:06:18Z</dcterms:created>
  <dcterms:modified xsi:type="dcterms:W3CDTF">2025-10-28T09:21:53Z</dcterms:modified>
</cp:coreProperties>
</file>