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66" r:id="rId4"/>
    <p:sldId id="263" r:id="rId5"/>
    <p:sldId id="267" r:id="rId6"/>
    <p:sldId id="268" r:id="rId7"/>
    <p:sldId id="290" r:id="rId8"/>
    <p:sldId id="270" r:id="rId9"/>
    <p:sldId id="272" r:id="rId10"/>
    <p:sldId id="273" r:id="rId11"/>
    <p:sldId id="274" r:id="rId12"/>
    <p:sldId id="275" r:id="rId13"/>
    <p:sldId id="289" r:id="rId14"/>
    <p:sldId id="271" r:id="rId15"/>
    <p:sldId id="276" r:id="rId16"/>
    <p:sldId id="277" r:id="rId17"/>
    <p:sldId id="278" r:id="rId18"/>
    <p:sldId id="279" r:id="rId19"/>
    <p:sldId id="281" r:id="rId20"/>
    <p:sldId id="282" r:id="rId21"/>
    <p:sldId id="288" r:id="rId22"/>
    <p:sldId id="280" r:id="rId23"/>
    <p:sldId id="283" r:id="rId24"/>
    <p:sldId id="284" r:id="rId25"/>
    <p:sldId id="285" r:id="rId26"/>
    <p:sldId id="286" r:id="rId27"/>
    <p:sldId id="28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06"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Vulnerability</a:t>
            </a:r>
            <a:r>
              <a:rPr lang="en-US" baseline="0" dirty="0"/>
              <a:t> Summary</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High-Severity</c:v>
                </c:pt>
              </c:strCache>
            </c:strRef>
          </c:tx>
          <c:spPr>
            <a:solidFill>
              <a:schemeClr val="accent1"/>
            </a:solidFill>
            <a:ln>
              <a:noFill/>
            </a:ln>
            <a:effectLst/>
          </c:spPr>
          <c:invertIfNegative val="0"/>
          <c:cat>
            <c:strRef>
              <c:f>Sheet1!$A$2:$A$7</c:f>
              <c:strCache>
                <c:ptCount val="6"/>
                <c:pt idx="0">
                  <c:v>Servers</c:v>
                </c:pt>
                <c:pt idx="1">
                  <c:v>Networking Components</c:v>
                </c:pt>
                <c:pt idx="2">
                  <c:v>Security Components</c:v>
                </c:pt>
                <c:pt idx="3">
                  <c:v>Desktop Workstations</c:v>
                </c:pt>
                <c:pt idx="4">
                  <c:v>Laptops</c:v>
                </c:pt>
                <c:pt idx="5">
                  <c:v>Storage Devices</c:v>
                </c:pt>
              </c:strCache>
            </c:strRef>
          </c:cat>
          <c:val>
            <c:numRef>
              <c:f>Sheet1!$B$2:$B$7</c:f>
              <c:numCache>
                <c:formatCode>General</c:formatCode>
                <c:ptCount val="6"/>
                <c:pt idx="0">
                  <c:v>0</c:v>
                </c:pt>
                <c:pt idx="1">
                  <c:v>2</c:v>
                </c:pt>
                <c:pt idx="2">
                  <c:v>0</c:v>
                </c:pt>
                <c:pt idx="3">
                  <c:v>0</c:v>
                </c:pt>
                <c:pt idx="4">
                  <c:v>0</c:v>
                </c:pt>
                <c:pt idx="5">
                  <c:v>0</c:v>
                </c:pt>
              </c:numCache>
            </c:numRef>
          </c:val>
          <c:extLst>
            <c:ext xmlns:c16="http://schemas.microsoft.com/office/drawing/2014/chart" uri="{C3380CC4-5D6E-409C-BE32-E72D297353CC}">
              <c16:uniqueId val="{00000000-EDD2-4FA5-B9AE-EE115FCD8FF2}"/>
            </c:ext>
          </c:extLst>
        </c:ser>
        <c:ser>
          <c:idx val="1"/>
          <c:order val="1"/>
          <c:tx>
            <c:strRef>
              <c:f>Sheet1!$C$1</c:f>
              <c:strCache>
                <c:ptCount val="1"/>
                <c:pt idx="0">
                  <c:v>Medium-Severity</c:v>
                </c:pt>
              </c:strCache>
            </c:strRef>
          </c:tx>
          <c:spPr>
            <a:solidFill>
              <a:schemeClr val="accent2"/>
            </a:solidFill>
            <a:ln>
              <a:noFill/>
            </a:ln>
            <a:effectLst/>
          </c:spPr>
          <c:invertIfNegative val="0"/>
          <c:cat>
            <c:strRef>
              <c:f>Sheet1!$A$2:$A$7</c:f>
              <c:strCache>
                <c:ptCount val="6"/>
                <c:pt idx="0">
                  <c:v>Servers</c:v>
                </c:pt>
                <c:pt idx="1">
                  <c:v>Networking Components</c:v>
                </c:pt>
                <c:pt idx="2">
                  <c:v>Security Components</c:v>
                </c:pt>
                <c:pt idx="3">
                  <c:v>Desktop Workstations</c:v>
                </c:pt>
                <c:pt idx="4">
                  <c:v>Laptops</c:v>
                </c:pt>
                <c:pt idx="5">
                  <c:v>Storage Devices</c:v>
                </c:pt>
              </c:strCache>
            </c:strRef>
          </c:cat>
          <c:val>
            <c:numRef>
              <c:f>Sheet1!$C$2:$C$7</c:f>
              <c:numCache>
                <c:formatCode>General</c:formatCode>
                <c:ptCount val="6"/>
                <c:pt idx="0">
                  <c:v>2</c:v>
                </c:pt>
                <c:pt idx="1">
                  <c:v>3</c:v>
                </c:pt>
                <c:pt idx="2">
                  <c:v>0</c:v>
                </c:pt>
                <c:pt idx="3">
                  <c:v>2</c:v>
                </c:pt>
                <c:pt idx="4">
                  <c:v>2</c:v>
                </c:pt>
                <c:pt idx="5">
                  <c:v>2</c:v>
                </c:pt>
              </c:numCache>
            </c:numRef>
          </c:val>
          <c:extLst>
            <c:ext xmlns:c16="http://schemas.microsoft.com/office/drawing/2014/chart" uri="{C3380CC4-5D6E-409C-BE32-E72D297353CC}">
              <c16:uniqueId val="{00000001-EDD2-4FA5-B9AE-EE115FCD8FF2}"/>
            </c:ext>
          </c:extLst>
        </c:ser>
        <c:ser>
          <c:idx val="2"/>
          <c:order val="2"/>
          <c:tx>
            <c:strRef>
              <c:f>Sheet1!$D$1</c:f>
              <c:strCache>
                <c:ptCount val="1"/>
                <c:pt idx="0">
                  <c:v>Low-Severity</c:v>
                </c:pt>
              </c:strCache>
            </c:strRef>
          </c:tx>
          <c:spPr>
            <a:solidFill>
              <a:schemeClr val="accent3"/>
            </a:solidFill>
            <a:ln>
              <a:noFill/>
            </a:ln>
            <a:effectLst/>
          </c:spPr>
          <c:invertIfNegative val="0"/>
          <c:cat>
            <c:strRef>
              <c:f>Sheet1!$A$2:$A$7</c:f>
              <c:strCache>
                <c:ptCount val="6"/>
                <c:pt idx="0">
                  <c:v>Servers</c:v>
                </c:pt>
                <c:pt idx="1">
                  <c:v>Networking Components</c:v>
                </c:pt>
                <c:pt idx="2">
                  <c:v>Security Components</c:v>
                </c:pt>
                <c:pt idx="3">
                  <c:v>Desktop Workstations</c:v>
                </c:pt>
                <c:pt idx="4">
                  <c:v>Laptops</c:v>
                </c:pt>
                <c:pt idx="5">
                  <c:v>Storage Devices</c:v>
                </c:pt>
              </c:strCache>
            </c:strRef>
          </c:cat>
          <c:val>
            <c:numRef>
              <c:f>Sheet1!$D$2:$D$7</c:f>
              <c:numCache>
                <c:formatCode>General</c:formatCode>
                <c:ptCount val="6"/>
                <c:pt idx="0">
                  <c:v>0</c:v>
                </c:pt>
                <c:pt idx="1">
                  <c:v>0</c:v>
                </c:pt>
                <c:pt idx="2">
                  <c:v>0</c:v>
                </c:pt>
                <c:pt idx="3">
                  <c:v>0</c:v>
                </c:pt>
                <c:pt idx="4">
                  <c:v>0</c:v>
                </c:pt>
                <c:pt idx="5">
                  <c:v>0</c:v>
                </c:pt>
              </c:numCache>
            </c:numRef>
          </c:val>
          <c:extLst>
            <c:ext xmlns:c16="http://schemas.microsoft.com/office/drawing/2014/chart" uri="{C3380CC4-5D6E-409C-BE32-E72D297353CC}">
              <c16:uniqueId val="{00000002-EDD2-4FA5-B9AE-EE115FCD8FF2}"/>
            </c:ext>
          </c:extLst>
        </c:ser>
        <c:dLbls>
          <c:showLegendKey val="0"/>
          <c:showVal val="0"/>
          <c:showCatName val="0"/>
          <c:showSerName val="0"/>
          <c:showPercent val="0"/>
          <c:showBubbleSize val="0"/>
        </c:dLbls>
        <c:gapWidth val="219"/>
        <c:overlap val="-27"/>
        <c:axId val="313261088"/>
        <c:axId val="313259424"/>
      </c:barChart>
      <c:catAx>
        <c:axId val="313261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13259424"/>
        <c:crosses val="autoZero"/>
        <c:auto val="1"/>
        <c:lblAlgn val="ctr"/>
        <c:lblOffset val="100"/>
        <c:noMultiLvlLbl val="0"/>
      </c:catAx>
      <c:valAx>
        <c:axId val="3132594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132610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32E88C-F29B-4826-A51D-8757E1D37FB8}"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750599DE-731C-4C08-A4C0-BDCF4139097F}">
      <dgm:prSet custT="1"/>
      <dgm:spPr/>
      <dgm:t>
        <a:bodyPr/>
        <a:lstStyle/>
        <a:p>
          <a:r>
            <a:rPr lang="en-US" sz="1200" dirty="0"/>
            <a:t>Interview Assessments</a:t>
          </a:r>
        </a:p>
      </dgm:t>
    </dgm:pt>
    <dgm:pt modelId="{C768CBAC-4C2B-4C6B-B851-8A780CC83E34}" type="parTrans" cxnId="{B35994D4-6619-4155-AF7D-568A73075580}">
      <dgm:prSet/>
      <dgm:spPr/>
      <dgm:t>
        <a:bodyPr/>
        <a:lstStyle/>
        <a:p>
          <a:endParaRPr lang="en-US"/>
        </a:p>
      </dgm:t>
    </dgm:pt>
    <dgm:pt modelId="{657B6839-222C-4346-BE0C-73B0DCC4E7B5}" type="sibTrans" cxnId="{B35994D4-6619-4155-AF7D-568A73075580}">
      <dgm:prSet/>
      <dgm:spPr/>
      <dgm:t>
        <a:bodyPr/>
        <a:lstStyle/>
        <a:p>
          <a:endParaRPr lang="en-US"/>
        </a:p>
      </dgm:t>
    </dgm:pt>
    <dgm:pt modelId="{27F33625-9244-48F3-85E0-B6976808DC11}">
      <dgm:prSet custT="1"/>
      <dgm:spPr/>
      <dgm:t>
        <a:bodyPr/>
        <a:lstStyle/>
        <a:p>
          <a:r>
            <a:rPr lang="en-US" sz="1200" dirty="0"/>
            <a:t>Assets and Relative Priorities</a:t>
          </a:r>
        </a:p>
      </dgm:t>
    </dgm:pt>
    <dgm:pt modelId="{40EB7818-E0A5-4693-AAFC-7843D15CB2D1}" type="parTrans" cxnId="{AB283AA7-A0BA-44E5-9FCB-526A317E02B0}">
      <dgm:prSet/>
      <dgm:spPr/>
      <dgm:t>
        <a:bodyPr/>
        <a:lstStyle/>
        <a:p>
          <a:endParaRPr lang="en-US"/>
        </a:p>
      </dgm:t>
    </dgm:pt>
    <dgm:pt modelId="{3DAC5AA9-D99A-44A7-A40C-F36013BE4240}" type="sibTrans" cxnId="{AB283AA7-A0BA-44E5-9FCB-526A317E02B0}">
      <dgm:prSet/>
      <dgm:spPr/>
      <dgm:t>
        <a:bodyPr/>
        <a:lstStyle/>
        <a:p>
          <a:endParaRPr lang="en-US"/>
        </a:p>
      </dgm:t>
    </dgm:pt>
    <dgm:pt modelId="{C00C6CC7-0ACF-4C96-A04A-0AFA234B0B04}">
      <dgm:prSet custT="1"/>
      <dgm:spPr/>
      <dgm:t>
        <a:bodyPr/>
        <a:lstStyle/>
        <a:p>
          <a:r>
            <a:rPr lang="en-US" sz="1200" dirty="0"/>
            <a:t>Areas of Concerns</a:t>
          </a:r>
        </a:p>
      </dgm:t>
    </dgm:pt>
    <dgm:pt modelId="{351D187B-2F60-408A-97E3-04436727B890}" type="parTrans" cxnId="{F208ED94-0E91-41A5-BBA7-FF3D91B26495}">
      <dgm:prSet/>
      <dgm:spPr/>
      <dgm:t>
        <a:bodyPr/>
        <a:lstStyle/>
        <a:p>
          <a:endParaRPr lang="en-US"/>
        </a:p>
      </dgm:t>
    </dgm:pt>
    <dgm:pt modelId="{B61E246E-2D3E-444F-9CFD-4D8A5B9C8492}" type="sibTrans" cxnId="{F208ED94-0E91-41A5-BBA7-FF3D91B26495}">
      <dgm:prSet/>
      <dgm:spPr/>
      <dgm:t>
        <a:bodyPr/>
        <a:lstStyle/>
        <a:p>
          <a:endParaRPr lang="en-US"/>
        </a:p>
      </dgm:t>
    </dgm:pt>
    <dgm:pt modelId="{D0DD82A9-0FED-4683-82A9-86C663904141}">
      <dgm:prSet custT="1"/>
      <dgm:spPr/>
      <dgm:t>
        <a:bodyPr/>
        <a:lstStyle/>
        <a:p>
          <a:r>
            <a:rPr lang="en-US" sz="1200" dirty="0"/>
            <a:t>Disclosure, Destruction or Loss, Modification, and Interruption of Access</a:t>
          </a:r>
        </a:p>
      </dgm:t>
    </dgm:pt>
    <dgm:pt modelId="{DA2D87B9-1E29-4F0F-9D8A-C31E34AA3FE3}" type="parTrans" cxnId="{84FCA29C-939F-4C72-B44F-482B2187FE37}">
      <dgm:prSet/>
      <dgm:spPr/>
      <dgm:t>
        <a:bodyPr/>
        <a:lstStyle/>
        <a:p>
          <a:endParaRPr lang="en-US"/>
        </a:p>
      </dgm:t>
    </dgm:pt>
    <dgm:pt modelId="{8E5A4024-5BE5-4A0D-9D4F-DDDC85EF4128}" type="sibTrans" cxnId="{84FCA29C-939F-4C72-B44F-482B2187FE37}">
      <dgm:prSet/>
      <dgm:spPr/>
      <dgm:t>
        <a:bodyPr/>
        <a:lstStyle/>
        <a:p>
          <a:endParaRPr lang="en-US"/>
        </a:p>
      </dgm:t>
    </dgm:pt>
    <dgm:pt modelId="{9569BA27-AFE5-4D6B-BE6A-5CF5FDCDF921}">
      <dgm:prSet custT="1"/>
      <dgm:spPr/>
      <dgm:t>
        <a:bodyPr/>
        <a:lstStyle/>
        <a:p>
          <a:r>
            <a:rPr lang="en-US" sz="1200" dirty="0"/>
            <a:t>Security Requirements</a:t>
          </a:r>
        </a:p>
      </dgm:t>
    </dgm:pt>
    <dgm:pt modelId="{DC494636-F75F-44B9-9168-165BA1369CDB}" type="parTrans" cxnId="{88FB29A3-1C5E-4D29-8011-712FCB0EA396}">
      <dgm:prSet/>
      <dgm:spPr/>
      <dgm:t>
        <a:bodyPr/>
        <a:lstStyle/>
        <a:p>
          <a:endParaRPr lang="en-US"/>
        </a:p>
      </dgm:t>
    </dgm:pt>
    <dgm:pt modelId="{9F18552C-7038-45AC-BF80-8F8C941F0261}" type="sibTrans" cxnId="{88FB29A3-1C5E-4D29-8011-712FCB0EA396}">
      <dgm:prSet/>
      <dgm:spPr/>
      <dgm:t>
        <a:bodyPr/>
        <a:lstStyle/>
        <a:p>
          <a:endParaRPr lang="en-US"/>
        </a:p>
      </dgm:t>
    </dgm:pt>
    <dgm:pt modelId="{DE1E1B5C-3641-472F-BA16-C2504B80895E}">
      <dgm:prSet custT="1"/>
      <dgm:spPr/>
      <dgm:t>
        <a:bodyPr/>
        <a:lstStyle/>
        <a:p>
          <a:r>
            <a:rPr lang="en-US" sz="1200" dirty="0"/>
            <a:t>Addressing confidentiality, integrity, and availability of assets</a:t>
          </a:r>
        </a:p>
      </dgm:t>
    </dgm:pt>
    <dgm:pt modelId="{86E8F634-59E7-4863-AD80-2B6E538B6C22}" type="parTrans" cxnId="{536948C8-1FCD-4C16-B2D3-723EC5A3F574}">
      <dgm:prSet/>
      <dgm:spPr/>
      <dgm:t>
        <a:bodyPr/>
        <a:lstStyle/>
        <a:p>
          <a:endParaRPr lang="en-US"/>
        </a:p>
      </dgm:t>
    </dgm:pt>
    <dgm:pt modelId="{5D5C4D9E-1F58-4505-9D1F-ED1384420EBF}" type="sibTrans" cxnId="{536948C8-1FCD-4C16-B2D3-723EC5A3F574}">
      <dgm:prSet/>
      <dgm:spPr/>
      <dgm:t>
        <a:bodyPr/>
        <a:lstStyle/>
        <a:p>
          <a:endParaRPr lang="en-US"/>
        </a:p>
      </dgm:t>
    </dgm:pt>
    <dgm:pt modelId="{1827722E-DEB0-4787-95B4-212C7DC77096}">
      <dgm:prSet custT="1"/>
      <dgm:spPr/>
      <dgm:t>
        <a:bodyPr/>
        <a:lstStyle/>
        <a:p>
          <a:r>
            <a:rPr lang="en-US" sz="1200" dirty="0"/>
            <a:t>Survey Assessments</a:t>
          </a:r>
        </a:p>
      </dgm:t>
    </dgm:pt>
    <dgm:pt modelId="{D34AA76B-8D99-45A0-B991-A33BC28A086A}" type="parTrans" cxnId="{96799BDE-996D-4C46-9235-AFD7AD654E1F}">
      <dgm:prSet/>
      <dgm:spPr/>
      <dgm:t>
        <a:bodyPr/>
        <a:lstStyle/>
        <a:p>
          <a:endParaRPr lang="en-US"/>
        </a:p>
      </dgm:t>
    </dgm:pt>
    <dgm:pt modelId="{A847C028-9A49-4223-A3B9-B879C598D087}" type="sibTrans" cxnId="{96799BDE-996D-4C46-9235-AFD7AD654E1F}">
      <dgm:prSet/>
      <dgm:spPr/>
      <dgm:t>
        <a:bodyPr/>
        <a:lstStyle/>
        <a:p>
          <a:endParaRPr lang="en-US"/>
        </a:p>
      </dgm:t>
    </dgm:pt>
    <dgm:pt modelId="{AE9F968C-F147-4882-B0E7-EA9BBC1EF84E}">
      <dgm:prSet custT="1"/>
      <dgm:spPr/>
      <dgm:t>
        <a:bodyPr/>
        <a:lstStyle/>
        <a:p>
          <a:r>
            <a:rPr lang="en-US" sz="1200" dirty="0"/>
            <a:t>Conducted surveys to assess and contextualize protection strategy practices and organizational vulnerabilities</a:t>
          </a:r>
        </a:p>
      </dgm:t>
    </dgm:pt>
    <dgm:pt modelId="{FAE479CF-6C6F-45B7-B9EE-F4A7EED99B18}" type="parTrans" cxnId="{E77C433F-6AAC-44FD-8533-6947DE4D6E4C}">
      <dgm:prSet/>
      <dgm:spPr/>
      <dgm:t>
        <a:bodyPr/>
        <a:lstStyle/>
        <a:p>
          <a:endParaRPr lang="en-US"/>
        </a:p>
      </dgm:t>
    </dgm:pt>
    <dgm:pt modelId="{91AC061F-67C8-4133-8AC8-F0E1F5B7D958}" type="sibTrans" cxnId="{E77C433F-6AAC-44FD-8533-6947DE4D6E4C}">
      <dgm:prSet/>
      <dgm:spPr/>
      <dgm:t>
        <a:bodyPr/>
        <a:lstStyle/>
        <a:p>
          <a:endParaRPr lang="en-US"/>
        </a:p>
      </dgm:t>
    </dgm:pt>
    <dgm:pt modelId="{EB4EEAA3-5634-4E31-99F7-884E4AE189BB}">
      <dgm:prSet custT="1"/>
      <dgm:spPr/>
      <dgm:t>
        <a:bodyPr/>
        <a:lstStyle/>
        <a:p>
          <a:r>
            <a:rPr lang="en-US" sz="1200" dirty="0"/>
            <a:t>Identify and Create Threat Profiles for Critical Assets</a:t>
          </a:r>
        </a:p>
      </dgm:t>
    </dgm:pt>
    <dgm:pt modelId="{89A1A521-32C7-452E-B5E0-AED2189550BB}" type="parTrans" cxnId="{DBE4258F-CC35-49B4-A19A-2414A17F7AB4}">
      <dgm:prSet/>
      <dgm:spPr/>
      <dgm:t>
        <a:bodyPr/>
        <a:lstStyle/>
        <a:p>
          <a:endParaRPr lang="en-US"/>
        </a:p>
      </dgm:t>
    </dgm:pt>
    <dgm:pt modelId="{3070DC80-2400-4DB6-BBB3-697D32E6ABC1}" type="sibTrans" cxnId="{DBE4258F-CC35-49B4-A19A-2414A17F7AB4}">
      <dgm:prSet/>
      <dgm:spPr/>
      <dgm:t>
        <a:bodyPr/>
        <a:lstStyle/>
        <a:p>
          <a:endParaRPr lang="en-US"/>
        </a:p>
      </dgm:t>
    </dgm:pt>
    <dgm:pt modelId="{24323468-6124-4E4F-809B-1BBAD901531F}">
      <dgm:prSet custT="1"/>
      <dgm:spPr/>
      <dgm:t>
        <a:bodyPr/>
        <a:lstStyle/>
        <a:p>
          <a:r>
            <a:rPr lang="en-US" sz="1200" dirty="0"/>
            <a:t>Provide Rationale </a:t>
          </a:r>
        </a:p>
      </dgm:t>
    </dgm:pt>
    <dgm:pt modelId="{0701BC91-C2B6-4D8F-869D-65A73274D97F}" type="parTrans" cxnId="{33A3C066-B2DA-433A-B53E-C10717B72415}">
      <dgm:prSet/>
      <dgm:spPr/>
      <dgm:t>
        <a:bodyPr/>
        <a:lstStyle/>
        <a:p>
          <a:endParaRPr lang="en-US"/>
        </a:p>
      </dgm:t>
    </dgm:pt>
    <dgm:pt modelId="{7AA5EBC0-AF89-4B48-9518-935EB182692C}" type="sibTrans" cxnId="{33A3C066-B2DA-433A-B53E-C10717B72415}">
      <dgm:prSet/>
      <dgm:spPr/>
      <dgm:t>
        <a:bodyPr/>
        <a:lstStyle/>
        <a:p>
          <a:endParaRPr lang="en-US"/>
        </a:p>
      </dgm:t>
    </dgm:pt>
    <dgm:pt modelId="{0ABBC468-CCCC-4446-A778-5157E08C694B}">
      <dgm:prSet custT="1"/>
      <dgm:spPr/>
      <dgm:t>
        <a:bodyPr/>
        <a:lstStyle/>
        <a:p>
          <a:r>
            <a:rPr lang="en-US" sz="1200" dirty="0"/>
            <a:t>Define Security Requirements</a:t>
          </a:r>
        </a:p>
      </dgm:t>
    </dgm:pt>
    <dgm:pt modelId="{0B8090A0-CD77-4BF2-9494-5CB49ADFE50C}" type="parTrans" cxnId="{B941D148-35CE-41E6-ACD5-2F049F63593E}">
      <dgm:prSet/>
      <dgm:spPr/>
      <dgm:t>
        <a:bodyPr/>
        <a:lstStyle/>
        <a:p>
          <a:endParaRPr lang="en-US"/>
        </a:p>
      </dgm:t>
    </dgm:pt>
    <dgm:pt modelId="{8BE8CF96-53D7-49F0-8A5F-14EDB91FBB7D}" type="sibTrans" cxnId="{B941D148-35CE-41E6-ACD5-2F049F63593E}">
      <dgm:prSet/>
      <dgm:spPr/>
      <dgm:t>
        <a:bodyPr/>
        <a:lstStyle/>
        <a:p>
          <a:endParaRPr lang="en-US"/>
        </a:p>
      </dgm:t>
    </dgm:pt>
    <dgm:pt modelId="{B755C25A-1770-46EF-84F9-53651C1097E6}">
      <dgm:prSet custT="1"/>
      <dgm:spPr/>
      <dgm:t>
        <a:bodyPr/>
        <a:lstStyle/>
        <a:p>
          <a:r>
            <a:rPr lang="en-US" sz="1200" dirty="0"/>
            <a:t>Identify Key Infrastructure Components</a:t>
          </a:r>
        </a:p>
      </dgm:t>
    </dgm:pt>
    <dgm:pt modelId="{E8CB9EA7-5319-485A-B53D-E1420A8C02D4}" type="parTrans" cxnId="{71F802A4-5AB5-4BD8-A0A9-DCD119003FA0}">
      <dgm:prSet/>
      <dgm:spPr/>
      <dgm:t>
        <a:bodyPr/>
        <a:lstStyle/>
        <a:p>
          <a:endParaRPr lang="en-US"/>
        </a:p>
      </dgm:t>
    </dgm:pt>
    <dgm:pt modelId="{C3342C2D-7D84-496B-AA1D-0AF99E19D69C}" type="sibTrans" cxnId="{71F802A4-5AB5-4BD8-A0A9-DCD119003FA0}">
      <dgm:prSet/>
      <dgm:spPr/>
      <dgm:t>
        <a:bodyPr/>
        <a:lstStyle/>
        <a:p>
          <a:endParaRPr lang="en-US"/>
        </a:p>
      </dgm:t>
    </dgm:pt>
    <dgm:pt modelId="{C079EDB2-CB6F-424B-B1CE-9BF39A9B5155}">
      <dgm:prSet custT="1"/>
      <dgm:spPr/>
      <dgm:t>
        <a:bodyPr/>
        <a:lstStyle/>
        <a:p>
          <a:r>
            <a:rPr lang="en-US" sz="1200" dirty="0"/>
            <a:t>Systems of Interest</a:t>
          </a:r>
        </a:p>
      </dgm:t>
    </dgm:pt>
    <dgm:pt modelId="{98D9899B-B907-4BF7-83DE-36E313A3A7D6}" type="parTrans" cxnId="{76BA5EAF-6BDC-4030-AB4A-7B426C8A5615}">
      <dgm:prSet/>
      <dgm:spPr/>
      <dgm:t>
        <a:bodyPr/>
        <a:lstStyle/>
        <a:p>
          <a:endParaRPr lang="en-US"/>
        </a:p>
      </dgm:t>
    </dgm:pt>
    <dgm:pt modelId="{839714EE-3DD7-4473-8604-77CB816ECA13}" type="sibTrans" cxnId="{76BA5EAF-6BDC-4030-AB4A-7B426C8A5615}">
      <dgm:prSet/>
      <dgm:spPr/>
      <dgm:t>
        <a:bodyPr/>
        <a:lstStyle/>
        <a:p>
          <a:endParaRPr lang="en-US"/>
        </a:p>
      </dgm:t>
    </dgm:pt>
    <dgm:pt modelId="{E4F425EA-7078-48D5-9C44-10A8F8356770}">
      <dgm:prSet custT="1"/>
      <dgm:spPr/>
      <dgm:t>
        <a:bodyPr/>
        <a:lstStyle/>
        <a:p>
          <a:r>
            <a:rPr lang="en-US" sz="1200" dirty="0"/>
            <a:t>Key Classes of Components</a:t>
          </a:r>
        </a:p>
      </dgm:t>
    </dgm:pt>
    <dgm:pt modelId="{0CDCFCAD-56BB-40A7-B76E-F9C32236D59F}" type="parTrans" cxnId="{AB3BDD9D-3905-4529-9C1F-02629703FF4F}">
      <dgm:prSet/>
      <dgm:spPr/>
      <dgm:t>
        <a:bodyPr/>
        <a:lstStyle/>
        <a:p>
          <a:endParaRPr lang="en-US"/>
        </a:p>
      </dgm:t>
    </dgm:pt>
    <dgm:pt modelId="{96089864-1EF0-40C3-A515-AFB0FF32455E}" type="sibTrans" cxnId="{AB3BDD9D-3905-4529-9C1F-02629703FF4F}">
      <dgm:prSet/>
      <dgm:spPr/>
      <dgm:t>
        <a:bodyPr/>
        <a:lstStyle/>
        <a:p>
          <a:endParaRPr lang="en-US"/>
        </a:p>
      </dgm:t>
    </dgm:pt>
    <dgm:pt modelId="{4288387A-90D0-4955-9C0A-E4DC609F6CE3}">
      <dgm:prSet custT="1"/>
      <dgm:spPr/>
      <dgm:t>
        <a:bodyPr/>
        <a:lstStyle/>
        <a:p>
          <a:r>
            <a:rPr lang="en-US" sz="1200" dirty="0"/>
            <a:t>Evaluation Criteria for Vulnerabilities</a:t>
          </a:r>
        </a:p>
      </dgm:t>
    </dgm:pt>
    <dgm:pt modelId="{8BD3B657-A871-4F83-84ED-8135C88B7FA7}" type="parTrans" cxnId="{6CA8CA04-331F-47BC-89EC-98BD342DE4F8}">
      <dgm:prSet/>
      <dgm:spPr/>
      <dgm:t>
        <a:bodyPr/>
        <a:lstStyle/>
        <a:p>
          <a:endParaRPr lang="en-US"/>
        </a:p>
      </dgm:t>
    </dgm:pt>
    <dgm:pt modelId="{E641A9F9-D0A8-4321-8E99-87EB89D1E7F5}" type="sibTrans" cxnId="{6CA8CA04-331F-47BC-89EC-98BD342DE4F8}">
      <dgm:prSet/>
      <dgm:spPr/>
      <dgm:t>
        <a:bodyPr/>
        <a:lstStyle/>
        <a:p>
          <a:endParaRPr lang="en-US"/>
        </a:p>
      </dgm:t>
    </dgm:pt>
    <dgm:pt modelId="{DED846C9-9980-4162-9BA2-CEC0F7E8E0CD}">
      <dgm:prSet custT="1"/>
      <dgm:spPr/>
      <dgm:t>
        <a:bodyPr/>
        <a:lstStyle/>
        <a:p>
          <a:r>
            <a:rPr lang="en-US" sz="1200" dirty="0"/>
            <a:t>Evaluation of Vulnerabilities of Key Infrastructure Components</a:t>
          </a:r>
        </a:p>
      </dgm:t>
    </dgm:pt>
    <dgm:pt modelId="{7EB197DD-AAE5-462B-AF2A-062E867A0220}" type="parTrans" cxnId="{23DD1BD7-E117-4F07-BDED-A2305A199C53}">
      <dgm:prSet/>
      <dgm:spPr/>
      <dgm:t>
        <a:bodyPr/>
        <a:lstStyle/>
        <a:p>
          <a:endParaRPr lang="en-US"/>
        </a:p>
      </dgm:t>
    </dgm:pt>
    <dgm:pt modelId="{C0B18774-5FEA-46AC-BF45-0E3AE9CE4802}" type="sibTrans" cxnId="{23DD1BD7-E117-4F07-BDED-A2305A199C53}">
      <dgm:prSet/>
      <dgm:spPr/>
      <dgm:t>
        <a:bodyPr/>
        <a:lstStyle/>
        <a:p>
          <a:endParaRPr lang="en-US"/>
        </a:p>
      </dgm:t>
    </dgm:pt>
    <dgm:pt modelId="{D7D587D5-DAF6-4092-A778-3727FA868363}">
      <dgm:prSet custT="1"/>
      <dgm:spPr/>
      <dgm:t>
        <a:bodyPr/>
        <a:lstStyle/>
        <a:p>
          <a:r>
            <a:rPr lang="en-US" sz="1200" dirty="0"/>
            <a:t>Found Vulnerabilities</a:t>
          </a:r>
        </a:p>
      </dgm:t>
    </dgm:pt>
    <dgm:pt modelId="{5626DF52-D4C3-4EFE-A40F-6542CCDC725E}" type="parTrans" cxnId="{68BFD763-B6A9-40E9-A9AB-332DD69AC95E}">
      <dgm:prSet/>
      <dgm:spPr/>
      <dgm:t>
        <a:bodyPr/>
        <a:lstStyle/>
        <a:p>
          <a:endParaRPr lang="en-US"/>
        </a:p>
      </dgm:t>
    </dgm:pt>
    <dgm:pt modelId="{9D49C7BE-C054-4AA6-B38F-EB81BA746AEB}" type="sibTrans" cxnId="{68BFD763-B6A9-40E9-A9AB-332DD69AC95E}">
      <dgm:prSet/>
      <dgm:spPr/>
      <dgm:t>
        <a:bodyPr/>
        <a:lstStyle/>
        <a:p>
          <a:endParaRPr lang="en-US"/>
        </a:p>
      </dgm:t>
    </dgm:pt>
    <dgm:pt modelId="{AB76044F-9AFA-4647-8247-38C35B604CF4}">
      <dgm:prSet custT="1"/>
      <dgm:spPr/>
      <dgm:t>
        <a:bodyPr/>
        <a:lstStyle/>
        <a:p>
          <a:r>
            <a:rPr lang="en-US" sz="1200" dirty="0"/>
            <a:t>Potential Effects on Critical Assets</a:t>
          </a:r>
        </a:p>
      </dgm:t>
    </dgm:pt>
    <dgm:pt modelId="{1ABD0557-704C-410C-80AB-D29DD6AAF22F}" type="parTrans" cxnId="{3052453A-37E3-4775-BFEF-7B3118793105}">
      <dgm:prSet/>
      <dgm:spPr/>
      <dgm:t>
        <a:bodyPr/>
        <a:lstStyle/>
        <a:p>
          <a:endParaRPr lang="en-US"/>
        </a:p>
      </dgm:t>
    </dgm:pt>
    <dgm:pt modelId="{9A233372-7C3E-4CBB-9C3A-7CB61D0D96D2}" type="sibTrans" cxnId="{3052453A-37E3-4775-BFEF-7B3118793105}">
      <dgm:prSet/>
      <dgm:spPr/>
      <dgm:t>
        <a:bodyPr/>
        <a:lstStyle/>
        <a:p>
          <a:endParaRPr lang="en-US"/>
        </a:p>
      </dgm:t>
    </dgm:pt>
    <dgm:pt modelId="{BCE2071F-39FD-4B9B-9C9A-1C44BBED740C}">
      <dgm:prSet custT="1"/>
      <dgm:spPr/>
      <dgm:t>
        <a:bodyPr/>
        <a:lstStyle/>
        <a:p>
          <a:r>
            <a:rPr lang="en-US" sz="1200" dirty="0"/>
            <a:t>Recommendations to Address Found Vulnerabilities</a:t>
          </a:r>
        </a:p>
      </dgm:t>
    </dgm:pt>
    <dgm:pt modelId="{74A18DE3-C0B0-4175-A34C-9247A95816E3}" type="parTrans" cxnId="{6BC7636F-AB7F-493C-9A83-8C23552F7790}">
      <dgm:prSet/>
      <dgm:spPr/>
      <dgm:t>
        <a:bodyPr/>
        <a:lstStyle/>
        <a:p>
          <a:endParaRPr lang="en-US"/>
        </a:p>
      </dgm:t>
    </dgm:pt>
    <dgm:pt modelId="{74E4F58C-0645-4355-A412-578059A6E7D8}" type="sibTrans" cxnId="{6BC7636F-AB7F-493C-9A83-8C23552F7790}">
      <dgm:prSet/>
      <dgm:spPr/>
      <dgm:t>
        <a:bodyPr/>
        <a:lstStyle/>
        <a:p>
          <a:endParaRPr lang="en-US"/>
        </a:p>
      </dgm:t>
    </dgm:pt>
    <dgm:pt modelId="{9D3EA101-F83F-45E0-B9A9-6E8A4A0A2185}">
      <dgm:prSet/>
      <dgm:spPr/>
      <dgm:t>
        <a:bodyPr/>
        <a:lstStyle/>
        <a:p>
          <a:r>
            <a:rPr lang="en-US" dirty="0"/>
            <a:t>Create Risk Profiles</a:t>
          </a:r>
        </a:p>
      </dgm:t>
    </dgm:pt>
    <dgm:pt modelId="{E4A1639E-C650-4E2A-9D97-CE6DA87946FC}" type="parTrans" cxnId="{3B18FB07-7CB2-4827-A692-242AA6416D91}">
      <dgm:prSet/>
      <dgm:spPr/>
      <dgm:t>
        <a:bodyPr/>
        <a:lstStyle/>
        <a:p>
          <a:endParaRPr lang="en-US"/>
        </a:p>
      </dgm:t>
    </dgm:pt>
    <dgm:pt modelId="{DA879E7A-3D2F-4D9E-B0A2-2F192E292406}" type="sibTrans" cxnId="{3B18FB07-7CB2-4827-A692-242AA6416D91}">
      <dgm:prSet/>
      <dgm:spPr/>
      <dgm:t>
        <a:bodyPr/>
        <a:lstStyle/>
        <a:p>
          <a:endParaRPr lang="en-US"/>
        </a:p>
      </dgm:t>
    </dgm:pt>
    <dgm:pt modelId="{7FB2F9D3-5E35-4D1B-A632-4168DE49AD42}">
      <dgm:prSet custT="1"/>
      <dgm:spPr/>
      <dgm:t>
        <a:bodyPr/>
        <a:lstStyle/>
        <a:p>
          <a:r>
            <a:rPr lang="en-US" sz="1200" dirty="0"/>
            <a:t>Define Risk Impacts</a:t>
          </a:r>
        </a:p>
      </dgm:t>
    </dgm:pt>
    <dgm:pt modelId="{CB8B2C98-AFDE-4D16-A131-C1741BA88211}" type="parTrans" cxnId="{4E47541E-0834-4D29-BB19-DDDA1C15F965}">
      <dgm:prSet/>
      <dgm:spPr/>
      <dgm:t>
        <a:bodyPr/>
        <a:lstStyle/>
        <a:p>
          <a:endParaRPr lang="en-US"/>
        </a:p>
      </dgm:t>
    </dgm:pt>
    <dgm:pt modelId="{B5ED5EE9-5C7A-4B40-AEFB-784B1CCD0518}" type="sibTrans" cxnId="{4E47541E-0834-4D29-BB19-DDDA1C15F965}">
      <dgm:prSet/>
      <dgm:spPr/>
      <dgm:t>
        <a:bodyPr/>
        <a:lstStyle/>
        <a:p>
          <a:endParaRPr lang="en-US"/>
        </a:p>
      </dgm:t>
    </dgm:pt>
    <dgm:pt modelId="{816C9F0F-1FFD-45DF-BF6A-A20A4BDF7B0B}">
      <dgm:prSet custT="1"/>
      <dgm:spPr/>
      <dgm:t>
        <a:bodyPr/>
        <a:lstStyle/>
        <a:p>
          <a:r>
            <a:rPr lang="en-US" sz="1200" dirty="0"/>
            <a:t>Define Impact Evaluation Criteria</a:t>
          </a:r>
        </a:p>
      </dgm:t>
    </dgm:pt>
    <dgm:pt modelId="{A6CBBD4B-E883-4006-8C01-269E49A2D632}" type="parTrans" cxnId="{D4DD2DC4-3528-491B-A44F-AEB657BD40F4}">
      <dgm:prSet/>
      <dgm:spPr/>
      <dgm:t>
        <a:bodyPr/>
        <a:lstStyle/>
        <a:p>
          <a:endParaRPr lang="en-US"/>
        </a:p>
      </dgm:t>
    </dgm:pt>
    <dgm:pt modelId="{8FA79FF9-9DCE-4E38-BA32-64494E30618B}" type="sibTrans" cxnId="{D4DD2DC4-3528-491B-A44F-AEB657BD40F4}">
      <dgm:prSet/>
      <dgm:spPr/>
      <dgm:t>
        <a:bodyPr/>
        <a:lstStyle/>
        <a:p>
          <a:endParaRPr lang="en-US"/>
        </a:p>
      </dgm:t>
    </dgm:pt>
    <dgm:pt modelId="{FB46F152-6255-4D5D-95D2-D3C5F30B7E15}">
      <dgm:prSet custT="1"/>
      <dgm:spPr/>
      <dgm:t>
        <a:bodyPr/>
        <a:lstStyle/>
        <a:p>
          <a:r>
            <a:rPr lang="en-US" sz="1200" dirty="0"/>
            <a:t>Assign Impact Values to Organizational Risks</a:t>
          </a:r>
        </a:p>
      </dgm:t>
    </dgm:pt>
    <dgm:pt modelId="{56655ACD-3392-4C15-97D1-CEAA737E88FD}" type="parTrans" cxnId="{C9CB5EFC-D792-47FA-850D-47A69E8991E1}">
      <dgm:prSet/>
      <dgm:spPr/>
      <dgm:t>
        <a:bodyPr/>
        <a:lstStyle/>
        <a:p>
          <a:endParaRPr lang="en-US"/>
        </a:p>
      </dgm:t>
    </dgm:pt>
    <dgm:pt modelId="{E5D82973-50A9-4CAD-A044-1F5DA04CB47C}" type="sibTrans" cxnId="{C9CB5EFC-D792-47FA-850D-47A69E8991E1}">
      <dgm:prSet/>
      <dgm:spPr/>
      <dgm:t>
        <a:bodyPr/>
        <a:lstStyle/>
        <a:p>
          <a:endParaRPr lang="en-US"/>
        </a:p>
      </dgm:t>
    </dgm:pt>
    <dgm:pt modelId="{9926D9BA-640F-4795-8A1A-07F5393B8D2D}">
      <dgm:prSet/>
      <dgm:spPr/>
      <dgm:t>
        <a:bodyPr/>
        <a:lstStyle/>
        <a:p>
          <a:r>
            <a:rPr lang="en-US" dirty="0"/>
            <a:t>Risk Mitigation Plans</a:t>
          </a:r>
        </a:p>
      </dgm:t>
    </dgm:pt>
    <dgm:pt modelId="{9ACB5EFA-62E0-4310-BD6D-E6ED27D9D7D0}" type="parTrans" cxnId="{31C4A04D-AEA9-48A9-80C2-496B22BCE696}">
      <dgm:prSet/>
      <dgm:spPr/>
      <dgm:t>
        <a:bodyPr/>
        <a:lstStyle/>
        <a:p>
          <a:endParaRPr lang="en-US"/>
        </a:p>
      </dgm:t>
    </dgm:pt>
    <dgm:pt modelId="{2998FC1E-4EC8-42BF-9245-CF56709E656C}" type="sibTrans" cxnId="{31C4A04D-AEA9-48A9-80C2-496B22BCE696}">
      <dgm:prSet/>
      <dgm:spPr/>
      <dgm:t>
        <a:bodyPr/>
        <a:lstStyle/>
        <a:p>
          <a:endParaRPr lang="en-US"/>
        </a:p>
      </dgm:t>
    </dgm:pt>
    <dgm:pt modelId="{5DA77BCE-D68C-48DD-B9FF-CCA919D1B431}">
      <dgm:prSet custT="1"/>
      <dgm:spPr/>
      <dgm:t>
        <a:bodyPr/>
        <a:lstStyle/>
        <a:p>
          <a:r>
            <a:rPr lang="en-US" sz="1200" dirty="0"/>
            <a:t>Develop Protection Strategies</a:t>
          </a:r>
        </a:p>
      </dgm:t>
    </dgm:pt>
    <dgm:pt modelId="{4A60AC12-1D5B-4D62-ADDE-A3100358C970}" type="parTrans" cxnId="{08109291-6891-4017-8B25-10BC1273FCB2}">
      <dgm:prSet/>
      <dgm:spPr/>
      <dgm:t>
        <a:bodyPr/>
        <a:lstStyle/>
        <a:p>
          <a:endParaRPr lang="en-US"/>
        </a:p>
      </dgm:t>
    </dgm:pt>
    <dgm:pt modelId="{11CB8CAF-B270-4955-B417-2A742EDEB95C}" type="sibTrans" cxnId="{08109291-6891-4017-8B25-10BC1273FCB2}">
      <dgm:prSet/>
      <dgm:spPr/>
      <dgm:t>
        <a:bodyPr/>
        <a:lstStyle/>
        <a:p>
          <a:endParaRPr lang="en-US"/>
        </a:p>
      </dgm:t>
    </dgm:pt>
    <dgm:pt modelId="{4B9ADFBF-405B-485B-9332-27790270280E}">
      <dgm:prSet custT="1"/>
      <dgm:spPr/>
      <dgm:t>
        <a:bodyPr/>
        <a:lstStyle/>
        <a:p>
          <a:r>
            <a:rPr lang="en-US" sz="1200" dirty="0"/>
            <a:t>Important Issues, Legal and Regulatory Compliances, Related Assets, Most Important Assets</a:t>
          </a:r>
        </a:p>
      </dgm:t>
    </dgm:pt>
    <dgm:pt modelId="{96C81394-9633-47E7-B2B8-CD68809381BC}" type="parTrans" cxnId="{9A7FDB4D-3482-4537-902B-A1150B8A5370}">
      <dgm:prSet/>
      <dgm:spPr/>
      <dgm:t>
        <a:bodyPr/>
        <a:lstStyle/>
        <a:p>
          <a:endParaRPr lang="en-US"/>
        </a:p>
      </dgm:t>
    </dgm:pt>
    <dgm:pt modelId="{2C0B84A9-0411-4373-B882-FAC630C9962D}" type="sibTrans" cxnId="{9A7FDB4D-3482-4537-902B-A1150B8A5370}">
      <dgm:prSet/>
      <dgm:spPr/>
      <dgm:t>
        <a:bodyPr/>
        <a:lstStyle/>
        <a:p>
          <a:endParaRPr lang="en-US"/>
        </a:p>
      </dgm:t>
    </dgm:pt>
    <dgm:pt modelId="{24404535-431F-4584-88F5-0F1494D85B3C}" type="pres">
      <dgm:prSet presAssocID="{4432E88C-F29B-4826-A51D-8757E1D37FB8}" presName="Name0" presStyleCnt="0">
        <dgm:presLayoutVars>
          <dgm:dir/>
          <dgm:animLvl val="lvl"/>
          <dgm:resizeHandles val="exact"/>
        </dgm:presLayoutVars>
      </dgm:prSet>
      <dgm:spPr/>
    </dgm:pt>
    <dgm:pt modelId="{72E86A26-25FD-435F-AE56-E6DB7EECF8AE}" type="pres">
      <dgm:prSet presAssocID="{750599DE-731C-4C08-A4C0-BDCF4139097F}" presName="composite" presStyleCnt="0"/>
      <dgm:spPr/>
    </dgm:pt>
    <dgm:pt modelId="{A8BDC6BB-D950-4270-BD2D-E0CB32EEAEC2}" type="pres">
      <dgm:prSet presAssocID="{750599DE-731C-4C08-A4C0-BDCF4139097F}" presName="parTx" presStyleLbl="alignNode1" presStyleIdx="0" presStyleCnt="7">
        <dgm:presLayoutVars>
          <dgm:chMax val="0"/>
          <dgm:chPref val="0"/>
          <dgm:bulletEnabled val="1"/>
        </dgm:presLayoutVars>
      </dgm:prSet>
      <dgm:spPr/>
    </dgm:pt>
    <dgm:pt modelId="{06C908A0-6CA2-44A0-BE33-FBA2CD44D354}" type="pres">
      <dgm:prSet presAssocID="{750599DE-731C-4C08-A4C0-BDCF4139097F}" presName="desTx" presStyleLbl="alignAccFollowNode1" presStyleIdx="0" presStyleCnt="7">
        <dgm:presLayoutVars>
          <dgm:bulletEnabled val="1"/>
        </dgm:presLayoutVars>
      </dgm:prSet>
      <dgm:spPr/>
    </dgm:pt>
    <dgm:pt modelId="{9703F500-1B40-4BDA-AEC0-8F6A25D133AD}" type="pres">
      <dgm:prSet presAssocID="{657B6839-222C-4346-BE0C-73B0DCC4E7B5}" presName="space" presStyleCnt="0"/>
      <dgm:spPr/>
    </dgm:pt>
    <dgm:pt modelId="{39E37493-B870-42A3-AAFD-5940CE932430}" type="pres">
      <dgm:prSet presAssocID="{1827722E-DEB0-4787-95B4-212C7DC77096}" presName="composite" presStyleCnt="0"/>
      <dgm:spPr/>
    </dgm:pt>
    <dgm:pt modelId="{9CD35FC5-F3CB-4AB3-8955-3478A025086B}" type="pres">
      <dgm:prSet presAssocID="{1827722E-DEB0-4787-95B4-212C7DC77096}" presName="parTx" presStyleLbl="alignNode1" presStyleIdx="1" presStyleCnt="7">
        <dgm:presLayoutVars>
          <dgm:chMax val="0"/>
          <dgm:chPref val="0"/>
          <dgm:bulletEnabled val="1"/>
        </dgm:presLayoutVars>
      </dgm:prSet>
      <dgm:spPr/>
    </dgm:pt>
    <dgm:pt modelId="{02A9958D-AA72-4EAA-94AB-3821999E49EC}" type="pres">
      <dgm:prSet presAssocID="{1827722E-DEB0-4787-95B4-212C7DC77096}" presName="desTx" presStyleLbl="alignAccFollowNode1" presStyleIdx="1" presStyleCnt="7">
        <dgm:presLayoutVars>
          <dgm:bulletEnabled val="1"/>
        </dgm:presLayoutVars>
      </dgm:prSet>
      <dgm:spPr/>
    </dgm:pt>
    <dgm:pt modelId="{6389BCF6-6EDE-4C8E-ACD2-F2C0E9B01CC4}" type="pres">
      <dgm:prSet presAssocID="{A847C028-9A49-4223-A3B9-B879C598D087}" presName="space" presStyleCnt="0"/>
      <dgm:spPr/>
    </dgm:pt>
    <dgm:pt modelId="{DC623D53-37A5-4A8D-85D4-D82B4D0EBCD1}" type="pres">
      <dgm:prSet presAssocID="{EB4EEAA3-5634-4E31-99F7-884E4AE189BB}" presName="composite" presStyleCnt="0"/>
      <dgm:spPr/>
    </dgm:pt>
    <dgm:pt modelId="{24D9F514-8AA9-4115-AF0F-EB6B3220DC09}" type="pres">
      <dgm:prSet presAssocID="{EB4EEAA3-5634-4E31-99F7-884E4AE189BB}" presName="parTx" presStyleLbl="alignNode1" presStyleIdx="2" presStyleCnt="7">
        <dgm:presLayoutVars>
          <dgm:chMax val="0"/>
          <dgm:chPref val="0"/>
          <dgm:bulletEnabled val="1"/>
        </dgm:presLayoutVars>
      </dgm:prSet>
      <dgm:spPr/>
    </dgm:pt>
    <dgm:pt modelId="{5596249B-D1EF-4039-A77C-C6ED095586EA}" type="pres">
      <dgm:prSet presAssocID="{EB4EEAA3-5634-4E31-99F7-884E4AE189BB}" presName="desTx" presStyleLbl="alignAccFollowNode1" presStyleIdx="2" presStyleCnt="7">
        <dgm:presLayoutVars>
          <dgm:bulletEnabled val="1"/>
        </dgm:presLayoutVars>
      </dgm:prSet>
      <dgm:spPr/>
    </dgm:pt>
    <dgm:pt modelId="{8937214E-736A-4D69-81F6-A128A67FC2E4}" type="pres">
      <dgm:prSet presAssocID="{3070DC80-2400-4DB6-BBB3-697D32E6ABC1}" presName="space" presStyleCnt="0"/>
      <dgm:spPr/>
    </dgm:pt>
    <dgm:pt modelId="{B6614136-9866-45F1-B3F7-4400E76C70D0}" type="pres">
      <dgm:prSet presAssocID="{B755C25A-1770-46EF-84F9-53651C1097E6}" presName="composite" presStyleCnt="0"/>
      <dgm:spPr/>
    </dgm:pt>
    <dgm:pt modelId="{34CE5DE5-8F6D-453C-A87F-9E3609E7B555}" type="pres">
      <dgm:prSet presAssocID="{B755C25A-1770-46EF-84F9-53651C1097E6}" presName="parTx" presStyleLbl="alignNode1" presStyleIdx="3" presStyleCnt="7">
        <dgm:presLayoutVars>
          <dgm:chMax val="0"/>
          <dgm:chPref val="0"/>
          <dgm:bulletEnabled val="1"/>
        </dgm:presLayoutVars>
      </dgm:prSet>
      <dgm:spPr/>
    </dgm:pt>
    <dgm:pt modelId="{F4A93462-8A0B-429C-B7B1-C8E240BFA3F3}" type="pres">
      <dgm:prSet presAssocID="{B755C25A-1770-46EF-84F9-53651C1097E6}" presName="desTx" presStyleLbl="alignAccFollowNode1" presStyleIdx="3" presStyleCnt="7">
        <dgm:presLayoutVars>
          <dgm:bulletEnabled val="1"/>
        </dgm:presLayoutVars>
      </dgm:prSet>
      <dgm:spPr/>
    </dgm:pt>
    <dgm:pt modelId="{F155AE59-14D9-4FA7-AB05-7774E3B4F16A}" type="pres">
      <dgm:prSet presAssocID="{C3342C2D-7D84-496B-AA1D-0AF99E19D69C}" presName="space" presStyleCnt="0"/>
      <dgm:spPr/>
    </dgm:pt>
    <dgm:pt modelId="{BDD77AE4-E456-4139-A30A-CE8101235B4B}" type="pres">
      <dgm:prSet presAssocID="{DED846C9-9980-4162-9BA2-CEC0F7E8E0CD}" presName="composite" presStyleCnt="0"/>
      <dgm:spPr/>
    </dgm:pt>
    <dgm:pt modelId="{40587F14-442D-4326-AEF8-E688743A4C1B}" type="pres">
      <dgm:prSet presAssocID="{DED846C9-9980-4162-9BA2-CEC0F7E8E0CD}" presName="parTx" presStyleLbl="alignNode1" presStyleIdx="4" presStyleCnt="7">
        <dgm:presLayoutVars>
          <dgm:chMax val="0"/>
          <dgm:chPref val="0"/>
          <dgm:bulletEnabled val="1"/>
        </dgm:presLayoutVars>
      </dgm:prSet>
      <dgm:spPr/>
    </dgm:pt>
    <dgm:pt modelId="{2ECD5C40-88A3-4A4A-99D9-B97794063B6C}" type="pres">
      <dgm:prSet presAssocID="{DED846C9-9980-4162-9BA2-CEC0F7E8E0CD}" presName="desTx" presStyleLbl="alignAccFollowNode1" presStyleIdx="4" presStyleCnt="7">
        <dgm:presLayoutVars>
          <dgm:bulletEnabled val="1"/>
        </dgm:presLayoutVars>
      </dgm:prSet>
      <dgm:spPr/>
    </dgm:pt>
    <dgm:pt modelId="{A5EBC726-CB81-423F-93A3-0FA911407179}" type="pres">
      <dgm:prSet presAssocID="{C0B18774-5FEA-46AC-BF45-0E3AE9CE4802}" presName="space" presStyleCnt="0"/>
      <dgm:spPr/>
    </dgm:pt>
    <dgm:pt modelId="{9A104B36-7782-4A90-AF41-657DCA2084AD}" type="pres">
      <dgm:prSet presAssocID="{9D3EA101-F83F-45E0-B9A9-6E8A4A0A2185}" presName="composite" presStyleCnt="0"/>
      <dgm:spPr/>
    </dgm:pt>
    <dgm:pt modelId="{80FBBE1D-8ECB-412E-A08A-0F3C40B85576}" type="pres">
      <dgm:prSet presAssocID="{9D3EA101-F83F-45E0-B9A9-6E8A4A0A2185}" presName="parTx" presStyleLbl="alignNode1" presStyleIdx="5" presStyleCnt="7">
        <dgm:presLayoutVars>
          <dgm:chMax val="0"/>
          <dgm:chPref val="0"/>
          <dgm:bulletEnabled val="1"/>
        </dgm:presLayoutVars>
      </dgm:prSet>
      <dgm:spPr/>
    </dgm:pt>
    <dgm:pt modelId="{B3478757-57AF-4B18-BC4B-4F85C317A907}" type="pres">
      <dgm:prSet presAssocID="{9D3EA101-F83F-45E0-B9A9-6E8A4A0A2185}" presName="desTx" presStyleLbl="alignAccFollowNode1" presStyleIdx="5" presStyleCnt="7">
        <dgm:presLayoutVars>
          <dgm:bulletEnabled val="1"/>
        </dgm:presLayoutVars>
      </dgm:prSet>
      <dgm:spPr/>
    </dgm:pt>
    <dgm:pt modelId="{BDFAAA3E-C253-49E9-BA2B-8CD8F50BCCDE}" type="pres">
      <dgm:prSet presAssocID="{DA879E7A-3D2F-4D9E-B0A2-2F192E292406}" presName="space" presStyleCnt="0"/>
      <dgm:spPr/>
    </dgm:pt>
    <dgm:pt modelId="{374FFA72-8EFC-4B29-8F6D-AA1462DE53B9}" type="pres">
      <dgm:prSet presAssocID="{9926D9BA-640F-4795-8A1A-07F5393B8D2D}" presName="composite" presStyleCnt="0"/>
      <dgm:spPr/>
    </dgm:pt>
    <dgm:pt modelId="{5EBD8F04-DD2C-49F7-B525-95598DD162E3}" type="pres">
      <dgm:prSet presAssocID="{9926D9BA-640F-4795-8A1A-07F5393B8D2D}" presName="parTx" presStyleLbl="alignNode1" presStyleIdx="6" presStyleCnt="7">
        <dgm:presLayoutVars>
          <dgm:chMax val="0"/>
          <dgm:chPref val="0"/>
          <dgm:bulletEnabled val="1"/>
        </dgm:presLayoutVars>
      </dgm:prSet>
      <dgm:spPr/>
    </dgm:pt>
    <dgm:pt modelId="{91B5BB88-468C-4DA5-8593-F61F48C3CCE0}" type="pres">
      <dgm:prSet presAssocID="{9926D9BA-640F-4795-8A1A-07F5393B8D2D}" presName="desTx" presStyleLbl="alignAccFollowNode1" presStyleIdx="6" presStyleCnt="7">
        <dgm:presLayoutVars>
          <dgm:bulletEnabled val="1"/>
        </dgm:presLayoutVars>
      </dgm:prSet>
      <dgm:spPr/>
    </dgm:pt>
  </dgm:ptLst>
  <dgm:cxnLst>
    <dgm:cxn modelId="{74E2C101-E98F-4A7D-9F2C-858F806B92A9}" type="presOf" srcId="{AB76044F-9AFA-4647-8247-38C35B604CF4}" destId="{2ECD5C40-88A3-4A4A-99D9-B97794063B6C}" srcOrd="0" destOrd="1" presId="urn:microsoft.com/office/officeart/2005/8/layout/hList1"/>
    <dgm:cxn modelId="{6CA8CA04-331F-47BC-89EC-98BD342DE4F8}" srcId="{B755C25A-1770-46EF-84F9-53651C1097E6}" destId="{4288387A-90D0-4955-9C0A-E4DC609F6CE3}" srcOrd="2" destOrd="0" parTransId="{8BD3B657-A871-4F83-84ED-8135C88B7FA7}" sibTransId="{E641A9F9-D0A8-4321-8E99-87EB89D1E7F5}"/>
    <dgm:cxn modelId="{3B18FB07-7CB2-4827-A692-242AA6416D91}" srcId="{4432E88C-F29B-4826-A51D-8757E1D37FB8}" destId="{9D3EA101-F83F-45E0-B9A9-6E8A4A0A2185}" srcOrd="5" destOrd="0" parTransId="{E4A1639E-C650-4E2A-9D97-CE6DA87946FC}" sibTransId="{DA879E7A-3D2F-4D9E-B0A2-2F192E292406}"/>
    <dgm:cxn modelId="{6B10C613-96E3-443D-A60B-15685AD4138D}" type="presOf" srcId="{C00C6CC7-0ACF-4C96-A04A-0AFA234B0B04}" destId="{06C908A0-6CA2-44A0-BE33-FBA2CD44D354}" srcOrd="0" destOrd="2" presId="urn:microsoft.com/office/officeart/2005/8/layout/hList1"/>
    <dgm:cxn modelId="{4E47541E-0834-4D29-BB19-DDDA1C15F965}" srcId="{9D3EA101-F83F-45E0-B9A9-6E8A4A0A2185}" destId="{7FB2F9D3-5E35-4D1B-A632-4168DE49AD42}" srcOrd="0" destOrd="0" parTransId="{CB8B2C98-AFDE-4D16-A131-C1741BA88211}" sibTransId="{B5ED5EE9-5C7A-4B40-AEFB-784B1CCD0518}"/>
    <dgm:cxn modelId="{3052453A-37E3-4775-BFEF-7B3118793105}" srcId="{DED846C9-9980-4162-9BA2-CEC0F7E8E0CD}" destId="{AB76044F-9AFA-4647-8247-38C35B604CF4}" srcOrd="1" destOrd="0" parTransId="{1ABD0557-704C-410C-80AB-D29DD6AAF22F}" sibTransId="{9A233372-7C3E-4CBB-9C3A-7CB61D0D96D2}"/>
    <dgm:cxn modelId="{3DA9003B-2555-4881-8FEB-91EC1A7E766F}" type="presOf" srcId="{DED846C9-9980-4162-9BA2-CEC0F7E8E0CD}" destId="{40587F14-442D-4326-AEF8-E688743A4C1B}" srcOrd="0" destOrd="0" presId="urn:microsoft.com/office/officeart/2005/8/layout/hList1"/>
    <dgm:cxn modelId="{E77C433F-6AAC-44FD-8533-6947DE4D6E4C}" srcId="{1827722E-DEB0-4787-95B4-212C7DC77096}" destId="{AE9F968C-F147-4882-B0E7-EA9BBC1EF84E}" srcOrd="0" destOrd="0" parTransId="{FAE479CF-6C6F-45B7-B9EE-F4A7EED99B18}" sibTransId="{91AC061F-67C8-4133-8AC8-F0E1F5B7D958}"/>
    <dgm:cxn modelId="{83C08262-36D5-4853-9F18-17795D2D432F}" type="presOf" srcId="{C079EDB2-CB6F-424B-B1CE-9BF39A9B5155}" destId="{F4A93462-8A0B-429C-B7B1-C8E240BFA3F3}" srcOrd="0" destOrd="0" presId="urn:microsoft.com/office/officeart/2005/8/layout/hList1"/>
    <dgm:cxn modelId="{68BFD763-B6A9-40E9-A9AB-332DD69AC95E}" srcId="{DED846C9-9980-4162-9BA2-CEC0F7E8E0CD}" destId="{D7D587D5-DAF6-4092-A778-3727FA868363}" srcOrd="0" destOrd="0" parTransId="{5626DF52-D4C3-4EFE-A40F-6542CCDC725E}" sibTransId="{9D49C7BE-C054-4AA6-B38F-EB81BA746AEB}"/>
    <dgm:cxn modelId="{33A3C066-B2DA-433A-B53E-C10717B72415}" srcId="{EB4EEAA3-5634-4E31-99F7-884E4AE189BB}" destId="{24323468-6124-4E4F-809B-1BBAD901531F}" srcOrd="0" destOrd="0" parTransId="{0701BC91-C2B6-4D8F-869D-65A73274D97F}" sibTransId="{7AA5EBC0-AF89-4B48-9518-935EB182692C}"/>
    <dgm:cxn modelId="{B941D148-35CE-41E6-ACD5-2F049F63593E}" srcId="{EB4EEAA3-5634-4E31-99F7-884E4AE189BB}" destId="{0ABBC468-CCCC-4446-A778-5157E08C694B}" srcOrd="1" destOrd="0" parTransId="{0B8090A0-CD77-4BF2-9494-5CB49ADFE50C}" sibTransId="{8BE8CF96-53D7-49F0-8A5F-14EDB91FBB7D}"/>
    <dgm:cxn modelId="{8DA1344B-3DC5-41A0-9116-F8A615A92FF1}" type="presOf" srcId="{7FB2F9D3-5E35-4D1B-A632-4168DE49AD42}" destId="{B3478757-57AF-4B18-BC4B-4F85C317A907}" srcOrd="0" destOrd="0" presId="urn:microsoft.com/office/officeart/2005/8/layout/hList1"/>
    <dgm:cxn modelId="{159B5A6C-05F7-42E6-BA8E-07312352CABD}" type="presOf" srcId="{4288387A-90D0-4955-9C0A-E4DC609F6CE3}" destId="{F4A93462-8A0B-429C-B7B1-C8E240BFA3F3}" srcOrd="0" destOrd="2" presId="urn:microsoft.com/office/officeart/2005/8/layout/hList1"/>
    <dgm:cxn modelId="{22E3A16C-F647-4164-B3F1-048C88BA1AE3}" type="presOf" srcId="{DE1E1B5C-3641-472F-BA16-C2504B80895E}" destId="{06C908A0-6CA2-44A0-BE33-FBA2CD44D354}" srcOrd="0" destOrd="5" presId="urn:microsoft.com/office/officeart/2005/8/layout/hList1"/>
    <dgm:cxn modelId="{31C4A04D-AEA9-48A9-80C2-496B22BCE696}" srcId="{4432E88C-F29B-4826-A51D-8757E1D37FB8}" destId="{9926D9BA-640F-4795-8A1A-07F5393B8D2D}" srcOrd="6" destOrd="0" parTransId="{9ACB5EFA-62E0-4310-BD6D-E6ED27D9D7D0}" sibTransId="{2998FC1E-4EC8-42BF-9245-CF56709E656C}"/>
    <dgm:cxn modelId="{9A7FDB4D-3482-4537-902B-A1150B8A5370}" srcId="{27F33625-9244-48F3-85E0-B6976808DC11}" destId="{4B9ADFBF-405B-485B-9332-27790270280E}" srcOrd="0" destOrd="0" parTransId="{96C81394-9633-47E7-B2B8-CD68809381BC}" sibTransId="{2C0B84A9-0411-4373-B882-FAC630C9962D}"/>
    <dgm:cxn modelId="{6BC7636F-AB7F-493C-9A83-8C23552F7790}" srcId="{DED846C9-9980-4162-9BA2-CEC0F7E8E0CD}" destId="{BCE2071F-39FD-4B9B-9C9A-1C44BBED740C}" srcOrd="2" destOrd="0" parTransId="{74A18DE3-C0B0-4175-A34C-9247A95816E3}" sibTransId="{74E4F58C-0645-4355-A412-578059A6E7D8}"/>
    <dgm:cxn modelId="{806AAE4F-E009-445B-AD7D-0156AEAD3099}" type="presOf" srcId="{BCE2071F-39FD-4B9B-9C9A-1C44BBED740C}" destId="{2ECD5C40-88A3-4A4A-99D9-B97794063B6C}" srcOrd="0" destOrd="2" presId="urn:microsoft.com/office/officeart/2005/8/layout/hList1"/>
    <dgm:cxn modelId="{62AF2A52-429F-4C1E-A540-EAD543D1AAB7}" type="presOf" srcId="{D0DD82A9-0FED-4683-82A9-86C663904141}" destId="{06C908A0-6CA2-44A0-BE33-FBA2CD44D354}" srcOrd="0" destOrd="3" presId="urn:microsoft.com/office/officeart/2005/8/layout/hList1"/>
    <dgm:cxn modelId="{EA228F8C-2136-4A3D-970A-72E77285F4CA}" type="presOf" srcId="{0ABBC468-CCCC-4446-A778-5157E08C694B}" destId="{5596249B-D1EF-4039-A77C-C6ED095586EA}" srcOrd="0" destOrd="1" presId="urn:microsoft.com/office/officeart/2005/8/layout/hList1"/>
    <dgm:cxn modelId="{DBE4258F-CC35-49B4-A19A-2414A17F7AB4}" srcId="{4432E88C-F29B-4826-A51D-8757E1D37FB8}" destId="{EB4EEAA3-5634-4E31-99F7-884E4AE189BB}" srcOrd="2" destOrd="0" parTransId="{89A1A521-32C7-452E-B5E0-AED2189550BB}" sibTransId="{3070DC80-2400-4DB6-BBB3-697D32E6ABC1}"/>
    <dgm:cxn modelId="{BF5AF090-A205-45EE-8058-FE9128DBF6E8}" type="presOf" srcId="{5DA77BCE-D68C-48DD-B9FF-CCA919D1B431}" destId="{91B5BB88-468C-4DA5-8593-F61F48C3CCE0}" srcOrd="0" destOrd="0" presId="urn:microsoft.com/office/officeart/2005/8/layout/hList1"/>
    <dgm:cxn modelId="{08109291-6891-4017-8B25-10BC1273FCB2}" srcId="{9926D9BA-640F-4795-8A1A-07F5393B8D2D}" destId="{5DA77BCE-D68C-48DD-B9FF-CCA919D1B431}" srcOrd="0" destOrd="0" parTransId="{4A60AC12-1D5B-4D62-ADDE-A3100358C970}" sibTransId="{11CB8CAF-B270-4955-B417-2A742EDEB95C}"/>
    <dgm:cxn modelId="{D6239794-22D7-4360-8A29-D7CB3143A480}" type="presOf" srcId="{816C9F0F-1FFD-45DF-BF6A-A20A4BDF7B0B}" destId="{B3478757-57AF-4B18-BC4B-4F85C317A907}" srcOrd="0" destOrd="1" presId="urn:microsoft.com/office/officeart/2005/8/layout/hList1"/>
    <dgm:cxn modelId="{F208ED94-0E91-41A5-BBA7-FF3D91B26495}" srcId="{750599DE-731C-4C08-A4C0-BDCF4139097F}" destId="{C00C6CC7-0ACF-4C96-A04A-0AFA234B0B04}" srcOrd="1" destOrd="0" parTransId="{351D187B-2F60-408A-97E3-04436727B890}" sibTransId="{B61E246E-2D3E-444F-9CFD-4D8A5B9C8492}"/>
    <dgm:cxn modelId="{84FCA29C-939F-4C72-B44F-482B2187FE37}" srcId="{C00C6CC7-0ACF-4C96-A04A-0AFA234B0B04}" destId="{D0DD82A9-0FED-4683-82A9-86C663904141}" srcOrd="0" destOrd="0" parTransId="{DA2D87B9-1E29-4F0F-9D8A-C31E34AA3FE3}" sibTransId="{8E5A4024-5BE5-4A0D-9D4F-DDDC85EF4128}"/>
    <dgm:cxn modelId="{AB3BDD9D-3905-4529-9C1F-02629703FF4F}" srcId="{B755C25A-1770-46EF-84F9-53651C1097E6}" destId="{E4F425EA-7078-48D5-9C44-10A8F8356770}" srcOrd="1" destOrd="0" parTransId="{0CDCFCAD-56BB-40A7-B76E-F9C32236D59F}" sibTransId="{96089864-1EF0-40C3-A515-AFB0FF32455E}"/>
    <dgm:cxn modelId="{472551A1-E358-428B-84DD-DABCE2EF0B4E}" type="presOf" srcId="{EB4EEAA3-5634-4E31-99F7-884E4AE189BB}" destId="{24D9F514-8AA9-4115-AF0F-EB6B3220DC09}" srcOrd="0" destOrd="0" presId="urn:microsoft.com/office/officeart/2005/8/layout/hList1"/>
    <dgm:cxn modelId="{88FB29A3-1C5E-4D29-8011-712FCB0EA396}" srcId="{750599DE-731C-4C08-A4C0-BDCF4139097F}" destId="{9569BA27-AFE5-4D6B-BE6A-5CF5FDCDF921}" srcOrd="2" destOrd="0" parTransId="{DC494636-F75F-44B9-9168-165BA1369CDB}" sibTransId="{9F18552C-7038-45AC-BF80-8F8C941F0261}"/>
    <dgm:cxn modelId="{71F802A4-5AB5-4BD8-A0A9-DCD119003FA0}" srcId="{4432E88C-F29B-4826-A51D-8757E1D37FB8}" destId="{B755C25A-1770-46EF-84F9-53651C1097E6}" srcOrd="3" destOrd="0" parTransId="{E8CB9EA7-5319-485A-B53D-E1420A8C02D4}" sibTransId="{C3342C2D-7D84-496B-AA1D-0AF99E19D69C}"/>
    <dgm:cxn modelId="{D54247A5-427E-4944-B907-34D36751EF00}" type="presOf" srcId="{24323468-6124-4E4F-809B-1BBAD901531F}" destId="{5596249B-D1EF-4039-A77C-C6ED095586EA}" srcOrd="0" destOrd="0" presId="urn:microsoft.com/office/officeart/2005/8/layout/hList1"/>
    <dgm:cxn modelId="{AB283AA7-A0BA-44E5-9FCB-526A317E02B0}" srcId="{750599DE-731C-4C08-A4C0-BDCF4139097F}" destId="{27F33625-9244-48F3-85E0-B6976808DC11}" srcOrd="0" destOrd="0" parTransId="{40EB7818-E0A5-4693-AAFC-7843D15CB2D1}" sibTransId="{3DAC5AA9-D99A-44A7-A40C-F36013BE4240}"/>
    <dgm:cxn modelId="{76BA5EAF-6BDC-4030-AB4A-7B426C8A5615}" srcId="{B755C25A-1770-46EF-84F9-53651C1097E6}" destId="{C079EDB2-CB6F-424B-B1CE-9BF39A9B5155}" srcOrd="0" destOrd="0" parTransId="{98D9899B-B907-4BF7-83DE-36E313A3A7D6}" sibTransId="{839714EE-3DD7-4473-8604-77CB816ECA13}"/>
    <dgm:cxn modelId="{8C6E73B1-CBC7-41F4-ACFB-96D89AF843B7}" type="presOf" srcId="{FB46F152-6255-4D5D-95D2-D3C5F30B7E15}" destId="{B3478757-57AF-4B18-BC4B-4F85C317A907}" srcOrd="0" destOrd="2" presId="urn:microsoft.com/office/officeart/2005/8/layout/hList1"/>
    <dgm:cxn modelId="{F2E256B1-CF4F-4CEC-A866-049EFA693BEA}" type="presOf" srcId="{9569BA27-AFE5-4D6B-BE6A-5CF5FDCDF921}" destId="{06C908A0-6CA2-44A0-BE33-FBA2CD44D354}" srcOrd="0" destOrd="4" presId="urn:microsoft.com/office/officeart/2005/8/layout/hList1"/>
    <dgm:cxn modelId="{7D49B0BD-6466-4503-8407-C58081D63FC7}" type="presOf" srcId="{750599DE-731C-4C08-A4C0-BDCF4139097F}" destId="{A8BDC6BB-D950-4270-BD2D-E0CB32EEAEC2}" srcOrd="0" destOrd="0" presId="urn:microsoft.com/office/officeart/2005/8/layout/hList1"/>
    <dgm:cxn modelId="{CD8A52C3-3268-4AB1-BFC9-A831E41BB23D}" type="presOf" srcId="{1827722E-DEB0-4787-95B4-212C7DC77096}" destId="{9CD35FC5-F3CB-4AB3-8955-3478A025086B}" srcOrd="0" destOrd="0" presId="urn:microsoft.com/office/officeart/2005/8/layout/hList1"/>
    <dgm:cxn modelId="{D4DD2DC4-3528-491B-A44F-AEB657BD40F4}" srcId="{9D3EA101-F83F-45E0-B9A9-6E8A4A0A2185}" destId="{816C9F0F-1FFD-45DF-BF6A-A20A4BDF7B0B}" srcOrd="1" destOrd="0" parTransId="{A6CBBD4B-E883-4006-8C01-269E49A2D632}" sibTransId="{8FA79FF9-9DCE-4E38-BA32-64494E30618B}"/>
    <dgm:cxn modelId="{407FB9C5-FEF0-4ECA-8DAF-931FB219BAE1}" type="presOf" srcId="{4432E88C-F29B-4826-A51D-8757E1D37FB8}" destId="{24404535-431F-4584-88F5-0F1494D85B3C}" srcOrd="0" destOrd="0" presId="urn:microsoft.com/office/officeart/2005/8/layout/hList1"/>
    <dgm:cxn modelId="{536948C8-1FCD-4C16-B2D3-723EC5A3F574}" srcId="{9569BA27-AFE5-4D6B-BE6A-5CF5FDCDF921}" destId="{DE1E1B5C-3641-472F-BA16-C2504B80895E}" srcOrd="0" destOrd="0" parTransId="{86E8F634-59E7-4863-AD80-2B6E538B6C22}" sibTransId="{5D5C4D9E-1F58-4505-9D1F-ED1384420EBF}"/>
    <dgm:cxn modelId="{99786DCA-E706-4A15-A9CA-77359356E589}" type="presOf" srcId="{B755C25A-1770-46EF-84F9-53651C1097E6}" destId="{34CE5DE5-8F6D-453C-A87F-9E3609E7B555}" srcOrd="0" destOrd="0" presId="urn:microsoft.com/office/officeart/2005/8/layout/hList1"/>
    <dgm:cxn modelId="{B01A6ACC-9750-498D-BA02-C8C290908588}" type="presOf" srcId="{9D3EA101-F83F-45E0-B9A9-6E8A4A0A2185}" destId="{80FBBE1D-8ECB-412E-A08A-0F3C40B85576}" srcOrd="0" destOrd="0" presId="urn:microsoft.com/office/officeart/2005/8/layout/hList1"/>
    <dgm:cxn modelId="{B35994D4-6619-4155-AF7D-568A73075580}" srcId="{4432E88C-F29B-4826-A51D-8757E1D37FB8}" destId="{750599DE-731C-4C08-A4C0-BDCF4139097F}" srcOrd="0" destOrd="0" parTransId="{C768CBAC-4C2B-4C6B-B851-8A780CC83E34}" sibTransId="{657B6839-222C-4346-BE0C-73B0DCC4E7B5}"/>
    <dgm:cxn modelId="{23DD1BD7-E117-4F07-BDED-A2305A199C53}" srcId="{4432E88C-F29B-4826-A51D-8757E1D37FB8}" destId="{DED846C9-9980-4162-9BA2-CEC0F7E8E0CD}" srcOrd="4" destOrd="0" parTransId="{7EB197DD-AAE5-462B-AF2A-062E867A0220}" sibTransId="{C0B18774-5FEA-46AC-BF45-0E3AE9CE4802}"/>
    <dgm:cxn modelId="{42A3CDDB-63FE-43AC-9670-289DC32EB9B0}" type="presOf" srcId="{4B9ADFBF-405B-485B-9332-27790270280E}" destId="{06C908A0-6CA2-44A0-BE33-FBA2CD44D354}" srcOrd="0" destOrd="1" presId="urn:microsoft.com/office/officeart/2005/8/layout/hList1"/>
    <dgm:cxn modelId="{96799BDE-996D-4C46-9235-AFD7AD654E1F}" srcId="{4432E88C-F29B-4826-A51D-8757E1D37FB8}" destId="{1827722E-DEB0-4787-95B4-212C7DC77096}" srcOrd="1" destOrd="0" parTransId="{D34AA76B-8D99-45A0-B991-A33BC28A086A}" sibTransId="{A847C028-9A49-4223-A3B9-B879C598D087}"/>
    <dgm:cxn modelId="{559D62E5-6099-4780-B6C2-3CE145E9FD1A}" type="presOf" srcId="{9926D9BA-640F-4795-8A1A-07F5393B8D2D}" destId="{5EBD8F04-DD2C-49F7-B525-95598DD162E3}" srcOrd="0" destOrd="0" presId="urn:microsoft.com/office/officeart/2005/8/layout/hList1"/>
    <dgm:cxn modelId="{4FE5F1EB-0240-4341-9F1C-A04A8830FD03}" type="presOf" srcId="{AE9F968C-F147-4882-B0E7-EA9BBC1EF84E}" destId="{02A9958D-AA72-4EAA-94AB-3821999E49EC}" srcOrd="0" destOrd="0" presId="urn:microsoft.com/office/officeart/2005/8/layout/hList1"/>
    <dgm:cxn modelId="{0FB173F6-7091-4598-828F-AEBF9530F14E}" type="presOf" srcId="{27F33625-9244-48F3-85E0-B6976808DC11}" destId="{06C908A0-6CA2-44A0-BE33-FBA2CD44D354}" srcOrd="0" destOrd="0" presId="urn:microsoft.com/office/officeart/2005/8/layout/hList1"/>
    <dgm:cxn modelId="{C9CB5EFC-D792-47FA-850D-47A69E8991E1}" srcId="{9D3EA101-F83F-45E0-B9A9-6E8A4A0A2185}" destId="{FB46F152-6255-4D5D-95D2-D3C5F30B7E15}" srcOrd="2" destOrd="0" parTransId="{56655ACD-3392-4C15-97D1-CEAA737E88FD}" sibTransId="{E5D82973-50A9-4CAD-A044-1F5DA04CB47C}"/>
    <dgm:cxn modelId="{3A82FEFC-9D4D-4E86-AB61-5A0AF654ECA4}" type="presOf" srcId="{D7D587D5-DAF6-4092-A778-3727FA868363}" destId="{2ECD5C40-88A3-4A4A-99D9-B97794063B6C}" srcOrd="0" destOrd="0" presId="urn:microsoft.com/office/officeart/2005/8/layout/hList1"/>
    <dgm:cxn modelId="{4B0EA7FF-693E-4BA1-8907-87B8A4F7C790}" type="presOf" srcId="{E4F425EA-7078-48D5-9C44-10A8F8356770}" destId="{F4A93462-8A0B-429C-B7B1-C8E240BFA3F3}" srcOrd="0" destOrd="1" presId="urn:microsoft.com/office/officeart/2005/8/layout/hList1"/>
    <dgm:cxn modelId="{5574F632-5B93-45D0-B764-CBD0417E2EAA}" type="presParOf" srcId="{24404535-431F-4584-88F5-0F1494D85B3C}" destId="{72E86A26-25FD-435F-AE56-E6DB7EECF8AE}" srcOrd="0" destOrd="0" presId="urn:microsoft.com/office/officeart/2005/8/layout/hList1"/>
    <dgm:cxn modelId="{8C91F2F1-D46E-4739-8FB5-74B0631356C7}" type="presParOf" srcId="{72E86A26-25FD-435F-AE56-E6DB7EECF8AE}" destId="{A8BDC6BB-D950-4270-BD2D-E0CB32EEAEC2}" srcOrd="0" destOrd="0" presId="urn:microsoft.com/office/officeart/2005/8/layout/hList1"/>
    <dgm:cxn modelId="{8611A286-8643-416D-B94D-D8C98EFB73E2}" type="presParOf" srcId="{72E86A26-25FD-435F-AE56-E6DB7EECF8AE}" destId="{06C908A0-6CA2-44A0-BE33-FBA2CD44D354}" srcOrd="1" destOrd="0" presId="urn:microsoft.com/office/officeart/2005/8/layout/hList1"/>
    <dgm:cxn modelId="{D8C27F19-712C-4F28-8BB5-E3ABF974AAE0}" type="presParOf" srcId="{24404535-431F-4584-88F5-0F1494D85B3C}" destId="{9703F500-1B40-4BDA-AEC0-8F6A25D133AD}" srcOrd="1" destOrd="0" presId="urn:microsoft.com/office/officeart/2005/8/layout/hList1"/>
    <dgm:cxn modelId="{8E4EE4B1-62D9-4FC6-8855-404C0F598B27}" type="presParOf" srcId="{24404535-431F-4584-88F5-0F1494D85B3C}" destId="{39E37493-B870-42A3-AAFD-5940CE932430}" srcOrd="2" destOrd="0" presId="urn:microsoft.com/office/officeart/2005/8/layout/hList1"/>
    <dgm:cxn modelId="{7F129108-94A2-4E99-BFCD-4E2AD71C6D9E}" type="presParOf" srcId="{39E37493-B870-42A3-AAFD-5940CE932430}" destId="{9CD35FC5-F3CB-4AB3-8955-3478A025086B}" srcOrd="0" destOrd="0" presId="urn:microsoft.com/office/officeart/2005/8/layout/hList1"/>
    <dgm:cxn modelId="{9601F018-382A-4B65-A8E4-6A81448ED0D5}" type="presParOf" srcId="{39E37493-B870-42A3-AAFD-5940CE932430}" destId="{02A9958D-AA72-4EAA-94AB-3821999E49EC}" srcOrd="1" destOrd="0" presId="urn:microsoft.com/office/officeart/2005/8/layout/hList1"/>
    <dgm:cxn modelId="{A5B296C7-FA22-4AAF-88B9-10BC6258D32D}" type="presParOf" srcId="{24404535-431F-4584-88F5-0F1494D85B3C}" destId="{6389BCF6-6EDE-4C8E-ACD2-F2C0E9B01CC4}" srcOrd="3" destOrd="0" presId="urn:microsoft.com/office/officeart/2005/8/layout/hList1"/>
    <dgm:cxn modelId="{8B945F5B-4DA0-4B49-B05E-5845E5DA91DD}" type="presParOf" srcId="{24404535-431F-4584-88F5-0F1494D85B3C}" destId="{DC623D53-37A5-4A8D-85D4-D82B4D0EBCD1}" srcOrd="4" destOrd="0" presId="urn:microsoft.com/office/officeart/2005/8/layout/hList1"/>
    <dgm:cxn modelId="{C0B3CE0D-555E-4CBA-9FEA-5D52C2AAB97B}" type="presParOf" srcId="{DC623D53-37A5-4A8D-85D4-D82B4D0EBCD1}" destId="{24D9F514-8AA9-4115-AF0F-EB6B3220DC09}" srcOrd="0" destOrd="0" presId="urn:microsoft.com/office/officeart/2005/8/layout/hList1"/>
    <dgm:cxn modelId="{293F6B73-A0CF-4974-853B-080C58DC6A1E}" type="presParOf" srcId="{DC623D53-37A5-4A8D-85D4-D82B4D0EBCD1}" destId="{5596249B-D1EF-4039-A77C-C6ED095586EA}" srcOrd="1" destOrd="0" presId="urn:microsoft.com/office/officeart/2005/8/layout/hList1"/>
    <dgm:cxn modelId="{9F24DA64-7B72-4BDE-A84C-30E8D25ADDDF}" type="presParOf" srcId="{24404535-431F-4584-88F5-0F1494D85B3C}" destId="{8937214E-736A-4D69-81F6-A128A67FC2E4}" srcOrd="5" destOrd="0" presId="urn:microsoft.com/office/officeart/2005/8/layout/hList1"/>
    <dgm:cxn modelId="{A38B1EB0-5AFA-4050-B2AC-2660005C59D1}" type="presParOf" srcId="{24404535-431F-4584-88F5-0F1494D85B3C}" destId="{B6614136-9866-45F1-B3F7-4400E76C70D0}" srcOrd="6" destOrd="0" presId="urn:microsoft.com/office/officeart/2005/8/layout/hList1"/>
    <dgm:cxn modelId="{80FEB14A-19A2-4AA9-8FAC-1FFDF102E7B6}" type="presParOf" srcId="{B6614136-9866-45F1-B3F7-4400E76C70D0}" destId="{34CE5DE5-8F6D-453C-A87F-9E3609E7B555}" srcOrd="0" destOrd="0" presId="urn:microsoft.com/office/officeart/2005/8/layout/hList1"/>
    <dgm:cxn modelId="{227EF025-0DAA-4B8E-9278-F67497D494C9}" type="presParOf" srcId="{B6614136-9866-45F1-B3F7-4400E76C70D0}" destId="{F4A93462-8A0B-429C-B7B1-C8E240BFA3F3}" srcOrd="1" destOrd="0" presId="urn:microsoft.com/office/officeart/2005/8/layout/hList1"/>
    <dgm:cxn modelId="{5EBE06BB-F0C4-4955-953D-73A70E81F336}" type="presParOf" srcId="{24404535-431F-4584-88F5-0F1494D85B3C}" destId="{F155AE59-14D9-4FA7-AB05-7774E3B4F16A}" srcOrd="7" destOrd="0" presId="urn:microsoft.com/office/officeart/2005/8/layout/hList1"/>
    <dgm:cxn modelId="{025F8989-F2B9-40F3-85DB-1A896CFD0F62}" type="presParOf" srcId="{24404535-431F-4584-88F5-0F1494D85B3C}" destId="{BDD77AE4-E456-4139-A30A-CE8101235B4B}" srcOrd="8" destOrd="0" presId="urn:microsoft.com/office/officeart/2005/8/layout/hList1"/>
    <dgm:cxn modelId="{44CB1406-C904-428F-BAF0-247329DEAF7C}" type="presParOf" srcId="{BDD77AE4-E456-4139-A30A-CE8101235B4B}" destId="{40587F14-442D-4326-AEF8-E688743A4C1B}" srcOrd="0" destOrd="0" presId="urn:microsoft.com/office/officeart/2005/8/layout/hList1"/>
    <dgm:cxn modelId="{8BF40C94-1938-4707-9D83-7ADBB5FA5484}" type="presParOf" srcId="{BDD77AE4-E456-4139-A30A-CE8101235B4B}" destId="{2ECD5C40-88A3-4A4A-99D9-B97794063B6C}" srcOrd="1" destOrd="0" presId="urn:microsoft.com/office/officeart/2005/8/layout/hList1"/>
    <dgm:cxn modelId="{83EC273D-D8CC-49A4-86CE-F744B8D7507E}" type="presParOf" srcId="{24404535-431F-4584-88F5-0F1494D85B3C}" destId="{A5EBC726-CB81-423F-93A3-0FA911407179}" srcOrd="9" destOrd="0" presId="urn:microsoft.com/office/officeart/2005/8/layout/hList1"/>
    <dgm:cxn modelId="{A22969D4-B2CD-489C-9A7D-77D6DBD6DBC9}" type="presParOf" srcId="{24404535-431F-4584-88F5-0F1494D85B3C}" destId="{9A104B36-7782-4A90-AF41-657DCA2084AD}" srcOrd="10" destOrd="0" presId="urn:microsoft.com/office/officeart/2005/8/layout/hList1"/>
    <dgm:cxn modelId="{7E3149F5-1810-4E01-90CC-7BDD18ABC090}" type="presParOf" srcId="{9A104B36-7782-4A90-AF41-657DCA2084AD}" destId="{80FBBE1D-8ECB-412E-A08A-0F3C40B85576}" srcOrd="0" destOrd="0" presId="urn:microsoft.com/office/officeart/2005/8/layout/hList1"/>
    <dgm:cxn modelId="{0615F362-141B-449D-89DD-4D5E4B972F70}" type="presParOf" srcId="{9A104B36-7782-4A90-AF41-657DCA2084AD}" destId="{B3478757-57AF-4B18-BC4B-4F85C317A907}" srcOrd="1" destOrd="0" presId="urn:microsoft.com/office/officeart/2005/8/layout/hList1"/>
    <dgm:cxn modelId="{4B1A92B1-8E38-48F2-904E-9C32788338A3}" type="presParOf" srcId="{24404535-431F-4584-88F5-0F1494D85B3C}" destId="{BDFAAA3E-C253-49E9-BA2B-8CD8F50BCCDE}" srcOrd="11" destOrd="0" presId="urn:microsoft.com/office/officeart/2005/8/layout/hList1"/>
    <dgm:cxn modelId="{6EB3E06A-1FB2-4056-A400-9D86AD720BB8}" type="presParOf" srcId="{24404535-431F-4584-88F5-0F1494D85B3C}" destId="{374FFA72-8EFC-4B29-8F6D-AA1462DE53B9}" srcOrd="12" destOrd="0" presId="urn:microsoft.com/office/officeart/2005/8/layout/hList1"/>
    <dgm:cxn modelId="{8643FDFB-DD3A-4CD1-9EA2-AFA55C9D9E26}" type="presParOf" srcId="{374FFA72-8EFC-4B29-8F6D-AA1462DE53B9}" destId="{5EBD8F04-DD2C-49F7-B525-95598DD162E3}" srcOrd="0" destOrd="0" presId="urn:microsoft.com/office/officeart/2005/8/layout/hList1"/>
    <dgm:cxn modelId="{58BD60C4-5752-4141-BDB1-C73AF867263C}" type="presParOf" srcId="{374FFA72-8EFC-4B29-8F6D-AA1462DE53B9}" destId="{91B5BB88-468C-4DA5-8593-F61F48C3CCE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86AB81-FAD5-4475-AF16-8BDEA5445C37}" type="doc">
      <dgm:prSet loTypeId="urn:microsoft.com/office/officeart/2005/8/layout/hList1" loCatId="list" qsTypeId="urn:microsoft.com/office/officeart/2005/8/quickstyle/simple5" qsCatId="simple" csTypeId="urn:microsoft.com/office/officeart/2005/8/colors/colorful2" csCatId="colorful"/>
      <dgm:spPr/>
      <dgm:t>
        <a:bodyPr/>
        <a:lstStyle/>
        <a:p>
          <a:endParaRPr lang="en-US"/>
        </a:p>
      </dgm:t>
    </dgm:pt>
    <dgm:pt modelId="{5E70DE53-446A-4CB7-BE55-ED948FFD4F17}">
      <dgm:prSet/>
      <dgm:spPr/>
      <dgm:t>
        <a:bodyPr/>
        <a:lstStyle/>
        <a:p>
          <a:r>
            <a:rPr lang="en-US"/>
            <a:t>Intellectual Property and Proprietary Information</a:t>
          </a:r>
        </a:p>
      </dgm:t>
    </dgm:pt>
    <dgm:pt modelId="{11C9F764-7535-499C-B1D0-6E144250C396}" type="parTrans" cxnId="{D2839D83-4A04-4072-9167-8E9DC2F5B70D}">
      <dgm:prSet/>
      <dgm:spPr/>
      <dgm:t>
        <a:bodyPr/>
        <a:lstStyle/>
        <a:p>
          <a:endParaRPr lang="en-US"/>
        </a:p>
      </dgm:t>
    </dgm:pt>
    <dgm:pt modelId="{219DFB83-8104-4ACA-BBF0-58A3C70D8927}" type="sibTrans" cxnId="{D2839D83-4A04-4072-9167-8E9DC2F5B70D}">
      <dgm:prSet/>
      <dgm:spPr/>
      <dgm:t>
        <a:bodyPr/>
        <a:lstStyle/>
        <a:p>
          <a:endParaRPr lang="en-US"/>
        </a:p>
      </dgm:t>
    </dgm:pt>
    <dgm:pt modelId="{9AEF406F-FDE1-4164-B317-C02C37A06535}">
      <dgm:prSet/>
      <dgm:spPr/>
      <dgm:t>
        <a:bodyPr/>
        <a:lstStyle/>
        <a:p>
          <a:r>
            <a:rPr lang="en-US"/>
            <a:t>Client and Swisher product information, R&amp;D data, software and hardware profiles</a:t>
          </a:r>
        </a:p>
      </dgm:t>
    </dgm:pt>
    <dgm:pt modelId="{ACD9A3A2-74FB-48E4-A952-69F9916271A7}" type="parTrans" cxnId="{F2509F62-42D0-4305-B39A-D5028BBBEEA5}">
      <dgm:prSet/>
      <dgm:spPr/>
      <dgm:t>
        <a:bodyPr/>
        <a:lstStyle/>
        <a:p>
          <a:endParaRPr lang="en-US"/>
        </a:p>
      </dgm:t>
    </dgm:pt>
    <dgm:pt modelId="{25715DBB-5347-4F06-B53A-16113956A455}" type="sibTrans" cxnId="{F2509F62-42D0-4305-B39A-D5028BBBEEA5}">
      <dgm:prSet/>
      <dgm:spPr/>
      <dgm:t>
        <a:bodyPr/>
        <a:lstStyle/>
        <a:p>
          <a:endParaRPr lang="en-US"/>
        </a:p>
      </dgm:t>
    </dgm:pt>
    <dgm:pt modelId="{42C7A650-1EF4-48A7-AE3D-A1FADDBA4506}">
      <dgm:prSet/>
      <dgm:spPr/>
      <dgm:t>
        <a:bodyPr/>
        <a:lstStyle/>
        <a:p>
          <a:r>
            <a:rPr lang="en-US"/>
            <a:t>Confidential Information</a:t>
          </a:r>
        </a:p>
      </dgm:t>
    </dgm:pt>
    <dgm:pt modelId="{30B24A67-B6A3-4565-96C0-2D2641CA4B88}" type="parTrans" cxnId="{195E055B-78A4-4ACA-ACC8-09F34DFB427F}">
      <dgm:prSet/>
      <dgm:spPr/>
      <dgm:t>
        <a:bodyPr/>
        <a:lstStyle/>
        <a:p>
          <a:endParaRPr lang="en-US"/>
        </a:p>
      </dgm:t>
    </dgm:pt>
    <dgm:pt modelId="{6A938FCE-8630-48E4-8797-63781EF3D5FC}" type="sibTrans" cxnId="{195E055B-78A4-4ACA-ACC8-09F34DFB427F}">
      <dgm:prSet/>
      <dgm:spPr/>
      <dgm:t>
        <a:bodyPr/>
        <a:lstStyle/>
        <a:p>
          <a:endParaRPr lang="en-US"/>
        </a:p>
      </dgm:t>
    </dgm:pt>
    <dgm:pt modelId="{A782E92B-856B-4755-AC52-EDC88334099B}">
      <dgm:prSet/>
      <dgm:spPr/>
      <dgm:t>
        <a:bodyPr/>
        <a:lstStyle/>
        <a:p>
          <a:r>
            <a:rPr lang="en-US"/>
            <a:t>Data protected by local, state, federal, and regulatory laws and regulations.</a:t>
          </a:r>
        </a:p>
      </dgm:t>
    </dgm:pt>
    <dgm:pt modelId="{F030681D-02BF-4D00-8E6D-0616842E8CA2}" type="parTrans" cxnId="{7BD8B03E-5CD2-4C67-A8A5-C5BA4AD90FCA}">
      <dgm:prSet/>
      <dgm:spPr/>
      <dgm:t>
        <a:bodyPr/>
        <a:lstStyle/>
        <a:p>
          <a:endParaRPr lang="en-US"/>
        </a:p>
      </dgm:t>
    </dgm:pt>
    <dgm:pt modelId="{D73CAB7B-C935-47DB-A559-7B50BD045ACD}" type="sibTrans" cxnId="{7BD8B03E-5CD2-4C67-A8A5-C5BA4AD90FCA}">
      <dgm:prSet/>
      <dgm:spPr/>
      <dgm:t>
        <a:bodyPr/>
        <a:lstStyle/>
        <a:p>
          <a:endParaRPr lang="en-US"/>
        </a:p>
      </dgm:t>
    </dgm:pt>
    <dgm:pt modelId="{8DD87606-F1DD-4608-9D4A-1032E9E06E31}">
      <dgm:prSet/>
      <dgm:spPr/>
      <dgm:t>
        <a:bodyPr/>
        <a:lstStyle/>
        <a:p>
          <a:r>
            <a:rPr lang="en-US"/>
            <a:t>Operational Data</a:t>
          </a:r>
        </a:p>
      </dgm:t>
    </dgm:pt>
    <dgm:pt modelId="{C52C79E9-D412-4BCD-8A22-7B0378B777BC}" type="parTrans" cxnId="{686A4EA6-AD45-48A5-BD1B-714660C341B4}">
      <dgm:prSet/>
      <dgm:spPr/>
      <dgm:t>
        <a:bodyPr/>
        <a:lstStyle/>
        <a:p>
          <a:endParaRPr lang="en-US"/>
        </a:p>
      </dgm:t>
    </dgm:pt>
    <dgm:pt modelId="{246E5FC0-514C-4083-AD8F-9161EEF2A411}" type="sibTrans" cxnId="{686A4EA6-AD45-48A5-BD1B-714660C341B4}">
      <dgm:prSet/>
      <dgm:spPr/>
      <dgm:t>
        <a:bodyPr/>
        <a:lstStyle/>
        <a:p>
          <a:endParaRPr lang="en-US"/>
        </a:p>
      </dgm:t>
    </dgm:pt>
    <dgm:pt modelId="{A59C3A6E-68DF-46F0-905A-70334D56222E}">
      <dgm:prSet/>
      <dgm:spPr/>
      <dgm:t>
        <a:bodyPr/>
        <a:lstStyle/>
        <a:p>
          <a:r>
            <a:rPr lang="en-US"/>
            <a:t>Production Systems</a:t>
          </a:r>
        </a:p>
      </dgm:t>
    </dgm:pt>
    <dgm:pt modelId="{2BC0FA4C-281A-434F-BC4C-FC6931650F4F}" type="parTrans" cxnId="{6C5553E4-3C39-4B74-A51F-21FAB8F7F9B1}">
      <dgm:prSet/>
      <dgm:spPr/>
      <dgm:t>
        <a:bodyPr/>
        <a:lstStyle/>
        <a:p>
          <a:endParaRPr lang="en-US"/>
        </a:p>
      </dgm:t>
    </dgm:pt>
    <dgm:pt modelId="{E682ADD0-8DED-4661-A8C6-7B9761DB83A5}" type="sibTrans" cxnId="{6C5553E4-3C39-4B74-A51F-21FAB8F7F9B1}">
      <dgm:prSet/>
      <dgm:spPr/>
      <dgm:t>
        <a:bodyPr/>
        <a:lstStyle/>
        <a:p>
          <a:endParaRPr lang="en-US"/>
        </a:p>
      </dgm:t>
    </dgm:pt>
    <dgm:pt modelId="{3DAC3D39-2A37-4D78-9F55-C59CB9B9BBD7}">
      <dgm:prSet/>
      <dgm:spPr/>
      <dgm:t>
        <a:bodyPr/>
        <a:lstStyle/>
        <a:p>
          <a:r>
            <a:rPr lang="en-US"/>
            <a:t>Scheduling Systems</a:t>
          </a:r>
        </a:p>
      </dgm:t>
    </dgm:pt>
    <dgm:pt modelId="{4C4AED06-98FF-4FBB-AA62-1C597D3A4738}" type="parTrans" cxnId="{0705AF6C-5346-4A25-A510-5ECA9AA5A82A}">
      <dgm:prSet/>
      <dgm:spPr/>
      <dgm:t>
        <a:bodyPr/>
        <a:lstStyle/>
        <a:p>
          <a:endParaRPr lang="en-US"/>
        </a:p>
      </dgm:t>
    </dgm:pt>
    <dgm:pt modelId="{F000BE20-B602-4653-BFDE-E42CA1218C79}" type="sibTrans" cxnId="{0705AF6C-5346-4A25-A510-5ECA9AA5A82A}">
      <dgm:prSet/>
      <dgm:spPr/>
      <dgm:t>
        <a:bodyPr/>
        <a:lstStyle/>
        <a:p>
          <a:endParaRPr lang="en-US"/>
        </a:p>
      </dgm:t>
    </dgm:pt>
    <dgm:pt modelId="{05FF31D3-F5C5-4A94-A3BD-AFA6C7761526}">
      <dgm:prSet/>
      <dgm:spPr/>
      <dgm:t>
        <a:bodyPr/>
        <a:lstStyle/>
        <a:p>
          <a:r>
            <a:rPr lang="en-US"/>
            <a:t>Inventory Data</a:t>
          </a:r>
        </a:p>
      </dgm:t>
    </dgm:pt>
    <dgm:pt modelId="{4CB33EFF-8F5B-474D-AF5F-39E603D55FEB}" type="parTrans" cxnId="{7E727196-C41D-45F6-AA3F-B59977FBFDFA}">
      <dgm:prSet/>
      <dgm:spPr/>
      <dgm:t>
        <a:bodyPr/>
        <a:lstStyle/>
        <a:p>
          <a:endParaRPr lang="en-US"/>
        </a:p>
      </dgm:t>
    </dgm:pt>
    <dgm:pt modelId="{320AF845-46FD-4F9D-9F7A-5475C6F591B7}" type="sibTrans" cxnId="{7E727196-C41D-45F6-AA3F-B59977FBFDFA}">
      <dgm:prSet/>
      <dgm:spPr/>
      <dgm:t>
        <a:bodyPr/>
        <a:lstStyle/>
        <a:p>
          <a:endParaRPr lang="en-US"/>
        </a:p>
      </dgm:t>
    </dgm:pt>
    <dgm:pt modelId="{9D070452-8FBF-442D-8074-578A98BB8F34}">
      <dgm:prSet/>
      <dgm:spPr/>
      <dgm:t>
        <a:bodyPr/>
        <a:lstStyle/>
        <a:p>
          <a:r>
            <a:rPr lang="en-US"/>
            <a:t>Accounting Systems</a:t>
          </a:r>
        </a:p>
      </dgm:t>
    </dgm:pt>
    <dgm:pt modelId="{23D1E9A9-30CE-40CB-A479-77AFF2CB40EE}" type="parTrans" cxnId="{FD8A38B2-2EB6-44A0-BFE3-11874B7FA611}">
      <dgm:prSet/>
      <dgm:spPr/>
      <dgm:t>
        <a:bodyPr/>
        <a:lstStyle/>
        <a:p>
          <a:endParaRPr lang="en-US"/>
        </a:p>
      </dgm:t>
    </dgm:pt>
    <dgm:pt modelId="{51247DF8-C419-45B3-8674-7F456955E04C}" type="sibTrans" cxnId="{FD8A38B2-2EB6-44A0-BFE3-11874B7FA611}">
      <dgm:prSet/>
      <dgm:spPr/>
      <dgm:t>
        <a:bodyPr/>
        <a:lstStyle/>
        <a:p>
          <a:endParaRPr lang="en-US"/>
        </a:p>
      </dgm:t>
    </dgm:pt>
    <dgm:pt modelId="{1C54EAC5-0D47-46A1-B5C6-7D756F6DF669}">
      <dgm:prSet/>
      <dgm:spPr/>
      <dgm:t>
        <a:bodyPr/>
        <a:lstStyle/>
        <a:p>
          <a:r>
            <a:rPr lang="en-US"/>
            <a:t>Billing</a:t>
          </a:r>
        </a:p>
      </dgm:t>
    </dgm:pt>
    <dgm:pt modelId="{EB938C5D-422B-486A-91A4-3D91F9A4F0D8}" type="parTrans" cxnId="{E6D25AC0-6931-4761-BB91-7241F3C40734}">
      <dgm:prSet/>
      <dgm:spPr/>
      <dgm:t>
        <a:bodyPr/>
        <a:lstStyle/>
        <a:p>
          <a:endParaRPr lang="en-US"/>
        </a:p>
      </dgm:t>
    </dgm:pt>
    <dgm:pt modelId="{E5737B6B-6E0E-4EBC-9699-CD689199E2F2}" type="sibTrans" cxnId="{E6D25AC0-6931-4761-BB91-7241F3C40734}">
      <dgm:prSet/>
      <dgm:spPr/>
      <dgm:t>
        <a:bodyPr/>
        <a:lstStyle/>
        <a:p>
          <a:endParaRPr lang="en-US"/>
        </a:p>
      </dgm:t>
    </dgm:pt>
    <dgm:pt modelId="{69EC96ED-B579-4A56-9405-F6B6AB45B61F}">
      <dgm:prSet/>
      <dgm:spPr/>
      <dgm:t>
        <a:bodyPr/>
        <a:lstStyle/>
        <a:p>
          <a:r>
            <a:rPr lang="en-US"/>
            <a:t>Purchasing</a:t>
          </a:r>
        </a:p>
      </dgm:t>
    </dgm:pt>
    <dgm:pt modelId="{9242A38D-4EC1-4B4C-AC1E-CF397C39BA02}" type="parTrans" cxnId="{C34F6AB9-2524-4EA9-A2DC-9CA1C9DB581C}">
      <dgm:prSet/>
      <dgm:spPr/>
      <dgm:t>
        <a:bodyPr/>
        <a:lstStyle/>
        <a:p>
          <a:endParaRPr lang="en-US"/>
        </a:p>
      </dgm:t>
    </dgm:pt>
    <dgm:pt modelId="{C1DA48DF-C0B9-424B-B8F5-89D97BA5F31F}" type="sibTrans" cxnId="{C34F6AB9-2524-4EA9-A2DC-9CA1C9DB581C}">
      <dgm:prSet/>
      <dgm:spPr/>
      <dgm:t>
        <a:bodyPr/>
        <a:lstStyle/>
        <a:p>
          <a:endParaRPr lang="en-US"/>
        </a:p>
      </dgm:t>
    </dgm:pt>
    <dgm:pt modelId="{3396BEDB-8F7E-4670-9740-AFAA1CA8E97E}">
      <dgm:prSet/>
      <dgm:spPr/>
      <dgm:t>
        <a:bodyPr/>
        <a:lstStyle/>
        <a:p>
          <a:r>
            <a:rPr lang="en-US"/>
            <a:t>Order Processing</a:t>
          </a:r>
        </a:p>
      </dgm:t>
    </dgm:pt>
    <dgm:pt modelId="{0691E8CC-9941-4DA3-9633-DE6D5430E906}" type="parTrans" cxnId="{CEA942D9-1537-42BD-9C8E-402596C64611}">
      <dgm:prSet/>
      <dgm:spPr/>
      <dgm:t>
        <a:bodyPr/>
        <a:lstStyle/>
        <a:p>
          <a:endParaRPr lang="en-US"/>
        </a:p>
      </dgm:t>
    </dgm:pt>
    <dgm:pt modelId="{849D5A9F-B5D3-4EC6-B5C9-DA9B90785198}" type="sibTrans" cxnId="{CEA942D9-1537-42BD-9C8E-402596C64611}">
      <dgm:prSet/>
      <dgm:spPr/>
      <dgm:t>
        <a:bodyPr/>
        <a:lstStyle/>
        <a:p>
          <a:endParaRPr lang="en-US"/>
        </a:p>
      </dgm:t>
    </dgm:pt>
    <dgm:pt modelId="{09D8F8DE-FB57-4FE4-B2BF-6B55177FB749}">
      <dgm:prSet/>
      <dgm:spPr/>
      <dgm:t>
        <a:bodyPr/>
        <a:lstStyle/>
        <a:p>
          <a:r>
            <a:rPr lang="en-US"/>
            <a:t>IT Assets</a:t>
          </a:r>
        </a:p>
      </dgm:t>
    </dgm:pt>
    <dgm:pt modelId="{49ECA88D-E46B-4B6D-928D-704468B259C8}" type="parTrans" cxnId="{DD9D4AEA-9BB4-451D-8AB5-8F718364A00B}">
      <dgm:prSet/>
      <dgm:spPr/>
      <dgm:t>
        <a:bodyPr/>
        <a:lstStyle/>
        <a:p>
          <a:endParaRPr lang="en-US"/>
        </a:p>
      </dgm:t>
    </dgm:pt>
    <dgm:pt modelId="{54FBC563-F037-4AA2-9DCD-9A2C5FC91C6A}" type="sibTrans" cxnId="{DD9D4AEA-9BB4-451D-8AB5-8F718364A00B}">
      <dgm:prSet/>
      <dgm:spPr/>
      <dgm:t>
        <a:bodyPr/>
        <a:lstStyle/>
        <a:p>
          <a:endParaRPr lang="en-US"/>
        </a:p>
      </dgm:t>
    </dgm:pt>
    <dgm:pt modelId="{1622477F-C13F-4068-A39E-8E677466935F}">
      <dgm:prSet/>
      <dgm:spPr/>
      <dgm:t>
        <a:bodyPr/>
        <a:lstStyle/>
        <a:p>
          <a:r>
            <a:rPr lang="en-US"/>
            <a:t>Network Access</a:t>
          </a:r>
        </a:p>
      </dgm:t>
    </dgm:pt>
    <dgm:pt modelId="{483B090E-0999-4228-A283-A1AC584C5314}" type="parTrans" cxnId="{B395FAC4-372C-47FD-94AF-1C0CAD9FC9C4}">
      <dgm:prSet/>
      <dgm:spPr/>
      <dgm:t>
        <a:bodyPr/>
        <a:lstStyle/>
        <a:p>
          <a:endParaRPr lang="en-US"/>
        </a:p>
      </dgm:t>
    </dgm:pt>
    <dgm:pt modelId="{9900FF3A-7328-491A-BE88-D16A171FF208}" type="sibTrans" cxnId="{B395FAC4-372C-47FD-94AF-1C0CAD9FC9C4}">
      <dgm:prSet/>
      <dgm:spPr/>
      <dgm:t>
        <a:bodyPr/>
        <a:lstStyle/>
        <a:p>
          <a:endParaRPr lang="en-US"/>
        </a:p>
      </dgm:t>
    </dgm:pt>
    <dgm:pt modelId="{05741443-9B42-49E4-87BD-D420ECE829D7}">
      <dgm:prSet/>
      <dgm:spPr/>
      <dgm:t>
        <a:bodyPr/>
        <a:lstStyle/>
        <a:p>
          <a:r>
            <a:rPr lang="en-US"/>
            <a:t>Terminals</a:t>
          </a:r>
        </a:p>
      </dgm:t>
    </dgm:pt>
    <dgm:pt modelId="{53D5C22A-6AA2-4CC0-B350-C6CAF0EF3953}" type="parTrans" cxnId="{5ECBDA51-A9E5-4BF4-9EBF-F3DC5D1E4050}">
      <dgm:prSet/>
      <dgm:spPr/>
      <dgm:t>
        <a:bodyPr/>
        <a:lstStyle/>
        <a:p>
          <a:endParaRPr lang="en-US"/>
        </a:p>
      </dgm:t>
    </dgm:pt>
    <dgm:pt modelId="{99EDD88F-F132-4833-8DA4-3BCA2EEA35A4}" type="sibTrans" cxnId="{5ECBDA51-A9E5-4BF4-9EBF-F3DC5D1E4050}">
      <dgm:prSet/>
      <dgm:spPr/>
      <dgm:t>
        <a:bodyPr/>
        <a:lstStyle/>
        <a:p>
          <a:endParaRPr lang="en-US"/>
        </a:p>
      </dgm:t>
    </dgm:pt>
    <dgm:pt modelId="{A5A7D901-5196-413D-AD43-CA884535102F}">
      <dgm:prSet/>
      <dgm:spPr/>
      <dgm:t>
        <a:bodyPr/>
        <a:lstStyle/>
        <a:p>
          <a:r>
            <a:rPr lang="en-US"/>
            <a:t>Local Storage</a:t>
          </a:r>
        </a:p>
      </dgm:t>
    </dgm:pt>
    <dgm:pt modelId="{DF1464D4-221C-4D85-8A10-1BD3CB3EE1D2}" type="parTrans" cxnId="{9BB65036-A2C6-493D-9989-AA8B8F715D10}">
      <dgm:prSet/>
      <dgm:spPr/>
      <dgm:t>
        <a:bodyPr/>
        <a:lstStyle/>
        <a:p>
          <a:endParaRPr lang="en-US"/>
        </a:p>
      </dgm:t>
    </dgm:pt>
    <dgm:pt modelId="{49342004-9D26-4A71-80FB-01CB14358EA4}" type="sibTrans" cxnId="{9BB65036-A2C6-493D-9989-AA8B8F715D10}">
      <dgm:prSet/>
      <dgm:spPr/>
      <dgm:t>
        <a:bodyPr/>
        <a:lstStyle/>
        <a:p>
          <a:endParaRPr lang="en-US"/>
        </a:p>
      </dgm:t>
    </dgm:pt>
    <dgm:pt modelId="{D6BC87FD-5CFB-4DCA-8536-80818FB5380F}" type="pres">
      <dgm:prSet presAssocID="{2D86AB81-FAD5-4475-AF16-8BDEA5445C37}" presName="Name0" presStyleCnt="0">
        <dgm:presLayoutVars>
          <dgm:dir/>
          <dgm:animLvl val="lvl"/>
          <dgm:resizeHandles val="exact"/>
        </dgm:presLayoutVars>
      </dgm:prSet>
      <dgm:spPr/>
    </dgm:pt>
    <dgm:pt modelId="{5EC902EB-8D4E-4208-AA60-F4E42A4A37D8}" type="pres">
      <dgm:prSet presAssocID="{5E70DE53-446A-4CB7-BE55-ED948FFD4F17}" presName="composite" presStyleCnt="0"/>
      <dgm:spPr/>
    </dgm:pt>
    <dgm:pt modelId="{98ADA09D-C4DF-44D3-8B46-74E35166B4FE}" type="pres">
      <dgm:prSet presAssocID="{5E70DE53-446A-4CB7-BE55-ED948FFD4F17}" presName="parTx" presStyleLbl="alignNode1" presStyleIdx="0" presStyleCnt="5">
        <dgm:presLayoutVars>
          <dgm:chMax val="0"/>
          <dgm:chPref val="0"/>
          <dgm:bulletEnabled val="1"/>
        </dgm:presLayoutVars>
      </dgm:prSet>
      <dgm:spPr/>
    </dgm:pt>
    <dgm:pt modelId="{0598EB6B-68E5-4736-A537-EA5B8DF887B0}" type="pres">
      <dgm:prSet presAssocID="{5E70DE53-446A-4CB7-BE55-ED948FFD4F17}" presName="desTx" presStyleLbl="alignAccFollowNode1" presStyleIdx="0" presStyleCnt="5">
        <dgm:presLayoutVars>
          <dgm:bulletEnabled val="1"/>
        </dgm:presLayoutVars>
      </dgm:prSet>
      <dgm:spPr/>
    </dgm:pt>
    <dgm:pt modelId="{07F40309-35D5-45D6-8A66-599617B1E7F1}" type="pres">
      <dgm:prSet presAssocID="{219DFB83-8104-4ACA-BBF0-58A3C70D8927}" presName="space" presStyleCnt="0"/>
      <dgm:spPr/>
    </dgm:pt>
    <dgm:pt modelId="{B5DC240E-072E-4000-88FD-4570CD064635}" type="pres">
      <dgm:prSet presAssocID="{42C7A650-1EF4-48A7-AE3D-A1FADDBA4506}" presName="composite" presStyleCnt="0"/>
      <dgm:spPr/>
    </dgm:pt>
    <dgm:pt modelId="{98417280-F537-4426-A1C4-969CE255BED6}" type="pres">
      <dgm:prSet presAssocID="{42C7A650-1EF4-48A7-AE3D-A1FADDBA4506}" presName="parTx" presStyleLbl="alignNode1" presStyleIdx="1" presStyleCnt="5">
        <dgm:presLayoutVars>
          <dgm:chMax val="0"/>
          <dgm:chPref val="0"/>
          <dgm:bulletEnabled val="1"/>
        </dgm:presLayoutVars>
      </dgm:prSet>
      <dgm:spPr/>
    </dgm:pt>
    <dgm:pt modelId="{60107220-BA0C-4099-A1C1-5ABC46E5DE52}" type="pres">
      <dgm:prSet presAssocID="{42C7A650-1EF4-48A7-AE3D-A1FADDBA4506}" presName="desTx" presStyleLbl="alignAccFollowNode1" presStyleIdx="1" presStyleCnt="5">
        <dgm:presLayoutVars>
          <dgm:bulletEnabled val="1"/>
        </dgm:presLayoutVars>
      </dgm:prSet>
      <dgm:spPr/>
    </dgm:pt>
    <dgm:pt modelId="{BA6814C8-731C-4D21-98DF-4308EE1C0503}" type="pres">
      <dgm:prSet presAssocID="{6A938FCE-8630-48E4-8797-63781EF3D5FC}" presName="space" presStyleCnt="0"/>
      <dgm:spPr/>
    </dgm:pt>
    <dgm:pt modelId="{554ECF9B-8BB4-4E82-B9F9-F2494F8DC030}" type="pres">
      <dgm:prSet presAssocID="{8DD87606-F1DD-4608-9D4A-1032E9E06E31}" presName="composite" presStyleCnt="0"/>
      <dgm:spPr/>
    </dgm:pt>
    <dgm:pt modelId="{FFF81BA4-AB92-4D35-A916-A45AC3E0D99E}" type="pres">
      <dgm:prSet presAssocID="{8DD87606-F1DD-4608-9D4A-1032E9E06E31}" presName="parTx" presStyleLbl="alignNode1" presStyleIdx="2" presStyleCnt="5">
        <dgm:presLayoutVars>
          <dgm:chMax val="0"/>
          <dgm:chPref val="0"/>
          <dgm:bulletEnabled val="1"/>
        </dgm:presLayoutVars>
      </dgm:prSet>
      <dgm:spPr/>
    </dgm:pt>
    <dgm:pt modelId="{B57D8D6A-8970-4094-8871-1E50CF3BF79E}" type="pres">
      <dgm:prSet presAssocID="{8DD87606-F1DD-4608-9D4A-1032E9E06E31}" presName="desTx" presStyleLbl="alignAccFollowNode1" presStyleIdx="2" presStyleCnt="5">
        <dgm:presLayoutVars>
          <dgm:bulletEnabled val="1"/>
        </dgm:presLayoutVars>
      </dgm:prSet>
      <dgm:spPr/>
    </dgm:pt>
    <dgm:pt modelId="{44C74DFD-FAE7-4216-9171-318939E2622C}" type="pres">
      <dgm:prSet presAssocID="{246E5FC0-514C-4083-AD8F-9161EEF2A411}" presName="space" presStyleCnt="0"/>
      <dgm:spPr/>
    </dgm:pt>
    <dgm:pt modelId="{43276D47-761D-4CF4-854C-98EC93DA17DD}" type="pres">
      <dgm:prSet presAssocID="{9D070452-8FBF-442D-8074-578A98BB8F34}" presName="composite" presStyleCnt="0"/>
      <dgm:spPr/>
    </dgm:pt>
    <dgm:pt modelId="{CEDFE7CC-FED2-4D6F-82D0-C9579CC519ED}" type="pres">
      <dgm:prSet presAssocID="{9D070452-8FBF-442D-8074-578A98BB8F34}" presName="parTx" presStyleLbl="alignNode1" presStyleIdx="3" presStyleCnt="5">
        <dgm:presLayoutVars>
          <dgm:chMax val="0"/>
          <dgm:chPref val="0"/>
          <dgm:bulletEnabled val="1"/>
        </dgm:presLayoutVars>
      </dgm:prSet>
      <dgm:spPr/>
    </dgm:pt>
    <dgm:pt modelId="{36428C83-2988-4A38-88EC-A179B73EB097}" type="pres">
      <dgm:prSet presAssocID="{9D070452-8FBF-442D-8074-578A98BB8F34}" presName="desTx" presStyleLbl="alignAccFollowNode1" presStyleIdx="3" presStyleCnt="5">
        <dgm:presLayoutVars>
          <dgm:bulletEnabled val="1"/>
        </dgm:presLayoutVars>
      </dgm:prSet>
      <dgm:spPr/>
    </dgm:pt>
    <dgm:pt modelId="{140D7D62-121D-4543-880A-6E483938E45A}" type="pres">
      <dgm:prSet presAssocID="{51247DF8-C419-45B3-8674-7F456955E04C}" presName="space" presStyleCnt="0"/>
      <dgm:spPr/>
    </dgm:pt>
    <dgm:pt modelId="{CB810563-EA04-452C-B4C2-5A40DFF8859C}" type="pres">
      <dgm:prSet presAssocID="{09D8F8DE-FB57-4FE4-B2BF-6B55177FB749}" presName="composite" presStyleCnt="0"/>
      <dgm:spPr/>
    </dgm:pt>
    <dgm:pt modelId="{8D2ED551-0D47-4450-AB55-2A18F0CC80C3}" type="pres">
      <dgm:prSet presAssocID="{09D8F8DE-FB57-4FE4-B2BF-6B55177FB749}" presName="parTx" presStyleLbl="alignNode1" presStyleIdx="4" presStyleCnt="5">
        <dgm:presLayoutVars>
          <dgm:chMax val="0"/>
          <dgm:chPref val="0"/>
          <dgm:bulletEnabled val="1"/>
        </dgm:presLayoutVars>
      </dgm:prSet>
      <dgm:spPr/>
    </dgm:pt>
    <dgm:pt modelId="{DB54ED91-928D-4985-8ABD-260AB95069A9}" type="pres">
      <dgm:prSet presAssocID="{09D8F8DE-FB57-4FE4-B2BF-6B55177FB749}" presName="desTx" presStyleLbl="alignAccFollowNode1" presStyleIdx="4" presStyleCnt="5">
        <dgm:presLayoutVars>
          <dgm:bulletEnabled val="1"/>
        </dgm:presLayoutVars>
      </dgm:prSet>
      <dgm:spPr/>
    </dgm:pt>
  </dgm:ptLst>
  <dgm:cxnLst>
    <dgm:cxn modelId="{39BD2E09-3084-412C-A107-CAF1BD2D47C5}" type="presOf" srcId="{A782E92B-856B-4755-AC52-EDC88334099B}" destId="{60107220-BA0C-4099-A1C1-5ABC46E5DE52}" srcOrd="0" destOrd="0" presId="urn:microsoft.com/office/officeart/2005/8/layout/hList1"/>
    <dgm:cxn modelId="{90EB641A-BF22-4401-8EC5-44774A273380}" type="presOf" srcId="{3396BEDB-8F7E-4670-9740-AFAA1CA8E97E}" destId="{36428C83-2988-4A38-88EC-A179B73EB097}" srcOrd="0" destOrd="2" presId="urn:microsoft.com/office/officeart/2005/8/layout/hList1"/>
    <dgm:cxn modelId="{79F0EE20-C717-4664-B16E-08F66E116C6D}" type="presOf" srcId="{05741443-9B42-49E4-87BD-D420ECE829D7}" destId="{DB54ED91-928D-4985-8ABD-260AB95069A9}" srcOrd="0" destOrd="1" presId="urn:microsoft.com/office/officeart/2005/8/layout/hList1"/>
    <dgm:cxn modelId="{9BB65036-A2C6-493D-9989-AA8B8F715D10}" srcId="{09D8F8DE-FB57-4FE4-B2BF-6B55177FB749}" destId="{A5A7D901-5196-413D-AD43-CA884535102F}" srcOrd="2" destOrd="0" parTransId="{DF1464D4-221C-4D85-8A10-1BD3CB3EE1D2}" sibTransId="{49342004-9D26-4A71-80FB-01CB14358EA4}"/>
    <dgm:cxn modelId="{BBEA3B37-D998-4E93-AD7A-C1E01A61CBD0}" type="presOf" srcId="{1C54EAC5-0D47-46A1-B5C6-7D756F6DF669}" destId="{36428C83-2988-4A38-88EC-A179B73EB097}" srcOrd="0" destOrd="0" presId="urn:microsoft.com/office/officeart/2005/8/layout/hList1"/>
    <dgm:cxn modelId="{7BD8B03E-5CD2-4C67-A8A5-C5BA4AD90FCA}" srcId="{42C7A650-1EF4-48A7-AE3D-A1FADDBA4506}" destId="{A782E92B-856B-4755-AC52-EDC88334099B}" srcOrd="0" destOrd="0" parTransId="{F030681D-02BF-4D00-8E6D-0616842E8CA2}" sibTransId="{D73CAB7B-C935-47DB-A559-7B50BD045ACD}"/>
    <dgm:cxn modelId="{4495C23E-143C-46EB-B32C-EB3143416B7C}" type="presOf" srcId="{1622477F-C13F-4068-A39E-8E677466935F}" destId="{DB54ED91-928D-4985-8ABD-260AB95069A9}" srcOrd="0" destOrd="0" presId="urn:microsoft.com/office/officeart/2005/8/layout/hList1"/>
    <dgm:cxn modelId="{195E055B-78A4-4ACA-ACC8-09F34DFB427F}" srcId="{2D86AB81-FAD5-4475-AF16-8BDEA5445C37}" destId="{42C7A650-1EF4-48A7-AE3D-A1FADDBA4506}" srcOrd="1" destOrd="0" parTransId="{30B24A67-B6A3-4565-96C0-2D2641CA4B88}" sibTransId="{6A938FCE-8630-48E4-8797-63781EF3D5FC}"/>
    <dgm:cxn modelId="{C9D0FB61-CEA1-409A-8834-581C2461E267}" type="presOf" srcId="{5E70DE53-446A-4CB7-BE55-ED948FFD4F17}" destId="{98ADA09D-C4DF-44D3-8B46-74E35166B4FE}" srcOrd="0" destOrd="0" presId="urn:microsoft.com/office/officeart/2005/8/layout/hList1"/>
    <dgm:cxn modelId="{F2509F62-42D0-4305-B39A-D5028BBBEEA5}" srcId="{5E70DE53-446A-4CB7-BE55-ED948FFD4F17}" destId="{9AEF406F-FDE1-4164-B317-C02C37A06535}" srcOrd="0" destOrd="0" parTransId="{ACD9A3A2-74FB-48E4-A952-69F9916271A7}" sibTransId="{25715DBB-5347-4F06-B53A-16113956A455}"/>
    <dgm:cxn modelId="{82E3394B-654C-4A60-AB3E-D62711370BE4}" type="presOf" srcId="{9AEF406F-FDE1-4164-B317-C02C37A06535}" destId="{0598EB6B-68E5-4736-A537-EA5B8DF887B0}" srcOrd="0" destOrd="0" presId="urn:microsoft.com/office/officeart/2005/8/layout/hList1"/>
    <dgm:cxn modelId="{0705AF6C-5346-4A25-A510-5ECA9AA5A82A}" srcId="{8DD87606-F1DD-4608-9D4A-1032E9E06E31}" destId="{3DAC3D39-2A37-4D78-9F55-C59CB9B9BBD7}" srcOrd="1" destOrd="0" parTransId="{4C4AED06-98FF-4FBB-AA62-1C597D3A4738}" sibTransId="{F000BE20-B602-4653-BFDE-E42CA1218C79}"/>
    <dgm:cxn modelId="{5ECBDA51-A9E5-4BF4-9EBF-F3DC5D1E4050}" srcId="{09D8F8DE-FB57-4FE4-B2BF-6B55177FB749}" destId="{05741443-9B42-49E4-87BD-D420ECE829D7}" srcOrd="1" destOrd="0" parTransId="{53D5C22A-6AA2-4CC0-B350-C6CAF0EF3953}" sibTransId="{99EDD88F-F132-4833-8DA4-3BCA2EEA35A4}"/>
    <dgm:cxn modelId="{5B9E7155-817C-42FB-AAA7-31191386F420}" type="presOf" srcId="{09D8F8DE-FB57-4FE4-B2BF-6B55177FB749}" destId="{8D2ED551-0D47-4450-AB55-2A18F0CC80C3}" srcOrd="0" destOrd="0" presId="urn:microsoft.com/office/officeart/2005/8/layout/hList1"/>
    <dgm:cxn modelId="{B1762E7A-7F87-4B86-92F3-E6F557A18492}" type="presOf" srcId="{3DAC3D39-2A37-4D78-9F55-C59CB9B9BBD7}" destId="{B57D8D6A-8970-4094-8871-1E50CF3BF79E}" srcOrd="0" destOrd="1" presId="urn:microsoft.com/office/officeart/2005/8/layout/hList1"/>
    <dgm:cxn modelId="{E4548F7B-349E-4740-AF43-D5D666D93CFB}" type="presOf" srcId="{A59C3A6E-68DF-46F0-905A-70334D56222E}" destId="{B57D8D6A-8970-4094-8871-1E50CF3BF79E}" srcOrd="0" destOrd="0" presId="urn:microsoft.com/office/officeart/2005/8/layout/hList1"/>
    <dgm:cxn modelId="{D2839D83-4A04-4072-9167-8E9DC2F5B70D}" srcId="{2D86AB81-FAD5-4475-AF16-8BDEA5445C37}" destId="{5E70DE53-446A-4CB7-BE55-ED948FFD4F17}" srcOrd="0" destOrd="0" parTransId="{11C9F764-7535-499C-B1D0-6E144250C396}" sibTransId="{219DFB83-8104-4ACA-BBF0-58A3C70D8927}"/>
    <dgm:cxn modelId="{7E727196-C41D-45F6-AA3F-B59977FBFDFA}" srcId="{8DD87606-F1DD-4608-9D4A-1032E9E06E31}" destId="{05FF31D3-F5C5-4A94-A3BD-AFA6C7761526}" srcOrd="2" destOrd="0" parTransId="{4CB33EFF-8F5B-474D-AF5F-39E603D55FEB}" sibTransId="{320AF845-46FD-4F9D-9F7A-5475C6F591B7}"/>
    <dgm:cxn modelId="{1980359A-25A3-4A34-932D-2480BF30B93B}" type="presOf" srcId="{05FF31D3-F5C5-4A94-A3BD-AFA6C7761526}" destId="{B57D8D6A-8970-4094-8871-1E50CF3BF79E}" srcOrd="0" destOrd="2" presId="urn:microsoft.com/office/officeart/2005/8/layout/hList1"/>
    <dgm:cxn modelId="{F72CFEA3-16A7-41F2-B3AF-F7FA2D771F14}" type="presOf" srcId="{9D070452-8FBF-442D-8074-578A98BB8F34}" destId="{CEDFE7CC-FED2-4D6F-82D0-C9579CC519ED}" srcOrd="0" destOrd="0" presId="urn:microsoft.com/office/officeart/2005/8/layout/hList1"/>
    <dgm:cxn modelId="{686A4EA6-AD45-48A5-BD1B-714660C341B4}" srcId="{2D86AB81-FAD5-4475-AF16-8BDEA5445C37}" destId="{8DD87606-F1DD-4608-9D4A-1032E9E06E31}" srcOrd="2" destOrd="0" parTransId="{C52C79E9-D412-4BCD-8A22-7B0378B777BC}" sibTransId="{246E5FC0-514C-4083-AD8F-9161EEF2A411}"/>
    <dgm:cxn modelId="{FD8A38B2-2EB6-44A0-BFE3-11874B7FA611}" srcId="{2D86AB81-FAD5-4475-AF16-8BDEA5445C37}" destId="{9D070452-8FBF-442D-8074-578A98BB8F34}" srcOrd="3" destOrd="0" parTransId="{23D1E9A9-30CE-40CB-A479-77AFF2CB40EE}" sibTransId="{51247DF8-C419-45B3-8674-7F456955E04C}"/>
    <dgm:cxn modelId="{C34F6AB9-2524-4EA9-A2DC-9CA1C9DB581C}" srcId="{9D070452-8FBF-442D-8074-578A98BB8F34}" destId="{69EC96ED-B579-4A56-9405-F6B6AB45B61F}" srcOrd="1" destOrd="0" parTransId="{9242A38D-4EC1-4B4C-AC1E-CF397C39BA02}" sibTransId="{C1DA48DF-C0B9-424B-B8F5-89D97BA5F31F}"/>
    <dgm:cxn modelId="{E6D25AC0-6931-4761-BB91-7241F3C40734}" srcId="{9D070452-8FBF-442D-8074-578A98BB8F34}" destId="{1C54EAC5-0D47-46A1-B5C6-7D756F6DF669}" srcOrd="0" destOrd="0" parTransId="{EB938C5D-422B-486A-91A4-3D91F9A4F0D8}" sibTransId="{E5737B6B-6E0E-4EBC-9699-CD689199E2F2}"/>
    <dgm:cxn modelId="{ACBFB2C0-9FED-4577-8798-C2E5EEE4EEF6}" type="presOf" srcId="{42C7A650-1EF4-48A7-AE3D-A1FADDBA4506}" destId="{98417280-F537-4426-A1C4-969CE255BED6}" srcOrd="0" destOrd="0" presId="urn:microsoft.com/office/officeart/2005/8/layout/hList1"/>
    <dgm:cxn modelId="{B8F629C1-8A14-48F9-9E45-A09E59E41ED2}" type="presOf" srcId="{69EC96ED-B579-4A56-9405-F6B6AB45B61F}" destId="{36428C83-2988-4A38-88EC-A179B73EB097}" srcOrd="0" destOrd="1" presId="urn:microsoft.com/office/officeart/2005/8/layout/hList1"/>
    <dgm:cxn modelId="{24BF90C3-30DA-425F-A719-ABE40E86EA27}" type="presOf" srcId="{8DD87606-F1DD-4608-9D4A-1032E9E06E31}" destId="{FFF81BA4-AB92-4D35-A916-A45AC3E0D99E}" srcOrd="0" destOrd="0" presId="urn:microsoft.com/office/officeart/2005/8/layout/hList1"/>
    <dgm:cxn modelId="{B395FAC4-372C-47FD-94AF-1C0CAD9FC9C4}" srcId="{09D8F8DE-FB57-4FE4-B2BF-6B55177FB749}" destId="{1622477F-C13F-4068-A39E-8E677466935F}" srcOrd="0" destOrd="0" parTransId="{483B090E-0999-4228-A283-A1AC584C5314}" sibTransId="{9900FF3A-7328-491A-BE88-D16A171FF208}"/>
    <dgm:cxn modelId="{CEA942D9-1537-42BD-9C8E-402596C64611}" srcId="{9D070452-8FBF-442D-8074-578A98BB8F34}" destId="{3396BEDB-8F7E-4670-9740-AFAA1CA8E97E}" srcOrd="2" destOrd="0" parTransId="{0691E8CC-9941-4DA3-9633-DE6D5430E906}" sibTransId="{849D5A9F-B5D3-4EC6-B5C9-DA9B90785198}"/>
    <dgm:cxn modelId="{6C5553E4-3C39-4B74-A51F-21FAB8F7F9B1}" srcId="{8DD87606-F1DD-4608-9D4A-1032E9E06E31}" destId="{A59C3A6E-68DF-46F0-905A-70334D56222E}" srcOrd="0" destOrd="0" parTransId="{2BC0FA4C-281A-434F-BC4C-FC6931650F4F}" sibTransId="{E682ADD0-8DED-4661-A8C6-7B9761DB83A5}"/>
    <dgm:cxn modelId="{DD9D4AEA-9BB4-451D-8AB5-8F718364A00B}" srcId="{2D86AB81-FAD5-4475-AF16-8BDEA5445C37}" destId="{09D8F8DE-FB57-4FE4-B2BF-6B55177FB749}" srcOrd="4" destOrd="0" parTransId="{49ECA88D-E46B-4B6D-928D-704468B259C8}" sibTransId="{54FBC563-F037-4AA2-9DCD-9A2C5FC91C6A}"/>
    <dgm:cxn modelId="{4CC2EEF4-F049-41FE-91C6-FE7C04B865E2}" type="presOf" srcId="{A5A7D901-5196-413D-AD43-CA884535102F}" destId="{DB54ED91-928D-4985-8ABD-260AB95069A9}" srcOrd="0" destOrd="2" presId="urn:microsoft.com/office/officeart/2005/8/layout/hList1"/>
    <dgm:cxn modelId="{9C1F57F9-A76B-4DBA-B853-DD50CC05B953}" type="presOf" srcId="{2D86AB81-FAD5-4475-AF16-8BDEA5445C37}" destId="{D6BC87FD-5CFB-4DCA-8536-80818FB5380F}" srcOrd="0" destOrd="0" presId="urn:microsoft.com/office/officeart/2005/8/layout/hList1"/>
    <dgm:cxn modelId="{F4C04AA7-833C-44EB-90AC-5922C17ECA92}" type="presParOf" srcId="{D6BC87FD-5CFB-4DCA-8536-80818FB5380F}" destId="{5EC902EB-8D4E-4208-AA60-F4E42A4A37D8}" srcOrd="0" destOrd="0" presId="urn:microsoft.com/office/officeart/2005/8/layout/hList1"/>
    <dgm:cxn modelId="{01D515A4-64AC-4943-98EB-8DD5028805A0}" type="presParOf" srcId="{5EC902EB-8D4E-4208-AA60-F4E42A4A37D8}" destId="{98ADA09D-C4DF-44D3-8B46-74E35166B4FE}" srcOrd="0" destOrd="0" presId="urn:microsoft.com/office/officeart/2005/8/layout/hList1"/>
    <dgm:cxn modelId="{B9A22327-AC3F-4874-BD09-0B889605DC73}" type="presParOf" srcId="{5EC902EB-8D4E-4208-AA60-F4E42A4A37D8}" destId="{0598EB6B-68E5-4736-A537-EA5B8DF887B0}" srcOrd="1" destOrd="0" presId="urn:microsoft.com/office/officeart/2005/8/layout/hList1"/>
    <dgm:cxn modelId="{5E45D17E-7AA2-48CF-A355-D646C42EECDA}" type="presParOf" srcId="{D6BC87FD-5CFB-4DCA-8536-80818FB5380F}" destId="{07F40309-35D5-45D6-8A66-599617B1E7F1}" srcOrd="1" destOrd="0" presId="urn:microsoft.com/office/officeart/2005/8/layout/hList1"/>
    <dgm:cxn modelId="{7B7658AB-FDE9-4D39-8F16-64DF9C6F092C}" type="presParOf" srcId="{D6BC87FD-5CFB-4DCA-8536-80818FB5380F}" destId="{B5DC240E-072E-4000-88FD-4570CD064635}" srcOrd="2" destOrd="0" presId="urn:microsoft.com/office/officeart/2005/8/layout/hList1"/>
    <dgm:cxn modelId="{83B5D15C-2BBA-4FFF-BFF9-C34ADE8C11F2}" type="presParOf" srcId="{B5DC240E-072E-4000-88FD-4570CD064635}" destId="{98417280-F537-4426-A1C4-969CE255BED6}" srcOrd="0" destOrd="0" presId="urn:microsoft.com/office/officeart/2005/8/layout/hList1"/>
    <dgm:cxn modelId="{2D8E42D6-46BF-48BF-B1DB-34EB74C28575}" type="presParOf" srcId="{B5DC240E-072E-4000-88FD-4570CD064635}" destId="{60107220-BA0C-4099-A1C1-5ABC46E5DE52}" srcOrd="1" destOrd="0" presId="urn:microsoft.com/office/officeart/2005/8/layout/hList1"/>
    <dgm:cxn modelId="{DBB6CFCE-5148-454E-953E-8FD8AB568EA6}" type="presParOf" srcId="{D6BC87FD-5CFB-4DCA-8536-80818FB5380F}" destId="{BA6814C8-731C-4D21-98DF-4308EE1C0503}" srcOrd="3" destOrd="0" presId="urn:microsoft.com/office/officeart/2005/8/layout/hList1"/>
    <dgm:cxn modelId="{27A1AC50-A459-493F-A801-BBD55A663058}" type="presParOf" srcId="{D6BC87FD-5CFB-4DCA-8536-80818FB5380F}" destId="{554ECF9B-8BB4-4E82-B9F9-F2494F8DC030}" srcOrd="4" destOrd="0" presId="urn:microsoft.com/office/officeart/2005/8/layout/hList1"/>
    <dgm:cxn modelId="{7BF01889-6CBC-45C9-A6FD-47EB60ADD8CB}" type="presParOf" srcId="{554ECF9B-8BB4-4E82-B9F9-F2494F8DC030}" destId="{FFF81BA4-AB92-4D35-A916-A45AC3E0D99E}" srcOrd="0" destOrd="0" presId="urn:microsoft.com/office/officeart/2005/8/layout/hList1"/>
    <dgm:cxn modelId="{6D0B33B1-61D6-4A0C-9BE5-4B0497E1EA10}" type="presParOf" srcId="{554ECF9B-8BB4-4E82-B9F9-F2494F8DC030}" destId="{B57D8D6A-8970-4094-8871-1E50CF3BF79E}" srcOrd="1" destOrd="0" presId="urn:microsoft.com/office/officeart/2005/8/layout/hList1"/>
    <dgm:cxn modelId="{2F2DD65D-8A91-4367-8D0F-7BE50ECC95F8}" type="presParOf" srcId="{D6BC87FD-5CFB-4DCA-8536-80818FB5380F}" destId="{44C74DFD-FAE7-4216-9171-318939E2622C}" srcOrd="5" destOrd="0" presId="urn:microsoft.com/office/officeart/2005/8/layout/hList1"/>
    <dgm:cxn modelId="{A90E4BD1-2005-4662-A8A4-9D1C4748C146}" type="presParOf" srcId="{D6BC87FD-5CFB-4DCA-8536-80818FB5380F}" destId="{43276D47-761D-4CF4-854C-98EC93DA17DD}" srcOrd="6" destOrd="0" presId="urn:microsoft.com/office/officeart/2005/8/layout/hList1"/>
    <dgm:cxn modelId="{9B5989B0-7DD3-4423-961A-3605DDDECBFA}" type="presParOf" srcId="{43276D47-761D-4CF4-854C-98EC93DA17DD}" destId="{CEDFE7CC-FED2-4D6F-82D0-C9579CC519ED}" srcOrd="0" destOrd="0" presId="urn:microsoft.com/office/officeart/2005/8/layout/hList1"/>
    <dgm:cxn modelId="{DA933359-A090-4B4C-AD5A-E731A2BDCBA0}" type="presParOf" srcId="{43276D47-761D-4CF4-854C-98EC93DA17DD}" destId="{36428C83-2988-4A38-88EC-A179B73EB097}" srcOrd="1" destOrd="0" presId="urn:microsoft.com/office/officeart/2005/8/layout/hList1"/>
    <dgm:cxn modelId="{3063C6A9-A4D2-4D8D-B2DA-8AE05366054A}" type="presParOf" srcId="{D6BC87FD-5CFB-4DCA-8536-80818FB5380F}" destId="{140D7D62-121D-4543-880A-6E483938E45A}" srcOrd="7" destOrd="0" presId="urn:microsoft.com/office/officeart/2005/8/layout/hList1"/>
    <dgm:cxn modelId="{EC9165A0-A717-448B-A277-194ECA4A7B07}" type="presParOf" srcId="{D6BC87FD-5CFB-4DCA-8536-80818FB5380F}" destId="{CB810563-EA04-452C-B4C2-5A40DFF8859C}" srcOrd="8" destOrd="0" presId="urn:microsoft.com/office/officeart/2005/8/layout/hList1"/>
    <dgm:cxn modelId="{1B2B0996-A6D9-4754-96CD-7891EC128D58}" type="presParOf" srcId="{CB810563-EA04-452C-B4C2-5A40DFF8859C}" destId="{8D2ED551-0D47-4450-AB55-2A18F0CC80C3}" srcOrd="0" destOrd="0" presId="urn:microsoft.com/office/officeart/2005/8/layout/hList1"/>
    <dgm:cxn modelId="{AEDB2908-32D1-4A8E-966E-C9CF7E1666B2}" type="presParOf" srcId="{CB810563-EA04-452C-B4C2-5A40DFF8859C}" destId="{DB54ED91-928D-4985-8ABD-260AB95069A9}"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C62DD6B-EC49-4551-A70C-31663C99AF7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AFA2167-8C25-494D-87E8-079F271AE7A1}">
      <dgm:prSet/>
      <dgm:spPr/>
      <dgm:t>
        <a:bodyPr/>
        <a:lstStyle/>
        <a:p>
          <a:r>
            <a:rPr lang="en-US"/>
            <a:t>Servers</a:t>
          </a:r>
        </a:p>
      </dgm:t>
    </dgm:pt>
    <dgm:pt modelId="{B16E54D7-3590-4E8C-8257-5AF8F5AE441F}" type="parTrans" cxnId="{117D62C0-D99E-4B74-949E-BEE23973DE46}">
      <dgm:prSet/>
      <dgm:spPr/>
      <dgm:t>
        <a:bodyPr/>
        <a:lstStyle/>
        <a:p>
          <a:endParaRPr lang="en-US"/>
        </a:p>
      </dgm:t>
    </dgm:pt>
    <dgm:pt modelId="{B8216207-DCE7-411B-823B-A45BA7AD0016}" type="sibTrans" cxnId="{117D62C0-D99E-4B74-949E-BEE23973DE46}">
      <dgm:prSet/>
      <dgm:spPr/>
      <dgm:t>
        <a:bodyPr/>
        <a:lstStyle/>
        <a:p>
          <a:endParaRPr lang="en-US"/>
        </a:p>
      </dgm:t>
    </dgm:pt>
    <dgm:pt modelId="{379AA43F-A312-4921-8225-03DF8F2E479C}">
      <dgm:prSet/>
      <dgm:spPr/>
      <dgm:t>
        <a:bodyPr/>
        <a:lstStyle/>
        <a:p>
          <a:r>
            <a:rPr lang="en-US"/>
            <a:t>Manages Databases, Network Resources, and IT Systems</a:t>
          </a:r>
        </a:p>
      </dgm:t>
    </dgm:pt>
    <dgm:pt modelId="{0C295564-E981-4C08-B1D0-E15EA6B07FAA}" type="parTrans" cxnId="{5F52C542-1856-46FD-A422-FA0A82B2381B}">
      <dgm:prSet/>
      <dgm:spPr/>
      <dgm:t>
        <a:bodyPr/>
        <a:lstStyle/>
        <a:p>
          <a:endParaRPr lang="en-US"/>
        </a:p>
      </dgm:t>
    </dgm:pt>
    <dgm:pt modelId="{9D934D32-4EDE-429B-BE11-3214959B1773}" type="sibTrans" cxnId="{5F52C542-1856-46FD-A422-FA0A82B2381B}">
      <dgm:prSet/>
      <dgm:spPr/>
      <dgm:t>
        <a:bodyPr/>
        <a:lstStyle/>
        <a:p>
          <a:endParaRPr lang="en-US"/>
        </a:p>
      </dgm:t>
    </dgm:pt>
    <dgm:pt modelId="{E3FA7DB0-7D18-48D2-928C-1C712E9E9BFD}">
      <dgm:prSet/>
      <dgm:spPr/>
      <dgm:t>
        <a:bodyPr/>
        <a:lstStyle/>
        <a:p>
          <a:r>
            <a:rPr lang="en-US"/>
            <a:t>Networking Components</a:t>
          </a:r>
        </a:p>
      </dgm:t>
    </dgm:pt>
    <dgm:pt modelId="{E51409F0-9260-4D87-B30F-DA3F0B8B7C37}" type="parTrans" cxnId="{DA9ACBF2-5828-443E-9900-0536B0F2B6E7}">
      <dgm:prSet/>
      <dgm:spPr/>
      <dgm:t>
        <a:bodyPr/>
        <a:lstStyle/>
        <a:p>
          <a:endParaRPr lang="en-US"/>
        </a:p>
      </dgm:t>
    </dgm:pt>
    <dgm:pt modelId="{697D522C-22D4-4435-931A-CF0C61885B69}" type="sibTrans" cxnId="{DA9ACBF2-5828-443E-9900-0536B0F2B6E7}">
      <dgm:prSet/>
      <dgm:spPr/>
      <dgm:t>
        <a:bodyPr/>
        <a:lstStyle/>
        <a:p>
          <a:endParaRPr lang="en-US"/>
        </a:p>
      </dgm:t>
    </dgm:pt>
    <dgm:pt modelId="{BD7B9337-52C4-46CD-A578-CBFA499F977C}">
      <dgm:prSet/>
      <dgm:spPr/>
      <dgm:t>
        <a:bodyPr/>
        <a:lstStyle/>
        <a:p>
          <a:r>
            <a:rPr lang="en-US"/>
            <a:t>Manages communication of data between devices on the network and to the internet</a:t>
          </a:r>
        </a:p>
      </dgm:t>
    </dgm:pt>
    <dgm:pt modelId="{E742F840-E337-4C84-983F-AD9B35792617}" type="parTrans" cxnId="{6962AC4D-EBBE-48F7-A747-CFE79F9F5B23}">
      <dgm:prSet/>
      <dgm:spPr/>
      <dgm:t>
        <a:bodyPr/>
        <a:lstStyle/>
        <a:p>
          <a:endParaRPr lang="en-US"/>
        </a:p>
      </dgm:t>
    </dgm:pt>
    <dgm:pt modelId="{ECDC3E6B-2BD5-4A89-A2B1-97624BAD4352}" type="sibTrans" cxnId="{6962AC4D-EBBE-48F7-A747-CFE79F9F5B23}">
      <dgm:prSet/>
      <dgm:spPr/>
      <dgm:t>
        <a:bodyPr/>
        <a:lstStyle/>
        <a:p>
          <a:endParaRPr lang="en-US"/>
        </a:p>
      </dgm:t>
    </dgm:pt>
    <dgm:pt modelId="{8CACE46A-4FC8-41D9-BB64-89424529E283}">
      <dgm:prSet/>
      <dgm:spPr/>
      <dgm:t>
        <a:bodyPr/>
        <a:lstStyle/>
        <a:p>
          <a:r>
            <a:rPr lang="en-US"/>
            <a:t>Security Components</a:t>
          </a:r>
        </a:p>
      </dgm:t>
    </dgm:pt>
    <dgm:pt modelId="{1A8753AF-161C-4BA7-82A6-AC53BF5A78D0}" type="parTrans" cxnId="{FE10F6D9-1C4E-4746-8B9B-16FA034FEC44}">
      <dgm:prSet/>
      <dgm:spPr/>
      <dgm:t>
        <a:bodyPr/>
        <a:lstStyle/>
        <a:p>
          <a:endParaRPr lang="en-US"/>
        </a:p>
      </dgm:t>
    </dgm:pt>
    <dgm:pt modelId="{4B17DEEA-9C1E-4D82-BD65-3A47AD0CFE94}" type="sibTrans" cxnId="{FE10F6D9-1C4E-4746-8B9B-16FA034FEC44}">
      <dgm:prSet/>
      <dgm:spPr/>
      <dgm:t>
        <a:bodyPr/>
        <a:lstStyle/>
        <a:p>
          <a:endParaRPr lang="en-US"/>
        </a:p>
      </dgm:t>
    </dgm:pt>
    <dgm:pt modelId="{53BA66DD-F8DB-45F8-9741-D9497FEE7C61}">
      <dgm:prSet/>
      <dgm:spPr/>
      <dgm:t>
        <a:bodyPr/>
        <a:lstStyle/>
        <a:p>
          <a:r>
            <a:rPr lang="en-US"/>
            <a:t>Anti-Malware Package</a:t>
          </a:r>
        </a:p>
      </dgm:t>
    </dgm:pt>
    <dgm:pt modelId="{D808595C-8565-41D6-91AD-578732609F42}" type="parTrans" cxnId="{677E885A-8CB8-41BA-A38B-B7588C9064FB}">
      <dgm:prSet/>
      <dgm:spPr/>
      <dgm:t>
        <a:bodyPr/>
        <a:lstStyle/>
        <a:p>
          <a:endParaRPr lang="en-US"/>
        </a:p>
      </dgm:t>
    </dgm:pt>
    <dgm:pt modelId="{17987CDB-4B12-4D69-B999-E1A4401EEABB}" type="sibTrans" cxnId="{677E885A-8CB8-41BA-A38B-B7588C9064FB}">
      <dgm:prSet/>
      <dgm:spPr/>
      <dgm:t>
        <a:bodyPr/>
        <a:lstStyle/>
        <a:p>
          <a:endParaRPr lang="en-US"/>
        </a:p>
      </dgm:t>
    </dgm:pt>
    <dgm:pt modelId="{9BE53D4F-0695-49D3-9AD0-0AA4729B1438}">
      <dgm:prSet/>
      <dgm:spPr/>
      <dgm:t>
        <a:bodyPr/>
        <a:lstStyle/>
        <a:p>
          <a:r>
            <a:rPr lang="en-US"/>
            <a:t>Logical Isolation of networks</a:t>
          </a:r>
        </a:p>
      </dgm:t>
    </dgm:pt>
    <dgm:pt modelId="{36B1EDC6-F420-4A9E-90B0-99E58128248E}" type="parTrans" cxnId="{86C4E765-843F-414C-B112-D2D83CDEE534}">
      <dgm:prSet/>
      <dgm:spPr/>
      <dgm:t>
        <a:bodyPr/>
        <a:lstStyle/>
        <a:p>
          <a:endParaRPr lang="en-US"/>
        </a:p>
      </dgm:t>
    </dgm:pt>
    <dgm:pt modelId="{1DCE29BA-E1E3-425A-BBDC-BAE5AFAB3B6A}" type="sibTrans" cxnId="{86C4E765-843F-414C-B112-D2D83CDEE534}">
      <dgm:prSet/>
      <dgm:spPr/>
      <dgm:t>
        <a:bodyPr/>
        <a:lstStyle/>
        <a:p>
          <a:endParaRPr lang="en-US"/>
        </a:p>
      </dgm:t>
    </dgm:pt>
    <dgm:pt modelId="{5169F8BD-464D-4323-B03D-2129D0AB55A2}">
      <dgm:prSet/>
      <dgm:spPr/>
      <dgm:t>
        <a:bodyPr/>
        <a:lstStyle/>
        <a:p>
          <a:r>
            <a:rPr lang="en-US"/>
            <a:t>Desktop Workstations</a:t>
          </a:r>
        </a:p>
      </dgm:t>
    </dgm:pt>
    <dgm:pt modelId="{2741EDFA-B737-4D51-A477-963660290C99}" type="parTrans" cxnId="{2F46B469-284F-4121-A337-2756D06AB009}">
      <dgm:prSet/>
      <dgm:spPr/>
      <dgm:t>
        <a:bodyPr/>
        <a:lstStyle/>
        <a:p>
          <a:endParaRPr lang="en-US"/>
        </a:p>
      </dgm:t>
    </dgm:pt>
    <dgm:pt modelId="{2BA205E3-44F4-4603-807E-FDD9166D479A}" type="sibTrans" cxnId="{2F46B469-284F-4121-A337-2756D06AB009}">
      <dgm:prSet/>
      <dgm:spPr/>
      <dgm:t>
        <a:bodyPr/>
        <a:lstStyle/>
        <a:p>
          <a:endParaRPr lang="en-US"/>
        </a:p>
      </dgm:t>
    </dgm:pt>
    <dgm:pt modelId="{F17605C3-7C7D-42B7-B688-114C340E0EB5}">
      <dgm:prSet/>
      <dgm:spPr/>
      <dgm:t>
        <a:bodyPr/>
        <a:lstStyle/>
        <a:p>
          <a:r>
            <a:rPr lang="en-US"/>
            <a:t>Identified and used within every department</a:t>
          </a:r>
        </a:p>
      </dgm:t>
    </dgm:pt>
    <dgm:pt modelId="{7100CE30-524B-4612-818D-FB31A191D383}" type="parTrans" cxnId="{DD76589B-AFF9-4FDF-96DF-9F7CA462DCA2}">
      <dgm:prSet/>
      <dgm:spPr/>
      <dgm:t>
        <a:bodyPr/>
        <a:lstStyle/>
        <a:p>
          <a:endParaRPr lang="en-US"/>
        </a:p>
      </dgm:t>
    </dgm:pt>
    <dgm:pt modelId="{B9884C5B-B9A3-4972-BE15-CE2423A12A9D}" type="sibTrans" cxnId="{DD76589B-AFF9-4FDF-96DF-9F7CA462DCA2}">
      <dgm:prSet/>
      <dgm:spPr/>
      <dgm:t>
        <a:bodyPr/>
        <a:lstStyle/>
        <a:p>
          <a:endParaRPr lang="en-US"/>
        </a:p>
      </dgm:t>
    </dgm:pt>
    <dgm:pt modelId="{60F07505-0F4D-404A-9EC9-6D204AFEA38E}">
      <dgm:prSet/>
      <dgm:spPr/>
      <dgm:t>
        <a:bodyPr/>
        <a:lstStyle/>
        <a:p>
          <a:r>
            <a:rPr lang="en-US"/>
            <a:t>Laptops</a:t>
          </a:r>
        </a:p>
      </dgm:t>
    </dgm:pt>
    <dgm:pt modelId="{16A4D1CD-0238-4D56-8249-C1149C30FFDC}" type="parTrans" cxnId="{B3CB4D79-AB2F-44F4-AB18-E74737B9699B}">
      <dgm:prSet/>
      <dgm:spPr/>
      <dgm:t>
        <a:bodyPr/>
        <a:lstStyle/>
        <a:p>
          <a:endParaRPr lang="en-US"/>
        </a:p>
      </dgm:t>
    </dgm:pt>
    <dgm:pt modelId="{EAE50A31-EF70-4CE3-BDF4-513637667D36}" type="sibTrans" cxnId="{B3CB4D79-AB2F-44F4-AB18-E74737B9699B}">
      <dgm:prSet/>
      <dgm:spPr/>
      <dgm:t>
        <a:bodyPr/>
        <a:lstStyle/>
        <a:p>
          <a:endParaRPr lang="en-US"/>
        </a:p>
      </dgm:t>
    </dgm:pt>
    <dgm:pt modelId="{9BF5CDF2-6756-4E24-91CD-444CB07D35AD}">
      <dgm:prSet/>
      <dgm:spPr/>
      <dgm:t>
        <a:bodyPr/>
        <a:lstStyle/>
        <a:p>
          <a:r>
            <a:rPr lang="en-US"/>
            <a:t>Transported for use internal and external to site</a:t>
          </a:r>
        </a:p>
      </dgm:t>
    </dgm:pt>
    <dgm:pt modelId="{AC4BA65D-7E13-482D-8085-8D779273A684}" type="parTrans" cxnId="{2CEF4D91-8982-4694-AA3C-734940BF2623}">
      <dgm:prSet/>
      <dgm:spPr/>
      <dgm:t>
        <a:bodyPr/>
        <a:lstStyle/>
        <a:p>
          <a:endParaRPr lang="en-US"/>
        </a:p>
      </dgm:t>
    </dgm:pt>
    <dgm:pt modelId="{523677F7-99EC-4ABD-97E6-E974386ECB90}" type="sibTrans" cxnId="{2CEF4D91-8982-4694-AA3C-734940BF2623}">
      <dgm:prSet/>
      <dgm:spPr/>
      <dgm:t>
        <a:bodyPr/>
        <a:lstStyle/>
        <a:p>
          <a:endParaRPr lang="en-US"/>
        </a:p>
      </dgm:t>
    </dgm:pt>
    <dgm:pt modelId="{DB7D2DE3-1B38-43FC-AB6B-2722EFB008C9}">
      <dgm:prSet/>
      <dgm:spPr/>
      <dgm:t>
        <a:bodyPr/>
        <a:lstStyle/>
        <a:p>
          <a:r>
            <a:rPr lang="en-US"/>
            <a:t>Storage Devices</a:t>
          </a:r>
        </a:p>
      </dgm:t>
    </dgm:pt>
    <dgm:pt modelId="{E1089423-39B9-4421-911D-AB8D779B57F4}" type="parTrans" cxnId="{39E5A5EA-4244-4E6F-91BD-B6182992DF07}">
      <dgm:prSet/>
      <dgm:spPr/>
      <dgm:t>
        <a:bodyPr/>
        <a:lstStyle/>
        <a:p>
          <a:endParaRPr lang="en-US"/>
        </a:p>
      </dgm:t>
    </dgm:pt>
    <dgm:pt modelId="{C86CCF36-97E6-4240-88DA-8780A53B0BF7}" type="sibTrans" cxnId="{39E5A5EA-4244-4E6F-91BD-B6182992DF07}">
      <dgm:prSet/>
      <dgm:spPr/>
      <dgm:t>
        <a:bodyPr/>
        <a:lstStyle/>
        <a:p>
          <a:endParaRPr lang="en-US"/>
        </a:p>
      </dgm:t>
    </dgm:pt>
    <dgm:pt modelId="{F9BFB5A6-ABFF-4AFA-BE11-CFA260402D39}">
      <dgm:prSet/>
      <dgm:spPr/>
      <dgm:t>
        <a:bodyPr/>
        <a:lstStyle/>
        <a:p>
          <a:r>
            <a:rPr lang="en-US" dirty="0"/>
            <a:t>Hard Drives and USB Devices</a:t>
          </a:r>
        </a:p>
      </dgm:t>
    </dgm:pt>
    <dgm:pt modelId="{59D6922D-5747-4CCB-B3DA-92FA043B071C}" type="parTrans" cxnId="{4B323071-4F52-45A1-A422-232CB01FA7F0}">
      <dgm:prSet/>
      <dgm:spPr/>
      <dgm:t>
        <a:bodyPr/>
        <a:lstStyle/>
        <a:p>
          <a:endParaRPr lang="en-US"/>
        </a:p>
      </dgm:t>
    </dgm:pt>
    <dgm:pt modelId="{681BABAF-71C0-40B0-B2CE-ACB3C4DE62EE}" type="sibTrans" cxnId="{4B323071-4F52-45A1-A422-232CB01FA7F0}">
      <dgm:prSet/>
      <dgm:spPr/>
      <dgm:t>
        <a:bodyPr/>
        <a:lstStyle/>
        <a:p>
          <a:endParaRPr lang="en-US"/>
        </a:p>
      </dgm:t>
    </dgm:pt>
    <dgm:pt modelId="{D43E31CA-89DF-47D1-8EA2-E40BFDF11C64}" type="pres">
      <dgm:prSet presAssocID="{BC62DD6B-EC49-4551-A70C-31663C99AF74}" presName="Name0" presStyleCnt="0">
        <dgm:presLayoutVars>
          <dgm:dir/>
          <dgm:animLvl val="lvl"/>
          <dgm:resizeHandles val="exact"/>
        </dgm:presLayoutVars>
      </dgm:prSet>
      <dgm:spPr/>
    </dgm:pt>
    <dgm:pt modelId="{E74E2C14-E02E-4378-8FE7-5DCD39637BA6}" type="pres">
      <dgm:prSet presAssocID="{9AFA2167-8C25-494D-87E8-079F271AE7A1}" presName="linNode" presStyleCnt="0"/>
      <dgm:spPr/>
    </dgm:pt>
    <dgm:pt modelId="{38328021-3BBE-4D1F-BE17-65BEBA1F9149}" type="pres">
      <dgm:prSet presAssocID="{9AFA2167-8C25-494D-87E8-079F271AE7A1}" presName="parentText" presStyleLbl="node1" presStyleIdx="0" presStyleCnt="6">
        <dgm:presLayoutVars>
          <dgm:chMax val="1"/>
          <dgm:bulletEnabled val="1"/>
        </dgm:presLayoutVars>
      </dgm:prSet>
      <dgm:spPr/>
    </dgm:pt>
    <dgm:pt modelId="{1DF8745E-011B-460D-ABE6-68334E74B5F8}" type="pres">
      <dgm:prSet presAssocID="{9AFA2167-8C25-494D-87E8-079F271AE7A1}" presName="descendantText" presStyleLbl="alignAccFollowNode1" presStyleIdx="0" presStyleCnt="6">
        <dgm:presLayoutVars>
          <dgm:bulletEnabled val="1"/>
        </dgm:presLayoutVars>
      </dgm:prSet>
      <dgm:spPr/>
    </dgm:pt>
    <dgm:pt modelId="{B9401E94-7E08-4695-8304-C906E22CC20D}" type="pres">
      <dgm:prSet presAssocID="{B8216207-DCE7-411B-823B-A45BA7AD0016}" presName="sp" presStyleCnt="0"/>
      <dgm:spPr/>
    </dgm:pt>
    <dgm:pt modelId="{92BAE85B-4FE0-474B-8A67-7B9EEA56ED36}" type="pres">
      <dgm:prSet presAssocID="{E3FA7DB0-7D18-48D2-928C-1C712E9E9BFD}" presName="linNode" presStyleCnt="0"/>
      <dgm:spPr/>
    </dgm:pt>
    <dgm:pt modelId="{3F074E9A-4162-43B7-9A30-AF00E32B6BD1}" type="pres">
      <dgm:prSet presAssocID="{E3FA7DB0-7D18-48D2-928C-1C712E9E9BFD}" presName="parentText" presStyleLbl="node1" presStyleIdx="1" presStyleCnt="6">
        <dgm:presLayoutVars>
          <dgm:chMax val="1"/>
          <dgm:bulletEnabled val="1"/>
        </dgm:presLayoutVars>
      </dgm:prSet>
      <dgm:spPr/>
    </dgm:pt>
    <dgm:pt modelId="{2B2F963C-22D3-47E5-8D2C-24FC464966C5}" type="pres">
      <dgm:prSet presAssocID="{E3FA7DB0-7D18-48D2-928C-1C712E9E9BFD}" presName="descendantText" presStyleLbl="alignAccFollowNode1" presStyleIdx="1" presStyleCnt="6">
        <dgm:presLayoutVars>
          <dgm:bulletEnabled val="1"/>
        </dgm:presLayoutVars>
      </dgm:prSet>
      <dgm:spPr/>
    </dgm:pt>
    <dgm:pt modelId="{E61AA52D-826E-4DF8-A477-F3EA12E7CD2D}" type="pres">
      <dgm:prSet presAssocID="{697D522C-22D4-4435-931A-CF0C61885B69}" presName="sp" presStyleCnt="0"/>
      <dgm:spPr/>
    </dgm:pt>
    <dgm:pt modelId="{3CD2BF19-F3BE-4BC5-8FD6-D0DC68652C99}" type="pres">
      <dgm:prSet presAssocID="{8CACE46A-4FC8-41D9-BB64-89424529E283}" presName="linNode" presStyleCnt="0"/>
      <dgm:spPr/>
    </dgm:pt>
    <dgm:pt modelId="{B84088F0-7034-406B-BCB0-9457B0A01C7F}" type="pres">
      <dgm:prSet presAssocID="{8CACE46A-4FC8-41D9-BB64-89424529E283}" presName="parentText" presStyleLbl="node1" presStyleIdx="2" presStyleCnt="6">
        <dgm:presLayoutVars>
          <dgm:chMax val="1"/>
          <dgm:bulletEnabled val="1"/>
        </dgm:presLayoutVars>
      </dgm:prSet>
      <dgm:spPr/>
    </dgm:pt>
    <dgm:pt modelId="{ED60EC51-246C-4C62-8AE3-5946968ACE66}" type="pres">
      <dgm:prSet presAssocID="{8CACE46A-4FC8-41D9-BB64-89424529E283}" presName="descendantText" presStyleLbl="alignAccFollowNode1" presStyleIdx="2" presStyleCnt="6">
        <dgm:presLayoutVars>
          <dgm:bulletEnabled val="1"/>
        </dgm:presLayoutVars>
      </dgm:prSet>
      <dgm:spPr/>
    </dgm:pt>
    <dgm:pt modelId="{643DFAAC-6EDD-4B29-A963-76457049F46E}" type="pres">
      <dgm:prSet presAssocID="{4B17DEEA-9C1E-4D82-BD65-3A47AD0CFE94}" presName="sp" presStyleCnt="0"/>
      <dgm:spPr/>
    </dgm:pt>
    <dgm:pt modelId="{61316CB4-AA8C-489B-A914-D785DEE05F46}" type="pres">
      <dgm:prSet presAssocID="{5169F8BD-464D-4323-B03D-2129D0AB55A2}" presName="linNode" presStyleCnt="0"/>
      <dgm:spPr/>
    </dgm:pt>
    <dgm:pt modelId="{9FBCB681-7774-4150-9616-AB2BD4B302AA}" type="pres">
      <dgm:prSet presAssocID="{5169F8BD-464D-4323-B03D-2129D0AB55A2}" presName="parentText" presStyleLbl="node1" presStyleIdx="3" presStyleCnt="6">
        <dgm:presLayoutVars>
          <dgm:chMax val="1"/>
          <dgm:bulletEnabled val="1"/>
        </dgm:presLayoutVars>
      </dgm:prSet>
      <dgm:spPr/>
    </dgm:pt>
    <dgm:pt modelId="{0FF5F38B-2EBD-4DFE-8150-9D5B362B2B05}" type="pres">
      <dgm:prSet presAssocID="{5169F8BD-464D-4323-B03D-2129D0AB55A2}" presName="descendantText" presStyleLbl="alignAccFollowNode1" presStyleIdx="3" presStyleCnt="6">
        <dgm:presLayoutVars>
          <dgm:bulletEnabled val="1"/>
        </dgm:presLayoutVars>
      </dgm:prSet>
      <dgm:spPr/>
    </dgm:pt>
    <dgm:pt modelId="{6BC76BEE-2CCE-436E-971D-66DC283DDBB1}" type="pres">
      <dgm:prSet presAssocID="{2BA205E3-44F4-4603-807E-FDD9166D479A}" presName="sp" presStyleCnt="0"/>
      <dgm:spPr/>
    </dgm:pt>
    <dgm:pt modelId="{9B57CBD5-610D-46AA-B5C4-871E16CD3A53}" type="pres">
      <dgm:prSet presAssocID="{60F07505-0F4D-404A-9EC9-6D204AFEA38E}" presName="linNode" presStyleCnt="0"/>
      <dgm:spPr/>
    </dgm:pt>
    <dgm:pt modelId="{7A4385B2-74C3-4E71-B73D-288EECAE8421}" type="pres">
      <dgm:prSet presAssocID="{60F07505-0F4D-404A-9EC9-6D204AFEA38E}" presName="parentText" presStyleLbl="node1" presStyleIdx="4" presStyleCnt="6">
        <dgm:presLayoutVars>
          <dgm:chMax val="1"/>
          <dgm:bulletEnabled val="1"/>
        </dgm:presLayoutVars>
      </dgm:prSet>
      <dgm:spPr/>
    </dgm:pt>
    <dgm:pt modelId="{E2A4F75A-528B-49B8-9318-F6E741C3EF62}" type="pres">
      <dgm:prSet presAssocID="{60F07505-0F4D-404A-9EC9-6D204AFEA38E}" presName="descendantText" presStyleLbl="alignAccFollowNode1" presStyleIdx="4" presStyleCnt="6">
        <dgm:presLayoutVars>
          <dgm:bulletEnabled val="1"/>
        </dgm:presLayoutVars>
      </dgm:prSet>
      <dgm:spPr/>
    </dgm:pt>
    <dgm:pt modelId="{F6C934EB-4578-49DD-AEAF-9A9B5D613645}" type="pres">
      <dgm:prSet presAssocID="{EAE50A31-EF70-4CE3-BDF4-513637667D36}" presName="sp" presStyleCnt="0"/>
      <dgm:spPr/>
    </dgm:pt>
    <dgm:pt modelId="{716D84B5-1273-4FE4-82F8-96D3B109A48E}" type="pres">
      <dgm:prSet presAssocID="{DB7D2DE3-1B38-43FC-AB6B-2722EFB008C9}" presName="linNode" presStyleCnt="0"/>
      <dgm:spPr/>
    </dgm:pt>
    <dgm:pt modelId="{421C9B9C-46CC-432D-A5A4-571D15EA472B}" type="pres">
      <dgm:prSet presAssocID="{DB7D2DE3-1B38-43FC-AB6B-2722EFB008C9}" presName="parentText" presStyleLbl="node1" presStyleIdx="5" presStyleCnt="6">
        <dgm:presLayoutVars>
          <dgm:chMax val="1"/>
          <dgm:bulletEnabled val="1"/>
        </dgm:presLayoutVars>
      </dgm:prSet>
      <dgm:spPr/>
    </dgm:pt>
    <dgm:pt modelId="{41A61BD5-8C7E-4A1B-9E9A-1D1F476E1AAA}" type="pres">
      <dgm:prSet presAssocID="{DB7D2DE3-1B38-43FC-AB6B-2722EFB008C9}" presName="descendantText" presStyleLbl="alignAccFollowNode1" presStyleIdx="5" presStyleCnt="6">
        <dgm:presLayoutVars>
          <dgm:bulletEnabled val="1"/>
        </dgm:presLayoutVars>
      </dgm:prSet>
      <dgm:spPr/>
    </dgm:pt>
  </dgm:ptLst>
  <dgm:cxnLst>
    <dgm:cxn modelId="{7962D220-54AC-46A9-B437-3343989B9875}" type="presOf" srcId="{9BE53D4F-0695-49D3-9AD0-0AA4729B1438}" destId="{ED60EC51-246C-4C62-8AE3-5946968ACE66}" srcOrd="0" destOrd="1" presId="urn:microsoft.com/office/officeart/2005/8/layout/vList5"/>
    <dgm:cxn modelId="{B1306E5C-A548-45EE-B073-7CF6897AF102}" type="presOf" srcId="{E3FA7DB0-7D18-48D2-928C-1C712E9E9BFD}" destId="{3F074E9A-4162-43B7-9A30-AF00E32B6BD1}" srcOrd="0" destOrd="0" presId="urn:microsoft.com/office/officeart/2005/8/layout/vList5"/>
    <dgm:cxn modelId="{5F52C542-1856-46FD-A422-FA0A82B2381B}" srcId="{9AFA2167-8C25-494D-87E8-079F271AE7A1}" destId="{379AA43F-A312-4921-8225-03DF8F2E479C}" srcOrd="0" destOrd="0" parTransId="{0C295564-E981-4C08-B1D0-E15EA6B07FAA}" sibTransId="{9D934D32-4EDE-429B-BE11-3214959B1773}"/>
    <dgm:cxn modelId="{86C4E765-843F-414C-B112-D2D83CDEE534}" srcId="{8CACE46A-4FC8-41D9-BB64-89424529E283}" destId="{9BE53D4F-0695-49D3-9AD0-0AA4729B1438}" srcOrd="1" destOrd="0" parTransId="{36B1EDC6-F420-4A9E-90B0-99E58128248E}" sibTransId="{1DCE29BA-E1E3-425A-BBDC-BAE5AFAB3B6A}"/>
    <dgm:cxn modelId="{59FAEC45-0FBD-4937-B349-A01D3DDF7CF5}" type="presOf" srcId="{DB7D2DE3-1B38-43FC-AB6B-2722EFB008C9}" destId="{421C9B9C-46CC-432D-A5A4-571D15EA472B}" srcOrd="0" destOrd="0" presId="urn:microsoft.com/office/officeart/2005/8/layout/vList5"/>
    <dgm:cxn modelId="{5B31F148-A6AC-49DF-AF40-A77DC2C1AD24}" type="presOf" srcId="{BD7B9337-52C4-46CD-A578-CBFA499F977C}" destId="{2B2F963C-22D3-47E5-8D2C-24FC464966C5}" srcOrd="0" destOrd="0" presId="urn:microsoft.com/office/officeart/2005/8/layout/vList5"/>
    <dgm:cxn modelId="{2F46B469-284F-4121-A337-2756D06AB009}" srcId="{BC62DD6B-EC49-4551-A70C-31663C99AF74}" destId="{5169F8BD-464D-4323-B03D-2129D0AB55A2}" srcOrd="3" destOrd="0" parTransId="{2741EDFA-B737-4D51-A477-963660290C99}" sibTransId="{2BA205E3-44F4-4603-807E-FDD9166D479A}"/>
    <dgm:cxn modelId="{6962AC4D-EBBE-48F7-A747-CFE79F9F5B23}" srcId="{E3FA7DB0-7D18-48D2-928C-1C712E9E9BFD}" destId="{BD7B9337-52C4-46CD-A578-CBFA499F977C}" srcOrd="0" destOrd="0" parTransId="{E742F840-E337-4C84-983F-AD9B35792617}" sibTransId="{ECDC3E6B-2BD5-4A89-A2B1-97624BAD4352}"/>
    <dgm:cxn modelId="{4B323071-4F52-45A1-A422-232CB01FA7F0}" srcId="{DB7D2DE3-1B38-43FC-AB6B-2722EFB008C9}" destId="{F9BFB5A6-ABFF-4AFA-BE11-CFA260402D39}" srcOrd="0" destOrd="0" parTransId="{59D6922D-5747-4CCB-B3DA-92FA043B071C}" sibTransId="{681BABAF-71C0-40B0-B2CE-ACB3C4DE62EE}"/>
    <dgm:cxn modelId="{D3C9B373-D657-4CE1-9689-DEBB1C9F43BA}" type="presOf" srcId="{F17605C3-7C7D-42B7-B688-114C340E0EB5}" destId="{0FF5F38B-2EBD-4DFE-8150-9D5B362B2B05}" srcOrd="0" destOrd="0" presId="urn:microsoft.com/office/officeart/2005/8/layout/vList5"/>
    <dgm:cxn modelId="{A82F5076-E6CF-4DCA-9704-F1E3849A190D}" type="presOf" srcId="{F9BFB5A6-ABFF-4AFA-BE11-CFA260402D39}" destId="{41A61BD5-8C7E-4A1B-9E9A-1D1F476E1AAA}" srcOrd="0" destOrd="0" presId="urn:microsoft.com/office/officeart/2005/8/layout/vList5"/>
    <dgm:cxn modelId="{B3CB4D79-AB2F-44F4-AB18-E74737B9699B}" srcId="{BC62DD6B-EC49-4551-A70C-31663C99AF74}" destId="{60F07505-0F4D-404A-9EC9-6D204AFEA38E}" srcOrd="4" destOrd="0" parTransId="{16A4D1CD-0238-4D56-8249-C1149C30FFDC}" sibTransId="{EAE50A31-EF70-4CE3-BDF4-513637667D36}"/>
    <dgm:cxn modelId="{D68F0D7A-AA1D-47CC-9635-2C40D33A59A0}" type="presOf" srcId="{9BF5CDF2-6756-4E24-91CD-444CB07D35AD}" destId="{E2A4F75A-528B-49B8-9318-F6E741C3EF62}" srcOrd="0" destOrd="0" presId="urn:microsoft.com/office/officeart/2005/8/layout/vList5"/>
    <dgm:cxn modelId="{677E885A-8CB8-41BA-A38B-B7588C9064FB}" srcId="{8CACE46A-4FC8-41D9-BB64-89424529E283}" destId="{53BA66DD-F8DB-45F8-9741-D9497FEE7C61}" srcOrd="0" destOrd="0" parTransId="{D808595C-8565-41D6-91AD-578732609F42}" sibTransId="{17987CDB-4B12-4D69-B999-E1A4401EEABB}"/>
    <dgm:cxn modelId="{142DB180-39DA-4C83-B0F2-1DABD8C2E7C3}" type="presOf" srcId="{BC62DD6B-EC49-4551-A70C-31663C99AF74}" destId="{D43E31CA-89DF-47D1-8EA2-E40BFDF11C64}" srcOrd="0" destOrd="0" presId="urn:microsoft.com/office/officeart/2005/8/layout/vList5"/>
    <dgm:cxn modelId="{05934C89-DB91-471A-984E-E93A286C5474}" type="presOf" srcId="{9AFA2167-8C25-494D-87E8-079F271AE7A1}" destId="{38328021-3BBE-4D1F-BE17-65BEBA1F9149}" srcOrd="0" destOrd="0" presId="urn:microsoft.com/office/officeart/2005/8/layout/vList5"/>
    <dgm:cxn modelId="{2CEF4D91-8982-4694-AA3C-734940BF2623}" srcId="{60F07505-0F4D-404A-9EC9-6D204AFEA38E}" destId="{9BF5CDF2-6756-4E24-91CD-444CB07D35AD}" srcOrd="0" destOrd="0" parTransId="{AC4BA65D-7E13-482D-8085-8D779273A684}" sibTransId="{523677F7-99EC-4ABD-97E6-E974386ECB90}"/>
    <dgm:cxn modelId="{DD76589B-AFF9-4FDF-96DF-9F7CA462DCA2}" srcId="{5169F8BD-464D-4323-B03D-2129D0AB55A2}" destId="{F17605C3-7C7D-42B7-B688-114C340E0EB5}" srcOrd="0" destOrd="0" parTransId="{7100CE30-524B-4612-818D-FB31A191D383}" sibTransId="{B9884C5B-B9A3-4972-BE15-CE2423A12A9D}"/>
    <dgm:cxn modelId="{48214CBB-C346-4C16-8495-70B83509C723}" type="presOf" srcId="{53BA66DD-F8DB-45F8-9741-D9497FEE7C61}" destId="{ED60EC51-246C-4C62-8AE3-5946968ACE66}" srcOrd="0" destOrd="0" presId="urn:microsoft.com/office/officeart/2005/8/layout/vList5"/>
    <dgm:cxn modelId="{117D62C0-D99E-4B74-949E-BEE23973DE46}" srcId="{BC62DD6B-EC49-4551-A70C-31663C99AF74}" destId="{9AFA2167-8C25-494D-87E8-079F271AE7A1}" srcOrd="0" destOrd="0" parTransId="{B16E54D7-3590-4E8C-8257-5AF8F5AE441F}" sibTransId="{B8216207-DCE7-411B-823B-A45BA7AD0016}"/>
    <dgm:cxn modelId="{5A6769D3-597F-47D7-945C-DCE9C8653348}" type="presOf" srcId="{8CACE46A-4FC8-41D9-BB64-89424529E283}" destId="{B84088F0-7034-406B-BCB0-9457B0A01C7F}" srcOrd="0" destOrd="0" presId="urn:microsoft.com/office/officeart/2005/8/layout/vList5"/>
    <dgm:cxn modelId="{FE10F6D9-1C4E-4746-8B9B-16FA034FEC44}" srcId="{BC62DD6B-EC49-4551-A70C-31663C99AF74}" destId="{8CACE46A-4FC8-41D9-BB64-89424529E283}" srcOrd="2" destOrd="0" parTransId="{1A8753AF-161C-4BA7-82A6-AC53BF5A78D0}" sibTransId="{4B17DEEA-9C1E-4D82-BD65-3A47AD0CFE94}"/>
    <dgm:cxn modelId="{0C240FE7-B368-48E1-8734-86FE2C8F772E}" type="presOf" srcId="{60F07505-0F4D-404A-9EC9-6D204AFEA38E}" destId="{7A4385B2-74C3-4E71-B73D-288EECAE8421}" srcOrd="0" destOrd="0" presId="urn:microsoft.com/office/officeart/2005/8/layout/vList5"/>
    <dgm:cxn modelId="{10AE21E9-4397-4796-8F40-CDD6D587ED7B}" type="presOf" srcId="{379AA43F-A312-4921-8225-03DF8F2E479C}" destId="{1DF8745E-011B-460D-ABE6-68334E74B5F8}" srcOrd="0" destOrd="0" presId="urn:microsoft.com/office/officeart/2005/8/layout/vList5"/>
    <dgm:cxn modelId="{39E5A5EA-4244-4E6F-91BD-B6182992DF07}" srcId="{BC62DD6B-EC49-4551-A70C-31663C99AF74}" destId="{DB7D2DE3-1B38-43FC-AB6B-2722EFB008C9}" srcOrd="5" destOrd="0" parTransId="{E1089423-39B9-4421-911D-AB8D779B57F4}" sibTransId="{C86CCF36-97E6-4240-88DA-8780A53B0BF7}"/>
    <dgm:cxn modelId="{DA9ACBF2-5828-443E-9900-0536B0F2B6E7}" srcId="{BC62DD6B-EC49-4551-A70C-31663C99AF74}" destId="{E3FA7DB0-7D18-48D2-928C-1C712E9E9BFD}" srcOrd="1" destOrd="0" parTransId="{E51409F0-9260-4D87-B30F-DA3F0B8B7C37}" sibTransId="{697D522C-22D4-4435-931A-CF0C61885B69}"/>
    <dgm:cxn modelId="{392273F8-7BC1-4A5E-B0F0-8A3BF7F37560}" type="presOf" srcId="{5169F8BD-464D-4323-B03D-2129D0AB55A2}" destId="{9FBCB681-7774-4150-9616-AB2BD4B302AA}" srcOrd="0" destOrd="0" presId="urn:microsoft.com/office/officeart/2005/8/layout/vList5"/>
    <dgm:cxn modelId="{D88C7B85-1CD0-4B20-AA03-8D09896062C4}" type="presParOf" srcId="{D43E31CA-89DF-47D1-8EA2-E40BFDF11C64}" destId="{E74E2C14-E02E-4378-8FE7-5DCD39637BA6}" srcOrd="0" destOrd="0" presId="urn:microsoft.com/office/officeart/2005/8/layout/vList5"/>
    <dgm:cxn modelId="{197EF356-A925-4FBB-97BA-E60516889582}" type="presParOf" srcId="{E74E2C14-E02E-4378-8FE7-5DCD39637BA6}" destId="{38328021-3BBE-4D1F-BE17-65BEBA1F9149}" srcOrd="0" destOrd="0" presId="urn:microsoft.com/office/officeart/2005/8/layout/vList5"/>
    <dgm:cxn modelId="{F6C0BA48-3195-4825-B462-379BCB82C93E}" type="presParOf" srcId="{E74E2C14-E02E-4378-8FE7-5DCD39637BA6}" destId="{1DF8745E-011B-460D-ABE6-68334E74B5F8}" srcOrd="1" destOrd="0" presId="urn:microsoft.com/office/officeart/2005/8/layout/vList5"/>
    <dgm:cxn modelId="{88B5D09E-AE1C-4B93-8CD9-0A1E6930B42B}" type="presParOf" srcId="{D43E31CA-89DF-47D1-8EA2-E40BFDF11C64}" destId="{B9401E94-7E08-4695-8304-C906E22CC20D}" srcOrd="1" destOrd="0" presId="urn:microsoft.com/office/officeart/2005/8/layout/vList5"/>
    <dgm:cxn modelId="{675BA3AF-B822-4775-9ACE-51D2E954A530}" type="presParOf" srcId="{D43E31CA-89DF-47D1-8EA2-E40BFDF11C64}" destId="{92BAE85B-4FE0-474B-8A67-7B9EEA56ED36}" srcOrd="2" destOrd="0" presId="urn:microsoft.com/office/officeart/2005/8/layout/vList5"/>
    <dgm:cxn modelId="{57FCF2FA-913C-4E94-8669-A0C704C9C0E6}" type="presParOf" srcId="{92BAE85B-4FE0-474B-8A67-7B9EEA56ED36}" destId="{3F074E9A-4162-43B7-9A30-AF00E32B6BD1}" srcOrd="0" destOrd="0" presId="urn:microsoft.com/office/officeart/2005/8/layout/vList5"/>
    <dgm:cxn modelId="{8063243D-4619-4577-A33B-D52FA40BDCE0}" type="presParOf" srcId="{92BAE85B-4FE0-474B-8A67-7B9EEA56ED36}" destId="{2B2F963C-22D3-47E5-8D2C-24FC464966C5}" srcOrd="1" destOrd="0" presId="urn:microsoft.com/office/officeart/2005/8/layout/vList5"/>
    <dgm:cxn modelId="{56825880-27C2-452D-A7BD-7F4BD3DA3047}" type="presParOf" srcId="{D43E31CA-89DF-47D1-8EA2-E40BFDF11C64}" destId="{E61AA52D-826E-4DF8-A477-F3EA12E7CD2D}" srcOrd="3" destOrd="0" presId="urn:microsoft.com/office/officeart/2005/8/layout/vList5"/>
    <dgm:cxn modelId="{BBA01779-B2F9-4844-BB9A-45A6D6D10E0B}" type="presParOf" srcId="{D43E31CA-89DF-47D1-8EA2-E40BFDF11C64}" destId="{3CD2BF19-F3BE-4BC5-8FD6-D0DC68652C99}" srcOrd="4" destOrd="0" presId="urn:microsoft.com/office/officeart/2005/8/layout/vList5"/>
    <dgm:cxn modelId="{400B2895-A372-4F04-938D-9C789145CEA4}" type="presParOf" srcId="{3CD2BF19-F3BE-4BC5-8FD6-D0DC68652C99}" destId="{B84088F0-7034-406B-BCB0-9457B0A01C7F}" srcOrd="0" destOrd="0" presId="urn:microsoft.com/office/officeart/2005/8/layout/vList5"/>
    <dgm:cxn modelId="{BD87D0C0-BC95-4B67-942C-7BD258A5ECFA}" type="presParOf" srcId="{3CD2BF19-F3BE-4BC5-8FD6-D0DC68652C99}" destId="{ED60EC51-246C-4C62-8AE3-5946968ACE66}" srcOrd="1" destOrd="0" presId="urn:microsoft.com/office/officeart/2005/8/layout/vList5"/>
    <dgm:cxn modelId="{0FB7FF1B-5F17-41EF-A7A3-2A0890234EFF}" type="presParOf" srcId="{D43E31CA-89DF-47D1-8EA2-E40BFDF11C64}" destId="{643DFAAC-6EDD-4B29-A963-76457049F46E}" srcOrd="5" destOrd="0" presId="urn:microsoft.com/office/officeart/2005/8/layout/vList5"/>
    <dgm:cxn modelId="{9C8D27CB-EBBF-4C20-B9D8-2437553B7392}" type="presParOf" srcId="{D43E31CA-89DF-47D1-8EA2-E40BFDF11C64}" destId="{61316CB4-AA8C-489B-A914-D785DEE05F46}" srcOrd="6" destOrd="0" presId="urn:microsoft.com/office/officeart/2005/8/layout/vList5"/>
    <dgm:cxn modelId="{F6AD281F-EFA6-4C21-8A6C-26A6B407E8A4}" type="presParOf" srcId="{61316CB4-AA8C-489B-A914-D785DEE05F46}" destId="{9FBCB681-7774-4150-9616-AB2BD4B302AA}" srcOrd="0" destOrd="0" presId="urn:microsoft.com/office/officeart/2005/8/layout/vList5"/>
    <dgm:cxn modelId="{CAEFC3AC-81BE-4DE4-87DB-5B9A22D1FD52}" type="presParOf" srcId="{61316CB4-AA8C-489B-A914-D785DEE05F46}" destId="{0FF5F38B-2EBD-4DFE-8150-9D5B362B2B05}" srcOrd="1" destOrd="0" presId="urn:microsoft.com/office/officeart/2005/8/layout/vList5"/>
    <dgm:cxn modelId="{97428B01-D6EB-47D6-A95D-0B628C1D562C}" type="presParOf" srcId="{D43E31CA-89DF-47D1-8EA2-E40BFDF11C64}" destId="{6BC76BEE-2CCE-436E-971D-66DC283DDBB1}" srcOrd="7" destOrd="0" presId="urn:microsoft.com/office/officeart/2005/8/layout/vList5"/>
    <dgm:cxn modelId="{F17C10A0-9886-4E7D-90FE-153BB520AADC}" type="presParOf" srcId="{D43E31CA-89DF-47D1-8EA2-E40BFDF11C64}" destId="{9B57CBD5-610D-46AA-B5C4-871E16CD3A53}" srcOrd="8" destOrd="0" presId="urn:microsoft.com/office/officeart/2005/8/layout/vList5"/>
    <dgm:cxn modelId="{3679A9F2-F8E3-4DB6-8F38-D7A809E22A54}" type="presParOf" srcId="{9B57CBD5-610D-46AA-B5C4-871E16CD3A53}" destId="{7A4385B2-74C3-4E71-B73D-288EECAE8421}" srcOrd="0" destOrd="0" presId="urn:microsoft.com/office/officeart/2005/8/layout/vList5"/>
    <dgm:cxn modelId="{87EF8424-5AA3-498A-A98B-16F64D6F79BC}" type="presParOf" srcId="{9B57CBD5-610D-46AA-B5C4-871E16CD3A53}" destId="{E2A4F75A-528B-49B8-9318-F6E741C3EF62}" srcOrd="1" destOrd="0" presId="urn:microsoft.com/office/officeart/2005/8/layout/vList5"/>
    <dgm:cxn modelId="{B2E42EEA-D8BD-4909-8E52-334A1ED9FDFE}" type="presParOf" srcId="{D43E31CA-89DF-47D1-8EA2-E40BFDF11C64}" destId="{F6C934EB-4578-49DD-AEAF-9A9B5D613645}" srcOrd="9" destOrd="0" presId="urn:microsoft.com/office/officeart/2005/8/layout/vList5"/>
    <dgm:cxn modelId="{F26FB5C9-7575-48FC-811C-466B854EF24E}" type="presParOf" srcId="{D43E31CA-89DF-47D1-8EA2-E40BFDF11C64}" destId="{716D84B5-1273-4FE4-82F8-96D3B109A48E}" srcOrd="10" destOrd="0" presId="urn:microsoft.com/office/officeart/2005/8/layout/vList5"/>
    <dgm:cxn modelId="{DCBE2CFD-8A07-46C4-8486-4F426E21C8B4}" type="presParOf" srcId="{716D84B5-1273-4FE4-82F8-96D3B109A48E}" destId="{421C9B9C-46CC-432D-A5A4-571D15EA472B}" srcOrd="0" destOrd="0" presId="urn:microsoft.com/office/officeart/2005/8/layout/vList5"/>
    <dgm:cxn modelId="{0E50EF87-B887-45AD-8316-61B67FDD3CCF}" type="presParOf" srcId="{716D84B5-1273-4FE4-82F8-96D3B109A48E}" destId="{41A61BD5-8C7E-4A1B-9E9A-1D1F476E1AA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7128851-E880-48B3-8B53-19CD0F04F8F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1A8B52-C5FF-4196-B910-1CAFC7696263}">
      <dgm:prSet/>
      <dgm:spPr/>
      <dgm:t>
        <a:bodyPr/>
        <a:lstStyle/>
        <a:p>
          <a:r>
            <a:rPr lang="en-US"/>
            <a:t>Servers</a:t>
          </a:r>
        </a:p>
      </dgm:t>
    </dgm:pt>
    <dgm:pt modelId="{68E98755-C163-451F-A89B-E641AF5FA3C7}" type="parTrans" cxnId="{51253C27-0DA3-41FC-B243-0FAD18CF8775}">
      <dgm:prSet/>
      <dgm:spPr/>
      <dgm:t>
        <a:bodyPr/>
        <a:lstStyle/>
        <a:p>
          <a:endParaRPr lang="en-US"/>
        </a:p>
      </dgm:t>
    </dgm:pt>
    <dgm:pt modelId="{4EFDB8F5-AD45-4861-8A28-8BAC1A24FA4D}" type="sibTrans" cxnId="{51253C27-0DA3-41FC-B243-0FAD18CF8775}">
      <dgm:prSet/>
      <dgm:spPr/>
      <dgm:t>
        <a:bodyPr/>
        <a:lstStyle/>
        <a:p>
          <a:endParaRPr lang="en-US"/>
        </a:p>
      </dgm:t>
    </dgm:pt>
    <dgm:pt modelId="{B9E3596A-16E7-4183-AE41-AB48CFF67988}">
      <dgm:prSet/>
      <dgm:spPr/>
      <dgm:t>
        <a:bodyPr/>
        <a:lstStyle/>
        <a:p>
          <a:r>
            <a:rPr lang="en-US" dirty="0"/>
            <a:t>Password security requirements not enforced</a:t>
          </a:r>
        </a:p>
      </dgm:t>
    </dgm:pt>
    <dgm:pt modelId="{4C7E074C-780F-43F2-8D87-36873DF94DFA}" type="parTrans" cxnId="{77B0AF9A-6BFC-48AB-9B09-7065B9419834}">
      <dgm:prSet/>
      <dgm:spPr/>
      <dgm:t>
        <a:bodyPr/>
        <a:lstStyle/>
        <a:p>
          <a:endParaRPr lang="en-US"/>
        </a:p>
      </dgm:t>
    </dgm:pt>
    <dgm:pt modelId="{440523E7-4FB7-4E4C-B218-9FF719AE0ED7}" type="sibTrans" cxnId="{77B0AF9A-6BFC-48AB-9B09-7065B9419834}">
      <dgm:prSet/>
      <dgm:spPr/>
      <dgm:t>
        <a:bodyPr/>
        <a:lstStyle/>
        <a:p>
          <a:endParaRPr lang="en-US"/>
        </a:p>
      </dgm:t>
    </dgm:pt>
    <dgm:pt modelId="{C07739C7-705F-4D29-A773-1250B31F8FC3}">
      <dgm:prSet/>
      <dgm:spPr/>
      <dgm:t>
        <a:bodyPr/>
        <a:lstStyle/>
        <a:p>
          <a:r>
            <a:rPr lang="en-US" dirty="0"/>
            <a:t>Software updates not regularly applied</a:t>
          </a:r>
        </a:p>
      </dgm:t>
    </dgm:pt>
    <dgm:pt modelId="{B5AD7C57-96F7-48CC-809C-0DE72A4E1B08}" type="parTrans" cxnId="{D567FAC1-E643-4CBF-AD40-FE6C8E83613C}">
      <dgm:prSet/>
      <dgm:spPr/>
      <dgm:t>
        <a:bodyPr/>
        <a:lstStyle/>
        <a:p>
          <a:endParaRPr lang="en-US"/>
        </a:p>
      </dgm:t>
    </dgm:pt>
    <dgm:pt modelId="{AFF229A8-FB42-460D-ABA2-030816E8306B}" type="sibTrans" cxnId="{D567FAC1-E643-4CBF-AD40-FE6C8E83613C}">
      <dgm:prSet/>
      <dgm:spPr/>
      <dgm:t>
        <a:bodyPr/>
        <a:lstStyle/>
        <a:p>
          <a:endParaRPr lang="en-US"/>
        </a:p>
      </dgm:t>
    </dgm:pt>
    <dgm:pt modelId="{3FCAD46B-A4D9-46BE-A25A-F0B486005088}">
      <dgm:prSet/>
      <dgm:spPr/>
      <dgm:t>
        <a:bodyPr/>
        <a:lstStyle/>
        <a:p>
          <a:r>
            <a:rPr lang="en-US"/>
            <a:t>Networking Components</a:t>
          </a:r>
        </a:p>
      </dgm:t>
    </dgm:pt>
    <dgm:pt modelId="{A27F6473-ECC3-47CD-885B-7FCBD6D2B0C3}" type="parTrans" cxnId="{6556A17E-4769-4684-8F2D-D32E113CA6B2}">
      <dgm:prSet/>
      <dgm:spPr/>
      <dgm:t>
        <a:bodyPr/>
        <a:lstStyle/>
        <a:p>
          <a:endParaRPr lang="en-US"/>
        </a:p>
      </dgm:t>
    </dgm:pt>
    <dgm:pt modelId="{391D3F41-6D9F-444A-9105-8D399C605784}" type="sibTrans" cxnId="{6556A17E-4769-4684-8F2D-D32E113CA6B2}">
      <dgm:prSet/>
      <dgm:spPr/>
      <dgm:t>
        <a:bodyPr/>
        <a:lstStyle/>
        <a:p>
          <a:endParaRPr lang="en-US"/>
        </a:p>
      </dgm:t>
    </dgm:pt>
    <dgm:pt modelId="{706986E8-76DC-40D2-A4C6-49F957259FA0}">
      <dgm:prSet/>
      <dgm:spPr/>
      <dgm:t>
        <a:bodyPr/>
        <a:lstStyle/>
        <a:p>
          <a:r>
            <a:rPr lang="en-US"/>
            <a:t>Routers not receiving regular software updates</a:t>
          </a:r>
        </a:p>
      </dgm:t>
    </dgm:pt>
    <dgm:pt modelId="{E91AE030-9F8E-462E-B31F-6A3CE322275D}" type="parTrans" cxnId="{81C0C37E-BB52-4FF1-A1DF-03A6F773760C}">
      <dgm:prSet/>
      <dgm:spPr/>
      <dgm:t>
        <a:bodyPr/>
        <a:lstStyle/>
        <a:p>
          <a:endParaRPr lang="en-US"/>
        </a:p>
      </dgm:t>
    </dgm:pt>
    <dgm:pt modelId="{70FCAFC8-6758-4E6C-89EF-3359ED8FA7D8}" type="sibTrans" cxnId="{81C0C37E-BB52-4FF1-A1DF-03A6F773760C}">
      <dgm:prSet/>
      <dgm:spPr/>
      <dgm:t>
        <a:bodyPr/>
        <a:lstStyle/>
        <a:p>
          <a:endParaRPr lang="en-US"/>
        </a:p>
      </dgm:t>
    </dgm:pt>
    <dgm:pt modelId="{280EB991-E052-450E-993B-F60ACC7F08D8}">
      <dgm:prSet/>
      <dgm:spPr/>
      <dgm:t>
        <a:bodyPr/>
        <a:lstStyle/>
        <a:p>
          <a:r>
            <a:rPr lang="en-US"/>
            <a:t>Administrative privileged accounts were not disconnected from routers when not in use</a:t>
          </a:r>
        </a:p>
      </dgm:t>
    </dgm:pt>
    <dgm:pt modelId="{C207E3B1-1524-4FA7-99CC-5C69FB9A7A26}" type="parTrans" cxnId="{391DF108-0E61-4411-9059-2E40D687D97C}">
      <dgm:prSet/>
      <dgm:spPr/>
      <dgm:t>
        <a:bodyPr/>
        <a:lstStyle/>
        <a:p>
          <a:endParaRPr lang="en-US"/>
        </a:p>
      </dgm:t>
    </dgm:pt>
    <dgm:pt modelId="{A354E5CB-492C-4736-B4F9-8A61997DCE9E}" type="sibTrans" cxnId="{391DF108-0E61-4411-9059-2E40D687D97C}">
      <dgm:prSet/>
      <dgm:spPr/>
      <dgm:t>
        <a:bodyPr/>
        <a:lstStyle/>
        <a:p>
          <a:endParaRPr lang="en-US"/>
        </a:p>
      </dgm:t>
    </dgm:pt>
    <dgm:pt modelId="{152C1F3E-1398-416F-8E47-7F6F76AB358D}">
      <dgm:prSet/>
      <dgm:spPr/>
      <dgm:t>
        <a:bodyPr/>
        <a:lstStyle/>
        <a:p>
          <a:r>
            <a:rPr lang="en-US"/>
            <a:t>Password security requirements not enforced on networks</a:t>
          </a:r>
        </a:p>
      </dgm:t>
    </dgm:pt>
    <dgm:pt modelId="{AE848494-CA5C-46FB-9D60-F34C2EDB6F65}" type="parTrans" cxnId="{96FEA5F6-0E4E-4D1C-874B-1A81872FE5C2}">
      <dgm:prSet/>
      <dgm:spPr/>
      <dgm:t>
        <a:bodyPr/>
        <a:lstStyle/>
        <a:p>
          <a:endParaRPr lang="en-US"/>
        </a:p>
      </dgm:t>
    </dgm:pt>
    <dgm:pt modelId="{DF4B61CF-E834-4AAC-BB71-E93CA73D7847}" type="sibTrans" cxnId="{96FEA5F6-0E4E-4D1C-874B-1A81872FE5C2}">
      <dgm:prSet/>
      <dgm:spPr/>
      <dgm:t>
        <a:bodyPr/>
        <a:lstStyle/>
        <a:p>
          <a:endParaRPr lang="en-US"/>
        </a:p>
      </dgm:t>
    </dgm:pt>
    <dgm:pt modelId="{36707994-3714-47CF-AEEA-7574CECFEE69}">
      <dgm:prSet/>
      <dgm:spPr/>
      <dgm:t>
        <a:bodyPr/>
        <a:lstStyle/>
        <a:p>
          <a:r>
            <a:rPr lang="en-US"/>
            <a:t>Network port security requirements were not met</a:t>
          </a:r>
        </a:p>
      </dgm:t>
    </dgm:pt>
    <dgm:pt modelId="{B41C9871-3263-44CE-B131-5C833D7CCBB8}" type="parTrans" cxnId="{74177952-CEC6-4016-8BA1-2F41496BA4D7}">
      <dgm:prSet/>
      <dgm:spPr/>
      <dgm:t>
        <a:bodyPr/>
        <a:lstStyle/>
        <a:p>
          <a:endParaRPr lang="en-US"/>
        </a:p>
      </dgm:t>
    </dgm:pt>
    <dgm:pt modelId="{5C1054A7-98DD-4B27-B6F2-87EF792693E7}" type="sibTrans" cxnId="{74177952-CEC6-4016-8BA1-2F41496BA4D7}">
      <dgm:prSet/>
      <dgm:spPr/>
      <dgm:t>
        <a:bodyPr/>
        <a:lstStyle/>
        <a:p>
          <a:endParaRPr lang="en-US"/>
        </a:p>
      </dgm:t>
    </dgm:pt>
    <dgm:pt modelId="{83ACF91B-AE25-44EB-B6F5-3B74474D17D5}">
      <dgm:prSet/>
      <dgm:spPr/>
      <dgm:t>
        <a:bodyPr/>
        <a:lstStyle/>
        <a:p>
          <a:r>
            <a:rPr lang="en-US"/>
            <a:t>Desktop Workstations</a:t>
          </a:r>
        </a:p>
      </dgm:t>
    </dgm:pt>
    <dgm:pt modelId="{FC259687-0239-45B1-955B-996498AFC11F}" type="parTrans" cxnId="{B059D6E0-602C-47EF-8329-C2F57C85610E}">
      <dgm:prSet/>
      <dgm:spPr/>
      <dgm:t>
        <a:bodyPr/>
        <a:lstStyle/>
        <a:p>
          <a:endParaRPr lang="en-US"/>
        </a:p>
      </dgm:t>
    </dgm:pt>
    <dgm:pt modelId="{48BF51BE-B720-4E9E-BAE0-6F15C4098DAC}" type="sibTrans" cxnId="{B059D6E0-602C-47EF-8329-C2F57C85610E}">
      <dgm:prSet/>
      <dgm:spPr/>
      <dgm:t>
        <a:bodyPr/>
        <a:lstStyle/>
        <a:p>
          <a:endParaRPr lang="en-US"/>
        </a:p>
      </dgm:t>
    </dgm:pt>
    <dgm:pt modelId="{AEA79889-2481-43D3-BF8A-0AF2093166D4}">
      <dgm:prSet/>
      <dgm:spPr/>
      <dgm:t>
        <a:bodyPr/>
        <a:lstStyle/>
        <a:p>
          <a:r>
            <a:rPr lang="en-US"/>
            <a:t>Screen Saver policies not enforced</a:t>
          </a:r>
        </a:p>
      </dgm:t>
    </dgm:pt>
    <dgm:pt modelId="{829970BA-4D59-4D8C-B06C-42F25B7AE72E}" type="parTrans" cxnId="{8B64B004-078C-4B0D-BEEA-784316ACFA70}">
      <dgm:prSet/>
      <dgm:spPr/>
      <dgm:t>
        <a:bodyPr/>
        <a:lstStyle/>
        <a:p>
          <a:endParaRPr lang="en-US"/>
        </a:p>
      </dgm:t>
    </dgm:pt>
    <dgm:pt modelId="{39341D46-95DB-4AD5-BFB6-C8BA6CCF9715}" type="sibTrans" cxnId="{8B64B004-078C-4B0D-BEEA-784316ACFA70}">
      <dgm:prSet/>
      <dgm:spPr/>
      <dgm:t>
        <a:bodyPr/>
        <a:lstStyle/>
        <a:p>
          <a:endParaRPr lang="en-US"/>
        </a:p>
      </dgm:t>
    </dgm:pt>
    <dgm:pt modelId="{87388F5F-DEEA-4E18-B733-662BB140DD02}">
      <dgm:prSet/>
      <dgm:spPr/>
      <dgm:t>
        <a:bodyPr/>
        <a:lstStyle/>
        <a:p>
          <a:r>
            <a:rPr lang="en-US" dirty="0"/>
            <a:t>Terminated employees access are not timely revoked</a:t>
          </a:r>
        </a:p>
      </dgm:t>
    </dgm:pt>
    <dgm:pt modelId="{58D231B6-4A0B-4A94-A1D3-601AC7E435E8}" type="parTrans" cxnId="{BC7DBF0A-D1FF-4879-A521-30F554457F39}">
      <dgm:prSet/>
      <dgm:spPr/>
      <dgm:t>
        <a:bodyPr/>
        <a:lstStyle/>
        <a:p>
          <a:endParaRPr lang="en-US"/>
        </a:p>
      </dgm:t>
    </dgm:pt>
    <dgm:pt modelId="{941510F8-298D-4964-831B-680E20479339}" type="sibTrans" cxnId="{BC7DBF0A-D1FF-4879-A521-30F554457F39}">
      <dgm:prSet/>
      <dgm:spPr/>
      <dgm:t>
        <a:bodyPr/>
        <a:lstStyle/>
        <a:p>
          <a:endParaRPr lang="en-US"/>
        </a:p>
      </dgm:t>
    </dgm:pt>
    <dgm:pt modelId="{276A8609-819B-41BC-B595-364B3E4D2D51}">
      <dgm:prSet/>
      <dgm:spPr/>
      <dgm:t>
        <a:bodyPr/>
        <a:lstStyle/>
        <a:p>
          <a:r>
            <a:rPr lang="en-US"/>
            <a:t>Laptops</a:t>
          </a:r>
        </a:p>
      </dgm:t>
    </dgm:pt>
    <dgm:pt modelId="{B54DD1AE-1C9F-46ED-A7FA-59F5009B4642}" type="parTrans" cxnId="{5FDB41A6-8544-477E-ACCA-728E035BD149}">
      <dgm:prSet/>
      <dgm:spPr/>
      <dgm:t>
        <a:bodyPr/>
        <a:lstStyle/>
        <a:p>
          <a:endParaRPr lang="en-US"/>
        </a:p>
      </dgm:t>
    </dgm:pt>
    <dgm:pt modelId="{1FE3897B-0285-4767-8646-1E573A22889C}" type="sibTrans" cxnId="{5FDB41A6-8544-477E-ACCA-728E035BD149}">
      <dgm:prSet/>
      <dgm:spPr/>
      <dgm:t>
        <a:bodyPr/>
        <a:lstStyle/>
        <a:p>
          <a:endParaRPr lang="en-US"/>
        </a:p>
      </dgm:t>
    </dgm:pt>
    <dgm:pt modelId="{5DD48930-B1C7-4D7C-8B92-39909160F219}">
      <dgm:prSet/>
      <dgm:spPr/>
      <dgm:t>
        <a:bodyPr/>
        <a:lstStyle/>
        <a:p>
          <a:r>
            <a:rPr lang="en-US" dirty="0"/>
            <a:t>Screen Saver policies not enforced</a:t>
          </a:r>
        </a:p>
      </dgm:t>
    </dgm:pt>
    <dgm:pt modelId="{8808EC67-5AB2-4C4F-A5E6-AFDF113C1A71}" type="parTrans" cxnId="{CF78C6F0-CAB2-4D73-BCFF-98CE3F17F2B3}">
      <dgm:prSet/>
      <dgm:spPr/>
      <dgm:t>
        <a:bodyPr/>
        <a:lstStyle/>
        <a:p>
          <a:endParaRPr lang="en-US"/>
        </a:p>
      </dgm:t>
    </dgm:pt>
    <dgm:pt modelId="{B1817E27-1617-46E3-A6A2-2FD2EB9EE49D}" type="sibTrans" cxnId="{CF78C6F0-CAB2-4D73-BCFF-98CE3F17F2B3}">
      <dgm:prSet/>
      <dgm:spPr/>
      <dgm:t>
        <a:bodyPr/>
        <a:lstStyle/>
        <a:p>
          <a:endParaRPr lang="en-US"/>
        </a:p>
      </dgm:t>
    </dgm:pt>
    <dgm:pt modelId="{9D8D8F39-D29C-4649-8F1B-D66F778BE1FD}">
      <dgm:prSet/>
      <dgm:spPr/>
      <dgm:t>
        <a:bodyPr/>
        <a:lstStyle/>
        <a:p>
          <a:r>
            <a:rPr lang="en-US" dirty="0"/>
            <a:t>Terminated employees access are not timely revoked</a:t>
          </a:r>
        </a:p>
      </dgm:t>
    </dgm:pt>
    <dgm:pt modelId="{C306082B-BF26-4C1B-A125-E4A9B5362F63}" type="parTrans" cxnId="{DEB8223D-7135-43E4-9B08-36A6BA123101}">
      <dgm:prSet/>
      <dgm:spPr/>
      <dgm:t>
        <a:bodyPr/>
        <a:lstStyle/>
        <a:p>
          <a:endParaRPr lang="en-US"/>
        </a:p>
      </dgm:t>
    </dgm:pt>
    <dgm:pt modelId="{46EA6301-E75D-4EA7-A209-B9EEDB897E6D}" type="sibTrans" cxnId="{DEB8223D-7135-43E4-9B08-36A6BA123101}">
      <dgm:prSet/>
      <dgm:spPr/>
      <dgm:t>
        <a:bodyPr/>
        <a:lstStyle/>
        <a:p>
          <a:endParaRPr lang="en-US"/>
        </a:p>
      </dgm:t>
    </dgm:pt>
    <dgm:pt modelId="{5B35D4EA-FA7D-4659-876D-183739F18CC9}">
      <dgm:prSet/>
      <dgm:spPr/>
      <dgm:t>
        <a:bodyPr/>
        <a:lstStyle/>
        <a:p>
          <a:r>
            <a:rPr lang="en-US"/>
            <a:t>Storage Devices</a:t>
          </a:r>
        </a:p>
      </dgm:t>
    </dgm:pt>
    <dgm:pt modelId="{D5ADAD02-A7FF-4737-A757-57FB5BEAA500}" type="parTrans" cxnId="{DFB9A1E7-E2C1-40FC-A358-88B4251AF3F5}">
      <dgm:prSet/>
      <dgm:spPr/>
      <dgm:t>
        <a:bodyPr/>
        <a:lstStyle/>
        <a:p>
          <a:endParaRPr lang="en-US"/>
        </a:p>
      </dgm:t>
    </dgm:pt>
    <dgm:pt modelId="{1D2472B7-835E-4C10-8C6C-E524EF9120B8}" type="sibTrans" cxnId="{DFB9A1E7-E2C1-40FC-A358-88B4251AF3F5}">
      <dgm:prSet/>
      <dgm:spPr/>
      <dgm:t>
        <a:bodyPr/>
        <a:lstStyle/>
        <a:p>
          <a:endParaRPr lang="en-US"/>
        </a:p>
      </dgm:t>
    </dgm:pt>
    <dgm:pt modelId="{DFE63644-3A0D-4B64-B532-C8FA8735B686}">
      <dgm:prSet/>
      <dgm:spPr/>
      <dgm:t>
        <a:bodyPr/>
        <a:lstStyle/>
        <a:p>
          <a:r>
            <a:rPr lang="en-US" dirty="0"/>
            <a:t>Documentation and tracking of storage devices is not up to date</a:t>
          </a:r>
        </a:p>
      </dgm:t>
    </dgm:pt>
    <dgm:pt modelId="{B38B9122-5266-41E2-9D07-FEC717D8C2CA}" type="parTrans" cxnId="{8E99C4D5-9E88-4705-A4E8-28F1A9D6381F}">
      <dgm:prSet/>
      <dgm:spPr/>
      <dgm:t>
        <a:bodyPr/>
        <a:lstStyle/>
        <a:p>
          <a:endParaRPr lang="en-US"/>
        </a:p>
      </dgm:t>
    </dgm:pt>
    <dgm:pt modelId="{F649939C-E482-48D9-94BD-BB141A92E5A2}" type="sibTrans" cxnId="{8E99C4D5-9E88-4705-A4E8-28F1A9D6381F}">
      <dgm:prSet/>
      <dgm:spPr/>
      <dgm:t>
        <a:bodyPr/>
        <a:lstStyle/>
        <a:p>
          <a:endParaRPr lang="en-US"/>
        </a:p>
      </dgm:t>
    </dgm:pt>
    <dgm:pt modelId="{D47EE35C-126E-400F-8983-B472CBF2AF8A}">
      <dgm:prSet/>
      <dgm:spPr/>
      <dgm:t>
        <a:bodyPr/>
        <a:lstStyle/>
        <a:p>
          <a:r>
            <a:rPr lang="en-US" dirty="0"/>
            <a:t>Documentation of data and software managed on storage devices is not up to date</a:t>
          </a:r>
        </a:p>
      </dgm:t>
    </dgm:pt>
    <dgm:pt modelId="{73B152F0-093B-4503-B57F-07DA9700F6DF}" type="parTrans" cxnId="{EF7728E6-C3B3-4EF2-B9C9-9B29AC55FAD9}">
      <dgm:prSet/>
      <dgm:spPr/>
      <dgm:t>
        <a:bodyPr/>
        <a:lstStyle/>
        <a:p>
          <a:endParaRPr lang="en-US"/>
        </a:p>
      </dgm:t>
    </dgm:pt>
    <dgm:pt modelId="{51E58D38-21C8-4359-82B0-BE0AEF4F2329}" type="sibTrans" cxnId="{EF7728E6-C3B3-4EF2-B9C9-9B29AC55FAD9}">
      <dgm:prSet/>
      <dgm:spPr/>
      <dgm:t>
        <a:bodyPr/>
        <a:lstStyle/>
        <a:p>
          <a:endParaRPr lang="en-US"/>
        </a:p>
      </dgm:t>
    </dgm:pt>
    <dgm:pt modelId="{DDF465AA-9DE0-43C8-AD63-00515ECE964F}" type="pres">
      <dgm:prSet presAssocID="{47128851-E880-48B3-8B53-19CD0F04F8FE}" presName="Name0" presStyleCnt="0">
        <dgm:presLayoutVars>
          <dgm:dir/>
          <dgm:animLvl val="lvl"/>
          <dgm:resizeHandles val="exact"/>
        </dgm:presLayoutVars>
      </dgm:prSet>
      <dgm:spPr/>
    </dgm:pt>
    <dgm:pt modelId="{EC529B5F-8B03-45A4-9063-D7B7AECB842B}" type="pres">
      <dgm:prSet presAssocID="{061A8B52-C5FF-4196-B910-1CAFC7696263}" presName="composite" presStyleCnt="0"/>
      <dgm:spPr/>
    </dgm:pt>
    <dgm:pt modelId="{025E9422-1B59-4387-8798-6F41CF8E424B}" type="pres">
      <dgm:prSet presAssocID="{061A8B52-C5FF-4196-B910-1CAFC7696263}" presName="parTx" presStyleLbl="alignNode1" presStyleIdx="0" presStyleCnt="5">
        <dgm:presLayoutVars>
          <dgm:chMax val="0"/>
          <dgm:chPref val="0"/>
          <dgm:bulletEnabled val="1"/>
        </dgm:presLayoutVars>
      </dgm:prSet>
      <dgm:spPr/>
    </dgm:pt>
    <dgm:pt modelId="{8E755336-6AB3-4A86-8E5A-C1EA69295431}" type="pres">
      <dgm:prSet presAssocID="{061A8B52-C5FF-4196-B910-1CAFC7696263}" presName="desTx" presStyleLbl="alignAccFollowNode1" presStyleIdx="0" presStyleCnt="5">
        <dgm:presLayoutVars>
          <dgm:bulletEnabled val="1"/>
        </dgm:presLayoutVars>
      </dgm:prSet>
      <dgm:spPr/>
    </dgm:pt>
    <dgm:pt modelId="{A22F5066-9662-4D3E-89D5-6A060A510F6B}" type="pres">
      <dgm:prSet presAssocID="{4EFDB8F5-AD45-4861-8A28-8BAC1A24FA4D}" presName="space" presStyleCnt="0"/>
      <dgm:spPr/>
    </dgm:pt>
    <dgm:pt modelId="{82C2209A-8A41-4C5A-8EE5-70FA31163D1C}" type="pres">
      <dgm:prSet presAssocID="{3FCAD46B-A4D9-46BE-A25A-F0B486005088}" presName="composite" presStyleCnt="0"/>
      <dgm:spPr/>
    </dgm:pt>
    <dgm:pt modelId="{125EC878-7732-4058-A562-34CD383D8938}" type="pres">
      <dgm:prSet presAssocID="{3FCAD46B-A4D9-46BE-A25A-F0B486005088}" presName="parTx" presStyleLbl="alignNode1" presStyleIdx="1" presStyleCnt="5">
        <dgm:presLayoutVars>
          <dgm:chMax val="0"/>
          <dgm:chPref val="0"/>
          <dgm:bulletEnabled val="1"/>
        </dgm:presLayoutVars>
      </dgm:prSet>
      <dgm:spPr/>
    </dgm:pt>
    <dgm:pt modelId="{8252A21B-D325-4956-9C24-EF9F0FD69AC9}" type="pres">
      <dgm:prSet presAssocID="{3FCAD46B-A4D9-46BE-A25A-F0B486005088}" presName="desTx" presStyleLbl="alignAccFollowNode1" presStyleIdx="1" presStyleCnt="5">
        <dgm:presLayoutVars>
          <dgm:bulletEnabled val="1"/>
        </dgm:presLayoutVars>
      </dgm:prSet>
      <dgm:spPr/>
    </dgm:pt>
    <dgm:pt modelId="{53A32192-C9B0-4205-9B86-2E4BF1E33A50}" type="pres">
      <dgm:prSet presAssocID="{391D3F41-6D9F-444A-9105-8D399C605784}" presName="space" presStyleCnt="0"/>
      <dgm:spPr/>
    </dgm:pt>
    <dgm:pt modelId="{C3D7CC6C-220D-4548-941E-60F19AE374FC}" type="pres">
      <dgm:prSet presAssocID="{83ACF91B-AE25-44EB-B6F5-3B74474D17D5}" presName="composite" presStyleCnt="0"/>
      <dgm:spPr/>
    </dgm:pt>
    <dgm:pt modelId="{7729EFF6-147E-4EE5-B829-E39029C29D72}" type="pres">
      <dgm:prSet presAssocID="{83ACF91B-AE25-44EB-B6F5-3B74474D17D5}" presName="parTx" presStyleLbl="alignNode1" presStyleIdx="2" presStyleCnt="5">
        <dgm:presLayoutVars>
          <dgm:chMax val="0"/>
          <dgm:chPref val="0"/>
          <dgm:bulletEnabled val="1"/>
        </dgm:presLayoutVars>
      </dgm:prSet>
      <dgm:spPr/>
    </dgm:pt>
    <dgm:pt modelId="{C7366FE7-4AE3-4A09-AB59-674E028FF1F6}" type="pres">
      <dgm:prSet presAssocID="{83ACF91B-AE25-44EB-B6F5-3B74474D17D5}" presName="desTx" presStyleLbl="alignAccFollowNode1" presStyleIdx="2" presStyleCnt="5">
        <dgm:presLayoutVars>
          <dgm:bulletEnabled val="1"/>
        </dgm:presLayoutVars>
      </dgm:prSet>
      <dgm:spPr/>
    </dgm:pt>
    <dgm:pt modelId="{BAF92F93-EF49-46BE-A721-079058BC4CD6}" type="pres">
      <dgm:prSet presAssocID="{48BF51BE-B720-4E9E-BAE0-6F15C4098DAC}" presName="space" presStyleCnt="0"/>
      <dgm:spPr/>
    </dgm:pt>
    <dgm:pt modelId="{84B23E52-56B3-40C1-89E7-A3B715F070FF}" type="pres">
      <dgm:prSet presAssocID="{276A8609-819B-41BC-B595-364B3E4D2D51}" presName="composite" presStyleCnt="0"/>
      <dgm:spPr/>
    </dgm:pt>
    <dgm:pt modelId="{66BD671E-D321-431F-942C-30CA36E6CC4E}" type="pres">
      <dgm:prSet presAssocID="{276A8609-819B-41BC-B595-364B3E4D2D51}" presName="parTx" presStyleLbl="alignNode1" presStyleIdx="3" presStyleCnt="5">
        <dgm:presLayoutVars>
          <dgm:chMax val="0"/>
          <dgm:chPref val="0"/>
          <dgm:bulletEnabled val="1"/>
        </dgm:presLayoutVars>
      </dgm:prSet>
      <dgm:spPr/>
    </dgm:pt>
    <dgm:pt modelId="{7CAE622A-CDDE-4B2B-9397-96C1B3448320}" type="pres">
      <dgm:prSet presAssocID="{276A8609-819B-41BC-B595-364B3E4D2D51}" presName="desTx" presStyleLbl="alignAccFollowNode1" presStyleIdx="3" presStyleCnt="5">
        <dgm:presLayoutVars>
          <dgm:bulletEnabled val="1"/>
        </dgm:presLayoutVars>
      </dgm:prSet>
      <dgm:spPr/>
    </dgm:pt>
    <dgm:pt modelId="{7DFCF5EB-D268-47F1-A66D-0A18D69DB173}" type="pres">
      <dgm:prSet presAssocID="{1FE3897B-0285-4767-8646-1E573A22889C}" presName="space" presStyleCnt="0"/>
      <dgm:spPr/>
    </dgm:pt>
    <dgm:pt modelId="{C1BF492A-B9E8-4C0D-8C4C-0993A94AB1F1}" type="pres">
      <dgm:prSet presAssocID="{5B35D4EA-FA7D-4659-876D-183739F18CC9}" presName="composite" presStyleCnt="0"/>
      <dgm:spPr/>
    </dgm:pt>
    <dgm:pt modelId="{ECF4F8AC-7282-4FB7-B234-ABF10ECE7F6F}" type="pres">
      <dgm:prSet presAssocID="{5B35D4EA-FA7D-4659-876D-183739F18CC9}" presName="parTx" presStyleLbl="alignNode1" presStyleIdx="4" presStyleCnt="5">
        <dgm:presLayoutVars>
          <dgm:chMax val="0"/>
          <dgm:chPref val="0"/>
          <dgm:bulletEnabled val="1"/>
        </dgm:presLayoutVars>
      </dgm:prSet>
      <dgm:spPr/>
    </dgm:pt>
    <dgm:pt modelId="{5195E8D8-A7A1-4678-BF87-67A4852C91B7}" type="pres">
      <dgm:prSet presAssocID="{5B35D4EA-FA7D-4659-876D-183739F18CC9}" presName="desTx" presStyleLbl="alignAccFollowNode1" presStyleIdx="4" presStyleCnt="5">
        <dgm:presLayoutVars>
          <dgm:bulletEnabled val="1"/>
        </dgm:presLayoutVars>
      </dgm:prSet>
      <dgm:spPr/>
    </dgm:pt>
  </dgm:ptLst>
  <dgm:cxnLst>
    <dgm:cxn modelId="{8B64B004-078C-4B0D-BEEA-784316ACFA70}" srcId="{83ACF91B-AE25-44EB-B6F5-3B74474D17D5}" destId="{AEA79889-2481-43D3-BF8A-0AF2093166D4}" srcOrd="0" destOrd="0" parTransId="{829970BA-4D59-4D8C-B06C-42F25B7AE72E}" sibTransId="{39341D46-95DB-4AD5-BFB6-C8BA6CCF9715}"/>
    <dgm:cxn modelId="{C2204406-B8C0-46C3-B7A0-34A7EF5A1A9E}" type="presOf" srcId="{DFE63644-3A0D-4B64-B532-C8FA8735B686}" destId="{5195E8D8-A7A1-4678-BF87-67A4852C91B7}" srcOrd="0" destOrd="0" presId="urn:microsoft.com/office/officeart/2005/8/layout/hList1"/>
    <dgm:cxn modelId="{391DF108-0E61-4411-9059-2E40D687D97C}" srcId="{3FCAD46B-A4D9-46BE-A25A-F0B486005088}" destId="{280EB991-E052-450E-993B-F60ACC7F08D8}" srcOrd="1" destOrd="0" parTransId="{C207E3B1-1524-4FA7-99CC-5C69FB9A7A26}" sibTransId="{A354E5CB-492C-4736-B4F9-8A61997DCE9E}"/>
    <dgm:cxn modelId="{BC7DBF0A-D1FF-4879-A521-30F554457F39}" srcId="{83ACF91B-AE25-44EB-B6F5-3B74474D17D5}" destId="{87388F5F-DEEA-4E18-B733-662BB140DD02}" srcOrd="1" destOrd="0" parTransId="{58D231B6-4A0B-4A94-A1D3-601AC7E435E8}" sibTransId="{941510F8-298D-4964-831B-680E20479339}"/>
    <dgm:cxn modelId="{5AE49926-8347-4696-8A2B-47A71E09E6BB}" type="presOf" srcId="{061A8B52-C5FF-4196-B910-1CAFC7696263}" destId="{025E9422-1B59-4387-8798-6F41CF8E424B}" srcOrd="0" destOrd="0" presId="urn:microsoft.com/office/officeart/2005/8/layout/hList1"/>
    <dgm:cxn modelId="{51253C27-0DA3-41FC-B243-0FAD18CF8775}" srcId="{47128851-E880-48B3-8B53-19CD0F04F8FE}" destId="{061A8B52-C5FF-4196-B910-1CAFC7696263}" srcOrd="0" destOrd="0" parTransId="{68E98755-C163-451F-A89B-E641AF5FA3C7}" sibTransId="{4EFDB8F5-AD45-4861-8A28-8BAC1A24FA4D}"/>
    <dgm:cxn modelId="{874D1032-E586-4D98-927B-BFB21C7CA58D}" type="presOf" srcId="{706986E8-76DC-40D2-A4C6-49F957259FA0}" destId="{8252A21B-D325-4956-9C24-EF9F0FD69AC9}" srcOrd="0" destOrd="0" presId="urn:microsoft.com/office/officeart/2005/8/layout/hList1"/>
    <dgm:cxn modelId="{CB72E239-D301-4A38-B70B-F29218DC522C}" type="presOf" srcId="{C07739C7-705F-4D29-A773-1250B31F8FC3}" destId="{8E755336-6AB3-4A86-8E5A-C1EA69295431}" srcOrd="0" destOrd="1" presId="urn:microsoft.com/office/officeart/2005/8/layout/hList1"/>
    <dgm:cxn modelId="{DEB8223D-7135-43E4-9B08-36A6BA123101}" srcId="{276A8609-819B-41BC-B595-364B3E4D2D51}" destId="{9D8D8F39-D29C-4649-8F1B-D66F778BE1FD}" srcOrd="1" destOrd="0" parTransId="{C306082B-BF26-4C1B-A125-E4A9B5362F63}" sibTransId="{46EA6301-E75D-4EA7-A209-B9EEDB897E6D}"/>
    <dgm:cxn modelId="{109B6770-5C5E-4244-AB59-2B4DFF4B0647}" type="presOf" srcId="{36707994-3714-47CF-AEEA-7574CECFEE69}" destId="{8252A21B-D325-4956-9C24-EF9F0FD69AC9}" srcOrd="0" destOrd="3" presId="urn:microsoft.com/office/officeart/2005/8/layout/hList1"/>
    <dgm:cxn modelId="{74177952-CEC6-4016-8BA1-2F41496BA4D7}" srcId="{3FCAD46B-A4D9-46BE-A25A-F0B486005088}" destId="{36707994-3714-47CF-AEEA-7574CECFEE69}" srcOrd="3" destOrd="0" parTransId="{B41C9871-3263-44CE-B131-5C833D7CCBB8}" sibTransId="{5C1054A7-98DD-4B27-B6F2-87EF792693E7}"/>
    <dgm:cxn modelId="{1DE24577-94A9-4D79-ACA8-771A688550C2}" type="presOf" srcId="{276A8609-819B-41BC-B595-364B3E4D2D51}" destId="{66BD671E-D321-431F-942C-30CA36E6CC4E}" srcOrd="0" destOrd="0" presId="urn:microsoft.com/office/officeart/2005/8/layout/hList1"/>
    <dgm:cxn modelId="{CDF7C379-791F-489E-A2AD-933998D7077B}" type="presOf" srcId="{D47EE35C-126E-400F-8983-B472CBF2AF8A}" destId="{5195E8D8-A7A1-4678-BF87-67A4852C91B7}" srcOrd="0" destOrd="1" presId="urn:microsoft.com/office/officeart/2005/8/layout/hList1"/>
    <dgm:cxn modelId="{6556A17E-4769-4684-8F2D-D32E113CA6B2}" srcId="{47128851-E880-48B3-8B53-19CD0F04F8FE}" destId="{3FCAD46B-A4D9-46BE-A25A-F0B486005088}" srcOrd="1" destOrd="0" parTransId="{A27F6473-ECC3-47CD-885B-7FCBD6D2B0C3}" sibTransId="{391D3F41-6D9F-444A-9105-8D399C605784}"/>
    <dgm:cxn modelId="{81C0C37E-BB52-4FF1-A1DF-03A6F773760C}" srcId="{3FCAD46B-A4D9-46BE-A25A-F0B486005088}" destId="{706986E8-76DC-40D2-A4C6-49F957259FA0}" srcOrd="0" destOrd="0" parTransId="{E91AE030-9F8E-462E-B31F-6A3CE322275D}" sibTransId="{70FCAFC8-6758-4E6C-89EF-3359ED8FA7D8}"/>
    <dgm:cxn modelId="{7455B993-2E43-40E4-AE55-54DF3A085D98}" type="presOf" srcId="{3FCAD46B-A4D9-46BE-A25A-F0B486005088}" destId="{125EC878-7732-4058-A562-34CD383D8938}" srcOrd="0" destOrd="0" presId="urn:microsoft.com/office/officeart/2005/8/layout/hList1"/>
    <dgm:cxn modelId="{77B0AF9A-6BFC-48AB-9B09-7065B9419834}" srcId="{061A8B52-C5FF-4196-B910-1CAFC7696263}" destId="{B9E3596A-16E7-4183-AE41-AB48CFF67988}" srcOrd="0" destOrd="0" parTransId="{4C7E074C-780F-43F2-8D87-36873DF94DFA}" sibTransId="{440523E7-4FB7-4E4C-B218-9FF719AE0ED7}"/>
    <dgm:cxn modelId="{F270BCA4-4CC6-420D-9A47-F0C81FC9906C}" type="presOf" srcId="{87388F5F-DEEA-4E18-B733-662BB140DD02}" destId="{C7366FE7-4AE3-4A09-AB59-674E028FF1F6}" srcOrd="0" destOrd="1" presId="urn:microsoft.com/office/officeart/2005/8/layout/hList1"/>
    <dgm:cxn modelId="{5FDB41A6-8544-477E-ACCA-728E035BD149}" srcId="{47128851-E880-48B3-8B53-19CD0F04F8FE}" destId="{276A8609-819B-41BC-B595-364B3E4D2D51}" srcOrd="3" destOrd="0" parTransId="{B54DD1AE-1C9F-46ED-A7FA-59F5009B4642}" sibTransId="{1FE3897B-0285-4767-8646-1E573A22889C}"/>
    <dgm:cxn modelId="{0C7D3DA8-A87B-4E8C-B25E-C01120C4B8AB}" type="presOf" srcId="{5DD48930-B1C7-4D7C-8B92-39909160F219}" destId="{7CAE622A-CDDE-4B2B-9397-96C1B3448320}" srcOrd="0" destOrd="0" presId="urn:microsoft.com/office/officeart/2005/8/layout/hList1"/>
    <dgm:cxn modelId="{ED8A76B3-5C8A-448E-8809-B38816DDF966}" type="presOf" srcId="{5B35D4EA-FA7D-4659-876D-183739F18CC9}" destId="{ECF4F8AC-7282-4FB7-B234-ABF10ECE7F6F}" srcOrd="0" destOrd="0" presId="urn:microsoft.com/office/officeart/2005/8/layout/hList1"/>
    <dgm:cxn modelId="{FF5985B9-BCCD-4012-8F9E-2BDD3912403B}" type="presOf" srcId="{AEA79889-2481-43D3-BF8A-0AF2093166D4}" destId="{C7366FE7-4AE3-4A09-AB59-674E028FF1F6}" srcOrd="0" destOrd="0" presId="urn:microsoft.com/office/officeart/2005/8/layout/hList1"/>
    <dgm:cxn modelId="{D567FAC1-E643-4CBF-AD40-FE6C8E83613C}" srcId="{061A8B52-C5FF-4196-B910-1CAFC7696263}" destId="{C07739C7-705F-4D29-A773-1250B31F8FC3}" srcOrd="1" destOrd="0" parTransId="{B5AD7C57-96F7-48CC-809C-0DE72A4E1B08}" sibTransId="{AFF229A8-FB42-460D-ABA2-030816E8306B}"/>
    <dgm:cxn modelId="{A34D7DC2-BDAD-4E13-9F95-DAC6D635B777}" type="presOf" srcId="{B9E3596A-16E7-4183-AE41-AB48CFF67988}" destId="{8E755336-6AB3-4A86-8E5A-C1EA69295431}" srcOrd="0" destOrd="0" presId="urn:microsoft.com/office/officeart/2005/8/layout/hList1"/>
    <dgm:cxn modelId="{5EBEE0CB-DEB6-461F-AFD5-876BE6D61D52}" type="presOf" srcId="{83ACF91B-AE25-44EB-B6F5-3B74474D17D5}" destId="{7729EFF6-147E-4EE5-B829-E39029C29D72}" srcOrd="0" destOrd="0" presId="urn:microsoft.com/office/officeart/2005/8/layout/hList1"/>
    <dgm:cxn modelId="{5D6AA2D5-38A3-4AA2-BA7B-2228CE30B450}" type="presOf" srcId="{47128851-E880-48B3-8B53-19CD0F04F8FE}" destId="{DDF465AA-9DE0-43C8-AD63-00515ECE964F}" srcOrd="0" destOrd="0" presId="urn:microsoft.com/office/officeart/2005/8/layout/hList1"/>
    <dgm:cxn modelId="{8E99C4D5-9E88-4705-A4E8-28F1A9D6381F}" srcId="{5B35D4EA-FA7D-4659-876D-183739F18CC9}" destId="{DFE63644-3A0D-4B64-B532-C8FA8735B686}" srcOrd="0" destOrd="0" parTransId="{B38B9122-5266-41E2-9D07-FEC717D8C2CA}" sibTransId="{F649939C-E482-48D9-94BD-BB141A92E5A2}"/>
    <dgm:cxn modelId="{A9056ADE-587D-4EFD-BF5A-65EB52F8B606}" type="presOf" srcId="{280EB991-E052-450E-993B-F60ACC7F08D8}" destId="{8252A21B-D325-4956-9C24-EF9F0FD69AC9}" srcOrd="0" destOrd="1" presId="urn:microsoft.com/office/officeart/2005/8/layout/hList1"/>
    <dgm:cxn modelId="{B059D6E0-602C-47EF-8329-C2F57C85610E}" srcId="{47128851-E880-48B3-8B53-19CD0F04F8FE}" destId="{83ACF91B-AE25-44EB-B6F5-3B74474D17D5}" srcOrd="2" destOrd="0" parTransId="{FC259687-0239-45B1-955B-996498AFC11F}" sibTransId="{48BF51BE-B720-4E9E-BAE0-6F15C4098DAC}"/>
    <dgm:cxn modelId="{855C41E1-E5CB-4A5E-A21C-F582928CB48E}" type="presOf" srcId="{152C1F3E-1398-416F-8E47-7F6F76AB358D}" destId="{8252A21B-D325-4956-9C24-EF9F0FD69AC9}" srcOrd="0" destOrd="2" presId="urn:microsoft.com/office/officeart/2005/8/layout/hList1"/>
    <dgm:cxn modelId="{EF7728E6-C3B3-4EF2-B9C9-9B29AC55FAD9}" srcId="{5B35D4EA-FA7D-4659-876D-183739F18CC9}" destId="{D47EE35C-126E-400F-8983-B472CBF2AF8A}" srcOrd="1" destOrd="0" parTransId="{73B152F0-093B-4503-B57F-07DA9700F6DF}" sibTransId="{51E58D38-21C8-4359-82B0-BE0AEF4F2329}"/>
    <dgm:cxn modelId="{DFB9A1E7-E2C1-40FC-A358-88B4251AF3F5}" srcId="{47128851-E880-48B3-8B53-19CD0F04F8FE}" destId="{5B35D4EA-FA7D-4659-876D-183739F18CC9}" srcOrd="4" destOrd="0" parTransId="{D5ADAD02-A7FF-4737-A757-57FB5BEAA500}" sibTransId="{1D2472B7-835E-4C10-8C6C-E524EF9120B8}"/>
    <dgm:cxn modelId="{CF78C6F0-CAB2-4D73-BCFF-98CE3F17F2B3}" srcId="{276A8609-819B-41BC-B595-364B3E4D2D51}" destId="{5DD48930-B1C7-4D7C-8B92-39909160F219}" srcOrd="0" destOrd="0" parTransId="{8808EC67-5AB2-4C4F-A5E6-AFDF113C1A71}" sibTransId="{B1817E27-1617-46E3-A6A2-2FD2EB9EE49D}"/>
    <dgm:cxn modelId="{96FEA5F6-0E4E-4D1C-874B-1A81872FE5C2}" srcId="{3FCAD46B-A4D9-46BE-A25A-F0B486005088}" destId="{152C1F3E-1398-416F-8E47-7F6F76AB358D}" srcOrd="2" destOrd="0" parTransId="{AE848494-CA5C-46FB-9D60-F34C2EDB6F65}" sibTransId="{DF4B61CF-E834-4AAC-BB71-E93CA73D7847}"/>
    <dgm:cxn modelId="{63D5FAF8-D205-40C0-87D1-E119E732CBF5}" type="presOf" srcId="{9D8D8F39-D29C-4649-8F1B-D66F778BE1FD}" destId="{7CAE622A-CDDE-4B2B-9397-96C1B3448320}" srcOrd="0" destOrd="1" presId="urn:microsoft.com/office/officeart/2005/8/layout/hList1"/>
    <dgm:cxn modelId="{56CC501D-CF61-4945-A34B-5046AC7032A5}" type="presParOf" srcId="{DDF465AA-9DE0-43C8-AD63-00515ECE964F}" destId="{EC529B5F-8B03-45A4-9063-D7B7AECB842B}" srcOrd="0" destOrd="0" presId="urn:microsoft.com/office/officeart/2005/8/layout/hList1"/>
    <dgm:cxn modelId="{37DB6939-BF86-4E9A-B546-96DCACBB44AE}" type="presParOf" srcId="{EC529B5F-8B03-45A4-9063-D7B7AECB842B}" destId="{025E9422-1B59-4387-8798-6F41CF8E424B}" srcOrd="0" destOrd="0" presId="urn:microsoft.com/office/officeart/2005/8/layout/hList1"/>
    <dgm:cxn modelId="{1F58C38C-E95A-4471-ADB8-139C71364DC2}" type="presParOf" srcId="{EC529B5F-8B03-45A4-9063-D7B7AECB842B}" destId="{8E755336-6AB3-4A86-8E5A-C1EA69295431}" srcOrd="1" destOrd="0" presId="urn:microsoft.com/office/officeart/2005/8/layout/hList1"/>
    <dgm:cxn modelId="{48961B6B-AAC6-42DA-BB7A-5ADFA28A8E6E}" type="presParOf" srcId="{DDF465AA-9DE0-43C8-AD63-00515ECE964F}" destId="{A22F5066-9662-4D3E-89D5-6A060A510F6B}" srcOrd="1" destOrd="0" presId="urn:microsoft.com/office/officeart/2005/8/layout/hList1"/>
    <dgm:cxn modelId="{1D8A2EEE-423A-49B0-8463-F561BECDD819}" type="presParOf" srcId="{DDF465AA-9DE0-43C8-AD63-00515ECE964F}" destId="{82C2209A-8A41-4C5A-8EE5-70FA31163D1C}" srcOrd="2" destOrd="0" presId="urn:microsoft.com/office/officeart/2005/8/layout/hList1"/>
    <dgm:cxn modelId="{BBFD25AC-D47E-4018-92B3-ED561104AD1F}" type="presParOf" srcId="{82C2209A-8A41-4C5A-8EE5-70FA31163D1C}" destId="{125EC878-7732-4058-A562-34CD383D8938}" srcOrd="0" destOrd="0" presId="urn:microsoft.com/office/officeart/2005/8/layout/hList1"/>
    <dgm:cxn modelId="{D1479C24-FB5D-4925-ACDF-F3FA4980EBA0}" type="presParOf" srcId="{82C2209A-8A41-4C5A-8EE5-70FA31163D1C}" destId="{8252A21B-D325-4956-9C24-EF9F0FD69AC9}" srcOrd="1" destOrd="0" presId="urn:microsoft.com/office/officeart/2005/8/layout/hList1"/>
    <dgm:cxn modelId="{23BDFAD2-1200-4958-A11A-7B992ED222F7}" type="presParOf" srcId="{DDF465AA-9DE0-43C8-AD63-00515ECE964F}" destId="{53A32192-C9B0-4205-9B86-2E4BF1E33A50}" srcOrd="3" destOrd="0" presId="urn:microsoft.com/office/officeart/2005/8/layout/hList1"/>
    <dgm:cxn modelId="{CBC8B112-858D-452F-91F7-515F66AF0F79}" type="presParOf" srcId="{DDF465AA-9DE0-43C8-AD63-00515ECE964F}" destId="{C3D7CC6C-220D-4548-941E-60F19AE374FC}" srcOrd="4" destOrd="0" presId="urn:microsoft.com/office/officeart/2005/8/layout/hList1"/>
    <dgm:cxn modelId="{9BB98A08-68CD-48DB-97E6-5C5B9BBD6E5C}" type="presParOf" srcId="{C3D7CC6C-220D-4548-941E-60F19AE374FC}" destId="{7729EFF6-147E-4EE5-B829-E39029C29D72}" srcOrd="0" destOrd="0" presId="urn:microsoft.com/office/officeart/2005/8/layout/hList1"/>
    <dgm:cxn modelId="{DAEA1DBA-5551-4790-9499-B1E069233179}" type="presParOf" srcId="{C3D7CC6C-220D-4548-941E-60F19AE374FC}" destId="{C7366FE7-4AE3-4A09-AB59-674E028FF1F6}" srcOrd="1" destOrd="0" presId="urn:microsoft.com/office/officeart/2005/8/layout/hList1"/>
    <dgm:cxn modelId="{21A51A36-981F-4A3D-9751-AB17F5ECAEDF}" type="presParOf" srcId="{DDF465AA-9DE0-43C8-AD63-00515ECE964F}" destId="{BAF92F93-EF49-46BE-A721-079058BC4CD6}" srcOrd="5" destOrd="0" presId="urn:microsoft.com/office/officeart/2005/8/layout/hList1"/>
    <dgm:cxn modelId="{76DB54C4-F915-4D19-A597-0736A76BA80B}" type="presParOf" srcId="{DDF465AA-9DE0-43C8-AD63-00515ECE964F}" destId="{84B23E52-56B3-40C1-89E7-A3B715F070FF}" srcOrd="6" destOrd="0" presId="urn:microsoft.com/office/officeart/2005/8/layout/hList1"/>
    <dgm:cxn modelId="{2912506E-1A76-42FD-9422-7F7144DB4184}" type="presParOf" srcId="{84B23E52-56B3-40C1-89E7-A3B715F070FF}" destId="{66BD671E-D321-431F-942C-30CA36E6CC4E}" srcOrd="0" destOrd="0" presId="urn:microsoft.com/office/officeart/2005/8/layout/hList1"/>
    <dgm:cxn modelId="{54E0B7E4-03F1-4DBD-BA08-544BC46D9E20}" type="presParOf" srcId="{84B23E52-56B3-40C1-89E7-A3B715F070FF}" destId="{7CAE622A-CDDE-4B2B-9397-96C1B3448320}" srcOrd="1" destOrd="0" presId="urn:microsoft.com/office/officeart/2005/8/layout/hList1"/>
    <dgm:cxn modelId="{5A9E800A-C9D0-488A-8DE7-50C7E76A62E8}" type="presParOf" srcId="{DDF465AA-9DE0-43C8-AD63-00515ECE964F}" destId="{7DFCF5EB-D268-47F1-A66D-0A18D69DB173}" srcOrd="7" destOrd="0" presId="urn:microsoft.com/office/officeart/2005/8/layout/hList1"/>
    <dgm:cxn modelId="{CDA715C4-5CEE-4592-B1F4-DEC9D0673353}" type="presParOf" srcId="{DDF465AA-9DE0-43C8-AD63-00515ECE964F}" destId="{C1BF492A-B9E8-4C0D-8C4C-0993A94AB1F1}" srcOrd="8" destOrd="0" presId="urn:microsoft.com/office/officeart/2005/8/layout/hList1"/>
    <dgm:cxn modelId="{5FD62419-CF2E-42B2-8F85-C9BC44E59D23}" type="presParOf" srcId="{C1BF492A-B9E8-4C0D-8C4C-0993A94AB1F1}" destId="{ECF4F8AC-7282-4FB7-B234-ABF10ECE7F6F}" srcOrd="0" destOrd="0" presId="urn:microsoft.com/office/officeart/2005/8/layout/hList1"/>
    <dgm:cxn modelId="{3E19EFD0-4AEF-43F4-BCD1-A4402D99EF9C}" type="presParOf" srcId="{C1BF492A-B9E8-4C0D-8C4C-0993A94AB1F1}" destId="{5195E8D8-A7A1-4678-BF87-67A4852C91B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BDC6BB-D950-4270-BD2D-E0CB32EEAEC2}">
      <dsp:nvSpPr>
        <dsp:cNvPr id="0" name=""/>
        <dsp:cNvSpPr/>
      </dsp:nvSpPr>
      <dsp:spPr>
        <a:xfrm>
          <a:off x="5233" y="30807"/>
          <a:ext cx="1552240" cy="612561"/>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kern="1200" dirty="0"/>
            <a:t>Interview Assessments</a:t>
          </a:r>
        </a:p>
      </dsp:txBody>
      <dsp:txXfrm>
        <a:off x="5233" y="30807"/>
        <a:ext cx="1552240" cy="612561"/>
      </dsp:txXfrm>
    </dsp:sp>
    <dsp:sp modelId="{06C908A0-6CA2-44A0-BE33-FBA2CD44D354}">
      <dsp:nvSpPr>
        <dsp:cNvPr id="0" name=""/>
        <dsp:cNvSpPr/>
      </dsp:nvSpPr>
      <dsp:spPr>
        <a:xfrm>
          <a:off x="5233" y="643369"/>
          <a:ext cx="1552240" cy="401319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t>Assets and Relative Priorities</a:t>
          </a:r>
        </a:p>
        <a:p>
          <a:pPr marL="228600" lvl="2" indent="-114300" algn="l" defTabSz="533400">
            <a:lnSpc>
              <a:spcPct val="90000"/>
            </a:lnSpc>
            <a:spcBef>
              <a:spcPct val="0"/>
            </a:spcBef>
            <a:spcAft>
              <a:spcPct val="15000"/>
            </a:spcAft>
            <a:buChar char="•"/>
          </a:pPr>
          <a:r>
            <a:rPr lang="en-US" sz="1200" kern="1200" dirty="0"/>
            <a:t>Important Issues, Legal and Regulatory Compliances, Related Assets, Most Important Assets</a:t>
          </a:r>
        </a:p>
        <a:p>
          <a:pPr marL="114300" lvl="1" indent="-114300" algn="l" defTabSz="533400">
            <a:lnSpc>
              <a:spcPct val="90000"/>
            </a:lnSpc>
            <a:spcBef>
              <a:spcPct val="0"/>
            </a:spcBef>
            <a:spcAft>
              <a:spcPct val="15000"/>
            </a:spcAft>
            <a:buChar char="•"/>
          </a:pPr>
          <a:r>
            <a:rPr lang="en-US" sz="1200" kern="1200" dirty="0"/>
            <a:t>Areas of Concerns</a:t>
          </a:r>
        </a:p>
        <a:p>
          <a:pPr marL="228600" lvl="2" indent="-114300" algn="l" defTabSz="533400">
            <a:lnSpc>
              <a:spcPct val="90000"/>
            </a:lnSpc>
            <a:spcBef>
              <a:spcPct val="0"/>
            </a:spcBef>
            <a:spcAft>
              <a:spcPct val="15000"/>
            </a:spcAft>
            <a:buChar char="•"/>
          </a:pPr>
          <a:r>
            <a:rPr lang="en-US" sz="1200" kern="1200" dirty="0"/>
            <a:t>Disclosure, Destruction or Loss, Modification, and Interruption of Access</a:t>
          </a:r>
        </a:p>
        <a:p>
          <a:pPr marL="114300" lvl="1" indent="-114300" algn="l" defTabSz="533400">
            <a:lnSpc>
              <a:spcPct val="90000"/>
            </a:lnSpc>
            <a:spcBef>
              <a:spcPct val="0"/>
            </a:spcBef>
            <a:spcAft>
              <a:spcPct val="15000"/>
            </a:spcAft>
            <a:buChar char="•"/>
          </a:pPr>
          <a:r>
            <a:rPr lang="en-US" sz="1200" kern="1200" dirty="0"/>
            <a:t>Security Requirements</a:t>
          </a:r>
        </a:p>
        <a:p>
          <a:pPr marL="228600" lvl="2" indent="-114300" algn="l" defTabSz="533400">
            <a:lnSpc>
              <a:spcPct val="90000"/>
            </a:lnSpc>
            <a:spcBef>
              <a:spcPct val="0"/>
            </a:spcBef>
            <a:spcAft>
              <a:spcPct val="15000"/>
            </a:spcAft>
            <a:buChar char="•"/>
          </a:pPr>
          <a:r>
            <a:rPr lang="en-US" sz="1200" kern="1200" dirty="0"/>
            <a:t>Addressing confidentiality, integrity, and availability of assets</a:t>
          </a:r>
        </a:p>
      </dsp:txBody>
      <dsp:txXfrm>
        <a:off x="5233" y="643369"/>
        <a:ext cx="1552240" cy="4013190"/>
      </dsp:txXfrm>
    </dsp:sp>
    <dsp:sp modelId="{9CD35FC5-F3CB-4AB3-8955-3478A025086B}">
      <dsp:nvSpPr>
        <dsp:cNvPr id="0" name=""/>
        <dsp:cNvSpPr/>
      </dsp:nvSpPr>
      <dsp:spPr>
        <a:xfrm>
          <a:off x="1774787" y="30807"/>
          <a:ext cx="1552240" cy="612561"/>
        </a:xfrm>
        <a:prstGeom prst="rect">
          <a:avLst/>
        </a:prstGeom>
        <a:solidFill>
          <a:schemeClr val="accent5">
            <a:hueOff val="-1126424"/>
            <a:satOff val="-2903"/>
            <a:lumOff val="-1961"/>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kern="1200" dirty="0"/>
            <a:t>Survey Assessments</a:t>
          </a:r>
        </a:p>
      </dsp:txBody>
      <dsp:txXfrm>
        <a:off x="1774787" y="30807"/>
        <a:ext cx="1552240" cy="612561"/>
      </dsp:txXfrm>
    </dsp:sp>
    <dsp:sp modelId="{02A9958D-AA72-4EAA-94AB-3821999E49EC}">
      <dsp:nvSpPr>
        <dsp:cNvPr id="0" name=""/>
        <dsp:cNvSpPr/>
      </dsp:nvSpPr>
      <dsp:spPr>
        <a:xfrm>
          <a:off x="1774787" y="643369"/>
          <a:ext cx="1552240" cy="4013190"/>
        </a:xfrm>
        <a:prstGeom prst="rect">
          <a:avLst/>
        </a:prstGeom>
        <a:solidFill>
          <a:schemeClr val="accent5">
            <a:tint val="40000"/>
            <a:alpha val="90000"/>
            <a:hueOff val="-1123294"/>
            <a:satOff val="-3805"/>
            <a:lumOff val="-488"/>
            <a:alphaOff val="0"/>
          </a:schemeClr>
        </a:solidFill>
        <a:ln w="12700" cap="flat" cmpd="sng" algn="ctr">
          <a:solidFill>
            <a:schemeClr val="accent5">
              <a:tint val="40000"/>
              <a:alpha val="90000"/>
              <a:hueOff val="-1123294"/>
              <a:satOff val="-3805"/>
              <a:lumOff val="-4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t>Conducted surveys to assess and contextualize protection strategy practices and organizational vulnerabilities</a:t>
          </a:r>
        </a:p>
      </dsp:txBody>
      <dsp:txXfrm>
        <a:off x="1774787" y="643369"/>
        <a:ext cx="1552240" cy="4013190"/>
      </dsp:txXfrm>
    </dsp:sp>
    <dsp:sp modelId="{24D9F514-8AA9-4115-AF0F-EB6B3220DC09}">
      <dsp:nvSpPr>
        <dsp:cNvPr id="0" name=""/>
        <dsp:cNvSpPr/>
      </dsp:nvSpPr>
      <dsp:spPr>
        <a:xfrm>
          <a:off x="3544341" y="30807"/>
          <a:ext cx="1552240" cy="612561"/>
        </a:xfrm>
        <a:prstGeom prst="rect">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kern="1200" dirty="0"/>
            <a:t>Identify and Create Threat Profiles for Critical Assets</a:t>
          </a:r>
        </a:p>
      </dsp:txBody>
      <dsp:txXfrm>
        <a:off x="3544341" y="30807"/>
        <a:ext cx="1552240" cy="612561"/>
      </dsp:txXfrm>
    </dsp:sp>
    <dsp:sp modelId="{5596249B-D1EF-4039-A77C-C6ED095586EA}">
      <dsp:nvSpPr>
        <dsp:cNvPr id="0" name=""/>
        <dsp:cNvSpPr/>
      </dsp:nvSpPr>
      <dsp:spPr>
        <a:xfrm>
          <a:off x="3544341" y="643369"/>
          <a:ext cx="1552240" cy="4013190"/>
        </a:xfrm>
        <a:prstGeom prst="rect">
          <a:avLst/>
        </a:prstGeom>
        <a:solidFill>
          <a:schemeClr val="accent5">
            <a:tint val="40000"/>
            <a:alpha val="90000"/>
            <a:hueOff val="-2246587"/>
            <a:satOff val="-7611"/>
            <a:lumOff val="-976"/>
            <a:alphaOff val="0"/>
          </a:schemeClr>
        </a:solidFill>
        <a:ln w="12700" cap="flat" cmpd="sng" algn="ctr">
          <a:solidFill>
            <a:schemeClr val="accent5">
              <a:tint val="40000"/>
              <a:alpha val="90000"/>
              <a:hueOff val="-2246587"/>
              <a:satOff val="-7611"/>
              <a:lumOff val="-9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t>Provide Rationale </a:t>
          </a:r>
        </a:p>
        <a:p>
          <a:pPr marL="114300" lvl="1" indent="-114300" algn="l" defTabSz="533400">
            <a:lnSpc>
              <a:spcPct val="90000"/>
            </a:lnSpc>
            <a:spcBef>
              <a:spcPct val="0"/>
            </a:spcBef>
            <a:spcAft>
              <a:spcPct val="15000"/>
            </a:spcAft>
            <a:buChar char="•"/>
          </a:pPr>
          <a:r>
            <a:rPr lang="en-US" sz="1200" kern="1200" dirty="0"/>
            <a:t>Define Security Requirements</a:t>
          </a:r>
        </a:p>
      </dsp:txBody>
      <dsp:txXfrm>
        <a:off x="3544341" y="643369"/>
        <a:ext cx="1552240" cy="4013190"/>
      </dsp:txXfrm>
    </dsp:sp>
    <dsp:sp modelId="{34CE5DE5-8F6D-453C-A87F-9E3609E7B555}">
      <dsp:nvSpPr>
        <dsp:cNvPr id="0" name=""/>
        <dsp:cNvSpPr/>
      </dsp:nvSpPr>
      <dsp:spPr>
        <a:xfrm>
          <a:off x="5313894" y="30807"/>
          <a:ext cx="1552240" cy="612561"/>
        </a:xfrm>
        <a:prstGeom prst="rect">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kern="1200" dirty="0"/>
            <a:t>Identify Key Infrastructure Components</a:t>
          </a:r>
        </a:p>
      </dsp:txBody>
      <dsp:txXfrm>
        <a:off x="5313894" y="30807"/>
        <a:ext cx="1552240" cy="612561"/>
      </dsp:txXfrm>
    </dsp:sp>
    <dsp:sp modelId="{F4A93462-8A0B-429C-B7B1-C8E240BFA3F3}">
      <dsp:nvSpPr>
        <dsp:cNvPr id="0" name=""/>
        <dsp:cNvSpPr/>
      </dsp:nvSpPr>
      <dsp:spPr>
        <a:xfrm>
          <a:off x="5313894" y="643369"/>
          <a:ext cx="1552240" cy="4013190"/>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t>Systems of Interest</a:t>
          </a:r>
        </a:p>
        <a:p>
          <a:pPr marL="114300" lvl="1" indent="-114300" algn="l" defTabSz="533400">
            <a:lnSpc>
              <a:spcPct val="90000"/>
            </a:lnSpc>
            <a:spcBef>
              <a:spcPct val="0"/>
            </a:spcBef>
            <a:spcAft>
              <a:spcPct val="15000"/>
            </a:spcAft>
            <a:buChar char="•"/>
          </a:pPr>
          <a:r>
            <a:rPr lang="en-US" sz="1200" kern="1200" dirty="0"/>
            <a:t>Key Classes of Components</a:t>
          </a:r>
        </a:p>
        <a:p>
          <a:pPr marL="114300" lvl="1" indent="-114300" algn="l" defTabSz="533400">
            <a:lnSpc>
              <a:spcPct val="90000"/>
            </a:lnSpc>
            <a:spcBef>
              <a:spcPct val="0"/>
            </a:spcBef>
            <a:spcAft>
              <a:spcPct val="15000"/>
            </a:spcAft>
            <a:buChar char="•"/>
          </a:pPr>
          <a:r>
            <a:rPr lang="en-US" sz="1200" kern="1200" dirty="0"/>
            <a:t>Evaluation Criteria for Vulnerabilities</a:t>
          </a:r>
        </a:p>
      </dsp:txBody>
      <dsp:txXfrm>
        <a:off x="5313894" y="643369"/>
        <a:ext cx="1552240" cy="4013190"/>
      </dsp:txXfrm>
    </dsp:sp>
    <dsp:sp modelId="{40587F14-442D-4326-AEF8-E688743A4C1B}">
      <dsp:nvSpPr>
        <dsp:cNvPr id="0" name=""/>
        <dsp:cNvSpPr/>
      </dsp:nvSpPr>
      <dsp:spPr>
        <a:xfrm>
          <a:off x="7083448" y="30807"/>
          <a:ext cx="1552240" cy="612561"/>
        </a:xfrm>
        <a:prstGeom prst="rect">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kern="1200" dirty="0"/>
            <a:t>Evaluation of Vulnerabilities of Key Infrastructure Components</a:t>
          </a:r>
        </a:p>
      </dsp:txBody>
      <dsp:txXfrm>
        <a:off x="7083448" y="30807"/>
        <a:ext cx="1552240" cy="612561"/>
      </dsp:txXfrm>
    </dsp:sp>
    <dsp:sp modelId="{2ECD5C40-88A3-4A4A-99D9-B97794063B6C}">
      <dsp:nvSpPr>
        <dsp:cNvPr id="0" name=""/>
        <dsp:cNvSpPr/>
      </dsp:nvSpPr>
      <dsp:spPr>
        <a:xfrm>
          <a:off x="7083448" y="643369"/>
          <a:ext cx="1552240" cy="4013190"/>
        </a:xfrm>
        <a:prstGeom prst="rect">
          <a:avLst/>
        </a:prstGeom>
        <a:solidFill>
          <a:schemeClr val="accent5">
            <a:tint val="40000"/>
            <a:alpha val="90000"/>
            <a:hueOff val="-4493175"/>
            <a:satOff val="-15221"/>
            <a:lumOff val="-1952"/>
            <a:alphaOff val="0"/>
          </a:schemeClr>
        </a:solidFill>
        <a:ln w="12700" cap="flat" cmpd="sng" algn="ctr">
          <a:solidFill>
            <a:schemeClr val="accent5">
              <a:tint val="40000"/>
              <a:alpha val="90000"/>
              <a:hueOff val="-4493175"/>
              <a:satOff val="-15221"/>
              <a:lumOff val="-19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t>Found Vulnerabilities</a:t>
          </a:r>
        </a:p>
        <a:p>
          <a:pPr marL="114300" lvl="1" indent="-114300" algn="l" defTabSz="533400">
            <a:lnSpc>
              <a:spcPct val="90000"/>
            </a:lnSpc>
            <a:spcBef>
              <a:spcPct val="0"/>
            </a:spcBef>
            <a:spcAft>
              <a:spcPct val="15000"/>
            </a:spcAft>
            <a:buChar char="•"/>
          </a:pPr>
          <a:r>
            <a:rPr lang="en-US" sz="1200" kern="1200" dirty="0"/>
            <a:t>Potential Effects on Critical Assets</a:t>
          </a:r>
        </a:p>
        <a:p>
          <a:pPr marL="114300" lvl="1" indent="-114300" algn="l" defTabSz="533400">
            <a:lnSpc>
              <a:spcPct val="90000"/>
            </a:lnSpc>
            <a:spcBef>
              <a:spcPct val="0"/>
            </a:spcBef>
            <a:spcAft>
              <a:spcPct val="15000"/>
            </a:spcAft>
            <a:buChar char="•"/>
          </a:pPr>
          <a:r>
            <a:rPr lang="en-US" sz="1200" kern="1200" dirty="0"/>
            <a:t>Recommendations to Address Found Vulnerabilities</a:t>
          </a:r>
        </a:p>
      </dsp:txBody>
      <dsp:txXfrm>
        <a:off x="7083448" y="643369"/>
        <a:ext cx="1552240" cy="4013190"/>
      </dsp:txXfrm>
    </dsp:sp>
    <dsp:sp modelId="{80FBBE1D-8ECB-412E-A08A-0F3C40B85576}">
      <dsp:nvSpPr>
        <dsp:cNvPr id="0" name=""/>
        <dsp:cNvSpPr/>
      </dsp:nvSpPr>
      <dsp:spPr>
        <a:xfrm>
          <a:off x="8853002" y="30807"/>
          <a:ext cx="1552240" cy="612561"/>
        </a:xfrm>
        <a:prstGeom prst="rect">
          <a:avLst/>
        </a:prstGeom>
        <a:solidFill>
          <a:schemeClr val="accent5">
            <a:hueOff val="-5632119"/>
            <a:satOff val="-14516"/>
            <a:lumOff val="-9804"/>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Create Risk Profiles</a:t>
          </a:r>
        </a:p>
      </dsp:txBody>
      <dsp:txXfrm>
        <a:off x="8853002" y="30807"/>
        <a:ext cx="1552240" cy="612561"/>
      </dsp:txXfrm>
    </dsp:sp>
    <dsp:sp modelId="{B3478757-57AF-4B18-BC4B-4F85C317A907}">
      <dsp:nvSpPr>
        <dsp:cNvPr id="0" name=""/>
        <dsp:cNvSpPr/>
      </dsp:nvSpPr>
      <dsp:spPr>
        <a:xfrm>
          <a:off x="8853002" y="643369"/>
          <a:ext cx="1552240" cy="4013190"/>
        </a:xfrm>
        <a:prstGeom prst="rect">
          <a:avLst/>
        </a:prstGeom>
        <a:solidFill>
          <a:schemeClr val="accent5">
            <a:tint val="40000"/>
            <a:alpha val="90000"/>
            <a:hueOff val="-5616468"/>
            <a:satOff val="-19027"/>
            <a:lumOff val="-2440"/>
            <a:alphaOff val="0"/>
          </a:schemeClr>
        </a:solidFill>
        <a:ln w="12700" cap="flat" cmpd="sng" algn="ctr">
          <a:solidFill>
            <a:schemeClr val="accent5">
              <a:tint val="40000"/>
              <a:alpha val="90000"/>
              <a:hueOff val="-5616468"/>
              <a:satOff val="-19027"/>
              <a:lumOff val="-244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t>Define Risk Impacts</a:t>
          </a:r>
        </a:p>
        <a:p>
          <a:pPr marL="114300" lvl="1" indent="-114300" algn="l" defTabSz="533400">
            <a:lnSpc>
              <a:spcPct val="90000"/>
            </a:lnSpc>
            <a:spcBef>
              <a:spcPct val="0"/>
            </a:spcBef>
            <a:spcAft>
              <a:spcPct val="15000"/>
            </a:spcAft>
            <a:buChar char="•"/>
          </a:pPr>
          <a:r>
            <a:rPr lang="en-US" sz="1200" kern="1200" dirty="0"/>
            <a:t>Define Impact Evaluation Criteria</a:t>
          </a:r>
        </a:p>
        <a:p>
          <a:pPr marL="114300" lvl="1" indent="-114300" algn="l" defTabSz="533400">
            <a:lnSpc>
              <a:spcPct val="90000"/>
            </a:lnSpc>
            <a:spcBef>
              <a:spcPct val="0"/>
            </a:spcBef>
            <a:spcAft>
              <a:spcPct val="15000"/>
            </a:spcAft>
            <a:buChar char="•"/>
          </a:pPr>
          <a:r>
            <a:rPr lang="en-US" sz="1200" kern="1200" dirty="0"/>
            <a:t>Assign Impact Values to Organizational Risks</a:t>
          </a:r>
        </a:p>
      </dsp:txBody>
      <dsp:txXfrm>
        <a:off x="8853002" y="643369"/>
        <a:ext cx="1552240" cy="4013190"/>
      </dsp:txXfrm>
    </dsp:sp>
    <dsp:sp modelId="{5EBD8F04-DD2C-49F7-B525-95598DD162E3}">
      <dsp:nvSpPr>
        <dsp:cNvPr id="0" name=""/>
        <dsp:cNvSpPr/>
      </dsp:nvSpPr>
      <dsp:spPr>
        <a:xfrm>
          <a:off x="10622556" y="30807"/>
          <a:ext cx="1552240" cy="612561"/>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Risk Mitigation Plans</a:t>
          </a:r>
        </a:p>
      </dsp:txBody>
      <dsp:txXfrm>
        <a:off x="10622556" y="30807"/>
        <a:ext cx="1552240" cy="612561"/>
      </dsp:txXfrm>
    </dsp:sp>
    <dsp:sp modelId="{91B5BB88-468C-4DA5-8593-F61F48C3CCE0}">
      <dsp:nvSpPr>
        <dsp:cNvPr id="0" name=""/>
        <dsp:cNvSpPr/>
      </dsp:nvSpPr>
      <dsp:spPr>
        <a:xfrm>
          <a:off x="10622556" y="643369"/>
          <a:ext cx="1552240" cy="4013190"/>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t>Develop Protection Strategies</a:t>
          </a:r>
        </a:p>
      </dsp:txBody>
      <dsp:txXfrm>
        <a:off x="10622556" y="643369"/>
        <a:ext cx="1552240" cy="40131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DA09D-C4DF-44D3-8B46-74E35166B4FE}">
      <dsp:nvSpPr>
        <dsp:cNvPr id="0" name=""/>
        <dsp:cNvSpPr/>
      </dsp:nvSpPr>
      <dsp:spPr>
        <a:xfrm>
          <a:off x="4929" y="1169845"/>
          <a:ext cx="1889521" cy="755808"/>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t>Intellectual Property and Proprietary Information</a:t>
          </a:r>
        </a:p>
      </dsp:txBody>
      <dsp:txXfrm>
        <a:off x="4929" y="1169845"/>
        <a:ext cx="1889521" cy="755808"/>
      </dsp:txXfrm>
    </dsp:sp>
    <dsp:sp modelId="{0598EB6B-68E5-4736-A537-EA5B8DF887B0}">
      <dsp:nvSpPr>
        <dsp:cNvPr id="0" name=""/>
        <dsp:cNvSpPr/>
      </dsp:nvSpPr>
      <dsp:spPr>
        <a:xfrm>
          <a:off x="4929" y="1925654"/>
          <a:ext cx="1889521" cy="1255837"/>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a:t>Client and Swisher product information, R&amp;D data, software and hardware profiles</a:t>
          </a:r>
        </a:p>
      </dsp:txBody>
      <dsp:txXfrm>
        <a:off x="4929" y="1925654"/>
        <a:ext cx="1889521" cy="1255837"/>
      </dsp:txXfrm>
    </dsp:sp>
    <dsp:sp modelId="{98417280-F537-4426-A1C4-969CE255BED6}">
      <dsp:nvSpPr>
        <dsp:cNvPr id="0" name=""/>
        <dsp:cNvSpPr/>
      </dsp:nvSpPr>
      <dsp:spPr>
        <a:xfrm>
          <a:off x="2158984" y="1169845"/>
          <a:ext cx="1889521" cy="755808"/>
        </a:xfrm>
        <a:prstGeom prst="rect">
          <a:avLst/>
        </a:prstGeom>
        <a:gradFill rotWithShape="0">
          <a:gsLst>
            <a:gs pos="0">
              <a:schemeClr val="accent2">
                <a:hueOff val="-363841"/>
                <a:satOff val="-20982"/>
                <a:lumOff val="2157"/>
                <a:alphaOff val="0"/>
                <a:satMod val="103000"/>
                <a:lumMod val="102000"/>
                <a:tint val="94000"/>
              </a:schemeClr>
            </a:gs>
            <a:gs pos="50000">
              <a:schemeClr val="accent2">
                <a:hueOff val="-363841"/>
                <a:satOff val="-20982"/>
                <a:lumOff val="2157"/>
                <a:alphaOff val="0"/>
                <a:satMod val="110000"/>
                <a:lumMod val="100000"/>
                <a:shade val="100000"/>
              </a:schemeClr>
            </a:gs>
            <a:gs pos="100000">
              <a:schemeClr val="accent2">
                <a:hueOff val="-363841"/>
                <a:satOff val="-20982"/>
                <a:lumOff val="2157"/>
                <a:alphaOff val="0"/>
                <a:lumMod val="99000"/>
                <a:satMod val="120000"/>
                <a:shade val="78000"/>
              </a:schemeClr>
            </a:gs>
          </a:gsLst>
          <a:lin ang="5400000" scaled="0"/>
        </a:gradFill>
        <a:ln w="6350" cap="flat" cmpd="sng" algn="ctr">
          <a:solidFill>
            <a:schemeClr val="accent2">
              <a:hueOff val="-363841"/>
              <a:satOff val="-20982"/>
              <a:lumOff val="2157"/>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t>Confidential Information</a:t>
          </a:r>
        </a:p>
      </dsp:txBody>
      <dsp:txXfrm>
        <a:off x="2158984" y="1169845"/>
        <a:ext cx="1889521" cy="755808"/>
      </dsp:txXfrm>
    </dsp:sp>
    <dsp:sp modelId="{60107220-BA0C-4099-A1C1-5ABC46E5DE52}">
      <dsp:nvSpPr>
        <dsp:cNvPr id="0" name=""/>
        <dsp:cNvSpPr/>
      </dsp:nvSpPr>
      <dsp:spPr>
        <a:xfrm>
          <a:off x="2158984" y="1925654"/>
          <a:ext cx="1889521" cy="1255837"/>
        </a:xfrm>
        <a:prstGeom prst="rect">
          <a:avLst/>
        </a:prstGeom>
        <a:solidFill>
          <a:schemeClr val="accent2">
            <a:tint val="40000"/>
            <a:alpha val="90000"/>
            <a:hueOff val="-212306"/>
            <a:satOff val="-18836"/>
            <a:lumOff val="-192"/>
            <a:alphaOff val="0"/>
          </a:schemeClr>
        </a:solidFill>
        <a:ln w="6350" cap="flat" cmpd="sng" algn="ctr">
          <a:solidFill>
            <a:schemeClr val="accent2">
              <a:tint val="40000"/>
              <a:alpha val="90000"/>
              <a:hueOff val="-212306"/>
              <a:satOff val="-18836"/>
              <a:lumOff val="-192"/>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a:t>Data protected by local, state, federal, and regulatory laws and regulations.</a:t>
          </a:r>
        </a:p>
      </dsp:txBody>
      <dsp:txXfrm>
        <a:off x="2158984" y="1925654"/>
        <a:ext cx="1889521" cy="1255837"/>
      </dsp:txXfrm>
    </dsp:sp>
    <dsp:sp modelId="{FFF81BA4-AB92-4D35-A916-A45AC3E0D99E}">
      <dsp:nvSpPr>
        <dsp:cNvPr id="0" name=""/>
        <dsp:cNvSpPr/>
      </dsp:nvSpPr>
      <dsp:spPr>
        <a:xfrm>
          <a:off x="4313039" y="1169845"/>
          <a:ext cx="1889521" cy="755808"/>
        </a:xfrm>
        <a:prstGeom prst="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w="6350" cap="flat" cmpd="sng" algn="ctr">
          <a:solidFill>
            <a:schemeClr val="accent2">
              <a:hueOff val="-727682"/>
              <a:satOff val="-41964"/>
              <a:lumOff val="4314"/>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t>Operational Data</a:t>
          </a:r>
        </a:p>
      </dsp:txBody>
      <dsp:txXfrm>
        <a:off x="4313039" y="1169845"/>
        <a:ext cx="1889521" cy="755808"/>
      </dsp:txXfrm>
    </dsp:sp>
    <dsp:sp modelId="{B57D8D6A-8970-4094-8871-1E50CF3BF79E}">
      <dsp:nvSpPr>
        <dsp:cNvPr id="0" name=""/>
        <dsp:cNvSpPr/>
      </dsp:nvSpPr>
      <dsp:spPr>
        <a:xfrm>
          <a:off x="4313039" y="1925654"/>
          <a:ext cx="1889521" cy="1255837"/>
        </a:xfrm>
        <a:prstGeom prst="rect">
          <a:avLst/>
        </a:prstGeom>
        <a:solidFill>
          <a:schemeClr val="accent2">
            <a:tint val="40000"/>
            <a:alpha val="90000"/>
            <a:hueOff val="-424613"/>
            <a:satOff val="-37673"/>
            <a:lumOff val="-385"/>
            <a:alphaOff val="0"/>
          </a:schemeClr>
        </a:solidFill>
        <a:ln w="6350" cap="flat" cmpd="sng" algn="ctr">
          <a:solidFill>
            <a:schemeClr val="accent2">
              <a:tint val="40000"/>
              <a:alpha val="90000"/>
              <a:hueOff val="-424613"/>
              <a:satOff val="-37673"/>
              <a:lumOff val="-385"/>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a:t>Production Systems</a:t>
          </a:r>
        </a:p>
        <a:p>
          <a:pPr marL="114300" lvl="1" indent="-114300" algn="l" defTabSz="666750">
            <a:lnSpc>
              <a:spcPct val="90000"/>
            </a:lnSpc>
            <a:spcBef>
              <a:spcPct val="0"/>
            </a:spcBef>
            <a:spcAft>
              <a:spcPct val="15000"/>
            </a:spcAft>
            <a:buChar char="•"/>
          </a:pPr>
          <a:r>
            <a:rPr lang="en-US" sz="1500" kern="1200"/>
            <a:t>Scheduling Systems</a:t>
          </a:r>
        </a:p>
        <a:p>
          <a:pPr marL="114300" lvl="1" indent="-114300" algn="l" defTabSz="666750">
            <a:lnSpc>
              <a:spcPct val="90000"/>
            </a:lnSpc>
            <a:spcBef>
              <a:spcPct val="0"/>
            </a:spcBef>
            <a:spcAft>
              <a:spcPct val="15000"/>
            </a:spcAft>
            <a:buChar char="•"/>
          </a:pPr>
          <a:r>
            <a:rPr lang="en-US" sz="1500" kern="1200"/>
            <a:t>Inventory Data</a:t>
          </a:r>
        </a:p>
      </dsp:txBody>
      <dsp:txXfrm>
        <a:off x="4313039" y="1925654"/>
        <a:ext cx="1889521" cy="1255837"/>
      </dsp:txXfrm>
    </dsp:sp>
    <dsp:sp modelId="{CEDFE7CC-FED2-4D6F-82D0-C9579CC519ED}">
      <dsp:nvSpPr>
        <dsp:cNvPr id="0" name=""/>
        <dsp:cNvSpPr/>
      </dsp:nvSpPr>
      <dsp:spPr>
        <a:xfrm>
          <a:off x="6467094" y="1169845"/>
          <a:ext cx="1889521" cy="755808"/>
        </a:xfrm>
        <a:prstGeom prst="rect">
          <a:avLst/>
        </a:prstGeom>
        <a:gradFill rotWithShape="0">
          <a:gsLst>
            <a:gs pos="0">
              <a:schemeClr val="accent2">
                <a:hueOff val="-1091522"/>
                <a:satOff val="-62946"/>
                <a:lumOff val="6471"/>
                <a:alphaOff val="0"/>
                <a:satMod val="103000"/>
                <a:lumMod val="102000"/>
                <a:tint val="94000"/>
              </a:schemeClr>
            </a:gs>
            <a:gs pos="50000">
              <a:schemeClr val="accent2">
                <a:hueOff val="-1091522"/>
                <a:satOff val="-62946"/>
                <a:lumOff val="6471"/>
                <a:alphaOff val="0"/>
                <a:satMod val="110000"/>
                <a:lumMod val="100000"/>
                <a:shade val="100000"/>
              </a:schemeClr>
            </a:gs>
            <a:gs pos="100000">
              <a:schemeClr val="accent2">
                <a:hueOff val="-1091522"/>
                <a:satOff val="-62946"/>
                <a:lumOff val="6471"/>
                <a:alphaOff val="0"/>
                <a:lumMod val="99000"/>
                <a:satMod val="120000"/>
                <a:shade val="78000"/>
              </a:schemeClr>
            </a:gs>
          </a:gsLst>
          <a:lin ang="5400000" scaled="0"/>
        </a:gradFill>
        <a:ln w="6350" cap="flat" cmpd="sng" algn="ctr">
          <a:solidFill>
            <a:schemeClr val="accent2">
              <a:hueOff val="-1091522"/>
              <a:satOff val="-62946"/>
              <a:lumOff val="6471"/>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t>Accounting Systems</a:t>
          </a:r>
        </a:p>
      </dsp:txBody>
      <dsp:txXfrm>
        <a:off x="6467094" y="1169845"/>
        <a:ext cx="1889521" cy="755808"/>
      </dsp:txXfrm>
    </dsp:sp>
    <dsp:sp modelId="{36428C83-2988-4A38-88EC-A179B73EB097}">
      <dsp:nvSpPr>
        <dsp:cNvPr id="0" name=""/>
        <dsp:cNvSpPr/>
      </dsp:nvSpPr>
      <dsp:spPr>
        <a:xfrm>
          <a:off x="6467094" y="1925654"/>
          <a:ext cx="1889521" cy="1255837"/>
        </a:xfrm>
        <a:prstGeom prst="rect">
          <a:avLst/>
        </a:prstGeom>
        <a:solidFill>
          <a:schemeClr val="accent2">
            <a:tint val="40000"/>
            <a:alpha val="90000"/>
            <a:hueOff val="-636919"/>
            <a:satOff val="-56510"/>
            <a:lumOff val="-577"/>
            <a:alphaOff val="0"/>
          </a:schemeClr>
        </a:solidFill>
        <a:ln w="6350" cap="flat" cmpd="sng" algn="ctr">
          <a:solidFill>
            <a:schemeClr val="accent2">
              <a:tint val="40000"/>
              <a:alpha val="90000"/>
              <a:hueOff val="-636919"/>
              <a:satOff val="-56510"/>
              <a:lumOff val="-577"/>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a:t>Billing</a:t>
          </a:r>
        </a:p>
        <a:p>
          <a:pPr marL="114300" lvl="1" indent="-114300" algn="l" defTabSz="666750">
            <a:lnSpc>
              <a:spcPct val="90000"/>
            </a:lnSpc>
            <a:spcBef>
              <a:spcPct val="0"/>
            </a:spcBef>
            <a:spcAft>
              <a:spcPct val="15000"/>
            </a:spcAft>
            <a:buChar char="•"/>
          </a:pPr>
          <a:r>
            <a:rPr lang="en-US" sz="1500" kern="1200"/>
            <a:t>Purchasing</a:t>
          </a:r>
        </a:p>
        <a:p>
          <a:pPr marL="114300" lvl="1" indent="-114300" algn="l" defTabSz="666750">
            <a:lnSpc>
              <a:spcPct val="90000"/>
            </a:lnSpc>
            <a:spcBef>
              <a:spcPct val="0"/>
            </a:spcBef>
            <a:spcAft>
              <a:spcPct val="15000"/>
            </a:spcAft>
            <a:buChar char="•"/>
          </a:pPr>
          <a:r>
            <a:rPr lang="en-US" sz="1500" kern="1200"/>
            <a:t>Order Processing</a:t>
          </a:r>
        </a:p>
      </dsp:txBody>
      <dsp:txXfrm>
        <a:off x="6467094" y="1925654"/>
        <a:ext cx="1889521" cy="1255837"/>
      </dsp:txXfrm>
    </dsp:sp>
    <dsp:sp modelId="{8D2ED551-0D47-4450-AB55-2A18F0CC80C3}">
      <dsp:nvSpPr>
        <dsp:cNvPr id="0" name=""/>
        <dsp:cNvSpPr/>
      </dsp:nvSpPr>
      <dsp:spPr>
        <a:xfrm>
          <a:off x="8621148" y="1169845"/>
          <a:ext cx="1889521" cy="755808"/>
        </a:xfrm>
        <a:prstGeom prst="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w="6350" cap="flat" cmpd="sng" algn="ctr">
          <a:solidFill>
            <a:schemeClr val="accent2">
              <a:hueOff val="-1455363"/>
              <a:satOff val="-83928"/>
              <a:lumOff val="8628"/>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t>IT Assets</a:t>
          </a:r>
        </a:p>
      </dsp:txBody>
      <dsp:txXfrm>
        <a:off x="8621148" y="1169845"/>
        <a:ext cx="1889521" cy="755808"/>
      </dsp:txXfrm>
    </dsp:sp>
    <dsp:sp modelId="{DB54ED91-928D-4985-8ABD-260AB95069A9}">
      <dsp:nvSpPr>
        <dsp:cNvPr id="0" name=""/>
        <dsp:cNvSpPr/>
      </dsp:nvSpPr>
      <dsp:spPr>
        <a:xfrm>
          <a:off x="8621148" y="1925654"/>
          <a:ext cx="1889521" cy="1255837"/>
        </a:xfrm>
        <a:prstGeom prst="rect">
          <a:avLst/>
        </a:prstGeom>
        <a:solidFill>
          <a:schemeClr val="accent2">
            <a:tint val="40000"/>
            <a:alpha val="90000"/>
            <a:hueOff val="-849226"/>
            <a:satOff val="-75346"/>
            <a:lumOff val="-769"/>
            <a:alphaOff val="0"/>
          </a:schemeClr>
        </a:solidFill>
        <a:ln w="6350" cap="flat" cmpd="sng" algn="ctr">
          <a:solidFill>
            <a:schemeClr val="accent2">
              <a:tint val="40000"/>
              <a:alpha val="90000"/>
              <a:hueOff val="-849226"/>
              <a:satOff val="-75346"/>
              <a:lumOff val="-769"/>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a:t>Network Access</a:t>
          </a:r>
        </a:p>
        <a:p>
          <a:pPr marL="114300" lvl="1" indent="-114300" algn="l" defTabSz="666750">
            <a:lnSpc>
              <a:spcPct val="90000"/>
            </a:lnSpc>
            <a:spcBef>
              <a:spcPct val="0"/>
            </a:spcBef>
            <a:spcAft>
              <a:spcPct val="15000"/>
            </a:spcAft>
            <a:buChar char="•"/>
          </a:pPr>
          <a:r>
            <a:rPr lang="en-US" sz="1500" kern="1200"/>
            <a:t>Terminals</a:t>
          </a:r>
        </a:p>
        <a:p>
          <a:pPr marL="114300" lvl="1" indent="-114300" algn="l" defTabSz="666750">
            <a:lnSpc>
              <a:spcPct val="90000"/>
            </a:lnSpc>
            <a:spcBef>
              <a:spcPct val="0"/>
            </a:spcBef>
            <a:spcAft>
              <a:spcPct val="15000"/>
            </a:spcAft>
            <a:buChar char="•"/>
          </a:pPr>
          <a:r>
            <a:rPr lang="en-US" sz="1500" kern="1200"/>
            <a:t>Local Storage</a:t>
          </a:r>
        </a:p>
      </dsp:txBody>
      <dsp:txXfrm>
        <a:off x="8621148" y="1925654"/>
        <a:ext cx="1889521" cy="12558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F8745E-011B-460D-ABE6-68334E74B5F8}">
      <dsp:nvSpPr>
        <dsp:cNvPr id="0" name=""/>
        <dsp:cNvSpPr/>
      </dsp:nvSpPr>
      <dsp:spPr>
        <a:xfrm rot="5400000">
          <a:off x="6872275" y="-3015881"/>
          <a:ext cx="556665"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Manages Databases, Network Resources, and IT Systems</a:t>
          </a:r>
        </a:p>
      </dsp:txBody>
      <dsp:txXfrm rot="-5400000">
        <a:off x="3785616" y="97952"/>
        <a:ext cx="6702810" cy="502317"/>
      </dsp:txXfrm>
    </dsp:sp>
    <dsp:sp modelId="{38328021-3BBE-4D1F-BE17-65BEBA1F9149}">
      <dsp:nvSpPr>
        <dsp:cNvPr id="0" name=""/>
        <dsp:cNvSpPr/>
      </dsp:nvSpPr>
      <dsp:spPr>
        <a:xfrm>
          <a:off x="0" y="1195"/>
          <a:ext cx="3785616" cy="6958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Servers</a:t>
          </a:r>
        </a:p>
      </dsp:txBody>
      <dsp:txXfrm>
        <a:off x="33968" y="35163"/>
        <a:ext cx="3717680" cy="627895"/>
      </dsp:txXfrm>
    </dsp:sp>
    <dsp:sp modelId="{2B2F963C-22D3-47E5-8D2C-24FC464966C5}">
      <dsp:nvSpPr>
        <dsp:cNvPr id="0" name=""/>
        <dsp:cNvSpPr/>
      </dsp:nvSpPr>
      <dsp:spPr>
        <a:xfrm rot="5400000">
          <a:off x="6872275" y="-2285257"/>
          <a:ext cx="556665"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Manages communication of data between devices on the network and to the internet</a:t>
          </a:r>
        </a:p>
      </dsp:txBody>
      <dsp:txXfrm rot="-5400000">
        <a:off x="3785616" y="828576"/>
        <a:ext cx="6702810" cy="502317"/>
      </dsp:txXfrm>
    </dsp:sp>
    <dsp:sp modelId="{3F074E9A-4162-43B7-9A30-AF00E32B6BD1}">
      <dsp:nvSpPr>
        <dsp:cNvPr id="0" name=""/>
        <dsp:cNvSpPr/>
      </dsp:nvSpPr>
      <dsp:spPr>
        <a:xfrm>
          <a:off x="0" y="731818"/>
          <a:ext cx="3785616" cy="6958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Networking Components</a:t>
          </a:r>
        </a:p>
      </dsp:txBody>
      <dsp:txXfrm>
        <a:off x="33968" y="765786"/>
        <a:ext cx="3717680" cy="627895"/>
      </dsp:txXfrm>
    </dsp:sp>
    <dsp:sp modelId="{ED60EC51-246C-4C62-8AE3-5946968ACE66}">
      <dsp:nvSpPr>
        <dsp:cNvPr id="0" name=""/>
        <dsp:cNvSpPr/>
      </dsp:nvSpPr>
      <dsp:spPr>
        <a:xfrm rot="5400000">
          <a:off x="6872275" y="-1554634"/>
          <a:ext cx="556665"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Anti-Malware Package</a:t>
          </a:r>
        </a:p>
        <a:p>
          <a:pPr marL="114300" lvl="1" indent="-114300" algn="l" defTabSz="622300">
            <a:lnSpc>
              <a:spcPct val="90000"/>
            </a:lnSpc>
            <a:spcBef>
              <a:spcPct val="0"/>
            </a:spcBef>
            <a:spcAft>
              <a:spcPct val="15000"/>
            </a:spcAft>
            <a:buChar char="•"/>
          </a:pPr>
          <a:r>
            <a:rPr lang="en-US" sz="1400" kern="1200"/>
            <a:t>Logical Isolation of networks</a:t>
          </a:r>
        </a:p>
      </dsp:txBody>
      <dsp:txXfrm rot="-5400000">
        <a:off x="3785616" y="1559199"/>
        <a:ext cx="6702810" cy="502317"/>
      </dsp:txXfrm>
    </dsp:sp>
    <dsp:sp modelId="{B84088F0-7034-406B-BCB0-9457B0A01C7F}">
      <dsp:nvSpPr>
        <dsp:cNvPr id="0" name=""/>
        <dsp:cNvSpPr/>
      </dsp:nvSpPr>
      <dsp:spPr>
        <a:xfrm>
          <a:off x="0" y="1462441"/>
          <a:ext cx="3785616" cy="6958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Security Components</a:t>
          </a:r>
        </a:p>
      </dsp:txBody>
      <dsp:txXfrm>
        <a:off x="33968" y="1496409"/>
        <a:ext cx="3717680" cy="627895"/>
      </dsp:txXfrm>
    </dsp:sp>
    <dsp:sp modelId="{0FF5F38B-2EBD-4DFE-8150-9D5B362B2B05}">
      <dsp:nvSpPr>
        <dsp:cNvPr id="0" name=""/>
        <dsp:cNvSpPr/>
      </dsp:nvSpPr>
      <dsp:spPr>
        <a:xfrm rot="5400000">
          <a:off x="6872275" y="-824011"/>
          <a:ext cx="556665"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Identified and used within every department</a:t>
          </a:r>
        </a:p>
      </dsp:txBody>
      <dsp:txXfrm rot="-5400000">
        <a:off x="3785616" y="2289822"/>
        <a:ext cx="6702810" cy="502317"/>
      </dsp:txXfrm>
    </dsp:sp>
    <dsp:sp modelId="{9FBCB681-7774-4150-9616-AB2BD4B302AA}">
      <dsp:nvSpPr>
        <dsp:cNvPr id="0" name=""/>
        <dsp:cNvSpPr/>
      </dsp:nvSpPr>
      <dsp:spPr>
        <a:xfrm>
          <a:off x="0" y="2193064"/>
          <a:ext cx="3785616" cy="6958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Desktop Workstations</a:t>
          </a:r>
        </a:p>
      </dsp:txBody>
      <dsp:txXfrm>
        <a:off x="33968" y="2227032"/>
        <a:ext cx="3717680" cy="627895"/>
      </dsp:txXfrm>
    </dsp:sp>
    <dsp:sp modelId="{E2A4F75A-528B-49B8-9318-F6E741C3EF62}">
      <dsp:nvSpPr>
        <dsp:cNvPr id="0" name=""/>
        <dsp:cNvSpPr/>
      </dsp:nvSpPr>
      <dsp:spPr>
        <a:xfrm rot="5400000">
          <a:off x="6872275" y="-93388"/>
          <a:ext cx="556665"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Transported for use internal and external to site</a:t>
          </a:r>
        </a:p>
      </dsp:txBody>
      <dsp:txXfrm rot="-5400000">
        <a:off x="3785616" y="3020445"/>
        <a:ext cx="6702810" cy="502317"/>
      </dsp:txXfrm>
    </dsp:sp>
    <dsp:sp modelId="{7A4385B2-74C3-4E71-B73D-288EECAE8421}">
      <dsp:nvSpPr>
        <dsp:cNvPr id="0" name=""/>
        <dsp:cNvSpPr/>
      </dsp:nvSpPr>
      <dsp:spPr>
        <a:xfrm>
          <a:off x="0" y="2923688"/>
          <a:ext cx="3785616" cy="6958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Laptops</a:t>
          </a:r>
        </a:p>
      </dsp:txBody>
      <dsp:txXfrm>
        <a:off x="33968" y="2957656"/>
        <a:ext cx="3717680" cy="627895"/>
      </dsp:txXfrm>
    </dsp:sp>
    <dsp:sp modelId="{41A61BD5-8C7E-4A1B-9E9A-1D1F476E1AAA}">
      <dsp:nvSpPr>
        <dsp:cNvPr id="0" name=""/>
        <dsp:cNvSpPr/>
      </dsp:nvSpPr>
      <dsp:spPr>
        <a:xfrm rot="5400000">
          <a:off x="6872275" y="637235"/>
          <a:ext cx="556665"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Hard Drives and USB Devices</a:t>
          </a:r>
        </a:p>
      </dsp:txBody>
      <dsp:txXfrm rot="-5400000">
        <a:off x="3785616" y="3751068"/>
        <a:ext cx="6702810" cy="502317"/>
      </dsp:txXfrm>
    </dsp:sp>
    <dsp:sp modelId="{421C9B9C-46CC-432D-A5A4-571D15EA472B}">
      <dsp:nvSpPr>
        <dsp:cNvPr id="0" name=""/>
        <dsp:cNvSpPr/>
      </dsp:nvSpPr>
      <dsp:spPr>
        <a:xfrm>
          <a:off x="0" y="3654311"/>
          <a:ext cx="3785616" cy="6958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Storage Devices</a:t>
          </a:r>
        </a:p>
      </dsp:txBody>
      <dsp:txXfrm>
        <a:off x="33968" y="3688279"/>
        <a:ext cx="3717680" cy="6278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5E9422-1B59-4387-8798-6F41CF8E424B}">
      <dsp:nvSpPr>
        <dsp:cNvPr id="0" name=""/>
        <dsp:cNvSpPr/>
      </dsp:nvSpPr>
      <dsp:spPr>
        <a:xfrm>
          <a:off x="4929" y="292304"/>
          <a:ext cx="1889521" cy="51339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a:t>Servers</a:t>
          </a:r>
        </a:p>
      </dsp:txBody>
      <dsp:txXfrm>
        <a:off x="4929" y="292304"/>
        <a:ext cx="1889521" cy="513390"/>
      </dsp:txXfrm>
    </dsp:sp>
    <dsp:sp modelId="{8E755336-6AB3-4A86-8E5A-C1EA69295431}">
      <dsp:nvSpPr>
        <dsp:cNvPr id="0" name=""/>
        <dsp:cNvSpPr/>
      </dsp:nvSpPr>
      <dsp:spPr>
        <a:xfrm>
          <a:off x="4929" y="805694"/>
          <a:ext cx="1889521" cy="32533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Password security requirements not enforced</a:t>
          </a:r>
        </a:p>
        <a:p>
          <a:pPr marL="114300" lvl="1" indent="-114300" algn="l" defTabSz="622300">
            <a:lnSpc>
              <a:spcPct val="90000"/>
            </a:lnSpc>
            <a:spcBef>
              <a:spcPct val="0"/>
            </a:spcBef>
            <a:spcAft>
              <a:spcPct val="15000"/>
            </a:spcAft>
            <a:buChar char="•"/>
          </a:pPr>
          <a:r>
            <a:rPr lang="en-US" sz="1400" kern="1200" dirty="0"/>
            <a:t>Software updates not regularly applied</a:t>
          </a:r>
        </a:p>
      </dsp:txBody>
      <dsp:txXfrm>
        <a:off x="4929" y="805694"/>
        <a:ext cx="1889521" cy="3253339"/>
      </dsp:txXfrm>
    </dsp:sp>
    <dsp:sp modelId="{125EC878-7732-4058-A562-34CD383D8938}">
      <dsp:nvSpPr>
        <dsp:cNvPr id="0" name=""/>
        <dsp:cNvSpPr/>
      </dsp:nvSpPr>
      <dsp:spPr>
        <a:xfrm>
          <a:off x="2158984" y="292304"/>
          <a:ext cx="1889521" cy="51339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a:t>Networking Components</a:t>
          </a:r>
        </a:p>
      </dsp:txBody>
      <dsp:txXfrm>
        <a:off x="2158984" y="292304"/>
        <a:ext cx="1889521" cy="513390"/>
      </dsp:txXfrm>
    </dsp:sp>
    <dsp:sp modelId="{8252A21B-D325-4956-9C24-EF9F0FD69AC9}">
      <dsp:nvSpPr>
        <dsp:cNvPr id="0" name=""/>
        <dsp:cNvSpPr/>
      </dsp:nvSpPr>
      <dsp:spPr>
        <a:xfrm>
          <a:off x="2158984" y="805694"/>
          <a:ext cx="1889521" cy="32533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a:t>Routers not receiving regular software updates</a:t>
          </a:r>
        </a:p>
        <a:p>
          <a:pPr marL="114300" lvl="1" indent="-114300" algn="l" defTabSz="622300">
            <a:lnSpc>
              <a:spcPct val="90000"/>
            </a:lnSpc>
            <a:spcBef>
              <a:spcPct val="0"/>
            </a:spcBef>
            <a:spcAft>
              <a:spcPct val="15000"/>
            </a:spcAft>
            <a:buChar char="•"/>
          </a:pPr>
          <a:r>
            <a:rPr lang="en-US" sz="1400" kern="1200"/>
            <a:t>Administrative privileged accounts were not disconnected from routers when not in use</a:t>
          </a:r>
        </a:p>
        <a:p>
          <a:pPr marL="114300" lvl="1" indent="-114300" algn="l" defTabSz="622300">
            <a:lnSpc>
              <a:spcPct val="90000"/>
            </a:lnSpc>
            <a:spcBef>
              <a:spcPct val="0"/>
            </a:spcBef>
            <a:spcAft>
              <a:spcPct val="15000"/>
            </a:spcAft>
            <a:buChar char="•"/>
          </a:pPr>
          <a:r>
            <a:rPr lang="en-US" sz="1400" kern="1200"/>
            <a:t>Password security requirements not enforced on networks</a:t>
          </a:r>
        </a:p>
        <a:p>
          <a:pPr marL="114300" lvl="1" indent="-114300" algn="l" defTabSz="622300">
            <a:lnSpc>
              <a:spcPct val="90000"/>
            </a:lnSpc>
            <a:spcBef>
              <a:spcPct val="0"/>
            </a:spcBef>
            <a:spcAft>
              <a:spcPct val="15000"/>
            </a:spcAft>
            <a:buChar char="•"/>
          </a:pPr>
          <a:r>
            <a:rPr lang="en-US" sz="1400" kern="1200"/>
            <a:t>Network port security requirements were not met</a:t>
          </a:r>
        </a:p>
      </dsp:txBody>
      <dsp:txXfrm>
        <a:off x="2158984" y="805694"/>
        <a:ext cx="1889521" cy="3253339"/>
      </dsp:txXfrm>
    </dsp:sp>
    <dsp:sp modelId="{7729EFF6-147E-4EE5-B829-E39029C29D72}">
      <dsp:nvSpPr>
        <dsp:cNvPr id="0" name=""/>
        <dsp:cNvSpPr/>
      </dsp:nvSpPr>
      <dsp:spPr>
        <a:xfrm>
          <a:off x="4313039" y="292304"/>
          <a:ext cx="1889521" cy="51339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a:t>Desktop Workstations</a:t>
          </a:r>
        </a:p>
      </dsp:txBody>
      <dsp:txXfrm>
        <a:off x="4313039" y="292304"/>
        <a:ext cx="1889521" cy="513390"/>
      </dsp:txXfrm>
    </dsp:sp>
    <dsp:sp modelId="{C7366FE7-4AE3-4A09-AB59-674E028FF1F6}">
      <dsp:nvSpPr>
        <dsp:cNvPr id="0" name=""/>
        <dsp:cNvSpPr/>
      </dsp:nvSpPr>
      <dsp:spPr>
        <a:xfrm>
          <a:off x="4313039" y="805694"/>
          <a:ext cx="1889521" cy="32533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a:t>Screen Saver policies not enforced</a:t>
          </a:r>
        </a:p>
        <a:p>
          <a:pPr marL="114300" lvl="1" indent="-114300" algn="l" defTabSz="622300">
            <a:lnSpc>
              <a:spcPct val="90000"/>
            </a:lnSpc>
            <a:spcBef>
              <a:spcPct val="0"/>
            </a:spcBef>
            <a:spcAft>
              <a:spcPct val="15000"/>
            </a:spcAft>
            <a:buChar char="•"/>
          </a:pPr>
          <a:r>
            <a:rPr lang="en-US" sz="1400" kern="1200" dirty="0"/>
            <a:t>Terminated employees access are not timely revoked</a:t>
          </a:r>
        </a:p>
      </dsp:txBody>
      <dsp:txXfrm>
        <a:off x="4313039" y="805694"/>
        <a:ext cx="1889521" cy="3253339"/>
      </dsp:txXfrm>
    </dsp:sp>
    <dsp:sp modelId="{66BD671E-D321-431F-942C-30CA36E6CC4E}">
      <dsp:nvSpPr>
        <dsp:cNvPr id="0" name=""/>
        <dsp:cNvSpPr/>
      </dsp:nvSpPr>
      <dsp:spPr>
        <a:xfrm>
          <a:off x="6467094" y="292304"/>
          <a:ext cx="1889521" cy="51339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a:t>Laptops</a:t>
          </a:r>
        </a:p>
      </dsp:txBody>
      <dsp:txXfrm>
        <a:off x="6467094" y="292304"/>
        <a:ext cx="1889521" cy="513390"/>
      </dsp:txXfrm>
    </dsp:sp>
    <dsp:sp modelId="{7CAE622A-CDDE-4B2B-9397-96C1B3448320}">
      <dsp:nvSpPr>
        <dsp:cNvPr id="0" name=""/>
        <dsp:cNvSpPr/>
      </dsp:nvSpPr>
      <dsp:spPr>
        <a:xfrm>
          <a:off x="6467094" y="805694"/>
          <a:ext cx="1889521" cy="32533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Screen Saver policies not enforced</a:t>
          </a:r>
        </a:p>
        <a:p>
          <a:pPr marL="114300" lvl="1" indent="-114300" algn="l" defTabSz="622300">
            <a:lnSpc>
              <a:spcPct val="90000"/>
            </a:lnSpc>
            <a:spcBef>
              <a:spcPct val="0"/>
            </a:spcBef>
            <a:spcAft>
              <a:spcPct val="15000"/>
            </a:spcAft>
            <a:buChar char="•"/>
          </a:pPr>
          <a:r>
            <a:rPr lang="en-US" sz="1400" kern="1200" dirty="0"/>
            <a:t>Terminated employees access are not timely revoked</a:t>
          </a:r>
        </a:p>
      </dsp:txBody>
      <dsp:txXfrm>
        <a:off x="6467094" y="805694"/>
        <a:ext cx="1889521" cy="3253339"/>
      </dsp:txXfrm>
    </dsp:sp>
    <dsp:sp modelId="{ECF4F8AC-7282-4FB7-B234-ABF10ECE7F6F}">
      <dsp:nvSpPr>
        <dsp:cNvPr id="0" name=""/>
        <dsp:cNvSpPr/>
      </dsp:nvSpPr>
      <dsp:spPr>
        <a:xfrm>
          <a:off x="8621148" y="292304"/>
          <a:ext cx="1889521" cy="51339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a:t>Storage Devices</a:t>
          </a:r>
        </a:p>
      </dsp:txBody>
      <dsp:txXfrm>
        <a:off x="8621148" y="292304"/>
        <a:ext cx="1889521" cy="513390"/>
      </dsp:txXfrm>
    </dsp:sp>
    <dsp:sp modelId="{5195E8D8-A7A1-4678-BF87-67A4852C91B7}">
      <dsp:nvSpPr>
        <dsp:cNvPr id="0" name=""/>
        <dsp:cNvSpPr/>
      </dsp:nvSpPr>
      <dsp:spPr>
        <a:xfrm>
          <a:off x="8621148" y="805694"/>
          <a:ext cx="1889521" cy="32533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Documentation and tracking of storage devices is not up to date</a:t>
          </a:r>
        </a:p>
        <a:p>
          <a:pPr marL="114300" lvl="1" indent="-114300" algn="l" defTabSz="622300">
            <a:lnSpc>
              <a:spcPct val="90000"/>
            </a:lnSpc>
            <a:spcBef>
              <a:spcPct val="0"/>
            </a:spcBef>
            <a:spcAft>
              <a:spcPct val="15000"/>
            </a:spcAft>
            <a:buChar char="•"/>
          </a:pPr>
          <a:r>
            <a:rPr lang="en-US" sz="1400" kern="1200" dirty="0"/>
            <a:t>Documentation of data and software managed on storage devices is not up to date</a:t>
          </a:r>
        </a:p>
      </dsp:txBody>
      <dsp:txXfrm>
        <a:off x="8621148" y="805694"/>
        <a:ext cx="1889521" cy="325333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73DFB2-EACA-4936-A61F-97E946245594}" type="datetimeFigureOut">
              <a:rPr lang="en-US" smtClean="0"/>
              <a:t>1/18/2024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B48488-3679-47E2-B672-25695DA19AA6}" type="slidenum">
              <a:rPr lang="en-US" smtClean="0"/>
              <a:t>‹#›</a:t>
            </a:fld>
            <a:endParaRPr lang="en-US"/>
          </a:p>
        </p:txBody>
      </p:sp>
    </p:spTree>
    <p:extLst>
      <p:ext uri="{BB962C8B-B14F-4D97-AF65-F5344CB8AC3E}">
        <p14:creationId xmlns:p14="http://schemas.microsoft.com/office/powerpoint/2010/main" val="197022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B48488-3679-47E2-B672-25695DA19AA6}" type="slidenum">
              <a:rPr lang="en-US" smtClean="0"/>
              <a:t>3</a:t>
            </a:fld>
            <a:endParaRPr lang="en-US"/>
          </a:p>
        </p:txBody>
      </p:sp>
    </p:spTree>
    <p:extLst>
      <p:ext uri="{BB962C8B-B14F-4D97-AF65-F5344CB8AC3E}">
        <p14:creationId xmlns:p14="http://schemas.microsoft.com/office/powerpoint/2010/main" val="901968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4B41E-1013-AC33-9159-876B396234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D8F099-D4CC-6B8F-50ED-892315ACD4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D850EB-6A86-3185-6FD0-D7C92A143947}"/>
              </a:ext>
            </a:extLst>
          </p:cNvPr>
          <p:cNvSpPr>
            <a:spLocks noGrp="1"/>
          </p:cNvSpPr>
          <p:nvPr>
            <p:ph type="dt" sz="half" idx="10"/>
          </p:nvPr>
        </p:nvSpPr>
        <p:spPr/>
        <p:txBody>
          <a:bodyPr/>
          <a:lstStyle/>
          <a:p>
            <a:fld id="{7970FB96-3855-4600-A235-07FB701865EF}" type="datetimeFigureOut">
              <a:rPr lang="en-US" smtClean="0"/>
              <a:t>1/18/2024</a:t>
            </a:fld>
            <a:endParaRPr lang="en-US"/>
          </a:p>
        </p:txBody>
      </p:sp>
      <p:sp>
        <p:nvSpPr>
          <p:cNvPr id="5" name="Footer Placeholder 4">
            <a:extLst>
              <a:ext uri="{FF2B5EF4-FFF2-40B4-BE49-F238E27FC236}">
                <a16:creationId xmlns:a16="http://schemas.microsoft.com/office/drawing/2014/main" id="{D9F2CF66-90B0-FA88-EA6D-19C0D5495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104415-FB27-F27C-4079-0A467F4D8415}"/>
              </a:ext>
            </a:extLst>
          </p:cNvPr>
          <p:cNvSpPr>
            <a:spLocks noGrp="1"/>
          </p:cNvSpPr>
          <p:nvPr>
            <p:ph type="sldNum" sz="quarter" idx="12"/>
          </p:nvPr>
        </p:nvSpPr>
        <p:spPr/>
        <p:txBody>
          <a:bodyPr/>
          <a:lstStyle/>
          <a:p>
            <a:fld id="{75F89AF9-034E-4FE5-BFB9-B3A972616715}" type="slidenum">
              <a:rPr lang="en-US" smtClean="0"/>
              <a:t>‹#›</a:t>
            </a:fld>
            <a:endParaRPr lang="en-US"/>
          </a:p>
        </p:txBody>
      </p:sp>
    </p:spTree>
    <p:extLst>
      <p:ext uri="{BB962C8B-B14F-4D97-AF65-F5344CB8AC3E}">
        <p14:creationId xmlns:p14="http://schemas.microsoft.com/office/powerpoint/2010/main" val="3441104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8AC39-6B1E-56EA-43D3-8A94E08056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261BB9-ABD6-56F6-650D-D7E366A7AE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788A87-733F-ED34-AD5C-9A1154C353CC}"/>
              </a:ext>
            </a:extLst>
          </p:cNvPr>
          <p:cNvSpPr>
            <a:spLocks noGrp="1"/>
          </p:cNvSpPr>
          <p:nvPr>
            <p:ph type="dt" sz="half" idx="10"/>
          </p:nvPr>
        </p:nvSpPr>
        <p:spPr/>
        <p:txBody>
          <a:bodyPr/>
          <a:lstStyle/>
          <a:p>
            <a:fld id="{7970FB96-3855-4600-A235-07FB701865EF}" type="datetimeFigureOut">
              <a:rPr lang="en-US" smtClean="0"/>
              <a:t>1/18/2024</a:t>
            </a:fld>
            <a:endParaRPr lang="en-US"/>
          </a:p>
        </p:txBody>
      </p:sp>
      <p:sp>
        <p:nvSpPr>
          <p:cNvPr id="5" name="Footer Placeholder 4">
            <a:extLst>
              <a:ext uri="{FF2B5EF4-FFF2-40B4-BE49-F238E27FC236}">
                <a16:creationId xmlns:a16="http://schemas.microsoft.com/office/drawing/2014/main" id="{6E81884E-6D50-ADEF-208F-5BB61F4A98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F5532D-BE39-C3E4-82A7-CE6CBEF77378}"/>
              </a:ext>
            </a:extLst>
          </p:cNvPr>
          <p:cNvSpPr>
            <a:spLocks noGrp="1"/>
          </p:cNvSpPr>
          <p:nvPr>
            <p:ph type="sldNum" sz="quarter" idx="12"/>
          </p:nvPr>
        </p:nvSpPr>
        <p:spPr/>
        <p:txBody>
          <a:bodyPr/>
          <a:lstStyle/>
          <a:p>
            <a:fld id="{75F89AF9-034E-4FE5-BFB9-B3A972616715}" type="slidenum">
              <a:rPr lang="en-US" smtClean="0"/>
              <a:t>‹#›</a:t>
            </a:fld>
            <a:endParaRPr lang="en-US"/>
          </a:p>
        </p:txBody>
      </p:sp>
    </p:spTree>
    <p:extLst>
      <p:ext uri="{BB962C8B-B14F-4D97-AF65-F5344CB8AC3E}">
        <p14:creationId xmlns:p14="http://schemas.microsoft.com/office/powerpoint/2010/main" val="2306961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5448DF-82E6-6906-E69E-1BBC26DCC1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B3EB90-702C-5860-8933-F8AFA20B80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7FE336-FE19-03D4-0644-C73A06E068E6}"/>
              </a:ext>
            </a:extLst>
          </p:cNvPr>
          <p:cNvSpPr>
            <a:spLocks noGrp="1"/>
          </p:cNvSpPr>
          <p:nvPr>
            <p:ph type="dt" sz="half" idx="10"/>
          </p:nvPr>
        </p:nvSpPr>
        <p:spPr/>
        <p:txBody>
          <a:bodyPr/>
          <a:lstStyle/>
          <a:p>
            <a:fld id="{7970FB96-3855-4600-A235-07FB701865EF}" type="datetimeFigureOut">
              <a:rPr lang="en-US" smtClean="0"/>
              <a:t>1/18/2024</a:t>
            </a:fld>
            <a:endParaRPr lang="en-US"/>
          </a:p>
        </p:txBody>
      </p:sp>
      <p:sp>
        <p:nvSpPr>
          <p:cNvPr id="5" name="Footer Placeholder 4">
            <a:extLst>
              <a:ext uri="{FF2B5EF4-FFF2-40B4-BE49-F238E27FC236}">
                <a16:creationId xmlns:a16="http://schemas.microsoft.com/office/drawing/2014/main" id="{4FE31B23-0FD9-1C00-C87C-EA6F89A3F5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4B4532-A36A-F20E-D9BD-6937890D683F}"/>
              </a:ext>
            </a:extLst>
          </p:cNvPr>
          <p:cNvSpPr>
            <a:spLocks noGrp="1"/>
          </p:cNvSpPr>
          <p:nvPr>
            <p:ph type="sldNum" sz="quarter" idx="12"/>
          </p:nvPr>
        </p:nvSpPr>
        <p:spPr/>
        <p:txBody>
          <a:bodyPr/>
          <a:lstStyle/>
          <a:p>
            <a:fld id="{75F89AF9-034E-4FE5-BFB9-B3A972616715}" type="slidenum">
              <a:rPr lang="en-US" smtClean="0"/>
              <a:t>‹#›</a:t>
            </a:fld>
            <a:endParaRPr lang="en-US"/>
          </a:p>
        </p:txBody>
      </p:sp>
    </p:spTree>
    <p:extLst>
      <p:ext uri="{BB962C8B-B14F-4D97-AF65-F5344CB8AC3E}">
        <p14:creationId xmlns:p14="http://schemas.microsoft.com/office/powerpoint/2010/main" val="227431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221B-9645-C7A3-BABE-6446B72864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0DDFA2-C1BC-5C36-F93C-5DDD870E4F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33028D-46F5-8A19-650D-8C4D2B37198E}"/>
              </a:ext>
            </a:extLst>
          </p:cNvPr>
          <p:cNvSpPr>
            <a:spLocks noGrp="1"/>
          </p:cNvSpPr>
          <p:nvPr>
            <p:ph type="dt" sz="half" idx="10"/>
          </p:nvPr>
        </p:nvSpPr>
        <p:spPr/>
        <p:txBody>
          <a:bodyPr/>
          <a:lstStyle/>
          <a:p>
            <a:fld id="{7970FB96-3855-4600-A235-07FB701865EF}" type="datetimeFigureOut">
              <a:rPr lang="en-US" smtClean="0"/>
              <a:t>1/18/2024</a:t>
            </a:fld>
            <a:endParaRPr lang="en-US"/>
          </a:p>
        </p:txBody>
      </p:sp>
      <p:sp>
        <p:nvSpPr>
          <p:cNvPr id="5" name="Footer Placeholder 4">
            <a:extLst>
              <a:ext uri="{FF2B5EF4-FFF2-40B4-BE49-F238E27FC236}">
                <a16:creationId xmlns:a16="http://schemas.microsoft.com/office/drawing/2014/main" id="{470FACC6-3DB6-4D1B-C823-2FBD84CB8F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225829-2A57-0CDB-DA92-A0A7F0E37B3D}"/>
              </a:ext>
            </a:extLst>
          </p:cNvPr>
          <p:cNvSpPr>
            <a:spLocks noGrp="1"/>
          </p:cNvSpPr>
          <p:nvPr>
            <p:ph type="sldNum" sz="quarter" idx="12"/>
          </p:nvPr>
        </p:nvSpPr>
        <p:spPr/>
        <p:txBody>
          <a:bodyPr/>
          <a:lstStyle/>
          <a:p>
            <a:fld id="{75F89AF9-034E-4FE5-BFB9-B3A972616715}" type="slidenum">
              <a:rPr lang="en-US" smtClean="0"/>
              <a:t>‹#›</a:t>
            </a:fld>
            <a:endParaRPr lang="en-US"/>
          </a:p>
        </p:txBody>
      </p:sp>
    </p:spTree>
    <p:extLst>
      <p:ext uri="{BB962C8B-B14F-4D97-AF65-F5344CB8AC3E}">
        <p14:creationId xmlns:p14="http://schemas.microsoft.com/office/powerpoint/2010/main" val="3889738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CCCF9-430B-E902-CFC6-1D279FF4EC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377E9B-0CE3-4EEB-9615-B06AA18DA7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6D289C-B707-89AD-BDA0-5CAB9AD81570}"/>
              </a:ext>
            </a:extLst>
          </p:cNvPr>
          <p:cNvSpPr>
            <a:spLocks noGrp="1"/>
          </p:cNvSpPr>
          <p:nvPr>
            <p:ph type="dt" sz="half" idx="10"/>
          </p:nvPr>
        </p:nvSpPr>
        <p:spPr/>
        <p:txBody>
          <a:bodyPr/>
          <a:lstStyle/>
          <a:p>
            <a:fld id="{7970FB96-3855-4600-A235-07FB701865EF}" type="datetimeFigureOut">
              <a:rPr lang="en-US" smtClean="0"/>
              <a:t>1/18/2024</a:t>
            </a:fld>
            <a:endParaRPr lang="en-US"/>
          </a:p>
        </p:txBody>
      </p:sp>
      <p:sp>
        <p:nvSpPr>
          <p:cNvPr id="5" name="Footer Placeholder 4">
            <a:extLst>
              <a:ext uri="{FF2B5EF4-FFF2-40B4-BE49-F238E27FC236}">
                <a16:creationId xmlns:a16="http://schemas.microsoft.com/office/drawing/2014/main" id="{D145CF0F-2742-8EC2-214C-AD340D97A0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F9891-063A-0C6B-D6D9-53D706602083}"/>
              </a:ext>
            </a:extLst>
          </p:cNvPr>
          <p:cNvSpPr>
            <a:spLocks noGrp="1"/>
          </p:cNvSpPr>
          <p:nvPr>
            <p:ph type="sldNum" sz="quarter" idx="12"/>
          </p:nvPr>
        </p:nvSpPr>
        <p:spPr/>
        <p:txBody>
          <a:bodyPr/>
          <a:lstStyle/>
          <a:p>
            <a:fld id="{75F89AF9-034E-4FE5-BFB9-B3A972616715}" type="slidenum">
              <a:rPr lang="en-US" smtClean="0"/>
              <a:t>‹#›</a:t>
            </a:fld>
            <a:endParaRPr lang="en-US"/>
          </a:p>
        </p:txBody>
      </p:sp>
    </p:spTree>
    <p:extLst>
      <p:ext uri="{BB962C8B-B14F-4D97-AF65-F5344CB8AC3E}">
        <p14:creationId xmlns:p14="http://schemas.microsoft.com/office/powerpoint/2010/main" val="2140100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5B730-6FB2-6F4E-CA7D-66A79211E5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E74781-ACD6-207A-6988-68D12352CE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17F125-23E6-D298-8171-392D74D4F0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A9B498-2E79-CCC7-12E7-6FD9CEC73002}"/>
              </a:ext>
            </a:extLst>
          </p:cNvPr>
          <p:cNvSpPr>
            <a:spLocks noGrp="1"/>
          </p:cNvSpPr>
          <p:nvPr>
            <p:ph type="dt" sz="half" idx="10"/>
          </p:nvPr>
        </p:nvSpPr>
        <p:spPr/>
        <p:txBody>
          <a:bodyPr/>
          <a:lstStyle/>
          <a:p>
            <a:fld id="{7970FB96-3855-4600-A235-07FB701865EF}" type="datetimeFigureOut">
              <a:rPr lang="en-US" smtClean="0"/>
              <a:t>1/18/2024</a:t>
            </a:fld>
            <a:endParaRPr lang="en-US"/>
          </a:p>
        </p:txBody>
      </p:sp>
      <p:sp>
        <p:nvSpPr>
          <p:cNvPr id="6" name="Footer Placeholder 5">
            <a:extLst>
              <a:ext uri="{FF2B5EF4-FFF2-40B4-BE49-F238E27FC236}">
                <a16:creationId xmlns:a16="http://schemas.microsoft.com/office/drawing/2014/main" id="{14F0E325-D9FE-DB8E-EEF2-4CDE92484E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323C87-73EB-8AD6-1518-138839D7025D}"/>
              </a:ext>
            </a:extLst>
          </p:cNvPr>
          <p:cNvSpPr>
            <a:spLocks noGrp="1"/>
          </p:cNvSpPr>
          <p:nvPr>
            <p:ph type="sldNum" sz="quarter" idx="12"/>
          </p:nvPr>
        </p:nvSpPr>
        <p:spPr/>
        <p:txBody>
          <a:bodyPr/>
          <a:lstStyle/>
          <a:p>
            <a:fld id="{75F89AF9-034E-4FE5-BFB9-B3A972616715}" type="slidenum">
              <a:rPr lang="en-US" smtClean="0"/>
              <a:t>‹#›</a:t>
            </a:fld>
            <a:endParaRPr lang="en-US"/>
          </a:p>
        </p:txBody>
      </p:sp>
    </p:spTree>
    <p:extLst>
      <p:ext uri="{BB962C8B-B14F-4D97-AF65-F5344CB8AC3E}">
        <p14:creationId xmlns:p14="http://schemas.microsoft.com/office/powerpoint/2010/main" val="753519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38512-D3A8-D99F-9DC9-B9F24B5434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8D1B88-1ECB-2343-5067-FAFE6EE94F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C72CE5-C81C-4D78-B108-E186BA3244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F6BCAD-0375-37D1-50B5-D6C94A3A36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2751A7-9EE5-0B11-3446-6DBFED5C44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42D50D-6A7C-D38F-86B2-C807234B3997}"/>
              </a:ext>
            </a:extLst>
          </p:cNvPr>
          <p:cNvSpPr>
            <a:spLocks noGrp="1"/>
          </p:cNvSpPr>
          <p:nvPr>
            <p:ph type="dt" sz="half" idx="10"/>
          </p:nvPr>
        </p:nvSpPr>
        <p:spPr/>
        <p:txBody>
          <a:bodyPr/>
          <a:lstStyle/>
          <a:p>
            <a:fld id="{7970FB96-3855-4600-A235-07FB701865EF}" type="datetimeFigureOut">
              <a:rPr lang="en-US" smtClean="0"/>
              <a:t>1/18/2024</a:t>
            </a:fld>
            <a:endParaRPr lang="en-US"/>
          </a:p>
        </p:txBody>
      </p:sp>
      <p:sp>
        <p:nvSpPr>
          <p:cNvPr id="8" name="Footer Placeholder 7">
            <a:extLst>
              <a:ext uri="{FF2B5EF4-FFF2-40B4-BE49-F238E27FC236}">
                <a16:creationId xmlns:a16="http://schemas.microsoft.com/office/drawing/2014/main" id="{2C8AAC28-84AA-00E3-6430-084CE23CC9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5B2E20-1C92-0C76-27FA-8BEE8EF26E72}"/>
              </a:ext>
            </a:extLst>
          </p:cNvPr>
          <p:cNvSpPr>
            <a:spLocks noGrp="1"/>
          </p:cNvSpPr>
          <p:nvPr>
            <p:ph type="sldNum" sz="quarter" idx="12"/>
          </p:nvPr>
        </p:nvSpPr>
        <p:spPr/>
        <p:txBody>
          <a:bodyPr/>
          <a:lstStyle/>
          <a:p>
            <a:fld id="{75F89AF9-034E-4FE5-BFB9-B3A972616715}" type="slidenum">
              <a:rPr lang="en-US" smtClean="0"/>
              <a:t>‹#›</a:t>
            </a:fld>
            <a:endParaRPr lang="en-US"/>
          </a:p>
        </p:txBody>
      </p:sp>
    </p:spTree>
    <p:extLst>
      <p:ext uri="{BB962C8B-B14F-4D97-AF65-F5344CB8AC3E}">
        <p14:creationId xmlns:p14="http://schemas.microsoft.com/office/powerpoint/2010/main" val="792947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3D4CC-A16D-2C1B-B790-C344A00204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40F92E-C19F-8C3B-8388-00927DF5D062}"/>
              </a:ext>
            </a:extLst>
          </p:cNvPr>
          <p:cNvSpPr>
            <a:spLocks noGrp="1"/>
          </p:cNvSpPr>
          <p:nvPr>
            <p:ph type="dt" sz="half" idx="10"/>
          </p:nvPr>
        </p:nvSpPr>
        <p:spPr/>
        <p:txBody>
          <a:bodyPr/>
          <a:lstStyle/>
          <a:p>
            <a:fld id="{7970FB96-3855-4600-A235-07FB701865EF}" type="datetimeFigureOut">
              <a:rPr lang="en-US" smtClean="0"/>
              <a:t>1/18/2024</a:t>
            </a:fld>
            <a:endParaRPr lang="en-US"/>
          </a:p>
        </p:txBody>
      </p:sp>
      <p:sp>
        <p:nvSpPr>
          <p:cNvPr id="4" name="Footer Placeholder 3">
            <a:extLst>
              <a:ext uri="{FF2B5EF4-FFF2-40B4-BE49-F238E27FC236}">
                <a16:creationId xmlns:a16="http://schemas.microsoft.com/office/drawing/2014/main" id="{B67B8BB2-1909-C0C2-B239-454AFAE840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976F60-B79D-926A-E3E5-73CBD1748E5C}"/>
              </a:ext>
            </a:extLst>
          </p:cNvPr>
          <p:cNvSpPr>
            <a:spLocks noGrp="1"/>
          </p:cNvSpPr>
          <p:nvPr>
            <p:ph type="sldNum" sz="quarter" idx="12"/>
          </p:nvPr>
        </p:nvSpPr>
        <p:spPr/>
        <p:txBody>
          <a:bodyPr/>
          <a:lstStyle/>
          <a:p>
            <a:fld id="{75F89AF9-034E-4FE5-BFB9-B3A972616715}" type="slidenum">
              <a:rPr lang="en-US" smtClean="0"/>
              <a:t>‹#›</a:t>
            </a:fld>
            <a:endParaRPr lang="en-US"/>
          </a:p>
        </p:txBody>
      </p:sp>
    </p:spTree>
    <p:extLst>
      <p:ext uri="{BB962C8B-B14F-4D97-AF65-F5344CB8AC3E}">
        <p14:creationId xmlns:p14="http://schemas.microsoft.com/office/powerpoint/2010/main" val="3582399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0E7796-35DB-B2DF-1DE6-B1AF4818B90A}"/>
              </a:ext>
            </a:extLst>
          </p:cNvPr>
          <p:cNvSpPr>
            <a:spLocks noGrp="1"/>
          </p:cNvSpPr>
          <p:nvPr>
            <p:ph type="dt" sz="half" idx="10"/>
          </p:nvPr>
        </p:nvSpPr>
        <p:spPr/>
        <p:txBody>
          <a:bodyPr/>
          <a:lstStyle/>
          <a:p>
            <a:fld id="{7970FB96-3855-4600-A235-07FB701865EF}" type="datetimeFigureOut">
              <a:rPr lang="en-US" smtClean="0"/>
              <a:t>1/18/2024</a:t>
            </a:fld>
            <a:endParaRPr lang="en-US"/>
          </a:p>
        </p:txBody>
      </p:sp>
      <p:sp>
        <p:nvSpPr>
          <p:cNvPr id="3" name="Footer Placeholder 2">
            <a:extLst>
              <a:ext uri="{FF2B5EF4-FFF2-40B4-BE49-F238E27FC236}">
                <a16:creationId xmlns:a16="http://schemas.microsoft.com/office/drawing/2014/main" id="{DB76469D-1D7F-D7A7-94BF-D5935776DE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A0C7BC-614E-5CF0-4E23-8631F60CE122}"/>
              </a:ext>
            </a:extLst>
          </p:cNvPr>
          <p:cNvSpPr>
            <a:spLocks noGrp="1"/>
          </p:cNvSpPr>
          <p:nvPr>
            <p:ph type="sldNum" sz="quarter" idx="12"/>
          </p:nvPr>
        </p:nvSpPr>
        <p:spPr/>
        <p:txBody>
          <a:bodyPr/>
          <a:lstStyle/>
          <a:p>
            <a:fld id="{75F89AF9-034E-4FE5-BFB9-B3A972616715}" type="slidenum">
              <a:rPr lang="en-US" smtClean="0"/>
              <a:t>‹#›</a:t>
            </a:fld>
            <a:endParaRPr lang="en-US"/>
          </a:p>
        </p:txBody>
      </p:sp>
    </p:spTree>
    <p:extLst>
      <p:ext uri="{BB962C8B-B14F-4D97-AF65-F5344CB8AC3E}">
        <p14:creationId xmlns:p14="http://schemas.microsoft.com/office/powerpoint/2010/main" val="2607090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E8B8D-5A60-97D7-8EE5-74FAAC9E4E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EB6A9F-B0C3-2E1B-570A-8725BA480D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2DADD0-BE17-4FB9-3C8C-84BD1E0166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954C71-2B50-903B-9E8E-026329A04E57}"/>
              </a:ext>
            </a:extLst>
          </p:cNvPr>
          <p:cNvSpPr>
            <a:spLocks noGrp="1"/>
          </p:cNvSpPr>
          <p:nvPr>
            <p:ph type="dt" sz="half" idx="10"/>
          </p:nvPr>
        </p:nvSpPr>
        <p:spPr/>
        <p:txBody>
          <a:bodyPr/>
          <a:lstStyle/>
          <a:p>
            <a:fld id="{7970FB96-3855-4600-A235-07FB701865EF}" type="datetimeFigureOut">
              <a:rPr lang="en-US" smtClean="0"/>
              <a:t>1/18/2024</a:t>
            </a:fld>
            <a:endParaRPr lang="en-US"/>
          </a:p>
        </p:txBody>
      </p:sp>
      <p:sp>
        <p:nvSpPr>
          <p:cNvPr id="6" name="Footer Placeholder 5">
            <a:extLst>
              <a:ext uri="{FF2B5EF4-FFF2-40B4-BE49-F238E27FC236}">
                <a16:creationId xmlns:a16="http://schemas.microsoft.com/office/drawing/2014/main" id="{E620FFF8-34BB-D6A2-F940-F7D781068D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816E91-85DC-CC6B-DBB5-FD0B2E835524}"/>
              </a:ext>
            </a:extLst>
          </p:cNvPr>
          <p:cNvSpPr>
            <a:spLocks noGrp="1"/>
          </p:cNvSpPr>
          <p:nvPr>
            <p:ph type="sldNum" sz="quarter" idx="12"/>
          </p:nvPr>
        </p:nvSpPr>
        <p:spPr/>
        <p:txBody>
          <a:bodyPr/>
          <a:lstStyle/>
          <a:p>
            <a:fld id="{75F89AF9-034E-4FE5-BFB9-B3A972616715}" type="slidenum">
              <a:rPr lang="en-US" smtClean="0"/>
              <a:t>‹#›</a:t>
            </a:fld>
            <a:endParaRPr lang="en-US"/>
          </a:p>
        </p:txBody>
      </p:sp>
    </p:spTree>
    <p:extLst>
      <p:ext uri="{BB962C8B-B14F-4D97-AF65-F5344CB8AC3E}">
        <p14:creationId xmlns:p14="http://schemas.microsoft.com/office/powerpoint/2010/main" val="1543690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CE1D5-1034-0F83-EE3E-1A0DA6C90A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A98CEB-11A0-E02C-07F0-62AAB226E1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ED7C0E-2DCD-9267-94FC-CB94220808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44C5AF-0EEF-01A3-70B1-CBB5DBC2B70D}"/>
              </a:ext>
            </a:extLst>
          </p:cNvPr>
          <p:cNvSpPr>
            <a:spLocks noGrp="1"/>
          </p:cNvSpPr>
          <p:nvPr>
            <p:ph type="dt" sz="half" idx="10"/>
          </p:nvPr>
        </p:nvSpPr>
        <p:spPr/>
        <p:txBody>
          <a:bodyPr/>
          <a:lstStyle/>
          <a:p>
            <a:fld id="{7970FB96-3855-4600-A235-07FB701865EF}" type="datetimeFigureOut">
              <a:rPr lang="en-US" smtClean="0"/>
              <a:t>1/18/2024</a:t>
            </a:fld>
            <a:endParaRPr lang="en-US"/>
          </a:p>
        </p:txBody>
      </p:sp>
      <p:sp>
        <p:nvSpPr>
          <p:cNvPr id="6" name="Footer Placeholder 5">
            <a:extLst>
              <a:ext uri="{FF2B5EF4-FFF2-40B4-BE49-F238E27FC236}">
                <a16:creationId xmlns:a16="http://schemas.microsoft.com/office/drawing/2014/main" id="{8FB7091F-D20A-8C99-1D53-864D12E50C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52D714-9439-5BBD-84F4-EEABFE377F5E}"/>
              </a:ext>
            </a:extLst>
          </p:cNvPr>
          <p:cNvSpPr>
            <a:spLocks noGrp="1"/>
          </p:cNvSpPr>
          <p:nvPr>
            <p:ph type="sldNum" sz="quarter" idx="12"/>
          </p:nvPr>
        </p:nvSpPr>
        <p:spPr/>
        <p:txBody>
          <a:bodyPr/>
          <a:lstStyle/>
          <a:p>
            <a:fld id="{75F89AF9-034E-4FE5-BFB9-B3A972616715}" type="slidenum">
              <a:rPr lang="en-US" smtClean="0"/>
              <a:t>‹#›</a:t>
            </a:fld>
            <a:endParaRPr lang="en-US"/>
          </a:p>
        </p:txBody>
      </p:sp>
    </p:spTree>
    <p:extLst>
      <p:ext uri="{BB962C8B-B14F-4D97-AF65-F5344CB8AC3E}">
        <p14:creationId xmlns:p14="http://schemas.microsoft.com/office/powerpoint/2010/main" val="3658932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0C428F-8007-2BBB-764E-E290C3BDCE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C62FB7-478C-BE8A-006D-F162F18F7A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BC3275-2F74-C758-5159-9B1A651B14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70FB96-3855-4600-A235-07FB701865EF}" type="datetimeFigureOut">
              <a:rPr lang="en-US" smtClean="0"/>
              <a:t>1/18/2024</a:t>
            </a:fld>
            <a:endParaRPr lang="en-US"/>
          </a:p>
        </p:txBody>
      </p:sp>
      <p:sp>
        <p:nvSpPr>
          <p:cNvPr id="5" name="Footer Placeholder 4">
            <a:extLst>
              <a:ext uri="{FF2B5EF4-FFF2-40B4-BE49-F238E27FC236}">
                <a16:creationId xmlns:a16="http://schemas.microsoft.com/office/drawing/2014/main" id="{3EC93A4A-8EE5-E1A0-81AF-42626C9B69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EDE96F-3C65-FBF4-3A40-93B17168C9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F89AF9-034E-4FE5-BFB9-B3A972616715}" type="slidenum">
              <a:rPr lang="en-US" smtClean="0"/>
              <a:t>‹#›</a:t>
            </a:fld>
            <a:endParaRPr lang="en-US"/>
          </a:p>
        </p:txBody>
      </p:sp>
    </p:spTree>
    <p:extLst>
      <p:ext uri="{BB962C8B-B14F-4D97-AF65-F5344CB8AC3E}">
        <p14:creationId xmlns:p14="http://schemas.microsoft.com/office/powerpoint/2010/main" val="4036784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37425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3C99A9-5E75-B857-FFAC-CF5F9E59FE8B}"/>
              </a:ext>
            </a:extLst>
          </p:cNvPr>
          <p:cNvSpPr>
            <a:spLocks noGrp="1"/>
          </p:cNvSpPr>
          <p:nvPr>
            <p:ph type="ctrTitle"/>
          </p:nvPr>
        </p:nvSpPr>
        <p:spPr>
          <a:xfrm>
            <a:off x="1155558" y="637763"/>
            <a:ext cx="9889797" cy="2874471"/>
          </a:xfrm>
        </p:spPr>
        <p:txBody>
          <a:bodyPr anchor="ctr">
            <a:normAutofit/>
          </a:bodyPr>
          <a:lstStyle/>
          <a:p>
            <a:r>
              <a:rPr lang="en-US" sz="8000" dirty="0">
                <a:solidFill>
                  <a:schemeClr val="bg1"/>
                </a:solidFill>
              </a:rPr>
              <a:t>Swisher Manufacturing</a:t>
            </a:r>
            <a:br>
              <a:rPr lang="en-US" sz="8000" dirty="0">
                <a:solidFill>
                  <a:schemeClr val="bg1"/>
                </a:solidFill>
              </a:rPr>
            </a:br>
            <a:r>
              <a:rPr lang="en-US" sz="8000" dirty="0">
                <a:solidFill>
                  <a:schemeClr val="bg1"/>
                </a:solidFill>
              </a:rPr>
              <a:t>OCTAVE Results</a:t>
            </a:r>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3742597"/>
            <a:ext cx="12191990" cy="31154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7E35862-BDEE-832D-B99D-8680504AB4C3}"/>
              </a:ext>
            </a:extLst>
          </p:cNvPr>
          <p:cNvSpPr>
            <a:spLocks noGrp="1"/>
          </p:cNvSpPr>
          <p:nvPr>
            <p:ph type="subTitle" idx="1"/>
          </p:nvPr>
        </p:nvSpPr>
        <p:spPr>
          <a:xfrm>
            <a:off x="1155558" y="4307684"/>
            <a:ext cx="9544153" cy="1906846"/>
          </a:xfrm>
        </p:spPr>
        <p:txBody>
          <a:bodyPr anchor="t">
            <a:normAutofit/>
          </a:bodyPr>
          <a:lstStyle/>
          <a:p>
            <a:pPr algn="l"/>
            <a:r>
              <a:rPr lang="en-US" sz="2500" dirty="0"/>
              <a:t>Daniel Duncan</a:t>
            </a:r>
          </a:p>
          <a:p>
            <a:pPr algn="l"/>
            <a:r>
              <a:rPr lang="en-US" sz="2500" dirty="0"/>
              <a:t>4/27/2023</a:t>
            </a:r>
          </a:p>
          <a:p>
            <a:pPr algn="l"/>
            <a:r>
              <a:rPr lang="en-US" sz="2500" dirty="0"/>
              <a:t>IAS466 – Risk Analysis Capstone</a:t>
            </a:r>
          </a:p>
          <a:p>
            <a:pPr algn="l"/>
            <a:r>
              <a:rPr lang="en-US" sz="2500" dirty="0"/>
              <a:t>Dr. </a:t>
            </a:r>
            <a:r>
              <a:rPr lang="en-US" sz="2500" dirty="0" err="1"/>
              <a:t>Gorka</a:t>
            </a:r>
            <a:endParaRPr lang="en-US" sz="2500" dirty="0"/>
          </a:p>
        </p:txBody>
      </p:sp>
      <p:sp>
        <p:nvSpPr>
          <p:cNvPr id="12" name="Rectangle 11">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1180" y="41010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0604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30C7A9-7C98-0310-C047-72D48204E490}"/>
              </a:ext>
            </a:extLst>
          </p:cNvPr>
          <p:cNvSpPr>
            <a:spLocks noGrp="1"/>
          </p:cNvSpPr>
          <p:nvPr>
            <p:ph type="title"/>
          </p:nvPr>
        </p:nvSpPr>
        <p:spPr>
          <a:xfrm>
            <a:off x="1371599" y="294538"/>
            <a:ext cx="9895951" cy="1033669"/>
          </a:xfrm>
        </p:spPr>
        <p:txBody>
          <a:bodyPr>
            <a:normAutofit/>
          </a:bodyPr>
          <a:lstStyle/>
          <a:p>
            <a:r>
              <a:rPr lang="en-US" sz="2800" dirty="0">
                <a:solidFill>
                  <a:srgbClr val="FFFFFF"/>
                </a:solidFill>
              </a:rPr>
              <a:t>Actions and Recommendations for Addressing Vulnerabilities</a:t>
            </a:r>
          </a:p>
        </p:txBody>
      </p:sp>
      <p:sp>
        <p:nvSpPr>
          <p:cNvPr id="4" name="Content Placeholder 3">
            <a:extLst>
              <a:ext uri="{FF2B5EF4-FFF2-40B4-BE49-F238E27FC236}">
                <a16:creationId xmlns:a16="http://schemas.microsoft.com/office/drawing/2014/main" id="{D7FFCE09-28AA-5F90-09F5-401794E5E5D1}"/>
              </a:ext>
            </a:extLst>
          </p:cNvPr>
          <p:cNvSpPr>
            <a:spLocks noGrp="1"/>
          </p:cNvSpPr>
          <p:nvPr>
            <p:ph idx="1"/>
          </p:nvPr>
        </p:nvSpPr>
        <p:spPr>
          <a:xfrm>
            <a:off x="1371599" y="2318197"/>
            <a:ext cx="9724031" cy="3683358"/>
          </a:xfrm>
        </p:spPr>
        <p:txBody>
          <a:bodyPr anchor="ctr">
            <a:normAutofit/>
          </a:bodyPr>
          <a:lstStyle/>
          <a:p>
            <a:r>
              <a:rPr lang="en-US" sz="2000" dirty="0"/>
              <a:t>Desktop Workstations</a:t>
            </a:r>
          </a:p>
          <a:p>
            <a:pPr lvl="1"/>
            <a:r>
              <a:rPr lang="en-US" sz="1600" dirty="0"/>
              <a:t>Responsible: IT Staff</a:t>
            </a:r>
          </a:p>
          <a:p>
            <a:pPr lvl="1"/>
            <a:endParaRPr lang="en-US" sz="1600" dirty="0"/>
          </a:p>
          <a:p>
            <a:pPr lvl="1"/>
            <a:r>
              <a:rPr lang="en-US" sz="1600" dirty="0"/>
              <a:t>Action: Implement and Enforce Screen Saver Policy</a:t>
            </a:r>
          </a:p>
          <a:p>
            <a:pPr lvl="1"/>
            <a:r>
              <a:rPr lang="en-US" sz="1600" dirty="0"/>
              <a:t>Details: Ensure all desktop workstations have screen saver settings enabled, obfuscate data on screen, and require input of login credentials after no more than 5 minutes of user inactivity.</a:t>
            </a:r>
          </a:p>
          <a:p>
            <a:pPr lvl="1"/>
            <a:r>
              <a:rPr lang="en-US" sz="1600" dirty="0"/>
              <a:t>Timeline: 21 days</a:t>
            </a:r>
          </a:p>
          <a:p>
            <a:pPr lvl="1"/>
            <a:endParaRPr lang="en-US" sz="1600" dirty="0"/>
          </a:p>
          <a:p>
            <a:pPr lvl="1"/>
            <a:endParaRPr lang="en-US" sz="1600" dirty="0"/>
          </a:p>
          <a:p>
            <a:pPr lvl="1"/>
            <a:r>
              <a:rPr lang="en-US" sz="1600" dirty="0"/>
              <a:t>Action: Implement and Enforce Removal of Terminated Employee Access</a:t>
            </a:r>
          </a:p>
          <a:p>
            <a:pPr lvl="1"/>
            <a:r>
              <a:rPr lang="en-US" sz="1600" dirty="0"/>
              <a:t>Details: Ensure all accounts and assets accessible by terminated employees have their login credentials or access requirements changed within a timeframe deemed reasonable.</a:t>
            </a:r>
          </a:p>
          <a:p>
            <a:pPr lvl="1"/>
            <a:r>
              <a:rPr lang="en-US" sz="1600" dirty="0"/>
              <a:t>Timeline: within 30 days</a:t>
            </a:r>
          </a:p>
          <a:p>
            <a:pPr lvl="1"/>
            <a:endParaRPr lang="en-US" sz="1600" dirty="0"/>
          </a:p>
          <a:p>
            <a:pPr lvl="1"/>
            <a:endParaRPr lang="en-US" sz="1600" dirty="0"/>
          </a:p>
          <a:p>
            <a:pPr lvl="1"/>
            <a:endParaRPr lang="en-US" sz="2000" dirty="0"/>
          </a:p>
        </p:txBody>
      </p:sp>
    </p:spTree>
    <p:extLst>
      <p:ext uri="{BB962C8B-B14F-4D97-AF65-F5344CB8AC3E}">
        <p14:creationId xmlns:p14="http://schemas.microsoft.com/office/powerpoint/2010/main" val="2263392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30C7A9-7C98-0310-C047-72D48204E490}"/>
              </a:ext>
            </a:extLst>
          </p:cNvPr>
          <p:cNvSpPr>
            <a:spLocks noGrp="1"/>
          </p:cNvSpPr>
          <p:nvPr>
            <p:ph type="title"/>
          </p:nvPr>
        </p:nvSpPr>
        <p:spPr>
          <a:xfrm>
            <a:off x="1371599" y="294538"/>
            <a:ext cx="9895951" cy="1033669"/>
          </a:xfrm>
        </p:spPr>
        <p:txBody>
          <a:bodyPr>
            <a:normAutofit/>
          </a:bodyPr>
          <a:lstStyle/>
          <a:p>
            <a:r>
              <a:rPr lang="en-US" sz="2800" dirty="0">
                <a:solidFill>
                  <a:srgbClr val="FFFFFF"/>
                </a:solidFill>
              </a:rPr>
              <a:t>Actions and Recommendations for Addressing Vulnerabilities</a:t>
            </a:r>
          </a:p>
        </p:txBody>
      </p:sp>
      <p:sp>
        <p:nvSpPr>
          <p:cNvPr id="4" name="Content Placeholder 3">
            <a:extLst>
              <a:ext uri="{FF2B5EF4-FFF2-40B4-BE49-F238E27FC236}">
                <a16:creationId xmlns:a16="http://schemas.microsoft.com/office/drawing/2014/main" id="{D7FFCE09-28AA-5F90-09F5-401794E5E5D1}"/>
              </a:ext>
            </a:extLst>
          </p:cNvPr>
          <p:cNvSpPr>
            <a:spLocks noGrp="1"/>
          </p:cNvSpPr>
          <p:nvPr>
            <p:ph idx="1"/>
          </p:nvPr>
        </p:nvSpPr>
        <p:spPr>
          <a:xfrm>
            <a:off x="1371599" y="2318197"/>
            <a:ext cx="9724031" cy="3683358"/>
          </a:xfrm>
        </p:spPr>
        <p:txBody>
          <a:bodyPr anchor="ctr">
            <a:normAutofit/>
          </a:bodyPr>
          <a:lstStyle/>
          <a:p>
            <a:r>
              <a:rPr lang="en-US" sz="2000" dirty="0"/>
              <a:t>Laptops</a:t>
            </a:r>
          </a:p>
          <a:p>
            <a:pPr lvl="1"/>
            <a:r>
              <a:rPr lang="en-US" sz="1600" dirty="0"/>
              <a:t>Responsible: IT Staff</a:t>
            </a:r>
          </a:p>
          <a:p>
            <a:pPr lvl="1"/>
            <a:endParaRPr lang="en-US" sz="1600" dirty="0"/>
          </a:p>
          <a:p>
            <a:pPr lvl="1"/>
            <a:r>
              <a:rPr lang="en-US" sz="1600" dirty="0"/>
              <a:t>Action: Implement and Enforce Screen Saver Policy</a:t>
            </a:r>
          </a:p>
          <a:p>
            <a:pPr lvl="1"/>
            <a:r>
              <a:rPr lang="en-US" sz="1600" dirty="0"/>
              <a:t>Details: Ensure all desktop workstations have screen saver settings enabled, obfuscate data on screen, and require input of login credentials after no more than 5 minutes of user inactivity.</a:t>
            </a:r>
          </a:p>
          <a:p>
            <a:pPr lvl="1"/>
            <a:r>
              <a:rPr lang="en-US" sz="1600" dirty="0"/>
              <a:t>Timeline: 21 days</a:t>
            </a:r>
          </a:p>
          <a:p>
            <a:pPr marL="457200" lvl="1" indent="0">
              <a:buNone/>
            </a:pPr>
            <a:endParaRPr lang="en-US" sz="1600" dirty="0"/>
          </a:p>
          <a:p>
            <a:pPr lvl="1"/>
            <a:r>
              <a:rPr lang="en-US" sz="1600" dirty="0"/>
              <a:t>Action: Implement and Enforce Removal of Terminated Employee Access</a:t>
            </a:r>
          </a:p>
          <a:p>
            <a:pPr lvl="1"/>
            <a:r>
              <a:rPr lang="en-US" sz="1600" dirty="0"/>
              <a:t>Details: Ensure all accounts and assets accessible by terminated employees have their login credentials or access requirements changed within a timeframe deemed reasonable.</a:t>
            </a:r>
          </a:p>
          <a:p>
            <a:pPr lvl="1"/>
            <a:r>
              <a:rPr lang="en-US" sz="1600" dirty="0"/>
              <a:t>Timeline: within 30 days</a:t>
            </a:r>
          </a:p>
          <a:p>
            <a:pPr lvl="1"/>
            <a:endParaRPr lang="en-US" sz="1600" dirty="0"/>
          </a:p>
          <a:p>
            <a:pPr lvl="1"/>
            <a:endParaRPr lang="en-US" sz="2000" dirty="0"/>
          </a:p>
        </p:txBody>
      </p:sp>
    </p:spTree>
    <p:extLst>
      <p:ext uri="{BB962C8B-B14F-4D97-AF65-F5344CB8AC3E}">
        <p14:creationId xmlns:p14="http://schemas.microsoft.com/office/powerpoint/2010/main" val="698437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30C7A9-7C98-0310-C047-72D48204E490}"/>
              </a:ext>
            </a:extLst>
          </p:cNvPr>
          <p:cNvSpPr>
            <a:spLocks noGrp="1"/>
          </p:cNvSpPr>
          <p:nvPr>
            <p:ph type="title"/>
          </p:nvPr>
        </p:nvSpPr>
        <p:spPr>
          <a:xfrm>
            <a:off x="1371599" y="294538"/>
            <a:ext cx="9895951" cy="1033669"/>
          </a:xfrm>
        </p:spPr>
        <p:txBody>
          <a:bodyPr>
            <a:normAutofit/>
          </a:bodyPr>
          <a:lstStyle/>
          <a:p>
            <a:r>
              <a:rPr lang="en-US" sz="2800" dirty="0">
                <a:solidFill>
                  <a:srgbClr val="FFFFFF"/>
                </a:solidFill>
              </a:rPr>
              <a:t>Actions and Recommendations for Addressing Vulnerabilities</a:t>
            </a:r>
          </a:p>
        </p:txBody>
      </p:sp>
      <p:sp>
        <p:nvSpPr>
          <p:cNvPr id="4" name="Content Placeholder 3">
            <a:extLst>
              <a:ext uri="{FF2B5EF4-FFF2-40B4-BE49-F238E27FC236}">
                <a16:creationId xmlns:a16="http://schemas.microsoft.com/office/drawing/2014/main" id="{D7FFCE09-28AA-5F90-09F5-401794E5E5D1}"/>
              </a:ext>
            </a:extLst>
          </p:cNvPr>
          <p:cNvSpPr>
            <a:spLocks noGrp="1"/>
          </p:cNvSpPr>
          <p:nvPr>
            <p:ph idx="1"/>
          </p:nvPr>
        </p:nvSpPr>
        <p:spPr>
          <a:xfrm>
            <a:off x="1371599" y="2308520"/>
            <a:ext cx="9724031" cy="3683358"/>
          </a:xfrm>
        </p:spPr>
        <p:txBody>
          <a:bodyPr anchor="ctr">
            <a:normAutofit/>
          </a:bodyPr>
          <a:lstStyle/>
          <a:p>
            <a:r>
              <a:rPr lang="en-US" sz="2000" dirty="0"/>
              <a:t>Storage Devices</a:t>
            </a:r>
          </a:p>
          <a:p>
            <a:pPr lvl="1"/>
            <a:r>
              <a:rPr lang="en-US" sz="1600" dirty="0"/>
              <a:t>Responsible: IT Staff</a:t>
            </a:r>
          </a:p>
          <a:p>
            <a:pPr lvl="1"/>
            <a:endParaRPr lang="en-US" sz="1600" dirty="0"/>
          </a:p>
          <a:p>
            <a:pPr lvl="1"/>
            <a:r>
              <a:rPr lang="en-US" sz="1600" dirty="0"/>
              <a:t>Action: Implement and Enforce Documentation and User Logging of Storage Devices</a:t>
            </a:r>
          </a:p>
          <a:p>
            <a:pPr lvl="1"/>
            <a:r>
              <a:rPr lang="en-US" sz="1600" dirty="0"/>
              <a:t>Details: Ensure inventory of all storage devices is maintained including stored data, all who have had access, locations, dates and times, and purpose.</a:t>
            </a:r>
          </a:p>
          <a:p>
            <a:pPr lvl="1"/>
            <a:r>
              <a:rPr lang="en-US" sz="1600" dirty="0"/>
              <a:t>Timeline: 30 days</a:t>
            </a:r>
          </a:p>
          <a:p>
            <a:pPr lvl="1"/>
            <a:endParaRPr lang="en-US" sz="2000" dirty="0"/>
          </a:p>
        </p:txBody>
      </p:sp>
    </p:spTree>
    <p:extLst>
      <p:ext uri="{BB962C8B-B14F-4D97-AF65-F5344CB8AC3E}">
        <p14:creationId xmlns:p14="http://schemas.microsoft.com/office/powerpoint/2010/main" val="265174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203FEC-6A25-33D5-5375-C77A38227831}"/>
              </a:ext>
            </a:extLst>
          </p:cNvPr>
          <p:cNvSpPr>
            <a:spLocks noGrp="1"/>
          </p:cNvSpPr>
          <p:nvPr>
            <p:ph type="title"/>
          </p:nvPr>
        </p:nvSpPr>
        <p:spPr>
          <a:xfrm>
            <a:off x="1156851" y="637762"/>
            <a:ext cx="9888496" cy="1520377"/>
          </a:xfrm>
        </p:spPr>
        <p:txBody>
          <a:bodyPr anchor="ctr">
            <a:normAutofit/>
          </a:bodyPr>
          <a:lstStyle/>
          <a:p>
            <a:pPr algn="ctr"/>
            <a:r>
              <a:rPr lang="en-US" dirty="0">
                <a:solidFill>
                  <a:schemeClr val="bg1"/>
                </a:solidFill>
              </a:rPr>
              <a:t>Operational Protection Strategies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E4D518D-6A85-19C9-CC46-B615E019EBBD}"/>
              </a:ext>
            </a:extLst>
          </p:cNvPr>
          <p:cNvSpPr>
            <a:spLocks noGrp="1"/>
          </p:cNvSpPr>
          <p:nvPr>
            <p:ph idx="1"/>
          </p:nvPr>
        </p:nvSpPr>
        <p:spPr>
          <a:xfrm>
            <a:off x="1155559" y="3100283"/>
            <a:ext cx="9889788" cy="3076679"/>
          </a:xfrm>
        </p:spPr>
        <p:txBody>
          <a:bodyPr>
            <a:normAutofit/>
          </a:bodyPr>
          <a:lstStyle/>
          <a:p>
            <a:endParaRPr lang="en-US" sz="2400"/>
          </a:p>
        </p:txBody>
      </p:sp>
    </p:spTree>
    <p:extLst>
      <p:ext uri="{BB962C8B-B14F-4D97-AF65-F5344CB8AC3E}">
        <p14:creationId xmlns:p14="http://schemas.microsoft.com/office/powerpoint/2010/main" val="1862596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86D51A-456B-9DA7-9376-47F194520928}"/>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Organizational Protection Strategies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78E41B-27F6-1AB8-38B4-B1E68AD5FB43}"/>
              </a:ext>
            </a:extLst>
          </p:cNvPr>
          <p:cNvSpPr>
            <a:spLocks noGrp="1"/>
          </p:cNvSpPr>
          <p:nvPr>
            <p:ph idx="1"/>
          </p:nvPr>
        </p:nvSpPr>
        <p:spPr>
          <a:xfrm>
            <a:off x="1155548" y="2217343"/>
            <a:ext cx="9880893" cy="3959619"/>
          </a:xfrm>
        </p:spPr>
        <p:txBody>
          <a:bodyPr>
            <a:normAutofit/>
          </a:bodyPr>
          <a:lstStyle/>
          <a:p>
            <a:r>
              <a:rPr lang="en-US" sz="2400" dirty="0"/>
              <a:t>Security Awareness and Training</a:t>
            </a:r>
          </a:p>
          <a:p>
            <a:pPr lvl="1"/>
            <a:r>
              <a:rPr lang="en-US" dirty="0"/>
              <a:t>Concern: There was a lack of uniform consensus within the organization regarding security roles, responsibilities, effective in-house expertise, and availability of SATE. There may not be adequate in-house expertise to manage all of Swishers’ IT systems to provide secure operations.</a:t>
            </a:r>
          </a:p>
          <a:p>
            <a:pPr lvl="1"/>
            <a:r>
              <a:rPr lang="en-US" dirty="0"/>
              <a:t>Protection Strategy: Scheduling, documentation, and verification of effective SATE should be enforced by management and IT Staff. Employment of additional IT staff or contract with a third-party vendor to ensure security mechanisms are effectively deployed.</a:t>
            </a:r>
          </a:p>
        </p:txBody>
      </p:sp>
    </p:spTree>
    <p:extLst>
      <p:ext uri="{BB962C8B-B14F-4D97-AF65-F5344CB8AC3E}">
        <p14:creationId xmlns:p14="http://schemas.microsoft.com/office/powerpoint/2010/main" val="1813312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86D51A-456B-9DA7-9376-47F194520928}"/>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Organizational Protection Strategies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78E41B-27F6-1AB8-38B4-B1E68AD5FB43}"/>
              </a:ext>
            </a:extLst>
          </p:cNvPr>
          <p:cNvSpPr>
            <a:spLocks noGrp="1"/>
          </p:cNvSpPr>
          <p:nvPr>
            <p:ph idx="1"/>
          </p:nvPr>
        </p:nvSpPr>
        <p:spPr>
          <a:xfrm>
            <a:off x="1155548" y="2217343"/>
            <a:ext cx="9880893" cy="3959619"/>
          </a:xfrm>
        </p:spPr>
        <p:txBody>
          <a:bodyPr>
            <a:normAutofit/>
          </a:bodyPr>
          <a:lstStyle/>
          <a:p>
            <a:r>
              <a:rPr lang="en-US" sz="2400" dirty="0"/>
              <a:t>Security Strategy</a:t>
            </a:r>
          </a:p>
          <a:p>
            <a:pPr lvl="1"/>
            <a:r>
              <a:rPr lang="en-US" dirty="0"/>
              <a:t>Concern: There is a lack of uniform consensus among Senior Management regarding protection strategies, goals, and objectives.</a:t>
            </a:r>
          </a:p>
          <a:p>
            <a:pPr lvl="1"/>
            <a:r>
              <a:rPr lang="en-US" dirty="0"/>
              <a:t>Protection Strategy: Senior Management and IT Staff should regularly review and ensure current and future protection strategies are enforced to meet with compliances and align with a strong security posture.</a:t>
            </a:r>
          </a:p>
        </p:txBody>
      </p:sp>
    </p:spTree>
    <p:extLst>
      <p:ext uri="{BB962C8B-B14F-4D97-AF65-F5344CB8AC3E}">
        <p14:creationId xmlns:p14="http://schemas.microsoft.com/office/powerpoint/2010/main" val="753327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86D51A-456B-9DA7-9376-47F194520928}"/>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Organizational Protection Strategies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78E41B-27F6-1AB8-38B4-B1E68AD5FB43}"/>
              </a:ext>
            </a:extLst>
          </p:cNvPr>
          <p:cNvSpPr>
            <a:spLocks noGrp="1"/>
          </p:cNvSpPr>
          <p:nvPr>
            <p:ph idx="1"/>
          </p:nvPr>
        </p:nvSpPr>
        <p:spPr>
          <a:xfrm>
            <a:off x="1155548" y="2217343"/>
            <a:ext cx="9880893" cy="3959619"/>
          </a:xfrm>
        </p:spPr>
        <p:txBody>
          <a:bodyPr>
            <a:normAutofit/>
          </a:bodyPr>
          <a:lstStyle/>
          <a:p>
            <a:r>
              <a:rPr lang="en-US" sz="2400" dirty="0"/>
              <a:t>Security Management</a:t>
            </a:r>
          </a:p>
          <a:p>
            <a:pPr lvl="1"/>
            <a:r>
              <a:rPr lang="en-US" dirty="0"/>
              <a:t>Concern: There is a lack of uniform consensus regarding funding, resources, defined roles, risk management practices, and reporting related to risk security.</a:t>
            </a:r>
          </a:p>
          <a:p>
            <a:pPr lvl="1"/>
            <a:r>
              <a:rPr lang="en-US" dirty="0"/>
              <a:t>Protection Strategy: Regular updates to documentation and reporting of security management programs and information by management and IT Staff will help ensure employees and staff are unified in their understanding and confidence on security management topics and their roles and responsibilities within the scope of complying with security policies and requirements.</a:t>
            </a:r>
          </a:p>
        </p:txBody>
      </p:sp>
    </p:spTree>
    <p:extLst>
      <p:ext uri="{BB962C8B-B14F-4D97-AF65-F5344CB8AC3E}">
        <p14:creationId xmlns:p14="http://schemas.microsoft.com/office/powerpoint/2010/main" val="4147830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86D51A-456B-9DA7-9376-47F194520928}"/>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Organizational Protection Strategies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78E41B-27F6-1AB8-38B4-B1E68AD5FB43}"/>
              </a:ext>
            </a:extLst>
          </p:cNvPr>
          <p:cNvSpPr>
            <a:spLocks noGrp="1"/>
          </p:cNvSpPr>
          <p:nvPr>
            <p:ph idx="1"/>
          </p:nvPr>
        </p:nvSpPr>
        <p:spPr>
          <a:xfrm>
            <a:off x="1155548" y="2217343"/>
            <a:ext cx="9880893" cy="3959619"/>
          </a:xfrm>
        </p:spPr>
        <p:txBody>
          <a:bodyPr>
            <a:normAutofit/>
          </a:bodyPr>
          <a:lstStyle/>
          <a:p>
            <a:r>
              <a:rPr lang="en-US" sz="2400" dirty="0"/>
              <a:t>Security Policies and Regulations</a:t>
            </a:r>
          </a:p>
          <a:p>
            <a:pPr lvl="1"/>
            <a:r>
              <a:rPr lang="en-US" dirty="0"/>
              <a:t>Concern: There is miscommunication regarding enforcement of policies resulting from a lack of awareness of existing policies and misunderstandings of what the policies are effectively trying to accomplish.</a:t>
            </a:r>
          </a:p>
          <a:p>
            <a:pPr lvl="1"/>
            <a:r>
              <a:rPr lang="en-US" dirty="0"/>
              <a:t>Protection Strategy: Regular updates to documentation and reporting of security management programs and information by management and IT Staff will help ensure employees and staff are unified in their understanding and confidence on security management topics.</a:t>
            </a:r>
          </a:p>
        </p:txBody>
      </p:sp>
    </p:spTree>
    <p:extLst>
      <p:ext uri="{BB962C8B-B14F-4D97-AF65-F5344CB8AC3E}">
        <p14:creationId xmlns:p14="http://schemas.microsoft.com/office/powerpoint/2010/main" val="3332277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86D51A-456B-9DA7-9376-47F194520928}"/>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Organizational Protection Strategies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78E41B-27F6-1AB8-38B4-B1E68AD5FB43}"/>
              </a:ext>
            </a:extLst>
          </p:cNvPr>
          <p:cNvSpPr>
            <a:spLocks noGrp="1"/>
          </p:cNvSpPr>
          <p:nvPr>
            <p:ph idx="1"/>
          </p:nvPr>
        </p:nvSpPr>
        <p:spPr>
          <a:xfrm>
            <a:off x="1155548" y="2217343"/>
            <a:ext cx="9880893" cy="3959619"/>
          </a:xfrm>
        </p:spPr>
        <p:txBody>
          <a:bodyPr>
            <a:normAutofit/>
          </a:bodyPr>
          <a:lstStyle/>
          <a:p>
            <a:r>
              <a:rPr lang="en-US" sz="2400" dirty="0"/>
              <a:t>Contingency/Disaster Recovery Planning</a:t>
            </a:r>
          </a:p>
          <a:p>
            <a:pPr lvl="1"/>
            <a:r>
              <a:rPr lang="en-US" dirty="0"/>
              <a:t>Concern: Disaster Recovery planning is not regularly being reviewed and updated to meet current organizational needs.</a:t>
            </a:r>
          </a:p>
          <a:p>
            <a:pPr lvl="1"/>
            <a:r>
              <a:rPr lang="en-US" dirty="0"/>
              <a:t>Protection Strategy: Regular reviewal and updates of DRP by management and IT staff with practice and disclosure of DRP documents to all staff.</a:t>
            </a:r>
          </a:p>
        </p:txBody>
      </p:sp>
    </p:spTree>
    <p:extLst>
      <p:ext uri="{BB962C8B-B14F-4D97-AF65-F5344CB8AC3E}">
        <p14:creationId xmlns:p14="http://schemas.microsoft.com/office/powerpoint/2010/main" val="4279410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86D51A-456B-9DA7-9376-47F194520928}"/>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Organizational Protection Strategies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78E41B-27F6-1AB8-38B4-B1E68AD5FB43}"/>
              </a:ext>
            </a:extLst>
          </p:cNvPr>
          <p:cNvSpPr>
            <a:spLocks noGrp="1"/>
          </p:cNvSpPr>
          <p:nvPr>
            <p:ph idx="1"/>
          </p:nvPr>
        </p:nvSpPr>
        <p:spPr>
          <a:xfrm>
            <a:off x="1155548" y="2217343"/>
            <a:ext cx="9880893" cy="3959619"/>
          </a:xfrm>
        </p:spPr>
        <p:txBody>
          <a:bodyPr>
            <a:normAutofit/>
          </a:bodyPr>
          <a:lstStyle/>
          <a:p>
            <a:r>
              <a:rPr lang="en-US" sz="2400" dirty="0"/>
              <a:t>Physical Security Plans and Procedures</a:t>
            </a:r>
          </a:p>
          <a:p>
            <a:pPr lvl="1"/>
            <a:r>
              <a:rPr lang="en-US" dirty="0"/>
              <a:t>Concern: Staff are unaware of policies regarding guests, physical control of hardware and software. Guests are allowed access to restricted areas without authorization. Hardware and software may be adjusted outside of specification.</a:t>
            </a:r>
          </a:p>
          <a:p>
            <a:pPr lvl="1"/>
            <a:r>
              <a:rPr lang="en-US" dirty="0"/>
              <a:t>Protection Strategy: Enforcement, disclosure, and discussions on existing policies with all employees should be done regularly. Incidents should be addressed and documented when they occur for record. Reviewal of policies should be made with effected staff when violations are discovered.</a:t>
            </a:r>
          </a:p>
        </p:txBody>
      </p:sp>
    </p:spTree>
    <p:extLst>
      <p:ext uri="{BB962C8B-B14F-4D97-AF65-F5344CB8AC3E}">
        <p14:creationId xmlns:p14="http://schemas.microsoft.com/office/powerpoint/2010/main" val="346301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8FB8545-6039-69F4-5C3C-BFAD780594A0}"/>
              </a:ext>
            </a:extLst>
          </p:cNvPr>
          <p:cNvSpPr>
            <a:spLocks noGrp="1"/>
          </p:cNvSpPr>
          <p:nvPr>
            <p:ph type="title"/>
          </p:nvPr>
        </p:nvSpPr>
        <p:spPr>
          <a:xfrm>
            <a:off x="1383564" y="348865"/>
            <a:ext cx="9718111" cy="1576446"/>
          </a:xfrm>
        </p:spPr>
        <p:txBody>
          <a:bodyPr anchor="ctr">
            <a:normAutofit/>
          </a:bodyPr>
          <a:lstStyle/>
          <a:p>
            <a:r>
              <a:rPr lang="en-US" sz="4000" dirty="0">
                <a:solidFill>
                  <a:srgbClr val="FFFFFF"/>
                </a:solidFill>
              </a:rPr>
              <a:t>OCTAVE Overview</a:t>
            </a:r>
          </a:p>
        </p:txBody>
      </p:sp>
      <p:graphicFrame>
        <p:nvGraphicFramePr>
          <p:cNvPr id="7" name="Content Placeholder 2">
            <a:extLst>
              <a:ext uri="{FF2B5EF4-FFF2-40B4-BE49-F238E27FC236}">
                <a16:creationId xmlns:a16="http://schemas.microsoft.com/office/drawing/2014/main" id="{56A1136B-F819-28B9-A19D-A52A7CE662C3}"/>
              </a:ext>
            </a:extLst>
          </p:cNvPr>
          <p:cNvGraphicFramePr>
            <a:graphicFrameLocks noGrp="1"/>
          </p:cNvGraphicFramePr>
          <p:nvPr>
            <p:ph idx="1"/>
            <p:extLst>
              <p:ext uri="{D42A27DB-BD31-4B8C-83A1-F6EECF244321}">
                <p14:modId xmlns:p14="http://schemas.microsoft.com/office/powerpoint/2010/main" val="3412606235"/>
              </p:ext>
            </p:extLst>
          </p:nvPr>
        </p:nvGraphicFramePr>
        <p:xfrm>
          <a:off x="0" y="2170031"/>
          <a:ext cx="12180030" cy="46873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1025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86D51A-456B-9DA7-9376-47F194520928}"/>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Organizational Protection Strategies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78E41B-27F6-1AB8-38B4-B1E68AD5FB43}"/>
              </a:ext>
            </a:extLst>
          </p:cNvPr>
          <p:cNvSpPr>
            <a:spLocks noGrp="1"/>
          </p:cNvSpPr>
          <p:nvPr>
            <p:ph idx="1"/>
          </p:nvPr>
        </p:nvSpPr>
        <p:spPr>
          <a:xfrm>
            <a:off x="1155548" y="2217343"/>
            <a:ext cx="9880893" cy="3959619"/>
          </a:xfrm>
        </p:spPr>
        <p:txBody>
          <a:bodyPr>
            <a:normAutofit/>
          </a:bodyPr>
          <a:lstStyle/>
          <a:p>
            <a:r>
              <a:rPr lang="en-US" sz="2400" dirty="0"/>
              <a:t>Authentication and Authorization</a:t>
            </a:r>
          </a:p>
          <a:p>
            <a:pPr lvl="1"/>
            <a:r>
              <a:rPr lang="en-US" dirty="0"/>
              <a:t>Concern: Access control and authorization is not consistent with policy. User Access to sensitive information may not be appropriately restricted. There are no documented policies and procedures implemented and enforced to terminate access to information for individuals or user groups.</a:t>
            </a:r>
          </a:p>
          <a:p>
            <a:pPr lvl="1"/>
            <a:r>
              <a:rPr lang="en-US" dirty="0"/>
              <a:t>Protection Strategy: IT Staff should develop, implement, and enforce authentication and authorization policies and procedures. Disclosure and reviewal of this material should be done regularly with appropriate employees.</a:t>
            </a:r>
          </a:p>
        </p:txBody>
      </p:sp>
    </p:spTree>
    <p:extLst>
      <p:ext uri="{BB962C8B-B14F-4D97-AF65-F5344CB8AC3E}">
        <p14:creationId xmlns:p14="http://schemas.microsoft.com/office/powerpoint/2010/main" val="23895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5FF4DE4B-7E43-0ADB-D4BF-A9F3F3898CA9}"/>
              </a:ext>
            </a:extLst>
          </p:cNvPr>
          <p:cNvSpPr>
            <a:spLocks noGrp="1"/>
          </p:cNvSpPr>
          <p:nvPr>
            <p:ph type="title"/>
          </p:nvPr>
        </p:nvSpPr>
        <p:spPr>
          <a:xfrm>
            <a:off x="838200" y="401221"/>
            <a:ext cx="10515600" cy="1348065"/>
          </a:xfrm>
        </p:spPr>
        <p:txBody>
          <a:bodyPr>
            <a:normAutofit/>
          </a:bodyPr>
          <a:lstStyle/>
          <a:p>
            <a:pPr algn="ctr"/>
            <a:r>
              <a:rPr lang="en-US" sz="5400" dirty="0">
                <a:solidFill>
                  <a:srgbClr val="FFFFFF"/>
                </a:solidFill>
              </a:rPr>
              <a:t>Mitigation Plans</a:t>
            </a:r>
          </a:p>
        </p:txBody>
      </p:sp>
      <p:sp>
        <p:nvSpPr>
          <p:cNvPr id="3" name="Content Placeholder 2">
            <a:extLst>
              <a:ext uri="{FF2B5EF4-FFF2-40B4-BE49-F238E27FC236}">
                <a16:creationId xmlns:a16="http://schemas.microsoft.com/office/drawing/2014/main" id="{205BB2D5-1706-7A89-6144-DDAEB9B1E8B8}"/>
              </a:ext>
            </a:extLst>
          </p:cNvPr>
          <p:cNvSpPr>
            <a:spLocks noGrp="1"/>
          </p:cNvSpPr>
          <p:nvPr>
            <p:ph idx="1"/>
          </p:nvPr>
        </p:nvSpPr>
        <p:spPr>
          <a:xfrm>
            <a:off x="838200" y="2586789"/>
            <a:ext cx="10515600" cy="3590174"/>
          </a:xfrm>
        </p:spPr>
        <p:txBody>
          <a:bodyPr>
            <a:normAutofit/>
          </a:bodyPr>
          <a:lstStyle/>
          <a:p>
            <a:endParaRPr lang="en-US" sz="2200"/>
          </a:p>
        </p:txBody>
      </p:sp>
    </p:spTree>
    <p:extLst>
      <p:ext uri="{BB962C8B-B14F-4D97-AF65-F5344CB8AC3E}">
        <p14:creationId xmlns:p14="http://schemas.microsoft.com/office/powerpoint/2010/main" val="1540811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BC89AE2-6C4A-A9A3-65A5-B630408C22F8}"/>
              </a:ext>
            </a:extLst>
          </p:cNvPr>
          <p:cNvSpPr>
            <a:spLocks noGrp="1"/>
          </p:cNvSpPr>
          <p:nvPr>
            <p:ph type="title"/>
          </p:nvPr>
        </p:nvSpPr>
        <p:spPr>
          <a:xfrm>
            <a:off x="838200" y="401221"/>
            <a:ext cx="10515600" cy="1348065"/>
          </a:xfrm>
        </p:spPr>
        <p:txBody>
          <a:bodyPr>
            <a:normAutofit/>
          </a:bodyPr>
          <a:lstStyle/>
          <a:p>
            <a:r>
              <a:rPr lang="en-US" sz="5400" dirty="0">
                <a:solidFill>
                  <a:srgbClr val="FFFFFF"/>
                </a:solidFill>
              </a:rPr>
              <a:t>Mitigation Plans</a:t>
            </a:r>
          </a:p>
        </p:txBody>
      </p:sp>
      <p:sp>
        <p:nvSpPr>
          <p:cNvPr id="3" name="Content Placeholder 2">
            <a:extLst>
              <a:ext uri="{FF2B5EF4-FFF2-40B4-BE49-F238E27FC236}">
                <a16:creationId xmlns:a16="http://schemas.microsoft.com/office/drawing/2014/main" id="{AB9A8EC2-74C6-642C-6CFE-5848DFEBB7BC}"/>
              </a:ext>
            </a:extLst>
          </p:cNvPr>
          <p:cNvSpPr>
            <a:spLocks noGrp="1"/>
          </p:cNvSpPr>
          <p:nvPr>
            <p:ph idx="1"/>
          </p:nvPr>
        </p:nvSpPr>
        <p:spPr>
          <a:xfrm>
            <a:off x="838200" y="2586789"/>
            <a:ext cx="10515600" cy="3590174"/>
          </a:xfrm>
        </p:spPr>
        <p:txBody>
          <a:bodyPr>
            <a:noAutofit/>
          </a:bodyPr>
          <a:lstStyle/>
          <a:p>
            <a:r>
              <a:rPr lang="en-US" sz="1000" dirty="0"/>
              <a:t>Intellectual Property and Proprietary Information</a:t>
            </a:r>
          </a:p>
          <a:p>
            <a:pPr lvl="1"/>
            <a:r>
              <a:rPr lang="en-US" sz="1000" dirty="0"/>
              <a:t>Threat Type: Human Actors using Network Access</a:t>
            </a:r>
          </a:p>
          <a:p>
            <a:pPr lvl="1"/>
            <a:r>
              <a:rPr lang="en-US" sz="1000" dirty="0"/>
              <a:t>Actions:</a:t>
            </a:r>
          </a:p>
          <a:p>
            <a:pPr lvl="2"/>
            <a:r>
              <a:rPr lang="en-US" sz="1000" dirty="0"/>
              <a:t>Development, implementation, and enforcement of password security requirements, regular software updates, administrative account use, and network port security. </a:t>
            </a:r>
          </a:p>
          <a:p>
            <a:pPr lvl="1"/>
            <a:r>
              <a:rPr lang="en-US" sz="1000" dirty="0"/>
              <a:t>Threat Type: Human Actors using Physical Access</a:t>
            </a:r>
          </a:p>
          <a:p>
            <a:pPr lvl="1"/>
            <a:r>
              <a:rPr lang="en-US" sz="1000" dirty="0"/>
              <a:t>Actions:</a:t>
            </a:r>
          </a:p>
          <a:p>
            <a:pPr lvl="2"/>
            <a:r>
              <a:rPr lang="en-US" sz="1000" dirty="0"/>
              <a:t>Development, implementation, and enforcement of terminated employee access controls, screen saver policies, restricted non-work-related use of IT systems, and regular documentation and logging of storage devices.</a:t>
            </a:r>
          </a:p>
          <a:p>
            <a:pPr lvl="1"/>
            <a:r>
              <a:rPr lang="en-US" sz="1000" dirty="0"/>
              <a:t>Threat Type: Other Problems</a:t>
            </a:r>
          </a:p>
          <a:p>
            <a:pPr lvl="1"/>
            <a:r>
              <a:rPr lang="en-US" sz="1000" dirty="0"/>
              <a:t>Actions:</a:t>
            </a:r>
          </a:p>
          <a:p>
            <a:pPr lvl="2"/>
            <a:r>
              <a:rPr lang="en-US" sz="1000" dirty="0">
                <a:latin typeface="Calibri (Body)"/>
              </a:rPr>
              <a:t>Development, implementation, and enforcement of regular updates and backups to physical data storage </a:t>
            </a:r>
            <a:r>
              <a:rPr lang="en-US" sz="1000" dirty="0">
                <a:effectLst/>
                <a:latin typeface="Calibri (Body)"/>
                <a:ea typeface="Calibri" panose="020F0502020204030204" pitchFamily="34" charset="0"/>
                <a:cs typeface="Times New Roman" panose="02020603050405020304" pitchFamily="18" charset="0"/>
              </a:rPr>
              <a:t>of all business and personnel essential information to support disaster recover procedures, or business continuity in the event of limited or total system or power failures. Documentation of physical data storage will be secure, its location will be disclosed to authorized staff, and will include useful information such as emergency contact information, fire exit routes, procedures for protecting Swisher employee safety and business continuity, etc.</a:t>
            </a:r>
          </a:p>
          <a:p>
            <a:pPr lvl="1"/>
            <a:r>
              <a:rPr lang="en-US" sz="1000" dirty="0"/>
              <a:t>Threat Type: Measures</a:t>
            </a:r>
          </a:p>
          <a:p>
            <a:pPr lvl="1"/>
            <a:r>
              <a:rPr lang="en-US" sz="1000" dirty="0"/>
              <a:t>Actions:</a:t>
            </a:r>
          </a:p>
          <a:p>
            <a:pPr lvl="2"/>
            <a:r>
              <a:rPr lang="en-US" sz="1000" dirty="0"/>
              <a:t>ATE training will be documented and records will include information including date, time, personnel attending, topics covered, educator information, and certification fulfillment or failures to complete training. </a:t>
            </a:r>
          </a:p>
          <a:p>
            <a:pPr lvl="2"/>
            <a:r>
              <a:rPr lang="en-US" sz="1000" dirty="0"/>
              <a:t>Password requirements will meet with regulatory compliance and security best standards, or whichever is stronger. </a:t>
            </a:r>
          </a:p>
          <a:p>
            <a:pPr lvl="2"/>
            <a:r>
              <a:rPr lang="en-US" sz="1000" dirty="0"/>
              <a:t>Screen Savers will activate after 5 minutes of inactivity. All user activities will be monitored and logged and personal activity on workstations will alert IT Staff. </a:t>
            </a:r>
          </a:p>
          <a:p>
            <a:pPr lvl="2"/>
            <a:r>
              <a:rPr lang="en-US" sz="1000" dirty="0"/>
              <a:t>IT Staff will update software on Swisher systems when they become available and are tested to ensure interruptions to services do not occur or no later than 1-month after they are available.</a:t>
            </a:r>
          </a:p>
        </p:txBody>
      </p:sp>
    </p:spTree>
    <p:extLst>
      <p:ext uri="{BB962C8B-B14F-4D97-AF65-F5344CB8AC3E}">
        <p14:creationId xmlns:p14="http://schemas.microsoft.com/office/powerpoint/2010/main" val="445107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BC89AE2-6C4A-A9A3-65A5-B630408C22F8}"/>
              </a:ext>
            </a:extLst>
          </p:cNvPr>
          <p:cNvSpPr>
            <a:spLocks noGrp="1"/>
          </p:cNvSpPr>
          <p:nvPr>
            <p:ph type="title"/>
          </p:nvPr>
        </p:nvSpPr>
        <p:spPr>
          <a:xfrm>
            <a:off x="838200" y="401221"/>
            <a:ext cx="10515600" cy="1348065"/>
          </a:xfrm>
        </p:spPr>
        <p:txBody>
          <a:bodyPr>
            <a:normAutofit/>
          </a:bodyPr>
          <a:lstStyle/>
          <a:p>
            <a:r>
              <a:rPr lang="en-US" sz="5400" dirty="0">
                <a:solidFill>
                  <a:srgbClr val="FFFFFF"/>
                </a:solidFill>
              </a:rPr>
              <a:t>Mitigation Plans</a:t>
            </a:r>
          </a:p>
        </p:txBody>
      </p:sp>
      <p:sp>
        <p:nvSpPr>
          <p:cNvPr id="3" name="Content Placeholder 2">
            <a:extLst>
              <a:ext uri="{FF2B5EF4-FFF2-40B4-BE49-F238E27FC236}">
                <a16:creationId xmlns:a16="http://schemas.microsoft.com/office/drawing/2014/main" id="{AB9A8EC2-74C6-642C-6CFE-5848DFEBB7BC}"/>
              </a:ext>
            </a:extLst>
          </p:cNvPr>
          <p:cNvSpPr>
            <a:spLocks noGrp="1"/>
          </p:cNvSpPr>
          <p:nvPr>
            <p:ph idx="1"/>
          </p:nvPr>
        </p:nvSpPr>
        <p:spPr>
          <a:xfrm>
            <a:off x="838200" y="2586789"/>
            <a:ext cx="10515600" cy="3590174"/>
          </a:xfrm>
        </p:spPr>
        <p:txBody>
          <a:bodyPr>
            <a:noAutofit/>
          </a:bodyPr>
          <a:lstStyle/>
          <a:p>
            <a:r>
              <a:rPr lang="en-US" sz="1000" dirty="0"/>
              <a:t>Confidential Information</a:t>
            </a:r>
          </a:p>
          <a:p>
            <a:pPr lvl="1"/>
            <a:r>
              <a:rPr lang="en-US" sz="1000" dirty="0"/>
              <a:t>Threat Type: Human Actors using Network Access</a:t>
            </a:r>
          </a:p>
          <a:p>
            <a:pPr lvl="1"/>
            <a:r>
              <a:rPr lang="en-US" sz="1000" dirty="0"/>
              <a:t>Actions:</a:t>
            </a:r>
          </a:p>
          <a:p>
            <a:pPr lvl="2"/>
            <a:r>
              <a:rPr lang="en-US" sz="1000" dirty="0"/>
              <a:t>Development, implementation, and enforcement of password security requirements, regular software updates, administrative account use, and network port security. </a:t>
            </a:r>
          </a:p>
          <a:p>
            <a:pPr lvl="1"/>
            <a:r>
              <a:rPr lang="en-US" sz="1000" dirty="0"/>
              <a:t>Threat Type: Human Actors using Physical Access</a:t>
            </a:r>
          </a:p>
          <a:p>
            <a:pPr lvl="1"/>
            <a:r>
              <a:rPr lang="en-US" sz="1000" dirty="0"/>
              <a:t>Actions:</a:t>
            </a:r>
          </a:p>
          <a:p>
            <a:pPr lvl="2"/>
            <a:r>
              <a:rPr lang="en-US" sz="1000" dirty="0"/>
              <a:t>Development, implementation, and enforcement of terminated employee access controls, screen saver policies, restricted non-work-related use of IT systems, and regular documentation and logging of storage devices.</a:t>
            </a:r>
          </a:p>
          <a:p>
            <a:pPr lvl="1"/>
            <a:r>
              <a:rPr lang="en-US" sz="1000" dirty="0"/>
              <a:t>Threat Type: Other Problems</a:t>
            </a:r>
          </a:p>
          <a:p>
            <a:pPr lvl="1"/>
            <a:r>
              <a:rPr lang="en-US" sz="1000" dirty="0"/>
              <a:t>Actions:</a:t>
            </a:r>
          </a:p>
          <a:p>
            <a:pPr lvl="2"/>
            <a:r>
              <a:rPr lang="en-US" sz="1000" dirty="0">
                <a:effectLst/>
                <a:latin typeface="Calibri (Body)"/>
                <a:ea typeface="Calibri" panose="020F0502020204030204" pitchFamily="34" charset="0"/>
                <a:cs typeface="Times New Roman" panose="02020603050405020304" pitchFamily="18" charset="0"/>
              </a:rPr>
              <a:t>Ma</a:t>
            </a:r>
            <a:r>
              <a:rPr lang="en-US" sz="1000" dirty="0">
                <a:latin typeface="Calibri (Body)"/>
                <a:ea typeface="Calibri" panose="020F0502020204030204" pitchFamily="34" charset="0"/>
                <a:cs typeface="Times New Roman" panose="02020603050405020304" pitchFamily="18" charset="0"/>
              </a:rPr>
              <a:t>nagement will review SSAE or equivalent service organization public facing audits to address any security concerns regarding clients’ financial information.</a:t>
            </a:r>
            <a:endParaRPr lang="en-US" sz="1000" dirty="0">
              <a:effectLst/>
              <a:latin typeface="Calibri (Body)"/>
              <a:ea typeface="Calibri" panose="020F0502020204030204" pitchFamily="34" charset="0"/>
              <a:cs typeface="Times New Roman" panose="02020603050405020304" pitchFamily="18" charset="0"/>
            </a:endParaRPr>
          </a:p>
          <a:p>
            <a:pPr lvl="1"/>
            <a:r>
              <a:rPr lang="en-US" sz="1000" dirty="0"/>
              <a:t>Threat Type: Measures</a:t>
            </a:r>
          </a:p>
          <a:p>
            <a:pPr lvl="1"/>
            <a:r>
              <a:rPr lang="en-US" sz="1000" dirty="0"/>
              <a:t>Actions:</a:t>
            </a:r>
          </a:p>
          <a:p>
            <a:pPr lvl="2"/>
            <a:r>
              <a:rPr lang="en-US" sz="1000" dirty="0"/>
              <a:t>ATE training will be documented and records will include information including date, time, personnel attending, topics covered, educator information, and certification fulfillment or failures to complete training. </a:t>
            </a:r>
          </a:p>
          <a:p>
            <a:pPr lvl="2"/>
            <a:r>
              <a:rPr lang="en-US" sz="1000" dirty="0"/>
              <a:t>Password requirements will meet with regulatory compliance and security best standards, or whichever is stronger. </a:t>
            </a:r>
          </a:p>
          <a:p>
            <a:pPr lvl="2"/>
            <a:r>
              <a:rPr lang="en-US" sz="1000" dirty="0"/>
              <a:t>Screen Savers will activate after 5 minutes of inactivity. All user activities will be monitored and logged and personal activity on workstations will alert IT Staff. </a:t>
            </a:r>
          </a:p>
          <a:p>
            <a:pPr lvl="2"/>
            <a:r>
              <a:rPr lang="en-US" sz="1000" dirty="0"/>
              <a:t>IT Staff will update software on Swisher systems when they become available and are tested to ensure interruptions to services do not occur or no later than 1-month after they are available.</a:t>
            </a:r>
          </a:p>
          <a:p>
            <a:pPr lvl="2"/>
            <a:r>
              <a:rPr lang="en-US" sz="1000" dirty="0"/>
              <a:t>Swisher will review and ensure their service organizations pass their SSAE audits and review and change providers if they do not.</a:t>
            </a:r>
          </a:p>
        </p:txBody>
      </p:sp>
    </p:spTree>
    <p:extLst>
      <p:ext uri="{BB962C8B-B14F-4D97-AF65-F5344CB8AC3E}">
        <p14:creationId xmlns:p14="http://schemas.microsoft.com/office/powerpoint/2010/main" val="136995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BC89AE2-6C4A-A9A3-65A5-B630408C22F8}"/>
              </a:ext>
            </a:extLst>
          </p:cNvPr>
          <p:cNvSpPr>
            <a:spLocks noGrp="1"/>
          </p:cNvSpPr>
          <p:nvPr>
            <p:ph type="title"/>
          </p:nvPr>
        </p:nvSpPr>
        <p:spPr>
          <a:xfrm>
            <a:off x="838200" y="401221"/>
            <a:ext cx="10515600" cy="1348065"/>
          </a:xfrm>
        </p:spPr>
        <p:txBody>
          <a:bodyPr>
            <a:normAutofit/>
          </a:bodyPr>
          <a:lstStyle/>
          <a:p>
            <a:r>
              <a:rPr lang="en-US" sz="5400" dirty="0">
                <a:solidFill>
                  <a:srgbClr val="FFFFFF"/>
                </a:solidFill>
              </a:rPr>
              <a:t>Mitigation Plans</a:t>
            </a:r>
          </a:p>
        </p:txBody>
      </p:sp>
      <p:sp>
        <p:nvSpPr>
          <p:cNvPr id="3" name="Content Placeholder 2">
            <a:extLst>
              <a:ext uri="{FF2B5EF4-FFF2-40B4-BE49-F238E27FC236}">
                <a16:creationId xmlns:a16="http://schemas.microsoft.com/office/drawing/2014/main" id="{AB9A8EC2-74C6-642C-6CFE-5848DFEBB7BC}"/>
              </a:ext>
            </a:extLst>
          </p:cNvPr>
          <p:cNvSpPr>
            <a:spLocks noGrp="1"/>
          </p:cNvSpPr>
          <p:nvPr>
            <p:ph idx="1"/>
          </p:nvPr>
        </p:nvSpPr>
        <p:spPr>
          <a:xfrm>
            <a:off x="838200" y="2586789"/>
            <a:ext cx="10515600" cy="3590174"/>
          </a:xfrm>
        </p:spPr>
        <p:txBody>
          <a:bodyPr>
            <a:noAutofit/>
          </a:bodyPr>
          <a:lstStyle/>
          <a:p>
            <a:r>
              <a:rPr lang="en-US" sz="1000" dirty="0"/>
              <a:t>Operational Data</a:t>
            </a:r>
          </a:p>
          <a:p>
            <a:pPr lvl="1"/>
            <a:r>
              <a:rPr lang="en-US" sz="1000" dirty="0"/>
              <a:t>Threat Type: Human Actors using Network Access</a:t>
            </a:r>
          </a:p>
          <a:p>
            <a:pPr lvl="1"/>
            <a:r>
              <a:rPr lang="en-US" sz="1000" dirty="0"/>
              <a:t>Actions:</a:t>
            </a:r>
          </a:p>
          <a:p>
            <a:pPr lvl="2"/>
            <a:r>
              <a:rPr lang="en-US" sz="1000" dirty="0"/>
              <a:t>Development, implementation, and enforcement of password security requirements, regular software updates, administrative account use, and network port security. </a:t>
            </a:r>
          </a:p>
          <a:p>
            <a:pPr lvl="1"/>
            <a:r>
              <a:rPr lang="en-US" sz="1000" dirty="0"/>
              <a:t>Threat Type: Human Actors using Physical Access</a:t>
            </a:r>
          </a:p>
          <a:p>
            <a:pPr lvl="1"/>
            <a:r>
              <a:rPr lang="en-US" sz="1000" dirty="0"/>
              <a:t>Actions:</a:t>
            </a:r>
          </a:p>
          <a:p>
            <a:pPr lvl="2"/>
            <a:r>
              <a:rPr lang="en-US" sz="1000" dirty="0"/>
              <a:t>Development, implementation, and enforcement of terminated employee access controls, screen saver policies, restricted non-work-related use of IT systems, and regular documentation and logging of storage devices.</a:t>
            </a:r>
          </a:p>
          <a:p>
            <a:pPr lvl="1"/>
            <a:r>
              <a:rPr lang="en-US" sz="1000" dirty="0"/>
              <a:t>Threat Type: Other Problems</a:t>
            </a:r>
          </a:p>
          <a:p>
            <a:pPr lvl="1"/>
            <a:r>
              <a:rPr lang="en-US" sz="1000" dirty="0"/>
              <a:t>Actions:</a:t>
            </a:r>
          </a:p>
          <a:p>
            <a:pPr lvl="2"/>
            <a:r>
              <a:rPr lang="en-US" sz="1000" dirty="0">
                <a:latin typeface="Calibri (Body)"/>
                <a:ea typeface="Calibri" panose="020F0502020204030204" pitchFamily="34" charset="0"/>
                <a:cs typeface="Times New Roman" panose="02020603050405020304" pitchFamily="18" charset="0"/>
              </a:rPr>
              <a:t>Physical or virtual back ups including business critical data pertaining to operational data such as production specifications, profiles, and data will be securely stored off-site to ensure recovery is possible in the event of the loss or damage to the on-site assets.</a:t>
            </a:r>
            <a:endParaRPr lang="en-US" sz="1000" dirty="0">
              <a:effectLst/>
              <a:latin typeface="Calibri (Body)"/>
              <a:ea typeface="Calibri" panose="020F0502020204030204" pitchFamily="34" charset="0"/>
              <a:cs typeface="Times New Roman" panose="02020603050405020304" pitchFamily="18" charset="0"/>
            </a:endParaRPr>
          </a:p>
          <a:p>
            <a:pPr lvl="1"/>
            <a:r>
              <a:rPr lang="en-US" sz="1000" dirty="0"/>
              <a:t>Threat Type: Measures</a:t>
            </a:r>
          </a:p>
          <a:p>
            <a:pPr lvl="1"/>
            <a:r>
              <a:rPr lang="en-US" sz="1000" dirty="0"/>
              <a:t>Actions:</a:t>
            </a:r>
          </a:p>
          <a:p>
            <a:pPr lvl="2"/>
            <a:r>
              <a:rPr lang="en-US" sz="1000" dirty="0"/>
              <a:t>ATE training will be documented and records will include information including date, time, personnel attending, topics covered, educator information, and certification fulfillment or failures to complete training. </a:t>
            </a:r>
          </a:p>
          <a:p>
            <a:pPr lvl="2"/>
            <a:r>
              <a:rPr lang="en-US" sz="1000" dirty="0"/>
              <a:t>Password requirements will meet with regulatory compliance and security best standards, or whichever is stronger. </a:t>
            </a:r>
          </a:p>
          <a:p>
            <a:pPr lvl="2"/>
            <a:r>
              <a:rPr lang="en-US" sz="1000" dirty="0"/>
              <a:t>Screen Savers will activate after 5 minutes of inactivity. All user activities will be monitored and logged and personal activity on workstations will alert IT Staff. </a:t>
            </a:r>
          </a:p>
          <a:p>
            <a:pPr lvl="2"/>
            <a:r>
              <a:rPr lang="en-US" sz="1000" dirty="0"/>
              <a:t>IT Staff will update software on Swisher systems when they become available and are tested to ensure interruptions to services do not occur or no later than 1-month after they are available.</a:t>
            </a:r>
          </a:p>
          <a:p>
            <a:pPr lvl="2"/>
            <a:r>
              <a:rPr lang="en-US" sz="1000" dirty="0"/>
              <a:t>Physical or virtual back ups will be stored off-site securely and will be updated and reviewed for accuracy regularly.</a:t>
            </a:r>
          </a:p>
        </p:txBody>
      </p:sp>
    </p:spTree>
    <p:extLst>
      <p:ext uri="{BB962C8B-B14F-4D97-AF65-F5344CB8AC3E}">
        <p14:creationId xmlns:p14="http://schemas.microsoft.com/office/powerpoint/2010/main" val="1447958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BC89AE2-6C4A-A9A3-65A5-B630408C22F8}"/>
              </a:ext>
            </a:extLst>
          </p:cNvPr>
          <p:cNvSpPr>
            <a:spLocks noGrp="1"/>
          </p:cNvSpPr>
          <p:nvPr>
            <p:ph type="title"/>
          </p:nvPr>
        </p:nvSpPr>
        <p:spPr>
          <a:xfrm>
            <a:off x="838200" y="401221"/>
            <a:ext cx="10515600" cy="1348065"/>
          </a:xfrm>
        </p:spPr>
        <p:txBody>
          <a:bodyPr>
            <a:normAutofit/>
          </a:bodyPr>
          <a:lstStyle/>
          <a:p>
            <a:r>
              <a:rPr lang="en-US" sz="5400" dirty="0">
                <a:solidFill>
                  <a:srgbClr val="FFFFFF"/>
                </a:solidFill>
              </a:rPr>
              <a:t>Mitigation Plans</a:t>
            </a:r>
          </a:p>
        </p:txBody>
      </p:sp>
      <p:sp>
        <p:nvSpPr>
          <p:cNvPr id="3" name="Content Placeholder 2">
            <a:extLst>
              <a:ext uri="{FF2B5EF4-FFF2-40B4-BE49-F238E27FC236}">
                <a16:creationId xmlns:a16="http://schemas.microsoft.com/office/drawing/2014/main" id="{AB9A8EC2-74C6-642C-6CFE-5848DFEBB7BC}"/>
              </a:ext>
            </a:extLst>
          </p:cNvPr>
          <p:cNvSpPr>
            <a:spLocks noGrp="1"/>
          </p:cNvSpPr>
          <p:nvPr>
            <p:ph idx="1"/>
          </p:nvPr>
        </p:nvSpPr>
        <p:spPr>
          <a:xfrm>
            <a:off x="838200" y="2586789"/>
            <a:ext cx="10515600" cy="3590174"/>
          </a:xfrm>
        </p:spPr>
        <p:txBody>
          <a:bodyPr>
            <a:normAutofit fontScale="85000" lnSpcReduction="20000"/>
          </a:bodyPr>
          <a:lstStyle/>
          <a:p>
            <a:r>
              <a:rPr lang="en-US" sz="2200" dirty="0"/>
              <a:t>Accounting Systems</a:t>
            </a:r>
          </a:p>
          <a:p>
            <a:pPr lvl="1"/>
            <a:r>
              <a:rPr lang="en-US" sz="1800" dirty="0"/>
              <a:t>Threat Type: Human Actors using Network Access</a:t>
            </a:r>
          </a:p>
          <a:p>
            <a:pPr lvl="1"/>
            <a:r>
              <a:rPr lang="en-US" sz="1800" dirty="0"/>
              <a:t>Actions:</a:t>
            </a:r>
          </a:p>
          <a:p>
            <a:pPr lvl="2"/>
            <a:r>
              <a:rPr lang="en-US" sz="1400" dirty="0"/>
              <a:t>Development, implementation, and enforcement of password security requirements, regular software updates, administrative account use, and network port security. </a:t>
            </a:r>
          </a:p>
          <a:p>
            <a:pPr lvl="1"/>
            <a:r>
              <a:rPr lang="en-US" sz="1800" dirty="0"/>
              <a:t>Threat Type: Human Actors using Physical Access</a:t>
            </a:r>
          </a:p>
          <a:p>
            <a:pPr lvl="1"/>
            <a:r>
              <a:rPr lang="en-US" sz="1800" dirty="0"/>
              <a:t>Actions:</a:t>
            </a:r>
          </a:p>
          <a:p>
            <a:pPr lvl="2"/>
            <a:r>
              <a:rPr lang="en-US" sz="1400" dirty="0"/>
              <a:t>Development, implementation, and enforcement of terminated employee access controls, screen saver policies, restricted non-work-related use of IT systems, and regular documentation and logging of storage devices.</a:t>
            </a:r>
            <a:endParaRPr lang="en-US" sz="1800" dirty="0"/>
          </a:p>
          <a:p>
            <a:pPr lvl="1"/>
            <a:r>
              <a:rPr lang="en-US" sz="1800" dirty="0"/>
              <a:t>Threat Type: Measures</a:t>
            </a:r>
          </a:p>
          <a:p>
            <a:pPr lvl="1"/>
            <a:r>
              <a:rPr lang="en-US" sz="1800" dirty="0"/>
              <a:t>Actions:</a:t>
            </a:r>
          </a:p>
          <a:p>
            <a:pPr lvl="2"/>
            <a:r>
              <a:rPr lang="en-US" sz="1400" dirty="0"/>
              <a:t>ATE training will be documented and records will include information including date, time, personnel attending, topics covered, educator information, and certification fulfillment or failures to complete training. </a:t>
            </a:r>
          </a:p>
          <a:p>
            <a:pPr lvl="2"/>
            <a:r>
              <a:rPr lang="en-US" sz="1400" dirty="0"/>
              <a:t>Password requirements will meet with regulatory compliance and security best standards, or whichever is stronger. </a:t>
            </a:r>
          </a:p>
          <a:p>
            <a:pPr lvl="2"/>
            <a:r>
              <a:rPr lang="en-US" sz="1400" dirty="0"/>
              <a:t>Screen Savers will activate after 5 minutes of inactivity. All user activities will be monitored and logged and personal activity on workstations will alert IT Staff. </a:t>
            </a:r>
          </a:p>
          <a:p>
            <a:pPr lvl="2"/>
            <a:r>
              <a:rPr lang="en-US" sz="1400" dirty="0"/>
              <a:t>IT Staff will update software on Swisher systems when they become available and are tested to ensure interruptions to services do not occur or no later than 1-month after they are available.</a:t>
            </a:r>
            <a:endParaRPr lang="en-US" sz="1800" dirty="0"/>
          </a:p>
        </p:txBody>
      </p:sp>
    </p:spTree>
    <p:extLst>
      <p:ext uri="{BB962C8B-B14F-4D97-AF65-F5344CB8AC3E}">
        <p14:creationId xmlns:p14="http://schemas.microsoft.com/office/powerpoint/2010/main" val="843111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BC89AE2-6C4A-A9A3-65A5-B630408C22F8}"/>
              </a:ext>
            </a:extLst>
          </p:cNvPr>
          <p:cNvSpPr>
            <a:spLocks noGrp="1"/>
          </p:cNvSpPr>
          <p:nvPr>
            <p:ph type="title"/>
          </p:nvPr>
        </p:nvSpPr>
        <p:spPr>
          <a:xfrm>
            <a:off x="838200" y="401221"/>
            <a:ext cx="10515600" cy="1348065"/>
          </a:xfrm>
        </p:spPr>
        <p:txBody>
          <a:bodyPr>
            <a:normAutofit/>
          </a:bodyPr>
          <a:lstStyle/>
          <a:p>
            <a:r>
              <a:rPr lang="en-US" sz="5400" dirty="0">
                <a:solidFill>
                  <a:srgbClr val="FFFFFF"/>
                </a:solidFill>
              </a:rPr>
              <a:t>Mitigation Plans</a:t>
            </a:r>
          </a:p>
        </p:txBody>
      </p:sp>
      <p:sp>
        <p:nvSpPr>
          <p:cNvPr id="3" name="Content Placeholder 2">
            <a:extLst>
              <a:ext uri="{FF2B5EF4-FFF2-40B4-BE49-F238E27FC236}">
                <a16:creationId xmlns:a16="http://schemas.microsoft.com/office/drawing/2014/main" id="{AB9A8EC2-74C6-642C-6CFE-5848DFEBB7BC}"/>
              </a:ext>
            </a:extLst>
          </p:cNvPr>
          <p:cNvSpPr>
            <a:spLocks noGrp="1"/>
          </p:cNvSpPr>
          <p:nvPr>
            <p:ph idx="1"/>
          </p:nvPr>
        </p:nvSpPr>
        <p:spPr>
          <a:xfrm>
            <a:off x="838200" y="2586789"/>
            <a:ext cx="10515600" cy="3590174"/>
          </a:xfrm>
        </p:spPr>
        <p:txBody>
          <a:bodyPr>
            <a:noAutofit/>
          </a:bodyPr>
          <a:lstStyle/>
          <a:p>
            <a:r>
              <a:rPr lang="en-US" sz="1000" dirty="0"/>
              <a:t>IT Assets</a:t>
            </a:r>
          </a:p>
          <a:p>
            <a:pPr lvl="1"/>
            <a:r>
              <a:rPr lang="en-US" sz="1000" dirty="0"/>
              <a:t>Threat Type: Human Actors using Network Access</a:t>
            </a:r>
          </a:p>
          <a:p>
            <a:pPr lvl="1"/>
            <a:r>
              <a:rPr lang="en-US" sz="1000" dirty="0"/>
              <a:t>Actions:</a:t>
            </a:r>
          </a:p>
          <a:p>
            <a:pPr lvl="2"/>
            <a:r>
              <a:rPr lang="en-US" sz="1000" dirty="0"/>
              <a:t>Development, implementation, and enforcement of password security requirements, regular software updates, administrative account use, and network port security. </a:t>
            </a:r>
          </a:p>
          <a:p>
            <a:pPr lvl="1"/>
            <a:r>
              <a:rPr lang="en-US" sz="1000" dirty="0"/>
              <a:t>Threat Type: Human Actors using Physical Access</a:t>
            </a:r>
          </a:p>
          <a:p>
            <a:pPr lvl="1"/>
            <a:r>
              <a:rPr lang="en-US" sz="1000" dirty="0"/>
              <a:t>Actions:</a:t>
            </a:r>
          </a:p>
          <a:p>
            <a:pPr lvl="2"/>
            <a:r>
              <a:rPr lang="en-US" sz="1000" dirty="0"/>
              <a:t>Development, implementation, and enforcement of terminated employee access controls, screen saver policies, restricted non-work-related use of IT systems, and regular documentation and logging of storage devices.</a:t>
            </a:r>
          </a:p>
          <a:p>
            <a:pPr lvl="1"/>
            <a:r>
              <a:rPr lang="en-US" sz="1000" dirty="0"/>
              <a:t>Threat Type: Other Problems</a:t>
            </a:r>
          </a:p>
          <a:p>
            <a:pPr lvl="1"/>
            <a:r>
              <a:rPr lang="en-US" sz="1000" dirty="0"/>
              <a:t>Actions:</a:t>
            </a:r>
          </a:p>
          <a:p>
            <a:pPr lvl="2"/>
            <a:r>
              <a:rPr lang="en-US" sz="1000" dirty="0">
                <a:effectLst/>
                <a:latin typeface="Calibri (Body)"/>
                <a:ea typeface="Calibri" panose="020F0502020204030204" pitchFamily="34" charset="0"/>
                <a:cs typeface="Times New Roman" panose="02020603050405020304" pitchFamily="18" charset="0"/>
              </a:rPr>
              <a:t>Business continuity and recovery procedures should be developed to allow for continued production or resumption of normal production following the event ISP, power failure, hardware failure, software failure, or any other issues that may cause temporary network outages or network outages that last longer than 5 minutes.</a:t>
            </a:r>
          </a:p>
          <a:p>
            <a:pPr lvl="1"/>
            <a:r>
              <a:rPr lang="en-US" sz="1000" dirty="0"/>
              <a:t>Threat Type: Measures</a:t>
            </a:r>
          </a:p>
          <a:p>
            <a:pPr lvl="1"/>
            <a:r>
              <a:rPr lang="en-US" sz="1000" dirty="0"/>
              <a:t>Actions:</a:t>
            </a:r>
          </a:p>
          <a:p>
            <a:pPr lvl="2"/>
            <a:r>
              <a:rPr lang="en-US" sz="1000" dirty="0"/>
              <a:t>ATE training will be documented and records will include information including date, time, personnel attending, topics covered, educator information, and certification fulfillment or failures to complete training. </a:t>
            </a:r>
          </a:p>
          <a:p>
            <a:pPr lvl="2"/>
            <a:r>
              <a:rPr lang="en-US" sz="1000" dirty="0"/>
              <a:t>Password requirements will meet with regulatory compliance and security best standards, or whichever is stronger. </a:t>
            </a:r>
          </a:p>
          <a:p>
            <a:pPr lvl="2"/>
            <a:r>
              <a:rPr lang="en-US" sz="1000" dirty="0"/>
              <a:t>Screen Savers will activate after 5 minutes of inactivity. All user activities will be monitored and logged and personal activity on workstations will alert IT Staff. </a:t>
            </a:r>
          </a:p>
          <a:p>
            <a:pPr lvl="2"/>
            <a:r>
              <a:rPr lang="en-US" sz="1000" dirty="0"/>
              <a:t>IT Staff will update software on Swisher systems when they become available and are tested to ensure interruptions to services do not occur or no later than 1-month after they are available.</a:t>
            </a:r>
          </a:p>
          <a:p>
            <a:pPr lvl="2"/>
            <a:r>
              <a:rPr lang="en-US" sz="1000" dirty="0"/>
              <a:t>Employees will regularly review and practice BCP policies and procedures and will know where to access BCP documents and respond to incidents timely and effectively.</a:t>
            </a:r>
          </a:p>
        </p:txBody>
      </p:sp>
    </p:spTree>
    <p:extLst>
      <p:ext uri="{BB962C8B-B14F-4D97-AF65-F5344CB8AC3E}">
        <p14:creationId xmlns:p14="http://schemas.microsoft.com/office/powerpoint/2010/main" val="3104957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CF7BD-1AD0-F533-9D3B-ADCDDA72B8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53B15E-C72A-BA82-EF56-816ED18E114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58272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7EE747B-91BA-5426-643F-AD0E0B94325C}"/>
              </a:ext>
            </a:extLst>
          </p:cNvPr>
          <p:cNvPicPr>
            <a:picLocks noChangeAspect="1"/>
          </p:cNvPicPr>
          <p:nvPr/>
        </p:nvPicPr>
        <p:blipFill rotWithShape="1">
          <a:blip r:embed="rId3">
            <a:duotone>
              <a:schemeClr val="bg2">
                <a:shade val="45000"/>
                <a:satMod val="135000"/>
              </a:schemeClr>
              <a:prstClr val="white"/>
            </a:duotone>
          </a:blip>
          <a:srcRect b="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204770-BD16-CC13-043A-A32B5E257739}"/>
              </a:ext>
            </a:extLst>
          </p:cNvPr>
          <p:cNvSpPr>
            <a:spLocks noGrp="1"/>
          </p:cNvSpPr>
          <p:nvPr>
            <p:ph type="title"/>
          </p:nvPr>
        </p:nvSpPr>
        <p:spPr>
          <a:xfrm>
            <a:off x="838200" y="365125"/>
            <a:ext cx="10515600" cy="1325563"/>
          </a:xfrm>
        </p:spPr>
        <p:txBody>
          <a:bodyPr>
            <a:normAutofit/>
          </a:bodyPr>
          <a:lstStyle/>
          <a:p>
            <a:r>
              <a:rPr lang="en-US" dirty="0"/>
              <a:t>Identified Critical Assets</a:t>
            </a:r>
          </a:p>
        </p:txBody>
      </p:sp>
      <p:graphicFrame>
        <p:nvGraphicFramePr>
          <p:cNvPr id="5" name="Content Placeholder 2">
            <a:extLst>
              <a:ext uri="{FF2B5EF4-FFF2-40B4-BE49-F238E27FC236}">
                <a16:creationId xmlns:a16="http://schemas.microsoft.com/office/drawing/2014/main" id="{36E730BF-7336-1EF8-4BBF-8D0221739B71}"/>
              </a:ext>
            </a:extLst>
          </p:cNvPr>
          <p:cNvGraphicFramePr>
            <a:graphicFrameLocks noGrp="1"/>
          </p:cNvGraphicFramePr>
          <p:nvPr>
            <p:ph idx="1"/>
            <p:extLst>
              <p:ext uri="{D42A27DB-BD31-4B8C-83A1-F6EECF244321}">
                <p14:modId xmlns:p14="http://schemas.microsoft.com/office/powerpoint/2010/main" val="338246932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08455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FB328-8032-E352-36B1-2E131AB9D2F6}"/>
              </a:ext>
            </a:extLst>
          </p:cNvPr>
          <p:cNvSpPr>
            <a:spLocks noGrp="1"/>
          </p:cNvSpPr>
          <p:nvPr>
            <p:ph type="title"/>
          </p:nvPr>
        </p:nvSpPr>
        <p:spPr/>
        <p:txBody>
          <a:bodyPr/>
          <a:lstStyle/>
          <a:p>
            <a:r>
              <a:rPr lang="en-US" dirty="0"/>
              <a:t>Key Classes of Components</a:t>
            </a:r>
          </a:p>
        </p:txBody>
      </p:sp>
      <p:graphicFrame>
        <p:nvGraphicFramePr>
          <p:cNvPr id="5" name="Content Placeholder 2">
            <a:extLst>
              <a:ext uri="{FF2B5EF4-FFF2-40B4-BE49-F238E27FC236}">
                <a16:creationId xmlns:a16="http://schemas.microsoft.com/office/drawing/2014/main" id="{83D33142-38FF-E867-CB57-E418E963F0E9}"/>
              </a:ext>
            </a:extLst>
          </p:cNvPr>
          <p:cNvGraphicFramePr>
            <a:graphicFrameLocks noGrp="1"/>
          </p:cNvGraphicFramePr>
          <p:nvPr>
            <p:ph idx="1"/>
            <p:extLst>
              <p:ext uri="{D42A27DB-BD31-4B8C-83A1-F6EECF244321}">
                <p14:modId xmlns:p14="http://schemas.microsoft.com/office/powerpoint/2010/main" val="45063922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2470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0C7A9-7C98-0310-C047-72D48204E490}"/>
              </a:ext>
            </a:extLst>
          </p:cNvPr>
          <p:cNvSpPr>
            <a:spLocks noGrp="1"/>
          </p:cNvSpPr>
          <p:nvPr>
            <p:ph type="title"/>
          </p:nvPr>
        </p:nvSpPr>
        <p:spPr/>
        <p:txBody>
          <a:bodyPr/>
          <a:lstStyle/>
          <a:p>
            <a:r>
              <a:rPr lang="en-US" dirty="0"/>
              <a:t>Vulnerability Evaluation</a:t>
            </a:r>
          </a:p>
        </p:txBody>
      </p:sp>
      <p:graphicFrame>
        <p:nvGraphicFramePr>
          <p:cNvPr id="5" name="Content Placeholder 2">
            <a:extLst>
              <a:ext uri="{FF2B5EF4-FFF2-40B4-BE49-F238E27FC236}">
                <a16:creationId xmlns:a16="http://schemas.microsoft.com/office/drawing/2014/main" id="{FF1A6AA0-41F5-9CA1-6FFF-93BF251855CA}"/>
              </a:ext>
            </a:extLst>
          </p:cNvPr>
          <p:cNvGraphicFramePr>
            <a:graphicFrameLocks noGrp="1"/>
          </p:cNvGraphicFramePr>
          <p:nvPr>
            <p:ph idx="1"/>
            <p:extLst>
              <p:ext uri="{D42A27DB-BD31-4B8C-83A1-F6EECF244321}">
                <p14:modId xmlns:p14="http://schemas.microsoft.com/office/powerpoint/2010/main" val="424305917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5007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D0363-3241-0529-8B4D-6E4DBC8C980E}"/>
              </a:ext>
            </a:extLst>
          </p:cNvPr>
          <p:cNvSpPr>
            <a:spLocks noGrp="1"/>
          </p:cNvSpPr>
          <p:nvPr>
            <p:ph type="title"/>
          </p:nvPr>
        </p:nvSpPr>
        <p:spPr/>
        <p:txBody>
          <a:bodyPr/>
          <a:lstStyle/>
          <a:p>
            <a:r>
              <a:rPr lang="en-US" dirty="0"/>
              <a:t>Vulnerability Evaluation</a:t>
            </a:r>
          </a:p>
        </p:txBody>
      </p:sp>
      <p:graphicFrame>
        <p:nvGraphicFramePr>
          <p:cNvPr id="4" name="Table 4">
            <a:extLst>
              <a:ext uri="{FF2B5EF4-FFF2-40B4-BE49-F238E27FC236}">
                <a16:creationId xmlns:a16="http://schemas.microsoft.com/office/drawing/2014/main" id="{CF0EC530-AC00-0F6E-8588-16F9A8AF4A9F}"/>
              </a:ext>
            </a:extLst>
          </p:cNvPr>
          <p:cNvGraphicFramePr>
            <a:graphicFrameLocks noGrp="1"/>
          </p:cNvGraphicFramePr>
          <p:nvPr>
            <p:ph idx="1"/>
            <p:extLst>
              <p:ext uri="{D42A27DB-BD31-4B8C-83A1-F6EECF244321}">
                <p14:modId xmlns:p14="http://schemas.microsoft.com/office/powerpoint/2010/main" val="3794143528"/>
              </p:ext>
            </p:extLst>
          </p:nvPr>
        </p:nvGraphicFramePr>
        <p:xfrm>
          <a:off x="838200" y="2286000"/>
          <a:ext cx="5069114" cy="2286000"/>
        </p:xfrm>
        <a:graphic>
          <a:graphicData uri="http://schemas.openxmlformats.org/drawingml/2006/table">
            <a:tbl>
              <a:tblPr firstRow="1" bandRow="1">
                <a:tableStyleId>{5C22544A-7EE6-4342-B048-85BDC9FD1C3A}</a:tableStyleId>
              </a:tblPr>
              <a:tblGrid>
                <a:gridCol w="2534557">
                  <a:extLst>
                    <a:ext uri="{9D8B030D-6E8A-4147-A177-3AD203B41FA5}">
                      <a16:colId xmlns:a16="http://schemas.microsoft.com/office/drawing/2014/main" val="2767789061"/>
                    </a:ext>
                  </a:extLst>
                </a:gridCol>
                <a:gridCol w="2534557">
                  <a:extLst>
                    <a:ext uri="{9D8B030D-6E8A-4147-A177-3AD203B41FA5}">
                      <a16:colId xmlns:a16="http://schemas.microsoft.com/office/drawing/2014/main" val="2721077317"/>
                    </a:ext>
                  </a:extLst>
                </a:gridCol>
              </a:tblGrid>
              <a:tr h="160580">
                <a:tc>
                  <a:txBody>
                    <a:bodyPr/>
                    <a:lstStyle/>
                    <a:p>
                      <a:r>
                        <a:rPr lang="en-US" dirty="0"/>
                        <a:t>Vulnerability Severity Level</a:t>
                      </a:r>
                    </a:p>
                  </a:txBody>
                  <a:tcPr/>
                </a:tc>
                <a:tc>
                  <a:txBody>
                    <a:bodyPr/>
                    <a:lstStyle/>
                    <a:p>
                      <a:r>
                        <a:rPr lang="en-US" dirty="0"/>
                        <a:t>Meaning</a:t>
                      </a:r>
                    </a:p>
                  </a:txBody>
                  <a:tcPr/>
                </a:tc>
                <a:extLst>
                  <a:ext uri="{0D108BD9-81ED-4DB2-BD59-A6C34878D82A}">
                    <a16:rowId xmlns:a16="http://schemas.microsoft.com/office/drawing/2014/main" val="517317953"/>
                  </a:ext>
                </a:extLst>
              </a:tr>
              <a:tr h="281015">
                <a:tc>
                  <a:txBody>
                    <a:bodyPr/>
                    <a:lstStyle/>
                    <a:p>
                      <a:r>
                        <a:rPr lang="en-US" dirty="0"/>
                        <a:t>High-Severity Level</a:t>
                      </a:r>
                    </a:p>
                  </a:txBody>
                  <a:tcPr/>
                </a:tc>
                <a:tc>
                  <a:txBody>
                    <a:bodyPr/>
                    <a:lstStyle/>
                    <a:p>
                      <a:r>
                        <a:rPr lang="en-US" dirty="0"/>
                        <a:t>Must be fixed as soon as possible (within 7 days)</a:t>
                      </a:r>
                    </a:p>
                  </a:txBody>
                  <a:tcPr/>
                </a:tc>
                <a:extLst>
                  <a:ext uri="{0D108BD9-81ED-4DB2-BD59-A6C34878D82A}">
                    <a16:rowId xmlns:a16="http://schemas.microsoft.com/office/drawing/2014/main" val="542411127"/>
                  </a:ext>
                </a:extLst>
              </a:tr>
              <a:tr h="160580">
                <a:tc>
                  <a:txBody>
                    <a:bodyPr/>
                    <a:lstStyle/>
                    <a:p>
                      <a:r>
                        <a:rPr lang="en-US" dirty="0"/>
                        <a:t>Medium-Severity Level</a:t>
                      </a:r>
                    </a:p>
                  </a:txBody>
                  <a:tcPr/>
                </a:tc>
                <a:tc>
                  <a:txBody>
                    <a:bodyPr/>
                    <a:lstStyle/>
                    <a:p>
                      <a:r>
                        <a:rPr lang="en-US" dirty="0"/>
                        <a:t>Must be fixed soon (within 90 days)</a:t>
                      </a:r>
                    </a:p>
                  </a:txBody>
                  <a:tcPr/>
                </a:tc>
                <a:extLst>
                  <a:ext uri="{0D108BD9-81ED-4DB2-BD59-A6C34878D82A}">
                    <a16:rowId xmlns:a16="http://schemas.microsoft.com/office/drawing/2014/main" val="3566070632"/>
                  </a:ext>
                </a:extLst>
              </a:tr>
              <a:tr h="160580">
                <a:tc>
                  <a:txBody>
                    <a:bodyPr/>
                    <a:lstStyle/>
                    <a:p>
                      <a:r>
                        <a:rPr lang="en-US" dirty="0"/>
                        <a:t>Low-Severity Level</a:t>
                      </a:r>
                    </a:p>
                  </a:txBody>
                  <a:tcPr/>
                </a:tc>
                <a:tc>
                  <a:txBody>
                    <a:bodyPr/>
                    <a:lstStyle/>
                    <a:p>
                      <a:r>
                        <a:rPr lang="en-US" dirty="0"/>
                        <a:t>May be fixed later </a:t>
                      </a:r>
                    </a:p>
                  </a:txBody>
                  <a:tcPr/>
                </a:tc>
                <a:extLst>
                  <a:ext uri="{0D108BD9-81ED-4DB2-BD59-A6C34878D82A}">
                    <a16:rowId xmlns:a16="http://schemas.microsoft.com/office/drawing/2014/main" val="2577609568"/>
                  </a:ext>
                </a:extLst>
              </a:tr>
            </a:tbl>
          </a:graphicData>
        </a:graphic>
      </p:graphicFrame>
      <p:graphicFrame>
        <p:nvGraphicFramePr>
          <p:cNvPr id="7" name="Chart 6">
            <a:extLst>
              <a:ext uri="{FF2B5EF4-FFF2-40B4-BE49-F238E27FC236}">
                <a16:creationId xmlns:a16="http://schemas.microsoft.com/office/drawing/2014/main" id="{F66FE6C5-CB69-0F82-4A69-78BA202EB309}"/>
              </a:ext>
            </a:extLst>
          </p:cNvPr>
          <p:cNvGraphicFramePr/>
          <p:nvPr>
            <p:extLst>
              <p:ext uri="{D42A27DB-BD31-4B8C-83A1-F6EECF244321}">
                <p14:modId xmlns:p14="http://schemas.microsoft.com/office/powerpoint/2010/main" val="2986306037"/>
              </p:ext>
            </p:extLst>
          </p:nvPr>
        </p:nvGraphicFramePr>
        <p:xfrm>
          <a:off x="5907314" y="1741714"/>
          <a:ext cx="5446486" cy="47511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1759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48522C-96D3-232A-02C0-2255450B1F64}"/>
              </a:ext>
            </a:extLst>
          </p:cNvPr>
          <p:cNvSpPr>
            <a:spLocks noGrp="1"/>
          </p:cNvSpPr>
          <p:nvPr>
            <p:ph type="title"/>
          </p:nvPr>
        </p:nvSpPr>
        <p:spPr>
          <a:xfrm>
            <a:off x="1371599" y="294538"/>
            <a:ext cx="9895951" cy="1033669"/>
          </a:xfrm>
        </p:spPr>
        <p:txBody>
          <a:bodyPr>
            <a:noAutofit/>
          </a:bodyPr>
          <a:lstStyle/>
          <a:p>
            <a:pPr algn="ctr"/>
            <a:r>
              <a:rPr lang="en-US" sz="2800" dirty="0">
                <a:solidFill>
                  <a:srgbClr val="FFFFFF"/>
                </a:solidFill>
              </a:rPr>
              <a:t>Actions and Recommendations for Addressing Vulnerabilities</a:t>
            </a:r>
          </a:p>
        </p:txBody>
      </p:sp>
      <p:sp>
        <p:nvSpPr>
          <p:cNvPr id="3" name="Content Placeholder 2">
            <a:extLst>
              <a:ext uri="{FF2B5EF4-FFF2-40B4-BE49-F238E27FC236}">
                <a16:creationId xmlns:a16="http://schemas.microsoft.com/office/drawing/2014/main" id="{445A7A59-78AD-7631-9A33-81E73D1AE6E1}"/>
              </a:ext>
            </a:extLst>
          </p:cNvPr>
          <p:cNvSpPr>
            <a:spLocks noGrp="1"/>
          </p:cNvSpPr>
          <p:nvPr>
            <p:ph idx="1"/>
          </p:nvPr>
        </p:nvSpPr>
        <p:spPr>
          <a:xfrm>
            <a:off x="1371599" y="2318197"/>
            <a:ext cx="9724031" cy="3683358"/>
          </a:xfrm>
        </p:spPr>
        <p:txBody>
          <a:bodyPr anchor="ctr">
            <a:normAutofit/>
          </a:bodyPr>
          <a:lstStyle/>
          <a:p>
            <a:endParaRPr lang="en-US" sz="2000"/>
          </a:p>
        </p:txBody>
      </p:sp>
    </p:spTree>
    <p:extLst>
      <p:ext uri="{BB962C8B-B14F-4D97-AF65-F5344CB8AC3E}">
        <p14:creationId xmlns:p14="http://schemas.microsoft.com/office/powerpoint/2010/main" val="1868666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30C7A9-7C98-0310-C047-72D48204E490}"/>
              </a:ext>
            </a:extLst>
          </p:cNvPr>
          <p:cNvSpPr>
            <a:spLocks noGrp="1"/>
          </p:cNvSpPr>
          <p:nvPr>
            <p:ph type="title"/>
          </p:nvPr>
        </p:nvSpPr>
        <p:spPr>
          <a:xfrm>
            <a:off x="1371599" y="294538"/>
            <a:ext cx="9895951" cy="1033669"/>
          </a:xfrm>
        </p:spPr>
        <p:txBody>
          <a:bodyPr>
            <a:normAutofit/>
          </a:bodyPr>
          <a:lstStyle/>
          <a:p>
            <a:r>
              <a:rPr lang="en-US" sz="2800" dirty="0">
                <a:solidFill>
                  <a:srgbClr val="FFFFFF"/>
                </a:solidFill>
              </a:rPr>
              <a:t>Actions and Recommendations for Addressing Vulnerabilities</a:t>
            </a:r>
          </a:p>
        </p:txBody>
      </p:sp>
      <p:sp>
        <p:nvSpPr>
          <p:cNvPr id="4" name="Content Placeholder 3">
            <a:extLst>
              <a:ext uri="{FF2B5EF4-FFF2-40B4-BE49-F238E27FC236}">
                <a16:creationId xmlns:a16="http://schemas.microsoft.com/office/drawing/2014/main" id="{D7FFCE09-28AA-5F90-09F5-401794E5E5D1}"/>
              </a:ext>
            </a:extLst>
          </p:cNvPr>
          <p:cNvSpPr>
            <a:spLocks noGrp="1"/>
          </p:cNvSpPr>
          <p:nvPr>
            <p:ph idx="1"/>
          </p:nvPr>
        </p:nvSpPr>
        <p:spPr>
          <a:xfrm>
            <a:off x="1371599" y="2318197"/>
            <a:ext cx="9724031" cy="3683358"/>
          </a:xfrm>
        </p:spPr>
        <p:txBody>
          <a:bodyPr anchor="ctr">
            <a:normAutofit/>
          </a:bodyPr>
          <a:lstStyle/>
          <a:p>
            <a:r>
              <a:rPr lang="en-US" sz="2000" dirty="0"/>
              <a:t>Servers</a:t>
            </a:r>
          </a:p>
          <a:p>
            <a:pPr lvl="1"/>
            <a:r>
              <a:rPr lang="en-US" sz="1600" dirty="0"/>
              <a:t>Responsible: IT Staff</a:t>
            </a:r>
          </a:p>
          <a:p>
            <a:pPr lvl="1"/>
            <a:endParaRPr lang="en-US" sz="1600" dirty="0"/>
          </a:p>
          <a:p>
            <a:pPr lvl="1"/>
            <a:r>
              <a:rPr lang="en-US" sz="1600" dirty="0"/>
              <a:t>Action: Implement and Enforce Password Security Requirements</a:t>
            </a:r>
          </a:p>
          <a:p>
            <a:pPr lvl="1"/>
            <a:r>
              <a:rPr lang="en-US" sz="1600" dirty="0"/>
              <a:t>Details: Recommended by Microsoft, minimum of 12 characters including uppercase, lowercase, numbers, and symbols.</a:t>
            </a:r>
          </a:p>
          <a:p>
            <a:pPr lvl="1"/>
            <a:r>
              <a:rPr lang="en-US" sz="1600" dirty="0"/>
              <a:t>Timeline: 14 days</a:t>
            </a:r>
          </a:p>
          <a:p>
            <a:pPr lvl="1"/>
            <a:endParaRPr lang="en-US" sz="1600" dirty="0"/>
          </a:p>
          <a:p>
            <a:pPr lvl="1"/>
            <a:endParaRPr lang="en-US" sz="1600" dirty="0"/>
          </a:p>
          <a:p>
            <a:pPr lvl="1"/>
            <a:r>
              <a:rPr lang="en-US" sz="1600" dirty="0"/>
              <a:t>Action: Implement and Enforce Schedule for Regular Software Updates</a:t>
            </a:r>
          </a:p>
          <a:p>
            <a:pPr lvl="1"/>
            <a:r>
              <a:rPr lang="en-US" sz="1600" dirty="0"/>
              <a:t>Details: Identify update point for download, schedule a time for the client to check for updates, and schedule a time to check versions to ensure updates are occurring regularly as appropriate.</a:t>
            </a:r>
          </a:p>
          <a:p>
            <a:pPr lvl="1"/>
            <a:r>
              <a:rPr lang="en-US" sz="1600" dirty="0"/>
              <a:t>Timeline: within 30 days</a:t>
            </a:r>
          </a:p>
          <a:p>
            <a:pPr lvl="1"/>
            <a:endParaRPr lang="en-US" sz="1600" dirty="0"/>
          </a:p>
          <a:p>
            <a:pPr lvl="1"/>
            <a:endParaRPr lang="en-US" sz="1600" dirty="0"/>
          </a:p>
          <a:p>
            <a:pPr lvl="1"/>
            <a:endParaRPr lang="en-US" sz="2000" dirty="0"/>
          </a:p>
        </p:txBody>
      </p:sp>
    </p:spTree>
    <p:extLst>
      <p:ext uri="{BB962C8B-B14F-4D97-AF65-F5344CB8AC3E}">
        <p14:creationId xmlns:p14="http://schemas.microsoft.com/office/powerpoint/2010/main" val="1774891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30C7A9-7C98-0310-C047-72D48204E490}"/>
              </a:ext>
            </a:extLst>
          </p:cNvPr>
          <p:cNvSpPr>
            <a:spLocks noGrp="1"/>
          </p:cNvSpPr>
          <p:nvPr>
            <p:ph type="title"/>
          </p:nvPr>
        </p:nvSpPr>
        <p:spPr>
          <a:xfrm>
            <a:off x="1371599" y="294538"/>
            <a:ext cx="9895951" cy="1033669"/>
          </a:xfrm>
        </p:spPr>
        <p:txBody>
          <a:bodyPr>
            <a:normAutofit/>
          </a:bodyPr>
          <a:lstStyle/>
          <a:p>
            <a:r>
              <a:rPr lang="en-US" sz="2800" dirty="0">
                <a:solidFill>
                  <a:srgbClr val="FFFFFF"/>
                </a:solidFill>
              </a:rPr>
              <a:t>Actions and Recommendations for Addressing Vulnerabilities</a:t>
            </a:r>
          </a:p>
        </p:txBody>
      </p:sp>
      <p:sp>
        <p:nvSpPr>
          <p:cNvPr id="4" name="Content Placeholder 3">
            <a:extLst>
              <a:ext uri="{FF2B5EF4-FFF2-40B4-BE49-F238E27FC236}">
                <a16:creationId xmlns:a16="http://schemas.microsoft.com/office/drawing/2014/main" id="{D7FFCE09-28AA-5F90-09F5-401794E5E5D1}"/>
              </a:ext>
            </a:extLst>
          </p:cNvPr>
          <p:cNvSpPr>
            <a:spLocks noGrp="1"/>
          </p:cNvSpPr>
          <p:nvPr>
            <p:ph idx="1"/>
          </p:nvPr>
        </p:nvSpPr>
        <p:spPr>
          <a:xfrm>
            <a:off x="1371599" y="2318197"/>
            <a:ext cx="9724031" cy="3683358"/>
          </a:xfrm>
        </p:spPr>
        <p:txBody>
          <a:bodyPr anchor="ctr">
            <a:normAutofit fontScale="25000" lnSpcReduction="20000"/>
          </a:bodyPr>
          <a:lstStyle/>
          <a:p>
            <a:r>
              <a:rPr lang="en-US" sz="6000" dirty="0"/>
              <a:t>Networking Components</a:t>
            </a:r>
          </a:p>
          <a:p>
            <a:pPr lvl="1"/>
            <a:r>
              <a:rPr lang="en-US" sz="6000" dirty="0"/>
              <a:t>Responsible: IT Staff</a:t>
            </a:r>
          </a:p>
          <a:p>
            <a:pPr lvl="1"/>
            <a:endParaRPr lang="en-US" sz="6000" dirty="0"/>
          </a:p>
          <a:p>
            <a:pPr lvl="1"/>
            <a:r>
              <a:rPr lang="en-US" sz="6000" dirty="0"/>
              <a:t>Action: Implement and Enforce Password Security Requirements</a:t>
            </a:r>
          </a:p>
          <a:p>
            <a:pPr lvl="1"/>
            <a:r>
              <a:rPr lang="en-US" sz="6000" dirty="0"/>
              <a:t>Details: Recommended by Microsoft, minimum of 12 characters including uppercase, lowercase, numbers, and symbols.</a:t>
            </a:r>
          </a:p>
          <a:p>
            <a:pPr lvl="1"/>
            <a:r>
              <a:rPr lang="en-US" sz="6000" dirty="0"/>
              <a:t>Timeline: within 14 days</a:t>
            </a:r>
          </a:p>
          <a:p>
            <a:pPr marL="457200" lvl="1" indent="0">
              <a:buNone/>
            </a:pPr>
            <a:endParaRPr lang="en-US" sz="6000" dirty="0"/>
          </a:p>
          <a:p>
            <a:pPr lvl="1"/>
            <a:r>
              <a:rPr lang="en-US" sz="6000" dirty="0"/>
              <a:t>Action: Implement and Enforce Schedule for Regular Software Updates</a:t>
            </a:r>
          </a:p>
          <a:p>
            <a:pPr lvl="1"/>
            <a:r>
              <a:rPr lang="en-US" sz="6000" dirty="0"/>
              <a:t>Details: Identify update point for download, schedule a time for the client to check for updates, and schedule a time to check versions to ensure updates are occurring regularly as appropriate.</a:t>
            </a:r>
          </a:p>
          <a:p>
            <a:pPr lvl="1"/>
            <a:r>
              <a:rPr lang="en-US" sz="6000" dirty="0"/>
              <a:t>Timeline: within 30 days</a:t>
            </a:r>
          </a:p>
          <a:p>
            <a:pPr lvl="1"/>
            <a:endParaRPr lang="en-US" sz="6000" dirty="0"/>
          </a:p>
          <a:p>
            <a:pPr lvl="1"/>
            <a:r>
              <a:rPr lang="en-US" sz="6000" dirty="0"/>
              <a:t>Action: Implement and Enforce Administrative Account Use Policy</a:t>
            </a:r>
          </a:p>
          <a:p>
            <a:pPr lvl="1"/>
            <a:r>
              <a:rPr lang="en-US" sz="6000" dirty="0"/>
              <a:t>Details: Policy should enforce use of administrative privileged accounts to only be logged in and used when managing data and assets that require administrative privilege.</a:t>
            </a:r>
          </a:p>
          <a:p>
            <a:pPr lvl="1"/>
            <a:r>
              <a:rPr lang="en-US" sz="6000" dirty="0"/>
              <a:t>Timeline: within 30 days</a:t>
            </a:r>
          </a:p>
          <a:p>
            <a:pPr marL="457200" lvl="1" indent="0">
              <a:buNone/>
            </a:pPr>
            <a:endParaRPr lang="en-US" sz="6000" dirty="0"/>
          </a:p>
          <a:p>
            <a:pPr lvl="1"/>
            <a:r>
              <a:rPr lang="en-US" sz="6000" dirty="0"/>
              <a:t>Action: Implement and Enforce Network Port Security Requirements</a:t>
            </a:r>
          </a:p>
          <a:p>
            <a:pPr lvl="1"/>
            <a:r>
              <a:rPr lang="en-US" sz="6000" dirty="0"/>
              <a:t>Details: Restrict access to the network by white-listing MAC addresses and applying port-security settings.</a:t>
            </a:r>
          </a:p>
          <a:p>
            <a:pPr lvl="1"/>
            <a:r>
              <a:rPr lang="en-US" sz="6000" dirty="0"/>
              <a:t>Timeline: 30 days</a:t>
            </a:r>
          </a:p>
          <a:p>
            <a:pPr marL="457200" lvl="1" indent="0">
              <a:buNone/>
            </a:pPr>
            <a:endParaRPr lang="en-US" sz="1600" dirty="0"/>
          </a:p>
          <a:p>
            <a:pPr lvl="1"/>
            <a:endParaRPr lang="en-US" sz="1600" dirty="0"/>
          </a:p>
          <a:p>
            <a:pPr lvl="1"/>
            <a:endParaRPr lang="en-US" sz="2000" dirty="0"/>
          </a:p>
        </p:txBody>
      </p:sp>
    </p:spTree>
    <p:extLst>
      <p:ext uri="{BB962C8B-B14F-4D97-AF65-F5344CB8AC3E}">
        <p14:creationId xmlns:p14="http://schemas.microsoft.com/office/powerpoint/2010/main" val="1940924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TotalTime>
  <Words>2758</Words>
  <Application>Microsoft Office PowerPoint</Application>
  <PresentationFormat>Widescreen</PresentationFormat>
  <Paragraphs>272</Paragraphs>
  <Slides>27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(Body)</vt:lpstr>
      <vt:lpstr>Calibri Light</vt:lpstr>
      <vt:lpstr>Office Theme</vt:lpstr>
      <vt:lpstr>Swisher Manufacturing OCTAVE Results</vt:lpstr>
      <vt:lpstr>OCTAVE Overview</vt:lpstr>
      <vt:lpstr>Identified Critical Assets</vt:lpstr>
      <vt:lpstr>Key Classes of Components</vt:lpstr>
      <vt:lpstr>Vulnerability Evaluation</vt:lpstr>
      <vt:lpstr>Vulnerability Evaluation</vt:lpstr>
      <vt:lpstr>Actions and Recommendations for Addressing Vulnerabilities</vt:lpstr>
      <vt:lpstr>Actions and Recommendations for Addressing Vulnerabilities</vt:lpstr>
      <vt:lpstr>Actions and Recommendations for Addressing Vulnerabilities</vt:lpstr>
      <vt:lpstr>Actions and Recommendations for Addressing Vulnerabilities</vt:lpstr>
      <vt:lpstr>Actions and Recommendations for Addressing Vulnerabilities</vt:lpstr>
      <vt:lpstr>Actions and Recommendations for Addressing Vulnerabilities</vt:lpstr>
      <vt:lpstr>Operational Protection Strategies</vt:lpstr>
      <vt:lpstr>Organizational Protection Strategies</vt:lpstr>
      <vt:lpstr>Organizational Protection Strategies</vt:lpstr>
      <vt:lpstr>Organizational Protection Strategies</vt:lpstr>
      <vt:lpstr>Organizational Protection Strategies</vt:lpstr>
      <vt:lpstr>Organizational Protection Strategies</vt:lpstr>
      <vt:lpstr>Organizational Protection Strategies</vt:lpstr>
      <vt:lpstr>Organizational Protection Strategies</vt:lpstr>
      <vt:lpstr>Mitigation Plans</vt:lpstr>
      <vt:lpstr>Mitigation Plans</vt:lpstr>
      <vt:lpstr>Mitigation Plans</vt:lpstr>
      <vt:lpstr>Mitigation Plans</vt:lpstr>
      <vt:lpstr>Mitigation Plans</vt:lpstr>
      <vt:lpstr>Mitigation Plans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Duncan</dc:creator>
  <cp:lastModifiedBy>Daniel Duncan</cp:lastModifiedBy>
  <cp:revision>682</cp:revision>
  <dcterms:created xsi:type="dcterms:W3CDTF">2023-04-26T23:33:34Z</dcterms:created>
  <dcterms:modified xsi:type="dcterms:W3CDTF">2024-01-18T19:10:05Z</dcterms:modified>
</cp:coreProperties>
</file>