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obster"/>
      <p:regular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Lobs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664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subTitle"/>
          </p:nvPr>
        </p:nvSpPr>
        <p:spPr>
          <a:xfrm>
            <a:off x="5638241" y="4024750"/>
            <a:ext cx="6331499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Shivan A, Daniel ,</a:t>
            </a:r>
            <a:r>
              <a:rPr lang="en"/>
              <a:t> Jesus F, Mike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399850" y="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Basic Functionalities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399850" y="543000"/>
            <a:ext cx="6321600" cy="40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Search Movie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$sql = "Select * FROM MOVIES where title = '$MOVIENAME'";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Actors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$sql = "select MOVIES.title, MOVIES.production_year from MOVIES inner join cast_info on MOVIES.id = cast_info.movie_id and person_id = (SELECT id FROM ACTOR WHERE name = '$actor_name') order by MOVIES.production_year desc";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TV Shows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$sub = "SELECT id FROM TV WHERE title='$search'";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$sql = "SELECT title, season_nr, episode_nr FROM TV_episodes WHERE episode_of_id = ($sub) ORDER BY season_nr, episode_nr";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Insert a Movie 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n" sz="1000"/>
              <a:t>$sql = "INSERT INTO MOVIES (title,production_year) VALUE ('$title','$year')";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Movie and TV SHOWS from watch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Login Functionality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Through a users table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Track Active Users within the last 24 hours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Scenarios - </a:t>
            </a:r>
            <a:r>
              <a:rPr b="0" i="1" lang="en"/>
              <a:t>Search &amp; Insert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25900" y="1102175"/>
            <a:ext cx="33801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Insert - </a:t>
            </a:r>
            <a:r>
              <a:rPr i="1" lang="en"/>
              <a:t>movies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Shivan wanted to search for his favorite movie Finding Dory 2. He gets zero results, however, has the ability to insert it into the database to help future users.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0" y="2886212"/>
            <a:ext cx="2446324" cy="12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400" y="2898299"/>
            <a:ext cx="1499086" cy="12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646" y="2931000"/>
            <a:ext cx="3414874" cy="13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255150" y="679775"/>
            <a:ext cx="34149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Search - </a:t>
            </a:r>
            <a:r>
              <a:rPr i="1" lang="en">
                <a:solidFill>
                  <a:schemeClr val="dk2"/>
                </a:solidFill>
              </a:rPr>
              <a:t>movies, TV shows, actors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●"/>
            </a:pPr>
            <a:r>
              <a:rPr lang="en">
                <a:solidFill>
                  <a:schemeClr val="dk2"/>
                </a:solidFill>
              </a:rPr>
              <a:t>Shivan wanted to search for his favorite movie Finding Dory 2.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Scenarios - </a:t>
            </a:r>
            <a:r>
              <a:rPr b="0" i="1" lang="en" sz="1800"/>
              <a:t>My Shows, My Movies, My Actors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51150" y="1241875"/>
            <a:ext cx="60417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Shivan wanted to add the movie he just watched, “Scream 5”, into his </a:t>
            </a:r>
            <a:r>
              <a:rPr b="1" lang="en"/>
              <a:t>My Movies</a:t>
            </a:r>
            <a:r>
              <a:rPr lang="en"/>
              <a:t> so that he can watch it some other time and get recommendations based on the genre Horror.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255150" y="679775"/>
            <a:ext cx="34149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" y="3028950"/>
            <a:ext cx="2583125" cy="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650" y="2660199"/>
            <a:ext cx="2700194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150" y="2763999"/>
            <a:ext cx="2779574" cy="12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5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User(s)</a:t>
            </a:r>
          </a:p>
        </p:txBody>
      </p:sp>
      <p:sp>
        <p:nvSpPr>
          <p:cNvPr id="105" name="Shape 105"/>
          <p:cNvSpPr/>
          <p:nvPr/>
        </p:nvSpPr>
        <p:spPr>
          <a:xfrm>
            <a:off x="750250" y="1480500"/>
            <a:ext cx="3911700" cy="28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929325" y="1480500"/>
            <a:ext cx="3911700" cy="28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412" y="2012400"/>
            <a:ext cx="3555375" cy="183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600" y="1625325"/>
            <a:ext cx="1644275" cy="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2875" y="2495475"/>
            <a:ext cx="1582774" cy="8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350" y="3359925"/>
            <a:ext cx="1535521" cy="86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8" idx="1"/>
          </p:cNvCxnSpPr>
          <p:nvPr/>
        </p:nvCxnSpPr>
        <p:spPr>
          <a:xfrm flipH="1" rot="10800000">
            <a:off x="1454900" y="2057550"/>
            <a:ext cx="36837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endCxn id="109" idx="1"/>
          </p:cNvCxnSpPr>
          <p:nvPr/>
        </p:nvCxnSpPr>
        <p:spPr>
          <a:xfrm>
            <a:off x="1393375" y="2622899"/>
            <a:ext cx="53895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endCxn id="110" idx="1"/>
          </p:cNvCxnSpPr>
          <p:nvPr/>
        </p:nvCxnSpPr>
        <p:spPr>
          <a:xfrm>
            <a:off x="1393550" y="2612849"/>
            <a:ext cx="3853800" cy="11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of API(s)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86075" y="1229525"/>
            <a:ext cx="2079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Grab Movie Poster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35987" y="1229525"/>
            <a:ext cx="2079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 of Season(s)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1950" y="4070050"/>
            <a:ext cx="4047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0" y="1628750"/>
            <a:ext cx="3257365" cy="25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262" y="1628750"/>
            <a:ext cx="3257375" cy="24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88550" y="432525"/>
            <a:ext cx="76512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Recommendation Generator 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if they have movies in their watch list</a:t>
            </a:r>
            <a:r>
              <a:rPr lang="en" sz="1200">
                <a:latin typeface="Lobster"/>
                <a:ea typeface="Lobster"/>
                <a:cs typeface="Lobster"/>
                <a:sym typeface="Lobster"/>
              </a:rPr>
              <a:t>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24600" y="1067925"/>
            <a:ext cx="74799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Get User ID of the User Id</a:t>
            </a:r>
          </a:p>
          <a:p>
            <a:pPr indent="-3048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/>
              <a:t>Allows us to search the movies_watched table based on userid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Get Genre(s) they have watched</a:t>
            </a:r>
          </a:p>
          <a:p>
            <a:pPr indent="-3048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/>
              <a:t>Give them recommendations on </a:t>
            </a:r>
            <a:r>
              <a:rPr lang="en" sz="1200"/>
              <a:t>genres</a:t>
            </a:r>
            <a:r>
              <a:rPr lang="en" sz="1200"/>
              <a:t> they watch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Find Movies that they have not watched from the movies watched table</a:t>
            </a:r>
          </a:p>
          <a:p>
            <a:pPr indent="-3048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/>
              <a:t>So we do not recommend a movie they have already watched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Sort that by Rating </a:t>
            </a:r>
            <a:r>
              <a:rPr lang="en"/>
              <a:t>provided</a:t>
            </a:r>
            <a:r>
              <a:rPr lang="en"/>
              <a:t> by IMDB and Genre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Return Highest Rating Movie and having more than one like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34084" l="13275" r="14260" t="11336"/>
          <a:stretch/>
        </p:blipFill>
        <p:spPr>
          <a:xfrm>
            <a:off x="6444750" y="1067925"/>
            <a:ext cx="2530749" cy="1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for Recommendations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400262" y="121135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$sql_genre= "SELECT DISTINCT info FROM movie_info, movies_watched WHERE info_type_id=3 and movie_info.movie_id = movies_watched.movie_id and movies_watched.id = $usr_id";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$main_sql =  "SELECT DISTINCT title, MOVIES.id, movie_info_idx.info as rating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FROM movie_info, movies_watched, movie_info_idx, MOVIES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WHERE movie_info.info_type_id=3 and _info.movie_id = movies_watched.movie_id 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movie_info.info = $mike and  movie_info_idx.info_type_id=101 and movie_info_idx.movie_id = movies_watched.movie_id 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	movies_watched.movie_id NOT IN (SELECT DISTINCT movies_watched.movie_id FROM movie_info, movies_watched WHERE info_type_id=3 and movie_info.movie_id = movies_watched.movie_id and movies_watched.id = $usr_id)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and MOVIES.id = movie_info.movie_id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              	and MOVIES.likes &gt;= 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             	 ORDER BY rating DESC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             	 LIMIT 50";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$escond_sql = "SELECT title, id FROM ($real_sql) as tempTable ORDER BY rand() LIMIT 1";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02450" y="1219275"/>
            <a:ext cx="2182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the </a:t>
            </a:r>
            <a:r>
              <a:rPr lang="en"/>
              <a:t>genre(s)</a:t>
            </a:r>
          </a:p>
        </p:txBody>
      </p:sp>
      <p:cxnSp>
        <p:nvCxnSpPr>
          <p:cNvPr id="138" name="Shape 138"/>
          <p:cNvCxnSpPr/>
          <p:nvPr/>
        </p:nvCxnSpPr>
        <p:spPr>
          <a:xfrm flipH="1" rot="10800000">
            <a:off x="1598375" y="2920275"/>
            <a:ext cx="870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102450" y="2684775"/>
            <a:ext cx="2182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Movies not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your own watch list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87075" y="3759000"/>
            <a:ext cx="2182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 the top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rated movie per genre the user watches with atleast 1 like by user</a:t>
            </a:r>
          </a:p>
        </p:txBody>
      </p:sp>
      <p:cxnSp>
        <p:nvCxnSpPr>
          <p:cNvPr id="141" name="Shape 141"/>
          <p:cNvCxnSpPr/>
          <p:nvPr/>
        </p:nvCxnSpPr>
        <p:spPr>
          <a:xfrm flipH="1" rot="10800000">
            <a:off x="1598375" y="1454775"/>
            <a:ext cx="8709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1842975" y="3545075"/>
            <a:ext cx="15075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2410100" y="1298649"/>
            <a:ext cx="6321600" cy="33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Get 10 Random Genre(s) other active users  have watched</a:t>
            </a:r>
          </a:p>
          <a:p>
            <a:pPr indent="-3048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Give them recommendations on genres should they watch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Return the 5 Highest Rating Movie and having More than One Like</a:t>
            </a:r>
          </a:p>
          <a:p>
            <a:pPr indent="-3175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One per each genre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168075" y="575975"/>
            <a:ext cx="76512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Recommendation Generator 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if they are a new user without a watchlist</a:t>
            </a:r>
          </a:p>
        </p:txBody>
      </p:sp>
      <p:sp>
        <p:nvSpPr>
          <p:cNvPr id="149" name="Shape 149"/>
          <p:cNvSpPr txBox="1"/>
          <p:nvPr/>
        </p:nvSpPr>
        <p:spPr>
          <a:xfrm rot="-1845550">
            <a:off x="645527" y="683680"/>
            <a:ext cx="1383179" cy="419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CONT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3800"/>
            <a:ext cx="2479523" cy="154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479525" y="3037925"/>
            <a:ext cx="62523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Trick Part: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We wanted to allow the users to have recommendations not only through a random search that could return bad values but have recommendations based on the movies their </a:t>
            </a:r>
            <a:r>
              <a:rPr lang="en" sz="1200"/>
              <a:t>friends</a:t>
            </a:r>
            <a:r>
              <a:rPr lang="en" sz="1200"/>
              <a:t> are watching. For this project we wanted to keep the design simple as our main goal was to allow users to see what their </a:t>
            </a:r>
            <a:r>
              <a:rPr lang="en" sz="1200"/>
              <a:t>friends</a:t>
            </a:r>
            <a:r>
              <a:rPr lang="en" sz="1200"/>
              <a:t> are watching. We also wanted our user interface to appeal to our audience and be simple. This project </a:t>
            </a:r>
            <a:r>
              <a:rPr lang="en" sz="1200"/>
              <a:t>recommendations</a:t>
            </a:r>
            <a:r>
              <a:rPr lang="en" sz="1200"/>
              <a:t> ties in the aspect of social media because you can see what others are watching.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