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jellouli Adam (STUD)" initials="DA(" lastIdx="1" clrIdx="0">
    <p:extLst>
      <p:ext uri="{19B8F6BF-5375-455C-9EA6-DF929625EA0E}">
        <p15:presenceInfo xmlns:p15="http://schemas.microsoft.com/office/powerpoint/2012/main" userId="Djellouli Adam (STUD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703550-FA8B-4090-A82D-99EB0AA35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2E329E-1DE0-4B59-8A96-CF4325BFC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FD3605-44A6-474C-9406-F6D55629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272E99-3532-4C55-B9AF-B5A04A8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E2B33E-80EC-415F-8EE0-B2C1C130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27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9C7D14-54B0-4A3E-ACB4-6228B6D2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2C15F1B-00B4-4B3A-A4C9-A0DD2F43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DE535C-65E7-4C3C-A32F-BA461884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E8EC8B-A5C5-44CC-8EEF-7738F5AA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B867F0-B235-4BDD-BD55-5ACD5E8F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9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1A5E36A-205F-4F57-9183-CB0720C3E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C9914C-DE4E-4BA1-8FDB-756AB96CC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4686CF-3632-4536-9177-FF2BBE92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E618D9-7820-4D8C-A8EA-0FBDB344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08BA18-F992-4372-B4AA-8B3B4290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09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87ED70-01A2-45A5-8867-6192B921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E1A467-D29E-4B34-9132-72C48A1E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99178D-ADF6-4C1A-B273-F29D7527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D86A96-184B-4B71-8C21-27F8CCCF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7188FA-62B9-42E6-BB23-70F9347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13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49694-DEBB-46A5-AD51-9C36F0C3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6CF8E7-470B-45B2-A9B4-3E822E45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180E39-E2D1-40A3-BD10-74C2B779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C25488-5DEB-4CF3-B136-F1DCAF86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05B63-D58D-432F-8158-D20A97B2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82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7EAEC-9CB6-49C1-9FD3-941E971F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E170F0-E77C-4494-A670-91C8C93C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A62E9F-83AD-42BF-9773-1EBFAF8D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243FBCB-3537-47B4-88F4-64403CEC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E01E5A-8704-49DB-A06D-B72BA4E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3AE509-73FB-44E9-B8EA-67E18502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55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369A2A-D161-4489-A545-C8EB8D5E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FEA425-5D06-48F9-9969-ABBDECE0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8C49656-9372-48E9-AE99-821F0F1AE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62A4ADE-6631-430A-89B9-36E820162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B588F96-D362-4983-A255-C7FA1CF7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D536A2E-B5DA-45F5-978E-CF3CE7A0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64CB83E-644B-4820-BE84-85AE1BF1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CD757E4-D65B-40DE-B30A-D70BBDD3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11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3197CF-1179-45C3-B2BB-D37A4C1E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CECA30D-2D35-401F-B2EF-9ADA6041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31E83E1-3150-4F45-84BB-5EE96DFF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3A62762-EE94-4EAD-9112-0869FBF7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03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F7E8946-A23E-44D1-9116-9D07CCD3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397A2A3-A966-49ED-8F8A-56B3D449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DCCFF4-41F8-4872-A41E-FE2E1771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92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B25F97-C5B4-44EF-AA5A-985FFCDA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FF47D-59CC-4582-BB51-AE0EDBB6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4438FF-64AE-48F1-A46A-A601C05B6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9C1DBC-ADDE-49AC-8B82-0FF958A8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0A0C47-5B08-4B65-A6D2-F42B9B8A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9FC7E2E-9ED9-464D-A55A-1C31909C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86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28169-6AF7-4A1E-ABAF-64D1C296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F79612-006A-4F45-9AE2-B04639A6C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770D57-0D16-45F5-896B-21AFD432A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3BCDBB-F517-4C1B-B57E-790793AE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097434-B28F-4BF6-85D8-A83F3AC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4BFC96-81EA-4FB3-AA30-F1E9BDE1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34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0D8B668-7B28-49B3-9FDA-84A114E0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EEEDEC-DB1A-4948-9B66-579A0C88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1601B5-ACC5-46DB-B80E-117099368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6339-03FC-40F8-A3BF-FFFC03714ABB}" type="datetimeFigureOut">
              <a:rPr lang="pl-PL" smtClean="0"/>
              <a:t>2019-10-03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19F212-7409-46E6-BBEC-D40E3EBA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16BCD0-34A4-4D45-ABE4-71AF31DEA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1009-71BA-4751-A98F-AF3DFFA4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73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7DB0567-07B7-403F-808B-1F43F683AC8E}"/>
              </a:ext>
            </a:extLst>
          </p:cNvPr>
          <p:cNvSpPr txBox="1"/>
          <p:nvPr/>
        </p:nvSpPr>
        <p:spPr>
          <a:xfrm>
            <a:off x="506028" y="381740"/>
            <a:ext cx="7403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/>
              <a:t>Po co to komu potrzebne?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4293BDC-27E5-4EC2-89EB-2EEF011C8372}"/>
              </a:ext>
            </a:extLst>
          </p:cNvPr>
          <p:cNvSpPr txBox="1"/>
          <p:nvPr/>
        </p:nvSpPr>
        <p:spPr>
          <a:xfrm>
            <a:off x="1266547" y="1377519"/>
            <a:ext cx="7682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Przygotowanie do technicznej rozmowy o prace.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Projekty do 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Nauczenie się czegoś porządnie.</a:t>
            </a:r>
          </a:p>
        </p:txBody>
      </p:sp>
    </p:spTree>
    <p:extLst>
      <p:ext uri="{BB962C8B-B14F-4D97-AF65-F5344CB8AC3E}">
        <p14:creationId xmlns:p14="http://schemas.microsoft.com/office/powerpoint/2010/main" val="344919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D1080F-627F-4878-913B-45C80115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E44D67-92A4-42D7-8B2C-C151CD6D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351338"/>
          </a:xfrm>
        </p:spPr>
        <p:txBody>
          <a:bodyPr>
            <a:normAutofit/>
          </a:bodyPr>
          <a:lstStyle/>
          <a:p>
            <a:r>
              <a:rPr lang="pl-PL" dirty="0"/>
              <a:t>Wskaźniki?</a:t>
            </a:r>
          </a:p>
          <a:p>
            <a:r>
              <a:rPr lang="pl-PL" dirty="0"/>
              <a:t>Listy?</a:t>
            </a:r>
          </a:p>
          <a:p>
            <a:r>
              <a:rPr lang="pl-PL" dirty="0"/>
              <a:t>Tablice z haszowaniem?</a:t>
            </a:r>
          </a:p>
          <a:p>
            <a:r>
              <a:rPr lang="pl-PL" dirty="0"/>
              <a:t>Drzewa</a:t>
            </a:r>
          </a:p>
          <a:p>
            <a:r>
              <a:rPr lang="pl-PL" dirty="0"/>
              <a:t>Grafy</a:t>
            </a:r>
          </a:p>
          <a:p>
            <a:r>
              <a:rPr lang="pl-PL" dirty="0"/>
              <a:t>Programowanie dynamiczne?</a:t>
            </a:r>
          </a:p>
          <a:p>
            <a:r>
              <a:rPr lang="pl-PL" dirty="0"/>
              <a:t>Algorytmy Genetyczne</a:t>
            </a:r>
          </a:p>
          <a:p>
            <a:r>
              <a:rPr lang="pl-PL" dirty="0"/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1798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2BFC4B-7916-42D9-84EC-BE09262F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 czego się uczyć?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340713-5EA9-44FD-8C01-756F9966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ü"/>
            </a:pPr>
            <a:r>
              <a:rPr lang="pl-PL" sz="2800" dirty="0"/>
              <a:t>Zbiór zadań do matury CKE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l-PL" sz="2800" dirty="0"/>
              <a:t>„</a:t>
            </a:r>
            <a:r>
              <a:rPr lang="pl-PL" sz="2800" dirty="0" err="1"/>
              <a:t>ThinkPython</a:t>
            </a:r>
            <a:r>
              <a:rPr lang="pl-PL" sz="2800" dirty="0"/>
              <a:t>”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l-PL" sz="2800" dirty="0"/>
              <a:t>„</a:t>
            </a:r>
            <a:r>
              <a:rPr lang="pl-PL" sz="2800" dirty="0" err="1"/>
              <a:t>Python</a:t>
            </a:r>
            <a:r>
              <a:rPr lang="pl-PL" sz="2800" dirty="0"/>
              <a:t> for </a:t>
            </a:r>
            <a:r>
              <a:rPr lang="pl-PL" sz="2800" dirty="0" err="1"/>
              <a:t>Informatics</a:t>
            </a:r>
            <a:r>
              <a:rPr lang="pl-PL" sz="2800" dirty="0"/>
              <a:t>”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l-PL" sz="2800" dirty="0"/>
              <a:t>„Algorytmy Struktury danych i techniki programowania”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l-PL" sz="2800" dirty="0"/>
              <a:t>„</a:t>
            </a:r>
            <a:r>
              <a:rPr lang="pl-PL" sz="2800" dirty="0" err="1"/>
              <a:t>Coding</a:t>
            </a:r>
            <a:r>
              <a:rPr lang="pl-PL" sz="2800" dirty="0"/>
              <a:t> </a:t>
            </a:r>
            <a:r>
              <a:rPr lang="pl-PL" sz="2800" dirty="0" err="1"/>
              <a:t>interviews</a:t>
            </a:r>
            <a:r>
              <a:rPr lang="pl-PL" sz="2800" dirty="0"/>
              <a:t>: </a:t>
            </a:r>
            <a:r>
              <a:rPr lang="pl-PL" sz="2800" dirty="0" err="1"/>
              <a:t>Questions</a:t>
            </a:r>
            <a:r>
              <a:rPr lang="pl-PL" sz="2800" dirty="0"/>
              <a:t>, Analysis, Solutions”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l-PL" sz="2800" dirty="0"/>
              <a:t>projecteuler.net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l-PL" sz="2800" dirty="0"/>
              <a:t>Stanford/MIT/</a:t>
            </a:r>
            <a:r>
              <a:rPr lang="pl-PL" sz="2800" dirty="0" err="1"/>
              <a:t>Caltech</a:t>
            </a:r>
            <a:r>
              <a:rPr lang="pl-PL" sz="2800" dirty="0"/>
              <a:t>/Harvard</a:t>
            </a:r>
          </a:p>
        </p:txBody>
      </p:sp>
    </p:spTree>
    <p:extLst>
      <p:ext uri="{BB962C8B-B14F-4D97-AF65-F5344CB8AC3E}">
        <p14:creationId xmlns:p14="http://schemas.microsoft.com/office/powerpoint/2010/main" val="3826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DFB4E-FD08-4168-9BEB-CAD4EB8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Czas i pamięć ograniczenia fizyczne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3091129-FDCF-4EC2-9E6D-32501B384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Zachowanie wartości funkcji </a:t>
                </a:r>
              </a:p>
              <a:p>
                <a:r>
                  <a:rPr lang="pl-PL" dirty="0"/>
                  <a:t>Notacja dużego O</a:t>
                </a:r>
              </a:p>
              <a:p>
                <a:r>
                  <a:rPr lang="pl-PL" dirty="0"/>
                  <a:t>Notacja omega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pl-PL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dirty="0"/>
                  <a:t>teta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3091129-FDCF-4EC2-9E6D-32501B384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29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BF096-C8FD-4416-8CB9-CAEBC97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notacji dużego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1F88CE8-CB77-48B5-80BC-401435D85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071" y="159948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Pojedyncza operacja O(1)</a:t>
                </a:r>
              </a:p>
              <a:p>
                <a:r>
                  <a:rPr lang="pl-PL" dirty="0"/>
                  <a:t>Złożone operacje opisywane są przez funkcje: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l-PL" sz="2800" dirty="0"/>
                  <a:t>Liniową O(n)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l-PL" sz="2800" dirty="0"/>
                  <a:t>Logarytmiczną O(</a:t>
                </a:r>
                <a:r>
                  <a:rPr lang="pl-PL" sz="2800" dirty="0" err="1"/>
                  <a:t>logn</a:t>
                </a:r>
                <a:r>
                  <a:rPr lang="pl-PL" sz="28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l-PL" sz="2800" dirty="0"/>
                  <a:t>Liniowo-logarytmiczną (</a:t>
                </a:r>
                <a:r>
                  <a:rPr lang="pl-PL" sz="2800" dirty="0" err="1"/>
                  <a:t>nlogn</a:t>
                </a:r>
                <a:r>
                  <a:rPr lang="pl-PL" sz="28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l-PL" sz="2800" dirty="0"/>
                  <a:t>Kwadratową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8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l-PL" sz="2800" dirty="0"/>
                  <a:t>Wielomianową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8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l-PL" sz="2800" dirty="0"/>
                  <a:t>Wykładniczą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pl-PL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2800" dirty="0"/>
                  <a:t>)</a:t>
                </a: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1F88CE8-CB77-48B5-80BC-401435D85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071" y="1599483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BDE62B4A-083F-4007-9CCD-8131AF2D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63" y="2653019"/>
            <a:ext cx="4286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04B3C9-3DF2-4DB8-B865-372E47C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4A97CB-EB8A-4B3D-8CBE-B5590410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14C8866-D560-484A-BAAA-95B23DCC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65" y="1690688"/>
            <a:ext cx="2743200" cy="6286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A1B7260-41CF-46E4-A5A8-BD26720A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5" y="2805113"/>
            <a:ext cx="3381375" cy="962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DA8993C-C870-4AFC-8073-621871077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7" y="4114800"/>
            <a:ext cx="2867025" cy="9715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98B3C41-DDE8-46DA-8938-785763DD3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65" y="5434012"/>
            <a:ext cx="3667125" cy="8953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3084062-1E76-48AF-8218-05E509FED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1666083"/>
            <a:ext cx="4152900" cy="88582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852C60C-F18B-4A29-9D11-2F4AC7B45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2" y="2950372"/>
            <a:ext cx="52482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9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70799C-73BD-4C22-9A53-951B0665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 vs NP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C196D6-5467-460E-967D-CAF91EBB9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14" y="1603683"/>
            <a:ext cx="10515600" cy="4351338"/>
          </a:xfrm>
        </p:spPr>
        <p:txBody>
          <a:bodyPr/>
          <a:lstStyle/>
          <a:p>
            <a:r>
              <a:rPr lang="pl-PL" dirty="0"/>
              <a:t>Milion dolarów za rozwiązanie.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65C0D61-8474-4D6F-9ADF-A51AA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63" y="466725"/>
            <a:ext cx="4418211" cy="353456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E4CDB98-0BC7-4CB8-9D9F-39368981B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27" b="8796"/>
          <a:stretch/>
        </p:blipFill>
        <p:spPr>
          <a:xfrm>
            <a:off x="328829" y="2602929"/>
            <a:ext cx="6342000" cy="37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6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73D727-F211-414E-B303-97B63ECC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następnym razem?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70AE52-304D-4616-BC01-6F893B55F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Wskaźniki</a:t>
            </a:r>
          </a:p>
          <a:p>
            <a:r>
              <a:rPr lang="pl-PL" dirty="0"/>
              <a:t>Listy</a:t>
            </a:r>
          </a:p>
          <a:p>
            <a:r>
              <a:rPr lang="pl-PL" dirty="0"/>
              <a:t>Tablica z haszowaniem</a:t>
            </a:r>
          </a:p>
          <a:p>
            <a:r>
              <a:rPr lang="pl-PL" dirty="0"/>
              <a:t>Drzewa</a:t>
            </a:r>
          </a:p>
        </p:txBody>
      </p:sp>
    </p:spTree>
    <p:extLst>
      <p:ext uri="{BB962C8B-B14F-4D97-AF65-F5344CB8AC3E}">
        <p14:creationId xmlns:p14="http://schemas.microsoft.com/office/powerpoint/2010/main" val="4661123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164</Words>
  <Application>Microsoft Office PowerPoint</Application>
  <PresentationFormat>Panoramiczny</PresentationFormat>
  <Paragraphs>43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Motyw pakietu Office</vt:lpstr>
      <vt:lpstr>Prezentacja programu PowerPoint</vt:lpstr>
      <vt:lpstr>Plan</vt:lpstr>
      <vt:lpstr>Z czego się uczyć?</vt:lpstr>
      <vt:lpstr>Czas i pamięć ograniczenia fizyczne</vt:lpstr>
      <vt:lpstr>Zasady notacji dużego O</vt:lpstr>
      <vt:lpstr>Przykłady</vt:lpstr>
      <vt:lpstr>P vs NP</vt:lpstr>
      <vt:lpstr>Co następnym razem?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Djellouli Adam (STUD)</dc:creator>
  <cp:lastModifiedBy>Djellouli Adam (STUD)</cp:lastModifiedBy>
  <cp:revision>28</cp:revision>
  <dcterms:created xsi:type="dcterms:W3CDTF">2019-10-03T08:11:22Z</dcterms:created>
  <dcterms:modified xsi:type="dcterms:W3CDTF">2019-10-04T07:01:12Z</dcterms:modified>
</cp:coreProperties>
</file>