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5" r:id="rId6"/>
    <p:sldId id="262" r:id="rId7"/>
    <p:sldId id="263" r:id="rId8"/>
    <p:sldId id="264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36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42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64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6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1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1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07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63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14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CE8B-7A42-45D2-9264-8FB20555E97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7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2" Type="http://schemas.openxmlformats.org/officeDocument/2006/relationships/hyperlink" Target="https://github.com/djeck/Flyton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Competition robot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Flyton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575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de travail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Hub</a:t>
            </a:r>
          </a:p>
          <a:p>
            <a:pPr lvl="1"/>
            <a:r>
              <a:rPr lang="fr-FR" dirty="0" smtClean="0"/>
              <a:t>Lien du projet</a:t>
            </a:r>
          </a:p>
          <a:p>
            <a:pPr lvl="2"/>
            <a:r>
              <a:rPr lang="fr-FR" dirty="0" smtClean="0">
                <a:hlinkClick r:id="rId2"/>
              </a:rPr>
              <a:t>https://github.com/djeck/Flyton.git</a:t>
            </a:r>
            <a:endParaRPr lang="fr-FR" dirty="0" smtClean="0"/>
          </a:p>
          <a:p>
            <a:pPr lvl="1"/>
            <a:r>
              <a:rPr lang="fr-FR" dirty="0" smtClean="0"/>
              <a:t>New to Git Hub?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https://guides.github.com/activities/hello-world/</a:t>
            </a:r>
            <a:endParaRPr lang="fr-FR" dirty="0" smtClean="0"/>
          </a:p>
          <a:p>
            <a:r>
              <a:rPr lang="fr-FR" dirty="0" err="1" smtClean="0"/>
              <a:t>Planner</a:t>
            </a:r>
            <a:endParaRPr lang="fr-FR" dirty="0" smtClean="0"/>
          </a:p>
          <a:p>
            <a:pPr lvl="1"/>
            <a:r>
              <a:rPr lang="fr-FR" dirty="0" smtClean="0"/>
              <a:t>Accepter l’invitation dans mail groupe-</a:t>
            </a:r>
            <a:r>
              <a:rPr lang="fr-FR" dirty="0" err="1" smtClean="0"/>
              <a:t>esig</a:t>
            </a:r>
            <a:endParaRPr lang="fr-FR" dirty="0" smtClean="0"/>
          </a:p>
          <a:p>
            <a:pPr lvl="1"/>
            <a:r>
              <a:rPr lang="fr-FR" dirty="0" err="1" smtClean="0"/>
              <a:t>Accèss</a:t>
            </a:r>
            <a:r>
              <a:rPr lang="fr-FR" dirty="0" smtClean="0"/>
              <a:t> à </a:t>
            </a:r>
            <a:r>
              <a:rPr lang="fr-FR" dirty="0" err="1" smtClean="0"/>
              <a:t>Planner</a:t>
            </a:r>
            <a:endParaRPr lang="fr-FR" dirty="0" smtClean="0"/>
          </a:p>
          <a:p>
            <a:pPr lvl="2"/>
            <a:r>
              <a:rPr lang="fr-FR" dirty="0" smtClean="0"/>
              <a:t>Office 365-&gt; se </a:t>
            </a:r>
            <a:r>
              <a:rPr lang="fr-FR" dirty="0" err="1" smtClean="0"/>
              <a:t>logger</a:t>
            </a:r>
            <a:r>
              <a:rPr lang="fr-FR" dirty="0" smtClean="0"/>
              <a:t> avec le compte </a:t>
            </a:r>
            <a:r>
              <a:rPr lang="fr-FR" dirty="0" err="1" smtClean="0"/>
              <a:t>esigelec</a:t>
            </a:r>
            <a:r>
              <a:rPr lang="fr-FR" dirty="0" smtClean="0"/>
              <a:t> -&gt; </a:t>
            </a:r>
            <a:r>
              <a:rPr lang="fr-FR" dirty="0" err="1" smtClean="0"/>
              <a:t>planner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5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Mise en place des capteurs</a:t>
            </a:r>
          </a:p>
          <a:p>
            <a:r>
              <a:rPr lang="en-US" dirty="0" smtClean="0"/>
              <a:t>Libraries</a:t>
            </a:r>
          </a:p>
          <a:p>
            <a:r>
              <a:rPr lang="fr-FR" dirty="0" smtClean="0"/>
              <a:t>Fonctions de </a:t>
            </a:r>
            <a:r>
              <a:rPr lang="fr-FR" dirty="0" err="1" smtClean="0"/>
              <a:t>chassis.c</a:t>
            </a:r>
            <a:endParaRPr lang="fr-FR" dirty="0" smtClean="0"/>
          </a:p>
          <a:p>
            <a:r>
              <a:rPr lang="fr-FR" dirty="0" smtClean="0"/>
              <a:t>Fonctions de </a:t>
            </a:r>
            <a:r>
              <a:rPr lang="fr-FR" dirty="0" err="1" smtClean="0"/>
              <a:t>capteurInfrarouge.c</a:t>
            </a:r>
            <a:endParaRPr lang="fr-FR" dirty="0" smtClean="0"/>
          </a:p>
          <a:p>
            <a:r>
              <a:rPr lang="fr-FR" dirty="0" smtClean="0"/>
              <a:t>Fonctions de </a:t>
            </a:r>
            <a:r>
              <a:rPr lang="fr-FR" dirty="0" err="1" smtClean="0"/>
              <a:t>capteurLuxSol.c</a:t>
            </a:r>
            <a:endParaRPr lang="fr-FR" dirty="0" smtClean="0"/>
          </a:p>
          <a:p>
            <a:r>
              <a:rPr lang="fr-FR" dirty="0" smtClean="0"/>
              <a:t>Fonctions de </a:t>
            </a:r>
            <a:r>
              <a:rPr lang="fr-FR" dirty="0" err="1" smtClean="0"/>
              <a:t>capteurLuxAir.c</a:t>
            </a:r>
            <a:endParaRPr lang="fr-FR" dirty="0" smtClean="0"/>
          </a:p>
          <a:p>
            <a:r>
              <a:rPr lang="fr-FR" dirty="0" err="1" smtClean="0"/>
              <a:t>main.c</a:t>
            </a:r>
            <a:endParaRPr lang="fr-FR" dirty="0" smtClean="0"/>
          </a:p>
          <a:p>
            <a:r>
              <a:rPr lang="fr-FR" dirty="0" smtClean="0"/>
              <a:t>Outils de travail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3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place des capteurs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Capteurs</a:t>
            </a:r>
            <a:r>
              <a:rPr lang="en-US" dirty="0" smtClean="0"/>
              <a:t> </a:t>
            </a:r>
            <a:r>
              <a:rPr lang="en-US" dirty="0" err="1" smtClean="0"/>
              <a:t>lumiosité</a:t>
            </a:r>
            <a:r>
              <a:rPr lang="en-US" dirty="0" smtClean="0"/>
              <a:t> (</a:t>
            </a:r>
            <a:r>
              <a:rPr lang="en-US" dirty="0" err="1" smtClean="0"/>
              <a:t>verts</a:t>
            </a:r>
            <a:r>
              <a:rPr lang="en-US" dirty="0" smtClean="0"/>
              <a:t>)</a:t>
            </a:r>
          </a:p>
          <a:p>
            <a:pPr lvl="1"/>
            <a:r>
              <a:rPr lang="fr-FR" dirty="0" smtClean="0"/>
              <a:t>2 roues au sol P1.1 (gauche), </a:t>
            </a:r>
            <a:r>
              <a:rPr lang="fr-FR" dirty="0" smtClean="0"/>
              <a:t>P1.2(droite)</a:t>
            </a:r>
            <a:endParaRPr lang="fr-FR" dirty="0" smtClean="0"/>
          </a:p>
          <a:p>
            <a:pPr lvl="2"/>
            <a:r>
              <a:rPr lang="fr-FR" dirty="0" smtClean="0"/>
              <a:t>Entrée ana</a:t>
            </a:r>
          </a:p>
          <a:p>
            <a:pPr lvl="1"/>
            <a:r>
              <a:rPr lang="fr-FR" dirty="0" smtClean="0"/>
              <a:t>2 en air </a:t>
            </a:r>
            <a:r>
              <a:rPr lang="fr-FR" dirty="0" smtClean="0"/>
              <a:t>P1.3 (gauche), P1.4 (droite)</a:t>
            </a:r>
            <a:endParaRPr lang="fr-FR" dirty="0" smtClean="0"/>
          </a:p>
          <a:p>
            <a:pPr lvl="2"/>
            <a:r>
              <a:rPr lang="fr-FR" dirty="0" smtClean="0"/>
              <a:t>Entrée ana</a:t>
            </a:r>
            <a:endParaRPr lang="en-US" dirty="0" smtClean="0"/>
          </a:p>
          <a:p>
            <a:r>
              <a:rPr lang="fr-FR" dirty="0" smtClean="0"/>
              <a:t>Capteurs infrarouge (orange)</a:t>
            </a:r>
          </a:p>
          <a:p>
            <a:pPr lvl="1"/>
            <a:r>
              <a:rPr lang="fr-FR" dirty="0" smtClean="0"/>
              <a:t>1 devant </a:t>
            </a:r>
            <a:r>
              <a:rPr lang="fr-FR" dirty="0" smtClean="0"/>
              <a:t>P1.5</a:t>
            </a:r>
            <a:endParaRPr lang="fr-FR" dirty="0" smtClean="0"/>
          </a:p>
          <a:p>
            <a:pPr lvl="2"/>
            <a:r>
              <a:rPr lang="fr-FR" dirty="0" smtClean="0"/>
              <a:t>Entrée ana</a:t>
            </a:r>
          </a:p>
          <a:p>
            <a:r>
              <a:rPr lang="fr-FR" dirty="0" smtClean="0"/>
              <a:t>Capteurs </a:t>
            </a:r>
            <a:r>
              <a:rPr lang="fr-FR" dirty="0" err="1" smtClean="0"/>
              <a:t>opto</a:t>
            </a:r>
            <a:r>
              <a:rPr lang="fr-FR" dirty="0" smtClean="0"/>
              <a:t>-coupleur</a:t>
            </a:r>
          </a:p>
          <a:p>
            <a:pPr lvl="1"/>
            <a:r>
              <a:rPr lang="fr-FR" dirty="0" smtClean="0"/>
              <a:t>Roue A P2.0 et Roue B </a:t>
            </a:r>
            <a:r>
              <a:rPr lang="fr-FR" dirty="0" smtClean="0"/>
              <a:t>P2.3 </a:t>
            </a:r>
          </a:p>
          <a:p>
            <a:pPr lvl="1"/>
            <a:r>
              <a:rPr lang="fr-FR" dirty="0" smtClean="0"/>
              <a:t>Front montant</a:t>
            </a:r>
          </a:p>
          <a:p>
            <a:pPr lvl="1"/>
            <a:r>
              <a:rPr lang="fr-FR" dirty="0" smtClean="0"/>
              <a:t>Pour calculer la distance parcourue ?</a:t>
            </a:r>
          </a:p>
          <a:p>
            <a:pPr lvl="1"/>
            <a:r>
              <a:rPr lang="fr-FR" dirty="0" smtClean="0"/>
              <a:t>Pour la fin? PID? Orientation du robot?</a:t>
            </a:r>
          </a:p>
          <a:p>
            <a:r>
              <a:rPr lang="fr-FR" dirty="0" smtClean="0"/>
              <a:t>Combien de entrées </a:t>
            </a:r>
          </a:p>
          <a:p>
            <a:pPr lvl="1"/>
            <a:r>
              <a:rPr lang="fr-FR" dirty="0"/>
              <a:t>8</a:t>
            </a:r>
            <a:r>
              <a:rPr lang="fr-FR" dirty="0" smtClean="0"/>
              <a:t> entrées analogiques possibles, peut être un </a:t>
            </a:r>
            <a:r>
              <a:rPr lang="fr-FR" dirty="0" err="1" smtClean="0"/>
              <a:t>timer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Tous P1.1-P1.5</a:t>
            </a:r>
          </a:p>
          <a:p>
            <a:pPr lvl="1"/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554191" y="2493818"/>
            <a:ext cx="3325091" cy="3325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84227" y="2358737"/>
            <a:ext cx="831273" cy="259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3705" y="3097576"/>
            <a:ext cx="831273" cy="259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8403648" y="2618508"/>
            <a:ext cx="301336" cy="2597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9803823" y="2618509"/>
            <a:ext cx="301336" cy="2597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4072369" y="1825625"/>
            <a:ext cx="301336" cy="2597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7403523" y="4026476"/>
            <a:ext cx="301336" cy="2597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10728614" y="4028642"/>
            <a:ext cx="301336" cy="2597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3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GPIO?</a:t>
            </a:r>
          </a:p>
          <a:p>
            <a:pPr lvl="1"/>
            <a:r>
              <a:rPr lang="fr-FR" dirty="0" smtClean="0"/>
              <a:t>Entrée sortie</a:t>
            </a:r>
          </a:p>
          <a:p>
            <a:r>
              <a:rPr lang="fr-FR" dirty="0" err="1" smtClean="0"/>
              <a:t>chassis.c</a:t>
            </a:r>
            <a:endParaRPr lang="fr-FR" dirty="0" smtClean="0"/>
          </a:p>
          <a:p>
            <a:r>
              <a:rPr lang="fr-FR" dirty="0" smtClean="0"/>
              <a:t>capteur</a:t>
            </a:r>
            <a:r>
              <a:rPr lang="fr-FR" dirty="0"/>
              <a:t>s</a:t>
            </a:r>
            <a:endParaRPr lang="fr-FR" dirty="0" smtClean="0"/>
          </a:p>
          <a:p>
            <a:pPr lvl="1"/>
            <a:r>
              <a:rPr lang="fr-FR" dirty="0" err="1" smtClean="0"/>
              <a:t>capteurInfrarouge</a:t>
            </a:r>
            <a:r>
              <a:rPr lang="fr-FR" dirty="0" err="1" smtClean="0"/>
              <a:t>.c</a:t>
            </a:r>
            <a:endParaRPr lang="fr-FR" dirty="0" smtClean="0"/>
          </a:p>
          <a:p>
            <a:pPr lvl="1"/>
            <a:r>
              <a:rPr lang="fr-FR" dirty="0" err="1" smtClean="0"/>
              <a:t>capteurLuxSol</a:t>
            </a:r>
            <a:r>
              <a:rPr lang="fr-FR" dirty="0" err="1" smtClean="0"/>
              <a:t>.c</a:t>
            </a:r>
            <a:endParaRPr lang="fr-FR" dirty="0" smtClean="0"/>
          </a:p>
          <a:p>
            <a:pPr lvl="1"/>
            <a:r>
              <a:rPr lang="fr-FR" dirty="0" err="1" smtClean="0"/>
              <a:t>capteurLuxAir</a:t>
            </a:r>
            <a:r>
              <a:rPr lang="fr-FR" dirty="0" err="1" smtClean="0"/>
              <a:t>.c</a:t>
            </a:r>
            <a:endParaRPr lang="fr-FR" dirty="0" smtClean="0"/>
          </a:p>
          <a:p>
            <a:r>
              <a:rPr lang="fr-FR" dirty="0" err="1"/>
              <a:t>m</a:t>
            </a:r>
            <a:r>
              <a:rPr lang="fr-FR" dirty="0" err="1" smtClean="0"/>
              <a:t>ain.c</a:t>
            </a:r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4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de </a:t>
            </a:r>
            <a:r>
              <a:rPr lang="fr-FR" dirty="0" err="1" smtClean="0"/>
              <a:t>chassis.c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75508"/>
            <a:ext cx="10515600" cy="5081155"/>
          </a:xfrm>
        </p:spPr>
        <p:txBody>
          <a:bodyPr>
            <a:normAutofit fontScale="62500" lnSpcReduction="20000"/>
          </a:bodyPr>
          <a:lstStyle/>
          <a:p>
            <a:r>
              <a:rPr lang="fr-FR" dirty="0" err="1" smtClean="0"/>
              <a:t>initChassis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Initialiser les moteurs les capteurs odomètres</a:t>
            </a:r>
          </a:p>
          <a:p>
            <a:r>
              <a:rPr lang="fr-FR" dirty="0" err="1"/>
              <a:t>a</a:t>
            </a:r>
            <a:r>
              <a:rPr lang="fr-FR" dirty="0" err="1" smtClean="0"/>
              <a:t>vancerVitesse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vitesse)</a:t>
            </a:r>
          </a:p>
          <a:p>
            <a:pPr lvl="1"/>
            <a:r>
              <a:rPr lang="fr-FR" dirty="0" smtClean="0"/>
              <a:t>Change le rapport cyclique</a:t>
            </a:r>
          </a:p>
          <a:p>
            <a:pPr lvl="1"/>
            <a:r>
              <a:rPr lang="fr-FR" dirty="0" smtClean="0"/>
              <a:t>Interruption si obstacle() retourne 1</a:t>
            </a:r>
            <a:endParaRPr lang="fr-FR" dirty="0" smtClean="0"/>
          </a:p>
          <a:p>
            <a:pPr lvl="1"/>
            <a:r>
              <a:rPr lang="fr-FR" dirty="0" smtClean="0"/>
              <a:t>PID</a:t>
            </a:r>
          </a:p>
          <a:p>
            <a:r>
              <a:rPr lang="fr-FR" dirty="0" smtClean="0"/>
              <a:t>avancer(</a:t>
            </a:r>
            <a:r>
              <a:rPr lang="fr-FR" dirty="0" err="1" smtClean="0"/>
              <a:t>int</a:t>
            </a:r>
            <a:r>
              <a:rPr lang="fr-FR" dirty="0" smtClean="0"/>
              <a:t> vitesse, </a:t>
            </a:r>
            <a:r>
              <a:rPr lang="fr-FR" dirty="0" err="1" smtClean="0"/>
              <a:t>int</a:t>
            </a:r>
            <a:r>
              <a:rPr lang="fr-FR" dirty="0" smtClean="0"/>
              <a:t> distance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Mettre les moteurs en routes</a:t>
            </a:r>
          </a:p>
          <a:p>
            <a:pPr lvl="1"/>
            <a:r>
              <a:rPr lang="fr-FR" dirty="0" smtClean="0"/>
              <a:t>Initialise les compteurs au début</a:t>
            </a:r>
          </a:p>
          <a:p>
            <a:pPr lvl="1"/>
            <a:r>
              <a:rPr lang="fr-FR" dirty="0" smtClean="0"/>
              <a:t>PID</a:t>
            </a:r>
          </a:p>
          <a:p>
            <a:pPr lvl="1"/>
            <a:r>
              <a:rPr lang="fr-FR" dirty="0" smtClean="0"/>
              <a:t>Change le rapport cyclique par rapport à vitesse</a:t>
            </a:r>
          </a:p>
          <a:p>
            <a:pPr lvl="1"/>
            <a:r>
              <a:rPr lang="fr-FR" dirty="0" smtClean="0"/>
              <a:t>(Interruption dans le main)</a:t>
            </a:r>
          </a:p>
          <a:p>
            <a:r>
              <a:rPr lang="fr-FR" dirty="0" err="1" smtClean="0"/>
              <a:t>arreter</a:t>
            </a:r>
            <a:r>
              <a:rPr lang="fr-FR" dirty="0" smtClean="0"/>
              <a:t>()</a:t>
            </a:r>
          </a:p>
          <a:p>
            <a:r>
              <a:rPr lang="fr-FR" dirty="0" smtClean="0"/>
              <a:t>tourner( </a:t>
            </a:r>
            <a:r>
              <a:rPr lang="fr-FR" dirty="0" err="1" smtClean="0"/>
              <a:t>signed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correction)</a:t>
            </a:r>
          </a:p>
          <a:p>
            <a:pPr lvl="1"/>
            <a:r>
              <a:rPr lang="fr-FR" dirty="0" smtClean="0"/>
              <a:t>127 correspond sur tourner sur place vers droite</a:t>
            </a:r>
          </a:p>
          <a:p>
            <a:pPr lvl="1"/>
            <a:r>
              <a:rPr lang="fr-FR" dirty="0" smtClean="0"/>
              <a:t>Tourne vers gauche si correction est négative</a:t>
            </a:r>
          </a:p>
          <a:p>
            <a:pPr lvl="1"/>
            <a:r>
              <a:rPr lang="fr-FR" dirty="0" smtClean="0"/>
              <a:t>Tourne vers droite si correction est positive</a:t>
            </a:r>
          </a:p>
          <a:p>
            <a:pPr lvl="1"/>
            <a:r>
              <a:rPr lang="fr-FR" dirty="0" smtClean="0"/>
              <a:t>Avancer une roue plus vite que l’autre (PID)</a:t>
            </a:r>
          </a:p>
          <a:p>
            <a:r>
              <a:rPr lang="fr-FR" dirty="0" smtClean="0"/>
              <a:t>Variable globale : </a:t>
            </a:r>
            <a:r>
              <a:rPr lang="fr-FR" dirty="0" err="1" smtClean="0"/>
              <a:t>d</a:t>
            </a:r>
            <a:r>
              <a:rPr lang="fr-FR" dirty="0" err="1" smtClean="0"/>
              <a:t>istanceReste</a:t>
            </a:r>
            <a:r>
              <a:rPr lang="fr-FR" dirty="0" err="1" smtClean="0"/>
              <a:t>APa</a:t>
            </a:r>
            <a:r>
              <a:rPr lang="fr-FR" dirty="0" err="1" smtClean="0"/>
              <a:t>rcourue</a:t>
            </a:r>
            <a:endParaRPr lang="fr-FR" dirty="0" smtClean="0"/>
          </a:p>
          <a:p>
            <a:pPr lvl="1"/>
            <a:r>
              <a:rPr lang="fr-FR" dirty="0" smtClean="0"/>
              <a:t>Pour savoir si on est arrivée à la fin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0150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de </a:t>
            </a:r>
            <a:r>
              <a:rPr lang="fr-FR" dirty="0" err="1" smtClean="0"/>
              <a:t>capteurInfrarouge.c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init</a:t>
            </a:r>
            <a:r>
              <a:rPr lang="fr-FR" dirty="0" err="1" smtClean="0"/>
              <a:t>Infrarouge</a:t>
            </a:r>
            <a:r>
              <a:rPr lang="fr-FR" dirty="0" smtClean="0"/>
              <a:t>()</a:t>
            </a:r>
          </a:p>
          <a:p>
            <a:r>
              <a:rPr lang="fr-FR" dirty="0"/>
              <a:t>o</a:t>
            </a:r>
            <a:r>
              <a:rPr lang="fr-FR" dirty="0" smtClean="0"/>
              <a:t>bstacle() : 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eturn 1 obstacle, distance inférieure à 15 cm?</a:t>
            </a:r>
          </a:p>
          <a:p>
            <a:pPr lvl="1"/>
            <a:r>
              <a:rPr lang="fr-FR" dirty="0" smtClean="0"/>
              <a:t>Return 0 rien</a:t>
            </a:r>
          </a:p>
        </p:txBody>
      </p:sp>
    </p:spTree>
    <p:extLst>
      <p:ext uri="{BB962C8B-B14F-4D97-AF65-F5344CB8AC3E}">
        <p14:creationId xmlns:p14="http://schemas.microsoft.com/office/powerpoint/2010/main" val="144337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de </a:t>
            </a:r>
            <a:r>
              <a:rPr lang="fr-FR" dirty="0" err="1" smtClean="0"/>
              <a:t>capteurLuxSol.c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initLuxSol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zoneBlancheGauche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Return 1 si le capteur gauche (la roue gauche) est dans le zone blanche de la fin</a:t>
            </a:r>
          </a:p>
          <a:p>
            <a:r>
              <a:rPr lang="fr-FR" dirty="0" err="1" smtClean="0"/>
              <a:t>zoneBlancheDroite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Return 1 si le capteur droite (la roue droite) est dans le zone blanche de la fin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1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de </a:t>
            </a:r>
            <a:r>
              <a:rPr lang="fr-FR" dirty="0" err="1" smtClean="0"/>
              <a:t>capteurLuxAir.c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initLuxAir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railGauche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Return la valeur de capteur </a:t>
            </a:r>
          </a:p>
          <a:p>
            <a:r>
              <a:rPr lang="fr-FR" dirty="0" err="1" smtClean="0"/>
              <a:t>rail</a:t>
            </a:r>
            <a:r>
              <a:rPr lang="fr-FR" dirty="0" err="1" smtClean="0"/>
              <a:t>Droite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Return la valeur de capteur</a:t>
            </a:r>
          </a:p>
          <a:p>
            <a:r>
              <a:rPr lang="fr-FR" dirty="0" smtClean="0"/>
              <a:t>Attention:</a:t>
            </a:r>
          </a:p>
          <a:p>
            <a:pPr lvl="1"/>
            <a:r>
              <a:rPr lang="fr-FR" dirty="0" smtClean="0"/>
              <a:t>Bande lumineuse largeur : 1cm, hauteur : 10cm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2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main.c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Détecter l’obstacle </a:t>
            </a:r>
          </a:p>
          <a:p>
            <a:pPr lvl="1"/>
            <a:r>
              <a:rPr lang="fr-FR" dirty="0" smtClean="0"/>
              <a:t>si </a:t>
            </a:r>
            <a:r>
              <a:rPr lang="fr-FR" dirty="0" err="1" smtClean="0"/>
              <a:t>capteurInfrarouge</a:t>
            </a:r>
            <a:r>
              <a:rPr lang="fr-FR" dirty="0" smtClean="0"/>
              <a:t>::obstacle() retourne 1(pour dire qu’il y a un cube ), on stop le robot</a:t>
            </a:r>
          </a:p>
          <a:p>
            <a:r>
              <a:rPr lang="fr-FR" dirty="0" smtClean="0"/>
              <a:t>Corriger trajectoire</a:t>
            </a:r>
          </a:p>
          <a:p>
            <a:pPr lvl="1"/>
            <a:r>
              <a:rPr lang="fr-FR" dirty="0" smtClean="0"/>
              <a:t>Lecture de valeurs de </a:t>
            </a:r>
            <a:r>
              <a:rPr lang="fr-FR" dirty="0" err="1" smtClean="0"/>
              <a:t>capteurLuxAir</a:t>
            </a:r>
            <a:r>
              <a:rPr lang="fr-FR" dirty="0" smtClean="0"/>
              <a:t>::</a:t>
            </a:r>
            <a:r>
              <a:rPr lang="fr-FR" dirty="0" err="1" smtClean="0"/>
              <a:t>railGauche</a:t>
            </a:r>
            <a:r>
              <a:rPr lang="fr-FR" dirty="0" smtClean="0"/>
              <a:t>() et </a:t>
            </a:r>
            <a:r>
              <a:rPr lang="fr-FR" dirty="0" err="1" smtClean="0"/>
              <a:t>capteurLuxAir</a:t>
            </a:r>
            <a:r>
              <a:rPr lang="fr-FR" dirty="0" smtClean="0"/>
              <a:t>::</a:t>
            </a:r>
            <a:r>
              <a:rPr lang="fr-FR" dirty="0" err="1" smtClean="0"/>
              <a:t>railDroite</a:t>
            </a:r>
            <a:r>
              <a:rPr lang="fr-FR" dirty="0" smtClean="0"/>
              <a:t>()</a:t>
            </a:r>
            <a:endParaRPr lang="fr-FR" dirty="0" smtClean="0"/>
          </a:p>
          <a:p>
            <a:pPr lvl="1"/>
            <a:r>
              <a:rPr lang="fr-FR" dirty="0" smtClean="0"/>
              <a:t>Corriger en continue avec </a:t>
            </a:r>
            <a:r>
              <a:rPr lang="fr-FR" dirty="0" err="1" smtClean="0"/>
              <a:t>chassis</a:t>
            </a:r>
            <a:r>
              <a:rPr lang="fr-FR" dirty="0" smtClean="0"/>
              <a:t>::tourner()</a:t>
            </a:r>
          </a:p>
          <a:p>
            <a:pPr lvl="1"/>
            <a:r>
              <a:rPr lang="fr-FR" dirty="0" smtClean="0"/>
              <a:t>Si ne détecte plus la ligne, s’arrête et tourne en rond</a:t>
            </a:r>
          </a:p>
          <a:p>
            <a:r>
              <a:rPr lang="fr-FR" dirty="0" smtClean="0"/>
              <a:t>Point d’arrivée</a:t>
            </a:r>
          </a:p>
          <a:p>
            <a:pPr lvl="1"/>
            <a:r>
              <a:rPr lang="fr-FR" dirty="0" smtClean="0"/>
              <a:t>Si distance parcourue est suffisante avec </a:t>
            </a:r>
            <a:r>
              <a:rPr lang="fr-FR" dirty="0" smtClean="0"/>
              <a:t>variable de </a:t>
            </a:r>
            <a:r>
              <a:rPr lang="fr-FR" dirty="0" err="1" smtClean="0"/>
              <a:t>chassis</a:t>
            </a:r>
            <a:r>
              <a:rPr lang="fr-FR" dirty="0" smtClean="0"/>
              <a:t>::</a:t>
            </a:r>
            <a:r>
              <a:rPr lang="fr-FR" dirty="0" err="1" smtClean="0"/>
              <a:t>distanceResteAParcourue</a:t>
            </a:r>
            <a:endParaRPr lang="fr-FR" dirty="0" smtClean="0"/>
          </a:p>
          <a:p>
            <a:pPr lvl="1"/>
            <a:r>
              <a:rPr lang="fr-FR" dirty="0" smtClean="0"/>
              <a:t>Lecture de </a:t>
            </a:r>
            <a:r>
              <a:rPr lang="fr-FR" dirty="0" err="1" smtClean="0"/>
              <a:t>capteurLuxSol</a:t>
            </a:r>
            <a:r>
              <a:rPr lang="fr-FR" dirty="0" smtClean="0"/>
              <a:t>:: </a:t>
            </a:r>
            <a:r>
              <a:rPr lang="fr-FR" dirty="0" err="1" smtClean="0"/>
              <a:t>zoneBlancheGauche</a:t>
            </a:r>
            <a:r>
              <a:rPr lang="fr-FR" dirty="0" smtClean="0"/>
              <a:t>() et </a:t>
            </a:r>
            <a:r>
              <a:rPr lang="fr-FR" dirty="0" err="1" smtClean="0"/>
              <a:t>capteurLuxSol</a:t>
            </a:r>
            <a:r>
              <a:rPr lang="fr-FR" dirty="0" smtClean="0"/>
              <a:t> ::</a:t>
            </a:r>
            <a:r>
              <a:rPr lang="fr-FR" dirty="0" err="1" smtClean="0"/>
              <a:t>zoneBlancheDroite</a:t>
            </a:r>
            <a:r>
              <a:rPr lang="fr-FR" dirty="0" smtClean="0"/>
              <a:t>() pour tourner avec </a:t>
            </a:r>
            <a:r>
              <a:rPr lang="fr-FR" dirty="0" err="1" smtClean="0"/>
              <a:t>chassis</a:t>
            </a:r>
            <a:r>
              <a:rPr lang="fr-FR" dirty="0" smtClean="0"/>
              <a:t>:: tourner(</a:t>
            </a:r>
            <a:r>
              <a:rPr lang="fr-FR" dirty="0" err="1" smtClean="0"/>
              <a:t>signed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correction )</a:t>
            </a:r>
            <a:endParaRPr lang="en-US" dirty="0" smtClean="0"/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35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Grand écran</PresentationFormat>
  <Paragraphs>98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Competition robot</vt:lpstr>
      <vt:lpstr>PLAN</vt:lpstr>
      <vt:lpstr>Mise en place des capteurs</vt:lpstr>
      <vt:lpstr>libraires</vt:lpstr>
      <vt:lpstr>Fonctions de chassis.c</vt:lpstr>
      <vt:lpstr>Fonctions de capteurInfrarouge.c</vt:lpstr>
      <vt:lpstr>Fonctions de capteurLuxSol.c</vt:lpstr>
      <vt:lpstr>Fonctions de capteurLuxAir.c</vt:lpstr>
      <vt:lpstr>main.c</vt:lpstr>
      <vt:lpstr>Outils de travail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 robot</dc:title>
  <dc:creator>Yang Wen (CC-AS/ESF1)</dc:creator>
  <cp:lastModifiedBy>Yang Wen (CC-AS/ESF1)</cp:lastModifiedBy>
  <cp:revision>23</cp:revision>
  <dcterms:created xsi:type="dcterms:W3CDTF">2017-11-16T13:20:50Z</dcterms:created>
  <dcterms:modified xsi:type="dcterms:W3CDTF">2017-11-16T19:09:01Z</dcterms:modified>
</cp:coreProperties>
</file>