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7" r:id="rId6"/>
    <p:sldId id="265" r:id="rId7"/>
    <p:sldId id="262" r:id="rId8"/>
    <p:sldId id="263" r:id="rId9"/>
    <p:sldId id="264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2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7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CE8B-7A42-45D2-9264-8FB20555E970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1D38-46E2-466C-93EF-8F985342A9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ithub.com/djeck/Flyt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Competition robot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Flyton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57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main.c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Détecter l’obstacle 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capteurInfrarouge</a:t>
            </a:r>
            <a:r>
              <a:rPr lang="fr-FR" dirty="0" smtClean="0"/>
              <a:t>::obstacle() retourne 1(pour dire qu’il y a un cube ), on stop le robot</a:t>
            </a:r>
          </a:p>
          <a:p>
            <a:r>
              <a:rPr lang="fr-FR" dirty="0" smtClean="0"/>
              <a:t>Corriger trajectoire</a:t>
            </a:r>
          </a:p>
          <a:p>
            <a:pPr lvl="1"/>
            <a:r>
              <a:rPr lang="fr-FR" dirty="0" smtClean="0"/>
              <a:t>Lecture de valeurs de </a:t>
            </a:r>
            <a:r>
              <a:rPr lang="fr-FR" dirty="0" err="1" smtClean="0"/>
              <a:t>capteurLuxAir</a:t>
            </a:r>
            <a:r>
              <a:rPr lang="fr-FR" dirty="0" smtClean="0"/>
              <a:t>::</a:t>
            </a:r>
            <a:r>
              <a:rPr lang="fr-FR" dirty="0" err="1" smtClean="0"/>
              <a:t>railGauche</a:t>
            </a:r>
            <a:r>
              <a:rPr lang="fr-FR" dirty="0" smtClean="0"/>
              <a:t>() et </a:t>
            </a:r>
            <a:r>
              <a:rPr lang="fr-FR" dirty="0" err="1" smtClean="0"/>
              <a:t>capteurLuxAir</a:t>
            </a:r>
            <a:r>
              <a:rPr lang="fr-FR" dirty="0" smtClean="0"/>
              <a:t>::</a:t>
            </a:r>
            <a:r>
              <a:rPr lang="fr-FR" dirty="0" err="1" smtClean="0"/>
              <a:t>railDroite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Corriger en continue avec </a:t>
            </a:r>
            <a:r>
              <a:rPr lang="fr-FR" dirty="0" err="1" smtClean="0"/>
              <a:t>chassis</a:t>
            </a:r>
            <a:r>
              <a:rPr lang="fr-FR" dirty="0" smtClean="0"/>
              <a:t>::tourner()</a:t>
            </a:r>
          </a:p>
          <a:p>
            <a:pPr lvl="1"/>
            <a:r>
              <a:rPr lang="fr-FR" dirty="0" smtClean="0"/>
              <a:t>Si ne détecte plus la ligne, s’arrête et tourne en rond</a:t>
            </a:r>
          </a:p>
          <a:p>
            <a:r>
              <a:rPr lang="fr-FR" dirty="0" smtClean="0"/>
              <a:t>Point d’arrivée</a:t>
            </a:r>
          </a:p>
          <a:p>
            <a:pPr lvl="1"/>
            <a:r>
              <a:rPr lang="fr-FR" dirty="0" smtClean="0"/>
              <a:t>Si distance parcourue est suffisante avec variable de </a:t>
            </a:r>
            <a:r>
              <a:rPr lang="fr-FR" dirty="0" err="1" smtClean="0"/>
              <a:t>chassis</a:t>
            </a:r>
            <a:r>
              <a:rPr lang="fr-FR" dirty="0" smtClean="0"/>
              <a:t>::</a:t>
            </a:r>
            <a:r>
              <a:rPr lang="fr-FR" dirty="0" err="1" smtClean="0"/>
              <a:t>distanceResteAParcourue</a:t>
            </a:r>
            <a:endParaRPr lang="fr-FR" dirty="0" smtClean="0"/>
          </a:p>
          <a:p>
            <a:pPr lvl="1"/>
            <a:r>
              <a:rPr lang="fr-FR" dirty="0" smtClean="0"/>
              <a:t>Lecture de </a:t>
            </a:r>
            <a:r>
              <a:rPr lang="fr-FR" dirty="0" err="1" smtClean="0"/>
              <a:t>capteurLuxSol</a:t>
            </a:r>
            <a:r>
              <a:rPr lang="fr-FR" dirty="0" smtClean="0"/>
              <a:t>:: </a:t>
            </a:r>
            <a:r>
              <a:rPr lang="fr-FR" dirty="0" err="1" smtClean="0"/>
              <a:t>zoneBlancheGauche</a:t>
            </a:r>
            <a:r>
              <a:rPr lang="fr-FR" dirty="0" smtClean="0"/>
              <a:t>() et </a:t>
            </a:r>
            <a:r>
              <a:rPr lang="fr-FR" dirty="0" err="1" smtClean="0"/>
              <a:t>capteurLuxSol</a:t>
            </a:r>
            <a:r>
              <a:rPr lang="fr-FR" dirty="0" smtClean="0"/>
              <a:t> ::</a:t>
            </a:r>
            <a:r>
              <a:rPr lang="fr-FR" dirty="0" err="1" smtClean="0"/>
              <a:t>zoneBlancheDroite</a:t>
            </a:r>
            <a:r>
              <a:rPr lang="fr-FR" dirty="0" smtClean="0"/>
              <a:t>() pour tourner avec </a:t>
            </a:r>
            <a:r>
              <a:rPr lang="fr-FR" dirty="0" err="1" smtClean="0"/>
              <a:t>chassis</a:t>
            </a:r>
            <a:r>
              <a:rPr lang="fr-FR" dirty="0" smtClean="0"/>
              <a:t>:: tourner(</a:t>
            </a:r>
            <a:r>
              <a:rPr lang="fr-FR" dirty="0" err="1" smtClean="0"/>
              <a:t>signed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correction )</a:t>
            </a:r>
            <a:endParaRPr lang="en-US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de travail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Lien du projet</a:t>
            </a:r>
          </a:p>
          <a:p>
            <a:pPr lvl="2"/>
            <a:r>
              <a:rPr lang="fr-FR" dirty="0" smtClean="0">
                <a:hlinkClick r:id="rId2"/>
              </a:rPr>
              <a:t>https://github.com/djeck/Flyton.git</a:t>
            </a:r>
            <a:endParaRPr lang="fr-FR" dirty="0" smtClean="0"/>
          </a:p>
          <a:p>
            <a:pPr lvl="1"/>
            <a:r>
              <a:rPr lang="fr-FR" dirty="0" smtClean="0"/>
              <a:t>New to Git Hub?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https://guides.github.com/activities/hello-world/</a:t>
            </a:r>
            <a:endParaRPr lang="fr-FR" dirty="0" smtClean="0"/>
          </a:p>
          <a:p>
            <a:r>
              <a:rPr lang="fr-FR" dirty="0" err="1" smtClean="0"/>
              <a:t>Planner</a:t>
            </a:r>
            <a:endParaRPr lang="fr-FR" dirty="0" smtClean="0"/>
          </a:p>
          <a:p>
            <a:pPr lvl="1"/>
            <a:r>
              <a:rPr lang="fr-FR" dirty="0" smtClean="0"/>
              <a:t>Accepter l’invitation dans mail groupe-</a:t>
            </a:r>
            <a:r>
              <a:rPr lang="fr-FR" dirty="0" err="1" smtClean="0"/>
              <a:t>esig</a:t>
            </a:r>
            <a:endParaRPr lang="fr-FR" dirty="0" smtClean="0"/>
          </a:p>
          <a:p>
            <a:pPr lvl="1"/>
            <a:r>
              <a:rPr lang="fr-FR" dirty="0" err="1" smtClean="0"/>
              <a:t>Accèss</a:t>
            </a:r>
            <a:r>
              <a:rPr lang="fr-FR" dirty="0" smtClean="0"/>
              <a:t> à </a:t>
            </a:r>
            <a:r>
              <a:rPr lang="fr-FR" dirty="0" err="1" smtClean="0"/>
              <a:t>Planner</a:t>
            </a:r>
            <a:endParaRPr lang="fr-FR" dirty="0" smtClean="0"/>
          </a:p>
          <a:p>
            <a:pPr lvl="2"/>
            <a:r>
              <a:rPr lang="fr-FR" dirty="0" smtClean="0"/>
              <a:t>Office 365-&gt; se </a:t>
            </a:r>
            <a:r>
              <a:rPr lang="fr-FR" dirty="0" err="1" smtClean="0"/>
              <a:t>logger</a:t>
            </a:r>
            <a:r>
              <a:rPr lang="fr-FR" dirty="0" smtClean="0"/>
              <a:t> avec le compte </a:t>
            </a:r>
            <a:r>
              <a:rPr lang="fr-FR" dirty="0" err="1" smtClean="0"/>
              <a:t>esigelec</a:t>
            </a:r>
            <a:r>
              <a:rPr lang="fr-FR" dirty="0" smtClean="0"/>
              <a:t> -&gt; </a:t>
            </a:r>
            <a:r>
              <a:rPr lang="fr-FR" dirty="0" err="1" smtClean="0"/>
              <a:t>planner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Mise en place des capteurs</a:t>
            </a:r>
          </a:p>
          <a:p>
            <a:r>
              <a:rPr lang="en-US" dirty="0" smtClean="0"/>
              <a:t>Libraries</a:t>
            </a:r>
          </a:p>
          <a:p>
            <a:r>
              <a:rPr lang="fr-FR" dirty="0" smtClean="0"/>
              <a:t>Fonctions de </a:t>
            </a:r>
            <a:r>
              <a:rPr lang="fr-FR" dirty="0" err="1" smtClean="0"/>
              <a:t>utils.c</a:t>
            </a:r>
            <a:endParaRPr lang="en-US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chassis.c</a:t>
            </a:r>
            <a:endParaRPr lang="fr-FR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capteurInfrarouge.c</a:t>
            </a:r>
            <a:endParaRPr lang="fr-FR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capteurLuxSol.c</a:t>
            </a:r>
            <a:endParaRPr lang="fr-FR" dirty="0" smtClean="0"/>
          </a:p>
          <a:p>
            <a:r>
              <a:rPr lang="fr-FR" dirty="0" smtClean="0"/>
              <a:t>Fonctions de </a:t>
            </a:r>
            <a:r>
              <a:rPr lang="fr-FR" dirty="0" err="1" smtClean="0"/>
              <a:t>capteurLuxAir.c</a:t>
            </a:r>
            <a:endParaRPr lang="fr-FR" dirty="0" smtClean="0"/>
          </a:p>
          <a:p>
            <a:r>
              <a:rPr lang="fr-FR" dirty="0" err="1" smtClean="0"/>
              <a:t>main.c</a:t>
            </a:r>
            <a:endParaRPr lang="fr-FR" dirty="0" smtClean="0"/>
          </a:p>
          <a:p>
            <a:r>
              <a:rPr lang="fr-FR" dirty="0" smtClean="0"/>
              <a:t>Outils de travail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des capteurs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08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Capteurs</a:t>
            </a:r>
            <a:r>
              <a:rPr lang="en-US" dirty="0" smtClean="0"/>
              <a:t> </a:t>
            </a:r>
            <a:r>
              <a:rPr lang="en-US" dirty="0" err="1" smtClean="0"/>
              <a:t>lumiosité</a:t>
            </a:r>
            <a:r>
              <a:rPr lang="en-US" dirty="0" smtClean="0"/>
              <a:t> (</a:t>
            </a:r>
            <a:r>
              <a:rPr lang="en-US" dirty="0" err="1" smtClean="0"/>
              <a:t>verts</a:t>
            </a:r>
            <a:r>
              <a:rPr lang="en-US" dirty="0" smtClean="0"/>
              <a:t>)</a:t>
            </a:r>
          </a:p>
          <a:p>
            <a:pPr lvl="1"/>
            <a:r>
              <a:rPr lang="fr-FR" dirty="0" smtClean="0"/>
              <a:t>2 roues au sol P1.1 (gauche), P1.2(droite)</a:t>
            </a:r>
          </a:p>
          <a:p>
            <a:pPr lvl="2"/>
            <a:r>
              <a:rPr lang="fr-FR" dirty="0" smtClean="0"/>
              <a:t>Entrée ana</a:t>
            </a:r>
          </a:p>
          <a:p>
            <a:pPr lvl="1"/>
            <a:r>
              <a:rPr lang="fr-FR" dirty="0" smtClean="0"/>
              <a:t>2 en air </a:t>
            </a:r>
            <a:r>
              <a:rPr lang="fr-FR" dirty="0" smtClean="0"/>
              <a:t>P1.4 </a:t>
            </a:r>
            <a:r>
              <a:rPr lang="fr-FR" dirty="0" smtClean="0"/>
              <a:t>(gauche), </a:t>
            </a:r>
            <a:r>
              <a:rPr lang="fr-FR" dirty="0" smtClean="0"/>
              <a:t>P1.7 </a:t>
            </a:r>
            <a:r>
              <a:rPr lang="fr-FR" dirty="0" smtClean="0"/>
              <a:t>(droite)</a:t>
            </a:r>
          </a:p>
          <a:p>
            <a:pPr lvl="2"/>
            <a:r>
              <a:rPr lang="fr-FR" dirty="0" smtClean="0"/>
              <a:t>Entrée ana</a:t>
            </a:r>
            <a:endParaRPr lang="en-US" dirty="0" smtClean="0"/>
          </a:p>
          <a:p>
            <a:r>
              <a:rPr lang="fr-FR" dirty="0" smtClean="0"/>
              <a:t>Capteurs infrarouge (orange)</a:t>
            </a:r>
          </a:p>
          <a:p>
            <a:pPr lvl="1"/>
            <a:r>
              <a:rPr lang="fr-FR" dirty="0" smtClean="0"/>
              <a:t>1 devant P1.5</a:t>
            </a:r>
          </a:p>
          <a:p>
            <a:pPr lvl="2"/>
            <a:r>
              <a:rPr lang="fr-FR" dirty="0" smtClean="0"/>
              <a:t>Entrée ana</a:t>
            </a:r>
          </a:p>
          <a:p>
            <a:r>
              <a:rPr lang="fr-FR" dirty="0" smtClean="0"/>
              <a:t>Capteurs </a:t>
            </a:r>
            <a:r>
              <a:rPr lang="fr-FR" dirty="0" err="1" smtClean="0"/>
              <a:t>opto</a:t>
            </a:r>
            <a:r>
              <a:rPr lang="fr-FR" dirty="0" smtClean="0"/>
              <a:t>-coupleur</a:t>
            </a:r>
          </a:p>
          <a:p>
            <a:pPr lvl="1"/>
            <a:r>
              <a:rPr lang="fr-FR" dirty="0" smtClean="0"/>
              <a:t>Roue A P2.0 et Roue B P2.3 </a:t>
            </a:r>
          </a:p>
          <a:p>
            <a:pPr lvl="1"/>
            <a:r>
              <a:rPr lang="fr-FR" dirty="0" smtClean="0"/>
              <a:t>Front montant</a:t>
            </a:r>
          </a:p>
          <a:p>
            <a:pPr lvl="1"/>
            <a:r>
              <a:rPr lang="fr-FR" dirty="0" smtClean="0"/>
              <a:t>Pour calculer la distance parcourue ?</a:t>
            </a:r>
          </a:p>
          <a:p>
            <a:pPr lvl="1"/>
            <a:r>
              <a:rPr lang="fr-FR" dirty="0" smtClean="0"/>
              <a:t>Pour la fin? PID? Orientation du robot?</a:t>
            </a:r>
          </a:p>
          <a:p>
            <a:r>
              <a:rPr lang="fr-FR" dirty="0" smtClean="0"/>
              <a:t>Combien de entrées </a:t>
            </a:r>
          </a:p>
          <a:p>
            <a:pPr lvl="1"/>
            <a:r>
              <a:rPr lang="fr-FR" dirty="0"/>
              <a:t>8</a:t>
            </a:r>
            <a:r>
              <a:rPr lang="fr-FR" dirty="0" smtClean="0"/>
              <a:t> entrées analogiques possibles, peut être un </a:t>
            </a:r>
            <a:r>
              <a:rPr lang="fr-FR" dirty="0" err="1" smtClean="0"/>
              <a:t>timer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Entrée possibles : P1.1 P1.2 P1.4 P1.5 P1.7</a:t>
            </a:r>
          </a:p>
          <a:p>
            <a:pPr lvl="1"/>
            <a:r>
              <a:rPr lang="fr-FR" dirty="0" smtClean="0"/>
              <a:t>Tous </a:t>
            </a:r>
            <a:r>
              <a:rPr lang="fr-FR" dirty="0" smtClean="0"/>
              <a:t>P1.1-P1.5 P1.3 bouton </a:t>
            </a:r>
            <a:r>
              <a:rPr lang="fr-FR" dirty="0"/>
              <a:t>de </a:t>
            </a:r>
            <a:r>
              <a:rPr lang="fr-FR" dirty="0" smtClean="0"/>
              <a:t>P1.0 et P1.6 non plus</a:t>
            </a:r>
          </a:p>
          <a:p>
            <a:pPr lvl="1"/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554191" y="2493818"/>
            <a:ext cx="3325091" cy="332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4227" y="2358737"/>
            <a:ext cx="831273" cy="259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3705" y="3097576"/>
            <a:ext cx="831273" cy="259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8403648" y="2618508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9803823" y="2618509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072369" y="1825625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7403523" y="4026476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0728614" y="4028642"/>
            <a:ext cx="301336" cy="2597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GPIO?</a:t>
            </a:r>
          </a:p>
          <a:p>
            <a:pPr lvl="1"/>
            <a:r>
              <a:rPr lang="fr-FR" dirty="0" smtClean="0"/>
              <a:t>Entrée sortie</a:t>
            </a:r>
          </a:p>
          <a:p>
            <a:r>
              <a:rPr lang="fr-FR" dirty="0" err="1" smtClean="0"/>
              <a:t>Chassis</a:t>
            </a:r>
            <a:endParaRPr lang="fr-FR" dirty="0" smtClean="0"/>
          </a:p>
          <a:p>
            <a:pPr lvl="1"/>
            <a:r>
              <a:rPr lang="fr-FR" dirty="0" err="1" smtClean="0"/>
              <a:t>chassis.c</a:t>
            </a:r>
            <a:endParaRPr lang="fr-FR" dirty="0" smtClean="0"/>
          </a:p>
          <a:p>
            <a:pPr lvl="1"/>
            <a:r>
              <a:rPr lang="fr-FR" dirty="0" err="1" smtClean="0"/>
              <a:t>PID.c</a:t>
            </a:r>
            <a:endParaRPr lang="fr-FR" dirty="0" smtClean="0"/>
          </a:p>
          <a:p>
            <a:r>
              <a:rPr lang="fr-FR" dirty="0" smtClean="0"/>
              <a:t>capteur</a:t>
            </a:r>
            <a:r>
              <a:rPr lang="fr-FR" dirty="0"/>
              <a:t>s</a:t>
            </a:r>
            <a:endParaRPr lang="fr-FR" dirty="0" smtClean="0"/>
          </a:p>
          <a:p>
            <a:pPr lvl="1"/>
            <a:r>
              <a:rPr lang="fr-FR" dirty="0" err="1" smtClean="0"/>
              <a:t>capteurInfrarouge.c</a:t>
            </a:r>
            <a:endParaRPr lang="fr-FR" dirty="0" smtClean="0"/>
          </a:p>
          <a:p>
            <a:pPr lvl="1"/>
            <a:r>
              <a:rPr lang="fr-FR" dirty="0" err="1" smtClean="0"/>
              <a:t>capteurLigne.c</a:t>
            </a:r>
            <a:endParaRPr lang="fr-FR" dirty="0" smtClean="0"/>
          </a:p>
          <a:p>
            <a:pPr lvl="1"/>
            <a:r>
              <a:rPr lang="fr-FR" dirty="0" err="1" smtClean="0"/>
              <a:t>capteurLuxAir.c</a:t>
            </a:r>
            <a:endParaRPr lang="fr-FR" dirty="0" smtClean="0"/>
          </a:p>
          <a:p>
            <a:r>
              <a:rPr lang="fr-FR" dirty="0" err="1"/>
              <a:t>m</a:t>
            </a:r>
            <a:r>
              <a:rPr lang="fr-FR" dirty="0" err="1" smtClean="0"/>
              <a:t>ain.c</a:t>
            </a:r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Fonctions</a:t>
            </a:r>
            <a:r>
              <a:rPr lang="en-US" dirty="0"/>
              <a:t> de </a:t>
            </a:r>
            <a:r>
              <a:rPr lang="en-US" dirty="0" err="1" smtClean="0"/>
              <a:t>utils.c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initEntree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port, </a:t>
            </a:r>
            <a:r>
              <a:rPr lang="fr-FR" dirty="0" err="1" smtClean="0"/>
              <a:t>int</a:t>
            </a:r>
            <a:r>
              <a:rPr lang="fr-FR" dirty="0" smtClean="0"/>
              <a:t> bit)</a:t>
            </a:r>
          </a:p>
          <a:p>
            <a:r>
              <a:rPr lang="fr-FR" dirty="0" err="1" smtClean="0"/>
              <a:t>initSortie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port, </a:t>
            </a:r>
            <a:r>
              <a:rPr lang="fr-FR" dirty="0" err="1" smtClean="0"/>
              <a:t>int</a:t>
            </a:r>
            <a:r>
              <a:rPr lang="fr-FR" dirty="0" smtClean="0"/>
              <a:t> 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chassis.c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75508"/>
            <a:ext cx="10515600" cy="5081155"/>
          </a:xfrm>
        </p:spPr>
        <p:txBody>
          <a:bodyPr>
            <a:normAutofit fontScale="40000" lnSpcReduction="20000"/>
          </a:bodyPr>
          <a:lstStyle/>
          <a:p>
            <a:r>
              <a:rPr lang="fr-FR" dirty="0" err="1" smtClean="0"/>
              <a:t>initChassis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Initialiser les moteurs les capteurs odomètres</a:t>
            </a:r>
          </a:p>
          <a:p>
            <a:pPr lvl="1"/>
            <a:r>
              <a:rPr lang="fr-FR" dirty="0" smtClean="0"/>
              <a:t>P2.2 moteur A gauche P2.4 moteur B droite</a:t>
            </a:r>
          </a:p>
          <a:p>
            <a:pPr lvl="1"/>
            <a:r>
              <a:rPr lang="fr-FR" dirty="0" smtClean="0"/>
              <a:t>P2.1 sens du moteur A P2.5 sens du moteur B</a:t>
            </a:r>
          </a:p>
          <a:p>
            <a:r>
              <a:rPr lang="fr-FR" dirty="0" err="1"/>
              <a:t>a</a:t>
            </a:r>
            <a:r>
              <a:rPr lang="fr-FR" dirty="0" err="1" smtClean="0"/>
              <a:t>vancerVitesse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vitesse)</a:t>
            </a:r>
          </a:p>
          <a:p>
            <a:pPr lvl="1"/>
            <a:r>
              <a:rPr lang="fr-FR" dirty="0" smtClean="0"/>
              <a:t>Change le rapport cyclique</a:t>
            </a:r>
          </a:p>
          <a:p>
            <a:pPr lvl="1"/>
            <a:r>
              <a:rPr lang="fr-FR" dirty="0" smtClean="0"/>
              <a:t>Interruption si obstacle() retourne 1</a:t>
            </a:r>
          </a:p>
          <a:p>
            <a:pPr lvl="1"/>
            <a:r>
              <a:rPr lang="fr-FR" dirty="0" smtClean="0"/>
              <a:t>PID</a:t>
            </a:r>
          </a:p>
          <a:p>
            <a:r>
              <a:rPr lang="fr-FR" dirty="0" smtClean="0"/>
              <a:t>avancer(</a:t>
            </a:r>
            <a:r>
              <a:rPr lang="fr-FR" dirty="0" err="1" smtClean="0"/>
              <a:t>int</a:t>
            </a:r>
            <a:r>
              <a:rPr lang="fr-FR" dirty="0" smtClean="0"/>
              <a:t> vitesse, </a:t>
            </a:r>
            <a:r>
              <a:rPr lang="fr-FR" dirty="0" err="1" smtClean="0"/>
              <a:t>int</a:t>
            </a:r>
            <a:r>
              <a:rPr lang="fr-FR" dirty="0" smtClean="0"/>
              <a:t> distance)</a:t>
            </a:r>
          </a:p>
          <a:p>
            <a:pPr lvl="1"/>
            <a:r>
              <a:rPr lang="fr-FR" dirty="0" smtClean="0"/>
              <a:t>Mettre les moteurs en routes</a:t>
            </a:r>
          </a:p>
          <a:p>
            <a:pPr lvl="1"/>
            <a:r>
              <a:rPr lang="fr-FR" dirty="0" smtClean="0"/>
              <a:t>Initialise les compteurs au début</a:t>
            </a:r>
          </a:p>
          <a:p>
            <a:pPr lvl="1"/>
            <a:r>
              <a:rPr lang="fr-FR" dirty="0" smtClean="0"/>
              <a:t>PID</a:t>
            </a:r>
          </a:p>
          <a:p>
            <a:pPr lvl="1"/>
            <a:r>
              <a:rPr lang="fr-FR" dirty="0" smtClean="0"/>
              <a:t>Change le rapport cyclique par rapport à vitesse</a:t>
            </a:r>
          </a:p>
          <a:p>
            <a:pPr lvl="1"/>
            <a:r>
              <a:rPr lang="fr-FR" dirty="0" smtClean="0"/>
              <a:t>(Interruption dans le main)</a:t>
            </a:r>
          </a:p>
          <a:p>
            <a:r>
              <a:rPr lang="fr-FR" dirty="0" err="1" smtClean="0"/>
              <a:t>arreter</a:t>
            </a:r>
            <a:r>
              <a:rPr lang="fr-FR" dirty="0" smtClean="0"/>
              <a:t>()</a:t>
            </a:r>
          </a:p>
          <a:p>
            <a:r>
              <a:rPr lang="fr-FR" dirty="0" smtClean="0"/>
              <a:t>tourner( </a:t>
            </a:r>
            <a:r>
              <a:rPr lang="fr-FR" dirty="0" err="1" smtClean="0"/>
              <a:t>signed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correction)</a:t>
            </a:r>
          </a:p>
          <a:p>
            <a:pPr lvl="1"/>
            <a:r>
              <a:rPr lang="fr-FR" dirty="0" smtClean="0"/>
              <a:t>Tourne </a:t>
            </a:r>
            <a:r>
              <a:rPr lang="fr-FR" dirty="0" smtClean="0"/>
              <a:t>vers gauche si correction est négative</a:t>
            </a:r>
          </a:p>
          <a:p>
            <a:pPr lvl="1"/>
            <a:r>
              <a:rPr lang="fr-FR" dirty="0" smtClean="0"/>
              <a:t>Tourne vers droite si correction est positive</a:t>
            </a:r>
          </a:p>
          <a:p>
            <a:pPr lvl="1"/>
            <a:r>
              <a:rPr lang="fr-FR" dirty="0" smtClean="0"/>
              <a:t>Avancer une roue plus vite que l’autre (PID</a:t>
            </a:r>
            <a:r>
              <a:rPr lang="fr-FR" dirty="0" smtClean="0"/>
              <a:t>)</a:t>
            </a:r>
          </a:p>
          <a:p>
            <a:r>
              <a:rPr lang="fr-FR" dirty="0" smtClean="0"/>
              <a:t>Tourner angle (</a:t>
            </a:r>
            <a:r>
              <a:rPr lang="fr-FR" dirty="0" err="1" smtClean="0"/>
              <a:t>signed</a:t>
            </a:r>
            <a:r>
              <a:rPr lang="fr-FR" dirty="0" smtClean="0"/>
              <a:t>  </a:t>
            </a:r>
            <a:r>
              <a:rPr lang="fr-FR" dirty="0" err="1" smtClean="0"/>
              <a:t>int</a:t>
            </a:r>
            <a:r>
              <a:rPr lang="fr-FR" dirty="0" smtClean="0"/>
              <a:t> angle)</a:t>
            </a:r>
          </a:p>
          <a:p>
            <a:pPr lvl="1"/>
            <a:r>
              <a:rPr lang="fr-FR" dirty="0"/>
              <a:t>127 correspond sur tourner sur place vers </a:t>
            </a:r>
            <a:r>
              <a:rPr lang="fr-FR" dirty="0" smtClean="0"/>
              <a:t>droite</a:t>
            </a:r>
            <a:endParaRPr lang="fr-FR" dirty="0" smtClean="0"/>
          </a:p>
          <a:p>
            <a:r>
              <a:rPr lang="fr-FR" dirty="0" smtClean="0"/>
              <a:t>Variable globale : </a:t>
            </a:r>
          </a:p>
          <a:p>
            <a:pPr lvl="1"/>
            <a:r>
              <a:rPr lang="fr-FR" dirty="0" err="1" smtClean="0"/>
              <a:t>distanceResteAParcourue</a:t>
            </a:r>
            <a:endParaRPr lang="fr-FR" dirty="0" smtClean="0"/>
          </a:p>
          <a:p>
            <a:pPr lvl="2"/>
            <a:r>
              <a:rPr lang="fr-FR" dirty="0" smtClean="0"/>
              <a:t>Pour savoir si on est arrivée à la fin</a:t>
            </a:r>
          </a:p>
          <a:p>
            <a:pPr lvl="1"/>
            <a:r>
              <a:rPr lang="fr-FR" dirty="0" err="1" smtClean="0"/>
              <a:t>Cmpt_a</a:t>
            </a:r>
            <a:endParaRPr lang="fr-FR" dirty="0"/>
          </a:p>
          <a:p>
            <a:pPr lvl="1"/>
            <a:r>
              <a:rPr lang="fr-FR" dirty="0" err="1" smtClean="0"/>
              <a:t>Cmpt_b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15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capteurInfrarouge.c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initInfrarouge</a:t>
            </a:r>
            <a:r>
              <a:rPr lang="fr-FR" dirty="0" smtClean="0"/>
              <a:t>()</a:t>
            </a:r>
          </a:p>
          <a:p>
            <a:r>
              <a:rPr lang="fr-FR" dirty="0"/>
              <a:t>o</a:t>
            </a:r>
            <a:r>
              <a:rPr lang="fr-FR" dirty="0" smtClean="0"/>
              <a:t>bstacle() : 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eturn 1 obstacle, distance inférieure à 15 cm?</a:t>
            </a:r>
          </a:p>
          <a:p>
            <a:pPr lvl="1"/>
            <a:r>
              <a:rPr lang="fr-FR" dirty="0" smtClean="0"/>
              <a:t>Return 0 rien</a:t>
            </a:r>
          </a:p>
        </p:txBody>
      </p:sp>
    </p:spTree>
    <p:extLst>
      <p:ext uri="{BB962C8B-B14F-4D97-AF65-F5344CB8AC3E}">
        <p14:creationId xmlns:p14="http://schemas.microsoft.com/office/powerpoint/2010/main" val="14433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capteurLigne.c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initCaptLigne</a:t>
            </a:r>
            <a:r>
              <a:rPr lang="fr-FR" dirty="0" smtClean="0"/>
              <a:t>()</a:t>
            </a:r>
            <a:endParaRPr lang="fr-FR" dirty="0" smtClean="0"/>
          </a:p>
          <a:p>
            <a:r>
              <a:rPr lang="fr-FR" dirty="0" err="1" smtClean="0"/>
              <a:t>zoneBlancheGauche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1 si le capteur gauche (la roue gauche) est dans le zone blanche de la fin</a:t>
            </a:r>
          </a:p>
          <a:p>
            <a:r>
              <a:rPr lang="fr-FR" dirty="0" err="1" smtClean="0"/>
              <a:t>zoneBlancheDroite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1 si le capteur droite (la roue droite) est dans le zone blanche de la fin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de </a:t>
            </a:r>
            <a:r>
              <a:rPr lang="fr-FR" dirty="0" err="1" smtClean="0"/>
              <a:t>capteurLuxAir.c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initLuxAir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railGauche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la valeur de capteur </a:t>
            </a:r>
          </a:p>
          <a:p>
            <a:r>
              <a:rPr lang="fr-FR" dirty="0" err="1" smtClean="0"/>
              <a:t>railDroite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Return la valeur de capteur</a:t>
            </a:r>
          </a:p>
          <a:p>
            <a:r>
              <a:rPr lang="fr-FR" dirty="0" smtClean="0"/>
              <a:t>Attention:</a:t>
            </a:r>
          </a:p>
          <a:p>
            <a:pPr lvl="1"/>
            <a:r>
              <a:rPr lang="fr-FR" dirty="0" smtClean="0"/>
              <a:t>Bande lumineuse largeur : 1cm, hauteur : 10cm </a:t>
            </a:r>
          </a:p>
          <a:p>
            <a:pPr lvl="1"/>
            <a:r>
              <a:rPr lang="fr-FR" dirty="0" smtClean="0"/>
              <a:t>À l’hauteur de la table environ 2,3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Proche de néon 500</a:t>
            </a:r>
            <a:r>
              <a:rPr lang="el-GR" dirty="0" smtClean="0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Grand écran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Competition robot</vt:lpstr>
      <vt:lpstr>PLAN</vt:lpstr>
      <vt:lpstr>Mise en place des capteurs</vt:lpstr>
      <vt:lpstr>libraires</vt:lpstr>
      <vt:lpstr>Fonctions de utils.c</vt:lpstr>
      <vt:lpstr>Fonctions de chassis.c</vt:lpstr>
      <vt:lpstr>Fonctions de capteurInfrarouge.c</vt:lpstr>
      <vt:lpstr>Fonctions de capteurLigne.c</vt:lpstr>
      <vt:lpstr>Fonctions de capteurLuxAir.c</vt:lpstr>
      <vt:lpstr>main.c</vt:lpstr>
      <vt:lpstr>Outils de travail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robot</dc:title>
  <dc:creator>Yang Wen (CC-AS/ESF1)</dc:creator>
  <cp:lastModifiedBy>Yang Wen (CC-AS/ESF1)</cp:lastModifiedBy>
  <cp:revision>34</cp:revision>
  <dcterms:created xsi:type="dcterms:W3CDTF">2017-11-16T13:20:50Z</dcterms:created>
  <dcterms:modified xsi:type="dcterms:W3CDTF">2017-11-24T08:06:46Z</dcterms:modified>
</cp:coreProperties>
</file>