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8" r:id="rId8"/>
    <p:sldId id="260" r:id="rId9"/>
    <p:sldId id="261" r:id="rId10"/>
    <p:sldId id="262" r:id="rId11"/>
    <p:sldId id="264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6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3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8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5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F7974B-AF30-4009-BC46-991F46B2FAA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58796A-CCDB-4B72-B6FF-FDF97D3AF4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14FB-E4C6-4997-BA85-08431CCB3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433 Ecommerce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E2B9B-294D-4BC4-AE65-28918773C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Dariusz Jedralski</a:t>
            </a:r>
          </a:p>
          <a:p>
            <a:r>
              <a:rPr lang="en-US" dirty="0"/>
              <a:t>Luna Celestine</a:t>
            </a:r>
          </a:p>
        </p:txBody>
      </p:sp>
    </p:spTree>
    <p:extLst>
      <p:ext uri="{BB962C8B-B14F-4D97-AF65-F5344CB8AC3E}">
        <p14:creationId xmlns:p14="http://schemas.microsoft.com/office/powerpoint/2010/main" val="229010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1024-4800-47F9-8753-ACE5F1CD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7E50-E23D-4835-B9E4-EA34A1E6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8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0D54-87AE-45E9-9610-444728CF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Roadblocks/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7411-9DC0-4A1E-8FCE-76CD7C4AE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– both of us were fairly inexperienced</a:t>
            </a:r>
          </a:p>
          <a:p>
            <a:r>
              <a:rPr lang="en-US" dirty="0"/>
              <a:t>Eclipse – settings did not transfer well</a:t>
            </a:r>
          </a:p>
          <a:p>
            <a:r>
              <a:rPr lang="en-US" dirty="0"/>
              <a:t>AWS – New to AWS and cloud management</a:t>
            </a:r>
          </a:p>
          <a:p>
            <a:r>
              <a:rPr lang="en-US" dirty="0"/>
              <a:t>Time – Scheduling</a:t>
            </a:r>
          </a:p>
        </p:txBody>
      </p:sp>
    </p:spTree>
    <p:extLst>
      <p:ext uri="{BB962C8B-B14F-4D97-AF65-F5344CB8AC3E}">
        <p14:creationId xmlns:p14="http://schemas.microsoft.com/office/powerpoint/2010/main" val="79808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A48F-E320-46A3-A352-715B677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714A-FAF5-4EB2-AB91-7A02EC61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null reference issues in service</a:t>
            </a:r>
          </a:p>
          <a:p>
            <a:r>
              <a:rPr lang="en-US" dirty="0"/>
              <a:t>Improve Error handling.</a:t>
            </a:r>
          </a:p>
          <a:p>
            <a:r>
              <a:rPr lang="en-US" dirty="0"/>
              <a:t>Fix basic auth with client.</a:t>
            </a:r>
          </a:p>
          <a:p>
            <a:r>
              <a:rPr lang="en-US" dirty="0"/>
              <a:t>Expand the functionality (add reviews to products)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2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A172-9C7B-4C7D-9EF9-955253A8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7CBE-EEE0-4FB5-9305-403AA66A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A6D9-BBB1-485B-94B6-A107DD95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9D46-608B-455E-AB2D-C920C6AA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as service to manage customers, orders, products, and partners. Built to be able to function as a marketplace</a:t>
            </a:r>
          </a:p>
          <a:p>
            <a:r>
              <a:rPr lang="en-US" dirty="0"/>
              <a:t>Things to do:</a:t>
            </a:r>
          </a:p>
          <a:p>
            <a:pPr lvl="1"/>
            <a:r>
              <a:rPr lang="en-US" dirty="0"/>
              <a:t>Add, retrieve, update, remove products</a:t>
            </a:r>
          </a:p>
          <a:p>
            <a:pPr lvl="1"/>
            <a:r>
              <a:rPr lang="en-US" dirty="0"/>
              <a:t>Add, retrieve, update, remove customers, add payments</a:t>
            </a:r>
          </a:p>
          <a:p>
            <a:pPr lvl="1"/>
            <a:r>
              <a:rPr lang="en-US" dirty="0"/>
              <a:t>Add, retrieve, update, remove partners, allow management of partner products</a:t>
            </a:r>
          </a:p>
          <a:p>
            <a:pPr lvl="1"/>
            <a:r>
              <a:rPr lang="en-US" dirty="0"/>
              <a:t>Add, retrieve, update, remove orders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0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8C12-A7B3-4FAF-8709-E970C329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FFD8-E2B9-4758-8B8F-57543B00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interface to help a worker place orders for customers over the phone</a:t>
            </a:r>
          </a:p>
          <a:p>
            <a:r>
              <a:rPr lang="en-US" dirty="0"/>
              <a:t>Tasks to accomplish include</a:t>
            </a:r>
          </a:p>
          <a:p>
            <a:pPr lvl="1"/>
            <a:r>
              <a:rPr lang="en-US" dirty="0"/>
              <a:t>Place orders for customers</a:t>
            </a:r>
          </a:p>
          <a:p>
            <a:pPr lvl="1"/>
            <a:r>
              <a:rPr lang="en-US" dirty="0"/>
              <a:t>Update Customer Information (addresses, Payments, </a:t>
            </a:r>
            <a:r>
              <a:rPr lang="en-US" dirty="0" err="1"/>
              <a:t>ect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Manage Partners</a:t>
            </a:r>
          </a:p>
          <a:p>
            <a:pPr lvl="1"/>
            <a:r>
              <a:rPr lang="en-US" dirty="0"/>
              <a:t>Manage Products</a:t>
            </a:r>
          </a:p>
        </p:txBody>
      </p:sp>
    </p:spTree>
    <p:extLst>
      <p:ext uri="{BB962C8B-B14F-4D97-AF65-F5344CB8AC3E}">
        <p14:creationId xmlns:p14="http://schemas.microsoft.com/office/powerpoint/2010/main" val="67638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73B8-24C8-41FE-9CBA-2699D581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Exposed Endpoints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DFD045-70BC-4BA7-99E0-36663605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orderservice</a:t>
            </a:r>
            <a:endParaRPr lang="en-US" dirty="0"/>
          </a:p>
          <a:p>
            <a:pPr lvl="1"/>
            <a:r>
              <a:rPr lang="en-US" dirty="0"/>
              <a:t>order – get</a:t>
            </a:r>
          </a:p>
          <a:p>
            <a:pPr lvl="1"/>
            <a:r>
              <a:rPr lang="en-US" dirty="0"/>
              <a:t>/order/{</a:t>
            </a:r>
            <a:r>
              <a:rPr lang="en-US" dirty="0" err="1"/>
              <a:t>orderId</a:t>
            </a:r>
            <a:r>
              <a:rPr lang="en-US" dirty="0"/>
              <a:t>} – get</a:t>
            </a:r>
          </a:p>
          <a:p>
            <a:pPr lvl="1"/>
            <a:r>
              <a:rPr lang="en-US" dirty="0"/>
              <a:t>/order –post</a:t>
            </a:r>
          </a:p>
          <a:p>
            <a:pPr lvl="1"/>
            <a:r>
              <a:rPr lang="en-US" dirty="0"/>
              <a:t>/order/{</a:t>
            </a:r>
            <a:r>
              <a:rPr lang="en-US" dirty="0" err="1"/>
              <a:t>orderId</a:t>
            </a:r>
            <a:r>
              <a:rPr lang="en-US" dirty="0"/>
              <a:t>} –put – (update products, clients, status,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/order/{</a:t>
            </a:r>
            <a:r>
              <a:rPr lang="en-US" dirty="0" err="1"/>
              <a:t>orderId</a:t>
            </a:r>
            <a:r>
              <a:rPr lang="en-US" dirty="0"/>
              <a:t>} – delete</a:t>
            </a:r>
          </a:p>
          <a:p>
            <a:r>
              <a:rPr lang="en-US" dirty="0" err="1"/>
              <a:t>customerservice</a:t>
            </a:r>
            <a:endParaRPr lang="en-US" dirty="0"/>
          </a:p>
          <a:p>
            <a:pPr lvl="1"/>
            <a:r>
              <a:rPr lang="en-US" dirty="0"/>
              <a:t>customer – get</a:t>
            </a:r>
          </a:p>
          <a:p>
            <a:pPr lvl="1"/>
            <a:r>
              <a:rPr lang="en-US" dirty="0"/>
              <a:t>/customer/{customer} – get</a:t>
            </a:r>
          </a:p>
          <a:p>
            <a:pPr lvl="1"/>
            <a:r>
              <a:rPr lang="en-US" dirty="0"/>
              <a:t>/customer –post</a:t>
            </a:r>
          </a:p>
          <a:p>
            <a:pPr lvl="1"/>
            <a:r>
              <a:rPr lang="en-US" dirty="0"/>
              <a:t>/customer/{customer} –put (update payments)</a:t>
            </a:r>
          </a:p>
          <a:p>
            <a:pPr lvl="1"/>
            <a:r>
              <a:rPr lang="en-US" dirty="0"/>
              <a:t>/customer/{customer} - delete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4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701D-0B3D-4328-B952-9D8D975D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Exposed Endpoints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F2ED-1840-47EA-8C55-7216B608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Productservice</a:t>
            </a:r>
            <a:endParaRPr lang="en-US" dirty="0"/>
          </a:p>
          <a:p>
            <a:pPr lvl="1"/>
            <a:r>
              <a:rPr lang="en-US" dirty="0"/>
              <a:t>Product – get</a:t>
            </a:r>
          </a:p>
          <a:p>
            <a:pPr lvl="1"/>
            <a:r>
              <a:rPr lang="en-US" dirty="0"/>
              <a:t>/product/{</a:t>
            </a:r>
            <a:r>
              <a:rPr lang="en-US" dirty="0" err="1"/>
              <a:t>productId</a:t>
            </a:r>
            <a:r>
              <a:rPr lang="en-US" dirty="0"/>
              <a:t>} – get</a:t>
            </a:r>
          </a:p>
          <a:p>
            <a:pPr lvl="1"/>
            <a:r>
              <a:rPr lang="en-US" dirty="0"/>
              <a:t>/product –post</a:t>
            </a:r>
          </a:p>
          <a:p>
            <a:pPr lvl="1"/>
            <a:r>
              <a:rPr lang="en-US" dirty="0"/>
              <a:t>/product/{</a:t>
            </a:r>
            <a:r>
              <a:rPr lang="en-US" dirty="0" err="1"/>
              <a:t>productId</a:t>
            </a:r>
            <a:r>
              <a:rPr lang="en-US" dirty="0"/>
              <a:t>} –put (update prices)</a:t>
            </a:r>
          </a:p>
          <a:p>
            <a:pPr lvl="1"/>
            <a:r>
              <a:rPr lang="en-US" dirty="0"/>
              <a:t>/product/{</a:t>
            </a:r>
            <a:r>
              <a:rPr lang="en-US" dirty="0" err="1"/>
              <a:t>productId</a:t>
            </a:r>
            <a:r>
              <a:rPr lang="en-US" dirty="0"/>
              <a:t>} – delete</a:t>
            </a:r>
          </a:p>
          <a:p>
            <a:r>
              <a:rPr lang="en-US" dirty="0" err="1"/>
              <a:t>partnerservice</a:t>
            </a:r>
            <a:endParaRPr lang="en-US" dirty="0"/>
          </a:p>
          <a:p>
            <a:pPr lvl="1"/>
            <a:r>
              <a:rPr lang="en-US" dirty="0"/>
              <a:t>partner – get</a:t>
            </a:r>
          </a:p>
          <a:p>
            <a:pPr lvl="1"/>
            <a:r>
              <a:rPr lang="en-US" dirty="0"/>
              <a:t>/partner/{</a:t>
            </a:r>
            <a:r>
              <a:rPr lang="en-US" dirty="0" err="1"/>
              <a:t>partnerId</a:t>
            </a:r>
            <a:r>
              <a:rPr lang="en-US" dirty="0"/>
              <a:t>} – get</a:t>
            </a:r>
          </a:p>
          <a:p>
            <a:pPr lvl="1"/>
            <a:r>
              <a:rPr lang="en-US" dirty="0"/>
              <a:t>/partner –post</a:t>
            </a:r>
          </a:p>
          <a:p>
            <a:pPr lvl="1"/>
            <a:r>
              <a:rPr lang="en-US" dirty="0"/>
              <a:t>/partner/{</a:t>
            </a:r>
            <a:r>
              <a:rPr lang="en-US" dirty="0" err="1"/>
              <a:t>partnerId</a:t>
            </a:r>
            <a:r>
              <a:rPr lang="en-US" dirty="0"/>
              <a:t>} –put</a:t>
            </a:r>
          </a:p>
          <a:p>
            <a:pPr lvl="1"/>
            <a:r>
              <a:rPr lang="en-US" dirty="0"/>
              <a:t>/partner/{</a:t>
            </a:r>
            <a:r>
              <a:rPr lang="en-US" dirty="0" err="1"/>
              <a:t>partnerId</a:t>
            </a:r>
            <a:r>
              <a:rPr lang="en-US" dirty="0"/>
              <a:t>} - delete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4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0A2C-7BCE-40A7-8AD0-97490597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526FEDD-E065-43E3-BA6A-2336C14D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54" y="0"/>
            <a:ext cx="6894284" cy="6858000"/>
          </a:xfrm>
        </p:spPr>
      </p:pic>
    </p:spTree>
    <p:extLst>
      <p:ext uri="{BB962C8B-B14F-4D97-AF65-F5344CB8AC3E}">
        <p14:creationId xmlns:p14="http://schemas.microsoft.com/office/powerpoint/2010/main" val="263872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DADE-E20B-4CC8-A606-7D4E5066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FB7D43-6D51-41CA-BA30-8D382B6D1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791" y="171162"/>
            <a:ext cx="7986809" cy="61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A86B-F69E-49CB-9B44-F62B0B99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13D0F1-4071-4D60-9420-04A68EC85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636" y="378370"/>
            <a:ext cx="2736273" cy="5366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63C98-920F-4E70-83AF-06A566F3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20" y="-853"/>
            <a:ext cx="28956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838C-373C-45A9-B692-F2FB5C2F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5FC615-E8A4-4B7B-A273-2FDF283DB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924049"/>
            <a:ext cx="41719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C12C7E-6829-4B13-9BDA-DFCEEA3D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97" y="1842798"/>
            <a:ext cx="3971925" cy="1400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21E5F-DE1F-4EE1-84C4-CDD0F7B6F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00500"/>
            <a:ext cx="3343275" cy="1285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BFC7C3-68CA-4A70-BB04-87252D9F8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67138"/>
            <a:ext cx="38290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023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1334</TotalTime>
  <Words>321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Comp 433 Ecommerce Service</vt:lpstr>
      <vt:lpstr>Service Concept</vt:lpstr>
      <vt:lpstr>Client Concept</vt:lpstr>
      <vt:lpstr>Exposed Endpoints</vt:lpstr>
      <vt:lpstr>Exposed Endpoints (cont.)</vt:lpstr>
      <vt:lpstr>UML</vt:lpstr>
      <vt:lpstr>Database</vt:lpstr>
      <vt:lpstr>Architecture</vt:lpstr>
      <vt:lpstr>Client Workflow</vt:lpstr>
      <vt:lpstr>Demo</vt:lpstr>
      <vt:lpstr>Roadblocks/ Issues</vt:lpstr>
      <vt:lpstr>Future Considerations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 Ecommerce Service</dc:title>
  <dc:creator>Dariusz Jedralski</dc:creator>
  <cp:lastModifiedBy>Dariusz Jedralski</cp:lastModifiedBy>
  <cp:revision>14</cp:revision>
  <dcterms:created xsi:type="dcterms:W3CDTF">2018-12-03T17:07:26Z</dcterms:created>
  <dcterms:modified xsi:type="dcterms:W3CDTF">2018-12-11T05:20:34Z</dcterms:modified>
</cp:coreProperties>
</file>