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09C-ED6D-4164-929F-0E7235B91578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EC23-F155-48A1-B03D-42856C3F1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20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09C-ED6D-4164-929F-0E7235B91578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EC23-F155-48A1-B03D-42856C3F1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76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09C-ED6D-4164-929F-0E7235B91578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EC23-F155-48A1-B03D-42856C3F1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83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09C-ED6D-4164-929F-0E7235B91578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EC23-F155-48A1-B03D-42856C3F1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73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09C-ED6D-4164-929F-0E7235B91578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EC23-F155-48A1-B03D-42856C3F1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13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09C-ED6D-4164-929F-0E7235B91578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EC23-F155-48A1-B03D-42856C3F1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86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09C-ED6D-4164-929F-0E7235B91578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EC23-F155-48A1-B03D-42856C3F1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58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09C-ED6D-4164-929F-0E7235B91578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EC23-F155-48A1-B03D-42856C3F1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55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09C-ED6D-4164-929F-0E7235B91578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EC23-F155-48A1-B03D-42856C3F1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16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09C-ED6D-4164-929F-0E7235B91578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EC23-F155-48A1-B03D-42856C3F1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54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09C-ED6D-4164-929F-0E7235B91578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EC23-F155-48A1-B03D-42856C3F1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11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AA09C-ED6D-4164-929F-0E7235B91578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FEC23-F155-48A1-B03D-42856C3F1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99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7563"/>
            <a:ext cx="9144000" cy="1065402"/>
          </a:xfrm>
        </p:spPr>
        <p:txBody>
          <a:bodyPr>
            <a:normAutofit/>
          </a:bodyPr>
          <a:lstStyle/>
          <a:p>
            <a:r>
              <a:rPr lang="en-US" b="1" dirty="0" smtClean="0"/>
              <a:t>Microsoft Office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644241"/>
            <a:ext cx="7343163" cy="461394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Текстовой процессор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MS Word</a:t>
            </a: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Табличный процессор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MS Excel</a:t>
            </a: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Система управлениями базами данных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MS Access</a:t>
            </a: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Работа с презентациями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MS Power Point</a:t>
            </a: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Организационные работы с информацией при создании презентаций</a:t>
            </a: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Резюме</a:t>
            </a: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7171" y="0"/>
            <a:ext cx="947256" cy="6858000"/>
          </a:xfrm>
          <a:prstGeom prst="rect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4172122" y="2876026"/>
            <a:ext cx="25726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06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59978" y="89000"/>
            <a:ext cx="9432022" cy="1325563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Текстовой процессор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Word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73191" y="1205057"/>
            <a:ext cx="8532303" cy="527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Текстовый редактор позволяет:</a:t>
            </a:r>
          </a:p>
          <a:p>
            <a:r>
              <a:rPr lang="ru-RU" dirty="0" smtClean="0"/>
              <a:t>Создавать текстовые документы;</a:t>
            </a:r>
          </a:p>
          <a:p>
            <a:r>
              <a:rPr lang="ru-RU" dirty="0" smtClean="0"/>
              <a:t>Форматировать текст и оформлять абзацы документов;</a:t>
            </a:r>
          </a:p>
          <a:p>
            <a:r>
              <a:rPr lang="ru-RU" dirty="0" smtClean="0"/>
              <a:t>Вводить колонтитулы в документ;</a:t>
            </a:r>
          </a:p>
          <a:p>
            <a:r>
              <a:rPr lang="ru-RU" dirty="0" smtClean="0"/>
              <a:t>Создавать и форматировать таблицы;</a:t>
            </a:r>
          </a:p>
          <a:p>
            <a:r>
              <a:rPr lang="ru-RU" dirty="0" smtClean="0"/>
              <a:t>Оформлять списки в текстовых документах;</a:t>
            </a:r>
          </a:p>
          <a:p>
            <a:r>
              <a:rPr lang="ru-RU" dirty="0" smtClean="0"/>
              <a:t>Представлять текст в виде нескольких колонок;</a:t>
            </a:r>
          </a:p>
          <a:p>
            <a:r>
              <a:rPr lang="ru-RU" dirty="0" smtClean="0"/>
              <a:t>Вставлять в документ рисунки;</a:t>
            </a:r>
          </a:p>
          <a:p>
            <a:r>
              <a:rPr lang="ru-RU" dirty="0" smtClean="0"/>
              <a:t>Готовить документ к печати.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606481" y="6107186"/>
            <a:ext cx="91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HOME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7171" y="0"/>
            <a:ext cx="947256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05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Табличный процессор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Excel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91742" y="1978025"/>
            <a:ext cx="4496500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Применение относительной и абсолютной</a:t>
            </a:r>
            <a:r>
              <a:rPr lang="en-US" dirty="0" smtClean="0"/>
              <a:t>;</a:t>
            </a:r>
          </a:p>
          <a:p>
            <a:r>
              <a:rPr lang="ru-RU" dirty="0" smtClean="0"/>
              <a:t>Сортировка данных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Организация расчётов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Фильтрация данных и условное форматирование</a:t>
            </a:r>
            <a:r>
              <a:rPr lang="en-US" dirty="0" smtClean="0"/>
              <a:t>;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06481" y="6107186"/>
            <a:ext cx="91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HOME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7171" y="0"/>
            <a:ext cx="947256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637250" y="1978025"/>
            <a:ext cx="4496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Ввод данных в ячейки</a:t>
            </a:r>
            <a:r>
              <a:rPr lang="en-US" smtClean="0"/>
              <a:t>;</a:t>
            </a:r>
          </a:p>
          <a:p>
            <a:r>
              <a:rPr lang="ru-RU" smtClean="0"/>
              <a:t>Авто заполнение ячеек</a:t>
            </a:r>
            <a:r>
              <a:rPr lang="en-US" smtClean="0"/>
              <a:t>;</a:t>
            </a:r>
            <a:endParaRPr lang="ru-RU" smtClean="0"/>
          </a:p>
          <a:p>
            <a:r>
              <a:rPr lang="ru-RU" smtClean="0"/>
              <a:t>Организация расчётов</a:t>
            </a:r>
            <a:r>
              <a:rPr lang="en-US" smtClean="0"/>
              <a:t>;</a:t>
            </a:r>
            <a:endParaRPr lang="ru-RU" smtClean="0"/>
          </a:p>
          <a:p>
            <a:r>
              <a:rPr lang="ru-RU" smtClean="0"/>
              <a:t>Построение и форматирование диаграмм</a:t>
            </a:r>
            <a:r>
              <a:rPr lang="en-US" smtClean="0"/>
              <a:t>;</a:t>
            </a:r>
            <a:endParaRPr lang="ru-RU" smtClean="0"/>
          </a:p>
          <a:p>
            <a:r>
              <a:rPr lang="ru-RU" smtClean="0"/>
              <a:t>Использование функций в расчётах</a:t>
            </a:r>
            <a:r>
              <a:rPr lang="en-US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0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5104" y="365125"/>
            <a:ext cx="7318695" cy="1325563"/>
          </a:xfrm>
        </p:spPr>
        <p:txBody>
          <a:bodyPr/>
          <a:lstStyle/>
          <a:p>
            <a:r>
              <a:rPr lang="ru-RU" b="1" dirty="0" smtClean="0"/>
              <a:t>СУБД </a:t>
            </a:r>
            <a:r>
              <a:rPr lang="en-US" b="1" dirty="0" smtClean="0"/>
              <a:t>MS Access</a:t>
            </a:r>
            <a:endParaRPr lang="ru-RU" b="1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247870"/>
              </p:ext>
            </p:extLst>
          </p:nvPr>
        </p:nvGraphicFramePr>
        <p:xfrm>
          <a:off x="1601788" y="1825620"/>
          <a:ext cx="9752012" cy="30316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76006">
                  <a:extLst>
                    <a:ext uri="{9D8B030D-6E8A-4147-A177-3AD203B41FA5}">
                      <a16:colId xmlns:a16="http://schemas.microsoft.com/office/drawing/2014/main" val="529078262"/>
                    </a:ext>
                  </a:extLst>
                </a:gridCol>
                <a:gridCol w="4876006">
                  <a:extLst>
                    <a:ext uri="{9D8B030D-6E8A-4147-A177-3AD203B41FA5}">
                      <a16:colId xmlns:a16="http://schemas.microsoft.com/office/drawing/2014/main" val="4160201284"/>
                    </a:ext>
                  </a:extLst>
                </a:gridCol>
              </a:tblGrid>
              <a:tr h="606321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 базы данных</a:t>
                      </a:r>
                      <a:endParaRPr lang="ru-RU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8636339"/>
                  </a:ext>
                </a:extLst>
              </a:tr>
              <a:tr h="606321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Таблицы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хранения данных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78936"/>
                  </a:ext>
                </a:extLst>
              </a:tr>
              <a:tr h="606321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Формы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ввода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данных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95307"/>
                  </a:ext>
                </a:extLst>
              </a:tr>
              <a:tr h="606321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Запросы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работы с данными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248036"/>
                  </a:ext>
                </a:extLst>
              </a:tr>
              <a:tr h="606321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Отчёты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вывода информации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из БД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3538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606481" y="6107186"/>
            <a:ext cx="91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HOME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7171" y="0"/>
            <a:ext cx="947256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42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02217" y="180567"/>
            <a:ext cx="3909270" cy="1325563"/>
          </a:xfrm>
        </p:spPr>
        <p:txBody>
          <a:bodyPr/>
          <a:lstStyle/>
          <a:p>
            <a:r>
              <a:rPr lang="en-US" b="1" dirty="0" smtClean="0"/>
              <a:t>MS Power Point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69409" y="1602296"/>
            <a:ext cx="3674377" cy="5117285"/>
          </a:xfrm>
        </p:spPr>
        <p:txBody>
          <a:bodyPr/>
          <a:lstStyle/>
          <a:p>
            <a:pPr algn="r"/>
            <a:r>
              <a:rPr lang="ru-RU" dirty="0"/>
              <a:t>В большинстве случаев презентация готовится для показа с использованием компьютера, ведь именно при таком показе презентации можно реализовать все преимущества электронной презентации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06481" y="6107186"/>
            <a:ext cx="91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HOME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7171" y="0"/>
            <a:ext cx="947256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5" t="17452" r="24277" b="21800"/>
          <a:stretch/>
        </p:blipFill>
        <p:spPr>
          <a:xfrm>
            <a:off x="6772384" y="2145922"/>
            <a:ext cx="4268070" cy="312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0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87148" y="365125"/>
            <a:ext cx="8266651" cy="1325563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Организация работы с информацией при создании презентации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06481" y="6107186"/>
            <a:ext cx="91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HOME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7171" y="0"/>
            <a:ext cx="947256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187969" y="3284989"/>
            <a:ext cx="2501318" cy="638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Power Point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429387" y="2550253"/>
            <a:ext cx="2501318" cy="638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Word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429387" y="3284989"/>
            <a:ext cx="2501318" cy="638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Excel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429386" y="4019725"/>
            <a:ext cx="2501318" cy="638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Access</a:t>
            </a:r>
            <a:endParaRPr lang="ru-RU" dirty="0"/>
          </a:p>
        </p:txBody>
      </p:sp>
      <p:cxnSp>
        <p:nvCxnSpPr>
          <p:cNvPr id="14" name="Прямая соединительная линия 13"/>
          <p:cNvCxnSpPr>
            <a:stCxn id="6" idx="1"/>
            <a:endCxn id="9" idx="3"/>
          </p:cNvCxnSpPr>
          <p:nvPr/>
        </p:nvCxnSpPr>
        <p:spPr>
          <a:xfrm flipH="1">
            <a:off x="6930705" y="3604470"/>
            <a:ext cx="25726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6" idx="2"/>
          </p:cNvCxnSpPr>
          <p:nvPr/>
        </p:nvCxnSpPr>
        <p:spPr>
          <a:xfrm flipH="1">
            <a:off x="6930706" y="3923951"/>
            <a:ext cx="1507922" cy="5159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0"/>
          </p:cNvCxnSpPr>
          <p:nvPr/>
        </p:nvCxnSpPr>
        <p:spPr>
          <a:xfrm flipH="1" flipV="1">
            <a:off x="6930704" y="2962713"/>
            <a:ext cx="1507924" cy="3222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4172122" y="2876026"/>
            <a:ext cx="25726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4172122" y="4353886"/>
            <a:ext cx="25726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4172122" y="2876026"/>
            <a:ext cx="0" cy="1477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12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9468" y="365125"/>
            <a:ext cx="9424332" cy="1325563"/>
          </a:xfrm>
        </p:spPr>
        <p:txBody>
          <a:bodyPr/>
          <a:lstStyle/>
          <a:p>
            <a:pPr algn="ctr"/>
            <a:r>
              <a:rPr lang="ru-RU" b="1" dirty="0" smtClean="0"/>
              <a:t>Резюме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4242" y="1825625"/>
            <a:ext cx="916077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 достоинствам слайдовой презентации можно </a:t>
            </a:r>
            <a:r>
              <a:rPr lang="ru-RU" dirty="0" smtClean="0"/>
              <a:t>отнести: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последовательность </a:t>
            </a:r>
            <a:r>
              <a:rPr lang="ru-RU" dirty="0"/>
              <a:t>изложения;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возможность </a:t>
            </a:r>
            <a:r>
              <a:rPr lang="ru-RU" dirty="0"/>
              <a:t>использоваться официальными шпаргалками;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мультимедийные </a:t>
            </a:r>
            <a:r>
              <a:rPr lang="ru-RU" dirty="0"/>
              <a:t>эффекты</a:t>
            </a:r>
            <a:r>
              <a:rPr lang="ru-RU" dirty="0" smtClean="0"/>
              <a:t>;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</a:t>
            </a:r>
            <a:r>
              <a:rPr lang="ru-RU" dirty="0" err="1"/>
              <a:t>копируемость</a:t>
            </a:r>
            <a:r>
              <a:rPr lang="ru-RU" dirty="0"/>
              <a:t>;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транспортабельность</a:t>
            </a:r>
            <a:r>
              <a:rPr lang="ru-RU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06481" y="6107186"/>
            <a:ext cx="91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HOME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7171" y="0"/>
            <a:ext cx="947256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4111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222</Words>
  <Application>Microsoft Office PowerPoint</Application>
  <PresentationFormat>Широкоэкранный</PresentationFormat>
  <Paragraphs>57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Тема Office</vt:lpstr>
      <vt:lpstr>Microsoft Office</vt:lpstr>
      <vt:lpstr>Текстовой процессор MS Word</vt:lpstr>
      <vt:lpstr>Табличный процессор MS Excel</vt:lpstr>
      <vt:lpstr>СУБД MS Access</vt:lpstr>
      <vt:lpstr>MS Power Point</vt:lpstr>
      <vt:lpstr>Организация работы с информацией при создании презентации</vt:lpstr>
      <vt:lpstr>Резюме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</dc:title>
  <dc:creator>Djeen Wolfy</dc:creator>
  <cp:lastModifiedBy>Djeen Wolfy</cp:lastModifiedBy>
  <cp:revision>5</cp:revision>
  <dcterms:created xsi:type="dcterms:W3CDTF">2019-05-07T14:43:46Z</dcterms:created>
  <dcterms:modified xsi:type="dcterms:W3CDTF">2019-05-07T15:22:12Z</dcterms:modified>
</cp:coreProperties>
</file>