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3"/>
  </p:normalViewPr>
  <p:slideViewPr>
    <p:cSldViewPr snapToGrid="0">
      <p:cViewPr varScale="1">
        <p:scale>
          <a:sx n="104" d="100"/>
          <a:sy n="104" d="100"/>
        </p:scale>
        <p:origin x="232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37903-E9CE-0F20-99DE-87FD1D6C7D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A826C-FF92-8E78-3BB4-89271B775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869E7-C701-49A0-DB6B-6B2F840AC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19974-AECC-EB46-BA78-5A4F280443FA}" type="datetimeFigureOut">
              <a:rPr lang="en-GB" smtClean="0"/>
              <a:t>30/01/2024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24C928-6A0E-81A9-6110-DBC4B7FF5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072B66-2C1E-7B73-7FF8-F8E94277A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5ACFA-5B35-1949-954F-0CB1553084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9012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716F5-419F-5920-95C6-217A0FABA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5E586C-4E00-E061-482C-79EA0B0677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5960AD-9E28-C4F9-64D4-A53E94121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19974-AECC-EB46-BA78-5A4F280443FA}" type="datetimeFigureOut">
              <a:rPr lang="en-GB" smtClean="0"/>
              <a:t>30/01/2024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70F13D-269B-1907-07F5-8742E49A5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990799-3FDF-0A45-0C72-EF1DA5A9F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5ACFA-5B35-1949-954F-0CB1553084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4972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9A9CED-8E93-877E-7C9B-D0122354B8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E980E7-20C7-4D51-30BB-F563EAD64C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343556-319E-5534-1A39-D8422F8A5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19974-AECC-EB46-BA78-5A4F280443FA}" type="datetimeFigureOut">
              <a:rPr lang="en-GB" smtClean="0"/>
              <a:t>30/01/2024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DAE4A7-7465-E585-EB78-515B89E1C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F19158-F079-1411-E8A5-D967126F1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5ACFA-5B35-1949-954F-0CB1553084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4051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AEB3E-C871-7D28-CCEC-1CE4BE12B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E5078-C43C-84B9-0DA7-5A457D0FB1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A258D3-3011-3F0D-EAB1-A60DFA629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19974-AECC-EB46-BA78-5A4F280443FA}" type="datetimeFigureOut">
              <a:rPr lang="en-GB" smtClean="0"/>
              <a:t>30/01/2024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33176E-44AE-4DB6-7B42-0690CDFF3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CC2DE8-B6EF-5234-DAD4-D66073F2A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5ACFA-5B35-1949-954F-0CB1553084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2017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856A5-D348-DD1E-F3D7-4B4841C5C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D2A558-7C0F-D4A2-7510-0923677ACE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DB5A1F-5D4B-5976-FFDE-2548F4655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19974-AECC-EB46-BA78-5A4F280443FA}" type="datetimeFigureOut">
              <a:rPr lang="en-GB" smtClean="0"/>
              <a:t>30/01/2024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51C72-0553-F668-240B-4FC7DC6BC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755C13-D1BE-D840-5E24-F3F71FDDB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5ACFA-5B35-1949-954F-0CB1553084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4676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ACE5F-02BF-BC18-36E7-15A600FE6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A75B51-815F-A4A9-201D-994E6E4054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23972B-18DC-4F04-0F1D-74C979F51C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A4C88D-B506-CBA9-9BF5-1A7A54555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19974-AECC-EB46-BA78-5A4F280443FA}" type="datetimeFigureOut">
              <a:rPr lang="en-GB" smtClean="0"/>
              <a:t>30/01/2024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2B9393-DA3B-3311-0030-F11E56CA5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933805-1E67-2C9A-C88C-4E475D55E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5ACFA-5B35-1949-954F-0CB1553084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7446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97DA2-10EF-F51A-15F2-6FD90FD5C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578F3D-9059-1A20-5662-B0696EEEB9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1162B6-80CE-447C-0BEB-A4F4A0D67D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C17E92-0BC0-C9B2-4E0F-8E7901682E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F58B0A-5A4A-B55D-BA06-3E2446E4A0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48005A-E08D-36F4-5698-7C50FB75A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19974-AECC-EB46-BA78-5A4F280443FA}" type="datetimeFigureOut">
              <a:rPr lang="en-GB" smtClean="0"/>
              <a:t>30/01/2024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19BF09-4D48-FC37-1046-470C5775C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020998-4641-42CD-FFBC-23AAB2E08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5ACFA-5B35-1949-954F-0CB1553084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0541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87609-8FAE-1872-3583-3FF13CC8F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FE7E90-6D59-8E19-6A76-3AE987506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19974-AECC-EB46-BA78-5A4F280443FA}" type="datetimeFigureOut">
              <a:rPr lang="en-GB" smtClean="0"/>
              <a:t>30/01/2024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F0E72E-F19C-F2DB-5216-017D6AACD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2C4C61-307F-6093-E1BC-876D07915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5ACFA-5B35-1949-954F-0CB1553084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9118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54C214-D52B-9546-A79E-772F52690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19974-AECC-EB46-BA78-5A4F280443FA}" type="datetimeFigureOut">
              <a:rPr lang="en-GB" smtClean="0"/>
              <a:t>30/01/2024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33D575-CB10-4F6B-85E6-686753ECE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724C42-4677-397F-B797-11580DDF6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5ACFA-5B35-1949-954F-0CB1553084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8040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82BC6-776B-2066-FCE8-AD3669492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24AD17-54E4-C25B-91E8-A16F6F1A3E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3E6ED7-4E64-A3EA-87AF-E0A965DC51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36FB95-545C-31A6-BDC4-433EF2471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19974-AECC-EB46-BA78-5A4F280443FA}" type="datetimeFigureOut">
              <a:rPr lang="en-GB" smtClean="0"/>
              <a:t>30/01/2024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AAA560-6985-70B8-C257-D69CBAEFB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2D52C8-FE1D-2F2F-627B-C43D84E93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5ACFA-5B35-1949-954F-0CB1553084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5571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01664-A89C-1D4F-AC99-DA97425F1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30EABA-BBE5-A6E2-C2EE-3F9AC3FE9B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2095E7-9F3B-7224-5E89-B6C5186BC3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7A992-0E0A-3C18-1B3A-BF70ECE47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19974-AECC-EB46-BA78-5A4F280443FA}" type="datetimeFigureOut">
              <a:rPr lang="en-GB" smtClean="0"/>
              <a:t>30/01/2024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CB5019-F104-20F1-E35B-7391D9BFB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619BF0-32F3-A87D-1310-1835FAB7F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5ACFA-5B35-1949-954F-0CB1553084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1322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AF768E-6AF3-728F-9998-3B11FBB32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6485A7-CA04-8137-49EC-D37EF2636F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BACF28-5094-5685-FFF0-93478ADBD2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B19974-AECC-EB46-BA78-5A4F280443FA}" type="datetimeFigureOut">
              <a:rPr lang="en-GB" smtClean="0"/>
              <a:t>30/01/2024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3943B2-32D2-FB9D-B433-4E7A94A267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E2FC1C-36D2-ECFE-B83E-D56058F945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D5ACFA-5B35-1949-954F-0CB1553084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4021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AE46F2D-CCBF-5044-BD64-2483ABC81D2C}"/>
              </a:ext>
            </a:extLst>
          </p:cNvPr>
          <p:cNvSpPr txBox="1"/>
          <p:nvPr/>
        </p:nvSpPr>
        <p:spPr>
          <a:xfrm>
            <a:off x="992660" y="-122191"/>
            <a:ext cx="3863546" cy="4658497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9D643029-060D-5BD3-BA80-3DF933490483}"/>
              </a:ext>
            </a:extLst>
          </p:cNvPr>
          <p:cNvSpPr/>
          <p:nvPr/>
        </p:nvSpPr>
        <p:spPr>
          <a:xfrm>
            <a:off x="2723701" y="756077"/>
            <a:ext cx="592029" cy="48283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4DF9EF-718D-75A6-2F0F-B09CAE1B8C1A}"/>
              </a:ext>
            </a:extLst>
          </p:cNvPr>
          <p:cNvSpPr txBox="1"/>
          <p:nvPr/>
        </p:nvSpPr>
        <p:spPr>
          <a:xfrm>
            <a:off x="3180667" y="185076"/>
            <a:ext cx="1066318" cy="86177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sz="2500" b="1" dirty="0">
                <a:latin typeface="Arial" panose="020B0604020202020204" pitchFamily="34" charset="0"/>
                <a:cs typeface="Arial" panose="020B0604020202020204" pitchFamily="34" charset="0"/>
              </a:rPr>
              <a:t>TID=1</a:t>
            </a:r>
          </a:p>
          <a:p>
            <a:r>
              <a:rPr lang="en-GB" sz="2500" b="1" dirty="0">
                <a:latin typeface="Arial" panose="020B0604020202020204" pitchFamily="34" charset="0"/>
                <a:cs typeface="Arial" panose="020B0604020202020204" pitchFamily="34" charset="0"/>
              </a:rPr>
              <a:t>LID=1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EBDFE8B-8C0B-D91C-97DD-3B79D52A37C7}"/>
              </a:ext>
            </a:extLst>
          </p:cNvPr>
          <p:cNvGrpSpPr/>
          <p:nvPr/>
        </p:nvGrpSpPr>
        <p:grpSpPr>
          <a:xfrm>
            <a:off x="1204157" y="123567"/>
            <a:ext cx="1815558" cy="769351"/>
            <a:chOff x="9181957" y="1099751"/>
            <a:chExt cx="1815558" cy="769351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C603E1A2-16A1-33A3-B54C-98E677914797}"/>
                </a:ext>
              </a:extLst>
            </p:cNvPr>
            <p:cNvSpPr/>
            <p:nvPr/>
          </p:nvSpPr>
          <p:spPr>
            <a:xfrm>
              <a:off x="9181957" y="1099751"/>
              <a:ext cx="1815558" cy="76935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FD31971-C65D-CB18-15BA-2BD1C33A9E13}"/>
                </a:ext>
              </a:extLst>
            </p:cNvPr>
            <p:cNvSpPr/>
            <p:nvPr/>
          </p:nvSpPr>
          <p:spPr>
            <a:xfrm>
              <a:off x="9625914" y="1273532"/>
              <a:ext cx="402422" cy="35415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7A8E77D3-6FED-F55C-2D71-A01CCB38E653}"/>
              </a:ext>
            </a:extLst>
          </p:cNvPr>
          <p:cNvSpPr txBox="1"/>
          <p:nvPr/>
        </p:nvSpPr>
        <p:spPr>
          <a:xfrm>
            <a:off x="2967908" y="1918110"/>
            <a:ext cx="1066318" cy="86177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sz="2500" b="1" dirty="0">
                <a:latin typeface="Arial" panose="020B0604020202020204" pitchFamily="34" charset="0"/>
                <a:cs typeface="Arial" panose="020B0604020202020204" pitchFamily="34" charset="0"/>
              </a:rPr>
              <a:t>TID=2</a:t>
            </a:r>
          </a:p>
          <a:p>
            <a:r>
              <a:rPr lang="en-GB" sz="2500" b="1" dirty="0">
                <a:latin typeface="Arial" panose="020B0604020202020204" pitchFamily="34" charset="0"/>
                <a:cs typeface="Arial" panose="020B0604020202020204" pitchFamily="34" charset="0"/>
              </a:rPr>
              <a:t>LID=2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4B273C1-FE58-99AF-F65C-94DA5F629646}"/>
              </a:ext>
            </a:extLst>
          </p:cNvPr>
          <p:cNvGrpSpPr/>
          <p:nvPr/>
        </p:nvGrpSpPr>
        <p:grpSpPr>
          <a:xfrm>
            <a:off x="1258250" y="1776069"/>
            <a:ext cx="1373739" cy="1337833"/>
            <a:chOff x="9181957" y="1099751"/>
            <a:chExt cx="1815558" cy="769351"/>
          </a:xfrm>
          <a:solidFill>
            <a:schemeClr val="bg1">
              <a:lumMod val="65000"/>
            </a:schemeClr>
          </a:solidFill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2D2BA94-02AD-382F-270F-2F36F3505C1A}"/>
                </a:ext>
              </a:extLst>
            </p:cNvPr>
            <p:cNvSpPr/>
            <p:nvPr/>
          </p:nvSpPr>
          <p:spPr>
            <a:xfrm>
              <a:off x="9181957" y="1099751"/>
              <a:ext cx="1815558" cy="769351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0BEAAE2-FDC2-183B-8557-1625FF9557D1}"/>
                </a:ext>
              </a:extLst>
            </p:cNvPr>
            <p:cNvSpPr/>
            <p:nvPr/>
          </p:nvSpPr>
          <p:spPr>
            <a:xfrm>
              <a:off x="9625914" y="1273532"/>
              <a:ext cx="402422" cy="35415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714992B2-7DD3-3658-99D5-1FE35DEFED17}"/>
              </a:ext>
            </a:extLst>
          </p:cNvPr>
          <p:cNvSpPr txBox="1"/>
          <p:nvPr/>
        </p:nvSpPr>
        <p:spPr>
          <a:xfrm>
            <a:off x="7536526" y="-122191"/>
            <a:ext cx="3863546" cy="4658497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A8E3F6A4-6D01-D0BB-A76A-BD41A5FA5559}"/>
              </a:ext>
            </a:extLst>
          </p:cNvPr>
          <p:cNvSpPr/>
          <p:nvPr/>
        </p:nvSpPr>
        <p:spPr>
          <a:xfrm>
            <a:off x="9267567" y="756077"/>
            <a:ext cx="592029" cy="48283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7F01332-6748-3B47-39A3-A780A838461C}"/>
              </a:ext>
            </a:extLst>
          </p:cNvPr>
          <p:cNvSpPr txBox="1"/>
          <p:nvPr/>
        </p:nvSpPr>
        <p:spPr>
          <a:xfrm>
            <a:off x="9724533" y="185076"/>
            <a:ext cx="1066318" cy="86177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sz="2500" b="1" dirty="0">
                <a:latin typeface="Arial" panose="020B0604020202020204" pitchFamily="34" charset="0"/>
                <a:cs typeface="Arial" panose="020B0604020202020204" pitchFamily="34" charset="0"/>
              </a:rPr>
              <a:t>TID=1</a:t>
            </a:r>
          </a:p>
          <a:p>
            <a:r>
              <a:rPr lang="en-GB" sz="2500" b="1" dirty="0">
                <a:latin typeface="Arial" panose="020B0604020202020204" pitchFamily="34" charset="0"/>
                <a:cs typeface="Arial" panose="020B0604020202020204" pitchFamily="34" charset="0"/>
              </a:rPr>
              <a:t>LID=1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CAA46A5-DE45-29B2-A345-D2B6229367FD}"/>
              </a:ext>
            </a:extLst>
          </p:cNvPr>
          <p:cNvGrpSpPr/>
          <p:nvPr/>
        </p:nvGrpSpPr>
        <p:grpSpPr>
          <a:xfrm>
            <a:off x="7748023" y="123567"/>
            <a:ext cx="1815558" cy="769351"/>
            <a:chOff x="9181957" y="1099751"/>
            <a:chExt cx="1815558" cy="769351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5B406D98-E983-3667-9188-E46DCCA87014}"/>
                </a:ext>
              </a:extLst>
            </p:cNvPr>
            <p:cNvSpPr/>
            <p:nvPr/>
          </p:nvSpPr>
          <p:spPr>
            <a:xfrm>
              <a:off x="9181957" y="1099751"/>
              <a:ext cx="1815558" cy="76935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B427448A-672A-9C67-0718-3EAEC21B043D}"/>
                </a:ext>
              </a:extLst>
            </p:cNvPr>
            <p:cNvSpPr/>
            <p:nvPr/>
          </p:nvSpPr>
          <p:spPr>
            <a:xfrm>
              <a:off x="9625914" y="1273532"/>
              <a:ext cx="402422" cy="35415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D5626223-1C53-C112-B13F-D1FB9F84D2BF}"/>
              </a:ext>
            </a:extLst>
          </p:cNvPr>
          <p:cNvSpPr txBox="1"/>
          <p:nvPr/>
        </p:nvSpPr>
        <p:spPr>
          <a:xfrm>
            <a:off x="9511774" y="1918110"/>
            <a:ext cx="1066318" cy="86177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sz="2500" b="1" dirty="0">
                <a:latin typeface="Arial" panose="020B0604020202020204" pitchFamily="34" charset="0"/>
                <a:cs typeface="Arial" panose="020B0604020202020204" pitchFamily="34" charset="0"/>
              </a:rPr>
              <a:t>TID=3</a:t>
            </a:r>
          </a:p>
          <a:p>
            <a:r>
              <a:rPr lang="en-GB" sz="2500" b="1" dirty="0">
                <a:latin typeface="Arial" panose="020B0604020202020204" pitchFamily="34" charset="0"/>
                <a:cs typeface="Arial" panose="020B0604020202020204" pitchFamily="34" charset="0"/>
              </a:rPr>
              <a:t>LID=2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46BE8B32-DDEF-5361-4BAC-C338723FB98B}"/>
              </a:ext>
            </a:extLst>
          </p:cNvPr>
          <p:cNvGrpSpPr/>
          <p:nvPr/>
        </p:nvGrpSpPr>
        <p:grpSpPr>
          <a:xfrm>
            <a:off x="7802116" y="1776069"/>
            <a:ext cx="1373739" cy="1337833"/>
            <a:chOff x="9181957" y="1099751"/>
            <a:chExt cx="1815558" cy="769351"/>
          </a:xfrm>
          <a:solidFill>
            <a:schemeClr val="bg1">
              <a:lumMod val="65000"/>
            </a:schemeClr>
          </a:solidFill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35BC464-9F99-AD45-B94D-E3BA4063C7AC}"/>
                </a:ext>
              </a:extLst>
            </p:cNvPr>
            <p:cNvSpPr/>
            <p:nvPr/>
          </p:nvSpPr>
          <p:spPr>
            <a:xfrm>
              <a:off x="9181957" y="1099751"/>
              <a:ext cx="1815558" cy="769351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5B1D52D0-4016-EBC3-6C6A-3D533AB2A78E}"/>
                </a:ext>
              </a:extLst>
            </p:cNvPr>
            <p:cNvSpPr/>
            <p:nvPr/>
          </p:nvSpPr>
          <p:spPr>
            <a:xfrm>
              <a:off x="9625914" y="1273532"/>
              <a:ext cx="402422" cy="35415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D4A64692-AFBE-565D-23CE-BE6E40C34635}"/>
              </a:ext>
            </a:extLst>
          </p:cNvPr>
          <p:cNvSpPr txBox="1"/>
          <p:nvPr/>
        </p:nvSpPr>
        <p:spPr>
          <a:xfrm>
            <a:off x="10140566" y="3226896"/>
            <a:ext cx="1066318" cy="86177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sz="2500" b="1" dirty="0">
                <a:latin typeface="Arial" panose="020B0604020202020204" pitchFamily="34" charset="0"/>
                <a:cs typeface="Arial" panose="020B0604020202020204" pitchFamily="34" charset="0"/>
              </a:rPr>
              <a:t>TID=4</a:t>
            </a:r>
          </a:p>
          <a:p>
            <a:r>
              <a:rPr lang="en-GB" sz="2500" b="1" dirty="0">
                <a:latin typeface="Arial" panose="020B0604020202020204" pitchFamily="34" charset="0"/>
                <a:cs typeface="Arial" panose="020B0604020202020204" pitchFamily="34" charset="0"/>
              </a:rPr>
              <a:t>LID=2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1D132B6-FACA-4E32-DFB3-3527C02ABE87}"/>
              </a:ext>
            </a:extLst>
          </p:cNvPr>
          <p:cNvGrpSpPr/>
          <p:nvPr/>
        </p:nvGrpSpPr>
        <p:grpSpPr>
          <a:xfrm>
            <a:off x="8662381" y="2924706"/>
            <a:ext cx="1373739" cy="1337833"/>
            <a:chOff x="9181957" y="1099751"/>
            <a:chExt cx="1815558" cy="769351"/>
          </a:xfrm>
          <a:solidFill>
            <a:schemeClr val="bg1">
              <a:lumMod val="65000"/>
            </a:schemeClr>
          </a:solidFill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D30F817F-43B4-79B1-C44D-5E8DCB0758D5}"/>
                </a:ext>
              </a:extLst>
            </p:cNvPr>
            <p:cNvSpPr/>
            <p:nvPr/>
          </p:nvSpPr>
          <p:spPr>
            <a:xfrm>
              <a:off x="9181957" y="1099751"/>
              <a:ext cx="1815558" cy="769351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A04D9C85-A433-C357-B2B0-E8159FDBED14}"/>
                </a:ext>
              </a:extLst>
            </p:cNvPr>
            <p:cNvSpPr/>
            <p:nvPr/>
          </p:nvSpPr>
          <p:spPr>
            <a:xfrm>
              <a:off x="9625914" y="1273532"/>
              <a:ext cx="402422" cy="35415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998040D2-9B59-F9C7-BB32-CABDF23119AA}"/>
              </a:ext>
            </a:extLst>
          </p:cNvPr>
          <p:cNvSpPr txBox="1"/>
          <p:nvPr/>
        </p:nvSpPr>
        <p:spPr>
          <a:xfrm>
            <a:off x="1287693" y="3181041"/>
            <a:ext cx="1736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this cell divides</a:t>
            </a:r>
          </a:p>
        </p:txBody>
      </p:sp>
      <p:sp>
        <p:nvSpPr>
          <p:cNvPr id="44" name="Right Arrow 43">
            <a:extLst>
              <a:ext uri="{FF2B5EF4-FFF2-40B4-BE49-F238E27FC236}">
                <a16:creationId xmlns:a16="http://schemas.microsoft.com/office/drawing/2014/main" id="{8158DBAE-834B-13C1-FD4E-419C21CFC451}"/>
              </a:ext>
            </a:extLst>
          </p:cNvPr>
          <p:cNvSpPr/>
          <p:nvPr/>
        </p:nvSpPr>
        <p:spPr>
          <a:xfrm>
            <a:off x="4979773" y="1776069"/>
            <a:ext cx="2356023" cy="918034"/>
          </a:xfrm>
          <a:prstGeom prst="rightArrow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B91095C-A7F4-6DAC-E410-D9244487046B}"/>
              </a:ext>
            </a:extLst>
          </p:cNvPr>
          <p:cNvSpPr txBox="1"/>
          <p:nvPr/>
        </p:nvSpPr>
        <p:spPr>
          <a:xfrm>
            <a:off x="218507" y="4722018"/>
            <a:ext cx="11754986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GB" sz="2200" b="1" dirty="0">
                <a:latin typeface="Arial" panose="020B0604020202020204" pitchFamily="34" charset="0"/>
                <a:cs typeface="Arial" panose="020B0604020202020204" pitchFamily="34" charset="0"/>
              </a:rPr>
              <a:t>tracking ID (TID) </a:t>
            </a: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is a unique ID that the microscope assigned to each object (cell), as it tracks it through time.</a:t>
            </a:r>
            <a:r>
              <a:rPr lang="en-GB" sz="2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GB" sz="2200" b="1" dirty="0">
                <a:latin typeface="Arial" panose="020B0604020202020204" pitchFamily="34" charset="0"/>
                <a:cs typeface="Arial" panose="020B0604020202020204" pitchFamily="34" charset="0"/>
              </a:rPr>
              <a:t>lineage ID (LID) </a:t>
            </a: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is a number assigned to the ‘family’ of cells that derived by cell division during the the experiment. </a:t>
            </a:r>
            <a:r>
              <a:rPr lang="en-GB" sz="2200" b="1" dirty="0">
                <a:latin typeface="Arial" panose="020B0604020202020204" pitchFamily="34" charset="0"/>
                <a:cs typeface="Arial" panose="020B0604020202020204" pitchFamily="34" charset="0"/>
              </a:rPr>
              <a:t>When a cell divides, </a:t>
            </a: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each daughter cell is given a new </a:t>
            </a:r>
            <a:r>
              <a:rPr lang="en-GB" sz="2200" b="1" dirty="0">
                <a:latin typeface="Arial" panose="020B0604020202020204" pitchFamily="34" charset="0"/>
                <a:cs typeface="Arial" panose="020B0604020202020204" pitchFamily="34" charset="0"/>
              </a:rPr>
              <a:t>tracking ID</a:t>
            </a: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, but they keep their </a:t>
            </a:r>
            <a:r>
              <a:rPr lang="en-GB" sz="2200" b="1" dirty="0">
                <a:latin typeface="Arial" panose="020B0604020202020204" pitchFamily="34" charset="0"/>
                <a:cs typeface="Arial" panose="020B0604020202020204" pitchFamily="34" charset="0"/>
              </a:rPr>
              <a:t>lineage ID</a:t>
            </a: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, because they are still part of the same family.</a:t>
            </a:r>
          </a:p>
        </p:txBody>
      </p:sp>
    </p:spTree>
    <p:extLst>
      <p:ext uri="{BB962C8B-B14F-4D97-AF65-F5344CB8AC3E}">
        <p14:creationId xmlns:p14="http://schemas.microsoft.com/office/powerpoint/2010/main" val="1611063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5550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7326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80443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sz="22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119</Words>
  <Application>Microsoft Macintosh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Jeffares</dc:creator>
  <cp:lastModifiedBy>Daniel Jeffares</cp:lastModifiedBy>
  <cp:revision>24</cp:revision>
  <dcterms:created xsi:type="dcterms:W3CDTF">2024-01-30T15:42:05Z</dcterms:created>
  <dcterms:modified xsi:type="dcterms:W3CDTF">2024-01-30T16:29:48Z</dcterms:modified>
</cp:coreProperties>
</file>