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2"/>
  </p:notesMasterIdLst>
  <p:handoutMasterIdLst>
    <p:handoutMasterId r:id="rId13"/>
  </p:handoutMasterIdLst>
  <p:sldIdLst>
    <p:sldId id="332" r:id="rId5"/>
    <p:sldId id="333" r:id="rId6"/>
    <p:sldId id="338" r:id="rId7"/>
    <p:sldId id="336" r:id="rId8"/>
    <p:sldId id="334" r:id="rId9"/>
    <p:sldId id="337" r:id="rId10"/>
    <p:sldId id="341" r:id="rId11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FC7FC-09CF-4375-9514-F174C68BBAF2}" v="1" dt="2024-02-22T01:35:25.8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145" d="100"/>
          <a:sy n="145" d="100"/>
        </p:scale>
        <p:origin x="214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7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2"/>
        </pc:sldMkLst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F21FC7FC-09CF-4375-9514-F174C68BBAF2}"/>
    <pc:docChg chg="custSel modSld">
      <pc:chgData name="Froduald Kabanza" userId="edf393d0-642b-4b9e-8c75-f62133241689" providerId="ADAL" clId="{F21FC7FC-09CF-4375-9514-F174C68BBAF2}" dt="2024-02-22T01:41:33.751" v="330" actId="20577"/>
      <pc:docMkLst>
        <pc:docMk/>
      </pc:docMkLst>
      <pc:sldChg chg="modSp mod">
        <pc:chgData name="Froduald Kabanza" userId="edf393d0-642b-4b9e-8c75-f62133241689" providerId="ADAL" clId="{F21FC7FC-09CF-4375-9514-F174C68BBAF2}" dt="2024-02-22T01:36:06.343" v="43" actId="1076"/>
        <pc:sldMkLst>
          <pc:docMk/>
          <pc:sldMk cId="3845952795" sldId="336"/>
        </pc:sldMkLst>
        <pc:spChg chg="mod">
          <ac:chgData name="Froduald Kabanza" userId="edf393d0-642b-4b9e-8c75-f62133241689" providerId="ADAL" clId="{F21FC7FC-09CF-4375-9514-F174C68BBAF2}" dt="2024-02-22T01:36:06.343" v="43" actId="1076"/>
          <ac:spMkLst>
            <pc:docMk/>
            <pc:sldMk cId="3845952795" sldId="336"/>
            <ac:spMk id="3" creationId="{1CD5E764-9154-29E9-D912-B406BC7B7DE6}"/>
          </ac:spMkLst>
        </pc:spChg>
        <pc:spChg chg="mod">
          <ac:chgData name="Froduald Kabanza" userId="edf393d0-642b-4b9e-8c75-f62133241689" providerId="ADAL" clId="{F21FC7FC-09CF-4375-9514-F174C68BBAF2}" dt="2024-02-22T01:35:25.811" v="0" actId="20577"/>
          <ac:spMkLst>
            <pc:docMk/>
            <pc:sldMk cId="3845952795" sldId="336"/>
            <ac:spMk id="19" creationId="{00000000-0000-0000-0000-000000000000}"/>
          </ac:spMkLst>
        </pc:spChg>
        <pc:cxnChg chg="mod">
          <ac:chgData name="Froduald Kabanza" userId="edf393d0-642b-4b9e-8c75-f62133241689" providerId="ADAL" clId="{F21FC7FC-09CF-4375-9514-F174C68BBAF2}" dt="2024-02-22T01:35:25.811" v="0" actId="20577"/>
          <ac:cxnSpMkLst>
            <pc:docMk/>
            <pc:sldMk cId="3845952795" sldId="336"/>
            <ac:cxnSpMk id="20" creationId="{00000000-0000-0000-0000-000000000000}"/>
          </ac:cxnSpMkLst>
        </pc:cxnChg>
      </pc:sldChg>
      <pc:sldChg chg="modSp mod">
        <pc:chgData name="Froduald Kabanza" userId="edf393d0-642b-4b9e-8c75-f62133241689" providerId="ADAL" clId="{F21FC7FC-09CF-4375-9514-F174C68BBAF2}" dt="2024-02-22T01:38:11.749" v="159" actId="113"/>
        <pc:sldMkLst>
          <pc:docMk/>
          <pc:sldMk cId="1398461734" sldId="337"/>
        </pc:sldMkLst>
        <pc:spChg chg="mod">
          <ac:chgData name="Froduald Kabanza" userId="edf393d0-642b-4b9e-8c75-f62133241689" providerId="ADAL" clId="{F21FC7FC-09CF-4375-9514-F174C68BBAF2}" dt="2024-02-22T01:38:11.749" v="159" actId="113"/>
          <ac:spMkLst>
            <pc:docMk/>
            <pc:sldMk cId="1398461734" sldId="337"/>
            <ac:spMk id="3" creationId="{00000000-0000-0000-0000-000000000000}"/>
          </ac:spMkLst>
        </pc:spChg>
      </pc:sldChg>
      <pc:sldChg chg="modSp mod">
        <pc:chgData name="Froduald Kabanza" userId="edf393d0-642b-4b9e-8c75-f62133241689" providerId="ADAL" clId="{F21FC7FC-09CF-4375-9514-F174C68BBAF2}" dt="2024-02-22T01:41:33.751" v="330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F21FC7FC-09CF-4375-9514-F174C68BBAF2}" dt="2024-02-22T01:40:59.802" v="286" actId="20577"/>
          <ac:spMkLst>
            <pc:docMk/>
            <pc:sldMk cId="3918894771" sldId="341"/>
            <ac:spMk id="2" creationId="{00000000-0000-0000-0000-000000000000}"/>
          </ac:spMkLst>
        </pc:spChg>
        <pc:spChg chg="mod">
          <ac:chgData name="Froduald Kabanza" userId="edf393d0-642b-4b9e-8c75-f62133241689" providerId="ADAL" clId="{F21FC7FC-09CF-4375-9514-F174C68BBAF2}" dt="2024-02-22T01:41:33.751" v="330" actId="20577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2A9792B5-7BA2-484E-8B6A-B48D1D253B5E}"/>
    <pc:docChg chg="custSel modSld">
      <pc:chgData name="Froduald Kabanza" userId="edf393d0-642b-4b9e-8c75-f62133241689" providerId="ADAL" clId="{2A9792B5-7BA2-484E-8B6A-B48D1D253B5E}" dt="2023-02-17T15:12:05.938" v="132" actId="20577"/>
      <pc:docMkLst>
        <pc:docMk/>
      </pc:docMkLst>
      <pc:sldChg chg="modSp mod">
        <pc:chgData name="Froduald Kabanza" userId="edf393d0-642b-4b9e-8c75-f62133241689" providerId="ADAL" clId="{2A9792B5-7BA2-484E-8B6A-B48D1D253B5E}" dt="2023-02-09T23:54:26.880" v="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A9792B5-7BA2-484E-8B6A-B48D1D253B5E}" dt="2023-02-09T23:54:21.820" v="2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2A9792B5-7BA2-484E-8B6A-B48D1D253B5E}" dt="2023-02-09T23:54:26.880" v="4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Sp mod">
        <pc:chgData name="Froduald Kabanza" userId="edf393d0-642b-4b9e-8c75-f62133241689" providerId="ADAL" clId="{2A9792B5-7BA2-484E-8B6A-B48D1D253B5E}" dt="2023-02-17T15:12:05.938" v="132" actId="20577"/>
        <pc:sldMkLst>
          <pc:docMk/>
          <pc:sldMk cId="3746664422" sldId="334"/>
        </pc:sldMkLst>
        <pc:spChg chg="mod">
          <ac:chgData name="Froduald Kabanza" userId="edf393d0-642b-4b9e-8c75-f62133241689" providerId="ADAL" clId="{2A9792B5-7BA2-484E-8B6A-B48D1D253B5E}" dt="2023-02-17T15:12:05.938" v="132" actId="20577"/>
          <ac:spMkLst>
            <pc:docMk/>
            <pc:sldMk cId="3746664422" sldId="334"/>
            <ac:spMk id="3" creationId="{00000000-0000-0000-0000-000000000000}"/>
          </ac:spMkLst>
        </pc:spChg>
      </pc:sldChg>
      <pc:sldChg chg="addSp modSp mod">
        <pc:chgData name="Froduald Kabanza" userId="edf393d0-642b-4b9e-8c75-f62133241689" providerId="ADAL" clId="{2A9792B5-7BA2-484E-8B6A-B48D1D253B5E}" dt="2023-02-17T14:11:10.665" v="76" actId="1076"/>
        <pc:sldMkLst>
          <pc:docMk/>
          <pc:sldMk cId="3845952795" sldId="336"/>
        </pc:sldMkLst>
        <pc:spChg chg="add mod">
          <ac:chgData name="Froduald Kabanza" userId="edf393d0-642b-4b9e-8c75-f62133241689" providerId="ADAL" clId="{2A9792B5-7BA2-484E-8B6A-B48D1D253B5E}" dt="2023-02-17T14:11:10.665" v="76" actId="1076"/>
          <ac:spMkLst>
            <pc:docMk/>
            <pc:sldMk cId="3845952795" sldId="336"/>
            <ac:spMk id="3" creationId="{1CD5E764-9154-29E9-D912-B406BC7B7DE6}"/>
          </ac:spMkLst>
        </pc:spChg>
        <pc:spChg chg="mod">
          <ac:chgData name="Froduald Kabanza" userId="edf393d0-642b-4b9e-8c75-f62133241689" providerId="ADAL" clId="{2A9792B5-7BA2-484E-8B6A-B48D1D253B5E}" dt="2023-02-17T14:09:54.582" v="6" actId="207"/>
          <ac:spMkLst>
            <pc:docMk/>
            <pc:sldMk cId="3845952795" sldId="336"/>
            <ac:spMk id="9" creationId="{00000000-0000-0000-0000-000000000000}"/>
          </ac:spMkLst>
        </pc:spChg>
        <pc:spChg chg="mod">
          <ac:chgData name="Froduald Kabanza" userId="edf393d0-642b-4b9e-8c75-f62133241689" providerId="ADAL" clId="{2A9792B5-7BA2-484E-8B6A-B48D1D253B5E}" dt="2023-02-17T14:09:37.001" v="5" actId="208"/>
          <ac:spMkLst>
            <pc:docMk/>
            <pc:sldMk cId="3845952795" sldId="336"/>
            <ac:spMk id="22" creationId="{00000000-0000-0000-0000-000000000000}"/>
          </ac:spMkLst>
        </pc:spChg>
      </pc:sldChg>
      <pc:sldChg chg="modSp mod">
        <pc:chgData name="Froduald Kabanza" userId="edf393d0-642b-4b9e-8c75-f62133241689" providerId="ADAL" clId="{2A9792B5-7BA2-484E-8B6A-B48D1D253B5E}" dt="2023-02-17T15:11:15.139" v="79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2A9792B5-7BA2-484E-8B6A-B48D1D253B5E}" dt="2023-02-17T15:11:15.139" v="79" actId="20577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8T12:55:33.374" v="4527" actId="20577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0"/>
        </pc:sldMkLst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29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8T12:18:50.878" v="3956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8T12:10:47.050" v="3955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174123187" sldId="333"/>
        </pc:sldMkLst>
        <pc:spChg chg="mod">
          <ac:chgData name="Froduald Kabanza" userId="edf393d0-642b-4b9e-8c75-f62133241689" providerId="ADAL" clId="{6DCC7E12-9C7D-4C54-9EDC-9BD9BDE80FAA}" dt="2022-02-18T12:22:18.310" v="3997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8T12:31:19.860" v="4224"/>
        <pc:sldMkLst>
          <pc:docMk/>
          <pc:sldMk cId="3746664422" sldId="334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modSp add del mod">
        <pc:chgData name="Froduald Kabanza" userId="edf393d0-642b-4b9e-8c75-f62133241689" providerId="ADAL" clId="{6DCC7E12-9C7D-4C54-9EDC-9BD9BDE80FAA}" dt="2022-02-18T12:55:33.374" v="4527" actId="20577"/>
        <pc:sldMkLst>
          <pc:docMk/>
          <pc:sldMk cId="3845952795" sldId="336"/>
        </pc:sldMkLst>
        <pc:spChg chg="mod">
          <ac:chgData name="Froduald Kabanza" userId="edf393d0-642b-4b9e-8c75-f62133241689" providerId="ADAL" clId="{6DCC7E12-9C7D-4C54-9EDC-9BD9BDE80FAA}" dt="2022-02-18T12:31:08.389" v="4223" actId="20577"/>
          <ac:spMkLst>
            <pc:docMk/>
            <pc:sldMk cId="3845952795" sldId="336"/>
            <ac:spMk id="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5.102" v="4524" actId="1076"/>
          <ac:spMkLst>
            <pc:docMk/>
            <pc:sldMk cId="3845952795" sldId="336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8T12:23:17.732" v="4005" actId="478"/>
          <ac:spMkLst>
            <pc:docMk/>
            <pc:sldMk cId="3845952795" sldId="336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4:28.367" v="4499" actId="1076"/>
          <ac:spMkLst>
            <pc:docMk/>
            <pc:sldMk cId="3845952795" sldId="336"/>
            <ac:spMk id="1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4:43.467" v="4035" actId="207"/>
          <ac:spMkLst>
            <pc:docMk/>
            <pc:sldMk cId="3845952795" sldId="336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55:10.429" v="4523" actId="1076"/>
          <ac:spMkLst>
            <pc:docMk/>
            <pc:sldMk cId="3845952795" sldId="336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5:16.037" v="4046" actId="20577"/>
          <ac:spMkLst>
            <pc:docMk/>
            <pc:sldMk cId="3845952795" sldId="336"/>
            <ac:spMk id="2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5.180" v="4108" actId="1076"/>
          <ac:spMkLst>
            <pc:docMk/>
            <pc:sldMk cId="3845952795" sldId="336"/>
            <ac:spMk id="2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8T12:26:21.639" v="4107" actId="1076"/>
          <ac:spMkLst>
            <pc:docMk/>
            <pc:sldMk cId="3845952795" sldId="336"/>
            <ac:spMk id="43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8T12:30:09.534" v="4191" actId="20577"/>
          <ac:spMkLst>
            <pc:docMk/>
            <pc:sldMk cId="3845952795" sldId="336"/>
            <ac:spMk id="52" creationId="{0D515393-0950-45CC-BF01-9DBB865E550B}"/>
          </ac:spMkLst>
        </pc:spChg>
        <pc:spChg chg="mod">
          <ac:chgData name="Froduald Kabanza" userId="edf393d0-642b-4b9e-8c75-f62133241689" providerId="ADAL" clId="{6DCC7E12-9C7D-4C54-9EDC-9BD9BDE80FAA}" dt="2022-02-18T12:55:33.374" v="4527" actId="20577"/>
          <ac:spMkLst>
            <pc:docMk/>
            <pc:sldMk cId="3845952795" sldId="336"/>
            <ac:spMk id="63" creationId="{00000000-0000-0000-0000-000000000000}"/>
          </ac:spMkLst>
        </pc:spChg>
        <pc:cxnChg chg="del">
          <ac:chgData name="Froduald Kabanza" userId="edf393d0-642b-4b9e-8c75-f62133241689" providerId="ADAL" clId="{6DCC7E12-9C7D-4C54-9EDC-9BD9BDE80FAA}" dt="2022-02-18T12:23:19.050" v="4006" actId="478"/>
          <ac:cxnSpMkLst>
            <pc:docMk/>
            <pc:sldMk cId="3845952795" sldId="336"/>
            <ac:cxnSpMk id="14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4:28.367" v="4499" actId="1076"/>
          <ac:cxnSpMkLst>
            <pc:docMk/>
            <pc:sldMk cId="3845952795" sldId="336"/>
            <ac:cxnSpMk id="1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4:24.650" v="4034" actId="14100"/>
          <ac:cxnSpMkLst>
            <pc:docMk/>
            <pc:sldMk cId="3845952795" sldId="336"/>
            <ac:cxnSpMk id="1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7.061" v="4525" actId="14100"/>
          <ac:cxnSpMkLst>
            <pc:docMk/>
            <pc:sldMk cId="3845952795" sldId="336"/>
            <ac:cxnSpMk id="17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55:10.429" v="4523" actId="1076"/>
          <ac:cxnSpMkLst>
            <pc:docMk/>
            <pc:sldMk cId="3845952795" sldId="336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2:50.314" v="4002" actId="20577"/>
          <ac:cxnSpMkLst>
            <pc:docMk/>
            <pc:sldMk cId="3845952795" sldId="336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32.445" v="4110" actId="14100"/>
          <ac:cxnSpMkLst>
            <pc:docMk/>
            <pc:sldMk cId="3845952795" sldId="336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8T12:26:21.639" v="4107" actId="1076"/>
          <ac:cxnSpMkLst>
            <pc:docMk/>
            <pc:sldMk cId="3845952795" sldId="336"/>
            <ac:cxnSpMk id="44" creationId="{00000000-0000-0000-0000-000000000000}"/>
          </ac:cxnSpMkLst>
        </pc:cxnChg>
        <pc:cxnChg chg="add mod">
          <ac:chgData name="Froduald Kabanza" userId="edf393d0-642b-4b9e-8c75-f62133241689" providerId="ADAL" clId="{6DCC7E12-9C7D-4C54-9EDC-9BD9BDE80FAA}" dt="2022-02-18T12:30:19.336" v="4194" actId="14100"/>
          <ac:cxnSpMkLst>
            <pc:docMk/>
            <pc:sldMk cId="3845952795" sldId="336"/>
            <ac:cxnSpMk id="56" creationId="{3249EFA6-702A-4FC1-A469-A0DB157F16FC}"/>
          </ac:cxnSpMkLst>
        </pc:cxnChg>
        <pc:cxnChg chg="mod">
          <ac:chgData name="Froduald Kabanza" userId="edf393d0-642b-4b9e-8c75-f62133241689" providerId="ADAL" clId="{6DCC7E12-9C7D-4C54-9EDC-9BD9BDE80FAA}" dt="2022-02-18T12:55:04.741" v="4522" actId="14100"/>
          <ac:cxnSpMkLst>
            <pc:docMk/>
            <pc:sldMk cId="3845952795" sldId="336"/>
            <ac:cxnSpMk id="64" creationId="{00000000-0000-0000-0000-000000000000}"/>
          </ac:cxnSpMkLst>
        </pc:cxnChg>
      </pc:sldChg>
      <pc:sldChg chg="modSp add mod">
        <pc:chgData name="Froduald Kabanza" userId="edf393d0-642b-4b9e-8c75-f62133241689" providerId="ADAL" clId="{6DCC7E12-9C7D-4C54-9EDC-9BD9BDE80FAA}" dt="2022-02-18T12:40:51.889" v="4480" actId="20577"/>
        <pc:sldMkLst>
          <pc:docMk/>
          <pc:sldMk cId="1398461734" sldId="337"/>
        </pc:sldMkLst>
        <pc:spChg chg="mod">
          <ac:chgData name="Froduald Kabanza" userId="edf393d0-642b-4b9e-8c75-f62133241689" providerId="ADAL" clId="{6DCC7E12-9C7D-4C54-9EDC-9BD9BDE80FAA}" dt="2022-02-18T12:40:51.889" v="4480" actId="20577"/>
          <ac:spMkLst>
            <pc:docMk/>
            <pc:sldMk cId="1398461734" sldId="337"/>
            <ac:spMk id="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modSp add">
        <pc:chgData name="Froduald Kabanza" userId="edf393d0-642b-4b9e-8c75-f62133241689" providerId="ADAL" clId="{6DCC7E12-9C7D-4C54-9EDC-9BD9BDE80FAA}" dt="2022-02-18T12:20:06.820" v="3962" actId="20577"/>
        <pc:sldMkLst>
          <pc:docMk/>
          <pc:sldMk cId="140940432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140940432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8T12:20:06.820" v="3962" actId="20577"/>
          <ac:spMkLst>
            <pc:docMk/>
            <pc:sldMk cId="140940432" sldId="338"/>
            <ac:spMk id="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140940432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add del">
        <pc:chgData name="Froduald Kabanza" userId="edf393d0-642b-4b9e-8c75-f62133241689" providerId="ADAL" clId="{6DCC7E12-9C7D-4C54-9EDC-9BD9BDE80FAA}" dt="2022-02-18T12:37:15.868" v="4227" actId="2696"/>
        <pc:sldMkLst>
          <pc:docMk/>
          <pc:sldMk cId="2936621177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 ord">
        <pc:chgData name="Froduald Kabanza" userId="edf393d0-642b-4b9e-8c75-f62133241689" providerId="ADAL" clId="{6DCC7E12-9C7D-4C54-9EDC-9BD9BDE80FAA}" dt="2022-02-18T12:42:20.612" v="4491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6DCC7E12-9C7D-4C54-9EDC-9BD9BDE80FAA}" dt="2022-02-18T12:42:20.612" v="4491" actId="20577"/>
          <ac:spMkLst>
            <pc:docMk/>
            <pc:sldMk cId="3918894771" sldId="341"/>
            <ac:spMk id="3" creationId="{00000000-0000-0000-0000-000000000000}"/>
          </ac:spMkLst>
        </pc:spChg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303140682" sldId="357"/>
        </pc:sldMkLst>
      </pc:sldChg>
      <pc:sldChg chg="addSp modSp add del mod or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del mo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del mod modShow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del mo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del mod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007841346" sldId="700"/>
        </pc:sldMkLst>
      </pc:sldChg>
      <pc:sldChg chg="addSp delSp modSp add del mod ord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del mod modNotesTx">
        <pc:chgData name="Froduald Kabanza" userId="edf393d0-642b-4b9e-8c75-f62133241689" providerId="ADAL" clId="{6DCC7E12-9C7D-4C54-9EDC-9BD9BDE80FAA}" dt="2022-02-18T12:10:33.925" v="3929" actId="2696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del mod ord modAnim modShow">
        <pc:chgData name="Froduald Kabanza" userId="edf393d0-642b-4b9e-8c75-f62133241689" providerId="ADAL" clId="{6DCC7E12-9C7D-4C54-9EDC-9BD9BDE80FAA}" dt="2022-02-18T12:10:33.925" v="3929" actId="2696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 del">
        <pc:chgData name="Froduald Kabanza" userId="edf393d0-642b-4b9e-8c75-f62133241689" providerId="ADAL" clId="{6DCC7E12-9C7D-4C54-9EDC-9BD9BDE80FAA}" dt="2022-02-18T12:10:33.925" v="3929" actId="2696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46664422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845952795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D9A5B9D0-5E9A-480D-A9BA-3CE22220B37A}"/>
    <pc:docChg chg="modSld">
      <pc:chgData name="Froduald Kabanza" userId="edf393d0-642b-4b9e-8c75-f62133241689" providerId="ADAL" clId="{D9A5B9D0-5E9A-480D-A9BA-3CE22220B37A}" dt="2023-06-13T11:48:20.038" v="12" actId="20577"/>
      <pc:docMkLst>
        <pc:docMk/>
      </pc:docMkLst>
      <pc:sldChg chg="modSp mod">
        <pc:chgData name="Froduald Kabanza" userId="edf393d0-642b-4b9e-8c75-f62133241689" providerId="ADAL" clId="{D9A5B9D0-5E9A-480D-A9BA-3CE22220B37A}" dt="2023-06-13T11:48:20.038" v="12" actId="20577"/>
        <pc:sldMkLst>
          <pc:docMk/>
          <pc:sldMk cId="3918894771" sldId="341"/>
        </pc:sldMkLst>
        <pc:spChg chg="mod">
          <ac:chgData name="Froduald Kabanza" userId="edf393d0-642b-4b9e-8c75-f62133241689" providerId="ADAL" clId="{D9A5B9D0-5E9A-480D-A9BA-3CE22220B37A}" dt="2023-06-13T11:48:20.038" v="12" actId="20577"/>
          <ac:spMkLst>
            <pc:docMk/>
            <pc:sldMk cId="3918894771" sldId="341"/>
            <ac:spMk id="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3746664422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3746664422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3746664422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3845952795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3845952795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3845952795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2024-02-21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2024-02-21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playlist?list=PL6Xpj9I5qXYGhsvMWM53ZLfwUInzvYWs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Révisions pour l’intra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 des objectifs du cours IFT615</a:t>
            </a:r>
          </a:p>
          <a:p>
            <a:endParaRPr lang="fr-CA" dirty="0"/>
          </a:p>
          <a:p>
            <a:r>
              <a:rPr lang="fr-CA" dirty="0"/>
              <a:t>Sujets couverts pour l’intra</a:t>
            </a:r>
          </a:p>
          <a:p>
            <a:endParaRPr lang="fr-CA" dirty="0"/>
          </a:p>
          <a:p>
            <a:r>
              <a:rPr lang="fr-CA" dirty="0"/>
              <a:t>Conseils pour bien vous préparer</a:t>
            </a:r>
          </a:p>
          <a:p>
            <a:endParaRPr lang="fr-CA" dirty="0"/>
          </a:p>
          <a:p>
            <a:r>
              <a:rPr lang="fr-CA" dirty="0"/>
              <a:t>Documentation permise</a:t>
            </a:r>
          </a:p>
          <a:p>
            <a:endParaRPr lang="fr-CA" dirty="0"/>
          </a:p>
          <a:p>
            <a:r>
              <a:rPr lang="fr-CA" dirty="0"/>
              <a:t>Période de consultation</a:t>
            </a:r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du cours IFT 615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800" dirty="0"/>
              <a:t>L’</a:t>
            </a:r>
            <a:r>
              <a:rPr lang="fr-CA" sz="1800" b="1" dirty="0"/>
              <a:t>objectif du cours </a:t>
            </a:r>
            <a:r>
              <a:rPr lang="fr-CA" sz="1800" dirty="0"/>
              <a:t>sont de vous permettre de :</a:t>
            </a:r>
          </a:p>
          <a:p>
            <a:pPr lvl="1"/>
            <a:r>
              <a:rPr lang="fr-CA" dirty="0"/>
              <a:t>Connaître les </a:t>
            </a:r>
            <a:r>
              <a:rPr lang="fr-CA" u="sng" dirty="0"/>
              <a:t>fondements  algorithmiques </a:t>
            </a:r>
            <a:r>
              <a:rPr lang="fr-CA" dirty="0"/>
              <a:t>de l'intelligence artificielle. </a:t>
            </a:r>
          </a:p>
          <a:p>
            <a:pPr lvl="1"/>
            <a:r>
              <a:rPr lang="fr-CA" dirty="0"/>
              <a:t>Comprendre les </a:t>
            </a:r>
            <a:r>
              <a:rPr lang="fr-CA" u="sng" dirty="0"/>
              <a:t>caractéristiques et propriétés des techniques  algorithmiques </a:t>
            </a:r>
            <a:r>
              <a:rPr lang="fr-CA" dirty="0"/>
              <a:t>de base utilisées en intelligence artificielle. </a:t>
            </a:r>
          </a:p>
          <a:p>
            <a:pPr lvl="1"/>
            <a:r>
              <a:rPr lang="fr-CA" u="sng" dirty="0"/>
              <a:t>Savoir choisir et appliquer </a:t>
            </a:r>
            <a:r>
              <a:rPr lang="fr-CA" dirty="0"/>
              <a:t>les différentes approches en fonction du problème à résoudre </a:t>
            </a:r>
          </a:p>
          <a:p>
            <a:r>
              <a:rPr lang="fr-CA" sz="1800" dirty="0"/>
              <a:t>Pour atteindre ces objectifs, vous avez vu et appliqué des algorithmiques basiques pour piloter une </a:t>
            </a:r>
            <a:r>
              <a:rPr lang="fr-CA" sz="1800" u="sng" dirty="0"/>
              <a:t>architecture décisionnel</a:t>
            </a:r>
            <a:r>
              <a:rPr lang="fr-CA" sz="1800" dirty="0"/>
              <a:t>  pour un </a:t>
            </a:r>
            <a:r>
              <a:rPr lang="fr-CA" sz="1800" u="sng" dirty="0"/>
              <a:t>agent intelligent </a:t>
            </a:r>
            <a:r>
              <a:rPr lang="fr-CA" sz="1800" b="1" dirty="0"/>
              <a:t>:</a:t>
            </a:r>
            <a:endParaRPr lang="fr-CA" sz="1800" dirty="0"/>
          </a:p>
          <a:p>
            <a:pPr marL="457200" lvl="1" indent="0">
              <a:buNone/>
            </a:pPr>
            <a:endParaRPr lang="fr-CA" dirty="0"/>
          </a:p>
          <a:p>
            <a:endParaRPr lang="fr-CA" sz="1800" dirty="0"/>
          </a:p>
          <a:p>
            <a:endParaRPr lang="fr-CA" sz="1800" dirty="0"/>
          </a:p>
          <a:p>
            <a:endParaRPr lang="fr-CA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58642" y="4141787"/>
            <a:ext cx="3579813" cy="2279650"/>
            <a:chOff x="1958642" y="4141787"/>
            <a:chExt cx="3579813" cy="2279650"/>
          </a:xfrm>
        </p:grpSpPr>
        <p:pic>
          <p:nvPicPr>
            <p:cNvPr id="7" name="Picture 5" descr="goal-based-ag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1958642" y="4141787"/>
              <a:ext cx="3579813" cy="197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721436" y="6021387"/>
              <a:ext cx="1387475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 dirty="0">
                  <a:latin typeface="Calibri" charset="0"/>
                </a:rPr>
                <a:t>Goal-</a:t>
              </a:r>
              <a:r>
                <a:rPr lang="fr-CA" sz="2000" b="1" dirty="0" err="1">
                  <a:latin typeface="Calibri" charset="0"/>
                </a:rPr>
                <a:t>based</a:t>
              </a:r>
              <a:endParaRPr lang="fr-FR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1731" y="4141787"/>
            <a:ext cx="3551238" cy="2265362"/>
            <a:chOff x="5411731" y="4141787"/>
            <a:chExt cx="3551238" cy="2265362"/>
          </a:xfrm>
        </p:grpSpPr>
        <p:pic>
          <p:nvPicPr>
            <p:cNvPr id="8" name="Picture 5" descr="utility-based-ag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77" r="-7877"/>
            <a:stretch>
              <a:fillRect/>
            </a:stretch>
          </p:blipFill>
          <p:spPr bwMode="auto">
            <a:xfrm>
              <a:off x="5411731" y="4141787"/>
              <a:ext cx="3551238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6210705" y="6007099"/>
              <a:ext cx="1462087" cy="400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fr-CA" sz="2000" b="1">
                  <a:latin typeface="Calibri" charset="0"/>
                </a:rPr>
                <a:t>Utiliy-based</a:t>
              </a:r>
              <a:endParaRPr lang="fr-FR" sz="2000" b="1"/>
            </a:p>
          </p:txBody>
        </p:sp>
      </p:grpSp>
      <p:pic>
        <p:nvPicPr>
          <p:cNvPr id="11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3" y="5375792"/>
            <a:ext cx="825647" cy="71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agent-environ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" y="4322942"/>
            <a:ext cx="2048503" cy="92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Sujets couverts pour l’intra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3413" y="4024211"/>
            <a:ext cx="1736896" cy="663576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agents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intelligents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41861" y="5607903"/>
            <a:ext cx="2922198" cy="6463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echerche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euristique globale (A*)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55182" y="1808338"/>
            <a:ext cx="2748050" cy="36933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Théorie des jeux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009" y="2512694"/>
            <a:ext cx="3019162" cy="36933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</a:rPr>
              <a:t>Recherche locale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Connecteur droit avec flèche 43"/>
          <p:cNvCxnSpPr>
            <a:cxnSpLocks/>
            <a:stCxn id="8" idx="0"/>
            <a:endCxn id="11" idx="2"/>
          </p:cNvCxnSpPr>
          <p:nvPr/>
        </p:nvCxnSpPr>
        <p:spPr bwMode="auto">
          <a:xfrm flipH="1" flipV="1">
            <a:off x="3329207" y="2177670"/>
            <a:ext cx="712654" cy="184654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eur droit avec flèche 46"/>
          <p:cNvCxnSpPr>
            <a:cxnSpLocks/>
          </p:cNvCxnSpPr>
          <p:nvPr/>
        </p:nvCxnSpPr>
        <p:spPr bwMode="auto">
          <a:xfrm flipH="1" flipV="1">
            <a:off x="2129262" y="2870991"/>
            <a:ext cx="1649547" cy="115163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Connecteur droit avec flèche 87"/>
          <p:cNvCxnSpPr>
            <a:cxnSpLocks/>
          </p:cNvCxnSpPr>
          <p:nvPr/>
        </p:nvCxnSpPr>
        <p:spPr bwMode="auto">
          <a:xfrm>
            <a:off x="4496156" y="4692207"/>
            <a:ext cx="380878" cy="91569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5609374" y="3178477"/>
            <a:ext cx="2398730" cy="120032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R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aisonnement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p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robabiliste (</a:t>
            </a:r>
            <a:r>
              <a:rPr lang="fr-CA" altLang="ko-KR" sz="1800" dirty="0">
                <a:solidFill>
                  <a:schemeClr val="tx2"/>
                </a:solidFill>
                <a:latin typeface="Calibri" charset="0"/>
              </a:rPr>
              <a:t>classifieur bayésien naïf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fr-CA" altLang="ko-KR" sz="1800" dirty="0">
                <a:solidFill>
                  <a:schemeClr val="tx2"/>
                </a:solidFill>
                <a:latin typeface="Calibri" charset="0"/>
              </a:rPr>
              <a:t>réseau bayésien, HMM</a:t>
            </a:r>
            <a:r>
              <a:rPr lang="fr-CA" altLang="ko-KR" sz="1800" dirty="0">
                <a:solidFill>
                  <a:schemeClr val="tx1"/>
                </a:solidFill>
                <a:latin typeface="Calibri" charset="0"/>
              </a:rPr>
              <a:t>)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31"/>
          <p:cNvCxnSpPr>
            <a:stCxn id="8" idx="3"/>
            <a:endCxn id="19" idx="1"/>
          </p:cNvCxnSpPr>
          <p:nvPr/>
        </p:nvCxnSpPr>
        <p:spPr bwMode="auto">
          <a:xfrm flipV="1">
            <a:off x="4910309" y="3778642"/>
            <a:ext cx="699065" cy="57735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599194" y="5443854"/>
            <a:ext cx="3087554" cy="6463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P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rocessus de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décision markoviens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Connecteur droit avec flèche 33"/>
          <p:cNvCxnSpPr>
            <a:endCxn id="22" idx="0"/>
          </p:cNvCxnSpPr>
          <p:nvPr/>
        </p:nvCxnSpPr>
        <p:spPr bwMode="auto">
          <a:xfrm flipH="1">
            <a:off x="2142971" y="4687787"/>
            <a:ext cx="1635838" cy="75606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312406" y="4409739"/>
            <a:ext cx="2390134" cy="646331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Apprentissage par renfoncement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Connecteur droit avec flèche 35"/>
          <p:cNvCxnSpPr>
            <a:cxnSpLocks/>
            <a:endCxn id="25" idx="3"/>
          </p:cNvCxnSpPr>
          <p:nvPr/>
        </p:nvCxnSpPr>
        <p:spPr bwMode="auto">
          <a:xfrm flipH="1">
            <a:off x="2702540" y="4648718"/>
            <a:ext cx="485226" cy="8418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05897" y="3568599"/>
            <a:ext cx="2402959" cy="646331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R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aisonnement </a:t>
            </a:r>
          </a:p>
          <a:p>
            <a:pPr algn="ctr">
              <a:defRPr/>
            </a:pPr>
            <a:r>
              <a:rPr lang="fr-CA" altLang="ko-KR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l</a:t>
            </a:r>
            <a:r>
              <a:rPr lang="fr-CA" altLang="ko-KR" sz="1800" dirty="0">
                <a:solidFill>
                  <a:schemeClr val="bg1">
                    <a:lumMod val="75000"/>
                  </a:schemeClr>
                </a:solidFill>
                <a:latin typeface="Calibri" charset="0"/>
              </a:rPr>
              <a:t>ogique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4" name="Connecteur droit avec flèche 31"/>
          <p:cNvCxnSpPr>
            <a:stCxn id="8" idx="1"/>
            <a:endCxn id="43" idx="3"/>
          </p:cNvCxnSpPr>
          <p:nvPr/>
        </p:nvCxnSpPr>
        <p:spPr bwMode="auto">
          <a:xfrm flipH="1" flipV="1">
            <a:off x="2708856" y="3891765"/>
            <a:ext cx="464557" cy="4642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 bwMode="auto">
          <a:xfrm>
            <a:off x="5241806" y="1872131"/>
            <a:ext cx="3231391" cy="92333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Apprentissage supervisé </a:t>
            </a:r>
            <a:r>
              <a:rPr lang="fr-CA" altLang="ko-KR">
                <a:solidFill>
                  <a:schemeClr val="tx1"/>
                </a:solidFill>
                <a:latin typeface="Calibri" charset="0"/>
              </a:rPr>
              <a:t>(</a:t>
            </a:r>
            <a:r>
              <a:rPr lang="fr-CA" altLang="ko-KR">
                <a:solidFill>
                  <a:schemeClr val="tx2"/>
                </a:solidFill>
                <a:latin typeface="Calibri" charset="0"/>
              </a:rPr>
              <a:t>perceptron,</a:t>
            </a:r>
            <a:r>
              <a:rPr lang="fr-CA" altLang="ko-KR">
                <a:solidFill>
                  <a:schemeClr val="tx1"/>
                </a:solidFill>
                <a:latin typeface="Calibri" charset="0"/>
              </a:rPr>
              <a:t> </a:t>
            </a:r>
            <a:r>
              <a:rPr lang="fr-CA" altLang="ko-KR" dirty="0">
                <a:solidFill>
                  <a:schemeClr val="tx2"/>
                </a:solidFill>
                <a:latin typeface="Calibri" charset="0"/>
              </a:rPr>
              <a:t>réseau de neurones, arbre de décision</a:t>
            </a:r>
            <a:r>
              <a:rPr lang="fr-CA" altLang="ko-KR" dirty="0">
                <a:solidFill>
                  <a:schemeClr val="tx1"/>
                </a:solidFill>
                <a:latin typeface="Calibri" charset="0"/>
              </a:rPr>
              <a:t>) 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droit avec flèche 35"/>
          <p:cNvCxnSpPr>
            <a:cxnSpLocks/>
          </p:cNvCxnSpPr>
          <p:nvPr/>
        </p:nvCxnSpPr>
        <p:spPr bwMode="auto">
          <a:xfrm flipV="1">
            <a:off x="4204059" y="2781145"/>
            <a:ext cx="1053852" cy="123864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79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09" y="4057559"/>
            <a:ext cx="412823" cy="3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D515393-0950-45CC-BF01-9DBB865E550B}"/>
              </a:ext>
            </a:extLst>
          </p:cNvPr>
          <p:cNvSpPr/>
          <p:nvPr/>
        </p:nvSpPr>
        <p:spPr bwMode="auto">
          <a:xfrm>
            <a:off x="5385561" y="4927186"/>
            <a:ext cx="2922198" cy="36933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solidFill>
                  <a:schemeClr val="tx1"/>
                </a:solidFill>
              </a:rPr>
              <a:t>Applications : vision, TALN</a:t>
            </a:r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31">
            <a:extLst>
              <a:ext uri="{FF2B5EF4-FFF2-40B4-BE49-F238E27FC236}">
                <a16:creationId xmlns:a16="http://schemas.microsoft.com/office/drawing/2014/main" id="{3249EFA6-702A-4FC1-A469-A0DB157F16FC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>
            <a:off x="4903337" y="4700086"/>
            <a:ext cx="482224" cy="4117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D5E764-9154-29E9-D912-B406BC7B7DE6}"/>
              </a:ext>
            </a:extLst>
          </p:cNvPr>
          <p:cNvSpPr txBox="1"/>
          <p:nvPr/>
        </p:nvSpPr>
        <p:spPr>
          <a:xfrm>
            <a:off x="106364" y="1161182"/>
            <a:ext cx="877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Apprentissage</a:t>
            </a:r>
            <a:r>
              <a:rPr lang="en-CA" dirty="0"/>
              <a:t> </a:t>
            </a:r>
            <a:r>
              <a:rPr lang="en-CA" dirty="0" err="1"/>
              <a:t>supervisé</a:t>
            </a:r>
            <a:r>
              <a:rPr lang="en-CA" dirty="0"/>
              <a:t>, </a:t>
            </a:r>
            <a:r>
              <a:rPr lang="en-CA" dirty="0" err="1"/>
              <a:t>raisonnement</a:t>
            </a:r>
            <a:r>
              <a:rPr lang="en-CA" dirty="0"/>
              <a:t> </a:t>
            </a:r>
            <a:r>
              <a:rPr lang="en-CA" dirty="0" err="1"/>
              <a:t>probabiliste</a:t>
            </a:r>
            <a:r>
              <a:rPr lang="en-CA" dirty="0"/>
              <a:t> (</a:t>
            </a:r>
            <a:r>
              <a:rPr lang="en-CA" dirty="0" err="1"/>
              <a:t>sauf</a:t>
            </a:r>
            <a:r>
              <a:rPr lang="en-CA" dirty="0"/>
              <a:t> le </a:t>
            </a:r>
            <a:r>
              <a:rPr lang="en-CA" dirty="0" err="1"/>
              <a:t>filtre</a:t>
            </a:r>
            <a:r>
              <a:rPr lang="en-CA" dirty="0"/>
              <a:t> de </a:t>
            </a:r>
            <a:r>
              <a:rPr lang="en-CA" dirty="0" err="1"/>
              <a:t>particules</a:t>
            </a:r>
            <a:r>
              <a:rPr lang="en-CA" dirty="0"/>
              <a:t>),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5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9" grpId="0" animBg="1"/>
      <p:bldP spid="22" grpId="0" animBg="1"/>
      <p:bldP spid="25" grpId="0" animBg="1"/>
      <p:bldP spid="43" grpId="0" animBg="1"/>
      <p:bldP spid="63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Documentation permise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La documentation imprimée ou manuelle est permise</a:t>
            </a:r>
            <a:r>
              <a:rPr lang="fr-CA"/>
              <a:t>. 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Vous aurez besoin d’une calculatrice sans moyen de communication.</a:t>
            </a:r>
          </a:p>
          <a:p>
            <a:endParaRPr lang="fr-CA" b="1" dirty="0"/>
          </a:p>
          <a:p>
            <a:r>
              <a:rPr lang="fr-CA" b="1" dirty="0"/>
              <a:t>Tout autre appareil électronique est interdit.</a:t>
            </a:r>
            <a:endParaRPr lang="en-CA" dirty="0"/>
          </a:p>
          <a:p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Conseils pour vous préparer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diapositifs du cours vous donnent les balises de ce qui est couvert</a:t>
            </a:r>
          </a:p>
          <a:p>
            <a:pPr lvl="1"/>
            <a:r>
              <a:rPr lang="fr-CA" dirty="0"/>
              <a:t>Chaque leçon termine par un rappel des points essentiels à retenir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dirty="0"/>
              <a:t>Le livre de référence est compagnon</a:t>
            </a:r>
            <a:r>
              <a:rPr lang="fr-CA" b="1" dirty="0"/>
              <a:t> essentiel </a:t>
            </a:r>
            <a:r>
              <a:rPr lang="fr-CA" dirty="0"/>
              <a:t>des diapositives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>
                <a:hlinkClick r:id="rId2"/>
              </a:rPr>
              <a:t>Les capsules du Pr Hugo Larochelle </a:t>
            </a:r>
            <a:r>
              <a:rPr lang="fr-CA" dirty="0"/>
              <a:t>sont très utiles et bien alignées avec les diapositives du cours.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  <a:p>
            <a:r>
              <a:rPr lang="fr-CA" b="1" dirty="0"/>
              <a:t>Faire TOUS les exercices suggérés pour la partie couverte par l’examen </a:t>
            </a:r>
          </a:p>
          <a:p>
            <a:pPr lvl="1"/>
            <a:r>
              <a:rPr lang="fr-CA" dirty="0"/>
              <a:t>Voir dossier Exercices dans le dossier Files de Teams</a:t>
            </a:r>
          </a:p>
          <a:p>
            <a:pPr marL="457200" lvl="1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Période de consultation en ligne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Synchrone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r>
              <a:rPr lang="fr-CA" b="1" dirty="0"/>
              <a:t>          Lundi 26 février de 13h30 à 15h via Teams</a:t>
            </a:r>
          </a:p>
          <a:p>
            <a:pPr marL="457200" lvl="1" indent="0">
              <a:buNone/>
            </a:pPr>
            <a:r>
              <a:rPr lang="fr-CA" dirty="0"/>
              <a:t>  Envoyez-moi un texto via Teams pour qu’on connecte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Asynchrone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r>
              <a:rPr lang="fr-CA" b="1" dirty="0"/>
              <a:t>        </a:t>
            </a:r>
            <a:r>
              <a:rPr lang="fr-CA" dirty="0"/>
              <a:t>En tout temps, posez les questions dans le canal General du Teams et </a:t>
            </a:r>
          </a:p>
          <a:p>
            <a:pPr marL="0" indent="0">
              <a:buNone/>
            </a:pPr>
            <a:r>
              <a:rPr lang="fr-CA" dirty="0"/>
              <a:t>        « tagguez » moi, D’Jeff ou Léo. </a:t>
            </a:r>
          </a:p>
          <a:p>
            <a:pPr marL="0" indent="0">
              <a:buNone/>
            </a:pPr>
            <a:endParaRPr lang="fr-CA" b="1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IFT615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Froduald Kabanza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4771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8" ma:contentTypeDescription="Crée un document." ma:contentTypeScope="" ma:versionID="c31e1409aa6e64c0100f51d6766f075d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0b4bb63ac709531eedd8d2c75dce8409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Props1.xml><?xml version="1.0" encoding="utf-8"?>
<ds:datastoreItem xmlns:ds="http://schemas.openxmlformats.org/officeDocument/2006/customXml" ds:itemID="{07EDE2C9-D365-47BB-9435-2A4B46D1C100}"/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12459</TotalTime>
  <Words>365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Times New Roman</vt:lpstr>
      <vt:lpstr>Wingdings</vt:lpstr>
      <vt:lpstr>ift615</vt:lpstr>
      <vt:lpstr>IFT 615 – Intelligence Artificielle   Révisions pour l’intra</vt:lpstr>
      <vt:lpstr>Sommaire</vt:lpstr>
      <vt:lpstr>Objectifs du cours IFT 615</vt:lpstr>
      <vt:lpstr>Sujets couverts pour l’intra</vt:lpstr>
      <vt:lpstr>Documentation permise</vt:lpstr>
      <vt:lpstr>Conseils pour vous préparer</vt:lpstr>
      <vt:lpstr>Période de consultation en ligne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2</cp:revision>
  <cp:lastPrinted>2018-04-06T12:23:55Z</cp:lastPrinted>
  <dcterms:created xsi:type="dcterms:W3CDTF">2011-06-05T12:39:23Z</dcterms:created>
  <dcterms:modified xsi:type="dcterms:W3CDTF">2024-02-22T01:44:13Z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