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29"/>
  </p:notesMasterIdLst>
  <p:handoutMasterIdLst>
    <p:handoutMasterId r:id="rId30"/>
  </p:handoutMasterIdLst>
  <p:sldIdLst>
    <p:sldId id="332" r:id="rId5"/>
    <p:sldId id="717" r:id="rId6"/>
    <p:sldId id="316" r:id="rId7"/>
    <p:sldId id="716" r:id="rId8"/>
    <p:sldId id="735" r:id="rId9"/>
    <p:sldId id="724" r:id="rId10"/>
    <p:sldId id="726" r:id="rId11"/>
    <p:sldId id="728" r:id="rId12"/>
    <p:sldId id="727" r:id="rId13"/>
    <p:sldId id="730" r:id="rId14"/>
    <p:sldId id="729" r:id="rId15"/>
    <p:sldId id="731" r:id="rId16"/>
    <p:sldId id="732" r:id="rId17"/>
    <p:sldId id="734" r:id="rId18"/>
    <p:sldId id="736" r:id="rId19"/>
    <p:sldId id="718" r:id="rId20"/>
    <p:sldId id="733" r:id="rId21"/>
    <p:sldId id="737" r:id="rId22"/>
    <p:sldId id="738" r:id="rId23"/>
    <p:sldId id="739" r:id="rId24"/>
    <p:sldId id="740" r:id="rId25"/>
    <p:sldId id="514" r:id="rId26"/>
    <p:sldId id="696" r:id="rId27"/>
    <p:sldId id="405" r:id="rId28"/>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4EE2A9-81BB-46B4-ADC2-BA9B7DF72B6E}">
          <p14:sldIdLst>
            <p14:sldId id="332"/>
          </p14:sldIdLst>
        </p14:section>
        <p14:section name="Motivation et plan et sujets couverts" id="{8A174397-86EA-4481-97A5-963783400A9A}">
          <p14:sldIdLst>
            <p14:sldId id="717"/>
            <p14:sldId id="316"/>
          </p14:sldIdLst>
        </p14:section>
        <p14:section name="Rappels" id="{6DE15649-2F15-4263-A905-E88DBD47E124}">
          <p14:sldIdLst>
            <p14:sldId id="716"/>
            <p14:sldId id="735"/>
            <p14:sldId id="724"/>
          </p14:sldIdLst>
        </p14:section>
        <p14:section name="Word Embeding" id="{1DB9EEF0-60C2-41E9-9B31-D01099D6BDD4}">
          <p14:sldIdLst>
            <p14:sldId id="726"/>
            <p14:sldId id="728"/>
            <p14:sldId id="727"/>
            <p14:sldId id="730"/>
            <p14:sldId id="729"/>
          </p14:sldIdLst>
        </p14:section>
        <p14:section name="Étiquetage grammatical" id="{F8691D6B-6FB4-4A61-A374-AFE1EB8EA63E}">
          <p14:sldIdLst>
            <p14:sldId id="731"/>
            <p14:sldId id="732"/>
            <p14:sldId id="734"/>
            <p14:sldId id="736"/>
          </p14:sldIdLst>
        </p14:section>
        <p14:section name="RNN" id="{3EF00E16-7E22-429C-842A-16045D5AD2D3}">
          <p14:sldIdLst>
            <p14:sldId id="718"/>
            <p14:sldId id="733"/>
            <p14:sldId id="737"/>
            <p14:sldId id="738"/>
            <p14:sldId id="739"/>
            <p14:sldId id="740"/>
          </p14:sldIdLst>
        </p14:section>
        <p14:section name="Conclusion" id="{B11F6A3D-2BAB-42ED-8DE5-20AE89E18A79}">
          <p14:sldIdLst>
            <p14:sldId id="514"/>
            <p14:sldId id="696"/>
            <p14:sldId id="405"/>
          </p14:sldIdLst>
        </p14:section>
        <p14:section name="Slides auxiliaires" id="{68B78098-E1D2-4E06-BB02-D861C7C2E7B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7AAC4-EED7-4CA2-987A-17EEBB5C0A3B}" v="406" dt="2024-01-23T23:54:44.029"/>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5" autoAdjust="0"/>
    <p:restoredTop sz="84289" autoAdjust="0"/>
  </p:normalViewPr>
  <p:slideViewPr>
    <p:cSldViewPr snapToGrid="0">
      <p:cViewPr varScale="1">
        <p:scale>
          <a:sx n="134" d="100"/>
          <a:sy n="134" d="100"/>
        </p:scale>
        <p:origin x="822"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2-06T00:24:34.024" v="14519" actId="20577"/>
      <pc:docMkLst>
        <pc:docMk/>
      </pc:docMkLst>
      <pc:sldChg chg="modSp mod">
        <pc:chgData name="Froduald Kabanza" userId="edf393d0-642b-4b9e-8c75-f62133241689" providerId="ADAL" clId="{4BE78164-BF56-4551-8338-1578041DAB0F}" dt="2022-01-21T06:14:10.561" v="13568" actId="114"/>
        <pc:sldMkLst>
          <pc:docMk/>
          <pc:sldMk cId="0" sldId="316"/>
        </pc:sldMkLst>
        <pc:spChg chg="mod">
          <ac:chgData name="Froduald Kabanza" userId="edf393d0-642b-4b9e-8c75-f62133241689" providerId="ADAL" clId="{4BE78164-BF56-4551-8338-1578041DAB0F}" dt="2022-01-21T06:14:10.561" v="13568" actId="114"/>
          <ac:spMkLst>
            <pc:docMk/>
            <pc:sldMk cId="0" sldId="316"/>
            <ac:spMk id="19458" creationId="{B426BC12-65E3-4555-B092-5EBB3954A320}"/>
          </ac:spMkLst>
        </pc:spChg>
        <pc:spChg chg="mod">
          <ac:chgData name="Froduald Kabanza" userId="edf393d0-642b-4b9e-8c75-f62133241689" providerId="ADAL" clId="{4BE78164-BF56-4551-8338-1578041DAB0F}" dt="2022-01-20T23:10:49.824" v="3187"/>
          <ac:spMkLst>
            <pc:docMk/>
            <pc:sldMk cId="0" sldId="316"/>
            <ac:spMk id="19460" creationId="{2754B8AE-26BF-4A2E-A10A-5C642CFD2E05}"/>
          </ac:spMkLst>
        </pc:spChg>
      </pc:sldChg>
      <pc:sldChg chg="modSp mod">
        <pc:chgData name="Froduald Kabanza" userId="edf393d0-642b-4b9e-8c75-f62133241689" providerId="ADAL" clId="{4BE78164-BF56-4551-8338-1578041DAB0F}" dt="2022-02-06T00:24:34.024" v="14519" actId="20577"/>
        <pc:sldMkLst>
          <pc:docMk/>
          <pc:sldMk cId="154423500" sldId="332"/>
        </pc:sldMkLst>
        <pc:spChg chg="mod">
          <ac:chgData name="Froduald Kabanza" userId="edf393d0-642b-4b9e-8c75-f62133241689" providerId="ADAL" clId="{4BE78164-BF56-4551-8338-1578041DAB0F}" dt="2022-02-06T00:24:34.024" v="14519"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7T05:53:57.251" v="14011" actId="20577"/>
        <pc:sldMkLst>
          <pc:docMk/>
          <pc:sldMk cId="0" sldId="405"/>
        </pc:sldMkLst>
        <pc:spChg chg="mod">
          <ac:chgData name="Froduald Kabanza" userId="edf393d0-642b-4b9e-8c75-f62133241689" providerId="ADAL" clId="{4BE78164-BF56-4551-8338-1578041DAB0F}" dt="2022-01-27T05:53:57.251" v="14011" actId="20577"/>
          <ac:spMkLst>
            <pc:docMk/>
            <pc:sldMk cId="0" sldId="405"/>
            <ac:spMk id="92162" creationId="{8315D294-25C1-4B08-B7F5-BD720D2B3860}"/>
          </ac:spMkLst>
        </pc:spChg>
        <pc:spChg chg="mod">
          <ac:chgData name="Froduald Kabanza" userId="edf393d0-642b-4b9e-8c75-f62133241689" providerId="ADAL" clId="{4BE78164-BF56-4551-8338-1578041DAB0F}" dt="2022-01-20T23:10:49.824" v="3187"/>
          <ac:spMkLst>
            <pc:docMk/>
            <pc:sldMk cId="0"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0" sldId="407"/>
        </pc:sldMkLst>
        <pc:spChg chg="mod">
          <ac:chgData name="Froduald Kabanza" userId="edf393d0-642b-4b9e-8c75-f62133241689" providerId="ADAL" clId="{4BE78164-BF56-4551-8338-1578041DAB0F}" dt="2022-01-20T20:52:31.601" v="444" actId="20577"/>
          <ac:spMkLst>
            <pc:docMk/>
            <pc:sldMk cId="0" sldId="407"/>
            <ac:spMk id="23554" creationId="{A77E7360-4440-4A07-B91F-5C817CECAF37}"/>
          </ac:spMkLst>
        </pc:spChg>
        <pc:spChg chg="mod">
          <ac:chgData name="Froduald Kabanza" userId="edf393d0-642b-4b9e-8c75-f62133241689" providerId="ADAL" clId="{4BE78164-BF56-4551-8338-1578041DAB0F}" dt="2022-01-20T23:10:49.824" v="3187"/>
          <ac:spMkLst>
            <pc:docMk/>
            <pc:sldMk cId="0"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0"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7T05:51:30.183" v="13802" actId="20577"/>
        <pc:sldMkLst>
          <pc:docMk/>
          <pc:sldMk cId="0" sldId="514"/>
        </pc:sldMkLst>
        <pc:spChg chg="mod">
          <ac:chgData name="Froduald Kabanza" userId="edf393d0-642b-4b9e-8c75-f62133241689" providerId="ADAL" clId="{4BE78164-BF56-4551-8338-1578041DAB0F}" dt="2022-01-27T05:51:30.183" v="1380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7T06:14:31.625" v="14014" actId="14100"/>
        <pc:sldMkLst>
          <pc:docMk/>
          <pc:sldMk cId="0" sldId="696"/>
        </pc:sldMkLst>
        <pc:spChg chg="mod">
          <ac:chgData name="Froduald Kabanza" userId="edf393d0-642b-4b9e-8c75-f62133241689" providerId="ADAL" clId="{4BE78164-BF56-4551-8338-1578041DAB0F}" dt="2022-01-21T02:54:12.365" v="8824" actId="20577"/>
          <ac:spMkLst>
            <pc:docMk/>
            <pc:sldMk cId="0"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0" sldId="696"/>
            <ac:spMk id="49" creationId="{6263D7BB-937B-4ED3-AE74-64C49812CF55}"/>
          </ac:spMkLst>
        </pc:spChg>
        <pc:spChg chg="mod">
          <ac:chgData name="Froduald Kabanza" userId="edf393d0-642b-4b9e-8c75-f62133241689" providerId="ADAL" clId="{4BE78164-BF56-4551-8338-1578041DAB0F}" dt="2022-01-27T06:14:31.625" v="14014" actId="14100"/>
          <ac:spMkLst>
            <pc:docMk/>
            <pc:sldMk cId="0"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0"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0"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0"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del mod">
        <pc:chgData name="Froduald Kabanza" userId="edf393d0-642b-4b9e-8c75-f62133241689" providerId="ADAL" clId="{4BE78164-BF56-4551-8338-1578041DAB0F}" dt="2022-01-27T05:42:51.607" v="13644" actId="2696"/>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7T05:43:49.500" v="13669"/>
        <pc:sldMkLst>
          <pc:docMk/>
          <pc:sldMk cId="3382995067" sldId="726"/>
        </pc:sldMkLst>
        <pc:spChg chg="mod">
          <ac:chgData name="Froduald Kabanza" userId="edf393d0-642b-4b9e-8c75-f62133241689" providerId="ADAL" clId="{4BE78164-BF56-4551-8338-1578041DAB0F}" dt="2022-01-27T05:43:49.500" v="13669"/>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7T05:46:29.858" v="13739" actId="1076"/>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7T05:46:29.858" v="13739"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7T05:44:11.683" v="13670" actId="20577"/>
        <pc:sldMkLst>
          <pc:docMk/>
          <pc:sldMk cId="1589095579" sldId="728"/>
        </pc:sldMkLst>
        <pc:spChg chg="mod">
          <ac:chgData name="Froduald Kabanza" userId="edf393d0-642b-4b9e-8c75-f62133241689" providerId="ADAL" clId="{4BE78164-BF56-4551-8338-1578041DAB0F}" dt="2022-01-27T05:44:11.683" v="13670"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7T05:49:17.217" v="13756" actId="20577"/>
        <pc:sldMkLst>
          <pc:docMk/>
          <pc:sldMk cId="1443168960" sldId="729"/>
        </pc:sldMkLst>
        <pc:spChg chg="mod">
          <ac:chgData name="Froduald Kabanza" userId="edf393d0-642b-4b9e-8c75-f62133241689" providerId="ADAL" clId="{4BE78164-BF56-4551-8338-1578041DAB0F}" dt="2022-01-27T05:49:17.217" v="13756"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modSp add mod">
        <pc:chgData name="Froduald Kabanza" userId="edf393d0-642b-4b9e-8c75-f62133241689" providerId="ADAL" clId="{4BE78164-BF56-4551-8338-1578041DAB0F}" dt="2022-01-27T05:48:01.799" v="13753" actId="790"/>
        <pc:sldMkLst>
          <pc:docMk/>
          <pc:sldMk cId="1296834776" sldId="730"/>
        </pc:sldMkLst>
        <pc:spChg chg="mod">
          <ac:chgData name="Froduald Kabanza" userId="edf393d0-642b-4b9e-8c75-f62133241689" providerId="ADAL" clId="{4BE78164-BF56-4551-8338-1578041DAB0F}" dt="2022-01-27T05:48:01.799" v="13753" actId="790"/>
          <ac:spMkLst>
            <pc:docMk/>
            <pc:sldMk cId="1296834776" sldId="730"/>
            <ac:spMk id="5" creationId="{89BFB4D1-4B7E-447B-8D56-CE0BF070BBCD}"/>
          </ac:spMkLst>
        </pc:spChg>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2-05T23:53:04.877" v="14382" actId="114"/>
        <pc:sldMkLst>
          <pc:docMk/>
          <pc:sldMk cId="2728600404" sldId="734"/>
        </pc:sldMkLst>
        <pc:spChg chg="add mod">
          <ac:chgData name="Froduald Kabanza" userId="edf393d0-642b-4b9e-8c75-f62133241689" providerId="ADAL" clId="{4BE78164-BF56-4551-8338-1578041DAB0F}" dt="2022-02-05T23:50:47.679" v="14216" actId="1076"/>
          <ac:spMkLst>
            <pc:docMk/>
            <pc:sldMk cId="2728600404" sldId="734"/>
            <ac:spMk id="2" creationId="{1AE07AF0-DF4E-47A9-A05F-53F36DC6F78E}"/>
          </ac:spMkLst>
        </pc:spChg>
        <pc:spChg chg="mod">
          <ac:chgData name="Froduald Kabanza" userId="edf393d0-642b-4b9e-8c75-f62133241689" providerId="ADAL" clId="{4BE78164-BF56-4551-8338-1578041DAB0F}" dt="2022-02-05T23:50:47.679" v="14216" actId="1076"/>
          <ac:spMkLst>
            <pc:docMk/>
            <pc:sldMk cId="2728600404" sldId="734"/>
            <ac:spMk id="5" creationId="{8CF8A283-3F1C-4F0A-9BF5-F8AEBC783025}"/>
          </ac:spMkLst>
        </pc:spChg>
        <pc:spChg chg="add mod">
          <ac:chgData name="Froduald Kabanza" userId="edf393d0-642b-4b9e-8c75-f62133241689" providerId="ADAL" clId="{4BE78164-BF56-4551-8338-1578041DAB0F}" dt="2022-02-05T23:53:04.877" v="14382" actId="114"/>
          <ac:spMkLst>
            <pc:docMk/>
            <pc:sldMk cId="2728600404" sldId="734"/>
            <ac:spMk id="9" creationId="{2F16D333-312E-4340-8971-8FA566874499}"/>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2-05T23:50:44.048" v="14215"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B5B7AAC4-EED7-4CA2-987A-17EEBB5C0A3B}"/>
    <pc:docChg chg="custSel addSld delSld modSld sldOrd addSection modSection">
      <pc:chgData name="Froduald Kabanza" userId="edf393d0-642b-4b9e-8c75-f62133241689" providerId="ADAL" clId="{B5B7AAC4-EED7-4CA2-987A-17EEBB5C0A3B}" dt="2024-01-23T23:56:08.133" v="1981" actId="729"/>
      <pc:docMkLst>
        <pc:docMk/>
      </pc:docMkLst>
      <pc:sldChg chg="modSp mod">
        <pc:chgData name="Froduald Kabanza" userId="edf393d0-642b-4b9e-8c75-f62133241689" providerId="ADAL" clId="{B5B7AAC4-EED7-4CA2-987A-17EEBB5C0A3B}" dt="2024-01-23T23:16:39.748" v="754"/>
        <pc:sldMkLst>
          <pc:docMk/>
          <pc:sldMk cId="0" sldId="316"/>
        </pc:sldMkLst>
        <pc:spChg chg="mod">
          <ac:chgData name="Froduald Kabanza" userId="edf393d0-642b-4b9e-8c75-f62133241689" providerId="ADAL" clId="{B5B7AAC4-EED7-4CA2-987A-17EEBB5C0A3B}" dt="2024-01-23T23:16:39.748" v="754"/>
          <ac:spMkLst>
            <pc:docMk/>
            <pc:sldMk cId="0" sldId="316"/>
            <ac:spMk id="19458" creationId="{B426BC12-65E3-4555-B092-5EBB3954A320}"/>
          </ac:spMkLst>
        </pc:spChg>
      </pc:sldChg>
      <pc:sldChg chg="modSp mod">
        <pc:chgData name="Froduald Kabanza" userId="edf393d0-642b-4b9e-8c75-f62133241689" providerId="ADAL" clId="{B5B7AAC4-EED7-4CA2-987A-17EEBB5C0A3B}" dt="2024-01-23T23:49:01.423" v="1964" actId="20577"/>
        <pc:sldMkLst>
          <pc:docMk/>
          <pc:sldMk cId="154423500" sldId="332"/>
        </pc:sldMkLst>
        <pc:spChg chg="mod">
          <ac:chgData name="Froduald Kabanza" userId="edf393d0-642b-4b9e-8c75-f62133241689" providerId="ADAL" clId="{B5B7AAC4-EED7-4CA2-987A-17EEBB5C0A3B}" dt="2024-01-23T23:48:51.184" v="1947" actId="20577"/>
          <ac:spMkLst>
            <pc:docMk/>
            <pc:sldMk cId="154423500" sldId="332"/>
            <ac:spMk id="6" creationId="{50B0FB34-D872-45C2-9416-85ECF442F569}"/>
          </ac:spMkLst>
        </pc:spChg>
        <pc:spChg chg="mod">
          <ac:chgData name="Froduald Kabanza" userId="edf393d0-642b-4b9e-8c75-f62133241689" providerId="ADAL" clId="{B5B7AAC4-EED7-4CA2-987A-17EEBB5C0A3B}" dt="2024-01-23T23:49:01.423" v="1964" actId="20577"/>
          <ac:spMkLst>
            <pc:docMk/>
            <pc:sldMk cId="154423500" sldId="332"/>
            <ac:spMk id="7" creationId="{9D9D7E22-6E14-4E34-957C-A91469454C2C}"/>
          </ac:spMkLst>
        </pc:spChg>
      </pc:sldChg>
      <pc:sldChg chg="modSp mod">
        <pc:chgData name="Froduald Kabanza" userId="edf393d0-642b-4b9e-8c75-f62133241689" providerId="ADAL" clId="{B5B7AAC4-EED7-4CA2-987A-17EEBB5C0A3B}" dt="2024-01-23T23:47:51.022" v="1918" actId="5793"/>
        <pc:sldMkLst>
          <pc:docMk/>
          <pc:sldMk cId="0" sldId="405"/>
        </pc:sldMkLst>
        <pc:spChg chg="mod">
          <ac:chgData name="Froduald Kabanza" userId="edf393d0-642b-4b9e-8c75-f62133241689" providerId="ADAL" clId="{B5B7AAC4-EED7-4CA2-987A-17EEBB5C0A3B}" dt="2024-01-23T23:47:51.022" v="1918" actId="5793"/>
          <ac:spMkLst>
            <pc:docMk/>
            <pc:sldMk cId="0" sldId="405"/>
            <ac:spMk id="92162" creationId="{8315D294-25C1-4B08-B7F5-BD720D2B3860}"/>
          </ac:spMkLst>
        </pc:spChg>
      </pc:sldChg>
      <pc:sldChg chg="modSp mod">
        <pc:chgData name="Froduald Kabanza" userId="edf393d0-642b-4b9e-8c75-f62133241689" providerId="ADAL" clId="{B5B7AAC4-EED7-4CA2-987A-17EEBB5C0A3B}" dt="2024-01-23T23:46:46.073" v="1880" actId="20577"/>
        <pc:sldMkLst>
          <pc:docMk/>
          <pc:sldMk cId="0" sldId="514"/>
        </pc:sldMkLst>
        <pc:spChg chg="mod">
          <ac:chgData name="Froduald Kabanza" userId="edf393d0-642b-4b9e-8c75-f62133241689" providerId="ADAL" clId="{B5B7AAC4-EED7-4CA2-987A-17EEBB5C0A3B}" dt="2024-01-23T23:46:46.073" v="1880" actId="20577"/>
          <ac:spMkLst>
            <pc:docMk/>
            <pc:sldMk cId="0" sldId="514"/>
            <ac:spMk id="88066" creationId="{0D3290DF-85AB-47E0-9329-4813CED7CA4C}"/>
          </ac:spMkLst>
        </pc:spChg>
      </pc:sldChg>
      <pc:sldChg chg="modSp add">
        <pc:chgData name="Froduald Kabanza" userId="edf393d0-642b-4b9e-8c75-f62133241689" providerId="ADAL" clId="{B5B7AAC4-EED7-4CA2-987A-17EEBB5C0A3B}" dt="2024-01-23T23:22:32.728" v="770" actId="1076"/>
        <pc:sldMkLst>
          <pc:docMk/>
          <pc:sldMk cId="30002530" sldId="716"/>
        </pc:sldMkLst>
        <pc:spChg chg="mod">
          <ac:chgData name="Froduald Kabanza" userId="edf393d0-642b-4b9e-8c75-f62133241689" providerId="ADAL" clId="{B5B7AAC4-EED7-4CA2-987A-17EEBB5C0A3B}" dt="2024-01-23T23:22:32.728" v="770" actId="1076"/>
          <ac:spMkLst>
            <pc:docMk/>
            <pc:sldMk cId="30002530" sldId="716"/>
            <ac:spMk id="19458" creationId="{B426BC12-65E3-4555-B092-5EBB3954A320}"/>
          </ac:spMkLst>
        </pc:spChg>
        <pc:picChg chg="mod">
          <ac:chgData name="Froduald Kabanza" userId="edf393d0-642b-4b9e-8c75-f62133241689" providerId="ADAL" clId="{B5B7AAC4-EED7-4CA2-987A-17EEBB5C0A3B}" dt="2024-01-23T23:22:32.728" v="770" actId="1076"/>
          <ac:picMkLst>
            <pc:docMk/>
            <pc:sldMk cId="30002530" sldId="716"/>
            <ac:picMk id="5" creationId="{8D236A92-1CCC-F4A3-73D9-017D07401CA5}"/>
          </ac:picMkLst>
        </pc:picChg>
      </pc:sldChg>
      <pc:sldChg chg="modSp modAnim">
        <pc:chgData name="Froduald Kabanza" userId="edf393d0-642b-4b9e-8c75-f62133241689" providerId="ADAL" clId="{B5B7AAC4-EED7-4CA2-987A-17EEBB5C0A3B}" dt="2024-01-23T22:37:06.033" v="239" actId="14100"/>
        <pc:sldMkLst>
          <pc:docMk/>
          <pc:sldMk cId="844883617" sldId="717"/>
        </pc:sldMkLst>
        <pc:spChg chg="mod">
          <ac:chgData name="Froduald Kabanza" userId="edf393d0-642b-4b9e-8c75-f62133241689" providerId="ADAL" clId="{B5B7AAC4-EED7-4CA2-987A-17EEBB5C0A3B}" dt="2024-01-23T22:37:06.033" v="239" actId="14100"/>
          <ac:spMkLst>
            <pc:docMk/>
            <pc:sldMk cId="844883617" sldId="717"/>
            <ac:spMk id="21506" creationId="{27F2368C-1AA9-4826-A792-30C5A5588C0D}"/>
          </ac:spMkLst>
        </pc:spChg>
      </pc:sldChg>
      <pc:sldChg chg="addSp delSp modSp modAnim modNotes modNotesTx">
        <pc:chgData name="Froduald Kabanza" userId="edf393d0-642b-4b9e-8c75-f62133241689" providerId="ADAL" clId="{B5B7AAC4-EED7-4CA2-987A-17EEBB5C0A3B}" dt="2024-01-23T23:54:44.029" v="1980"/>
        <pc:sldMkLst>
          <pc:docMk/>
          <pc:sldMk cId="3363106040" sldId="718"/>
        </pc:sldMkLst>
        <pc:spChg chg="add mod">
          <ac:chgData name="Froduald Kabanza" userId="edf393d0-642b-4b9e-8c75-f62133241689" providerId="ADAL" clId="{B5B7AAC4-EED7-4CA2-987A-17EEBB5C0A3B}" dt="2024-01-23T22:52:50.560" v="281" actId="20577"/>
          <ac:spMkLst>
            <pc:docMk/>
            <pc:sldMk cId="3363106040" sldId="718"/>
            <ac:spMk id="2" creationId="{E36ED200-797F-CE90-8D79-90D4C8E855E4}"/>
          </ac:spMkLst>
        </pc:spChg>
        <pc:spChg chg="add mod">
          <ac:chgData name="Froduald Kabanza" userId="edf393d0-642b-4b9e-8c75-f62133241689" providerId="ADAL" clId="{B5B7AAC4-EED7-4CA2-987A-17EEBB5C0A3B}" dt="2024-01-23T22:52:34.264" v="269" actId="1076"/>
          <ac:spMkLst>
            <pc:docMk/>
            <pc:sldMk cId="3363106040" sldId="718"/>
            <ac:spMk id="4" creationId="{35F8AF6F-B7E4-02D7-6809-B43CF89C3772}"/>
          </ac:spMkLst>
        </pc:spChg>
        <pc:spChg chg="del mod">
          <ac:chgData name="Froduald Kabanza" userId="edf393d0-642b-4b9e-8c75-f62133241689" providerId="ADAL" clId="{B5B7AAC4-EED7-4CA2-987A-17EEBB5C0A3B}" dt="2024-01-23T22:48:24.055" v="245" actId="478"/>
          <ac:spMkLst>
            <pc:docMk/>
            <pc:sldMk cId="3363106040" sldId="718"/>
            <ac:spMk id="14" creationId="{1552FF3D-3F43-4BCA-9914-CF982845D457}"/>
          </ac:spMkLst>
        </pc:spChg>
        <pc:spChg chg="mod">
          <ac:chgData name="Froduald Kabanza" userId="edf393d0-642b-4b9e-8c75-f62133241689" providerId="ADAL" clId="{B5B7AAC4-EED7-4CA2-987A-17EEBB5C0A3B}" dt="2024-01-23T23:54:26.761" v="1977" actId="14100"/>
          <ac:spMkLst>
            <pc:docMk/>
            <pc:sldMk cId="3363106040" sldId="718"/>
            <ac:spMk id="16" creationId="{EF9D0A05-185A-48DA-B720-624862CB423B}"/>
          </ac:spMkLst>
        </pc:spChg>
      </pc:sldChg>
      <pc:sldChg chg="del">
        <pc:chgData name="Froduald Kabanza" userId="edf393d0-642b-4b9e-8c75-f62133241689" providerId="ADAL" clId="{B5B7AAC4-EED7-4CA2-987A-17EEBB5C0A3B}" dt="2024-01-23T22:55:57.571" v="282" actId="2696"/>
        <pc:sldMkLst>
          <pc:docMk/>
          <pc:sldMk cId="2240964647" sldId="719"/>
        </pc:sldMkLst>
      </pc:sldChg>
      <pc:sldChg chg="del">
        <pc:chgData name="Froduald Kabanza" userId="edf393d0-642b-4b9e-8c75-f62133241689" providerId="ADAL" clId="{B5B7AAC4-EED7-4CA2-987A-17EEBB5C0A3B}" dt="2024-01-23T22:56:18.668" v="283" actId="2696"/>
        <pc:sldMkLst>
          <pc:docMk/>
          <pc:sldMk cId="725492544" sldId="720"/>
        </pc:sldMkLst>
      </pc:sldChg>
      <pc:sldChg chg="del">
        <pc:chgData name="Froduald Kabanza" userId="edf393d0-642b-4b9e-8c75-f62133241689" providerId="ADAL" clId="{B5B7AAC4-EED7-4CA2-987A-17EEBB5C0A3B}" dt="2024-01-23T22:58:19.825" v="366" actId="2696"/>
        <pc:sldMkLst>
          <pc:docMk/>
          <pc:sldMk cId="1903065243" sldId="723"/>
        </pc:sldMkLst>
      </pc:sldChg>
      <pc:sldChg chg="addSp delSp modSp add mod modAnim">
        <pc:chgData name="Froduald Kabanza" userId="edf393d0-642b-4b9e-8c75-f62133241689" providerId="ADAL" clId="{B5B7AAC4-EED7-4CA2-987A-17EEBB5C0A3B}" dt="2024-01-23T23:28:54.510" v="919" actId="20577"/>
        <pc:sldMkLst>
          <pc:docMk/>
          <pc:sldMk cId="1772556501" sldId="724"/>
        </pc:sldMkLst>
        <pc:spChg chg="add del mod">
          <ac:chgData name="Froduald Kabanza" userId="edf393d0-642b-4b9e-8c75-f62133241689" providerId="ADAL" clId="{B5B7AAC4-EED7-4CA2-987A-17EEBB5C0A3B}" dt="2024-01-23T23:25:05.258" v="890" actId="478"/>
          <ac:spMkLst>
            <pc:docMk/>
            <pc:sldMk cId="1772556501" sldId="724"/>
            <ac:spMk id="2" creationId="{641EB146-B190-E358-67CB-BAACCC8B70F5}"/>
          </ac:spMkLst>
        </pc:spChg>
        <pc:spChg chg="add mod">
          <ac:chgData name="Froduald Kabanza" userId="edf393d0-642b-4b9e-8c75-f62133241689" providerId="ADAL" clId="{B5B7AAC4-EED7-4CA2-987A-17EEBB5C0A3B}" dt="2024-01-23T23:28:54.510" v="919" actId="20577"/>
          <ac:spMkLst>
            <pc:docMk/>
            <pc:sldMk cId="1772556501" sldId="724"/>
            <ac:spMk id="4" creationId="{4CA08AAF-70A0-6A2C-2622-69BDA5340229}"/>
          </ac:spMkLst>
        </pc:spChg>
        <pc:spChg chg="add del mod">
          <ac:chgData name="Froduald Kabanza" userId="edf393d0-642b-4b9e-8c75-f62133241689" providerId="ADAL" clId="{B5B7AAC4-EED7-4CA2-987A-17EEBB5C0A3B}" dt="2024-01-23T23:24:41.869" v="884" actId="478"/>
          <ac:spMkLst>
            <pc:docMk/>
            <pc:sldMk cId="1772556501" sldId="724"/>
            <ac:spMk id="5" creationId="{C544BB34-15C3-88CD-5245-B2822E0C043B}"/>
          </ac:spMkLst>
        </pc:spChg>
        <pc:spChg chg="del">
          <ac:chgData name="Froduald Kabanza" userId="edf393d0-642b-4b9e-8c75-f62133241689" providerId="ADAL" clId="{B5B7AAC4-EED7-4CA2-987A-17EEBB5C0A3B}" dt="2024-01-23T23:22:25.722" v="769" actId="478"/>
          <ac:spMkLst>
            <pc:docMk/>
            <pc:sldMk cId="1772556501" sldId="724"/>
            <ac:spMk id="6" creationId="{CF8420C2-0D2B-4186-2D9A-1907420E7DAB}"/>
          </ac:spMkLst>
        </pc:spChg>
        <pc:spChg chg="del">
          <ac:chgData name="Froduald Kabanza" userId="edf393d0-642b-4b9e-8c75-f62133241689" providerId="ADAL" clId="{B5B7AAC4-EED7-4CA2-987A-17EEBB5C0A3B}" dt="2024-01-23T23:22:25.722" v="769" actId="478"/>
          <ac:spMkLst>
            <pc:docMk/>
            <pc:sldMk cId="1772556501" sldId="724"/>
            <ac:spMk id="7" creationId="{988B179E-D71F-753A-AE05-2060B68EBD46}"/>
          </ac:spMkLst>
        </pc:spChg>
        <pc:spChg chg="add del">
          <ac:chgData name="Froduald Kabanza" userId="edf393d0-642b-4b9e-8c75-f62133241689" providerId="ADAL" clId="{B5B7AAC4-EED7-4CA2-987A-17EEBB5C0A3B}" dt="2024-01-23T23:26:35.678" v="902" actId="478"/>
          <ac:spMkLst>
            <pc:docMk/>
            <pc:sldMk cId="1772556501" sldId="724"/>
            <ac:spMk id="9" creationId="{8265F788-169D-FFE1-694F-9180F66247BA}"/>
          </ac:spMkLst>
        </pc:spChg>
        <pc:spChg chg="add del">
          <ac:chgData name="Froduald Kabanza" userId="edf393d0-642b-4b9e-8c75-f62133241689" providerId="ADAL" clId="{B5B7AAC4-EED7-4CA2-987A-17EEBB5C0A3B}" dt="2024-01-23T23:26:47.800" v="904" actId="478"/>
          <ac:spMkLst>
            <pc:docMk/>
            <pc:sldMk cId="1772556501" sldId="724"/>
            <ac:spMk id="11" creationId="{F05407A4-217F-8D68-C2BC-ADA0F165ABB8}"/>
          </ac:spMkLst>
        </pc:spChg>
        <pc:spChg chg="add del">
          <ac:chgData name="Froduald Kabanza" userId="edf393d0-642b-4b9e-8c75-f62133241689" providerId="ADAL" clId="{B5B7AAC4-EED7-4CA2-987A-17EEBB5C0A3B}" dt="2024-01-23T23:27:17.291" v="906" actId="478"/>
          <ac:spMkLst>
            <pc:docMk/>
            <pc:sldMk cId="1772556501" sldId="724"/>
            <ac:spMk id="13" creationId="{9A9A6322-0B07-670E-FCF2-CCE2FC7C012D}"/>
          </ac:spMkLst>
        </pc:spChg>
        <pc:spChg chg="del mod">
          <ac:chgData name="Froduald Kabanza" userId="edf393d0-642b-4b9e-8c75-f62133241689" providerId="ADAL" clId="{B5B7AAC4-EED7-4CA2-987A-17EEBB5C0A3B}" dt="2024-01-23T23:24:39.452" v="883" actId="478"/>
          <ac:spMkLst>
            <pc:docMk/>
            <pc:sldMk cId="1772556501" sldId="724"/>
            <ac:spMk id="19458" creationId="{B426BC12-65E3-4555-B092-5EBB3954A320}"/>
          </ac:spMkLst>
        </pc:spChg>
        <pc:picChg chg="del mod">
          <ac:chgData name="Froduald Kabanza" userId="edf393d0-642b-4b9e-8c75-f62133241689" providerId="ADAL" clId="{B5B7AAC4-EED7-4CA2-987A-17EEBB5C0A3B}" dt="2024-01-23T23:26:26.290" v="900" actId="478"/>
          <ac:picMkLst>
            <pc:docMk/>
            <pc:sldMk cId="1772556501" sldId="724"/>
            <ac:picMk id="3" creationId="{BA59503C-E127-0F8E-50C1-C35C8540376F}"/>
          </ac:picMkLst>
        </pc:picChg>
        <pc:picChg chg="add mod">
          <ac:chgData name="Froduald Kabanza" userId="edf393d0-642b-4b9e-8c75-f62133241689" providerId="ADAL" clId="{B5B7AAC4-EED7-4CA2-987A-17EEBB5C0A3B}" dt="2024-01-23T23:27:29.994" v="910" actId="14100"/>
          <ac:picMkLst>
            <pc:docMk/>
            <pc:sldMk cId="1772556501" sldId="724"/>
            <ac:picMk id="15" creationId="{9BC0D02C-9E50-4198-C0B4-86ECF4CE705D}"/>
          </ac:picMkLst>
        </pc:picChg>
      </pc:sldChg>
      <pc:sldChg chg="modSp mod ord">
        <pc:chgData name="Froduald Kabanza" userId="edf393d0-642b-4b9e-8c75-f62133241689" providerId="ADAL" clId="{B5B7AAC4-EED7-4CA2-987A-17EEBB5C0A3B}" dt="2024-01-23T23:18:19.788" v="760"/>
        <pc:sldMkLst>
          <pc:docMk/>
          <pc:sldMk cId="3382995067" sldId="726"/>
        </pc:sldMkLst>
        <pc:spChg chg="mod">
          <ac:chgData name="Froduald Kabanza" userId="edf393d0-642b-4b9e-8c75-f62133241689" providerId="ADAL" clId="{B5B7AAC4-EED7-4CA2-987A-17EEBB5C0A3B}" dt="2024-01-23T22:59:20.439" v="397" actId="20577"/>
          <ac:spMkLst>
            <pc:docMk/>
            <pc:sldMk cId="3382995067" sldId="726"/>
            <ac:spMk id="12" creationId="{906A3A18-CEB0-46A0-AEAC-EB1D3498C3F9}"/>
          </ac:spMkLst>
        </pc:spChg>
      </pc:sldChg>
      <pc:sldChg chg="mod ord modShow">
        <pc:chgData name="Froduald Kabanza" userId="edf393d0-642b-4b9e-8c75-f62133241689" providerId="ADAL" clId="{B5B7AAC4-EED7-4CA2-987A-17EEBB5C0A3B}" dt="2024-01-23T23:56:08.133" v="1981" actId="729"/>
        <pc:sldMkLst>
          <pc:docMk/>
          <pc:sldMk cId="1561292342" sldId="727"/>
        </pc:sldMkLst>
      </pc:sldChg>
      <pc:sldChg chg="modSp mod ord modAnim">
        <pc:chgData name="Froduald Kabanza" userId="edf393d0-642b-4b9e-8c75-f62133241689" providerId="ADAL" clId="{B5B7AAC4-EED7-4CA2-987A-17EEBB5C0A3B}" dt="2024-01-23T23:18:19.788" v="760"/>
        <pc:sldMkLst>
          <pc:docMk/>
          <pc:sldMk cId="1589095579" sldId="728"/>
        </pc:sldMkLst>
        <pc:spChg chg="mod">
          <ac:chgData name="Froduald Kabanza" userId="edf393d0-642b-4b9e-8c75-f62133241689" providerId="ADAL" clId="{B5B7AAC4-EED7-4CA2-987A-17EEBB5C0A3B}" dt="2024-01-23T23:15:08.864" v="747" actId="20577"/>
          <ac:spMkLst>
            <pc:docMk/>
            <pc:sldMk cId="1589095579" sldId="728"/>
            <ac:spMk id="12" creationId="{906A3A18-CEB0-46A0-AEAC-EB1D3498C3F9}"/>
          </ac:spMkLst>
        </pc:spChg>
        <pc:graphicFrameChg chg="mod">
          <ac:chgData name="Froduald Kabanza" userId="edf393d0-642b-4b9e-8c75-f62133241689" providerId="ADAL" clId="{B5B7AAC4-EED7-4CA2-987A-17EEBB5C0A3B}" dt="2024-01-23T23:15:24.802" v="748" actId="1076"/>
          <ac:graphicFrameMkLst>
            <pc:docMk/>
            <pc:sldMk cId="1589095579" sldId="728"/>
            <ac:graphicFrameMk id="3" creationId="{30F718D9-33E3-4FAC-8D23-D498B668B6CD}"/>
          </ac:graphicFrameMkLst>
        </pc:graphicFrameChg>
        <pc:graphicFrameChg chg="mod">
          <ac:chgData name="Froduald Kabanza" userId="edf393d0-642b-4b9e-8c75-f62133241689" providerId="ADAL" clId="{B5B7AAC4-EED7-4CA2-987A-17EEBB5C0A3B}" dt="2024-01-23T23:15:28.431" v="749" actId="1076"/>
          <ac:graphicFrameMkLst>
            <pc:docMk/>
            <pc:sldMk cId="1589095579" sldId="728"/>
            <ac:graphicFrameMk id="5" creationId="{AC345B3B-3731-4C7C-BFD8-0B07F9FAA621}"/>
          </ac:graphicFrameMkLst>
        </pc:graphicFrameChg>
        <pc:graphicFrameChg chg="mod">
          <ac:chgData name="Froduald Kabanza" userId="edf393d0-642b-4b9e-8c75-f62133241689" providerId="ADAL" clId="{B5B7AAC4-EED7-4CA2-987A-17EEBB5C0A3B}" dt="2024-01-23T23:15:30.174" v="750" actId="1076"/>
          <ac:graphicFrameMkLst>
            <pc:docMk/>
            <pc:sldMk cId="1589095579" sldId="728"/>
            <ac:graphicFrameMk id="7" creationId="{7B31E582-2271-43E9-BA21-46671981DA6D}"/>
          </ac:graphicFrameMkLst>
        </pc:graphicFrameChg>
      </pc:sldChg>
      <pc:sldChg chg="mod ord modShow">
        <pc:chgData name="Froduald Kabanza" userId="edf393d0-642b-4b9e-8c75-f62133241689" providerId="ADAL" clId="{B5B7AAC4-EED7-4CA2-987A-17EEBB5C0A3B}" dt="2024-01-23T23:56:08.133" v="1981" actId="729"/>
        <pc:sldMkLst>
          <pc:docMk/>
          <pc:sldMk cId="1443168960" sldId="729"/>
        </pc:sldMkLst>
      </pc:sldChg>
      <pc:sldChg chg="mod ord modShow">
        <pc:chgData name="Froduald Kabanza" userId="edf393d0-642b-4b9e-8c75-f62133241689" providerId="ADAL" clId="{B5B7AAC4-EED7-4CA2-987A-17EEBB5C0A3B}" dt="2024-01-23T23:56:08.133" v="1981" actId="729"/>
        <pc:sldMkLst>
          <pc:docMk/>
          <pc:sldMk cId="1296834776" sldId="730"/>
        </pc:sldMkLst>
      </pc:sldChg>
      <pc:sldChg chg="ord">
        <pc:chgData name="Froduald Kabanza" userId="edf393d0-642b-4b9e-8c75-f62133241689" providerId="ADAL" clId="{B5B7AAC4-EED7-4CA2-987A-17EEBB5C0A3B}" dt="2024-01-23T23:19:21.175" v="765"/>
        <pc:sldMkLst>
          <pc:docMk/>
          <pc:sldMk cId="2271404291" sldId="731"/>
        </pc:sldMkLst>
      </pc:sldChg>
      <pc:sldChg chg="ord">
        <pc:chgData name="Froduald Kabanza" userId="edf393d0-642b-4b9e-8c75-f62133241689" providerId="ADAL" clId="{B5B7AAC4-EED7-4CA2-987A-17EEBB5C0A3B}" dt="2024-01-23T23:19:21.175" v="765"/>
        <pc:sldMkLst>
          <pc:docMk/>
          <pc:sldMk cId="2376456731" sldId="732"/>
        </pc:sldMkLst>
      </pc:sldChg>
      <pc:sldChg chg="delSp mod ord">
        <pc:chgData name="Froduald Kabanza" userId="edf393d0-642b-4b9e-8c75-f62133241689" providerId="ADAL" clId="{B5B7AAC4-EED7-4CA2-987A-17EEBB5C0A3B}" dt="2024-01-23T23:18:02.360" v="758"/>
        <pc:sldMkLst>
          <pc:docMk/>
          <pc:sldMk cId="2585027715" sldId="733"/>
        </pc:sldMkLst>
        <pc:spChg chg="del">
          <ac:chgData name="Froduald Kabanza" userId="edf393d0-642b-4b9e-8c75-f62133241689" providerId="ADAL" clId="{B5B7AAC4-EED7-4CA2-987A-17EEBB5C0A3B}" dt="2024-01-23T23:01:06.571" v="411" actId="478"/>
          <ac:spMkLst>
            <pc:docMk/>
            <pc:sldMk cId="2585027715" sldId="733"/>
            <ac:spMk id="5" creationId="{8CF8A283-3F1C-4F0A-9BF5-F8AEBC783025}"/>
          </ac:spMkLst>
        </pc:spChg>
      </pc:sldChg>
      <pc:sldChg chg="addSp delSp modSp mod ord">
        <pc:chgData name="Froduald Kabanza" userId="edf393d0-642b-4b9e-8c75-f62133241689" providerId="ADAL" clId="{B5B7AAC4-EED7-4CA2-987A-17EEBB5C0A3B}" dt="2024-01-23T23:53:46.628" v="1975" actId="14100"/>
        <pc:sldMkLst>
          <pc:docMk/>
          <pc:sldMk cId="2728600404" sldId="734"/>
        </pc:sldMkLst>
        <pc:spChg chg="mod">
          <ac:chgData name="Froduald Kabanza" userId="edf393d0-642b-4b9e-8c75-f62133241689" providerId="ADAL" clId="{B5B7AAC4-EED7-4CA2-987A-17EEBB5C0A3B}" dt="2024-01-23T23:53:43.582" v="1974" actId="1076"/>
          <ac:spMkLst>
            <pc:docMk/>
            <pc:sldMk cId="2728600404" sldId="734"/>
            <ac:spMk id="2" creationId="{1AE07AF0-DF4E-47A9-A05F-53F36DC6F78E}"/>
          </ac:spMkLst>
        </pc:spChg>
        <pc:spChg chg="mod">
          <ac:chgData name="Froduald Kabanza" userId="edf393d0-642b-4b9e-8c75-f62133241689" providerId="ADAL" clId="{B5B7AAC4-EED7-4CA2-987A-17EEBB5C0A3B}" dt="2024-01-23T23:53:43.582" v="1974" actId="1076"/>
          <ac:spMkLst>
            <pc:docMk/>
            <pc:sldMk cId="2728600404" sldId="734"/>
            <ac:spMk id="5" creationId="{8CF8A283-3F1C-4F0A-9BF5-F8AEBC783025}"/>
          </ac:spMkLst>
        </pc:spChg>
        <pc:spChg chg="mod">
          <ac:chgData name="Froduald Kabanza" userId="edf393d0-642b-4b9e-8c75-f62133241689" providerId="ADAL" clId="{B5B7AAC4-EED7-4CA2-987A-17EEBB5C0A3B}" dt="2024-01-23T23:53:43.582" v="1974" actId="1076"/>
          <ac:spMkLst>
            <pc:docMk/>
            <pc:sldMk cId="2728600404" sldId="734"/>
            <ac:spMk id="9" creationId="{2F16D333-312E-4340-8971-8FA566874499}"/>
          </ac:spMkLst>
        </pc:spChg>
        <pc:picChg chg="add mod">
          <ac:chgData name="Froduald Kabanza" userId="edf393d0-642b-4b9e-8c75-f62133241689" providerId="ADAL" clId="{B5B7AAC4-EED7-4CA2-987A-17EEBB5C0A3B}" dt="2024-01-23T23:53:46.628" v="1975" actId="14100"/>
          <ac:picMkLst>
            <pc:docMk/>
            <pc:sldMk cId="2728600404" sldId="734"/>
            <ac:picMk id="3" creationId="{CC7E8565-737B-DAC2-7512-6E8119C08BE6}"/>
          </ac:picMkLst>
        </pc:picChg>
        <pc:picChg chg="del">
          <ac:chgData name="Froduald Kabanza" userId="edf393d0-642b-4b9e-8c75-f62133241689" providerId="ADAL" clId="{B5B7AAC4-EED7-4CA2-987A-17EEBB5C0A3B}" dt="2024-01-23T23:50:49.457" v="1965" actId="478"/>
          <ac:picMkLst>
            <pc:docMk/>
            <pc:sldMk cId="2728600404" sldId="734"/>
            <ac:picMk id="7" creationId="{8F77E981-3082-4937-AA12-218CBEE85972}"/>
          </ac:picMkLst>
        </pc:picChg>
      </pc:sldChg>
      <pc:sldChg chg="addSp delSp modSp add mod ord">
        <pc:chgData name="Froduald Kabanza" userId="edf393d0-642b-4b9e-8c75-f62133241689" providerId="ADAL" clId="{B5B7AAC4-EED7-4CA2-987A-17EEBB5C0A3B}" dt="2024-01-23T23:26:22.991" v="899"/>
        <pc:sldMkLst>
          <pc:docMk/>
          <pc:sldMk cId="4236652859" sldId="735"/>
        </pc:sldMkLst>
        <pc:spChg chg="mod">
          <ac:chgData name="Froduald Kabanza" userId="edf393d0-642b-4b9e-8c75-f62133241689" providerId="ADAL" clId="{B5B7AAC4-EED7-4CA2-987A-17EEBB5C0A3B}" dt="2024-01-23T23:25:43.031" v="897" actId="1076"/>
          <ac:spMkLst>
            <pc:docMk/>
            <pc:sldMk cId="4236652859" sldId="735"/>
            <ac:spMk id="2" creationId="{641EB146-B190-E358-67CB-BAACCC8B70F5}"/>
          </ac:spMkLst>
        </pc:spChg>
        <pc:spChg chg="del">
          <ac:chgData name="Froduald Kabanza" userId="edf393d0-642b-4b9e-8c75-f62133241689" providerId="ADAL" clId="{B5B7AAC4-EED7-4CA2-987A-17EEBB5C0A3B}" dt="2024-01-23T23:25:23.707" v="894" actId="478"/>
          <ac:spMkLst>
            <pc:docMk/>
            <pc:sldMk cId="4236652859" sldId="735"/>
            <ac:spMk id="4" creationId="{4CA08AAF-70A0-6A2C-2622-69BDA5340229}"/>
          </ac:spMkLst>
        </pc:spChg>
        <pc:picChg chg="del">
          <ac:chgData name="Froduald Kabanza" userId="edf393d0-642b-4b9e-8c75-f62133241689" providerId="ADAL" clId="{B5B7AAC4-EED7-4CA2-987A-17EEBB5C0A3B}" dt="2024-01-23T23:25:48.473" v="898" actId="478"/>
          <ac:picMkLst>
            <pc:docMk/>
            <pc:sldMk cId="4236652859" sldId="735"/>
            <ac:picMk id="3" creationId="{BA59503C-E127-0F8E-50C1-C35C8540376F}"/>
          </ac:picMkLst>
        </pc:picChg>
        <pc:picChg chg="add mod">
          <ac:chgData name="Froduald Kabanza" userId="edf393d0-642b-4b9e-8c75-f62133241689" providerId="ADAL" clId="{B5B7AAC4-EED7-4CA2-987A-17EEBB5C0A3B}" dt="2024-01-23T23:26:22.991" v="899"/>
          <ac:picMkLst>
            <pc:docMk/>
            <pc:sldMk cId="4236652859" sldId="735"/>
            <ac:picMk id="5" creationId="{5C613BBB-CD75-B766-3CD5-F880BE95E036}"/>
          </ac:picMkLst>
        </pc:picChg>
      </pc:sldChg>
      <pc:sldChg chg="addSp modSp add mod">
        <pc:chgData name="Froduald Kabanza" userId="edf393d0-642b-4b9e-8c75-f62133241689" providerId="ADAL" clId="{B5B7AAC4-EED7-4CA2-987A-17EEBB5C0A3B}" dt="2024-01-23T23:31:58.617" v="1129" actId="1076"/>
        <pc:sldMkLst>
          <pc:docMk/>
          <pc:sldMk cId="4016693848" sldId="736"/>
        </pc:sldMkLst>
        <pc:spChg chg="add mod">
          <ac:chgData name="Froduald Kabanza" userId="edf393d0-642b-4b9e-8c75-f62133241689" providerId="ADAL" clId="{B5B7AAC4-EED7-4CA2-987A-17EEBB5C0A3B}" dt="2024-01-23T23:31:58.617" v="1129" actId="1076"/>
          <ac:spMkLst>
            <pc:docMk/>
            <pc:sldMk cId="4016693848" sldId="736"/>
            <ac:spMk id="2" creationId="{089E09EE-8419-F87E-3EB4-933201C30A04}"/>
          </ac:spMkLst>
        </pc:spChg>
        <pc:spChg chg="mod">
          <ac:chgData name="Froduald Kabanza" userId="edf393d0-642b-4b9e-8c75-f62133241689" providerId="ADAL" clId="{B5B7AAC4-EED7-4CA2-987A-17EEBB5C0A3B}" dt="2024-01-23T23:31:55.797" v="1128" actId="14100"/>
          <ac:spMkLst>
            <pc:docMk/>
            <pc:sldMk cId="4016693848" sldId="736"/>
            <ac:spMk id="4" creationId="{4CA08AAF-70A0-6A2C-2622-69BDA5340229}"/>
          </ac:spMkLst>
        </pc:spChg>
        <pc:picChg chg="mod">
          <ac:chgData name="Froduald Kabanza" userId="edf393d0-642b-4b9e-8c75-f62133241689" providerId="ADAL" clId="{B5B7AAC4-EED7-4CA2-987A-17EEBB5C0A3B}" dt="2024-01-23T23:29:55.412" v="921" actId="1076"/>
          <ac:picMkLst>
            <pc:docMk/>
            <pc:sldMk cId="4016693848" sldId="736"/>
            <ac:picMk id="15" creationId="{9BC0D02C-9E50-4198-C0B4-86ECF4CE705D}"/>
          </ac:picMkLst>
        </pc:picChg>
      </pc:sldChg>
      <pc:sldChg chg="addSp delSp modSp add mod modAnim modNotes modNotesTx">
        <pc:chgData name="Froduald Kabanza" userId="edf393d0-642b-4b9e-8c75-f62133241689" providerId="ADAL" clId="{B5B7AAC4-EED7-4CA2-987A-17EEBB5C0A3B}" dt="2024-01-23T23:34:45.251" v="1284" actId="14100"/>
        <pc:sldMkLst>
          <pc:docMk/>
          <pc:sldMk cId="3895715880" sldId="737"/>
        </pc:sldMkLst>
        <pc:spChg chg="del">
          <ac:chgData name="Froduald Kabanza" userId="edf393d0-642b-4b9e-8c75-f62133241689" providerId="ADAL" clId="{B5B7AAC4-EED7-4CA2-987A-17EEBB5C0A3B}" dt="2024-01-23T23:33:19.771" v="1154" actId="478"/>
          <ac:spMkLst>
            <pc:docMk/>
            <pc:sldMk cId="3895715880" sldId="737"/>
            <ac:spMk id="2" creationId="{E36ED200-797F-CE90-8D79-90D4C8E855E4}"/>
          </ac:spMkLst>
        </pc:spChg>
        <pc:spChg chg="del">
          <ac:chgData name="Froduald Kabanza" userId="edf393d0-642b-4b9e-8c75-f62133241689" providerId="ADAL" clId="{B5B7AAC4-EED7-4CA2-987A-17EEBB5C0A3B}" dt="2024-01-23T23:33:19.771" v="1154" actId="478"/>
          <ac:spMkLst>
            <pc:docMk/>
            <pc:sldMk cId="3895715880" sldId="737"/>
            <ac:spMk id="4" creationId="{35F8AF6F-B7E4-02D7-6809-B43CF89C3772}"/>
          </ac:spMkLst>
        </pc:spChg>
        <pc:spChg chg="add del mod">
          <ac:chgData name="Froduald Kabanza" userId="edf393d0-642b-4b9e-8c75-f62133241689" providerId="ADAL" clId="{B5B7AAC4-EED7-4CA2-987A-17EEBB5C0A3B}" dt="2024-01-23T23:33:06.741" v="1152" actId="478"/>
          <ac:spMkLst>
            <pc:docMk/>
            <pc:sldMk cId="3895715880" sldId="737"/>
            <ac:spMk id="5" creationId="{7A3C5BDE-AEE0-FE0B-861A-9382D718EDB7}"/>
          </ac:spMkLst>
        </pc:spChg>
        <pc:spChg chg="add del mod">
          <ac:chgData name="Froduald Kabanza" userId="edf393d0-642b-4b9e-8c75-f62133241689" providerId="ADAL" clId="{B5B7AAC4-EED7-4CA2-987A-17EEBB5C0A3B}" dt="2024-01-23T23:33:44.706" v="1158" actId="478"/>
          <ac:spMkLst>
            <pc:docMk/>
            <pc:sldMk cId="3895715880" sldId="737"/>
            <ac:spMk id="6" creationId="{08B688F4-F29D-1306-1232-2DF51729A71D}"/>
          </ac:spMkLst>
        </pc:spChg>
        <pc:spChg chg="add del mod">
          <ac:chgData name="Froduald Kabanza" userId="edf393d0-642b-4b9e-8c75-f62133241689" providerId="ADAL" clId="{B5B7AAC4-EED7-4CA2-987A-17EEBB5C0A3B}" dt="2024-01-23T23:34:45.251" v="1284" actId="14100"/>
          <ac:spMkLst>
            <pc:docMk/>
            <pc:sldMk cId="3895715880" sldId="737"/>
            <ac:spMk id="7" creationId="{EC0248CC-ECD4-E182-B127-9BFD61D3E70D}"/>
          </ac:spMkLst>
        </pc:spChg>
        <pc:spChg chg="del">
          <ac:chgData name="Froduald Kabanza" userId="edf393d0-642b-4b9e-8c75-f62133241689" providerId="ADAL" clId="{B5B7AAC4-EED7-4CA2-987A-17EEBB5C0A3B}" dt="2024-01-23T23:33:19.771" v="1154" actId="478"/>
          <ac:spMkLst>
            <pc:docMk/>
            <pc:sldMk cId="3895715880" sldId="737"/>
            <ac:spMk id="16" creationId="{EF9D0A05-185A-48DA-B720-624862CB423B}"/>
          </ac:spMkLst>
        </pc:spChg>
        <pc:spChg chg="mod">
          <ac:chgData name="Froduald Kabanza" userId="edf393d0-642b-4b9e-8c75-f62133241689" providerId="ADAL" clId="{B5B7AAC4-EED7-4CA2-987A-17EEBB5C0A3B}" dt="2024-01-23T23:32:56.662" v="1149" actId="20577"/>
          <ac:spMkLst>
            <pc:docMk/>
            <pc:sldMk cId="3895715880" sldId="737"/>
            <ac:spMk id="29697" creationId="{477D0D71-70FC-44C4-8BEF-3D17C9358C4F}"/>
          </ac:spMkLst>
        </pc:spChg>
        <pc:spChg chg="del">
          <ac:chgData name="Froduald Kabanza" userId="edf393d0-642b-4b9e-8c75-f62133241689" providerId="ADAL" clId="{B5B7AAC4-EED7-4CA2-987A-17EEBB5C0A3B}" dt="2024-01-23T23:33:01.653" v="1150" actId="478"/>
          <ac:spMkLst>
            <pc:docMk/>
            <pc:sldMk cId="3895715880" sldId="737"/>
            <ac:spMk id="29698" creationId="{921C408D-CC23-41DB-B791-F54E9DE80EC4}"/>
          </ac:spMkLst>
        </pc:spChg>
      </pc:sldChg>
      <pc:sldChg chg="addSp delSp modSp add mod">
        <pc:chgData name="Froduald Kabanza" userId="edf393d0-642b-4b9e-8c75-f62133241689" providerId="ADAL" clId="{B5B7AAC4-EED7-4CA2-987A-17EEBB5C0A3B}" dt="2024-01-23T23:38:42.122" v="1536" actId="114"/>
        <pc:sldMkLst>
          <pc:docMk/>
          <pc:sldMk cId="2423710276" sldId="738"/>
        </pc:sldMkLst>
        <pc:spChg chg="add mod">
          <ac:chgData name="Froduald Kabanza" userId="edf393d0-642b-4b9e-8c75-f62133241689" providerId="ADAL" clId="{B5B7AAC4-EED7-4CA2-987A-17EEBB5C0A3B}" dt="2024-01-23T23:38:42.122" v="1536" actId="114"/>
          <ac:spMkLst>
            <pc:docMk/>
            <pc:sldMk cId="2423710276" sldId="738"/>
            <ac:spMk id="2" creationId="{0A989E90-D1C6-45B9-B152-6DD97223A8AC}"/>
          </ac:spMkLst>
        </pc:spChg>
        <pc:spChg chg="mod">
          <ac:chgData name="Froduald Kabanza" userId="edf393d0-642b-4b9e-8c75-f62133241689" providerId="ADAL" clId="{B5B7AAC4-EED7-4CA2-987A-17EEBB5C0A3B}" dt="2024-01-23T23:38:04.918" v="1447" actId="14100"/>
          <ac:spMkLst>
            <pc:docMk/>
            <pc:sldMk cId="2423710276" sldId="738"/>
            <ac:spMk id="7" creationId="{EC0248CC-ECD4-E182-B127-9BFD61D3E70D}"/>
          </ac:spMkLst>
        </pc:spChg>
        <pc:spChg chg="mod">
          <ac:chgData name="Froduald Kabanza" userId="edf393d0-642b-4b9e-8c75-f62133241689" providerId="ADAL" clId="{B5B7AAC4-EED7-4CA2-987A-17EEBB5C0A3B}" dt="2024-01-23T23:36:41.598" v="1296" actId="20577"/>
          <ac:spMkLst>
            <pc:docMk/>
            <pc:sldMk cId="2423710276" sldId="738"/>
            <ac:spMk id="29697" creationId="{477D0D71-70FC-44C4-8BEF-3D17C9358C4F}"/>
          </ac:spMkLst>
        </pc:spChg>
        <pc:picChg chg="del">
          <ac:chgData name="Froduald Kabanza" userId="edf393d0-642b-4b9e-8c75-f62133241689" providerId="ADAL" clId="{B5B7AAC4-EED7-4CA2-987A-17EEBB5C0A3B}" dt="2024-01-23T23:36:45.288" v="1297" actId="478"/>
          <ac:picMkLst>
            <pc:docMk/>
            <pc:sldMk cId="2423710276" sldId="738"/>
            <ac:picMk id="3" creationId="{E3A30471-0600-4563-9778-FC1FAA6A7588}"/>
          </ac:picMkLst>
        </pc:picChg>
        <pc:picChg chg="del">
          <ac:chgData name="Froduald Kabanza" userId="edf393d0-642b-4b9e-8c75-f62133241689" providerId="ADAL" clId="{B5B7AAC4-EED7-4CA2-987A-17EEBB5C0A3B}" dt="2024-01-23T23:36:45.288" v="1297" actId="478"/>
          <ac:picMkLst>
            <pc:docMk/>
            <pc:sldMk cId="2423710276" sldId="738"/>
            <ac:picMk id="8" creationId="{50E4467A-B6B7-4981-AFEE-7CDBFBAF905D}"/>
          </ac:picMkLst>
        </pc:picChg>
      </pc:sldChg>
      <pc:sldChg chg="addSp delSp modSp add mod">
        <pc:chgData name="Froduald Kabanza" userId="edf393d0-642b-4b9e-8c75-f62133241689" providerId="ADAL" clId="{B5B7AAC4-EED7-4CA2-987A-17EEBB5C0A3B}" dt="2024-01-23T23:42:05.174" v="1552" actId="1076"/>
        <pc:sldMkLst>
          <pc:docMk/>
          <pc:sldMk cId="3294725858" sldId="739"/>
        </pc:sldMkLst>
        <pc:spChg chg="del">
          <ac:chgData name="Froduald Kabanza" userId="edf393d0-642b-4b9e-8c75-f62133241689" providerId="ADAL" clId="{B5B7AAC4-EED7-4CA2-987A-17EEBB5C0A3B}" dt="2024-01-23T23:38:57.179" v="1538" actId="478"/>
          <ac:spMkLst>
            <pc:docMk/>
            <pc:sldMk cId="3294725858" sldId="739"/>
            <ac:spMk id="2" creationId="{0A989E90-D1C6-45B9-B152-6DD97223A8AC}"/>
          </ac:spMkLst>
        </pc:spChg>
        <pc:spChg chg="add del mod">
          <ac:chgData name="Froduald Kabanza" userId="edf393d0-642b-4b9e-8c75-f62133241689" providerId="ADAL" clId="{B5B7AAC4-EED7-4CA2-987A-17EEBB5C0A3B}" dt="2024-01-23T23:38:59.521" v="1539" actId="478"/>
          <ac:spMkLst>
            <pc:docMk/>
            <pc:sldMk cId="3294725858" sldId="739"/>
            <ac:spMk id="3" creationId="{74FB07B5-5568-BCA5-8797-4BCB3895764E}"/>
          </ac:spMkLst>
        </pc:spChg>
        <pc:spChg chg="add del">
          <ac:chgData name="Froduald Kabanza" userId="edf393d0-642b-4b9e-8c75-f62133241689" providerId="ADAL" clId="{B5B7AAC4-EED7-4CA2-987A-17EEBB5C0A3B}" dt="2024-01-23T23:39:47.937" v="1541" actId="478"/>
          <ac:spMkLst>
            <pc:docMk/>
            <pc:sldMk cId="3294725858" sldId="739"/>
            <ac:spMk id="5" creationId="{A8B28C09-ACD9-EE08-0988-4BE1057B26A6}"/>
          </ac:spMkLst>
        </pc:spChg>
        <pc:spChg chg="del">
          <ac:chgData name="Froduald Kabanza" userId="edf393d0-642b-4b9e-8c75-f62133241689" providerId="ADAL" clId="{B5B7AAC4-EED7-4CA2-987A-17EEBB5C0A3B}" dt="2024-01-23T23:38:57.179" v="1538" actId="478"/>
          <ac:spMkLst>
            <pc:docMk/>
            <pc:sldMk cId="3294725858" sldId="739"/>
            <ac:spMk id="7" creationId="{EC0248CC-ECD4-E182-B127-9BFD61D3E70D}"/>
          </ac:spMkLst>
        </pc:spChg>
        <pc:spChg chg="del">
          <ac:chgData name="Froduald Kabanza" userId="edf393d0-642b-4b9e-8c75-f62133241689" providerId="ADAL" clId="{B5B7AAC4-EED7-4CA2-987A-17EEBB5C0A3B}" dt="2024-01-23T23:38:57.179" v="1538" actId="478"/>
          <ac:spMkLst>
            <pc:docMk/>
            <pc:sldMk cId="3294725858" sldId="739"/>
            <ac:spMk id="29697" creationId="{477D0D71-70FC-44C4-8BEF-3D17C9358C4F}"/>
          </ac:spMkLst>
        </pc:spChg>
        <pc:picChg chg="add mod">
          <ac:chgData name="Froduald Kabanza" userId="edf393d0-642b-4b9e-8c75-f62133241689" providerId="ADAL" clId="{B5B7AAC4-EED7-4CA2-987A-17EEBB5C0A3B}" dt="2024-01-23T23:40:28.847" v="1548" actId="1076"/>
          <ac:picMkLst>
            <pc:docMk/>
            <pc:sldMk cId="3294725858" sldId="739"/>
            <ac:picMk id="8" creationId="{36B4DCAA-E0E6-2303-2F75-42604F9CD3A8}"/>
          </ac:picMkLst>
        </pc:picChg>
        <pc:picChg chg="add mod">
          <ac:chgData name="Froduald Kabanza" userId="edf393d0-642b-4b9e-8c75-f62133241689" providerId="ADAL" clId="{B5B7AAC4-EED7-4CA2-987A-17EEBB5C0A3B}" dt="2024-01-23T23:42:05.174" v="1552" actId="1076"/>
          <ac:picMkLst>
            <pc:docMk/>
            <pc:sldMk cId="3294725858" sldId="739"/>
            <ac:picMk id="9" creationId="{9ED8A41E-6F94-7E69-85A5-2E164DE5E146}"/>
          </ac:picMkLst>
        </pc:picChg>
      </pc:sldChg>
      <pc:sldChg chg="addSp delSp modSp add mod">
        <pc:chgData name="Froduald Kabanza" userId="edf393d0-642b-4b9e-8c75-f62133241689" providerId="ADAL" clId="{B5B7AAC4-EED7-4CA2-987A-17EEBB5C0A3B}" dt="2024-01-23T23:42:27.806" v="1562" actId="14100"/>
        <pc:sldMkLst>
          <pc:docMk/>
          <pc:sldMk cId="1285201408" sldId="740"/>
        </pc:sldMkLst>
        <pc:picChg chg="add mod">
          <ac:chgData name="Froduald Kabanza" userId="edf393d0-642b-4b9e-8c75-f62133241689" providerId="ADAL" clId="{B5B7AAC4-EED7-4CA2-987A-17EEBB5C0A3B}" dt="2024-01-23T23:42:27.806" v="1562" actId="14100"/>
          <ac:picMkLst>
            <pc:docMk/>
            <pc:sldMk cId="1285201408" sldId="740"/>
            <ac:picMk id="3" creationId="{F985107C-744C-B938-8EF2-0EDA8C9B1DEB}"/>
          </ac:picMkLst>
        </pc:picChg>
        <pc:picChg chg="del">
          <ac:chgData name="Froduald Kabanza" userId="edf393d0-642b-4b9e-8c75-f62133241689" providerId="ADAL" clId="{B5B7AAC4-EED7-4CA2-987A-17EEBB5C0A3B}" dt="2024-01-23T23:42:15.867" v="1556" actId="478"/>
          <ac:picMkLst>
            <pc:docMk/>
            <pc:sldMk cId="1285201408" sldId="740"/>
            <ac:picMk id="8" creationId="{36B4DCAA-E0E6-2303-2F75-42604F9CD3A8}"/>
          </ac:picMkLst>
        </pc:picChg>
        <pc:picChg chg="mod">
          <ac:chgData name="Froduald Kabanza" userId="edf393d0-642b-4b9e-8c75-f62133241689" providerId="ADAL" clId="{B5B7AAC4-EED7-4CA2-987A-17EEBB5C0A3B}" dt="2024-01-23T23:42:14.234" v="1555" actId="1076"/>
          <ac:picMkLst>
            <pc:docMk/>
            <pc:sldMk cId="1285201408" sldId="740"/>
            <ac:picMk id="9" creationId="{9ED8A41E-6F94-7E69-85A5-2E164DE5E146}"/>
          </ac:picMkLst>
        </pc:picChg>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42BCFE67-4027-4AA4-8D34-7FD300352230}"/>
    <pc:docChg chg="modSld">
      <pc:chgData name="Froduald Kabanza" userId="edf393d0-642b-4b9e-8c75-f62133241689" providerId="ADAL" clId="{42BCFE67-4027-4AA4-8D34-7FD300352230}" dt="2023-06-05T14:12:56.599" v="34" actId="20577"/>
      <pc:docMkLst>
        <pc:docMk/>
      </pc:docMkLst>
      <pc:sldChg chg="modSp mod">
        <pc:chgData name="Froduald Kabanza" userId="edf393d0-642b-4b9e-8c75-f62133241689" providerId="ADAL" clId="{42BCFE67-4027-4AA4-8D34-7FD300352230}" dt="2023-06-05T14:12:56.599" v="34" actId="20577"/>
        <pc:sldMkLst>
          <pc:docMk/>
          <pc:sldMk cId="154423500" sldId="332"/>
        </pc:sldMkLst>
        <pc:spChg chg="mod">
          <ac:chgData name="Froduald Kabanza" userId="edf393d0-642b-4b9e-8c75-f62133241689" providerId="ADAL" clId="{42BCFE67-4027-4AA4-8D34-7FD300352230}" dt="2023-06-05T14:12:56.599" v="34" actId="20577"/>
          <ac:spMkLst>
            <pc:docMk/>
            <pc:sldMk cId="154423500" sldId="332"/>
            <ac:spMk id="6" creationId="{50B0FB34-D872-45C2-9416-85ECF442F569}"/>
          </ac:spMkLst>
        </pc:spChg>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3BE69AC5-D4C3-47DA-99ED-0125CA637C83}"/>
    <pc:docChg chg="custSel delSld modSld modSection">
      <pc:chgData name="Froduald Kabanza" userId="edf393d0-642b-4b9e-8c75-f62133241689" providerId="ADAL" clId="{3BE69AC5-D4C3-47DA-99ED-0125CA637C83}" dt="2023-01-19T05:15:44.865" v="1498" actId="20577"/>
      <pc:docMkLst>
        <pc:docMk/>
      </pc:docMkLst>
      <pc:sldChg chg="modSp mod">
        <pc:chgData name="Froduald Kabanza" userId="edf393d0-642b-4b9e-8c75-f62133241689" providerId="ADAL" clId="{3BE69AC5-D4C3-47DA-99ED-0125CA637C83}" dt="2023-01-19T05:15:44.865" v="1498" actId="20577"/>
        <pc:sldMkLst>
          <pc:docMk/>
          <pc:sldMk cId="154423500" sldId="332"/>
        </pc:sldMkLst>
        <pc:spChg chg="mod">
          <ac:chgData name="Froduald Kabanza" userId="edf393d0-642b-4b9e-8c75-f62133241689" providerId="ADAL" clId="{3BE69AC5-D4C3-47DA-99ED-0125CA637C83}" dt="2023-01-19T05:15:44.865" v="1498" actId="20577"/>
          <ac:spMkLst>
            <pc:docMk/>
            <pc:sldMk cId="154423500" sldId="332"/>
            <ac:spMk id="6" creationId="{50B0FB34-D872-45C2-9416-85ECF442F569}"/>
          </ac:spMkLst>
        </pc:spChg>
        <pc:spChg chg="mod">
          <ac:chgData name="Froduald Kabanza" userId="edf393d0-642b-4b9e-8c75-f62133241689" providerId="ADAL" clId="{3BE69AC5-D4C3-47DA-99ED-0125CA637C83}" dt="2023-01-19T04:02:31.730" v="1" actId="20577"/>
          <ac:spMkLst>
            <pc:docMk/>
            <pc:sldMk cId="154423500" sldId="332"/>
            <ac:spMk id="7" creationId="{9D9D7E22-6E14-4E34-957C-A91469454C2C}"/>
          </ac:spMkLst>
        </pc:spChg>
      </pc:sldChg>
      <pc:sldChg chg="del">
        <pc:chgData name="Froduald Kabanza" userId="edf393d0-642b-4b9e-8c75-f62133241689" providerId="ADAL" clId="{3BE69AC5-D4C3-47DA-99ED-0125CA637C83}" dt="2023-01-19T04:49:03.995" v="114" actId="2696"/>
        <pc:sldMkLst>
          <pc:docMk/>
          <pc:sldMk cId="0" sldId="355"/>
        </pc:sldMkLst>
      </pc:sldChg>
      <pc:sldChg chg="modSp mod">
        <pc:chgData name="Froduald Kabanza" userId="edf393d0-642b-4b9e-8c75-f62133241689" providerId="ADAL" clId="{3BE69AC5-D4C3-47DA-99ED-0125CA637C83}" dt="2023-01-19T05:15:24.991" v="1496" actId="20577"/>
        <pc:sldMkLst>
          <pc:docMk/>
          <pc:sldMk cId="0" sldId="405"/>
        </pc:sldMkLst>
        <pc:spChg chg="mod">
          <ac:chgData name="Froduald Kabanza" userId="edf393d0-642b-4b9e-8c75-f62133241689" providerId="ADAL" clId="{3BE69AC5-D4C3-47DA-99ED-0125CA637C83}" dt="2023-01-19T05:15:24.991" v="1496" actId="20577"/>
          <ac:spMkLst>
            <pc:docMk/>
            <pc:sldMk cId="0" sldId="405"/>
            <ac:spMk id="92162" creationId="{8315D294-25C1-4B08-B7F5-BD720D2B3860}"/>
          </ac:spMkLst>
        </pc:spChg>
      </pc:sldChg>
      <pc:sldChg chg="modSp mod">
        <pc:chgData name="Froduald Kabanza" userId="edf393d0-642b-4b9e-8c75-f62133241689" providerId="ADAL" clId="{3BE69AC5-D4C3-47DA-99ED-0125CA637C83}" dt="2023-01-19T05:14:28.284" v="1422" actId="20577"/>
        <pc:sldMkLst>
          <pc:docMk/>
          <pc:sldMk cId="0" sldId="514"/>
        </pc:sldMkLst>
        <pc:spChg chg="mod">
          <ac:chgData name="Froduald Kabanza" userId="edf393d0-642b-4b9e-8c75-f62133241689" providerId="ADAL" clId="{3BE69AC5-D4C3-47DA-99ED-0125CA637C83}" dt="2023-01-19T05:14:28.284" v="1422" actId="20577"/>
          <ac:spMkLst>
            <pc:docMk/>
            <pc:sldMk cId="0" sldId="514"/>
            <ac:spMk id="88066" creationId="{0D3290DF-85AB-47E0-9329-4813CED7CA4C}"/>
          </ac:spMkLst>
        </pc:spChg>
      </pc:sldChg>
      <pc:sldChg chg="modSp modAnim modNotesTx">
        <pc:chgData name="Froduald Kabanza" userId="edf393d0-642b-4b9e-8c75-f62133241689" providerId="ADAL" clId="{3BE69AC5-D4C3-47DA-99ED-0125CA637C83}" dt="2023-01-19T05:01:41.083" v="709" actId="20577"/>
        <pc:sldMkLst>
          <pc:docMk/>
          <pc:sldMk cId="844883617" sldId="717"/>
        </pc:sldMkLst>
        <pc:spChg chg="mod">
          <ac:chgData name="Froduald Kabanza" userId="edf393d0-642b-4b9e-8c75-f62133241689" providerId="ADAL" clId="{3BE69AC5-D4C3-47DA-99ED-0125CA637C83}" dt="2023-01-19T04:48:25.155" v="112" actId="20577"/>
          <ac:spMkLst>
            <pc:docMk/>
            <pc:sldMk cId="844883617" sldId="717"/>
            <ac:spMk id="21506" creationId="{27F2368C-1AA9-4826-A792-30C5A5588C0D}"/>
          </ac:spMkLst>
        </pc:spChg>
      </pc:sldChg>
      <pc:sldChg chg="modSp modNotesTx">
        <pc:chgData name="Froduald Kabanza" userId="edf393d0-642b-4b9e-8c75-f62133241689" providerId="ADAL" clId="{3BE69AC5-D4C3-47DA-99ED-0125CA637C83}" dt="2023-01-19T04:51:14.393" v="160" actId="20577"/>
        <pc:sldMkLst>
          <pc:docMk/>
          <pc:sldMk cId="3363106040" sldId="718"/>
        </pc:sldMkLst>
        <pc:spChg chg="mod">
          <ac:chgData name="Froduald Kabanza" userId="edf393d0-642b-4b9e-8c75-f62133241689" providerId="ADAL" clId="{3BE69AC5-D4C3-47DA-99ED-0125CA637C83}" dt="2023-01-19T04:50:38.158" v="122" actId="15"/>
          <ac:spMkLst>
            <pc:docMk/>
            <pc:sldMk cId="3363106040" sldId="718"/>
            <ac:spMk id="14" creationId="{1552FF3D-3F43-4BCA-9914-CF982845D457}"/>
          </ac:spMkLst>
        </pc:spChg>
      </pc:sldChg>
      <pc:sldChg chg="modSp">
        <pc:chgData name="Froduald Kabanza" userId="edf393d0-642b-4b9e-8c75-f62133241689" providerId="ADAL" clId="{3BE69AC5-D4C3-47DA-99ED-0125CA637C83}" dt="2023-01-19T05:04:35.927" v="756" actId="20577"/>
        <pc:sldMkLst>
          <pc:docMk/>
          <pc:sldMk cId="725492544" sldId="720"/>
        </pc:sldMkLst>
        <pc:spChg chg="mod">
          <ac:chgData name="Froduald Kabanza" userId="edf393d0-642b-4b9e-8c75-f62133241689" providerId="ADAL" clId="{3BE69AC5-D4C3-47DA-99ED-0125CA637C83}" dt="2023-01-19T05:04:35.927" v="756" actId="20577"/>
          <ac:spMkLst>
            <pc:docMk/>
            <pc:sldMk cId="725492544" sldId="720"/>
            <ac:spMk id="10" creationId="{09A7C6B8-9F1A-4DA4-90D4-F83151C8DE31}"/>
          </ac:spMkLst>
        </pc:spChg>
      </pc:sldChg>
      <pc:sldChg chg="del">
        <pc:chgData name="Froduald Kabanza" userId="edf393d0-642b-4b9e-8c75-f62133241689" providerId="ADAL" clId="{3BE69AC5-D4C3-47DA-99ED-0125CA637C83}" dt="2023-01-19T05:04:58.576" v="757" actId="2696"/>
        <pc:sldMkLst>
          <pc:docMk/>
          <pc:sldMk cId="1098472937" sldId="721"/>
        </pc:sldMkLst>
      </pc:sldChg>
      <pc:sldChg chg="modSp modNotesTx">
        <pc:chgData name="Froduald Kabanza" userId="edf393d0-642b-4b9e-8c75-f62133241689" providerId="ADAL" clId="{3BE69AC5-D4C3-47DA-99ED-0125CA637C83}" dt="2023-01-19T05:08:32.163" v="1057" actId="20577"/>
        <pc:sldMkLst>
          <pc:docMk/>
          <pc:sldMk cId="1903065243" sldId="723"/>
        </pc:sldMkLst>
        <pc:spChg chg="mod">
          <ac:chgData name="Froduald Kabanza" userId="edf393d0-642b-4b9e-8c75-f62133241689" providerId="ADAL" clId="{3BE69AC5-D4C3-47DA-99ED-0125CA637C83}" dt="2023-01-19T05:06:25.420" v="795" actId="20577"/>
          <ac:spMkLst>
            <pc:docMk/>
            <pc:sldMk cId="1903065243" sldId="723"/>
            <ac:spMk id="11" creationId="{07CBB403-9EC6-44CE-8315-860958C2BE4F}"/>
          </ac:spMkLst>
        </pc:spChg>
        <pc:spChg chg="mod">
          <ac:chgData name="Froduald Kabanza" userId="edf393d0-642b-4b9e-8c75-f62133241689" providerId="ADAL" clId="{3BE69AC5-D4C3-47DA-99ED-0125CA637C83}" dt="2023-01-19T05:05:30.812" v="765" actId="20577"/>
          <ac:spMkLst>
            <pc:docMk/>
            <pc:sldMk cId="1903065243" sldId="723"/>
            <ac:spMk id="12" creationId="{906A3A18-CEB0-46A0-AEAC-EB1D3498C3F9}"/>
          </ac:spMkLst>
        </pc:spChg>
        <pc:spChg chg="mod">
          <ac:chgData name="Froduald Kabanza" userId="edf393d0-642b-4b9e-8c75-f62133241689" providerId="ADAL" clId="{3BE69AC5-D4C3-47DA-99ED-0125CA637C83}" dt="2023-01-19T05:06:11.864" v="769" actId="14100"/>
          <ac:spMkLst>
            <pc:docMk/>
            <pc:sldMk cId="1903065243" sldId="723"/>
            <ac:spMk id="13" creationId="{6D0DB6BE-3805-4336-A3A3-8388893B8928}"/>
          </ac:spMkLst>
        </pc:spChg>
        <pc:spChg chg="mod">
          <ac:chgData name="Froduald Kabanza" userId="edf393d0-642b-4b9e-8c75-f62133241689" providerId="ADAL" clId="{3BE69AC5-D4C3-47DA-99ED-0125CA637C83}" dt="2023-01-19T05:05:06.087" v="758" actId="14100"/>
          <ac:spMkLst>
            <pc:docMk/>
            <pc:sldMk cId="1903065243" sldId="723"/>
            <ac:spMk id="29697" creationId="{477D0D71-70FC-44C4-8BEF-3D17C9358C4F}"/>
          </ac:spMkLst>
        </pc:spChg>
      </pc:sldChg>
      <pc:sldChg chg="modSp del mod">
        <pc:chgData name="Froduald Kabanza" userId="edf393d0-642b-4b9e-8c75-f62133241689" providerId="ADAL" clId="{3BE69AC5-D4C3-47DA-99ED-0125CA637C83}" dt="2023-01-19T05:08:37.051" v="1058" actId="2696"/>
        <pc:sldMkLst>
          <pc:docMk/>
          <pc:sldMk cId="2543898889" sldId="724"/>
        </pc:sldMkLst>
        <pc:spChg chg="mod">
          <ac:chgData name="Froduald Kabanza" userId="edf393d0-642b-4b9e-8c75-f62133241689" providerId="ADAL" clId="{3BE69AC5-D4C3-47DA-99ED-0125CA637C83}" dt="2023-01-19T05:06:36.381" v="796" actId="21"/>
          <ac:spMkLst>
            <pc:docMk/>
            <pc:sldMk cId="2543898889" sldId="724"/>
            <ac:spMk id="12" creationId="{906A3A18-CEB0-46A0-AEAC-EB1D3498C3F9}"/>
          </ac:spMkLst>
        </pc:spChg>
      </pc:sldChg>
      <pc:sldChg chg="modSp mod">
        <pc:chgData name="Froduald Kabanza" userId="edf393d0-642b-4b9e-8c75-f62133241689" providerId="ADAL" clId="{3BE69AC5-D4C3-47DA-99ED-0125CA637C83}" dt="2023-01-19T05:09:00.087" v="1070" actId="20577"/>
        <pc:sldMkLst>
          <pc:docMk/>
          <pc:sldMk cId="3382995067" sldId="726"/>
        </pc:sldMkLst>
        <pc:spChg chg="mod">
          <ac:chgData name="Froduald Kabanza" userId="edf393d0-642b-4b9e-8c75-f62133241689" providerId="ADAL" clId="{3BE69AC5-D4C3-47DA-99ED-0125CA637C83}" dt="2023-01-19T05:09:00.087" v="1070" actId="20577"/>
          <ac:spMkLst>
            <pc:docMk/>
            <pc:sldMk cId="3382995067" sldId="726"/>
            <ac:spMk id="12" creationId="{906A3A18-CEB0-46A0-AEAC-EB1D3498C3F9}"/>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538D604D-EE81-4A0B-AD8A-218807562F4D}"/>
    <pc:docChg chg="modSld">
      <pc:chgData name="Froduald Kabanza" userId="edf393d0-642b-4b9e-8c75-f62133241689" providerId="ADAL" clId="{538D604D-EE81-4A0B-AD8A-218807562F4D}" dt="2023-05-15T12:11:09.958" v="69" actId="20577"/>
      <pc:docMkLst>
        <pc:docMk/>
      </pc:docMkLst>
      <pc:sldChg chg="modSp modAnim">
        <pc:chgData name="Froduald Kabanza" userId="edf393d0-642b-4b9e-8c75-f62133241689" providerId="ADAL" clId="{538D604D-EE81-4A0B-AD8A-218807562F4D}" dt="2023-05-15T12:11:09.958" v="69" actId="20577"/>
        <pc:sldMkLst>
          <pc:docMk/>
          <pc:sldMk cId="844883617" sldId="717"/>
        </pc:sldMkLst>
        <pc:spChg chg="mod">
          <ac:chgData name="Froduald Kabanza" userId="edf393d0-642b-4b9e-8c75-f62133241689" providerId="ADAL" clId="{538D604D-EE81-4A0B-AD8A-218807562F4D}" dt="2023-05-15T12:11:09.958" v="69" actId="20577"/>
          <ac:spMkLst>
            <pc:docMk/>
            <pc:sldMk cId="844883617" sldId="717"/>
            <ac:spMk id="21506" creationId="{27F2368C-1AA9-4826-A792-30C5A5588C0D}"/>
          </ac:spMkLst>
        </pc:s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18T18:20:47.632" v="165"/>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2024-01-23</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2024-01-23</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213367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15</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Pour éviter le surapprentissage, mentionner: réduire la taille du modèle, drop-off (élagage ou </a:t>
            </a:r>
            <a:r>
              <a:rPr lang="fr-CA" altLang="en-US" dirty="0" err="1">
                <a:ea typeface="굴림" panose="020B0600000101010101" pitchFamily="34" charset="-127"/>
              </a:rPr>
              <a:t>pruning</a:t>
            </a:r>
            <a:r>
              <a:rPr lang="fr-CA" altLang="en-US" dirty="0">
                <a:ea typeface="굴림" panose="020B0600000101010101" pitchFamily="34" charset="-127"/>
              </a:rPr>
              <a:t> en anglais), régularisation</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Hyperparamètres: pas d’apprentissage, fonction d’activation, algorithme d’</a:t>
            </a:r>
            <a:r>
              <a:rPr lang="fr-CA" altLang="en-US" dirty="0" err="1">
                <a:ea typeface="굴림" panose="020B0600000101010101" pitchFamily="34" charset="-127"/>
              </a:rPr>
              <a:t>optmisatuin</a:t>
            </a:r>
            <a:endParaRPr lang="fr-CA" altLang="en-US" dirty="0">
              <a:ea typeface="굴림" panose="020B0600000101010101" pitchFamily="34" charset="-127"/>
            </a:endParaRPr>
          </a:p>
        </p:txBody>
      </p:sp>
    </p:spTree>
    <p:extLst>
      <p:ext uri="{BB962C8B-B14F-4D97-AF65-F5344CB8AC3E}">
        <p14:creationId xmlns:p14="http://schemas.microsoft.com/office/powerpoint/2010/main" val="3586875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16</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rmAutofit fontScale="92500"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RNN et </a:t>
                </a:r>
                <a:r>
                  <a:rPr lang="en-CA" dirty="0" err="1">
                    <a:solidFill>
                      <a:schemeClr val="tx1"/>
                    </a:solidFill>
                  </a:rPr>
                  <a:t>sa</a:t>
                </a:r>
                <a:r>
                  <a:rPr lang="en-CA" dirty="0">
                    <a:solidFill>
                      <a:schemeClr val="tx1"/>
                    </a:solidFill>
                  </a:rPr>
                  <a:t> version </a:t>
                </a:r>
                <a:r>
                  <a:rPr lang="en-CA" dirty="0" err="1">
                    <a:solidFill>
                      <a:schemeClr val="tx1"/>
                    </a:solidFill>
                  </a:rPr>
                  <a:t>déroulée</a:t>
                </a:r>
                <a:r>
                  <a:rPr lang="en-CA" dirty="0">
                    <a:solidFill>
                      <a:schemeClr val="tx1"/>
                    </a:solidFill>
                  </a:rPr>
                  <a:t> 3 </a:t>
                </a:r>
                <a:r>
                  <a:rPr lang="en-CA" dirty="0" err="1">
                    <a:solidFill>
                      <a:schemeClr val="tx1"/>
                    </a:solidFill>
                  </a:rPr>
                  <a:t>fois</a:t>
                </a: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Z </a:t>
                </a:r>
                <a:r>
                  <a:rPr lang="en-CA" dirty="0" err="1">
                    <a:solidFill>
                      <a:schemeClr val="tx1"/>
                    </a:solidFill>
                  </a:rPr>
                  <a:t>décrit</a:t>
                </a:r>
                <a:r>
                  <a:rPr lang="en-CA" dirty="0">
                    <a:solidFill>
                      <a:schemeClr val="tx1"/>
                    </a:solidFill>
                  </a:rPr>
                  <a:t> </a:t>
                </a:r>
                <a:r>
                  <a:rPr lang="en-CA" dirty="0" err="1">
                    <a:solidFill>
                      <a:schemeClr val="tx1"/>
                    </a:solidFill>
                  </a:rPr>
                  <a:t>l’état</a:t>
                </a:r>
                <a:r>
                  <a:rPr lang="en-CA" dirty="0">
                    <a:solidFill>
                      <a:schemeClr val="tx1"/>
                    </a:solidFill>
                  </a:rPr>
                  <a:t> (</a:t>
                </a:r>
                <a:r>
                  <a:rPr lang="en-CA" dirty="0" err="1">
                    <a:solidFill>
                      <a:schemeClr val="tx1"/>
                    </a:solidFill>
                  </a:rPr>
                  <a:t>couche</a:t>
                </a:r>
                <a:r>
                  <a:rPr lang="en-CA" dirty="0">
                    <a:solidFill>
                      <a:schemeClr val="tx1"/>
                    </a:solidFill>
                  </a:rPr>
                  <a:t>) cache.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b="1" dirty="0" err="1">
                    <a:solidFill>
                      <a:schemeClr val="tx1"/>
                    </a:solidFill>
                  </a:rPr>
                  <a:t>Hypothèse</a:t>
                </a:r>
                <a:r>
                  <a:rPr lang="en-CA" b="1" dirty="0">
                    <a:solidFill>
                      <a:schemeClr val="tx1"/>
                    </a:solidFill>
                  </a:rPr>
                  <a:t> </a:t>
                </a:r>
                <a:r>
                  <a:rPr lang="en-CA" b="1" dirty="0" err="1">
                    <a:solidFill>
                      <a:schemeClr val="tx1"/>
                    </a:solidFill>
                  </a:rPr>
                  <a:t>Markovienne</a:t>
                </a:r>
                <a:r>
                  <a:rPr lang="en-CA" dirty="0">
                    <a:solidFill>
                      <a:schemeClr val="tx1"/>
                    </a:solidFill>
                  </a:rPr>
                  <a:t>: </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 </a:t>
                </a:r>
                <a:r>
                  <a:rPr lang="en-CA" altLang="ko-KR" i="1" dirty="0" err="1"/>
                  <a:t>f</a:t>
                </a:r>
                <a:r>
                  <a:rPr lang="en-CA" altLang="ko-KR" i="1" baseline="-25000" dirty="0" err="1"/>
                  <a:t>w</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a:t>
                </a:r>
                <a:r>
                  <a:rPr lang="en-CA" altLang="ko-KR" i="1" dirty="0"/>
                  <a:t>) – </a:t>
                </a:r>
                <a:r>
                  <a:rPr lang="en-CA" altLang="ko-KR" i="0" dirty="0"/>
                  <a:t>on </a:t>
                </a:r>
                <a:r>
                  <a:rPr lang="en-CA" altLang="ko-KR" i="0" dirty="0" err="1"/>
                  <a:t>peut</a:t>
                </a:r>
                <a:r>
                  <a:rPr lang="en-CA" altLang="ko-KR" i="0" dirty="0"/>
                  <a:t> ignorer </a:t>
                </a:r>
                <a:r>
                  <a:rPr lang="en-CA" altLang="ko-KR" i="0" dirty="0" err="1"/>
                  <a:t>l’historique</a:t>
                </a:r>
                <a:r>
                  <a:rPr lang="en-CA" altLang="ko-KR" i="1" dirty="0"/>
                  <a:t>. </a:t>
                </a:r>
                <a:r>
                  <a:rPr lang="en-CA" altLang="ko-KR" i="0" dirty="0"/>
                  <a:t>On verra plus tard que </a:t>
                </a:r>
                <a:r>
                  <a:rPr lang="en-CA" altLang="ko-KR" i="0" dirty="0" err="1"/>
                  <a:t>probabilistiquement</a:t>
                </a:r>
                <a:r>
                  <a:rPr lang="en-CA" altLang="ko-KR" i="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Processus</a:t>
                </a:r>
                <a:r>
                  <a:rPr lang="en-CA" i="0" baseline="0" dirty="0">
                    <a:solidFill>
                      <a:schemeClr val="tx1"/>
                    </a:solidFill>
                  </a:rPr>
                  <a:t> </a:t>
                </a:r>
                <a:r>
                  <a:rPr lang="en-CA" i="0" baseline="0" dirty="0" err="1">
                    <a:solidFill>
                      <a:schemeClr val="tx1"/>
                    </a:solidFill>
                  </a:rPr>
                  <a:t>homogène</a:t>
                </a:r>
                <a:r>
                  <a:rPr lang="en-CA" i="0" baseline="0" dirty="0">
                    <a:solidFill>
                      <a:schemeClr val="tx1"/>
                    </a:solidFill>
                  </a:rPr>
                  <a:t> et </a:t>
                </a:r>
                <a:r>
                  <a:rPr lang="en-CA" i="0" baseline="0" dirty="0" err="1">
                    <a:solidFill>
                      <a:schemeClr val="tx1"/>
                    </a:solidFill>
                  </a:rPr>
                  <a:t>Markovien</a:t>
                </a:r>
                <a:r>
                  <a:rPr lang="en-CA" i="0" baseline="0" dirty="0">
                    <a:solidFill>
                      <a:schemeClr val="tx1"/>
                    </a:solidFill>
                  </a:rPr>
                  <a:t>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aussi</a:t>
                </a:r>
                <a:r>
                  <a:rPr lang="en-CA" i="0" baseline="0" dirty="0">
                    <a:solidFill>
                      <a:schemeClr val="tx1"/>
                    </a:solidFill>
                  </a:rPr>
                  <a:t> </a:t>
                </a:r>
                <a:r>
                  <a:rPr lang="en-CA" i="0" baseline="0" dirty="0" err="1">
                    <a:solidFill>
                      <a:schemeClr val="tx1"/>
                    </a:solidFill>
                  </a:rPr>
                  <a:t>dit</a:t>
                </a:r>
                <a:r>
                  <a:rPr lang="en-CA" i="0" baseline="0" dirty="0">
                    <a:solidFill>
                      <a:schemeClr val="tx1"/>
                    </a:solidFill>
                  </a:rPr>
                  <a:t> </a:t>
                </a:r>
                <a:r>
                  <a:rPr lang="en-CA" i="0" baseline="0" dirty="0" err="1">
                    <a:solidFill>
                      <a:schemeClr val="tx1"/>
                    </a:solidFill>
                  </a:rPr>
                  <a:t>stationnaire</a:t>
                </a:r>
                <a:r>
                  <a:rPr lang="en-CA" i="0" baseline="0" dirty="0">
                    <a:solidFill>
                      <a:schemeClr val="tx1"/>
                    </a:solidFill>
                  </a:rPr>
                  <a:t>. </a:t>
                </a:r>
                <a:r>
                  <a:rPr lang="en-CA" i="0" baseline="0" dirty="0" err="1">
                    <a:solidFill>
                      <a:schemeClr val="tx1"/>
                    </a:solidFill>
                  </a:rPr>
                  <a:t>C.à.d</a:t>
                </a:r>
                <a:r>
                  <a:rPr lang="en-CA" i="0" baseline="0" dirty="0">
                    <a:solidFill>
                      <a:schemeClr val="tx1"/>
                    </a:solidFill>
                  </a:rPr>
                  <a:t>., les </a:t>
                </a:r>
                <a:r>
                  <a:rPr lang="en-CA" i="0" baseline="0" dirty="0" err="1">
                    <a:solidFill>
                      <a:schemeClr val="tx1"/>
                    </a:solidFill>
                  </a:rPr>
                  <a:t>dynamiques</a:t>
                </a:r>
                <a:r>
                  <a:rPr lang="en-CA" i="0" baseline="0" dirty="0">
                    <a:solidFill>
                      <a:schemeClr val="tx1"/>
                    </a:solidFill>
                  </a:rPr>
                  <a:t> </a:t>
                </a:r>
                <a:r>
                  <a:rPr lang="en-CA" i="0" baseline="0" dirty="0" err="1">
                    <a:solidFill>
                      <a:schemeClr val="tx1"/>
                    </a:solidFill>
                  </a:rPr>
                  <a:t>representées</a:t>
                </a:r>
                <a:r>
                  <a:rPr lang="en-CA" i="0" baseline="0" dirty="0">
                    <a:solidFill>
                      <a:schemeClr val="tx1"/>
                    </a:solidFill>
                  </a:rPr>
                  <a:t> par le reseau de neurones </a:t>
                </a:r>
                <a:r>
                  <a:rPr lang="en-CA" i="0" baseline="0" dirty="0" err="1">
                    <a:solidFill>
                      <a:schemeClr val="tx1"/>
                    </a:solidFill>
                  </a:rPr>
                  <a:t>demeurent</a:t>
                </a:r>
                <a:r>
                  <a:rPr lang="en-CA" i="0" baseline="0" dirty="0">
                    <a:solidFill>
                      <a:schemeClr val="tx1"/>
                    </a:solidFill>
                  </a:rPr>
                  <a:t> les </a:t>
                </a:r>
                <a:r>
                  <a:rPr lang="en-CA" i="0" baseline="0" dirty="0" err="1">
                    <a:solidFill>
                      <a:schemeClr val="tx1"/>
                    </a:solidFill>
                  </a:rPr>
                  <a:t>mêmes</a:t>
                </a:r>
                <a:r>
                  <a:rPr lang="en-CA" i="0" baseline="0" dirty="0">
                    <a:solidFill>
                      <a:schemeClr val="tx1"/>
                    </a:solidFill>
                  </a:rPr>
                  <a:t> tout le temps. </a:t>
                </a:r>
                <a:r>
                  <a:rPr lang="en-CA" i="0" baseline="0" dirty="0" err="1">
                    <a:solidFill>
                      <a:schemeClr val="tx1"/>
                    </a:solidFill>
                  </a:rPr>
                  <a:t>Cela</a:t>
                </a:r>
                <a:r>
                  <a:rPr lang="en-CA" i="0" baseline="0" dirty="0">
                    <a:solidFill>
                      <a:schemeClr val="tx1"/>
                    </a:solidFill>
                  </a:rPr>
                  <a:t> ne </a:t>
                </a:r>
                <a:r>
                  <a:rPr lang="en-CA" i="0" baseline="0" dirty="0" err="1">
                    <a:solidFill>
                      <a:schemeClr val="tx1"/>
                    </a:solidFill>
                  </a:rPr>
                  <a:t>veut</a:t>
                </a:r>
                <a:r>
                  <a:rPr lang="en-CA" i="0" baseline="0" dirty="0">
                    <a:solidFill>
                      <a:schemeClr val="tx1"/>
                    </a:solidFill>
                  </a:rPr>
                  <a:t> pas dire que le reseau </a:t>
                </a:r>
                <a:r>
                  <a:rPr lang="en-CA" i="0" baseline="0" dirty="0" err="1">
                    <a:solidFill>
                      <a:schemeClr val="tx1"/>
                    </a:solidFill>
                  </a:rPr>
                  <a:t>n’est</a:t>
                </a:r>
                <a:r>
                  <a:rPr lang="en-CA" i="0" baseline="0" dirty="0">
                    <a:solidFill>
                      <a:schemeClr val="tx1"/>
                    </a:solidFill>
                  </a:rPr>
                  <a:t> pas </a:t>
                </a:r>
                <a:r>
                  <a:rPr lang="en-CA" i="0" baseline="0" dirty="0" err="1">
                    <a:solidFill>
                      <a:schemeClr val="tx1"/>
                    </a:solidFill>
                  </a:rPr>
                  <a:t>dynamique</a:t>
                </a:r>
                <a:r>
                  <a:rPr lang="en-CA" i="0" baseline="0" dirty="0">
                    <a:solidFill>
                      <a:schemeClr val="tx1"/>
                    </a:solidFill>
                  </a:rPr>
                  <a:t>; </a:t>
                </a:r>
                <a:r>
                  <a:rPr lang="en-CA" i="0" baseline="0" dirty="0" err="1">
                    <a:solidFill>
                      <a:schemeClr val="tx1"/>
                    </a:solidFill>
                  </a:rPr>
                  <a:t>ce</a:t>
                </a:r>
                <a:r>
                  <a:rPr lang="en-CA" i="0" baseline="0" dirty="0">
                    <a:solidFill>
                      <a:schemeClr val="tx1"/>
                    </a:solidFill>
                  </a:rPr>
                  <a:t> qui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fixé</a:t>
                </a:r>
                <a:r>
                  <a:rPr lang="en-CA" i="0" baseline="0" dirty="0">
                    <a:solidFill>
                      <a:schemeClr val="tx1"/>
                    </a:solidFill>
                  </a:rPr>
                  <a:t> </a:t>
                </a:r>
                <a:r>
                  <a:rPr lang="en-CA" i="0" baseline="0" dirty="0" err="1">
                    <a:solidFill>
                      <a:schemeClr val="tx1"/>
                    </a:solidFill>
                  </a:rPr>
                  <a:t>sont</a:t>
                </a:r>
                <a:r>
                  <a:rPr lang="en-CA" i="0" baseline="0" dirty="0">
                    <a:solidFill>
                      <a:schemeClr val="tx1"/>
                    </a:solidFill>
                  </a:rPr>
                  <a:t> les </a:t>
                </a:r>
                <a:r>
                  <a:rPr lang="en-CA" i="0" baseline="0" dirty="0" err="1">
                    <a:solidFill>
                      <a:schemeClr val="tx1"/>
                    </a:solidFill>
                  </a:rPr>
                  <a:t>lois</a:t>
                </a:r>
                <a:r>
                  <a:rPr lang="en-CA" i="0" baseline="0" dirty="0">
                    <a:solidFill>
                      <a:schemeClr val="tx1"/>
                    </a:solidFill>
                  </a:rPr>
                  <a:t> (</a:t>
                </a:r>
                <a:r>
                  <a:rPr lang="en-CA" i="0" baseline="0" dirty="0" err="1">
                    <a:solidFill>
                      <a:schemeClr val="tx1"/>
                    </a:solidFill>
                  </a:rPr>
                  <a:t>dynamiques</a:t>
                </a:r>
                <a:r>
                  <a:rPr lang="en-CA" i="0" baseline="0" dirty="0">
                    <a:solidFill>
                      <a:schemeClr val="tx1"/>
                    </a:solidFill>
                  </a:rPr>
                  <a:t>) sous-</a:t>
                </a:r>
                <a:r>
                  <a:rPr lang="en-CA" i="0" baseline="0" dirty="0" err="1">
                    <a:solidFill>
                      <a:schemeClr val="tx1"/>
                    </a:solidFill>
                  </a:rPr>
                  <a:t>jacentes</a:t>
                </a:r>
                <a:r>
                  <a:rPr lang="en-CA" i="0" baseline="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En</a:t>
                </a:r>
                <a:r>
                  <a:rPr lang="en-CA" i="0" baseline="0" dirty="0">
                    <a:solidFill>
                      <a:schemeClr val="tx1"/>
                    </a:solidFill>
                  </a:rPr>
                  <a:t> </a:t>
                </a:r>
                <a:r>
                  <a:rPr lang="en-CA" i="0" baseline="0" dirty="0" err="1">
                    <a:solidFill>
                      <a:schemeClr val="tx1"/>
                    </a:solidFill>
                  </a:rPr>
                  <a:t>termes</a:t>
                </a:r>
                <a:r>
                  <a:rPr lang="en-CA" i="0" baseline="0" dirty="0">
                    <a:solidFill>
                      <a:schemeClr val="tx1"/>
                    </a:solidFill>
                  </a:rPr>
                  <a:t> </a:t>
                </a:r>
                <a:r>
                  <a:rPr lang="en-CA" i="0" baseline="0" dirty="0" err="1">
                    <a:solidFill>
                      <a:schemeClr val="tx1"/>
                    </a:solidFill>
                  </a:rPr>
                  <a:t>probabilistes</a:t>
                </a:r>
                <a:r>
                  <a:rPr lang="en-CA" i="0" baseline="0" dirty="0">
                    <a:solidFill>
                      <a:schemeClr val="tx1"/>
                    </a:solidFill>
                  </a:rPr>
                  <a:t>, on </a:t>
                </a:r>
                <a:r>
                  <a:rPr lang="en-CA" i="0" baseline="0" dirty="0" err="1">
                    <a:solidFill>
                      <a:schemeClr val="tx1"/>
                    </a:solidFill>
                  </a:rPr>
                  <a:t>veut</a:t>
                </a:r>
                <a:r>
                  <a:rPr lang="en-CA" i="0" baseline="0" dirty="0">
                    <a:solidFill>
                      <a:schemeClr val="tx1"/>
                    </a:solidFill>
                  </a:rPr>
                  <a:t> dire P</a:t>
                </a:r>
                <a:r>
                  <a:rPr lang="en-CA" i="0" baseline="-25000" dirty="0">
                    <a:solidFill>
                      <a:schemeClr val="tx1"/>
                    </a:solidFill>
                  </a:rPr>
                  <a:t>t</a:t>
                </a:r>
                <a:r>
                  <a:rPr lang="en-CA" i="0" baseline="0" dirty="0">
                    <a:solidFill>
                      <a:schemeClr val="tx1"/>
                    </a:solidFill>
                  </a:rPr>
                  <a:t> = P</a:t>
                </a:r>
                <a:r>
                  <a:rPr lang="en-CA" i="0" baseline="-25000" dirty="0">
                    <a:solidFill>
                      <a:schemeClr val="tx1"/>
                    </a:solidFill>
                  </a:rPr>
                  <a:t>t+1 </a:t>
                </a:r>
                <a:r>
                  <a:rPr lang="en-CA" i="0" baseline="0" dirty="0">
                    <a:solidFill>
                      <a:schemeClr val="tx1"/>
                    </a:solidFill>
                  </a:rPr>
                  <a:t> . La distribution de </a:t>
                </a:r>
                <a:r>
                  <a:rPr lang="en-CA" i="0" baseline="0" dirty="0" err="1">
                    <a:solidFill>
                      <a:schemeClr val="tx1"/>
                    </a:solidFill>
                  </a:rPr>
                  <a:t>probabilités</a:t>
                </a:r>
                <a:r>
                  <a:rPr lang="en-CA" i="0" baseline="0" dirty="0">
                    <a:solidFill>
                      <a:schemeClr val="tx1"/>
                    </a:solidFill>
                  </a:rPr>
                  <a:t> ne change pas.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a:solidFill>
                      <a:schemeClr val="tx1"/>
                    </a:solidFill>
                  </a:rPr>
                  <a:t>On </a:t>
                </a:r>
                <a:r>
                  <a:rPr lang="en-CA" i="0" baseline="0" dirty="0" err="1">
                    <a:solidFill>
                      <a:schemeClr val="tx1"/>
                    </a:solidFill>
                  </a:rPr>
                  <a:t>entraine</a:t>
                </a:r>
                <a:r>
                  <a:rPr lang="en-CA" i="0" baseline="0" dirty="0">
                    <a:solidFill>
                      <a:schemeClr val="tx1"/>
                    </a:solidFill>
                  </a:rPr>
                  <a:t> le </a:t>
                </a:r>
                <a:r>
                  <a:rPr lang="en-CA" i="0" baseline="0" dirty="0" err="1">
                    <a:solidFill>
                      <a:schemeClr val="tx1"/>
                    </a:solidFill>
                  </a:rPr>
                  <a:t>réseau</a:t>
                </a:r>
                <a:r>
                  <a:rPr lang="en-CA" i="0" baseline="0" dirty="0">
                    <a:solidFill>
                      <a:schemeClr val="tx1"/>
                    </a:solidFill>
                  </a:rPr>
                  <a:t> avec la </a:t>
                </a:r>
                <a:r>
                  <a:rPr lang="en-CA" i="0" baseline="0" dirty="0" err="1">
                    <a:solidFill>
                      <a:schemeClr val="tx1"/>
                    </a:solidFill>
                  </a:rPr>
                  <a:t>rétropropagation</a:t>
                </a:r>
                <a:r>
                  <a:rPr lang="en-CA" i="0" baseline="0" dirty="0">
                    <a:solidFill>
                      <a:schemeClr val="tx1"/>
                    </a:solidFill>
                  </a:rPr>
                  <a:t> du gradient.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a:t>Pour </a:t>
                </a:r>
                <a:r>
                  <a:rPr lang="en-CA" altLang="ko-KR" dirty="0" err="1"/>
                  <a:t>cet</a:t>
                </a:r>
                <a:r>
                  <a:rPr lang="en-CA" altLang="ko-KR" dirty="0"/>
                  <a:t> </a:t>
                </a:r>
                <a:r>
                  <a:rPr lang="en-CA" altLang="ko-KR" dirty="0" err="1"/>
                  <a:t>exemple</a:t>
                </a:r>
                <a:r>
                  <a:rPr lang="en-CA" altLang="ko-KR" dirty="0"/>
                  <a:t>, le gradient pour la </a:t>
                </a:r>
                <a:r>
                  <a:rPr lang="en-CA" altLang="ko-KR" dirty="0" err="1"/>
                  <a:t>couche</a:t>
                </a:r>
                <a:r>
                  <a:rPr lang="en-CA" altLang="ko-KR" dirty="0"/>
                  <a:t> interne  (</a:t>
                </a:r>
                <a:r>
                  <a:rPr lang="en-CA" altLang="ko-KR" dirty="0" err="1"/>
                  <a:t>voir</a:t>
                </a:r>
                <a:r>
                  <a:rPr lang="en-CA" altLang="ko-KR" dirty="0"/>
                  <a:t> Sec. 21.6.1):                          </a:t>
                </a:r>
                <a14:m>
                  <m:oMath xmlns:m="http://schemas.openxmlformats.org/officeDocument/2006/math">
                    <m:f>
                      <m:fPr>
                        <m:ctrlPr>
                          <a:rPr lang="en-CA" altLang="ko-KR" i="1" dirty="0" smtClean="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sub>
                        </m:sSub>
                      </m:num>
                      <m:den>
                        <m:r>
                          <a:rPr lang="en-CA" altLang="ko-KR" i="0" dirty="0">
                            <a:latin typeface="Cambria Math" panose="02040503050406030204" pitchFamily="18" charset="0"/>
                          </a:rPr>
                          <m:t>𝜕</m:t>
                        </m:r>
                        <m:r>
                          <a:rPr lang="en-CA" altLang="ko-KR" b="0" i="1" dirty="0" smtClean="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b="0" i="1" dirty="0" smtClean="0">
                                <a:latin typeface="Cambria Math" panose="02040503050406030204" pitchFamily="18" charset="0"/>
                              </a:rPr>
                              <m:t>,</m:t>
                            </m:r>
                          </m:sub>
                        </m:sSub>
                        <m:r>
                          <a:rPr lang="en-CA" altLang="ko-KR" i="1" dirty="0">
                            <a:latin typeface="Cambria Math" panose="02040503050406030204" pitchFamily="18" charset="0"/>
                          </a:rPr>
                          <m:t>𝑧</m:t>
                        </m:r>
                      </m:den>
                    </m:f>
                    <m:r>
                      <a:rPr lang="en-CA" altLang="ko-KR" i="0" dirty="0">
                        <a:latin typeface="Cambria Math" panose="02040503050406030204" pitchFamily="18" charset="0"/>
                      </a:rPr>
                      <m:t>=</m:t>
                    </m:r>
                  </m:oMath>
                </a14:m>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14:m>
                  <m:oMath xmlns:m="http://schemas.openxmlformats.org/officeDocument/2006/math">
                    <m:f>
                      <m:fPr>
                        <m:ctrlPr>
                          <a:rPr lang="en-CA" altLang="ko-KR" i="1" dirty="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r>
                              <a:rPr lang="en-CA" altLang="ko-KR" b="0" i="1" dirty="0" smtClean="0">
                                <a:latin typeface="Cambria Math" panose="02040503050406030204" pitchFamily="18" charset="0"/>
                              </a:rPr>
                              <m:t>−1</m:t>
                            </m:r>
                          </m:sub>
                        </m:sSub>
                      </m:num>
                      <m:den>
                        <m:r>
                          <a:rPr lang="en-CA" altLang="ko-KR" dirty="0">
                            <a:latin typeface="Cambria Math" panose="02040503050406030204" pitchFamily="18" charset="0"/>
                          </a:rPr>
                          <m:t>𝜕</m:t>
                        </m:r>
                        <m:r>
                          <a:rPr lang="en-CA" altLang="ko-KR" i="1" dirty="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m:t>
                            </m:r>
                          </m:sub>
                        </m:sSub>
                        <m:r>
                          <a:rPr lang="en-CA" altLang="ko-KR" i="1" dirty="0">
                            <a:latin typeface="Cambria Math" panose="02040503050406030204" pitchFamily="18" charset="0"/>
                          </a:rPr>
                          <m:t>𝑧</m:t>
                        </m:r>
                      </m:den>
                    </m:f>
                    <m:r>
                      <a:rPr lang="en-CA" altLang="ko-KR" b="0" i="0" dirty="0" smtClean="0">
                        <a:latin typeface="Cambria Math" panose="02040503050406030204" pitchFamily="18" charset="0"/>
                      </a:rPr>
                      <m:t> )</m:t>
                    </m:r>
                  </m:oMath>
                </a14:m>
                <a:endParaRPr lang="en-CA" altLang="ko-KR"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a:t>Ainsi, au temps T les gradients </a:t>
                </a:r>
                <a:r>
                  <a:rPr lang="en-CA" altLang="ko-KR" dirty="0" err="1"/>
                  <a:t>contiendront</a:t>
                </a:r>
                <a:r>
                  <a:rPr lang="en-CA" altLang="ko-KR" dirty="0"/>
                  <a:t> des </a:t>
                </a:r>
                <a:r>
                  <a:rPr lang="en-CA" altLang="ko-KR" dirty="0" err="1"/>
                  <a:t>termes</a:t>
                </a:r>
                <a:r>
                  <a:rPr lang="en-CA" altLang="ko-KR" dirty="0"/>
                  <a:t> </a:t>
                </a:r>
                <a:r>
                  <a:rPr lang="en-CA" altLang="ko-KR" dirty="0" err="1"/>
                  <a:t>proportionnels</a:t>
                </a:r>
                <a:r>
                  <a:rPr lang="en-CA" altLang="ko-KR" dirty="0"/>
                  <a:t> à  </a:t>
                </a:r>
                <a:r>
                  <a:rPr lang="en-CA" altLang="ko-KR" i="1" dirty="0" err="1"/>
                  <a:t>w</a:t>
                </a:r>
                <a:r>
                  <a:rPr lang="en-CA" altLang="ko-KR" i="1" baseline="-25000" dirty="0" err="1"/>
                  <a:t>z,z</a:t>
                </a:r>
                <a:r>
                  <a:rPr lang="en-CA" altLang="ko-KR" i="1" baseline="-25000" dirty="0"/>
                  <a:t> </a:t>
                </a:r>
                <a14:m>
                  <m:oMath xmlns:m="http://schemas.openxmlformats.org/officeDocument/2006/math">
                    <m:sSubSup>
                      <m:sSubSupPr>
                        <m:ctrlPr>
                          <a:rPr lang="en-CA" altLang="ko-KR" b="1" i="1" dirty="0" smtClean="0">
                            <a:solidFill>
                              <a:srgbClr val="836967"/>
                            </a:solidFill>
                            <a:latin typeface="Cambria Math" panose="02040503050406030204" pitchFamily="18" charset="0"/>
                          </a:rPr>
                        </m:ctrlPr>
                      </m:sSubSupPr>
                      <m:e>
                        <m:r>
                          <a:rPr lang="en-CA" altLang="ko-KR" b="1" i="1" dirty="0">
                            <a:latin typeface="Cambria Math" panose="02040503050406030204" pitchFamily="18" charset="0"/>
                          </a:rPr>
                          <m:t>𝜫</m:t>
                        </m:r>
                      </m:e>
                      <m:sub>
                        <m:r>
                          <a:rPr lang="en-CA" altLang="ko-KR" b="1" i="1" dirty="0">
                            <a:latin typeface="Cambria Math" panose="02040503050406030204" pitchFamily="18" charset="0"/>
                          </a:rPr>
                          <m:t>𝒕</m:t>
                        </m:r>
                        <m:r>
                          <a:rPr lang="en-CA" altLang="ko-KR" b="1" i="1" dirty="0">
                            <a:latin typeface="Cambria Math" panose="02040503050406030204" pitchFamily="18" charset="0"/>
                          </a:rPr>
                          <m:t>=</m:t>
                        </m:r>
                        <m:r>
                          <a:rPr lang="en-CA" altLang="ko-KR" b="1" i="1" dirty="0">
                            <a:latin typeface="Cambria Math" panose="02040503050406030204" pitchFamily="18" charset="0"/>
                          </a:rPr>
                          <m:t>𝟏</m:t>
                        </m:r>
                      </m:sub>
                      <m:sup>
                        <m:r>
                          <a:rPr lang="en-CA" altLang="ko-KR" b="1" i="1" dirty="0">
                            <a:latin typeface="Cambria Math" panose="02040503050406030204" pitchFamily="18" charset="0"/>
                          </a:rPr>
                          <m:t>𝑻</m:t>
                        </m:r>
                      </m:sup>
                    </m:sSubSup>
                    <m:sSup>
                      <m:sSupPr>
                        <m:ctrlPr>
                          <a:rPr lang="en-CA" altLang="ko-KR" i="1" dirty="0" smtClean="0">
                            <a:latin typeface="Cambria Math" panose="02040503050406030204" pitchFamily="18" charset="0"/>
                          </a:rPr>
                        </m:ctrlPr>
                      </m:sSupPr>
                      <m:e>
                        <m:r>
                          <a:rPr lang="en-CA" altLang="ko-KR" b="0" i="1" dirty="0" smtClean="0">
                            <a:latin typeface="Cambria Math" panose="02040503050406030204" pitchFamily="18" charset="0"/>
                          </a:rPr>
                          <m:t>𝑔</m:t>
                        </m:r>
                      </m:e>
                      <m:sup>
                        <m:r>
                          <a:rPr lang="en-CA" altLang="ko-KR" b="0" i="1" dirty="0" smtClean="0">
                            <a:latin typeface="Cambria Math" panose="02040503050406030204" pitchFamily="18" charset="0"/>
                          </a:rPr>
                          <m:t>′</m:t>
                        </m:r>
                      </m:sup>
                    </m:sSup>
                    <m:r>
                      <a:rPr lang="en-CA" altLang="ko-KR" b="0" i="1" baseline="-25000" dirty="0" smtClean="0">
                        <a:latin typeface="Cambria Math" panose="02040503050406030204" pitchFamily="18" charset="0"/>
                      </a:rPr>
                      <m:t>𝑧</m:t>
                    </m:r>
                    <m:r>
                      <a:rPr lang="en-CA" altLang="ko-KR" b="0" i="1" dirty="0" smtClean="0">
                        <a:latin typeface="Cambria Math" panose="02040503050406030204" pitchFamily="18" charset="0"/>
                      </a:rPr>
                      <m:t>(</m:t>
                    </m:r>
                    <m:r>
                      <a:rPr lang="en-CA" altLang="ko-KR" b="0" i="1" dirty="0" smtClean="0">
                        <a:latin typeface="Cambria Math" panose="02040503050406030204" pitchFamily="18" charset="0"/>
                      </a:rPr>
                      <m:t>𝑖𝑛</m:t>
                    </m:r>
                    <m:r>
                      <a:rPr lang="en-CA" altLang="ko-KR" b="0" i="1" dirty="0" smtClean="0">
                        <a:latin typeface="Cambria Math" panose="02040503050406030204" pitchFamily="18" charset="0"/>
                      </a:rPr>
                      <m:t> </m:t>
                    </m:r>
                    <m:r>
                      <a:rPr lang="en-CA" altLang="ko-KR" b="0" i="1" baseline="-25000" dirty="0" smtClean="0">
                        <a:latin typeface="Cambria Math" panose="02040503050406030204" pitchFamily="18" charset="0"/>
                      </a:rPr>
                      <m:t>𝑧</m:t>
                    </m:r>
                    <m:r>
                      <a:rPr lang="en-CA" altLang="ko-KR" b="0" i="1" baseline="-25000" dirty="0" smtClean="0">
                        <a:latin typeface="Cambria Math" panose="02040503050406030204" pitchFamily="18" charset="0"/>
                      </a:rPr>
                      <m:t>,</m:t>
                    </m:r>
                    <m:r>
                      <a:rPr lang="en-CA" altLang="ko-KR" b="0" i="1" baseline="-25000" dirty="0" smtClean="0">
                        <a:latin typeface="Cambria Math" panose="02040503050406030204" pitchFamily="18" charset="0"/>
                      </a:rPr>
                      <m:t>𝑡</m:t>
                    </m:r>
                    <m:r>
                      <a:rPr lang="en-CA" altLang="ko-KR" b="0" i="1" dirty="0" smtClean="0">
                        <a:latin typeface="Cambria Math" panose="02040503050406030204" pitchFamily="18" charset="0"/>
                      </a:rPr>
                      <m:t>)</m:t>
                    </m:r>
                  </m:oMath>
                </a14:m>
                <a:endParaRPr lang="en-CA" altLang="ko-KR"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a:t>Pour la </a:t>
                </a:r>
                <a:r>
                  <a:rPr lang="en-CA" altLang="ko-KR" i="1" dirty="0" err="1"/>
                  <a:t>sigmoïde</a:t>
                </a:r>
                <a:r>
                  <a:rPr lang="en-CA" altLang="ko-KR" dirty="0"/>
                  <a:t>, </a:t>
                </a:r>
                <a:r>
                  <a:rPr lang="en-CA" altLang="ko-KR" i="1" dirty="0" err="1"/>
                  <a:t>tahn</a:t>
                </a:r>
                <a:r>
                  <a:rPr lang="en-CA" altLang="ko-KR" dirty="0"/>
                  <a:t> et </a:t>
                </a:r>
                <a:r>
                  <a:rPr lang="en-CA" altLang="ko-KR" i="1" dirty="0" err="1"/>
                  <a:t>ReLu</a:t>
                </a:r>
                <a:r>
                  <a:rPr lang="en-CA" altLang="ko-KR" dirty="0"/>
                  <a:t>, on a </a:t>
                </a:r>
                <a:r>
                  <a:rPr lang="en-CA" altLang="ko-KR" i="1" dirty="0"/>
                  <a:t>g’ ≤ 1</a:t>
                </a:r>
                <a:r>
                  <a:rPr lang="en-CA" altLang="ko-KR" dirty="0"/>
                  <a:t>. Le RNN </a:t>
                </a:r>
                <a:r>
                  <a:rPr lang="en-CA" altLang="ko-KR" dirty="0" err="1"/>
                  <a:t>va</a:t>
                </a:r>
                <a:r>
                  <a:rPr lang="en-CA" altLang="ko-KR" dirty="0"/>
                  <a:t> </a:t>
                </a:r>
                <a:r>
                  <a:rPr lang="en-CA" altLang="ko-KR" dirty="0" err="1"/>
                  <a:t>subir</a:t>
                </a:r>
                <a:r>
                  <a:rPr lang="en-CA" altLang="ko-KR" dirty="0"/>
                  <a:t> le </a:t>
                </a:r>
                <a:r>
                  <a:rPr lang="en-CA" altLang="ko-KR" dirty="0" err="1"/>
                  <a:t>problème</a:t>
                </a:r>
                <a:r>
                  <a:rPr lang="en-CA" altLang="ko-KR" dirty="0"/>
                  <a:t> de </a:t>
                </a:r>
                <a:r>
                  <a:rPr lang="en-CA" altLang="ko-KR" dirty="0" err="1"/>
                  <a:t>l’</a:t>
                </a:r>
                <a:r>
                  <a:rPr lang="en-CA" altLang="ko-KR" b="1" dirty="0" err="1"/>
                  <a:t>evanescence</a:t>
                </a:r>
                <a:r>
                  <a:rPr lang="en-CA" altLang="ko-KR" b="1" dirty="0"/>
                  <a:t> du gradient </a:t>
                </a:r>
                <a:r>
                  <a:rPr lang="en-CA" altLang="ko-KR" dirty="0"/>
                  <a:t>(</a:t>
                </a:r>
                <a:r>
                  <a:rPr lang="en-CA" altLang="ko-KR" i="1" dirty="0"/>
                  <a:t>vanishing gradient</a:t>
                </a:r>
                <a:r>
                  <a:rPr lang="en-CA" altLang="ko-KR" dirty="0"/>
                  <a:t>)</a:t>
                </a:r>
                <a:endParaRPr lang="en-CA" altLang="ko-KR"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err="1"/>
                  <a:t>D’autre</a:t>
                </a:r>
                <a:r>
                  <a:rPr lang="en-CA" altLang="ko-KR" dirty="0"/>
                  <a:t> part, </a:t>
                </a:r>
                <a:r>
                  <a:rPr lang="en-CA" altLang="ko-KR" dirty="0" err="1"/>
                  <a:t>si</a:t>
                </a:r>
                <a:r>
                  <a:rPr lang="en-CA" altLang="ko-KR" dirty="0"/>
                  <a:t> </a:t>
                </a:r>
                <a:r>
                  <a:rPr lang="en-CA" altLang="ko-KR" dirty="0" err="1"/>
                  <a:t>w</a:t>
                </a:r>
                <a:r>
                  <a:rPr lang="en-CA" altLang="ko-KR" baseline="-25000" dirty="0" err="1"/>
                  <a:t>z,z</a:t>
                </a:r>
                <a:r>
                  <a:rPr lang="en-CA" altLang="ko-KR" dirty="0"/>
                  <a:t> &gt; 1, on </a:t>
                </a:r>
                <a:r>
                  <a:rPr lang="en-CA" altLang="ko-KR" dirty="0" err="1"/>
                  <a:t>pourrait</a:t>
                </a:r>
                <a:r>
                  <a:rPr lang="en-CA" altLang="ko-KR" dirty="0"/>
                  <a:t> </a:t>
                </a:r>
                <a:r>
                  <a:rPr lang="en-CA" altLang="ko-KR" dirty="0" err="1"/>
                  <a:t>avoir</a:t>
                </a:r>
                <a:r>
                  <a:rPr lang="en-CA" altLang="ko-KR" dirty="0"/>
                  <a:t> un </a:t>
                </a:r>
                <a:r>
                  <a:rPr lang="en-CA" altLang="ko-KR" b="1" dirty="0" err="1"/>
                  <a:t>problème</a:t>
                </a:r>
                <a:r>
                  <a:rPr lang="en-CA" altLang="ko-KR" b="1" dirty="0"/>
                  <a:t> </a:t>
                </a:r>
                <a:r>
                  <a:rPr lang="en-CA" altLang="ko-KR" b="1" dirty="0" err="1"/>
                  <a:t>d’explosion</a:t>
                </a:r>
                <a:r>
                  <a:rPr lang="en-CA" altLang="ko-KR" b="1" dirty="0"/>
                  <a:t> de gradients</a:t>
                </a:r>
                <a:r>
                  <a:rPr lang="en-CA" altLang="ko-KR" dirty="0"/>
                  <a:t> qui deviant trop grand. </a:t>
                </a:r>
                <a:endParaRPr lang="en-CA" altLang="ko-KR"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0" baseline="-25000" dirty="0">
                  <a:solidFill>
                    <a:schemeClr val="tx1"/>
                  </a:solidFill>
                </a:endParaRPr>
              </a:p>
            </p:txBody>
          </p:sp>
        </mc:Choice>
        <mc:Fallback xmlns="">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RNN et </a:t>
                </a:r>
                <a:r>
                  <a:rPr lang="en-CA" dirty="0" err="1">
                    <a:solidFill>
                      <a:schemeClr val="tx1"/>
                    </a:solidFill>
                  </a:rPr>
                  <a:t>sa</a:t>
                </a:r>
                <a:r>
                  <a:rPr lang="en-CA" dirty="0">
                    <a:solidFill>
                      <a:schemeClr val="tx1"/>
                    </a:solidFill>
                  </a:rPr>
                  <a:t> version </a:t>
                </a:r>
                <a:r>
                  <a:rPr lang="en-CA" dirty="0" err="1">
                    <a:solidFill>
                      <a:schemeClr val="tx1"/>
                    </a:solidFill>
                  </a:rPr>
                  <a:t>déroulée</a:t>
                </a:r>
                <a:r>
                  <a:rPr lang="en-CA" dirty="0">
                    <a:solidFill>
                      <a:schemeClr val="tx1"/>
                    </a:solidFill>
                  </a:rPr>
                  <a:t> 3 </a:t>
                </a:r>
                <a:r>
                  <a:rPr lang="en-CA" dirty="0" err="1">
                    <a:solidFill>
                      <a:schemeClr val="tx1"/>
                    </a:solidFill>
                  </a:rPr>
                  <a:t>fois</a:t>
                </a: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Z </a:t>
                </a:r>
                <a:r>
                  <a:rPr lang="en-CA" dirty="0" err="1">
                    <a:solidFill>
                      <a:schemeClr val="tx1"/>
                    </a:solidFill>
                  </a:rPr>
                  <a:t>décrit</a:t>
                </a:r>
                <a:r>
                  <a:rPr lang="en-CA" dirty="0">
                    <a:solidFill>
                      <a:schemeClr val="tx1"/>
                    </a:solidFill>
                  </a:rPr>
                  <a:t> </a:t>
                </a:r>
                <a:r>
                  <a:rPr lang="en-CA" dirty="0" err="1">
                    <a:solidFill>
                      <a:schemeClr val="tx1"/>
                    </a:solidFill>
                  </a:rPr>
                  <a:t>l’état</a:t>
                </a:r>
                <a:r>
                  <a:rPr lang="en-CA" dirty="0">
                    <a:solidFill>
                      <a:schemeClr val="tx1"/>
                    </a:solidFill>
                  </a:rPr>
                  <a:t> (</a:t>
                </a:r>
                <a:r>
                  <a:rPr lang="en-CA" dirty="0" err="1">
                    <a:solidFill>
                      <a:schemeClr val="tx1"/>
                    </a:solidFill>
                  </a:rPr>
                  <a:t>couche</a:t>
                </a:r>
                <a:r>
                  <a:rPr lang="en-CA" dirty="0">
                    <a:solidFill>
                      <a:schemeClr val="tx1"/>
                    </a:solidFill>
                  </a:rPr>
                  <a:t>) cache.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b="1" dirty="0" err="1">
                    <a:solidFill>
                      <a:schemeClr val="tx1"/>
                    </a:solidFill>
                  </a:rPr>
                  <a:t>Hypothèse</a:t>
                </a:r>
                <a:r>
                  <a:rPr lang="en-CA" b="1" dirty="0">
                    <a:solidFill>
                      <a:schemeClr val="tx1"/>
                    </a:solidFill>
                  </a:rPr>
                  <a:t> </a:t>
                </a:r>
                <a:r>
                  <a:rPr lang="en-CA" b="1" dirty="0" err="1">
                    <a:solidFill>
                      <a:schemeClr val="tx1"/>
                    </a:solidFill>
                  </a:rPr>
                  <a:t>Markovienne</a:t>
                </a:r>
                <a:r>
                  <a:rPr lang="en-CA" dirty="0">
                    <a:solidFill>
                      <a:schemeClr val="tx1"/>
                    </a:solidFill>
                  </a:rPr>
                  <a:t>: </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 </a:t>
                </a:r>
                <a:r>
                  <a:rPr lang="en-CA" altLang="ko-KR" i="1" dirty="0" err="1"/>
                  <a:t>f</a:t>
                </a:r>
                <a:r>
                  <a:rPr lang="en-CA" altLang="ko-KR" i="1" baseline="-25000" dirty="0" err="1"/>
                  <a:t>w</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a:t>
                </a:r>
                <a:r>
                  <a:rPr lang="en-CA" altLang="ko-KR" i="1" dirty="0"/>
                  <a:t>) – </a:t>
                </a:r>
                <a:r>
                  <a:rPr lang="en-CA" altLang="ko-KR" i="0" dirty="0"/>
                  <a:t>on </a:t>
                </a:r>
                <a:r>
                  <a:rPr lang="en-CA" altLang="ko-KR" i="0" dirty="0" err="1"/>
                  <a:t>peut</a:t>
                </a:r>
                <a:r>
                  <a:rPr lang="en-CA" altLang="ko-KR" i="0" dirty="0"/>
                  <a:t> ignorer </a:t>
                </a:r>
                <a:r>
                  <a:rPr lang="en-CA" altLang="ko-KR" i="0" dirty="0" err="1"/>
                  <a:t>l’historique</a:t>
                </a:r>
                <a:r>
                  <a:rPr lang="en-CA" altLang="ko-KR" i="1" dirty="0"/>
                  <a:t>. </a:t>
                </a:r>
                <a:r>
                  <a:rPr lang="en-CA" altLang="ko-KR" i="0" dirty="0"/>
                  <a:t>On verra plus tard que </a:t>
                </a:r>
                <a:r>
                  <a:rPr lang="en-CA" altLang="ko-KR" i="0" dirty="0" err="1"/>
                  <a:t>probabilistiquement</a:t>
                </a:r>
                <a:r>
                  <a:rPr lang="en-CA" altLang="ko-KR" i="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Processus</a:t>
                </a:r>
                <a:r>
                  <a:rPr lang="en-CA" i="0" baseline="0" dirty="0">
                    <a:solidFill>
                      <a:schemeClr val="tx1"/>
                    </a:solidFill>
                  </a:rPr>
                  <a:t> </a:t>
                </a:r>
                <a:r>
                  <a:rPr lang="en-CA" i="0" baseline="0" dirty="0" err="1">
                    <a:solidFill>
                      <a:schemeClr val="tx1"/>
                    </a:solidFill>
                  </a:rPr>
                  <a:t>homogène</a:t>
                </a:r>
                <a:r>
                  <a:rPr lang="en-CA" i="0" baseline="0" dirty="0">
                    <a:solidFill>
                      <a:schemeClr val="tx1"/>
                    </a:solidFill>
                  </a:rPr>
                  <a:t> et </a:t>
                </a:r>
                <a:r>
                  <a:rPr lang="en-CA" i="0" baseline="0" dirty="0" err="1">
                    <a:solidFill>
                      <a:schemeClr val="tx1"/>
                    </a:solidFill>
                  </a:rPr>
                  <a:t>Markovien</a:t>
                </a:r>
                <a:r>
                  <a:rPr lang="en-CA" i="0" baseline="0" dirty="0">
                    <a:solidFill>
                      <a:schemeClr val="tx1"/>
                    </a:solidFill>
                  </a:rPr>
                  <a:t>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aussi</a:t>
                </a:r>
                <a:r>
                  <a:rPr lang="en-CA" i="0" baseline="0" dirty="0">
                    <a:solidFill>
                      <a:schemeClr val="tx1"/>
                    </a:solidFill>
                  </a:rPr>
                  <a:t> </a:t>
                </a:r>
                <a:r>
                  <a:rPr lang="en-CA" i="0" baseline="0" dirty="0" err="1">
                    <a:solidFill>
                      <a:schemeClr val="tx1"/>
                    </a:solidFill>
                  </a:rPr>
                  <a:t>dit</a:t>
                </a:r>
                <a:r>
                  <a:rPr lang="en-CA" i="0" baseline="0" dirty="0">
                    <a:solidFill>
                      <a:schemeClr val="tx1"/>
                    </a:solidFill>
                  </a:rPr>
                  <a:t> </a:t>
                </a:r>
                <a:r>
                  <a:rPr lang="en-CA" i="0" baseline="0" dirty="0" err="1">
                    <a:solidFill>
                      <a:schemeClr val="tx1"/>
                    </a:solidFill>
                  </a:rPr>
                  <a:t>stationnaire</a:t>
                </a:r>
                <a:r>
                  <a:rPr lang="en-CA" i="0" baseline="0" dirty="0">
                    <a:solidFill>
                      <a:schemeClr val="tx1"/>
                    </a:solidFill>
                  </a:rPr>
                  <a:t>. </a:t>
                </a:r>
                <a:r>
                  <a:rPr lang="en-CA" i="0" baseline="0" dirty="0" err="1">
                    <a:solidFill>
                      <a:schemeClr val="tx1"/>
                    </a:solidFill>
                  </a:rPr>
                  <a:t>C.à.d</a:t>
                </a:r>
                <a:r>
                  <a:rPr lang="en-CA" i="0" baseline="0" dirty="0">
                    <a:solidFill>
                      <a:schemeClr val="tx1"/>
                    </a:solidFill>
                  </a:rPr>
                  <a:t>., les </a:t>
                </a:r>
                <a:r>
                  <a:rPr lang="en-CA" i="0" baseline="0" dirty="0" err="1">
                    <a:solidFill>
                      <a:schemeClr val="tx1"/>
                    </a:solidFill>
                  </a:rPr>
                  <a:t>dynamiques</a:t>
                </a:r>
                <a:r>
                  <a:rPr lang="en-CA" i="0" baseline="0" dirty="0">
                    <a:solidFill>
                      <a:schemeClr val="tx1"/>
                    </a:solidFill>
                  </a:rPr>
                  <a:t> </a:t>
                </a:r>
                <a:r>
                  <a:rPr lang="en-CA" i="0" baseline="0" dirty="0" err="1">
                    <a:solidFill>
                      <a:schemeClr val="tx1"/>
                    </a:solidFill>
                  </a:rPr>
                  <a:t>representées</a:t>
                </a:r>
                <a:r>
                  <a:rPr lang="en-CA" i="0" baseline="0" dirty="0">
                    <a:solidFill>
                      <a:schemeClr val="tx1"/>
                    </a:solidFill>
                  </a:rPr>
                  <a:t> par le reseau de neurones </a:t>
                </a:r>
                <a:r>
                  <a:rPr lang="en-CA" i="0" baseline="0" dirty="0" err="1">
                    <a:solidFill>
                      <a:schemeClr val="tx1"/>
                    </a:solidFill>
                  </a:rPr>
                  <a:t>demeurent</a:t>
                </a:r>
                <a:r>
                  <a:rPr lang="en-CA" i="0" baseline="0" dirty="0">
                    <a:solidFill>
                      <a:schemeClr val="tx1"/>
                    </a:solidFill>
                  </a:rPr>
                  <a:t> les </a:t>
                </a:r>
                <a:r>
                  <a:rPr lang="en-CA" i="0" baseline="0" dirty="0" err="1">
                    <a:solidFill>
                      <a:schemeClr val="tx1"/>
                    </a:solidFill>
                  </a:rPr>
                  <a:t>mêmes</a:t>
                </a:r>
                <a:r>
                  <a:rPr lang="en-CA" i="0" baseline="0" dirty="0">
                    <a:solidFill>
                      <a:schemeClr val="tx1"/>
                    </a:solidFill>
                  </a:rPr>
                  <a:t> tout le temps. </a:t>
                </a:r>
                <a:r>
                  <a:rPr lang="en-CA" i="0" baseline="0" dirty="0" err="1">
                    <a:solidFill>
                      <a:schemeClr val="tx1"/>
                    </a:solidFill>
                  </a:rPr>
                  <a:t>Cela</a:t>
                </a:r>
                <a:r>
                  <a:rPr lang="en-CA" i="0" baseline="0" dirty="0">
                    <a:solidFill>
                      <a:schemeClr val="tx1"/>
                    </a:solidFill>
                  </a:rPr>
                  <a:t> ne </a:t>
                </a:r>
                <a:r>
                  <a:rPr lang="en-CA" i="0" baseline="0" dirty="0" err="1">
                    <a:solidFill>
                      <a:schemeClr val="tx1"/>
                    </a:solidFill>
                  </a:rPr>
                  <a:t>veut</a:t>
                </a:r>
                <a:r>
                  <a:rPr lang="en-CA" i="0" baseline="0" dirty="0">
                    <a:solidFill>
                      <a:schemeClr val="tx1"/>
                    </a:solidFill>
                  </a:rPr>
                  <a:t> pas dire que le reseau </a:t>
                </a:r>
                <a:r>
                  <a:rPr lang="en-CA" i="0" baseline="0" dirty="0" err="1">
                    <a:solidFill>
                      <a:schemeClr val="tx1"/>
                    </a:solidFill>
                  </a:rPr>
                  <a:t>n’est</a:t>
                </a:r>
                <a:r>
                  <a:rPr lang="en-CA" i="0" baseline="0" dirty="0">
                    <a:solidFill>
                      <a:schemeClr val="tx1"/>
                    </a:solidFill>
                  </a:rPr>
                  <a:t> pas </a:t>
                </a:r>
                <a:r>
                  <a:rPr lang="en-CA" i="0" baseline="0" dirty="0" err="1">
                    <a:solidFill>
                      <a:schemeClr val="tx1"/>
                    </a:solidFill>
                  </a:rPr>
                  <a:t>dynamique</a:t>
                </a:r>
                <a:r>
                  <a:rPr lang="en-CA" i="0" baseline="0" dirty="0">
                    <a:solidFill>
                      <a:schemeClr val="tx1"/>
                    </a:solidFill>
                  </a:rPr>
                  <a:t>; </a:t>
                </a:r>
                <a:r>
                  <a:rPr lang="en-CA" i="0" baseline="0" dirty="0" err="1">
                    <a:solidFill>
                      <a:schemeClr val="tx1"/>
                    </a:solidFill>
                  </a:rPr>
                  <a:t>ce</a:t>
                </a:r>
                <a:r>
                  <a:rPr lang="en-CA" i="0" baseline="0" dirty="0">
                    <a:solidFill>
                      <a:schemeClr val="tx1"/>
                    </a:solidFill>
                  </a:rPr>
                  <a:t> qui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fixé</a:t>
                </a:r>
                <a:r>
                  <a:rPr lang="en-CA" i="0" baseline="0" dirty="0">
                    <a:solidFill>
                      <a:schemeClr val="tx1"/>
                    </a:solidFill>
                  </a:rPr>
                  <a:t> </a:t>
                </a:r>
                <a:r>
                  <a:rPr lang="en-CA" i="0" baseline="0" dirty="0" err="1">
                    <a:solidFill>
                      <a:schemeClr val="tx1"/>
                    </a:solidFill>
                  </a:rPr>
                  <a:t>sont</a:t>
                </a:r>
                <a:r>
                  <a:rPr lang="en-CA" i="0" baseline="0" dirty="0">
                    <a:solidFill>
                      <a:schemeClr val="tx1"/>
                    </a:solidFill>
                  </a:rPr>
                  <a:t> les </a:t>
                </a:r>
                <a:r>
                  <a:rPr lang="en-CA" i="0" baseline="0" dirty="0" err="1">
                    <a:solidFill>
                      <a:schemeClr val="tx1"/>
                    </a:solidFill>
                  </a:rPr>
                  <a:t>lois</a:t>
                </a:r>
                <a:r>
                  <a:rPr lang="en-CA" i="0" baseline="0" dirty="0">
                    <a:solidFill>
                      <a:schemeClr val="tx1"/>
                    </a:solidFill>
                  </a:rPr>
                  <a:t> (</a:t>
                </a:r>
                <a:r>
                  <a:rPr lang="en-CA" i="0" baseline="0" dirty="0" err="1">
                    <a:solidFill>
                      <a:schemeClr val="tx1"/>
                    </a:solidFill>
                  </a:rPr>
                  <a:t>dynamiques</a:t>
                </a:r>
                <a:r>
                  <a:rPr lang="en-CA" i="0" baseline="0" dirty="0">
                    <a:solidFill>
                      <a:schemeClr val="tx1"/>
                    </a:solidFill>
                  </a:rPr>
                  <a:t>) sous-</a:t>
                </a:r>
                <a:r>
                  <a:rPr lang="en-CA" i="0" baseline="0" dirty="0" err="1">
                    <a:solidFill>
                      <a:schemeClr val="tx1"/>
                    </a:solidFill>
                  </a:rPr>
                  <a:t>jacentes</a:t>
                </a:r>
                <a:r>
                  <a:rPr lang="en-CA" i="0" baseline="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En</a:t>
                </a:r>
                <a:r>
                  <a:rPr lang="en-CA" i="0" baseline="0" dirty="0">
                    <a:solidFill>
                      <a:schemeClr val="tx1"/>
                    </a:solidFill>
                  </a:rPr>
                  <a:t> </a:t>
                </a:r>
                <a:r>
                  <a:rPr lang="en-CA" i="0" baseline="0" dirty="0" err="1">
                    <a:solidFill>
                      <a:schemeClr val="tx1"/>
                    </a:solidFill>
                  </a:rPr>
                  <a:t>termes</a:t>
                </a:r>
                <a:r>
                  <a:rPr lang="en-CA" i="0" baseline="0" dirty="0">
                    <a:solidFill>
                      <a:schemeClr val="tx1"/>
                    </a:solidFill>
                  </a:rPr>
                  <a:t> </a:t>
                </a:r>
                <a:r>
                  <a:rPr lang="en-CA" i="0" baseline="0" dirty="0" err="1">
                    <a:solidFill>
                      <a:schemeClr val="tx1"/>
                    </a:solidFill>
                  </a:rPr>
                  <a:t>probabilistes</a:t>
                </a:r>
                <a:r>
                  <a:rPr lang="en-CA" i="0" baseline="0" dirty="0">
                    <a:solidFill>
                      <a:schemeClr val="tx1"/>
                    </a:solidFill>
                  </a:rPr>
                  <a:t>, on </a:t>
                </a:r>
                <a:r>
                  <a:rPr lang="en-CA" i="0" baseline="0" dirty="0" err="1">
                    <a:solidFill>
                      <a:schemeClr val="tx1"/>
                    </a:solidFill>
                  </a:rPr>
                  <a:t>veut</a:t>
                </a:r>
                <a:r>
                  <a:rPr lang="en-CA" i="0" baseline="0" dirty="0">
                    <a:solidFill>
                      <a:schemeClr val="tx1"/>
                    </a:solidFill>
                  </a:rPr>
                  <a:t> dire P</a:t>
                </a:r>
                <a:r>
                  <a:rPr lang="en-CA" i="0" baseline="-25000" dirty="0">
                    <a:solidFill>
                      <a:schemeClr val="tx1"/>
                    </a:solidFill>
                  </a:rPr>
                  <a:t>t</a:t>
                </a:r>
                <a:r>
                  <a:rPr lang="en-CA" i="0" baseline="0" dirty="0">
                    <a:solidFill>
                      <a:schemeClr val="tx1"/>
                    </a:solidFill>
                  </a:rPr>
                  <a:t> = P</a:t>
                </a:r>
                <a:r>
                  <a:rPr lang="en-CA" i="0" baseline="-25000" dirty="0">
                    <a:solidFill>
                      <a:schemeClr val="tx1"/>
                    </a:solidFill>
                  </a:rPr>
                  <a:t>t+1 </a:t>
                </a:r>
                <a:r>
                  <a:rPr lang="en-CA" i="0" baseline="0" dirty="0">
                    <a:solidFill>
                      <a:schemeClr val="tx1"/>
                    </a:solidFill>
                  </a:rPr>
                  <a:t> . La distribution de </a:t>
                </a:r>
                <a:r>
                  <a:rPr lang="en-CA" i="0" baseline="0" dirty="0" err="1">
                    <a:solidFill>
                      <a:schemeClr val="tx1"/>
                    </a:solidFill>
                  </a:rPr>
                  <a:t>probabilités</a:t>
                </a:r>
                <a:r>
                  <a:rPr lang="en-CA" i="0" baseline="0" dirty="0">
                    <a:solidFill>
                      <a:schemeClr val="tx1"/>
                    </a:solidFill>
                  </a:rPr>
                  <a:t> ne change pas.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a:solidFill>
                      <a:schemeClr val="tx1"/>
                    </a:solidFill>
                  </a:rPr>
                  <a:t>On </a:t>
                </a:r>
                <a:r>
                  <a:rPr lang="en-CA" i="0" baseline="0" dirty="0" err="1">
                    <a:solidFill>
                      <a:schemeClr val="tx1"/>
                    </a:solidFill>
                  </a:rPr>
                  <a:t>entraine</a:t>
                </a:r>
                <a:r>
                  <a:rPr lang="en-CA" i="0" baseline="0" dirty="0">
                    <a:solidFill>
                      <a:schemeClr val="tx1"/>
                    </a:solidFill>
                  </a:rPr>
                  <a:t> le </a:t>
                </a:r>
                <a:r>
                  <a:rPr lang="en-CA" i="0" baseline="0" dirty="0" err="1">
                    <a:solidFill>
                      <a:schemeClr val="tx1"/>
                    </a:solidFill>
                  </a:rPr>
                  <a:t>réseau</a:t>
                </a:r>
                <a:r>
                  <a:rPr lang="en-CA" i="0" baseline="0" dirty="0">
                    <a:solidFill>
                      <a:schemeClr val="tx1"/>
                    </a:solidFill>
                  </a:rPr>
                  <a:t> avec la </a:t>
                </a:r>
                <a:r>
                  <a:rPr lang="en-CA" i="0" baseline="0" dirty="0" err="1">
                    <a:solidFill>
                      <a:schemeClr val="tx1"/>
                    </a:solidFill>
                  </a:rPr>
                  <a:t>rétropropagation</a:t>
                </a:r>
                <a:r>
                  <a:rPr lang="en-CA" i="0" baseline="0" dirty="0">
                    <a:solidFill>
                      <a:schemeClr val="tx1"/>
                    </a:solidFill>
                  </a:rPr>
                  <a:t> du gradient.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a:t>Pour </a:t>
                </a:r>
                <a:r>
                  <a:rPr lang="en-CA" altLang="ko-KR" dirty="0" err="1"/>
                  <a:t>cet</a:t>
                </a:r>
                <a:r>
                  <a:rPr lang="en-CA" altLang="ko-KR" dirty="0"/>
                  <a:t> </a:t>
                </a:r>
                <a:r>
                  <a:rPr lang="en-CA" altLang="ko-KR" dirty="0" err="1"/>
                  <a:t>exemple</a:t>
                </a:r>
                <a:r>
                  <a:rPr lang="en-CA" altLang="ko-KR" dirty="0"/>
                  <a:t>, le gradient pour la </a:t>
                </a:r>
                <a:r>
                  <a:rPr lang="en-CA" altLang="ko-KR" dirty="0" err="1"/>
                  <a:t>couche</a:t>
                </a:r>
                <a:r>
                  <a:rPr lang="en-CA" altLang="ko-KR" dirty="0"/>
                  <a:t> interne  (</a:t>
                </a:r>
                <a:r>
                  <a:rPr lang="en-CA" altLang="ko-KR" dirty="0" err="1"/>
                  <a:t>voir</a:t>
                </a:r>
                <a:r>
                  <a:rPr lang="en-CA" altLang="ko-KR" dirty="0"/>
                  <a:t> Sec. 21.6.1):                          </a:t>
                </a:r>
                <a:r>
                  <a:rPr lang="en-CA" altLang="ko-KR" i="0" dirty="0">
                    <a:solidFill>
                      <a:srgbClr val="836967"/>
                    </a:solidFill>
                    <a:latin typeface="Cambria Math" panose="02040503050406030204" pitchFamily="18" charset="0"/>
                  </a:rPr>
                  <a:t>(</a:t>
                </a:r>
                <a:r>
                  <a:rPr lang="en-CA" altLang="ko-KR" i="0" dirty="0">
                    <a:latin typeface="Cambria Math" panose="02040503050406030204" pitchFamily="18" charset="0"/>
                  </a:rPr>
                  <a:t>𝜕𝑧</a:t>
                </a:r>
                <a:r>
                  <a:rPr lang="en-CA" altLang="ko-KR" i="0" dirty="0">
                    <a:solidFill>
                      <a:srgbClr val="836967"/>
                    </a:solidFill>
                    <a:latin typeface="Cambria Math" panose="02040503050406030204" pitchFamily="18" charset="0"/>
                  </a:rPr>
                  <a:t>_</a:t>
                </a:r>
                <a:r>
                  <a:rPr lang="en-CA" altLang="ko-KR" i="0" dirty="0">
                    <a:latin typeface="Cambria Math" panose="02040503050406030204" pitchFamily="18" charset="0"/>
                  </a:rPr>
                  <a:t>𝑡</a:t>
                </a:r>
                <a:r>
                  <a:rPr lang="en-CA" altLang="ko-KR" i="0" dirty="0">
                    <a:solidFill>
                      <a:srgbClr val="836967"/>
                    </a:solidFill>
                    <a:latin typeface="Cambria Math" panose="02040503050406030204" pitchFamily="18" charset="0"/>
                  </a:rPr>
                  <a:t>)/(</a:t>
                </a:r>
                <a:r>
                  <a:rPr lang="en-CA" altLang="ko-KR" i="0" dirty="0">
                    <a:latin typeface="Cambria Math" panose="02040503050406030204" pitchFamily="18" charset="0"/>
                  </a:rPr>
                  <a:t>𝜕</a:t>
                </a:r>
                <a:r>
                  <a:rPr lang="en-CA" altLang="ko-KR" b="0" i="0" dirty="0">
                    <a:latin typeface="Cambria Math" panose="02040503050406030204" pitchFamily="18" charset="0"/>
                  </a:rPr>
                  <a:t>𝑊</a:t>
                </a:r>
                <a:r>
                  <a:rPr lang="en-CA" altLang="ko-KR" i="0" dirty="0">
                    <a:latin typeface="Cambria Math" panose="02040503050406030204" pitchFamily="18" charset="0"/>
                  </a:rPr>
                  <a:t>𝑧</a:t>
                </a:r>
                <a:r>
                  <a:rPr lang="en-CA" altLang="ko-KR" i="0" dirty="0">
                    <a:solidFill>
                      <a:srgbClr val="836967"/>
                    </a:solidFill>
                    <a:latin typeface="Cambria Math" panose="02040503050406030204" pitchFamily="18" charset="0"/>
                  </a:rPr>
                  <a:t>_</a:t>
                </a:r>
                <a:r>
                  <a:rPr lang="en-CA" altLang="ko-KR" b="0" i="0" dirty="0">
                    <a:latin typeface="Cambria Math" panose="02040503050406030204" pitchFamily="18" charset="0"/>
                  </a:rPr>
                  <a:t>, </a:t>
                </a:r>
                <a:r>
                  <a:rPr lang="en-CA" altLang="ko-KR" i="0" dirty="0">
                    <a:latin typeface="Cambria Math" panose="02040503050406030204" pitchFamily="18" charset="0"/>
                  </a:rPr>
                  <a:t>𝑧</a:t>
                </a:r>
                <a:r>
                  <a:rPr lang="en-CA" altLang="ko-KR" i="0" dirty="0">
                    <a:solidFill>
                      <a:srgbClr val="836967"/>
                    </a:solidFill>
                    <a:latin typeface="Cambria Math" panose="02040503050406030204" pitchFamily="18" charset="0"/>
                  </a:rPr>
                  <a:t>)</a:t>
                </a:r>
                <a:r>
                  <a:rPr lang="en-CA" altLang="ko-KR" i="0" dirty="0">
                    <a:latin typeface="Cambria Math" panose="02040503050406030204" pitchFamily="18" charset="0"/>
                  </a:rPr>
                  <a:t>=</a:t>
                </a:r>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r>
                  <a:rPr lang="en-CA" altLang="ko-KR" i="0" dirty="0">
                    <a:solidFill>
                      <a:srgbClr val="836967"/>
                    </a:solidFill>
                    <a:latin typeface="Cambria Math" panose="02040503050406030204" pitchFamily="18" charset="0"/>
                  </a:rPr>
                  <a:t>(</a:t>
                </a:r>
                <a:r>
                  <a:rPr lang="en-CA" altLang="ko-KR" i="0" dirty="0">
                    <a:latin typeface="Cambria Math" panose="02040503050406030204" pitchFamily="18" charset="0"/>
                  </a:rPr>
                  <a:t>𝜕𝑧</a:t>
                </a:r>
                <a:r>
                  <a:rPr lang="en-CA" altLang="ko-KR" i="0" dirty="0">
                    <a:solidFill>
                      <a:srgbClr val="836967"/>
                    </a:solidFill>
                    <a:latin typeface="Cambria Math" panose="02040503050406030204" pitchFamily="18" charset="0"/>
                  </a:rPr>
                  <a:t>_(</a:t>
                </a:r>
                <a:r>
                  <a:rPr lang="en-CA" altLang="ko-KR" i="0" dirty="0">
                    <a:latin typeface="Cambria Math" panose="02040503050406030204" pitchFamily="18" charset="0"/>
                  </a:rPr>
                  <a:t>𝑡</a:t>
                </a:r>
                <a:r>
                  <a:rPr lang="en-CA" altLang="ko-KR" b="0" i="0" dirty="0">
                    <a:latin typeface="Cambria Math" panose="02040503050406030204" pitchFamily="18" charset="0"/>
                  </a:rPr>
                  <a:t>−1</a:t>
                </a:r>
                <a:r>
                  <a:rPr lang="en-CA" altLang="ko-KR" b="0" i="0" dirty="0">
                    <a:solidFill>
                      <a:srgbClr val="836967"/>
                    </a:solidFill>
                    <a:latin typeface="Cambria Math" panose="02040503050406030204" pitchFamily="18" charset="0"/>
                  </a:rPr>
                  <a:t>))/(</a:t>
                </a:r>
                <a:r>
                  <a:rPr lang="en-CA" altLang="ko-KR" i="0" dirty="0">
                    <a:latin typeface="Cambria Math" panose="02040503050406030204" pitchFamily="18" charset="0"/>
                  </a:rPr>
                  <a:t>𝜕𝑊𝑧</a:t>
                </a:r>
                <a:r>
                  <a:rPr lang="en-CA" altLang="ko-KR" i="0" dirty="0">
                    <a:solidFill>
                      <a:srgbClr val="836967"/>
                    </a:solidFill>
                    <a:latin typeface="Cambria Math" panose="02040503050406030204" pitchFamily="18" charset="0"/>
                  </a:rPr>
                  <a:t>_</a:t>
                </a:r>
                <a:r>
                  <a:rPr lang="en-CA" altLang="ko-KR" i="0" dirty="0">
                    <a:latin typeface="Cambria Math" panose="02040503050406030204" pitchFamily="18" charset="0"/>
                  </a:rPr>
                  <a:t>, 𝑧</a:t>
                </a:r>
                <a:r>
                  <a:rPr lang="en-CA" altLang="ko-KR" i="0" dirty="0">
                    <a:solidFill>
                      <a:srgbClr val="836967"/>
                    </a:solidFill>
                    <a:latin typeface="Cambria Math" panose="02040503050406030204" pitchFamily="18" charset="0"/>
                  </a:rPr>
                  <a:t>)</a:t>
                </a:r>
                <a:r>
                  <a:rPr lang="en-CA" altLang="ko-KR" b="0" i="0" dirty="0">
                    <a:solidFill>
                      <a:srgbClr val="836967"/>
                    </a:solidFill>
                    <a:latin typeface="Cambria Math" panose="02040503050406030204" pitchFamily="18" charset="0"/>
                  </a:rPr>
                  <a:t> </a:t>
                </a:r>
                <a:r>
                  <a:rPr lang="en-CA" altLang="ko-KR" b="0" i="0" dirty="0">
                    <a:latin typeface="Cambria Math" panose="02040503050406030204" pitchFamily="18" charset="0"/>
                  </a:rPr>
                  <a:t> )</a:t>
                </a:r>
                <a:endParaRPr lang="en-CA" altLang="ko-KR"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a:t>Ainsi, au temps T les gradients </a:t>
                </a:r>
                <a:r>
                  <a:rPr lang="en-CA" altLang="ko-KR" dirty="0" err="1"/>
                  <a:t>contiendront</a:t>
                </a:r>
                <a:r>
                  <a:rPr lang="en-CA" altLang="ko-KR" dirty="0"/>
                  <a:t> des </a:t>
                </a:r>
                <a:r>
                  <a:rPr lang="en-CA" altLang="ko-KR" dirty="0" err="1"/>
                  <a:t>termes</a:t>
                </a:r>
                <a:r>
                  <a:rPr lang="en-CA" altLang="ko-KR" dirty="0"/>
                  <a:t> </a:t>
                </a:r>
                <a:r>
                  <a:rPr lang="en-CA" altLang="ko-KR" dirty="0" err="1"/>
                  <a:t>proportionnels</a:t>
                </a:r>
                <a:r>
                  <a:rPr lang="en-CA" altLang="ko-KR" dirty="0"/>
                  <a:t> à  </a:t>
                </a:r>
                <a:r>
                  <a:rPr lang="en-CA" altLang="ko-KR" i="1" dirty="0" err="1"/>
                  <a:t>w</a:t>
                </a:r>
                <a:r>
                  <a:rPr lang="en-CA" altLang="ko-KR" i="1" baseline="-25000" dirty="0" err="1"/>
                  <a:t>z,z</a:t>
                </a:r>
                <a:r>
                  <a:rPr lang="en-CA" altLang="ko-KR" i="1" baseline="-25000" dirty="0"/>
                  <a:t> </a:t>
                </a:r>
                <a:r>
                  <a:rPr lang="en-CA" altLang="ko-KR" b="1" i="0" dirty="0">
                    <a:latin typeface="Cambria Math" panose="02040503050406030204" pitchFamily="18" charset="0"/>
                  </a:rPr>
                  <a:t>𝜫</a:t>
                </a:r>
                <a:r>
                  <a:rPr lang="en-CA" altLang="ko-KR" b="1" i="0" dirty="0">
                    <a:solidFill>
                      <a:srgbClr val="836967"/>
                    </a:solidFill>
                    <a:latin typeface="Cambria Math" panose="02040503050406030204" pitchFamily="18" charset="0"/>
                  </a:rPr>
                  <a:t>_(</a:t>
                </a:r>
                <a:r>
                  <a:rPr lang="en-CA" altLang="ko-KR" b="1" i="0" dirty="0">
                    <a:latin typeface="Cambria Math" panose="02040503050406030204" pitchFamily="18" charset="0"/>
                  </a:rPr>
                  <a:t>𝒕=𝟏</a:t>
                </a:r>
                <a:r>
                  <a:rPr lang="en-CA" altLang="ko-KR" b="1" i="0" dirty="0">
                    <a:solidFill>
                      <a:srgbClr val="836967"/>
                    </a:solidFill>
                    <a:latin typeface="Cambria Math" panose="02040503050406030204" pitchFamily="18" charset="0"/>
                  </a:rPr>
                  <a:t>)^</a:t>
                </a:r>
                <a:r>
                  <a:rPr lang="en-CA" altLang="ko-KR" b="1" i="0" dirty="0">
                    <a:latin typeface="Cambria Math" panose="02040503050406030204" pitchFamily="18" charset="0"/>
                  </a:rPr>
                  <a:t>𝑻 </a:t>
                </a:r>
                <a:r>
                  <a:rPr lang="en-CA" altLang="ko-KR" b="0" i="0" dirty="0">
                    <a:latin typeface="Cambria Math" panose="02040503050406030204" pitchFamily="18" charset="0"/>
                  </a:rPr>
                  <a:t>𝑔^′</a:t>
                </a:r>
                <a:r>
                  <a:rPr lang="en-CA" altLang="ko-KR" b="0" i="0" baseline="-25000" dirty="0">
                    <a:latin typeface="Cambria Math" panose="02040503050406030204" pitchFamily="18" charset="0"/>
                  </a:rPr>
                  <a:t> 𝑧</a:t>
                </a:r>
                <a:r>
                  <a:rPr lang="en-CA" altLang="ko-KR" b="0" i="0" dirty="0">
                    <a:latin typeface="Cambria Math" panose="02040503050406030204" pitchFamily="18" charset="0"/>
                  </a:rPr>
                  <a:t>(𝑖𝑛 </a:t>
                </a:r>
                <a:r>
                  <a:rPr lang="en-CA" altLang="ko-KR" b="0" i="0" baseline="-25000" dirty="0">
                    <a:latin typeface="Cambria Math" panose="02040503050406030204" pitchFamily="18" charset="0"/>
                  </a:rPr>
                  <a:t>𝑧,𝑡</a:t>
                </a:r>
                <a:r>
                  <a:rPr lang="en-CA" altLang="ko-KR" b="0" i="0" dirty="0">
                    <a:latin typeface="Cambria Math" panose="02040503050406030204" pitchFamily="18" charset="0"/>
                  </a:rPr>
                  <a:t>)</a:t>
                </a:r>
                <a:endParaRPr lang="en-CA" altLang="ko-KR"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a:t>Pour la </a:t>
                </a:r>
                <a:r>
                  <a:rPr lang="en-CA" altLang="ko-KR" i="1" dirty="0" err="1"/>
                  <a:t>sigmoïde</a:t>
                </a:r>
                <a:r>
                  <a:rPr lang="en-CA" altLang="ko-KR" dirty="0"/>
                  <a:t>, </a:t>
                </a:r>
                <a:r>
                  <a:rPr lang="en-CA" altLang="ko-KR" i="1" dirty="0" err="1"/>
                  <a:t>tahn</a:t>
                </a:r>
                <a:r>
                  <a:rPr lang="en-CA" altLang="ko-KR" dirty="0"/>
                  <a:t> et </a:t>
                </a:r>
                <a:r>
                  <a:rPr lang="en-CA" altLang="ko-KR" i="1" dirty="0" err="1"/>
                  <a:t>ReLu</a:t>
                </a:r>
                <a:r>
                  <a:rPr lang="en-CA" altLang="ko-KR" dirty="0"/>
                  <a:t>, on a </a:t>
                </a:r>
                <a:r>
                  <a:rPr lang="en-CA" altLang="ko-KR" i="1" dirty="0"/>
                  <a:t>g’ ≤ 1</a:t>
                </a:r>
                <a:r>
                  <a:rPr lang="en-CA" altLang="ko-KR" dirty="0"/>
                  <a:t>. Le RNN </a:t>
                </a:r>
                <a:r>
                  <a:rPr lang="en-CA" altLang="ko-KR" dirty="0" err="1"/>
                  <a:t>va</a:t>
                </a:r>
                <a:r>
                  <a:rPr lang="en-CA" altLang="ko-KR" dirty="0"/>
                  <a:t> </a:t>
                </a:r>
                <a:r>
                  <a:rPr lang="en-CA" altLang="ko-KR" dirty="0" err="1"/>
                  <a:t>subir</a:t>
                </a:r>
                <a:r>
                  <a:rPr lang="en-CA" altLang="ko-KR" dirty="0"/>
                  <a:t> le </a:t>
                </a:r>
                <a:r>
                  <a:rPr lang="en-CA" altLang="ko-KR" dirty="0" err="1"/>
                  <a:t>problème</a:t>
                </a:r>
                <a:r>
                  <a:rPr lang="en-CA" altLang="ko-KR" dirty="0"/>
                  <a:t> de </a:t>
                </a:r>
                <a:r>
                  <a:rPr lang="en-CA" altLang="ko-KR" dirty="0" err="1"/>
                  <a:t>l’</a:t>
                </a:r>
                <a:r>
                  <a:rPr lang="en-CA" altLang="ko-KR" b="1" dirty="0" err="1"/>
                  <a:t>evanescence</a:t>
                </a:r>
                <a:r>
                  <a:rPr lang="en-CA" altLang="ko-KR" b="1" dirty="0"/>
                  <a:t> du gradient </a:t>
                </a:r>
                <a:r>
                  <a:rPr lang="en-CA" altLang="ko-KR" dirty="0"/>
                  <a:t>(</a:t>
                </a:r>
                <a:r>
                  <a:rPr lang="en-CA" altLang="ko-KR" i="1" dirty="0"/>
                  <a:t>vanishing gradient</a:t>
                </a:r>
                <a:r>
                  <a:rPr lang="en-CA" altLang="ko-KR" dirty="0"/>
                  <a:t>)</a:t>
                </a:r>
                <a:endParaRPr lang="en-CA" altLang="ko-KR"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ko-KR" dirty="0" err="1"/>
                  <a:t>D’autre</a:t>
                </a:r>
                <a:r>
                  <a:rPr lang="en-CA" altLang="ko-KR" dirty="0"/>
                  <a:t> part, </a:t>
                </a:r>
                <a:r>
                  <a:rPr lang="en-CA" altLang="ko-KR" dirty="0" err="1"/>
                  <a:t>si</a:t>
                </a:r>
                <a:r>
                  <a:rPr lang="en-CA" altLang="ko-KR" dirty="0"/>
                  <a:t> </a:t>
                </a:r>
                <a:r>
                  <a:rPr lang="en-CA" altLang="ko-KR" dirty="0" err="1"/>
                  <a:t>w</a:t>
                </a:r>
                <a:r>
                  <a:rPr lang="en-CA" altLang="ko-KR" baseline="-25000" dirty="0" err="1"/>
                  <a:t>z,z</a:t>
                </a:r>
                <a:r>
                  <a:rPr lang="en-CA" altLang="ko-KR" dirty="0"/>
                  <a:t> &gt; 1, on </a:t>
                </a:r>
                <a:r>
                  <a:rPr lang="en-CA" altLang="ko-KR" dirty="0" err="1"/>
                  <a:t>pourrait</a:t>
                </a:r>
                <a:r>
                  <a:rPr lang="en-CA" altLang="ko-KR" dirty="0"/>
                  <a:t> </a:t>
                </a:r>
                <a:r>
                  <a:rPr lang="en-CA" altLang="ko-KR" dirty="0" err="1"/>
                  <a:t>avoir</a:t>
                </a:r>
                <a:r>
                  <a:rPr lang="en-CA" altLang="ko-KR" dirty="0"/>
                  <a:t> un </a:t>
                </a:r>
                <a:r>
                  <a:rPr lang="en-CA" altLang="ko-KR" b="1" dirty="0" err="1"/>
                  <a:t>problème</a:t>
                </a:r>
                <a:r>
                  <a:rPr lang="en-CA" altLang="ko-KR" b="1" dirty="0"/>
                  <a:t> </a:t>
                </a:r>
                <a:r>
                  <a:rPr lang="en-CA" altLang="ko-KR" b="1" dirty="0" err="1"/>
                  <a:t>d’explosion</a:t>
                </a:r>
                <a:r>
                  <a:rPr lang="en-CA" altLang="ko-KR" b="1" dirty="0"/>
                  <a:t> de gradients</a:t>
                </a:r>
                <a:r>
                  <a:rPr lang="en-CA" altLang="ko-KR" dirty="0"/>
                  <a:t> qui deviant trop grand. </a:t>
                </a:r>
                <a:endParaRPr lang="en-CA" altLang="ko-KR"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0" baseline="-25000" dirty="0">
                  <a:solidFill>
                    <a:schemeClr val="tx1"/>
                  </a:solidFill>
                </a:endParaRPr>
              </a:p>
            </p:txBody>
          </p:sp>
        </mc:Fallback>
      </mc:AlternateContent>
    </p:spTree>
    <p:extLst>
      <p:ext uri="{BB962C8B-B14F-4D97-AF65-F5344CB8AC3E}">
        <p14:creationId xmlns:p14="http://schemas.microsoft.com/office/powerpoint/2010/main" val="260158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402848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18</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i="0" baseline="-25000" dirty="0">
              <a:solidFill>
                <a:schemeClr val="tx1"/>
              </a:solidFill>
            </a:endParaRPr>
          </a:p>
        </p:txBody>
      </p:sp>
    </p:spTree>
    <p:extLst>
      <p:ext uri="{BB962C8B-B14F-4D97-AF65-F5344CB8AC3E}">
        <p14:creationId xmlns:p14="http://schemas.microsoft.com/office/powerpoint/2010/main" val="275424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19</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i="0" baseline="-25000" dirty="0">
              <a:solidFill>
                <a:schemeClr val="tx1"/>
              </a:solidFill>
            </a:endParaRPr>
          </a:p>
        </p:txBody>
      </p:sp>
    </p:spTree>
    <p:extLst>
      <p:ext uri="{BB962C8B-B14F-4D97-AF65-F5344CB8AC3E}">
        <p14:creationId xmlns:p14="http://schemas.microsoft.com/office/powerpoint/2010/main" val="381739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20</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i="0" baseline="-25000" dirty="0">
              <a:solidFill>
                <a:schemeClr val="tx1"/>
              </a:solidFill>
            </a:endParaRPr>
          </a:p>
        </p:txBody>
      </p:sp>
    </p:spTree>
    <p:extLst>
      <p:ext uri="{BB962C8B-B14F-4D97-AF65-F5344CB8AC3E}">
        <p14:creationId xmlns:p14="http://schemas.microsoft.com/office/powerpoint/2010/main" val="3487972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21</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i="0" baseline="-25000" dirty="0">
              <a:solidFill>
                <a:schemeClr val="tx1"/>
              </a:solidFill>
            </a:endParaRPr>
          </a:p>
        </p:txBody>
      </p:sp>
    </p:spTree>
    <p:extLst>
      <p:ext uri="{BB962C8B-B14F-4D97-AF65-F5344CB8AC3E}">
        <p14:creationId xmlns:p14="http://schemas.microsoft.com/office/powerpoint/2010/main" val="372622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2</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On vient de le voir la convolution est nécessaire pour permettre à un réseau de neurones d’analyser des images.</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Le perceptron </a:t>
            </a:r>
            <a:r>
              <a:rPr lang="fr-CA" altLang="en-US" dirty="0" err="1">
                <a:ea typeface="굴림" panose="020B0600000101010101" pitchFamily="34" charset="-127"/>
              </a:rPr>
              <a:t>multi-couche</a:t>
            </a:r>
            <a:r>
              <a:rPr lang="fr-CA" altLang="en-US" dirty="0">
                <a:ea typeface="굴림" panose="020B0600000101010101" pitchFamily="34" charset="-127"/>
              </a:rPr>
              <a:t> même augmenté avec la convolution n’est pas suffisant pour traiter le langage naturel. Il faut plus. Un des concepts qui augmente le pouvoir d’expression d’un réseau de neurones pour traiter le langage naturelle, ou de façon générale, des données séquentielle, est la récurrence.</a:t>
            </a:r>
          </a:p>
        </p:txBody>
      </p:sp>
    </p:spTree>
    <p:extLst>
      <p:ext uri="{BB962C8B-B14F-4D97-AF65-F5344CB8AC3E}">
        <p14:creationId xmlns:p14="http://schemas.microsoft.com/office/powerpoint/2010/main" val="3640371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3</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4</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Pour éviter le surapprentissage, mentionner: réduire la taille du modèle, drop-off (élagage ou </a:t>
            </a:r>
            <a:r>
              <a:rPr lang="fr-CA" altLang="en-US" dirty="0" err="1">
                <a:ea typeface="굴림" panose="020B0600000101010101" pitchFamily="34" charset="-127"/>
              </a:rPr>
              <a:t>pruning</a:t>
            </a:r>
            <a:r>
              <a:rPr lang="fr-CA" altLang="en-US" dirty="0">
                <a:ea typeface="굴림" panose="020B0600000101010101" pitchFamily="34" charset="-127"/>
              </a:rPr>
              <a:t> en anglais), régularisation</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Hyperparamètres: pas d’apprentissage, fonction d’activation, algorithme d’</a:t>
            </a:r>
            <a:r>
              <a:rPr lang="fr-CA" altLang="en-US" dirty="0" err="1">
                <a:ea typeface="굴림" panose="020B0600000101010101" pitchFamily="34" charset="-127"/>
              </a:rPr>
              <a:t>optmisatuin</a:t>
            </a:r>
            <a:endParaRPr lang="fr-CA" altLang="en-US" dirty="0">
              <a:ea typeface="굴림" panose="020B0600000101010101" pitchFamily="34" charset="-127"/>
            </a:endParaRPr>
          </a:p>
        </p:txBody>
      </p:sp>
    </p:spTree>
    <p:extLst>
      <p:ext uri="{BB962C8B-B14F-4D97-AF65-F5344CB8AC3E}">
        <p14:creationId xmlns:p14="http://schemas.microsoft.com/office/powerpoint/2010/main" val="334468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5</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Pour éviter le surapprentissage, mentionner: réduire la taille du modèle, drop-off (élagage ou </a:t>
            </a:r>
            <a:r>
              <a:rPr lang="fr-CA" altLang="en-US" dirty="0" err="1">
                <a:ea typeface="굴림" panose="020B0600000101010101" pitchFamily="34" charset="-127"/>
              </a:rPr>
              <a:t>pruning</a:t>
            </a:r>
            <a:r>
              <a:rPr lang="fr-CA" altLang="en-US" dirty="0">
                <a:ea typeface="굴림" panose="020B0600000101010101" pitchFamily="34" charset="-127"/>
              </a:rPr>
              <a:t> en anglais), régularisation</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Hyperparamètres: pas d’apprentissage, fonction d’activation, algorithme d’</a:t>
            </a:r>
            <a:r>
              <a:rPr lang="fr-CA" altLang="en-US" dirty="0" err="1">
                <a:ea typeface="굴림" panose="020B0600000101010101" pitchFamily="34" charset="-127"/>
              </a:rPr>
              <a:t>optmisatuin</a:t>
            </a:r>
            <a:endParaRPr lang="fr-CA" altLang="en-US" dirty="0">
              <a:ea typeface="굴림" panose="020B0600000101010101" pitchFamily="34" charset="-127"/>
            </a:endParaRPr>
          </a:p>
        </p:txBody>
      </p:sp>
    </p:spTree>
    <p:extLst>
      <p:ext uri="{BB962C8B-B14F-4D97-AF65-F5344CB8AC3E}">
        <p14:creationId xmlns:p14="http://schemas.microsoft.com/office/powerpoint/2010/main" val="398484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6</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Pour éviter le surapprentissage, mentionner: réduire la taille du modèle, drop-off (élagage ou </a:t>
            </a:r>
            <a:r>
              <a:rPr lang="fr-CA" altLang="en-US" dirty="0" err="1">
                <a:ea typeface="굴림" panose="020B0600000101010101" pitchFamily="34" charset="-127"/>
              </a:rPr>
              <a:t>pruning</a:t>
            </a:r>
            <a:r>
              <a:rPr lang="fr-CA" altLang="en-US" dirty="0">
                <a:ea typeface="굴림" panose="020B0600000101010101" pitchFamily="34" charset="-127"/>
              </a:rPr>
              <a:t> en anglais), régularisation</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Hyperparamètres: pas d’apprentissage, fonction d’activation, algorithme d’</a:t>
            </a:r>
            <a:r>
              <a:rPr lang="fr-CA" altLang="en-US" dirty="0" err="1">
                <a:ea typeface="굴림" panose="020B0600000101010101" pitchFamily="34" charset="-127"/>
              </a:rPr>
              <a:t>optmisatuin</a:t>
            </a:r>
            <a:endParaRPr lang="fr-CA" altLang="en-US" dirty="0">
              <a:ea typeface="굴림" panose="020B0600000101010101" pitchFamily="34" charset="-127"/>
            </a:endParaRPr>
          </a:p>
        </p:txBody>
      </p:sp>
    </p:spTree>
    <p:extLst>
      <p:ext uri="{BB962C8B-B14F-4D97-AF65-F5344CB8AC3E}">
        <p14:creationId xmlns:p14="http://schemas.microsoft.com/office/powerpoint/2010/main" val="199481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7</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205522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8</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90445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722232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introduction-to-word-embedding-and-word2vec-652d0c2060fa"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 : </a:t>
            </a:r>
            <a:br>
              <a:rPr lang="fr-CA" altLang="en-US" sz="2400" dirty="0">
                <a:ea typeface="ＭＳ Ｐゴシック" pitchFamily="34" charset="-128"/>
              </a:rPr>
            </a:br>
            <a:r>
              <a:rPr lang="fr-CA" altLang="en-US" sz="2400" i="1" dirty="0">
                <a:ea typeface="ＭＳ Ｐゴシック" pitchFamily="34" charset="-128"/>
              </a:rPr>
              <a:t>world </a:t>
            </a:r>
            <a:r>
              <a:rPr lang="fr-CA" altLang="en-US" sz="2400" i="1" dirty="0" err="1">
                <a:ea typeface="ＭＳ Ｐゴシック" pitchFamily="34" charset="-128"/>
              </a:rPr>
              <a:t>embedding</a:t>
            </a:r>
            <a:r>
              <a:rPr lang="fr-CA" altLang="en-US" sz="2400" i="1" dirty="0">
                <a:ea typeface="ＭＳ Ｐゴシック" pitchFamily="34" charset="-128"/>
              </a:rPr>
              <a:t> et étiquetage grammatical</a:t>
            </a:r>
            <a:endParaRPr lang="fr-CA" altLang="en-US" sz="2400" dirty="0">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 et Léo Chartrand</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Vecteurs de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embeddings</a:t>
            </a:r>
            <a:r>
              <a:rPr lang="fr-CA" altLang="en-US" i="1" dirty="0">
                <a:latin typeface="Arial" panose="020B0604020202020204" pitchFamily="34" charset="0"/>
              </a:rPr>
              <a:t> </a:t>
            </a:r>
            <a:br>
              <a:rPr lang="fr-CA" altLang="en-US" i="1" dirty="0">
                <a:latin typeface="Arial" panose="020B0604020202020204" pitchFamily="34" charset="0"/>
              </a:rPr>
            </a:br>
            <a:r>
              <a:rPr lang="fr-CA" altLang="en-US" dirty="0">
                <a:latin typeface="Arial" panose="020B0604020202020204" pitchFamily="34" charset="0"/>
              </a:rPr>
              <a:t>calculés par </a:t>
            </a:r>
            <a:r>
              <a:rPr lang="fr-CA" altLang="en-US" dirty="0" err="1">
                <a:latin typeface="Arial" panose="020B0604020202020204" pitchFamily="34" charset="0"/>
              </a:rPr>
              <a:t>GloVe</a:t>
            </a:r>
            <a:endParaRPr lang="fr-CA" altLang="en-US"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4A912122-1311-4906-A9FA-C6E17D3C1904}"/>
              </a:ext>
            </a:extLst>
          </p:cNvPr>
          <p:cNvPicPr>
            <a:picLocks noChangeAspect="1"/>
          </p:cNvPicPr>
          <p:nvPr/>
        </p:nvPicPr>
        <p:blipFill>
          <a:blip r:embed="rId2"/>
          <a:stretch>
            <a:fillRect/>
          </a:stretch>
        </p:blipFill>
        <p:spPr>
          <a:xfrm>
            <a:off x="451668" y="1543602"/>
            <a:ext cx="5443489" cy="4473868"/>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5939597" y="1839067"/>
            <a:ext cx="2895600" cy="2031325"/>
          </a:xfrm>
          <a:prstGeom prst="rect">
            <a:avLst/>
          </a:prstGeom>
          <a:noFill/>
        </p:spPr>
        <p:txBody>
          <a:bodyPr wrap="square" rtlCol="0">
            <a:spAutoFit/>
          </a:bodyPr>
          <a:lstStyle/>
          <a:p>
            <a:r>
              <a:rPr lang="fr-CA"/>
              <a:t>GloVe a 6 milliards de mots</a:t>
            </a:r>
          </a:p>
          <a:p>
            <a:endParaRPr lang="fr-CA"/>
          </a:p>
          <a:p>
            <a:r>
              <a:rPr lang="fr-CA"/>
              <a:t>Vecteurs de 100 dimensions</a:t>
            </a:r>
          </a:p>
          <a:p>
            <a:endParaRPr lang="fr-CA"/>
          </a:p>
          <a:p>
            <a:r>
              <a:rPr lang="fr-CA"/>
              <a:t>On voit que les mots apparentés apparaissent les un proche des autres</a:t>
            </a:r>
          </a:p>
        </p:txBody>
      </p:sp>
    </p:spTree>
    <p:extLst>
      <p:ext uri="{BB962C8B-B14F-4D97-AF65-F5344CB8AC3E}">
        <p14:creationId xmlns:p14="http://schemas.microsoft.com/office/powerpoint/2010/main" val="129683477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Un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r>
              <a:rPr lang="fr-CA" altLang="en-US" i="1" dirty="0">
                <a:latin typeface="Arial" panose="020B0604020202020204" pitchFamily="34" charset="0"/>
              </a:rPr>
              <a:t> </a:t>
            </a:r>
            <a:r>
              <a:rPr lang="fr-CA" altLang="en-US" dirty="0">
                <a:latin typeface="Arial" panose="020B0604020202020204" pitchFamily="34" charset="0"/>
              </a:rPr>
              <a:t>peut représenter </a:t>
            </a:r>
            <a:br>
              <a:rPr lang="fr-CA" altLang="en-US" dirty="0">
                <a:latin typeface="Arial" panose="020B0604020202020204" pitchFamily="34" charset="0"/>
              </a:rPr>
            </a:br>
            <a:r>
              <a:rPr lang="fr-CA" altLang="en-US" dirty="0">
                <a:latin typeface="Arial" panose="020B0604020202020204" pitchFamily="34" charset="0"/>
              </a:rPr>
              <a:t>des relations peu triviales</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9BFB4D1-4B7E-447B-8D56-CE0BF070BBCD}"/>
              </a:ext>
            </a:extLst>
          </p:cNvPr>
          <p:cNvSpPr txBox="1"/>
          <p:nvPr/>
        </p:nvSpPr>
        <p:spPr>
          <a:xfrm>
            <a:off x="697842" y="5630056"/>
            <a:ext cx="7748315" cy="646331"/>
          </a:xfrm>
          <a:prstGeom prst="rect">
            <a:avLst/>
          </a:prstGeom>
          <a:noFill/>
        </p:spPr>
        <p:txBody>
          <a:bodyPr wrap="square" rtlCol="0">
            <a:spAutoFit/>
          </a:bodyPr>
          <a:lstStyle/>
          <a:p>
            <a:r>
              <a:rPr lang="fr-CA" altLang="en-US" dirty="0">
                <a:solidFill>
                  <a:schemeClr val="tx2">
                    <a:lumMod val="60000"/>
                    <a:lumOff val="40000"/>
                  </a:schemeClr>
                </a:solidFill>
                <a:latin typeface="Arial" panose="020B0604020202020204" pitchFamily="34" charset="0"/>
              </a:rPr>
              <a:t>Les </a:t>
            </a:r>
            <a:r>
              <a:rPr lang="fr-CA" altLang="en-US" i="1" dirty="0" err="1">
                <a:solidFill>
                  <a:schemeClr val="tx2">
                    <a:lumMod val="60000"/>
                    <a:lumOff val="40000"/>
                  </a:schemeClr>
                </a:solidFill>
                <a:latin typeface="Arial" panose="020B0604020202020204" pitchFamily="34" charset="0"/>
              </a:rPr>
              <a:t>word</a:t>
            </a:r>
            <a:r>
              <a:rPr lang="fr-CA" altLang="en-US" i="1" dirty="0">
                <a:solidFill>
                  <a:schemeClr val="tx2">
                    <a:lumMod val="60000"/>
                    <a:lumOff val="40000"/>
                  </a:schemeClr>
                </a:solidFill>
                <a:latin typeface="Arial" panose="020B0604020202020204" pitchFamily="34" charset="0"/>
              </a:rPr>
              <a:t> </a:t>
            </a:r>
            <a:r>
              <a:rPr lang="fr-CA" altLang="en-US" i="1" dirty="0" err="1">
                <a:solidFill>
                  <a:schemeClr val="tx2">
                    <a:lumMod val="60000"/>
                    <a:lumOff val="40000"/>
                  </a:schemeClr>
                </a:solidFill>
                <a:latin typeface="Arial" panose="020B0604020202020204" pitchFamily="34" charset="0"/>
              </a:rPr>
              <a:t>embeddings</a:t>
            </a:r>
            <a:r>
              <a:rPr lang="fr-CA" altLang="en-US" i="1" dirty="0">
                <a:solidFill>
                  <a:schemeClr val="tx2">
                    <a:lumMod val="60000"/>
                    <a:lumOff val="40000"/>
                  </a:schemeClr>
                </a:solidFill>
                <a:latin typeface="Arial" panose="020B0604020202020204" pitchFamily="34" charset="0"/>
              </a:rPr>
              <a:t> </a:t>
            </a:r>
            <a:r>
              <a:rPr lang="fr-CA" altLang="en-US" dirty="0">
                <a:solidFill>
                  <a:schemeClr val="tx2">
                    <a:lumMod val="60000"/>
                    <a:lumOff val="40000"/>
                  </a:schemeClr>
                </a:solidFill>
                <a:latin typeface="Arial" panose="020B0604020202020204" pitchFamily="34" charset="0"/>
              </a:rPr>
              <a:t>de chacun de ces mots permettent de répondre à la question «Quel est le mot similaire à C comme B est similaire à A ?»</a:t>
            </a:r>
            <a:endParaRPr lang="en-US" dirty="0">
              <a:solidFill>
                <a:schemeClr val="tx2">
                  <a:lumMod val="60000"/>
                  <a:lumOff val="40000"/>
                </a:schemeClr>
              </a:solidFill>
            </a:endParaRPr>
          </a:p>
        </p:txBody>
      </p:sp>
      <p:pic>
        <p:nvPicPr>
          <p:cNvPr id="3" name="Picture 2">
            <a:extLst>
              <a:ext uri="{FF2B5EF4-FFF2-40B4-BE49-F238E27FC236}">
                <a16:creationId xmlns:a16="http://schemas.microsoft.com/office/drawing/2014/main" id="{A5FD3259-9EBE-4C4F-8187-7BEF46EEFD27}"/>
              </a:ext>
            </a:extLst>
          </p:cNvPr>
          <p:cNvPicPr>
            <a:picLocks noChangeAspect="1"/>
          </p:cNvPicPr>
          <p:nvPr/>
        </p:nvPicPr>
        <p:blipFill>
          <a:blip r:embed="rId2"/>
          <a:stretch>
            <a:fillRect/>
          </a:stretch>
        </p:blipFill>
        <p:spPr>
          <a:xfrm>
            <a:off x="864642" y="1481568"/>
            <a:ext cx="7086178" cy="3985975"/>
          </a:xfrm>
          <a:prstGeom prst="rect">
            <a:avLst/>
          </a:prstGeom>
        </p:spPr>
      </p:pic>
    </p:spTree>
    <p:extLst>
      <p:ext uri="{BB962C8B-B14F-4D97-AF65-F5344CB8AC3E}">
        <p14:creationId xmlns:p14="http://schemas.microsoft.com/office/powerpoint/2010/main" val="144316896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L’étiquetage grammatical (</a:t>
            </a:r>
            <a:r>
              <a:rPr lang="fr-FR" altLang="en-US" i="1" dirty="0"/>
              <a:t>part-of-speech</a:t>
            </a:r>
            <a:r>
              <a:rPr lang="fr-FR" altLang="en-US" dirty="0"/>
              <a:t> ou </a:t>
            </a:r>
            <a:r>
              <a:rPr lang="fr-FR" altLang="en-US" i="1" dirty="0"/>
              <a:t>POS</a:t>
            </a:r>
            <a:r>
              <a:rPr lang="fr-FR" altLang="en-US" dirty="0"/>
              <a:t> </a:t>
            </a:r>
            <a:r>
              <a:rPr lang="fr-FR" altLang="en-US" i="1" dirty="0" err="1"/>
              <a:t>tagging</a:t>
            </a:r>
            <a:r>
              <a:rPr lang="fr-FR" altLang="en-US" dirty="0"/>
              <a:t> en anglais) consiste à identifier les catégories grammaticales d’un texte: nom, verbe, adjectif, etc.</a:t>
            </a:r>
          </a:p>
          <a:p>
            <a:pPr marL="0" indent="0">
              <a:buNone/>
            </a:pPr>
            <a:endParaRPr lang="fr-FR" altLang="en-US" dirty="0"/>
          </a:p>
          <a:p>
            <a:r>
              <a:rPr lang="fr-FR" altLang="en-US" dirty="0"/>
              <a:t>C’est une étape importante dans l’analyse syntaxique</a:t>
            </a:r>
          </a:p>
          <a:p>
            <a:endParaRPr lang="fr-FR" altLang="en-US" dirty="0"/>
          </a:p>
          <a:p>
            <a:r>
              <a:rPr lang="fr-FR" altLang="en-US" dirty="0"/>
              <a:t>Ce n’est pas un problème facile parce que des mots peuvent être catégorisés différemment selon le contexte. </a:t>
            </a:r>
          </a:p>
          <a:p>
            <a:endParaRPr lang="fr-FR" altLang="en-US" dirty="0"/>
          </a:p>
          <a:p>
            <a:pPr lvl="1"/>
            <a:r>
              <a:rPr lang="fr-FR" altLang="en-US" dirty="0"/>
              <a:t>Exemple en français: courant </a:t>
            </a:r>
          </a:p>
          <a:p>
            <a:pPr marL="0" indent="0">
              <a:buNone/>
            </a:pPr>
            <a:endParaRPr lang="fr-FR" altLang="en-US" dirty="0"/>
          </a:p>
          <a:p>
            <a:r>
              <a:rPr lang="fr-FR" altLang="en-US" dirty="0"/>
              <a:t> L’identification implique une certaine prédiction du mot qui devrait le plus probablement suivre étant donné ceux observés jusqu’à date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spTree>
    <p:extLst>
      <p:ext uri="{BB962C8B-B14F-4D97-AF65-F5344CB8AC3E}">
        <p14:creationId xmlns:p14="http://schemas.microsoft.com/office/powerpoint/2010/main" val="227140429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a:t>
            </a:r>
            <a:br>
              <a:rPr lang="fr-CA" altLang="en-US" dirty="0">
                <a:latin typeface="Arial" panose="020B0604020202020204" pitchFamily="34" charset="0"/>
              </a:rPr>
            </a:br>
            <a:r>
              <a:rPr lang="fr-CA" altLang="en-US" dirty="0">
                <a:latin typeface="Arial" panose="020B0604020202020204" pitchFamily="34" charset="0"/>
              </a:rPr>
              <a:t>par un réseau </a:t>
            </a:r>
            <a:r>
              <a:rPr lang="fr-CA" altLang="en-US" i="1" dirty="0" err="1">
                <a:latin typeface="Arial" panose="020B0604020202020204" pitchFamily="34" charset="0"/>
              </a:rPr>
              <a:t>feedfoward</a:t>
            </a:r>
            <a:endParaRPr lang="fr-CA" altLang="en-US" i="1" dirty="0">
              <a:latin typeface="Arial" panose="020B0604020202020204" pitchFamily="34" charset="0"/>
            </a:endParaRP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502BD30A-0D57-4342-A0CF-5A501F40B8B6}"/>
              </a:ext>
            </a:extLst>
          </p:cNvPr>
          <p:cNvPicPr>
            <a:picLocks noChangeAspect="1"/>
          </p:cNvPicPr>
          <p:nvPr/>
        </p:nvPicPr>
        <p:blipFill>
          <a:blip r:embed="rId3"/>
          <a:stretch>
            <a:fillRect/>
          </a:stretch>
        </p:blipFill>
        <p:spPr>
          <a:xfrm>
            <a:off x="1155188" y="1476166"/>
            <a:ext cx="6660060" cy="3968493"/>
          </a:xfrm>
          <a:prstGeom prst="rect">
            <a:avLst/>
          </a:prstGeom>
        </p:spPr>
      </p:pic>
      <p:sp>
        <p:nvSpPr>
          <p:cNvPr id="5" name="TextBox 4">
            <a:extLst>
              <a:ext uri="{FF2B5EF4-FFF2-40B4-BE49-F238E27FC236}">
                <a16:creationId xmlns:a16="http://schemas.microsoft.com/office/drawing/2014/main" id="{8CF8A283-3F1C-4F0A-9BF5-F8AEBC783025}"/>
              </a:ext>
            </a:extLst>
          </p:cNvPr>
          <p:cNvSpPr txBox="1"/>
          <p:nvPr/>
        </p:nvSpPr>
        <p:spPr>
          <a:xfrm>
            <a:off x="850336" y="5618614"/>
            <a:ext cx="6801414" cy="646331"/>
          </a:xfrm>
          <a:prstGeom prst="rect">
            <a:avLst/>
          </a:prstGeom>
          <a:noFill/>
        </p:spPr>
        <p:txBody>
          <a:bodyPr wrap="none" rtlCol="0">
            <a:spAutoFit/>
          </a:bodyPr>
          <a:lstStyle/>
          <a:p>
            <a:r>
              <a:rPr lang="fr-CA"/>
              <a:t>Le modèle prend en entrée une fenêtre de 5 mots et prédit l’etiquette </a:t>
            </a:r>
          </a:p>
          <a:p>
            <a:r>
              <a:rPr lang="fr-CA"/>
              <a:t>du mot au milieu</a:t>
            </a:r>
          </a:p>
        </p:txBody>
      </p:sp>
    </p:spTree>
    <p:extLst>
      <p:ext uri="{BB962C8B-B14F-4D97-AF65-F5344CB8AC3E}">
        <p14:creationId xmlns:p14="http://schemas.microsoft.com/office/powerpoint/2010/main" val="237645673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Génération du texte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72012" y="3846844"/>
            <a:ext cx="7669472" cy="369332"/>
          </a:xfrm>
          <a:prstGeom prst="rect">
            <a:avLst/>
          </a:prstGeom>
          <a:noFill/>
        </p:spPr>
        <p:txBody>
          <a:bodyPr wrap="none" rtlCol="0">
            <a:spAutoFit/>
          </a:bodyPr>
          <a:lstStyle/>
          <a:p>
            <a:r>
              <a:rPr lang="fr-CA" dirty="0"/>
              <a:t>Une fois entrainé, le réseau est un </a:t>
            </a:r>
            <a:r>
              <a:rPr lang="fr-CA" b="1" dirty="0"/>
              <a:t>modèle de langage</a:t>
            </a:r>
            <a:r>
              <a:rPr lang="fr-CA" dirty="0"/>
              <a:t>. Il peut générer du texte. </a:t>
            </a:r>
          </a:p>
        </p:txBody>
      </p:sp>
      <p:sp>
        <p:nvSpPr>
          <p:cNvPr id="2" name="TextBox 1">
            <a:extLst>
              <a:ext uri="{FF2B5EF4-FFF2-40B4-BE49-F238E27FC236}">
                <a16:creationId xmlns:a16="http://schemas.microsoft.com/office/drawing/2014/main" id="{1AE07AF0-DF4E-47A9-A05F-53F36DC6F78E}"/>
              </a:ext>
            </a:extLst>
          </p:cNvPr>
          <p:cNvSpPr txBox="1"/>
          <p:nvPr/>
        </p:nvSpPr>
        <p:spPr>
          <a:xfrm>
            <a:off x="1262857" y="424180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25986" y="5458420"/>
            <a:ext cx="7892564" cy="923330"/>
          </a:xfrm>
          <a:prstGeom prst="rect">
            <a:avLst/>
          </a:prstGeom>
          <a:noFill/>
        </p:spPr>
        <p:txBody>
          <a:bodyPr wrap="square" rtlCol="0">
            <a:spAutoFit/>
          </a:bodyPr>
          <a:lstStyle/>
          <a:p>
            <a:r>
              <a:rPr lang="fr-CA" dirty="0"/>
              <a:t>Plus un modèle de langage est bon, plus il génère des textes vraisemblables (GPT et BERT sont des modèles du langages plus puissant sur l’architecture </a:t>
            </a:r>
            <a:r>
              <a:rPr lang="fr-CA" i="1" dirty="0"/>
              <a:t>Transformer </a:t>
            </a:r>
            <a:r>
              <a:rPr lang="fr-CA" dirty="0"/>
              <a:t>non couvert dans ce cours)</a:t>
            </a:r>
          </a:p>
        </p:txBody>
      </p:sp>
      <p:pic>
        <p:nvPicPr>
          <p:cNvPr id="3" name="Picture 2">
            <a:extLst>
              <a:ext uri="{FF2B5EF4-FFF2-40B4-BE49-F238E27FC236}">
                <a16:creationId xmlns:a16="http://schemas.microsoft.com/office/drawing/2014/main" id="{CC7E8565-737B-DAC2-7512-6E8119C08BE6}"/>
              </a:ext>
            </a:extLst>
          </p:cNvPr>
          <p:cNvPicPr>
            <a:picLocks noChangeAspect="1"/>
          </p:cNvPicPr>
          <p:nvPr/>
        </p:nvPicPr>
        <p:blipFill>
          <a:blip r:embed="rId3"/>
          <a:stretch>
            <a:fillRect/>
          </a:stretch>
        </p:blipFill>
        <p:spPr>
          <a:xfrm>
            <a:off x="2663117" y="1336838"/>
            <a:ext cx="4116463" cy="2452855"/>
          </a:xfrm>
          <a:prstGeom prst="rect">
            <a:avLst/>
          </a:prstGeom>
        </p:spPr>
      </p:pic>
    </p:spTree>
    <p:extLst>
      <p:ext uri="{BB962C8B-B14F-4D97-AF65-F5344CB8AC3E}">
        <p14:creationId xmlns:p14="http://schemas.microsoft.com/office/powerpoint/2010/main" val="272860040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artificiel</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15</a:t>
            </a:fld>
            <a:endParaRPr lang="en-US" altLang="ko-KR" sz="1400">
              <a:latin typeface="Calibri" panose="020F0502020204030204" pitchFamily="34" charset="0"/>
            </a:endParaRPr>
          </a:p>
        </p:txBody>
      </p:sp>
      <p:sp>
        <p:nvSpPr>
          <p:cNvPr id="4" name="Rectangle 3">
            <a:extLst>
              <a:ext uri="{FF2B5EF4-FFF2-40B4-BE49-F238E27FC236}">
                <a16:creationId xmlns:a16="http://schemas.microsoft.com/office/drawing/2014/main" id="{4CA08AAF-70A0-6A2C-2622-69BDA5340229}"/>
              </a:ext>
            </a:extLst>
          </p:cNvPr>
          <p:cNvSpPr txBox="1">
            <a:spLocks noChangeArrowheads="1"/>
          </p:cNvSpPr>
          <p:nvPr/>
        </p:nvSpPr>
        <p:spPr bwMode="auto">
          <a:xfrm>
            <a:off x="632540" y="4572964"/>
            <a:ext cx="7797086" cy="47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spcAft>
                <a:spcPts val="1000"/>
              </a:spcAft>
              <a:buNone/>
            </a:pPr>
            <a:r>
              <a:rPr lang="fr-CA" altLang="ko-KR" dirty="0"/>
              <a:t>Un réseau </a:t>
            </a:r>
            <a:r>
              <a:rPr lang="fr-CA" altLang="ko-KR" dirty="0" err="1"/>
              <a:t>feedfoward</a:t>
            </a:r>
            <a:r>
              <a:rPr lang="fr-CA" altLang="ko-KR" dirty="0"/>
              <a:t> est limité pour le langage naturel:</a:t>
            </a:r>
          </a:p>
        </p:txBody>
      </p:sp>
      <p:pic>
        <p:nvPicPr>
          <p:cNvPr id="15" name="Picture 14">
            <a:extLst>
              <a:ext uri="{FF2B5EF4-FFF2-40B4-BE49-F238E27FC236}">
                <a16:creationId xmlns:a16="http://schemas.microsoft.com/office/drawing/2014/main" id="{9BC0D02C-9E50-4198-C0B4-86ECF4CE705D}"/>
              </a:ext>
            </a:extLst>
          </p:cNvPr>
          <p:cNvPicPr>
            <a:picLocks noChangeAspect="1"/>
          </p:cNvPicPr>
          <p:nvPr/>
        </p:nvPicPr>
        <p:blipFill>
          <a:blip r:embed="rId3"/>
          <a:stretch>
            <a:fillRect/>
          </a:stretch>
        </p:blipFill>
        <p:spPr>
          <a:xfrm>
            <a:off x="796846" y="2083716"/>
            <a:ext cx="7550306" cy="1907463"/>
          </a:xfrm>
          <a:prstGeom prst="rect">
            <a:avLst/>
          </a:prstGeom>
        </p:spPr>
      </p:pic>
      <p:sp>
        <p:nvSpPr>
          <p:cNvPr id="2" name="Rectangle 3">
            <a:extLst>
              <a:ext uri="{FF2B5EF4-FFF2-40B4-BE49-F238E27FC236}">
                <a16:creationId xmlns:a16="http://schemas.microsoft.com/office/drawing/2014/main" id="{089E09EE-8419-F87E-3EB4-933201C30A04}"/>
              </a:ext>
            </a:extLst>
          </p:cNvPr>
          <p:cNvSpPr txBox="1">
            <a:spLocks noChangeArrowheads="1"/>
          </p:cNvSpPr>
          <p:nvPr/>
        </p:nvSpPr>
        <p:spPr bwMode="auto">
          <a:xfrm>
            <a:off x="796846" y="5043488"/>
            <a:ext cx="7726522"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300"/>
              </a:spcBef>
              <a:spcAft>
                <a:spcPts val="300"/>
              </a:spcAft>
            </a:pPr>
            <a:r>
              <a:rPr lang="fr-CA" altLang="ko-KR" sz="1800" dirty="0"/>
              <a:t>Longueur arbitraire des textes</a:t>
            </a:r>
          </a:p>
          <a:p>
            <a:pPr>
              <a:spcBef>
                <a:spcPts val="300"/>
              </a:spcBef>
              <a:spcAft>
                <a:spcPts val="300"/>
              </a:spcAft>
            </a:pPr>
            <a:r>
              <a:rPr lang="fr-CA" altLang="ko-KR" sz="1800" dirty="0"/>
              <a:t>De longs textes signifieraient un long vecteur d’entrée, un réseau de neurones complexe</a:t>
            </a:r>
          </a:p>
        </p:txBody>
      </p:sp>
    </p:spTree>
    <p:extLst>
      <p:ext uri="{BB962C8B-B14F-4D97-AF65-F5344CB8AC3E}">
        <p14:creationId xmlns:p14="http://schemas.microsoft.com/office/powerpoint/2010/main" val="401669384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récurrent</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a:xfrm>
            <a:off x="457200" y="1290415"/>
            <a:ext cx="7857067" cy="365125"/>
          </a:xfrm>
        </p:spPr>
        <p:txBody>
          <a:bodyPr/>
          <a:lstStyle/>
          <a:p>
            <a:pPr eaLnBrk="1" hangingPunct="1"/>
            <a:r>
              <a:rPr lang="fr-CA" altLang="ko-KR" dirty="0"/>
              <a:t>En anglais: </a:t>
            </a:r>
            <a:r>
              <a:rPr lang="fr-CA" altLang="ko-KR" i="1" dirty="0" err="1"/>
              <a:t>Recursive</a:t>
            </a:r>
            <a:r>
              <a:rPr lang="fr-CA" altLang="ko-KR" i="1" dirty="0"/>
              <a:t> Neural Network </a:t>
            </a:r>
            <a:r>
              <a:rPr lang="fr-CA" altLang="ko-KR" dirty="0"/>
              <a:t>(RNN)</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6" name="Rectangle 3">
            <a:extLst>
              <a:ext uri="{FF2B5EF4-FFF2-40B4-BE49-F238E27FC236}">
                <a16:creationId xmlns:a16="http://schemas.microsoft.com/office/drawing/2014/main" id="{EF9D0A05-185A-48DA-B720-624862CB423B}"/>
              </a:ext>
            </a:extLst>
          </p:cNvPr>
          <p:cNvSpPr txBox="1">
            <a:spLocks noChangeArrowheads="1"/>
          </p:cNvSpPr>
          <p:nvPr/>
        </p:nvSpPr>
        <p:spPr bwMode="auto">
          <a:xfrm>
            <a:off x="457200" y="4001800"/>
            <a:ext cx="8151542" cy="80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z : couche </a:t>
            </a:r>
            <a:r>
              <a:rPr lang="en-CA" altLang="ko-KR" dirty="0" err="1"/>
              <a:t>cachée</a:t>
            </a:r>
            <a:endParaRPr lang="en-CA" altLang="ko-KR" dirty="0"/>
          </a:p>
          <a:p>
            <a:r>
              <a:rPr lang="el-GR" altLang="ko-KR" dirty="0"/>
              <a:t>Δ</a:t>
            </a:r>
            <a:r>
              <a:rPr lang="en-CA" altLang="ko-KR" dirty="0"/>
              <a:t> </a:t>
            </a:r>
            <a:r>
              <a:rPr lang="en-CA" altLang="ko-KR" dirty="0" err="1"/>
              <a:t>est</a:t>
            </a:r>
            <a:r>
              <a:rPr lang="en-CA" altLang="ko-KR" dirty="0"/>
              <a:t> un </a:t>
            </a:r>
            <a:r>
              <a:rPr lang="en-CA" altLang="ko-KR" dirty="0" err="1"/>
              <a:t>délai</a:t>
            </a:r>
            <a:endParaRPr lang="en-CA" altLang="ko-KR" dirty="0"/>
          </a:p>
          <a:p>
            <a:pPr marL="0" indent="0">
              <a:buNone/>
            </a:pPr>
            <a:endParaRPr lang="en-CA" altLang="ko-KR" dirty="0"/>
          </a:p>
        </p:txBody>
      </p:sp>
      <p:sp>
        <p:nvSpPr>
          <p:cNvPr id="2" name="Rectangle 3">
            <a:extLst>
              <a:ext uri="{FF2B5EF4-FFF2-40B4-BE49-F238E27FC236}">
                <a16:creationId xmlns:a16="http://schemas.microsoft.com/office/drawing/2014/main" id="{E36ED200-797F-CE90-8D79-90D4C8E855E4}"/>
              </a:ext>
            </a:extLst>
          </p:cNvPr>
          <p:cNvSpPr txBox="1">
            <a:spLocks noChangeArrowheads="1"/>
          </p:cNvSpPr>
          <p:nvPr/>
        </p:nvSpPr>
        <p:spPr bwMode="auto">
          <a:xfrm>
            <a:off x="496229" y="5490797"/>
            <a:ext cx="8151542" cy="80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z,z</a:t>
            </a:r>
            <a:r>
              <a:rPr lang="en-CA" altLang="ko-KR" i="1" baseline="-25000" dirty="0"/>
              <a:t> </a:t>
            </a:r>
            <a:r>
              <a:rPr lang="en-CA" altLang="ko-KR" i="1" dirty="0"/>
              <a:t>Z</a:t>
            </a:r>
            <a:r>
              <a:rPr lang="en-CA" altLang="ko-KR" i="1" baseline="-25000" dirty="0"/>
              <a:t>t-1</a:t>
            </a:r>
            <a:r>
              <a:rPr lang="en-CA" altLang="ko-KR" i="1" dirty="0"/>
              <a:t> + </a:t>
            </a:r>
            <a:r>
              <a:rPr lang="en-CA" altLang="ko-KR" i="1" dirty="0" err="1"/>
              <a:t>W</a:t>
            </a:r>
            <a:r>
              <a:rPr lang="en-CA" altLang="ko-KR" i="1" baseline="-25000" dirty="0" err="1"/>
              <a:t>x,z</a:t>
            </a:r>
            <a:r>
              <a:rPr lang="en-CA" altLang="ko-KR" i="1" baseline="-25000" dirty="0"/>
              <a:t> </a:t>
            </a:r>
            <a:r>
              <a:rPr lang="en-CA" altLang="ko-KR" i="1" dirty="0" err="1"/>
              <a:t>x</a:t>
            </a:r>
            <a:r>
              <a:rPr lang="en-CA" altLang="ko-KR" i="1" baseline="-25000" dirty="0" err="1"/>
              <a:t>t</a:t>
            </a:r>
            <a:r>
              <a:rPr lang="en-CA" altLang="ko-KR" i="1" dirty="0"/>
              <a:t>) ≡ </a:t>
            </a:r>
            <a:r>
              <a:rPr lang="en-CA" altLang="ko-KR" i="1" dirty="0" err="1"/>
              <a:t>g</a:t>
            </a:r>
            <a:r>
              <a:rPr lang="en-CA" altLang="ko-KR" i="1" baseline="-25000" dirty="0" err="1"/>
              <a:t>z</a:t>
            </a:r>
            <a:r>
              <a:rPr lang="en-CA" altLang="ko-KR" i="1" dirty="0"/>
              <a:t>(</a:t>
            </a:r>
            <a:r>
              <a:rPr lang="en-CA" altLang="ko-KR" i="1" dirty="0" err="1"/>
              <a:t>in</a:t>
            </a:r>
            <a:r>
              <a:rPr lang="en-CA" altLang="ko-KR" i="1" baseline="-25000" dirty="0" err="1"/>
              <a:t>z,t</a:t>
            </a:r>
            <a:r>
              <a:rPr lang="en-CA" altLang="ko-KR" i="1" dirty="0"/>
              <a:t>)</a:t>
            </a:r>
          </a:p>
          <a:p>
            <a:r>
              <a:rPr lang="en-CA" altLang="ko-KR" i="1" dirty="0" err="1"/>
              <a:t>Y</a:t>
            </a:r>
            <a:r>
              <a:rPr lang="en-CA" altLang="ko-KR" i="1" baseline="-25000" dirty="0" err="1"/>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z,y</a:t>
            </a:r>
            <a:r>
              <a:rPr lang="en-CA" altLang="ko-KR" i="1" baseline="-25000" dirty="0"/>
              <a:t> </a:t>
            </a:r>
            <a:r>
              <a:rPr lang="en-CA" altLang="ko-KR" i="1" dirty="0" err="1"/>
              <a:t>z</a:t>
            </a:r>
            <a:r>
              <a:rPr lang="en-CA" altLang="ko-KR" i="1" baseline="-25000" dirty="0" err="1"/>
              <a:t>t</a:t>
            </a:r>
            <a:r>
              <a:rPr lang="en-CA" altLang="ko-KR" i="1" dirty="0"/>
              <a:t>) ≡ </a:t>
            </a:r>
            <a:r>
              <a:rPr lang="en-CA" altLang="ko-KR" i="1" dirty="0" err="1"/>
              <a:t>g</a:t>
            </a:r>
            <a:r>
              <a:rPr lang="en-CA" altLang="ko-KR" i="1" baseline="-25000" dirty="0" err="1"/>
              <a:t>y</a:t>
            </a:r>
            <a:r>
              <a:rPr lang="en-CA" altLang="ko-KR" i="1" dirty="0"/>
              <a:t>(</a:t>
            </a:r>
            <a:r>
              <a:rPr lang="en-CA" altLang="ko-KR" i="1" dirty="0" err="1"/>
              <a:t>in</a:t>
            </a:r>
            <a:r>
              <a:rPr lang="en-CA" altLang="ko-KR" i="1" baseline="-25000" dirty="0" err="1"/>
              <a:t>y,t</a:t>
            </a:r>
            <a:r>
              <a:rPr lang="en-CA" altLang="ko-KR" i="1" dirty="0"/>
              <a:t>)</a:t>
            </a:r>
          </a:p>
        </p:txBody>
      </p:sp>
      <p:sp>
        <p:nvSpPr>
          <p:cNvPr id="4" name="Rectangle 3">
            <a:extLst>
              <a:ext uri="{FF2B5EF4-FFF2-40B4-BE49-F238E27FC236}">
                <a16:creationId xmlns:a16="http://schemas.microsoft.com/office/drawing/2014/main" id="{35F8AF6F-B7E4-02D7-6809-B43CF89C3772}"/>
              </a:ext>
            </a:extLst>
          </p:cNvPr>
          <p:cNvSpPr txBox="1">
            <a:spLocks noChangeArrowheads="1"/>
          </p:cNvSpPr>
          <p:nvPr/>
        </p:nvSpPr>
        <p:spPr bwMode="auto">
          <a:xfrm>
            <a:off x="457200" y="4762560"/>
            <a:ext cx="8143876" cy="8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Étant</a:t>
            </a:r>
            <a:r>
              <a:rPr lang="en-CA" altLang="ko-KR" dirty="0"/>
              <a:t> </a:t>
            </a:r>
            <a:r>
              <a:rPr lang="en-CA" altLang="ko-KR" dirty="0" err="1"/>
              <a:t>donné</a:t>
            </a:r>
            <a:r>
              <a:rPr lang="en-CA" altLang="ko-KR" dirty="0"/>
              <a:t> </a:t>
            </a:r>
            <a:r>
              <a:rPr lang="en-CA" altLang="ko-KR" dirty="0" err="1"/>
              <a:t>une</a:t>
            </a:r>
            <a:r>
              <a:rPr lang="en-CA" altLang="ko-KR" dirty="0"/>
              <a:t> sequence de </a:t>
            </a:r>
            <a:r>
              <a:rPr lang="en-CA" altLang="ko-KR" dirty="0" err="1"/>
              <a:t>vecteurs</a:t>
            </a:r>
            <a:r>
              <a:rPr lang="en-CA" altLang="ko-KR" dirty="0"/>
              <a:t> </a:t>
            </a:r>
            <a:r>
              <a:rPr lang="en-CA" altLang="ko-KR" dirty="0" err="1"/>
              <a:t>d’entrée</a:t>
            </a:r>
            <a:r>
              <a:rPr lang="en-CA" altLang="ko-KR" dirty="0"/>
              <a:t> </a:t>
            </a:r>
            <a:r>
              <a:rPr lang="en-CA" altLang="ko-KR" i="1" dirty="0"/>
              <a:t>x</a:t>
            </a:r>
            <a:r>
              <a:rPr lang="en-CA" altLang="ko-KR" i="1" baseline="-25000" dirty="0"/>
              <a:t>1</a:t>
            </a:r>
            <a:r>
              <a:rPr lang="en-CA" altLang="ko-KR" i="1" dirty="0"/>
              <a:t>, …, </a:t>
            </a:r>
            <a:r>
              <a:rPr lang="en-CA" altLang="ko-KR" i="1" dirty="0" err="1"/>
              <a:t>x</a:t>
            </a:r>
            <a:r>
              <a:rPr lang="en-CA" altLang="ko-KR" i="1" baseline="-25000" dirty="0" err="1"/>
              <a:t>T</a:t>
            </a:r>
            <a:r>
              <a:rPr lang="en-CA" altLang="ko-KR" i="1" dirty="0"/>
              <a:t> </a:t>
            </a:r>
            <a:r>
              <a:rPr lang="en-CA" altLang="ko-KR" dirty="0"/>
              <a:t>et </a:t>
            </a:r>
            <a:r>
              <a:rPr lang="en-CA" altLang="ko-KR" dirty="0" err="1"/>
              <a:t>une</a:t>
            </a:r>
            <a:r>
              <a:rPr lang="en-CA" altLang="ko-KR" dirty="0"/>
              <a:t> sequence de sortie </a:t>
            </a:r>
            <a:r>
              <a:rPr lang="en-CA" altLang="ko-KR" i="1" dirty="0"/>
              <a:t>y</a:t>
            </a:r>
            <a:r>
              <a:rPr lang="en-CA" altLang="ko-KR" i="1" baseline="-25000" dirty="0"/>
              <a:t>1</a:t>
            </a:r>
            <a:r>
              <a:rPr lang="en-CA" altLang="ko-KR" i="1" dirty="0"/>
              <a:t>, …, </a:t>
            </a:r>
            <a:r>
              <a:rPr lang="en-CA" altLang="ko-KR" i="1" dirty="0" err="1"/>
              <a:t>y</a:t>
            </a:r>
            <a:r>
              <a:rPr lang="en-CA" altLang="ko-KR" i="1" baseline="-25000" dirty="0" err="1"/>
              <a:t>T</a:t>
            </a:r>
            <a:r>
              <a:rPr lang="en-CA" altLang="ko-KR" dirty="0"/>
              <a:t>, on </a:t>
            </a:r>
            <a:r>
              <a:rPr lang="en-CA" altLang="ko-KR" dirty="0" err="1"/>
              <a:t>peut</a:t>
            </a:r>
            <a:r>
              <a:rPr lang="en-CA" altLang="ko-KR" dirty="0"/>
              <a:t> </a:t>
            </a:r>
            <a:r>
              <a:rPr lang="en-CA" altLang="ko-KR" dirty="0" err="1"/>
              <a:t>dérouler</a:t>
            </a:r>
            <a:r>
              <a:rPr lang="en-CA" altLang="ko-KR" dirty="0"/>
              <a:t> le RNN </a:t>
            </a:r>
            <a:r>
              <a:rPr lang="en-CA" altLang="ko-KR" dirty="0" err="1"/>
              <a:t>en</a:t>
            </a:r>
            <a:r>
              <a:rPr lang="en-CA" altLang="ko-KR" dirty="0"/>
              <a:t> un </a:t>
            </a:r>
            <a:r>
              <a:rPr lang="en-CA" altLang="ko-KR" dirty="0" err="1"/>
              <a:t>un</a:t>
            </a:r>
            <a:r>
              <a:rPr lang="en-CA" altLang="ko-KR" dirty="0"/>
              <a:t> reseau feedforward</a:t>
            </a:r>
          </a:p>
        </p:txBody>
      </p:sp>
    </p:spTree>
    <p:extLst>
      <p:ext uri="{BB962C8B-B14F-4D97-AF65-F5344CB8AC3E}">
        <p14:creationId xmlns:p14="http://schemas.microsoft.com/office/powerpoint/2010/main" val="33631060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16" grpId="0"/>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par un RNN</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859970" y="1493159"/>
            <a:ext cx="7522486" cy="3951500"/>
          </a:xfrm>
          <a:prstGeom prst="rect">
            <a:avLst/>
          </a:prstGeom>
        </p:spPr>
      </p:pic>
    </p:spTree>
    <p:extLst>
      <p:ext uri="{BB962C8B-B14F-4D97-AF65-F5344CB8AC3E}">
        <p14:creationId xmlns:p14="http://schemas.microsoft.com/office/powerpoint/2010/main" val="258502771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Limitation des RNN</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7" name="Rectangle 3">
            <a:extLst>
              <a:ext uri="{FF2B5EF4-FFF2-40B4-BE49-F238E27FC236}">
                <a16:creationId xmlns:a16="http://schemas.microsoft.com/office/drawing/2014/main" id="{EC0248CC-ECD4-E182-B127-9BFD61D3E70D}"/>
              </a:ext>
            </a:extLst>
          </p:cNvPr>
          <p:cNvSpPr txBox="1">
            <a:spLocks noChangeArrowheads="1"/>
          </p:cNvSpPr>
          <p:nvPr/>
        </p:nvSpPr>
        <p:spPr bwMode="auto">
          <a:xfrm>
            <a:off x="757951" y="4407695"/>
            <a:ext cx="7728823" cy="85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300"/>
              </a:spcBef>
              <a:spcAft>
                <a:spcPts val="300"/>
              </a:spcAft>
            </a:pPr>
            <a:r>
              <a:rPr lang="fr-CA" altLang="ko-KR" sz="1800" dirty="0"/>
              <a:t>Gradient évanescent</a:t>
            </a:r>
          </a:p>
          <a:p>
            <a:pPr>
              <a:spcBef>
                <a:spcPts val="300"/>
              </a:spcBef>
              <a:spcAft>
                <a:spcPts val="300"/>
              </a:spcAft>
            </a:pPr>
            <a:r>
              <a:rPr lang="fr-CA" altLang="ko-KR" sz="1800" dirty="0"/>
              <a:t>Séquentiel – pas paralléisable, donc inefficaces à entrainer</a:t>
            </a:r>
          </a:p>
        </p:txBody>
      </p:sp>
    </p:spTree>
    <p:extLst>
      <p:ext uri="{BB962C8B-B14F-4D97-AF65-F5344CB8AC3E}">
        <p14:creationId xmlns:p14="http://schemas.microsoft.com/office/powerpoint/2010/main" val="389571588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Transformer</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
        <p:nvSpPr>
          <p:cNvPr id="7" name="Rectangle 3">
            <a:extLst>
              <a:ext uri="{FF2B5EF4-FFF2-40B4-BE49-F238E27FC236}">
                <a16:creationId xmlns:a16="http://schemas.microsoft.com/office/drawing/2014/main" id="{EC0248CC-ECD4-E182-B127-9BFD61D3E70D}"/>
              </a:ext>
            </a:extLst>
          </p:cNvPr>
          <p:cNvSpPr txBox="1">
            <a:spLocks noChangeArrowheads="1"/>
          </p:cNvSpPr>
          <p:nvPr/>
        </p:nvSpPr>
        <p:spPr bwMode="auto">
          <a:xfrm>
            <a:off x="756802" y="1417638"/>
            <a:ext cx="772283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
              </a:spcBef>
              <a:spcAft>
                <a:spcPts val="300"/>
              </a:spcAft>
              <a:buNone/>
            </a:pPr>
            <a:r>
              <a:rPr lang="fr-CA" altLang="ko-KR" sz="1800" dirty="0"/>
              <a:t>Une architecture de réseau de neurones pour le traitement des données séquentiel basé sur des concepts d’</a:t>
            </a:r>
            <a:r>
              <a:rPr lang="fr-CA" altLang="ko-KR" sz="1800" b="1" dirty="0"/>
              <a:t>attention</a:t>
            </a:r>
            <a:r>
              <a:rPr lang="fr-CA" altLang="ko-KR" sz="1800" dirty="0"/>
              <a:t> et de </a:t>
            </a:r>
            <a:r>
              <a:rPr lang="fr-CA" altLang="ko-KR" sz="1800" b="1" dirty="0"/>
              <a:t>codage de position</a:t>
            </a:r>
            <a:r>
              <a:rPr lang="fr-CA" altLang="ko-KR" sz="1800" dirty="0"/>
              <a:t>. </a:t>
            </a:r>
          </a:p>
        </p:txBody>
      </p:sp>
      <p:sp>
        <p:nvSpPr>
          <p:cNvPr id="2" name="Rectangle 3">
            <a:extLst>
              <a:ext uri="{FF2B5EF4-FFF2-40B4-BE49-F238E27FC236}">
                <a16:creationId xmlns:a16="http://schemas.microsoft.com/office/drawing/2014/main" id="{0A989E90-D1C6-45B9-B152-6DD97223A8AC}"/>
              </a:ext>
            </a:extLst>
          </p:cNvPr>
          <p:cNvSpPr txBox="1">
            <a:spLocks noChangeArrowheads="1"/>
          </p:cNvSpPr>
          <p:nvPr/>
        </p:nvSpPr>
        <p:spPr bwMode="auto">
          <a:xfrm>
            <a:off x="756802" y="2944813"/>
            <a:ext cx="764424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00"/>
              </a:spcBef>
              <a:spcAft>
                <a:spcPts val="300"/>
              </a:spcAft>
              <a:buNone/>
            </a:pPr>
            <a:r>
              <a:rPr lang="fr-CA" altLang="ko-KR" sz="1800" dirty="0"/>
              <a:t>Les grands modèles de langages (LLM) comme </a:t>
            </a:r>
            <a:r>
              <a:rPr lang="fr-CA" altLang="ko-KR" sz="1800" dirty="0" err="1"/>
              <a:t>ChatGPT</a:t>
            </a:r>
            <a:r>
              <a:rPr lang="fr-CA" altLang="ko-KR" sz="1800" dirty="0"/>
              <a:t> utilise des </a:t>
            </a:r>
            <a:r>
              <a:rPr lang="fr-CA" altLang="ko-KR" sz="1800" i="1" dirty="0" err="1"/>
              <a:t>transformers</a:t>
            </a:r>
            <a:endParaRPr lang="fr-CA" altLang="ko-KR" sz="1800" i="1" dirty="0"/>
          </a:p>
        </p:txBody>
      </p:sp>
    </p:spTree>
    <p:extLst>
      <p:ext uri="{BB962C8B-B14F-4D97-AF65-F5344CB8AC3E}">
        <p14:creationId xmlns:p14="http://schemas.microsoft.com/office/powerpoint/2010/main" val="242371027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a:xfrm>
            <a:off x="457200" y="1600200"/>
            <a:ext cx="8115300" cy="3121819"/>
          </a:xfrm>
        </p:spPr>
        <p:txBody>
          <a:bodyPr/>
          <a:lstStyle/>
          <a:p>
            <a:pPr eaLnBrk="1" hangingPunct="1"/>
            <a:r>
              <a:rPr lang="fr-CA" altLang="ko-KR" dirty="0"/>
              <a:t>Le langage est une capacité cognitive qui distingue les humains des animaux</a:t>
            </a:r>
          </a:p>
          <a:p>
            <a:r>
              <a:rPr lang="fr-CA" altLang="ko-KR" dirty="0"/>
              <a:t> Le traitement du langage naturel comprend, entre autres, les grands modèles de langage comme </a:t>
            </a:r>
            <a:r>
              <a:rPr lang="fr-CA" altLang="ko-KR" dirty="0" err="1"/>
              <a:t>ChatGPT</a:t>
            </a:r>
            <a:r>
              <a:rPr lang="fr-CA" altLang="ko-KR" dirty="0"/>
              <a:t> et a plusieurs applications:</a:t>
            </a:r>
          </a:p>
          <a:p>
            <a:pPr lvl="1">
              <a:spcBef>
                <a:spcPts val="600"/>
              </a:spcBef>
              <a:spcAft>
                <a:spcPts val="300"/>
              </a:spcAft>
            </a:pPr>
            <a:r>
              <a:rPr lang="fr-CA" altLang="ko-KR" dirty="0"/>
              <a:t>Traduction automatique</a:t>
            </a:r>
          </a:p>
          <a:p>
            <a:pPr lvl="1"/>
            <a:r>
              <a:rPr lang="fr-CA" altLang="ko-KR" dirty="0"/>
              <a:t>Interaction humain-machine</a:t>
            </a:r>
          </a:p>
          <a:p>
            <a:pPr lvl="1"/>
            <a:r>
              <a:rPr lang="fr-CA" altLang="ko-KR" dirty="0"/>
              <a:t>Résumé des documents </a:t>
            </a:r>
          </a:p>
          <a:p>
            <a:pPr lvl="1"/>
            <a:r>
              <a:rPr lang="fr-CA" altLang="ko-KR" dirty="0"/>
              <a:t>Génération de contenu</a:t>
            </a:r>
          </a:p>
          <a:p>
            <a:pPr lvl="1"/>
            <a:r>
              <a:rPr lang="fr-CA" altLang="ko-KR" dirty="0"/>
              <a:t>Cybersécurité – écoute électronique; détection de menaces</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2</a:t>
            </a:fld>
            <a:endParaRPr lang="en-US" altLang="ko-KR" sz="1400">
              <a:latin typeface="Calibri" panose="020F0502020204030204" pitchFamily="34" charset="0"/>
            </a:endParaRPr>
          </a:p>
        </p:txBody>
      </p:sp>
    </p:spTree>
    <p:extLst>
      <p:ext uri="{BB962C8B-B14F-4D97-AF65-F5344CB8AC3E}">
        <p14:creationId xmlns:p14="http://schemas.microsoft.com/office/powerpoint/2010/main" val="8448836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20</a:t>
            </a:fld>
            <a:endParaRPr lang="en-US" altLang="ko-KR" sz="1400">
              <a:latin typeface="Calibri" panose="020F0502020204030204" pitchFamily="34" charset="0"/>
            </a:endParaRPr>
          </a:p>
        </p:txBody>
      </p:sp>
      <p:pic>
        <p:nvPicPr>
          <p:cNvPr id="8" name="Picture 7">
            <a:extLst>
              <a:ext uri="{FF2B5EF4-FFF2-40B4-BE49-F238E27FC236}">
                <a16:creationId xmlns:a16="http://schemas.microsoft.com/office/drawing/2014/main" id="{36B4DCAA-E0E6-2303-2F75-42604F9CD3A8}"/>
              </a:ext>
            </a:extLst>
          </p:cNvPr>
          <p:cNvPicPr>
            <a:picLocks noChangeAspect="1"/>
          </p:cNvPicPr>
          <p:nvPr/>
        </p:nvPicPr>
        <p:blipFill>
          <a:blip r:embed="rId3"/>
          <a:stretch>
            <a:fillRect/>
          </a:stretch>
        </p:blipFill>
        <p:spPr>
          <a:xfrm>
            <a:off x="910508" y="3814888"/>
            <a:ext cx="7543800" cy="1757111"/>
          </a:xfrm>
          <a:prstGeom prst="rect">
            <a:avLst/>
          </a:prstGeom>
        </p:spPr>
      </p:pic>
      <p:pic>
        <p:nvPicPr>
          <p:cNvPr id="9" name="Picture 8">
            <a:extLst>
              <a:ext uri="{FF2B5EF4-FFF2-40B4-BE49-F238E27FC236}">
                <a16:creationId xmlns:a16="http://schemas.microsoft.com/office/drawing/2014/main" id="{9ED8A41E-6F94-7E69-85A5-2E164DE5E146}"/>
              </a:ext>
            </a:extLst>
          </p:cNvPr>
          <p:cNvPicPr>
            <a:picLocks noChangeAspect="1"/>
          </p:cNvPicPr>
          <p:nvPr/>
        </p:nvPicPr>
        <p:blipFill>
          <a:blip r:embed="rId4"/>
          <a:stretch>
            <a:fillRect/>
          </a:stretch>
        </p:blipFill>
        <p:spPr>
          <a:xfrm>
            <a:off x="1318339" y="858375"/>
            <a:ext cx="6168311" cy="1558324"/>
          </a:xfrm>
          <a:prstGeom prst="rect">
            <a:avLst/>
          </a:prstGeom>
        </p:spPr>
      </p:pic>
    </p:spTree>
    <p:extLst>
      <p:ext uri="{BB962C8B-B14F-4D97-AF65-F5344CB8AC3E}">
        <p14:creationId xmlns:p14="http://schemas.microsoft.com/office/powerpoint/2010/main" val="329472585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21</a:t>
            </a:fld>
            <a:endParaRPr lang="en-US" altLang="ko-KR" sz="1400">
              <a:latin typeface="Calibri" panose="020F0502020204030204" pitchFamily="34" charset="0"/>
            </a:endParaRPr>
          </a:p>
        </p:txBody>
      </p:sp>
      <p:pic>
        <p:nvPicPr>
          <p:cNvPr id="9" name="Picture 8">
            <a:extLst>
              <a:ext uri="{FF2B5EF4-FFF2-40B4-BE49-F238E27FC236}">
                <a16:creationId xmlns:a16="http://schemas.microsoft.com/office/drawing/2014/main" id="{9ED8A41E-6F94-7E69-85A5-2E164DE5E146}"/>
              </a:ext>
            </a:extLst>
          </p:cNvPr>
          <p:cNvPicPr>
            <a:picLocks noChangeAspect="1"/>
          </p:cNvPicPr>
          <p:nvPr/>
        </p:nvPicPr>
        <p:blipFill>
          <a:blip r:embed="rId3"/>
          <a:stretch>
            <a:fillRect/>
          </a:stretch>
        </p:blipFill>
        <p:spPr>
          <a:xfrm>
            <a:off x="1439783" y="681020"/>
            <a:ext cx="5989717" cy="1513206"/>
          </a:xfrm>
          <a:prstGeom prst="rect">
            <a:avLst/>
          </a:prstGeom>
        </p:spPr>
      </p:pic>
      <p:pic>
        <p:nvPicPr>
          <p:cNvPr id="3" name="Picture 2">
            <a:extLst>
              <a:ext uri="{FF2B5EF4-FFF2-40B4-BE49-F238E27FC236}">
                <a16:creationId xmlns:a16="http://schemas.microsoft.com/office/drawing/2014/main" id="{F985107C-744C-B938-8EF2-0EDA8C9B1DEB}"/>
              </a:ext>
            </a:extLst>
          </p:cNvPr>
          <p:cNvPicPr>
            <a:picLocks noChangeAspect="1"/>
          </p:cNvPicPr>
          <p:nvPr/>
        </p:nvPicPr>
        <p:blipFill>
          <a:blip r:embed="rId4"/>
          <a:stretch>
            <a:fillRect/>
          </a:stretch>
        </p:blipFill>
        <p:spPr>
          <a:xfrm>
            <a:off x="1121707" y="2372820"/>
            <a:ext cx="6729274" cy="3917421"/>
          </a:xfrm>
          <a:prstGeom prst="rect">
            <a:avLst/>
          </a:prstGeom>
        </p:spPr>
      </p:pic>
    </p:spTree>
    <p:extLst>
      <p:ext uri="{BB962C8B-B14F-4D97-AF65-F5344CB8AC3E}">
        <p14:creationId xmlns:p14="http://schemas.microsoft.com/office/powerpoint/2010/main" val="128520140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224757"/>
            <a:ext cx="8261350" cy="4708525"/>
          </a:xfrm>
        </p:spPr>
        <p:txBody>
          <a:bodyPr/>
          <a:lstStyle/>
          <a:p>
            <a:r>
              <a:rPr lang="fr-FR" altLang="en-US" dirty="0"/>
              <a:t>Cette leçon a introduit le concept de RNN. Ce qu’il faut retenir est que grâce à l’introduction de la récurrence, on est capable de traiter des données séquentielles, par exemple le langage naturel. </a:t>
            </a:r>
          </a:p>
          <a:p>
            <a:pPr marL="0" indent="0">
              <a:buNone/>
            </a:pPr>
            <a:endParaRPr lang="fr-FR" altLang="en-US" dirty="0"/>
          </a:p>
          <a:p>
            <a:r>
              <a:rPr lang="fr-FR" altLang="en-US" dirty="0"/>
              <a:t>Par contre le RNN a des limitations (traitement séquentiel, gradient évanescent). Ils ont pendant longtemps étaient l’architecture de prédilection pour les données séquentielles, mais sont aujourd’hui remplacés par le </a:t>
            </a:r>
            <a:r>
              <a:rPr lang="fr-FR" altLang="en-US" i="1" dirty="0"/>
              <a:t>transformer</a:t>
            </a:r>
            <a:r>
              <a:rPr lang="fr-FR" altLang="en-US" dirty="0"/>
              <a:t> pour beaucoup d’applications.</a:t>
            </a:r>
          </a:p>
          <a:p>
            <a:endParaRPr lang="fr-FR" altLang="en-US" dirty="0"/>
          </a:p>
          <a:p>
            <a:r>
              <a:rPr lang="fr-FR" altLang="en-US" dirty="0"/>
              <a:t>Cours plus avancés:</a:t>
            </a:r>
          </a:p>
          <a:p>
            <a:pPr lvl="1"/>
            <a:r>
              <a:rPr lang="fr-FR" altLang="en-US" b="1" dirty="0"/>
              <a:t>IFT 607 – Traitement automatique des langues naturelles </a:t>
            </a:r>
            <a:r>
              <a:rPr lang="fr-FR" altLang="en-US" dirty="0"/>
              <a:t>(cours de maîtrise)</a:t>
            </a:r>
          </a:p>
          <a:p>
            <a:pPr lvl="1"/>
            <a:r>
              <a:rPr lang="fr-FR" altLang="en-US" b="1" dirty="0"/>
              <a:t>IFT 725 – Réseaux neuronaux </a:t>
            </a:r>
            <a:r>
              <a:rPr lang="fr-FR" altLang="en-US" dirty="0"/>
              <a:t>(cours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22</a:t>
            </a:fld>
            <a:endParaRPr lang="en-US" altLang="ko-KR" sz="1400">
              <a:latin typeface="Calibri" panose="020F050202020403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818965" y="6350986"/>
            <a:ext cx="2054206"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23</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973898" y="996192"/>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392613"/>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28" name="Group 27">
            <a:extLst>
              <a:ext uri="{FF2B5EF4-FFF2-40B4-BE49-F238E27FC236}">
                <a16:creationId xmlns:a16="http://schemas.microsoft.com/office/drawing/2014/main" id="{C6BE69DD-9012-4A03-AC2F-149ED3FD767C}"/>
              </a:ext>
            </a:extLst>
          </p:cNvPr>
          <p:cNvGrpSpPr/>
          <p:nvPr/>
        </p:nvGrpSpPr>
        <p:grpSpPr>
          <a:xfrm>
            <a:off x="6662556" y="1461211"/>
            <a:ext cx="2248506" cy="2208777"/>
            <a:chOff x="6497783" y="563743"/>
            <a:chExt cx="2248506" cy="2208777"/>
          </a:xfrm>
        </p:grpSpPr>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066149" y="2126189"/>
              <a:ext cx="1680140" cy="646331"/>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err="1">
                  <a:latin typeface="Calibri" charset="0"/>
                </a:rPr>
                <a:t>Traitemen</a:t>
              </a:r>
              <a:r>
                <a:rPr lang="fr-FR" altLang="ko-KR" dirty="0"/>
                <a:t>t du</a:t>
              </a:r>
            </a:p>
            <a:p>
              <a:pPr algn="ctr">
                <a:defRPr/>
              </a:pPr>
              <a:r>
                <a:rPr lang="fr-FR" altLang="ko-KR" dirty="0">
                  <a:latin typeface="Calibri" charset="0"/>
                </a:rPr>
                <a:t>Langage naturel</a:t>
              </a:r>
              <a:endParaRPr lang="fr-CA" altLang="ko-KR" dirty="0">
                <a:latin typeface="Calibri" charset="0"/>
              </a:endParaRP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5839160" y="1222366"/>
              <a:ext cx="1885612" cy="568365"/>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a:xfrm>
            <a:off x="457200" y="1600200"/>
            <a:ext cx="8261350" cy="3819293"/>
          </a:xfrm>
        </p:spPr>
        <p:txBody>
          <a:bodyPr/>
          <a:lstStyle/>
          <a:p>
            <a:r>
              <a:rPr lang="fr-FR" altLang="en-US" dirty="0"/>
              <a:t>Expliquer la différence entre un RNN et un réseau </a:t>
            </a:r>
            <a:r>
              <a:rPr lang="fr-FR" altLang="en-US" dirty="0" err="1"/>
              <a:t>feedforward</a:t>
            </a:r>
            <a:endParaRPr lang="fr-FR" altLang="en-US" dirty="0"/>
          </a:p>
          <a:p>
            <a:pPr marL="0" indent="0">
              <a:buNone/>
            </a:pPr>
            <a:endParaRPr lang="fr-FR" altLang="en-US" dirty="0"/>
          </a:p>
          <a:p>
            <a:r>
              <a:rPr lang="fr-FR" altLang="en-US" dirty="0"/>
              <a:t>Expliquer ce qu’un </a:t>
            </a:r>
            <a:r>
              <a:rPr lang="fr-FR" altLang="en-US" i="1" dirty="0" err="1"/>
              <a:t>word</a:t>
            </a:r>
            <a:r>
              <a:rPr lang="fr-FR" altLang="en-US" i="1" dirty="0"/>
              <a:t> </a:t>
            </a:r>
            <a:r>
              <a:rPr lang="fr-FR" altLang="en-US" i="1" dirty="0" err="1"/>
              <a:t>embedding</a:t>
            </a:r>
            <a:r>
              <a:rPr lang="fr-FR" altLang="en-US" i="1" dirty="0"/>
              <a:t> </a:t>
            </a:r>
            <a:r>
              <a:rPr lang="fr-FR" altLang="en-US" dirty="0"/>
              <a:t>et comment le créer</a:t>
            </a:r>
          </a:p>
          <a:p>
            <a:endParaRPr lang="fr-FR" altLang="en-US" dirty="0"/>
          </a:p>
          <a:p>
            <a:r>
              <a:rPr lang="fr-FR" altLang="en-US" dirty="0"/>
              <a:t>Expliquer l’application d’étiquetage grammatical.</a:t>
            </a:r>
          </a:p>
          <a:p>
            <a:pPr marL="0" indent="0">
              <a:buNone/>
            </a:pPr>
            <a:endParaRPr lang="fr-FR" altLang="en-US" dirty="0"/>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24</a:t>
            </a:fld>
            <a:endParaRPr lang="en-US" altLang="ko-KR" sz="1400">
              <a:latin typeface="Calibri" panose="020F050202020403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r>
              <a:rPr lang="fr-CA" altLang="ko-KR" dirty="0"/>
              <a:t>Représentation des mots par des </a:t>
            </a:r>
            <a:r>
              <a:rPr lang="fr-CA" altLang="ko-KR" i="1" dirty="0"/>
              <a:t>Word </a:t>
            </a:r>
            <a:r>
              <a:rPr lang="fr-CA" altLang="ko-KR" i="1" dirty="0" err="1"/>
              <a:t>embeddings</a:t>
            </a:r>
            <a:endParaRPr lang="fr-CA" altLang="ko-KR" i="1" dirty="0"/>
          </a:p>
          <a:p>
            <a:r>
              <a:rPr lang="fr-CA" altLang="ko-KR" dirty="0"/>
              <a:t>Application à l’étiquetage grammaticale</a:t>
            </a:r>
          </a:p>
          <a:p>
            <a:pPr eaLnBrk="1" hangingPunct="1"/>
            <a:r>
              <a:rPr lang="fr-CA" altLang="ko-KR" dirty="0"/>
              <a:t>Réseau de neurones récurrent (RNN)</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artificiel</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a:xfrm>
            <a:off x="457200" y="1865987"/>
            <a:ext cx="5932714" cy="365125"/>
          </a:xfrm>
        </p:spPr>
        <p:txBody>
          <a:bodyPr/>
          <a:lstStyle/>
          <a:p>
            <a:pPr marL="0" indent="0" eaLnBrk="1" hangingPunct="1">
              <a:buNone/>
            </a:pPr>
            <a:r>
              <a:rPr lang="fr-CA" altLang="ko-KR" b="1" dirty="0"/>
              <a:t>Réseau de </a:t>
            </a:r>
            <a:r>
              <a:rPr lang="fr-CA" altLang="ko-KR" b="1" dirty="0" err="1"/>
              <a:t>neuronne</a:t>
            </a:r>
            <a:r>
              <a:rPr lang="fr-CA" altLang="ko-KR" b="1" dirty="0"/>
              <a:t> </a:t>
            </a:r>
            <a:r>
              <a:rPr lang="fr-CA" altLang="ko-KR" b="1" i="1" dirty="0" err="1"/>
              <a:t>feedfoward</a:t>
            </a:r>
            <a:r>
              <a:rPr lang="fr-CA" altLang="ko-KR" b="1" dirty="0"/>
              <a:t> (multi-perceptron)</a:t>
            </a:r>
          </a:p>
          <a:p>
            <a:pPr lvl="1" eaLnBrk="1" hangingPunct="1">
              <a:buFont typeface="Wingdings" panose="05000000000000000000" pitchFamily="2" charset="2"/>
              <a:buNone/>
            </a:pPr>
            <a:endParaRPr lang="fr-CA" altLang="ko-KR" b="1" dirty="0"/>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pic>
        <p:nvPicPr>
          <p:cNvPr id="5" name="Picture 4">
            <a:extLst>
              <a:ext uri="{FF2B5EF4-FFF2-40B4-BE49-F238E27FC236}">
                <a16:creationId xmlns:a16="http://schemas.microsoft.com/office/drawing/2014/main" id="{8D236A92-1CCC-F4A3-73D9-017D07401CA5}"/>
              </a:ext>
            </a:extLst>
          </p:cNvPr>
          <p:cNvPicPr>
            <a:picLocks noChangeAspect="1"/>
          </p:cNvPicPr>
          <p:nvPr/>
        </p:nvPicPr>
        <p:blipFill>
          <a:blip r:embed="rId3"/>
          <a:stretch>
            <a:fillRect/>
          </a:stretch>
        </p:blipFill>
        <p:spPr>
          <a:xfrm>
            <a:off x="741342" y="2423773"/>
            <a:ext cx="7052827" cy="2785262"/>
          </a:xfrm>
          <a:prstGeom prst="rect">
            <a:avLst/>
          </a:prstGeom>
        </p:spPr>
      </p:pic>
    </p:spTree>
    <p:extLst>
      <p:ext uri="{BB962C8B-B14F-4D97-AF65-F5344CB8AC3E}">
        <p14:creationId xmlns:p14="http://schemas.microsoft.com/office/powerpoint/2010/main" val="3000253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artificiel</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sp>
        <p:nvSpPr>
          <p:cNvPr id="2" name="Rectangle 3">
            <a:extLst>
              <a:ext uri="{FF2B5EF4-FFF2-40B4-BE49-F238E27FC236}">
                <a16:creationId xmlns:a16="http://schemas.microsoft.com/office/drawing/2014/main" id="{641EB146-B190-E358-67CB-BAACCC8B70F5}"/>
              </a:ext>
            </a:extLst>
          </p:cNvPr>
          <p:cNvSpPr txBox="1">
            <a:spLocks noChangeArrowheads="1"/>
          </p:cNvSpPr>
          <p:nvPr/>
        </p:nvSpPr>
        <p:spPr bwMode="auto">
          <a:xfrm>
            <a:off x="807881" y="5335725"/>
            <a:ext cx="7878919" cy="43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spcAft>
                <a:spcPts val="1000"/>
              </a:spcAft>
              <a:buNone/>
            </a:pPr>
            <a:r>
              <a:rPr lang="fr-CA" altLang="ko-KR" dirty="0"/>
              <a:t>Un de neurone prend des vecteurs d’entrées numériques</a:t>
            </a:r>
          </a:p>
        </p:txBody>
      </p:sp>
      <p:pic>
        <p:nvPicPr>
          <p:cNvPr id="5" name="Picture 4">
            <a:extLst>
              <a:ext uri="{FF2B5EF4-FFF2-40B4-BE49-F238E27FC236}">
                <a16:creationId xmlns:a16="http://schemas.microsoft.com/office/drawing/2014/main" id="{5C613BBB-CD75-B766-3CD5-F880BE95E036}"/>
              </a:ext>
            </a:extLst>
          </p:cNvPr>
          <p:cNvPicPr>
            <a:picLocks noChangeAspect="1"/>
          </p:cNvPicPr>
          <p:nvPr/>
        </p:nvPicPr>
        <p:blipFill>
          <a:blip r:embed="rId3"/>
          <a:stretch>
            <a:fillRect/>
          </a:stretch>
        </p:blipFill>
        <p:spPr>
          <a:xfrm>
            <a:off x="848500" y="2046442"/>
            <a:ext cx="7028333" cy="2765115"/>
          </a:xfrm>
          <a:prstGeom prst="rect">
            <a:avLst/>
          </a:prstGeom>
        </p:spPr>
      </p:pic>
    </p:spTree>
    <p:extLst>
      <p:ext uri="{BB962C8B-B14F-4D97-AF65-F5344CB8AC3E}">
        <p14:creationId xmlns:p14="http://schemas.microsoft.com/office/powerpoint/2010/main" val="423665285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artificiel</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sp>
        <p:nvSpPr>
          <p:cNvPr id="4" name="Rectangle 3">
            <a:extLst>
              <a:ext uri="{FF2B5EF4-FFF2-40B4-BE49-F238E27FC236}">
                <a16:creationId xmlns:a16="http://schemas.microsoft.com/office/drawing/2014/main" id="{4CA08AAF-70A0-6A2C-2622-69BDA5340229}"/>
              </a:ext>
            </a:extLst>
          </p:cNvPr>
          <p:cNvSpPr txBox="1">
            <a:spLocks noChangeArrowheads="1"/>
          </p:cNvSpPr>
          <p:nvPr/>
        </p:nvSpPr>
        <p:spPr bwMode="auto">
          <a:xfrm>
            <a:off x="632540" y="5182462"/>
            <a:ext cx="7878919" cy="6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1000"/>
              </a:spcBef>
              <a:spcAft>
                <a:spcPts val="1000"/>
              </a:spcAft>
              <a:buNone/>
            </a:pPr>
            <a:r>
              <a:rPr lang="fr-CA" altLang="ko-KR" dirty="0"/>
              <a:t>Pour le traitement du langage naturel, il nous faut une représentation numérique des mots</a:t>
            </a:r>
          </a:p>
        </p:txBody>
      </p:sp>
      <p:pic>
        <p:nvPicPr>
          <p:cNvPr id="15" name="Picture 14">
            <a:extLst>
              <a:ext uri="{FF2B5EF4-FFF2-40B4-BE49-F238E27FC236}">
                <a16:creationId xmlns:a16="http://schemas.microsoft.com/office/drawing/2014/main" id="{9BC0D02C-9E50-4198-C0B4-86ECF4CE705D}"/>
              </a:ext>
            </a:extLst>
          </p:cNvPr>
          <p:cNvPicPr>
            <a:picLocks noChangeAspect="1"/>
          </p:cNvPicPr>
          <p:nvPr/>
        </p:nvPicPr>
        <p:blipFill>
          <a:blip r:embed="rId3"/>
          <a:stretch>
            <a:fillRect/>
          </a:stretch>
        </p:blipFill>
        <p:spPr>
          <a:xfrm>
            <a:off x="785813" y="2433759"/>
            <a:ext cx="7550306" cy="1907463"/>
          </a:xfrm>
          <a:prstGeom prst="rect">
            <a:avLst/>
          </a:prstGeom>
        </p:spPr>
      </p:pic>
    </p:spTree>
    <p:extLst>
      <p:ext uri="{BB962C8B-B14F-4D97-AF65-F5344CB8AC3E}">
        <p14:creationId xmlns:p14="http://schemas.microsoft.com/office/powerpoint/2010/main" val="177255650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4" y="1228067"/>
            <a:ext cx="8105155" cy="52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Les réseaux de neurones prennent des vecteurs de nombres comme entrées</a:t>
            </a:r>
          </a:p>
          <a:p>
            <a:pPr>
              <a:spcBef>
                <a:spcPts val="1000"/>
              </a:spcBef>
              <a:spcAft>
                <a:spcPts val="1000"/>
              </a:spcAft>
            </a:pPr>
            <a:r>
              <a:rPr lang="fr-CA" altLang="ko-KR" dirty="0"/>
              <a:t>Pour le traitement du langage naturelle, on voudrait une représentation des mots telle que les mots apparentés ont une représentation proche l’une de l’autre</a:t>
            </a:r>
          </a:p>
          <a:p>
            <a:pPr lvl="1">
              <a:spcBef>
                <a:spcPts val="300"/>
              </a:spcBef>
              <a:spcAft>
                <a:spcPts val="300"/>
              </a:spcAft>
            </a:pPr>
            <a:r>
              <a:rPr lang="fr-CA" altLang="ko-KR" dirty="0"/>
              <a:t>Apparentés syntaxiquement (ex. « idéal » et « pertinent » sont des adjectifs)</a:t>
            </a:r>
          </a:p>
          <a:p>
            <a:pPr lvl="1">
              <a:spcBef>
                <a:spcPts val="300"/>
              </a:spcBef>
              <a:spcAft>
                <a:spcPts val="300"/>
              </a:spcAft>
            </a:pPr>
            <a:r>
              <a:rPr lang="fr-CA" altLang="ko-KR" dirty="0"/>
              <a:t>Apparentés sémantiquement (ex. « chat » et « lion » sont des félins)</a:t>
            </a:r>
          </a:p>
          <a:p>
            <a:pPr lvl="1">
              <a:spcBef>
                <a:spcPts val="300"/>
              </a:spcBef>
              <a:spcAft>
                <a:spcPts val="300"/>
              </a:spcAft>
            </a:pPr>
            <a:r>
              <a:rPr lang="fr-CA" altLang="ko-KR" dirty="0"/>
              <a:t>Réfèrent au même sujet (ex. « soleil » et « pluie » réfèrent au climat)</a:t>
            </a:r>
          </a:p>
          <a:p>
            <a:pPr lvl="1">
              <a:spcBef>
                <a:spcPts val="300"/>
              </a:spcBef>
              <a:spcAft>
                <a:spcPts val="300"/>
              </a:spcAft>
            </a:pPr>
            <a:r>
              <a:rPr lang="fr-CA" altLang="ko-KR" dirty="0"/>
              <a:t>Reliés sentimentalement (ex. « sublime » et « mauvais » indiquent des sentiments opposés)</a:t>
            </a:r>
          </a:p>
          <a:p>
            <a:pPr marL="457200" lvl="1" indent="0">
              <a:spcBef>
                <a:spcPts val="300"/>
              </a:spcBef>
              <a:spcAft>
                <a:spcPts val="300"/>
              </a:spcAft>
              <a:buNone/>
            </a:pPr>
            <a:endParaRPr lang="fr-CA" altLang="ko-KR" dirty="0"/>
          </a:p>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de sorte que les mots apparentés ont des vecteurs proches.</a:t>
            </a:r>
          </a:p>
        </p:txBody>
      </p:sp>
    </p:spTree>
    <p:extLst>
      <p:ext uri="{BB962C8B-B14F-4D97-AF65-F5344CB8AC3E}">
        <p14:creationId xmlns:p14="http://schemas.microsoft.com/office/powerpoint/2010/main" val="338299506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5" y="1228067"/>
            <a:ext cx="7950742" cy="510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Un </a:t>
            </a:r>
            <a:r>
              <a:rPr lang="fr-CA" altLang="ko-KR" i="1" dirty="0" err="1"/>
              <a:t>word</a:t>
            </a:r>
            <a:r>
              <a:rPr lang="fr-CA" altLang="ko-KR" i="1" dirty="0"/>
              <a:t> </a:t>
            </a:r>
            <a:r>
              <a:rPr lang="fr-CA" altLang="ko-KR" i="1" dirty="0" err="1"/>
              <a:t>embedding</a:t>
            </a:r>
            <a:r>
              <a:rPr lang="fr-CA" altLang="ko-KR" i="1" dirty="0"/>
              <a:t> </a:t>
            </a:r>
            <a:r>
              <a:rPr lang="fr-CA" altLang="ko-KR" dirty="0"/>
              <a:t>est appris par un réseau de neurones sur un corpus.</a:t>
            </a:r>
          </a:p>
          <a:p>
            <a:pPr lvl="1">
              <a:spcBef>
                <a:spcPts val="1000"/>
              </a:spcBef>
              <a:spcAft>
                <a:spcPts val="1000"/>
              </a:spcAft>
            </a:pPr>
            <a:r>
              <a:rPr lang="fr-CA" altLang="ko-KR" dirty="0"/>
              <a:t>Exemples: Word2Vec, </a:t>
            </a:r>
            <a:r>
              <a:rPr lang="fr-CA" altLang="ko-KR" dirty="0" err="1"/>
              <a:t>GloVe</a:t>
            </a:r>
            <a:r>
              <a:rPr lang="fr-CA" altLang="ko-KR" dirty="0"/>
              <a:t>, </a:t>
            </a:r>
            <a:r>
              <a:rPr lang="fr-CA" altLang="ko-KR" cap="small" dirty="0" err="1"/>
              <a:t>FastText</a:t>
            </a:r>
            <a:endParaRPr lang="fr-CA" altLang="ko-KR" dirty="0"/>
          </a:p>
          <a:p>
            <a:pPr>
              <a:spcBef>
                <a:spcPts val="1000"/>
              </a:spcBef>
              <a:spcAft>
                <a:spcPts val="1000"/>
              </a:spcAft>
            </a:pPr>
            <a:r>
              <a:rPr lang="fr-CA" altLang="ko-KR" dirty="0"/>
              <a:t>Chaque </a:t>
            </a:r>
            <a:r>
              <a:rPr lang="fr-CA" altLang="ko-KR" dirty="0" err="1"/>
              <a:t>word</a:t>
            </a:r>
            <a:r>
              <a:rPr lang="fr-CA" altLang="ko-KR" dirty="0"/>
              <a:t> </a:t>
            </a:r>
            <a:r>
              <a:rPr lang="fr-CA" altLang="ko-KR" dirty="0" err="1"/>
              <a:t>embedding</a:t>
            </a:r>
            <a:r>
              <a:rPr lang="fr-CA" altLang="ko-KR" dirty="0"/>
              <a:t> est juste un vecteur de valeurs numériques sans apparente signification</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aadrdvark</a:t>
            </a:r>
            <a:r>
              <a:rPr lang="fr-CA" altLang="ko-KR" dirty="0">
                <a:solidFill>
                  <a:schemeClr val="tx2">
                    <a:lumMod val="60000"/>
                    <a:lumOff val="40000"/>
                  </a:schemeClr>
                </a:solidFill>
              </a:rPr>
              <a:t> » = [-0.7, +0.2, -3.2, …]</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abbacus</a:t>
            </a:r>
            <a:r>
              <a:rPr lang="fr-CA" altLang="ko-KR" dirty="0">
                <a:solidFill>
                  <a:schemeClr val="tx2">
                    <a:lumMod val="60000"/>
                    <a:lumOff val="40000"/>
                  </a:schemeClr>
                </a:solidFill>
              </a:rPr>
              <a:t> »   = [+0.5, +0.9, -1.3, …]</a:t>
            </a:r>
          </a:p>
          <a:p>
            <a:pPr marL="0" indent="0">
              <a:spcBef>
                <a:spcPts val="0"/>
              </a:spcBef>
              <a:spcAft>
                <a:spcPts val="0"/>
              </a:spcAft>
              <a:buNone/>
            </a:pPr>
            <a:r>
              <a:rPr lang="fr-CA" altLang="ko-KR" dirty="0">
                <a:solidFill>
                  <a:schemeClr val="tx2">
                    <a:lumMod val="60000"/>
                    <a:lumOff val="40000"/>
                  </a:schemeClr>
                </a:solidFill>
              </a:rPr>
              <a:t>             …</a:t>
            </a:r>
          </a:p>
          <a:p>
            <a:pPr marL="0" indent="0">
              <a:spcBef>
                <a:spcPts val="0"/>
              </a:spcBef>
              <a:spcAft>
                <a:spcPts val="0"/>
              </a:spcAft>
              <a:buNone/>
            </a:pPr>
            <a:r>
              <a:rPr lang="fr-CA" altLang="ko-KR" dirty="0">
                <a:solidFill>
                  <a:schemeClr val="tx2">
                    <a:lumMod val="60000"/>
                    <a:lumOff val="40000"/>
                  </a:schemeClr>
                </a:solidFill>
              </a:rPr>
              <a:t>             « zyzzyva » = [-0.1, +0.8, -0.4, …]</a:t>
            </a:r>
          </a:p>
          <a:p>
            <a:pPr marL="0" indent="0">
              <a:spcBef>
                <a:spcPts val="0"/>
              </a:spcBef>
              <a:spcAft>
                <a:spcPts val="0"/>
              </a:spcAft>
              <a:buNone/>
            </a:pPr>
            <a:endParaRPr lang="fr-CA" altLang="ko-KR" dirty="0"/>
          </a:p>
          <a:p>
            <a:pPr>
              <a:spcBef>
                <a:spcPts val="1000"/>
              </a:spcBef>
              <a:spcAft>
                <a:spcPts val="1000"/>
              </a:spcAft>
            </a:pPr>
            <a:r>
              <a:rPr lang="fr-CA" altLang="ko-KR" dirty="0"/>
              <a:t>Mais les mots apparentés ont des représentations proches</a:t>
            </a:r>
          </a:p>
          <a:p>
            <a:pPr marL="0" indent="0">
              <a:spcBef>
                <a:spcPts val="1000"/>
              </a:spcBef>
              <a:spcAft>
                <a:spcPts val="1000"/>
              </a:spcAft>
              <a:buNone/>
            </a:pPr>
            <a:r>
              <a:rPr lang="fr-CA" altLang="ko-KR" dirty="0"/>
              <a:t>          [repas, déjeuner, souper, soupe]</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30F718D9-33E3-4FAC-8D23-D498B668B6CD}"/>
                  </a:ext>
                </a:extLst>
              </p:cNvPr>
              <p:cNvGraphicFramePr>
                <a:graphicFrameLocks noChangeAspect="1"/>
              </p:cNvGraphicFramePr>
              <p:nvPr>
                <p:extLst>
                  <p:ext uri="{D42A27DB-BD31-4B8C-83A1-F6EECF244321}">
                    <p14:modId xmlns:p14="http://schemas.microsoft.com/office/powerpoint/2010/main" val="2066439373"/>
                  </p:ext>
                </p:extLst>
              </p:nvPr>
            </p:nvGraphicFramePr>
            <p:xfrm>
              <a:off x="7847671" y="1710693"/>
              <a:ext cx="585440" cy="439080"/>
            </p:xfrm>
            <a:graphic>
              <a:graphicData uri="http://schemas.microsoft.com/office/powerpoint/2016/slidezoom">
                <pslz:sldZm>
                  <pslz:sldZmObj sldId="727" cId="1561292342">
                    <pslz:zmPr id="{A8D27B2C-5483-4E9D-8D26-55B46F8C66D3}" returnToParent="0" transitionDur="1000">
                      <p166:blipFill xmlns:p166="http://schemas.microsoft.com/office/powerpoint/2016/6/main">
                        <a:blip r:embed="rId3"/>
                        <a:stretch>
                          <a:fillRect/>
                        </a:stretch>
                      </p166:blipFill>
                      <p166:spPr xmlns:p166="http://schemas.microsoft.com/office/powerpoint/2016/6/main">
                        <a:xfrm>
                          <a:off x="0" y="0"/>
                          <a:ext cx="585440" cy="43908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30F718D9-33E3-4FAC-8D23-D498B668B6CD}"/>
                  </a:ext>
                </a:extLst>
              </p:cNvPr>
              <p:cNvPicPr>
                <a:picLocks noGrp="1" noRot="1" noChangeAspect="1" noMove="1" noResize="1" noEditPoints="1" noAdjustHandles="1" noChangeArrowheads="1" noChangeShapeType="1"/>
              </p:cNvPicPr>
              <p:nvPr/>
            </p:nvPicPr>
            <p:blipFill>
              <a:blip r:embed="rId4"/>
              <a:stretch>
                <a:fillRect/>
              </a:stretch>
            </p:blipFill>
            <p:spPr>
              <a:xfrm>
                <a:off x="7847671" y="1710693"/>
                <a:ext cx="585440" cy="43908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C345B3B-3731-4C7C-BFD8-0B07F9FAA621}"/>
                  </a:ext>
                </a:extLst>
              </p:cNvPr>
              <p:cNvGraphicFramePr>
                <a:graphicFrameLocks noChangeAspect="1"/>
              </p:cNvGraphicFramePr>
              <p:nvPr>
                <p:extLst>
                  <p:ext uri="{D42A27DB-BD31-4B8C-83A1-F6EECF244321}">
                    <p14:modId xmlns:p14="http://schemas.microsoft.com/office/powerpoint/2010/main" val="4097157978"/>
                  </p:ext>
                </p:extLst>
              </p:nvPr>
            </p:nvGraphicFramePr>
            <p:xfrm>
              <a:off x="7897852" y="3559719"/>
              <a:ext cx="491400" cy="368550"/>
            </p:xfrm>
            <a:graphic>
              <a:graphicData uri="http://schemas.microsoft.com/office/powerpoint/2016/slidezoom">
                <pslz:sldZm>
                  <pslz:sldZmObj sldId="730" cId="1296834776">
                    <pslz:zmPr id="{19436EDC-0CD1-4778-83AB-77CC7715BBA1}" returnToParent="0" transitionDur="1000">
                      <p166:blipFill xmlns:p166="http://schemas.microsoft.com/office/powerpoint/2016/6/main">
                        <a:blip r:embed="rId5"/>
                        <a:stretch>
                          <a:fillRect/>
                        </a:stretch>
                      </p166:blipFill>
                      <p166:spPr xmlns:p166="http://schemas.microsoft.com/office/powerpoint/2016/6/main">
                        <a:xfrm>
                          <a:off x="0" y="0"/>
                          <a:ext cx="491400" cy="36855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C345B3B-3731-4C7C-BFD8-0B07F9FAA621}"/>
                  </a:ext>
                </a:extLst>
              </p:cNvPr>
              <p:cNvPicPr>
                <a:picLocks noGrp="1" noRot="1" noChangeAspect="1" noMove="1" noResize="1" noEditPoints="1" noAdjustHandles="1" noChangeArrowheads="1" noChangeShapeType="1"/>
              </p:cNvPicPr>
              <p:nvPr/>
            </p:nvPicPr>
            <p:blipFill>
              <a:blip r:embed="rId6"/>
              <a:stretch>
                <a:fillRect/>
              </a:stretch>
            </p:blipFill>
            <p:spPr>
              <a:xfrm>
                <a:off x="7897852" y="3559719"/>
                <a:ext cx="491400" cy="3685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B31E582-2271-43E9-BA21-46671981DA6D}"/>
                  </a:ext>
                </a:extLst>
              </p:cNvPr>
              <p:cNvGraphicFramePr>
                <a:graphicFrameLocks noChangeAspect="1"/>
              </p:cNvGraphicFramePr>
              <p:nvPr>
                <p:extLst>
                  <p:ext uri="{D42A27DB-BD31-4B8C-83A1-F6EECF244321}">
                    <p14:modId xmlns:p14="http://schemas.microsoft.com/office/powerpoint/2010/main" val="817816361"/>
                  </p:ext>
                </p:extLst>
              </p:nvPr>
            </p:nvGraphicFramePr>
            <p:xfrm>
              <a:off x="7948033" y="4148199"/>
              <a:ext cx="485078" cy="363808"/>
            </p:xfrm>
            <a:graphic>
              <a:graphicData uri="http://schemas.microsoft.com/office/powerpoint/2016/slidezoom">
                <pslz:sldZm>
                  <pslz:sldZmObj sldId="729" cId="1443168960">
                    <pslz:zmPr id="{AF63D93F-CC32-44A4-8A9A-2AF5901CE921}" returnToParent="0" transitionDur="1000">
                      <p166:blipFill xmlns:p166="http://schemas.microsoft.com/office/powerpoint/2016/6/main">
                        <a:blip r:embed="rId7"/>
                        <a:stretch>
                          <a:fillRect/>
                        </a:stretch>
                      </p166:blipFill>
                      <p166:spPr xmlns:p166="http://schemas.microsoft.com/office/powerpoint/2016/6/main">
                        <a:xfrm>
                          <a:off x="0" y="0"/>
                          <a:ext cx="485078" cy="363808"/>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7B31E582-2271-43E9-BA21-46671981DA6D}"/>
                  </a:ext>
                </a:extLst>
              </p:cNvPr>
              <p:cNvPicPr>
                <a:picLocks noGrp="1" noRot="1" noChangeAspect="1" noMove="1" noResize="1" noEditPoints="1" noAdjustHandles="1" noChangeArrowheads="1" noChangeShapeType="1"/>
              </p:cNvPicPr>
              <p:nvPr/>
            </p:nvPicPr>
            <p:blipFill>
              <a:blip r:embed="rId8"/>
              <a:stretch>
                <a:fillRect/>
              </a:stretch>
            </p:blipFill>
            <p:spPr>
              <a:xfrm>
                <a:off x="7948033" y="4148199"/>
                <a:ext cx="485078" cy="363808"/>
              </a:xfrm>
              <a:prstGeom prst="rect">
                <a:avLst/>
              </a:prstGeom>
              <a:ln w="3175">
                <a:solidFill>
                  <a:prstClr val="ltGray"/>
                </a:solidFill>
              </a:ln>
            </p:spPr>
          </p:pic>
        </mc:Fallback>
      </mc:AlternateContent>
    </p:spTree>
    <p:extLst>
      <p:ext uri="{BB962C8B-B14F-4D97-AF65-F5344CB8AC3E}">
        <p14:creationId xmlns:p14="http://schemas.microsoft.com/office/powerpoint/2010/main" val="1589095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Réseau de neurone pour </a:t>
            </a:r>
            <a:br>
              <a:rPr lang="fr-CA" altLang="en-US" dirty="0">
                <a:latin typeface="Arial" panose="020B0604020202020204" pitchFamily="34" charset="0"/>
              </a:rPr>
            </a:b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endParaRPr lang="fr-CA" altLang="en-US" i="1"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grpSp>
        <p:nvGrpSpPr>
          <p:cNvPr id="9" name="Group 8">
            <a:extLst>
              <a:ext uri="{FF2B5EF4-FFF2-40B4-BE49-F238E27FC236}">
                <a16:creationId xmlns:a16="http://schemas.microsoft.com/office/drawing/2014/main" id="{9CEB1261-F384-4131-A0C2-42391A5B7EB3}"/>
              </a:ext>
            </a:extLst>
          </p:cNvPr>
          <p:cNvGrpSpPr/>
          <p:nvPr/>
        </p:nvGrpSpPr>
        <p:grpSpPr>
          <a:xfrm>
            <a:off x="1237785" y="1750742"/>
            <a:ext cx="7527073" cy="3849871"/>
            <a:chOff x="1237785" y="1750742"/>
            <a:chExt cx="7527073" cy="3849871"/>
          </a:xfrm>
        </p:grpSpPr>
        <p:pic>
          <p:nvPicPr>
            <p:cNvPr id="7" name="Picture 6" descr="Diagram&#10;&#10;Description automatically generated">
              <a:extLst>
                <a:ext uri="{FF2B5EF4-FFF2-40B4-BE49-F238E27FC236}">
                  <a16:creationId xmlns:a16="http://schemas.microsoft.com/office/drawing/2014/main" id="{44F4C595-B098-4CBF-B4E9-6A919B5A846D}"/>
                </a:ext>
              </a:extLst>
            </p:cNvPr>
            <p:cNvPicPr>
              <a:picLocks noChangeAspect="1"/>
            </p:cNvPicPr>
            <p:nvPr/>
          </p:nvPicPr>
          <p:blipFill>
            <a:blip r:embed="rId2"/>
            <a:stretch>
              <a:fillRect/>
            </a:stretch>
          </p:blipFill>
          <p:spPr>
            <a:xfrm>
              <a:off x="1237785" y="1750742"/>
              <a:ext cx="7235360" cy="3849871"/>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1529498" y="5140712"/>
              <a:ext cx="7235360" cy="369332"/>
            </a:xfrm>
            <a:prstGeom prst="rect">
              <a:avLst/>
            </a:prstGeom>
            <a:solidFill>
              <a:schemeClr val="bg1"/>
            </a:solidFill>
          </p:spPr>
          <p:txBody>
            <a:bodyPr wrap="square" rtlCol="0">
              <a:spAutoFit/>
            </a:bodyPr>
            <a:lstStyle/>
            <a:p>
              <a:r>
                <a:rPr lang="en-CA" dirty="0"/>
                <a:t>Architecture Common Bag of Worlds (CBOW) de Word2Vec</a:t>
              </a:r>
            </a:p>
          </p:txBody>
        </p:sp>
      </p:grpSp>
      <p:sp>
        <p:nvSpPr>
          <p:cNvPr id="8" name="TextBox 7">
            <a:extLst>
              <a:ext uri="{FF2B5EF4-FFF2-40B4-BE49-F238E27FC236}">
                <a16:creationId xmlns:a16="http://schemas.microsoft.com/office/drawing/2014/main" id="{7464E238-D401-4AA8-A438-D60EC2F899C4}"/>
              </a:ext>
            </a:extLst>
          </p:cNvPr>
          <p:cNvSpPr txBox="1"/>
          <p:nvPr/>
        </p:nvSpPr>
        <p:spPr>
          <a:xfrm>
            <a:off x="2784763" y="5852983"/>
            <a:ext cx="3574474" cy="276999"/>
          </a:xfrm>
          <a:prstGeom prst="rect">
            <a:avLst/>
          </a:prstGeom>
          <a:noFill/>
        </p:spPr>
        <p:txBody>
          <a:bodyPr wrap="square" rtlCol="0">
            <a:spAutoFit/>
          </a:bodyPr>
          <a:lstStyle/>
          <a:p>
            <a:r>
              <a:rPr lang="en-US" sz="1200" dirty="0"/>
              <a:t>Source </a:t>
            </a:r>
            <a:r>
              <a:rPr lang="en-US" sz="1200" dirty="0">
                <a:sym typeface="Wingdings" panose="05000000000000000000" pitchFamily="2" charset="2"/>
              </a:rPr>
              <a:t>: </a:t>
            </a:r>
            <a:r>
              <a:rPr lang="en-US" sz="1200" dirty="0">
                <a:sym typeface="Wingdings" panose="05000000000000000000" pitchFamily="2" charset="2"/>
                <a:hlinkClick r:id="rId3"/>
              </a:rPr>
              <a:t>(</a:t>
            </a:r>
            <a:r>
              <a:rPr lang="en-US" sz="1200" dirty="0" err="1">
                <a:sym typeface="Wingdings" panose="05000000000000000000" pitchFamily="2" charset="2"/>
                <a:hlinkClick r:id="rId3"/>
              </a:rPr>
              <a:t>Karani</a:t>
            </a:r>
            <a:r>
              <a:rPr lang="en-US" sz="1200" dirty="0">
                <a:sym typeface="Wingdings" panose="05000000000000000000" pitchFamily="2" charset="2"/>
                <a:hlinkClick r:id="rId3"/>
              </a:rPr>
              <a:t>, Towards Data Science, 2018)</a:t>
            </a:r>
            <a:endParaRPr lang="en-US" sz="1200" dirty="0"/>
          </a:p>
        </p:txBody>
      </p:sp>
    </p:spTree>
    <p:extLst>
      <p:ext uri="{BB962C8B-B14F-4D97-AF65-F5344CB8AC3E}">
        <p14:creationId xmlns:p14="http://schemas.microsoft.com/office/powerpoint/2010/main" val="1561292342"/>
      </p:ext>
    </p:extLst>
  </p:cSld>
  <p:clrMapOvr>
    <a:masterClrMapping/>
  </p:clrMapOvr>
  <p:transition spd="slow"/>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8" ma:contentTypeDescription="Crée un document." ma:contentTypeScope="" ma:versionID="c31e1409aa6e64c0100f51d6766f075d">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0b4bb63ac709531eedd8d2c75dce8409"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SharedWithUsers xmlns="461e6b72-1c26-445f-8625-322369705492">
      <UserInfo>
        <DisplayName>Léo Chartrand</DisplayName>
        <AccountId>24</AccountId>
        <AccountType/>
      </UserInfo>
    </SharedWithUsers>
  </documentManagement>
</p:properties>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0236F961-D9E5-4BCD-95BE-E805B8AA16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6685</TotalTime>
  <Words>1678</Words>
  <Application>Microsoft Office PowerPoint</Application>
  <PresentationFormat>On-screen Show (4:3)</PresentationFormat>
  <Paragraphs>252</Paragraphs>
  <Slides>24</Slides>
  <Notes>20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Narrow</vt:lpstr>
      <vt:lpstr>Calibri</vt:lpstr>
      <vt:lpstr>Cambria Math</vt:lpstr>
      <vt:lpstr>Lucida Grande</vt:lpstr>
      <vt:lpstr>Times New Roman</vt:lpstr>
      <vt:lpstr>Wingdings</vt:lpstr>
      <vt:lpstr>ift615</vt:lpstr>
      <vt:lpstr>IFT 615 – Intelligence Artificielle    Application – Traitement du langage naturel :  world embedding et étiquetage grammatical</vt:lpstr>
      <vt:lpstr>Motivation</vt:lpstr>
      <vt:lpstr>Sujets couverts</vt:lpstr>
      <vt:lpstr>Réseau de neurone artificiel</vt:lpstr>
      <vt:lpstr>Réseau de neurone artificiel</vt:lpstr>
      <vt:lpstr>Réseau de neurone artificiel</vt:lpstr>
      <vt:lpstr>Word Embedding</vt:lpstr>
      <vt:lpstr>Word Embedding</vt:lpstr>
      <vt:lpstr>Réseau de neurone pour  word embedding</vt:lpstr>
      <vt:lpstr>Vecteurs de word embeddings  calculés par GloVe</vt:lpstr>
      <vt:lpstr>Un word embedding peut représenter  des relations peu triviales</vt:lpstr>
      <vt:lpstr>Étiquetage grammatical</vt:lpstr>
      <vt:lpstr>Étiquetage grammatical  par un réseau feedfoward</vt:lpstr>
      <vt:lpstr>Génération du texte</vt:lpstr>
      <vt:lpstr>Réseau de neurone artificiel</vt:lpstr>
      <vt:lpstr>Réseau de neurone récurrent</vt:lpstr>
      <vt:lpstr>Étiquetage grammatical par un RNN</vt:lpstr>
      <vt:lpstr>Limitation des RNN</vt:lpstr>
      <vt:lpstr>Transformer</vt:lpstr>
      <vt:lpstr>PowerPoint Presentation</vt:lpstr>
      <vt:lpstr>PowerPoint Presentation</vt:lpstr>
      <vt:lpstr>Conclusion</vt:lpstr>
      <vt:lpstr>Sujets couverts</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2024-01-23T23:56:12Z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