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5" r:id="rId4"/>
  </p:sldMasterIdLst>
  <p:notesMasterIdLst>
    <p:notesMasterId r:id="rId57"/>
  </p:notesMasterIdLst>
  <p:handoutMasterIdLst>
    <p:handoutMasterId r:id="rId58"/>
  </p:handoutMasterIdLst>
  <p:sldIdLst>
    <p:sldId id="332" r:id="rId5"/>
    <p:sldId id="353" r:id="rId6"/>
    <p:sldId id="698" r:id="rId7"/>
    <p:sldId id="699" r:id="rId8"/>
    <p:sldId id="265" r:id="rId9"/>
    <p:sldId id="261" r:id="rId10"/>
    <p:sldId id="263" r:id="rId11"/>
    <p:sldId id="264" r:id="rId12"/>
    <p:sldId id="258" r:id="rId13"/>
    <p:sldId id="271" r:id="rId14"/>
    <p:sldId id="269" r:id="rId15"/>
    <p:sldId id="268" r:id="rId16"/>
    <p:sldId id="270" r:id="rId17"/>
    <p:sldId id="318" r:id="rId18"/>
    <p:sldId id="274" r:id="rId19"/>
    <p:sldId id="275" r:id="rId20"/>
    <p:sldId id="276" r:id="rId21"/>
    <p:sldId id="277" r:id="rId22"/>
    <p:sldId id="326" r:id="rId23"/>
    <p:sldId id="279" r:id="rId24"/>
    <p:sldId id="328" r:id="rId25"/>
    <p:sldId id="323" r:id="rId26"/>
    <p:sldId id="281" r:id="rId27"/>
    <p:sldId id="283" r:id="rId28"/>
    <p:sldId id="285" r:id="rId29"/>
    <p:sldId id="324" r:id="rId30"/>
    <p:sldId id="286" r:id="rId31"/>
    <p:sldId id="287" r:id="rId32"/>
    <p:sldId id="288" r:id="rId33"/>
    <p:sldId id="315" r:id="rId34"/>
    <p:sldId id="290" r:id="rId35"/>
    <p:sldId id="293" r:id="rId36"/>
    <p:sldId id="335" r:id="rId37"/>
    <p:sldId id="337" r:id="rId38"/>
    <p:sldId id="338" r:id="rId39"/>
    <p:sldId id="339" r:id="rId40"/>
    <p:sldId id="340" r:id="rId41"/>
    <p:sldId id="341" r:id="rId42"/>
    <p:sldId id="342" r:id="rId43"/>
    <p:sldId id="320" r:id="rId44"/>
    <p:sldId id="325" r:id="rId45"/>
    <p:sldId id="735" r:id="rId46"/>
    <p:sldId id="736" r:id="rId47"/>
    <p:sldId id="697" r:id="rId48"/>
    <p:sldId id="321" r:id="rId49"/>
    <p:sldId id="737" r:id="rId50"/>
    <p:sldId id="343" r:id="rId51"/>
    <p:sldId id="345" r:id="rId52"/>
    <p:sldId id="346" r:id="rId53"/>
    <p:sldId id="347" r:id="rId54"/>
    <p:sldId id="348" r:id="rId55"/>
    <p:sldId id="349" r:id="rId56"/>
  </p:sldIdLst>
  <p:sldSz cx="9144000" cy="6858000" type="screen4x3"/>
  <p:notesSz cx="7315200" cy="9601200"/>
  <p:defaultTextStyle>
    <a:defPPr>
      <a:defRPr lang="fr-CA"/>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87BD225-46EC-48D2-81A8-E3CA2C0BC9CF}">
          <p14:sldIdLst>
            <p14:sldId id="332"/>
          </p14:sldIdLst>
        </p14:section>
        <p14:section name="Sujets couverts" id="{13337C7B-A5E2-4818-9389-D67D34CF0EE6}">
          <p14:sldIdLst>
            <p14:sldId id="353"/>
            <p14:sldId id="698"/>
            <p14:sldId id="699"/>
          </p14:sldIdLst>
        </p14:section>
        <p14:section name="Recherche heuristique globale" id="{6CA1195B-A8C6-4E4B-9522-1C445F09BDB8}">
          <p14:sldIdLst>
            <p14:sldId id="265"/>
            <p14:sldId id="261"/>
            <p14:sldId id="263"/>
            <p14:sldId id="264"/>
            <p14:sldId id="258"/>
            <p14:sldId id="271"/>
            <p14:sldId id="269"/>
            <p14:sldId id="268"/>
            <p14:sldId id="270"/>
            <p14:sldId id="318"/>
            <p14:sldId id="274"/>
            <p14:sldId id="275"/>
            <p14:sldId id="276"/>
            <p14:sldId id="277"/>
            <p14:sldId id="326"/>
            <p14:sldId id="279"/>
            <p14:sldId id="328"/>
            <p14:sldId id="323"/>
            <p14:sldId id="281"/>
            <p14:sldId id="283"/>
            <p14:sldId id="285"/>
            <p14:sldId id="324"/>
            <p14:sldId id="286"/>
            <p14:sldId id="287"/>
            <p14:sldId id="288"/>
            <p14:sldId id="315"/>
            <p14:sldId id="290"/>
            <p14:sldId id="293"/>
          </p14:sldIdLst>
        </p14:section>
        <p14:section name="Application - Planifiation de tâches" id="{99877E03-988F-461C-9408-50F9FEB418B7}">
          <p14:sldIdLst>
            <p14:sldId id="335"/>
          </p14:sldIdLst>
        </p14:section>
        <p14:section name="Extra - Planifcation de trajectoires" id="{B042D58C-E940-45C3-9EB4-D05722211D46}">
          <p14:sldIdLst>
            <p14:sldId id="337"/>
            <p14:sldId id="338"/>
            <p14:sldId id="339"/>
            <p14:sldId id="340"/>
            <p14:sldId id="341"/>
            <p14:sldId id="342"/>
          </p14:sldIdLst>
        </p14:section>
        <p14:section name="Conclusion" id="{F351CEC3-3BA5-4813-A74F-24512107E3E2}">
          <p14:sldIdLst>
            <p14:sldId id="320"/>
            <p14:sldId id="325"/>
            <p14:sldId id="735"/>
            <p14:sldId id="736"/>
            <p14:sldId id="697"/>
            <p14:sldId id="321"/>
          </p14:sldIdLst>
        </p14:section>
        <p14:section name="Recherche dans un espace de croyance" id="{86B5D76F-A0AA-4A0C-850F-FAC734310D3A}">
          <p14:sldIdLst>
            <p14:sldId id="737"/>
            <p14:sldId id="343"/>
            <p14:sldId id="345"/>
            <p14:sldId id="346"/>
            <p14:sldId id="347"/>
            <p14:sldId id="348"/>
            <p14:sldId id="34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9A41"/>
    <a:srgbClr val="4CBE51"/>
    <a:srgbClr val="4AE340"/>
    <a:srgbClr val="7EEB3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61A13A-0F38-451E-A844-1FA6C8807D7D}" v="50" dt="2023-02-21T20:38:35.364"/>
  </p1510:revLst>
</p1510:revInfo>
</file>

<file path=ppt/tableStyles.xml><?xml version="1.0" encoding="utf-8"?>
<a:tblStyleLst xmlns:a="http://schemas.openxmlformats.org/drawingml/2006/main" def="{5C22544A-7EE6-4342-B048-85BDC9FD1C3A}">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585" autoAdjust="0"/>
    <p:restoredTop sz="88641" autoAdjust="0"/>
  </p:normalViewPr>
  <p:slideViewPr>
    <p:cSldViewPr snapToGrid="0">
      <p:cViewPr varScale="1">
        <p:scale>
          <a:sx n="86" d="100"/>
          <a:sy n="86" d="100"/>
        </p:scale>
        <p:origin x="1496" y="40"/>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handoutMaster" Target="handoutMasters/handoutMaster1.xml"/><Relationship Id="rId5" Type="http://schemas.openxmlformats.org/officeDocument/2006/relationships/slide" Target="slides/slide1.xml"/><Relationship Id="rId61"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oduald Kabanza" userId="edf393d0-642b-4b9e-8c75-f62133241689" providerId="ADAL" clId="{FD76EFDA-3628-4D21-80C0-A7A4E3F7DB09}"/>
    <pc:docChg chg="undo custSel addSld delSld modSld sldOrd addSection delSection modSection">
      <pc:chgData name="Froduald Kabanza" userId="edf393d0-642b-4b9e-8c75-f62133241689" providerId="ADAL" clId="{FD76EFDA-3628-4D21-80C0-A7A4E3F7DB09}" dt="2022-01-14T14:33:56.175" v="4169" actId="729"/>
      <pc:docMkLst>
        <pc:docMk/>
      </pc:docMkLst>
      <pc:sldChg chg="add">
        <pc:chgData name="Froduald Kabanza" userId="edf393d0-642b-4b9e-8c75-f62133241689" providerId="ADAL" clId="{FD76EFDA-3628-4D21-80C0-A7A4E3F7DB09}" dt="2022-01-13T03:38:19.405" v="138"/>
        <pc:sldMkLst>
          <pc:docMk/>
          <pc:sldMk cId="2337432705" sldId="272"/>
        </pc:sldMkLst>
      </pc:sldChg>
      <pc:sldChg chg="add">
        <pc:chgData name="Froduald Kabanza" userId="edf393d0-642b-4b9e-8c75-f62133241689" providerId="ADAL" clId="{FD76EFDA-3628-4D21-80C0-A7A4E3F7DB09}" dt="2022-01-13T03:38:19.405" v="138"/>
        <pc:sldMkLst>
          <pc:docMk/>
          <pc:sldMk cId="2398835341" sldId="273"/>
        </pc:sldMkLst>
      </pc:sldChg>
      <pc:sldChg chg="del">
        <pc:chgData name="Froduald Kabanza" userId="edf393d0-642b-4b9e-8c75-f62133241689" providerId="ADAL" clId="{FD76EFDA-3628-4D21-80C0-A7A4E3F7DB09}" dt="2022-01-13T03:32:06.750" v="103" actId="2696"/>
        <pc:sldMkLst>
          <pc:docMk/>
          <pc:sldMk cId="4230539853" sldId="274"/>
        </pc:sldMkLst>
      </pc:sldChg>
      <pc:sldChg chg="add">
        <pc:chgData name="Froduald Kabanza" userId="edf393d0-642b-4b9e-8c75-f62133241689" providerId="ADAL" clId="{FD76EFDA-3628-4D21-80C0-A7A4E3F7DB09}" dt="2022-01-13T03:38:19.405" v="138"/>
        <pc:sldMkLst>
          <pc:docMk/>
          <pc:sldMk cId="4107664909" sldId="275"/>
        </pc:sldMkLst>
      </pc:sldChg>
      <pc:sldChg chg="del">
        <pc:chgData name="Froduald Kabanza" userId="edf393d0-642b-4b9e-8c75-f62133241689" providerId="ADAL" clId="{FD76EFDA-3628-4D21-80C0-A7A4E3F7DB09}" dt="2022-01-13T03:32:06.750" v="103" actId="2696"/>
        <pc:sldMkLst>
          <pc:docMk/>
          <pc:sldMk cId="1745173593" sldId="277"/>
        </pc:sldMkLst>
      </pc:sldChg>
      <pc:sldChg chg="del">
        <pc:chgData name="Froduald Kabanza" userId="edf393d0-642b-4b9e-8c75-f62133241689" providerId="ADAL" clId="{FD76EFDA-3628-4D21-80C0-A7A4E3F7DB09}" dt="2022-01-13T03:32:06.750" v="103" actId="2696"/>
        <pc:sldMkLst>
          <pc:docMk/>
          <pc:sldMk cId="317194344" sldId="278"/>
        </pc:sldMkLst>
      </pc:sldChg>
      <pc:sldChg chg="del">
        <pc:chgData name="Froduald Kabanza" userId="edf393d0-642b-4b9e-8c75-f62133241689" providerId="ADAL" clId="{FD76EFDA-3628-4D21-80C0-A7A4E3F7DB09}" dt="2022-01-13T03:32:06.750" v="103" actId="2696"/>
        <pc:sldMkLst>
          <pc:docMk/>
          <pc:sldMk cId="3598221116" sldId="279"/>
        </pc:sldMkLst>
      </pc:sldChg>
      <pc:sldChg chg="del">
        <pc:chgData name="Froduald Kabanza" userId="edf393d0-642b-4b9e-8c75-f62133241689" providerId="ADAL" clId="{FD76EFDA-3628-4D21-80C0-A7A4E3F7DB09}" dt="2022-01-13T03:32:06.750" v="103" actId="2696"/>
        <pc:sldMkLst>
          <pc:docMk/>
          <pc:sldMk cId="2541051675" sldId="280"/>
        </pc:sldMkLst>
      </pc:sldChg>
      <pc:sldChg chg="del">
        <pc:chgData name="Froduald Kabanza" userId="edf393d0-642b-4b9e-8c75-f62133241689" providerId="ADAL" clId="{FD76EFDA-3628-4D21-80C0-A7A4E3F7DB09}" dt="2022-01-13T03:32:06.750" v="103" actId="2696"/>
        <pc:sldMkLst>
          <pc:docMk/>
          <pc:sldMk cId="436770665" sldId="281"/>
        </pc:sldMkLst>
      </pc:sldChg>
      <pc:sldChg chg="del">
        <pc:chgData name="Froduald Kabanza" userId="edf393d0-642b-4b9e-8c75-f62133241689" providerId="ADAL" clId="{FD76EFDA-3628-4D21-80C0-A7A4E3F7DB09}" dt="2022-01-13T03:32:06.750" v="103" actId="2696"/>
        <pc:sldMkLst>
          <pc:docMk/>
          <pc:sldMk cId="3834209445" sldId="282"/>
        </pc:sldMkLst>
      </pc:sldChg>
      <pc:sldChg chg="del">
        <pc:chgData name="Froduald Kabanza" userId="edf393d0-642b-4b9e-8c75-f62133241689" providerId="ADAL" clId="{FD76EFDA-3628-4D21-80C0-A7A4E3F7DB09}" dt="2022-01-13T03:32:06.750" v="103" actId="2696"/>
        <pc:sldMkLst>
          <pc:docMk/>
          <pc:sldMk cId="842712576" sldId="283"/>
        </pc:sldMkLst>
      </pc:sldChg>
      <pc:sldChg chg="del">
        <pc:chgData name="Froduald Kabanza" userId="edf393d0-642b-4b9e-8c75-f62133241689" providerId="ADAL" clId="{FD76EFDA-3628-4D21-80C0-A7A4E3F7DB09}" dt="2022-01-13T03:32:06.750" v="103" actId="2696"/>
        <pc:sldMkLst>
          <pc:docMk/>
          <pc:sldMk cId="788343803" sldId="284"/>
        </pc:sldMkLst>
      </pc:sldChg>
      <pc:sldChg chg="addSp delSp modSp add mod">
        <pc:chgData name="Froduald Kabanza" userId="edf393d0-642b-4b9e-8c75-f62133241689" providerId="ADAL" clId="{FD76EFDA-3628-4D21-80C0-A7A4E3F7DB09}" dt="2022-01-13T12:38:39.200" v="1613" actId="20577"/>
        <pc:sldMkLst>
          <pc:docMk/>
          <pc:sldMk cId="384707231" sldId="285"/>
        </pc:sldMkLst>
        <pc:spChg chg="mod">
          <ac:chgData name="Froduald Kabanza" userId="edf393d0-642b-4b9e-8c75-f62133241689" providerId="ADAL" clId="{FD76EFDA-3628-4D21-80C0-A7A4E3F7DB09}" dt="2022-01-13T12:38:39.200" v="1613" actId="20577"/>
          <ac:spMkLst>
            <pc:docMk/>
            <pc:sldMk cId="384707231" sldId="285"/>
            <ac:spMk id="5" creationId="{00000000-0000-0000-0000-000000000000}"/>
          </ac:spMkLst>
        </pc:spChg>
        <pc:spChg chg="mod">
          <ac:chgData name="Froduald Kabanza" userId="edf393d0-642b-4b9e-8c75-f62133241689" providerId="ADAL" clId="{FD76EFDA-3628-4D21-80C0-A7A4E3F7DB09}" dt="2022-01-13T12:37:16.801" v="1586" actId="14100"/>
          <ac:spMkLst>
            <pc:docMk/>
            <pc:sldMk cId="384707231" sldId="285"/>
            <ac:spMk id="7" creationId="{00000000-0000-0000-0000-000000000000}"/>
          </ac:spMkLst>
        </pc:spChg>
        <pc:spChg chg="add mod">
          <ac:chgData name="Froduald Kabanza" userId="edf393d0-642b-4b9e-8c75-f62133241689" providerId="ADAL" clId="{FD76EFDA-3628-4D21-80C0-A7A4E3F7DB09}" dt="2022-01-13T12:35:17.633" v="1543" actId="164"/>
          <ac:spMkLst>
            <pc:docMk/>
            <pc:sldMk cId="384707231" sldId="285"/>
            <ac:spMk id="11" creationId="{9F28E306-C47D-4AFC-BBD2-6E747AB34C63}"/>
          </ac:spMkLst>
        </pc:spChg>
        <pc:spChg chg="mod">
          <ac:chgData name="Froduald Kabanza" userId="edf393d0-642b-4b9e-8c75-f62133241689" providerId="ADAL" clId="{FD76EFDA-3628-4D21-80C0-A7A4E3F7DB09}" dt="2022-01-13T12:33:01.711" v="1498" actId="1076"/>
          <ac:spMkLst>
            <pc:docMk/>
            <pc:sldMk cId="384707231" sldId="285"/>
            <ac:spMk id="38" creationId="{00000000-0000-0000-0000-000000000000}"/>
          </ac:spMkLst>
        </pc:spChg>
        <pc:grpChg chg="del">
          <ac:chgData name="Froduald Kabanza" userId="edf393d0-642b-4b9e-8c75-f62133241689" providerId="ADAL" clId="{FD76EFDA-3628-4D21-80C0-A7A4E3F7DB09}" dt="2022-01-13T12:36:13.132" v="1582" actId="165"/>
          <ac:grpSpMkLst>
            <pc:docMk/>
            <pc:sldMk cId="384707231" sldId="285"/>
            <ac:grpSpMk id="8" creationId="{00000000-0000-0000-0000-000000000000}"/>
          </ac:grpSpMkLst>
        </pc:grpChg>
        <pc:grpChg chg="add mod">
          <ac:chgData name="Froduald Kabanza" userId="edf393d0-642b-4b9e-8c75-f62133241689" providerId="ADAL" clId="{FD76EFDA-3628-4D21-80C0-A7A4E3F7DB09}" dt="2022-01-13T12:35:17.633" v="1543" actId="164"/>
          <ac:grpSpMkLst>
            <pc:docMk/>
            <pc:sldMk cId="384707231" sldId="285"/>
            <ac:grpSpMk id="13" creationId="{7D8D8779-83EF-4E5C-AD1E-6BBAEBC46FD7}"/>
          </ac:grpSpMkLst>
        </pc:grpChg>
        <pc:grpChg chg="del mod topLvl">
          <ac:chgData name="Froduald Kabanza" userId="edf393d0-642b-4b9e-8c75-f62133241689" providerId="ADAL" clId="{FD76EFDA-3628-4D21-80C0-A7A4E3F7DB09}" dt="2022-01-13T12:36:19.516" v="1583" actId="165"/>
          <ac:grpSpMkLst>
            <pc:docMk/>
            <pc:sldMk cId="384707231" sldId="285"/>
            <ac:grpSpMk id="17" creationId="{00000000-0000-0000-0000-000000000000}"/>
          </ac:grpSpMkLst>
        </pc:grpChg>
        <pc:grpChg chg="add mod">
          <ac:chgData name="Froduald Kabanza" userId="edf393d0-642b-4b9e-8c75-f62133241689" providerId="ADAL" clId="{FD76EFDA-3628-4D21-80C0-A7A4E3F7DB09}" dt="2022-01-13T12:38:06.755" v="1597" actId="164"/>
          <ac:grpSpMkLst>
            <pc:docMk/>
            <pc:sldMk cId="384707231" sldId="285"/>
            <ac:grpSpMk id="18" creationId="{35D016D2-E7A3-4D86-A629-9A8AB1C9597F}"/>
          </ac:grpSpMkLst>
        </pc:grpChg>
        <pc:picChg chg="mod topLvl">
          <ac:chgData name="Froduald Kabanza" userId="edf393d0-642b-4b9e-8c75-f62133241689" providerId="ADAL" clId="{FD76EFDA-3628-4D21-80C0-A7A4E3F7DB09}" dt="2022-01-13T12:38:06.755" v="1597" actId="164"/>
          <ac:picMkLst>
            <pc:docMk/>
            <pc:sldMk cId="384707231" sldId="285"/>
            <ac:picMk id="3" creationId="{00000000-0000-0000-0000-000000000000}"/>
          </ac:picMkLst>
        </pc:picChg>
        <pc:picChg chg="add mod">
          <ac:chgData name="Froduald Kabanza" userId="edf393d0-642b-4b9e-8c75-f62133241689" providerId="ADAL" clId="{FD76EFDA-3628-4D21-80C0-A7A4E3F7DB09}" dt="2022-01-13T12:35:17.633" v="1543" actId="164"/>
          <ac:picMkLst>
            <pc:docMk/>
            <pc:sldMk cId="384707231" sldId="285"/>
            <ac:picMk id="10" creationId="{F918AB97-F8A4-4151-9E5C-8B14D4EA7C6A}"/>
          </ac:picMkLst>
        </pc:picChg>
        <pc:picChg chg="del mod">
          <ac:chgData name="Froduald Kabanza" userId="edf393d0-642b-4b9e-8c75-f62133241689" providerId="ADAL" clId="{FD76EFDA-3628-4D21-80C0-A7A4E3F7DB09}" dt="2022-01-13T12:36:01.401" v="1581" actId="478"/>
          <ac:picMkLst>
            <pc:docMk/>
            <pc:sldMk cId="384707231" sldId="285"/>
            <ac:picMk id="12" creationId="{00000000-0000-0000-0000-000000000000}"/>
          </ac:picMkLst>
        </pc:picChg>
        <pc:picChg chg="del mod topLvl">
          <ac:chgData name="Froduald Kabanza" userId="edf393d0-642b-4b9e-8c75-f62133241689" providerId="ADAL" clId="{FD76EFDA-3628-4D21-80C0-A7A4E3F7DB09}" dt="2022-01-13T12:36:25.732" v="1585" actId="478"/>
          <ac:picMkLst>
            <pc:docMk/>
            <pc:sldMk cId="384707231" sldId="285"/>
            <ac:picMk id="14" creationId="{00000000-0000-0000-0000-000000000000}"/>
          </ac:picMkLst>
        </pc:picChg>
        <pc:picChg chg="add mod ord">
          <ac:chgData name="Froduald Kabanza" userId="edf393d0-642b-4b9e-8c75-f62133241689" providerId="ADAL" clId="{FD76EFDA-3628-4D21-80C0-A7A4E3F7DB09}" dt="2022-01-13T12:38:06.755" v="1597" actId="164"/>
          <ac:picMkLst>
            <pc:docMk/>
            <pc:sldMk cId="384707231" sldId="285"/>
            <ac:picMk id="16" creationId="{5C44EACF-83C1-42E5-A0A4-266A46090786}"/>
          </ac:picMkLst>
        </pc:picChg>
        <pc:picChg chg="mod topLvl">
          <ac:chgData name="Froduald Kabanza" userId="edf393d0-642b-4b9e-8c75-f62133241689" providerId="ADAL" clId="{FD76EFDA-3628-4D21-80C0-A7A4E3F7DB09}" dt="2022-01-13T12:38:06.755" v="1597" actId="164"/>
          <ac:picMkLst>
            <pc:docMk/>
            <pc:sldMk cId="384707231" sldId="285"/>
            <ac:picMk id="19" creationId="{00000000-0000-0000-0000-000000000000}"/>
          </ac:picMkLst>
        </pc:picChg>
        <pc:picChg chg="del mod">
          <ac:chgData name="Froduald Kabanza" userId="edf393d0-642b-4b9e-8c75-f62133241689" providerId="ADAL" clId="{FD76EFDA-3628-4D21-80C0-A7A4E3F7DB09}" dt="2022-01-13T12:35:59.883" v="1580" actId="478"/>
          <ac:picMkLst>
            <pc:docMk/>
            <pc:sldMk cId="384707231" sldId="285"/>
            <ac:picMk id="20" creationId="{00000000-0000-0000-0000-000000000000}"/>
          </ac:picMkLst>
        </pc:picChg>
      </pc:sldChg>
      <pc:sldChg chg="addSp delSp modSp add mod modNotesTx">
        <pc:chgData name="Froduald Kabanza" userId="edf393d0-642b-4b9e-8c75-f62133241689" providerId="ADAL" clId="{FD76EFDA-3628-4D21-80C0-A7A4E3F7DB09}" dt="2022-01-13T14:24:30.684" v="2085" actId="20577"/>
        <pc:sldMkLst>
          <pc:docMk/>
          <pc:sldMk cId="1078233146" sldId="286"/>
        </pc:sldMkLst>
        <pc:spChg chg="mod">
          <ac:chgData name="Froduald Kabanza" userId="edf393d0-642b-4b9e-8c75-f62133241689" providerId="ADAL" clId="{FD76EFDA-3628-4D21-80C0-A7A4E3F7DB09}" dt="2022-01-13T12:38:47.963" v="1629" actId="20577"/>
          <ac:spMkLst>
            <pc:docMk/>
            <pc:sldMk cId="1078233146" sldId="286"/>
            <ac:spMk id="5" creationId="{00000000-0000-0000-0000-000000000000}"/>
          </ac:spMkLst>
        </pc:spChg>
        <pc:spChg chg="del mod">
          <ac:chgData name="Froduald Kabanza" userId="edf393d0-642b-4b9e-8c75-f62133241689" providerId="ADAL" clId="{FD76EFDA-3628-4D21-80C0-A7A4E3F7DB09}" dt="2022-01-13T03:52:28.307" v="266" actId="478"/>
          <ac:spMkLst>
            <pc:docMk/>
            <pc:sldMk cId="1078233146" sldId="286"/>
            <ac:spMk id="7" creationId="{00000000-0000-0000-0000-000000000000}"/>
          </ac:spMkLst>
        </pc:spChg>
        <pc:spChg chg="add del mod">
          <ac:chgData name="Froduald Kabanza" userId="edf393d0-642b-4b9e-8c75-f62133241689" providerId="ADAL" clId="{FD76EFDA-3628-4D21-80C0-A7A4E3F7DB09}" dt="2022-01-13T03:52:45.204" v="270" actId="478"/>
          <ac:spMkLst>
            <pc:docMk/>
            <pc:sldMk cId="1078233146" sldId="286"/>
            <ac:spMk id="12" creationId="{A6A2C56A-EE25-4AB2-BCBC-500551D8B4A8}"/>
          </ac:spMkLst>
        </pc:spChg>
        <pc:spChg chg="add mod">
          <ac:chgData name="Froduald Kabanza" userId="edf393d0-642b-4b9e-8c75-f62133241689" providerId="ADAL" clId="{FD76EFDA-3628-4D21-80C0-A7A4E3F7DB09}" dt="2022-01-13T03:57:06.252" v="386" actId="164"/>
          <ac:spMkLst>
            <pc:docMk/>
            <pc:sldMk cId="1078233146" sldId="286"/>
            <ac:spMk id="13" creationId="{F317B582-6551-4D49-A514-4AEE84BDEEA7}"/>
          </ac:spMkLst>
        </pc:spChg>
        <pc:spChg chg="add mod">
          <ac:chgData name="Froduald Kabanza" userId="edf393d0-642b-4b9e-8c75-f62133241689" providerId="ADAL" clId="{FD76EFDA-3628-4D21-80C0-A7A4E3F7DB09}" dt="2022-01-13T14:24:30.684" v="2085" actId="20577"/>
          <ac:spMkLst>
            <pc:docMk/>
            <pc:sldMk cId="1078233146" sldId="286"/>
            <ac:spMk id="16" creationId="{09265148-76CA-46BB-BC40-777B6B5481B4}"/>
          </ac:spMkLst>
        </pc:spChg>
        <pc:spChg chg="add mod">
          <ac:chgData name="Froduald Kabanza" userId="edf393d0-642b-4b9e-8c75-f62133241689" providerId="ADAL" clId="{FD76EFDA-3628-4D21-80C0-A7A4E3F7DB09}" dt="2022-01-13T03:54:12.564" v="330" actId="20577"/>
          <ac:spMkLst>
            <pc:docMk/>
            <pc:sldMk cId="1078233146" sldId="286"/>
            <ac:spMk id="17" creationId="{7DC3E06C-A72A-43E6-B1E1-D1DB8C904AFA}"/>
          </ac:spMkLst>
        </pc:spChg>
        <pc:spChg chg="add mod">
          <ac:chgData name="Froduald Kabanza" userId="edf393d0-642b-4b9e-8c75-f62133241689" providerId="ADAL" clId="{FD76EFDA-3628-4D21-80C0-A7A4E3F7DB09}" dt="2022-01-13T03:58:07.498" v="473" actId="1076"/>
          <ac:spMkLst>
            <pc:docMk/>
            <pc:sldMk cId="1078233146" sldId="286"/>
            <ac:spMk id="18" creationId="{B283D908-813F-4950-83E1-BB60BCFCE5AB}"/>
          </ac:spMkLst>
        </pc:spChg>
        <pc:spChg chg="add mod">
          <ac:chgData name="Froduald Kabanza" userId="edf393d0-642b-4b9e-8c75-f62133241689" providerId="ADAL" clId="{FD76EFDA-3628-4D21-80C0-A7A4E3F7DB09}" dt="2022-01-13T03:58:16.761" v="474" actId="207"/>
          <ac:spMkLst>
            <pc:docMk/>
            <pc:sldMk cId="1078233146" sldId="286"/>
            <ac:spMk id="19" creationId="{54201F65-E07A-41E8-8239-BB0165D1048A}"/>
          </ac:spMkLst>
        </pc:spChg>
        <pc:spChg chg="add mod">
          <ac:chgData name="Froduald Kabanza" userId="edf393d0-642b-4b9e-8c75-f62133241689" providerId="ADAL" clId="{FD76EFDA-3628-4D21-80C0-A7A4E3F7DB09}" dt="2022-01-13T03:57:55.719" v="471" actId="20577"/>
          <ac:spMkLst>
            <pc:docMk/>
            <pc:sldMk cId="1078233146" sldId="286"/>
            <ac:spMk id="23" creationId="{EFB5B29D-84C6-4F29-8656-C6DE62484B36}"/>
          </ac:spMkLst>
        </pc:spChg>
        <pc:grpChg chg="add mod">
          <ac:chgData name="Froduald Kabanza" userId="edf393d0-642b-4b9e-8c75-f62133241689" providerId="ADAL" clId="{FD76EFDA-3628-4D21-80C0-A7A4E3F7DB09}" dt="2022-01-13T03:57:06.252" v="386" actId="164"/>
          <ac:grpSpMkLst>
            <pc:docMk/>
            <pc:sldMk cId="1078233146" sldId="286"/>
            <ac:grpSpMk id="14" creationId="{E2167A89-D314-49FE-B728-EAAC17032878}"/>
          </ac:grpSpMkLst>
        </pc:grpChg>
        <pc:picChg chg="mod">
          <ac:chgData name="Froduald Kabanza" userId="edf393d0-642b-4b9e-8c75-f62133241689" providerId="ADAL" clId="{FD76EFDA-3628-4D21-80C0-A7A4E3F7DB09}" dt="2022-01-13T03:57:06.252" v="386" actId="164"/>
          <ac:picMkLst>
            <pc:docMk/>
            <pc:sldMk cId="1078233146" sldId="286"/>
            <ac:picMk id="3" creationId="{00000000-0000-0000-0000-000000000000}"/>
          </ac:picMkLst>
        </pc:picChg>
        <pc:picChg chg="del">
          <ac:chgData name="Froduald Kabanza" userId="edf393d0-642b-4b9e-8c75-f62133241689" providerId="ADAL" clId="{FD76EFDA-3628-4D21-80C0-A7A4E3F7DB09}" dt="2022-01-13T03:50:54.276" v="234" actId="478"/>
          <ac:picMkLst>
            <pc:docMk/>
            <pc:sldMk cId="1078233146" sldId="286"/>
            <ac:picMk id="8" creationId="{00000000-0000-0000-0000-000000000000}"/>
          </ac:picMkLst>
        </pc:picChg>
        <pc:picChg chg="del">
          <ac:chgData name="Froduald Kabanza" userId="edf393d0-642b-4b9e-8c75-f62133241689" providerId="ADAL" clId="{FD76EFDA-3628-4D21-80C0-A7A4E3F7DB09}" dt="2022-01-13T03:50:49.377" v="232" actId="478"/>
          <ac:picMkLst>
            <pc:docMk/>
            <pc:sldMk cId="1078233146" sldId="286"/>
            <ac:picMk id="9" creationId="{00000000-0000-0000-0000-000000000000}"/>
          </ac:picMkLst>
        </pc:picChg>
        <pc:picChg chg="del">
          <ac:chgData name="Froduald Kabanza" userId="edf393d0-642b-4b9e-8c75-f62133241689" providerId="ADAL" clId="{FD76EFDA-3628-4D21-80C0-A7A4E3F7DB09}" dt="2022-01-13T03:50:56.761" v="235" actId="478"/>
          <ac:picMkLst>
            <pc:docMk/>
            <pc:sldMk cId="1078233146" sldId="286"/>
            <ac:picMk id="10" creationId="{00000000-0000-0000-0000-000000000000}"/>
          </ac:picMkLst>
        </pc:picChg>
        <pc:picChg chg="del">
          <ac:chgData name="Froduald Kabanza" userId="edf393d0-642b-4b9e-8c75-f62133241689" providerId="ADAL" clId="{FD76EFDA-3628-4D21-80C0-A7A4E3F7DB09}" dt="2022-01-13T03:50:47.292" v="231" actId="478"/>
          <ac:picMkLst>
            <pc:docMk/>
            <pc:sldMk cId="1078233146" sldId="286"/>
            <ac:picMk id="11" creationId="{00000000-0000-0000-0000-000000000000}"/>
          </ac:picMkLst>
        </pc:picChg>
        <pc:picChg chg="mod">
          <ac:chgData name="Froduald Kabanza" userId="edf393d0-642b-4b9e-8c75-f62133241689" providerId="ADAL" clId="{FD76EFDA-3628-4D21-80C0-A7A4E3F7DB09}" dt="2022-01-13T03:58:00.929" v="472" actId="1076"/>
          <ac:picMkLst>
            <pc:docMk/>
            <pc:sldMk cId="1078233146" sldId="286"/>
            <ac:picMk id="15" creationId="{00000000-0000-0000-0000-000000000000}"/>
          </ac:picMkLst>
        </pc:picChg>
        <pc:picChg chg="del">
          <ac:chgData name="Froduald Kabanza" userId="edf393d0-642b-4b9e-8c75-f62133241689" providerId="ADAL" clId="{FD76EFDA-3628-4D21-80C0-A7A4E3F7DB09}" dt="2022-01-13T03:53:04.691" v="278" actId="478"/>
          <ac:picMkLst>
            <pc:docMk/>
            <pc:sldMk cId="1078233146" sldId="286"/>
            <ac:picMk id="21" creationId="{00000000-0000-0000-0000-000000000000}"/>
          </ac:picMkLst>
        </pc:picChg>
        <pc:picChg chg="del">
          <ac:chgData name="Froduald Kabanza" userId="edf393d0-642b-4b9e-8c75-f62133241689" providerId="ADAL" clId="{FD76EFDA-3628-4D21-80C0-A7A4E3F7DB09}" dt="2022-01-13T03:53:58.510" v="322" actId="478"/>
          <ac:picMkLst>
            <pc:docMk/>
            <pc:sldMk cId="1078233146" sldId="286"/>
            <ac:picMk id="22" creationId="{00000000-0000-0000-0000-000000000000}"/>
          </ac:picMkLst>
        </pc:picChg>
      </pc:sldChg>
      <pc:sldChg chg="delSp modSp add mod">
        <pc:chgData name="Froduald Kabanza" userId="edf393d0-642b-4b9e-8c75-f62133241689" providerId="ADAL" clId="{FD76EFDA-3628-4D21-80C0-A7A4E3F7DB09}" dt="2022-01-14T12:03:50.526" v="2478" actId="790"/>
        <pc:sldMkLst>
          <pc:docMk/>
          <pc:sldMk cId="2780644363" sldId="287"/>
        </pc:sldMkLst>
        <pc:spChg chg="del">
          <ac:chgData name="Froduald Kabanza" userId="edf393d0-642b-4b9e-8c75-f62133241689" providerId="ADAL" clId="{FD76EFDA-3628-4D21-80C0-A7A4E3F7DB09}" dt="2022-01-14T00:19:39.556" v="2262" actId="478"/>
          <ac:spMkLst>
            <pc:docMk/>
            <pc:sldMk cId="2780644363" sldId="287"/>
            <ac:spMk id="3" creationId="{00000000-0000-0000-0000-000000000000}"/>
          </ac:spMkLst>
        </pc:spChg>
        <pc:spChg chg="mod">
          <ac:chgData name="Froduald Kabanza" userId="edf393d0-642b-4b9e-8c75-f62133241689" providerId="ADAL" clId="{FD76EFDA-3628-4D21-80C0-A7A4E3F7DB09}" dt="2022-01-14T00:21:42.087" v="2340" actId="20577"/>
          <ac:spMkLst>
            <pc:docMk/>
            <pc:sldMk cId="2780644363" sldId="287"/>
            <ac:spMk id="5" creationId="{00000000-0000-0000-0000-000000000000}"/>
          </ac:spMkLst>
        </pc:spChg>
        <pc:spChg chg="mod">
          <ac:chgData name="Froduald Kabanza" userId="edf393d0-642b-4b9e-8c75-f62133241689" providerId="ADAL" clId="{FD76EFDA-3628-4D21-80C0-A7A4E3F7DB09}" dt="2022-01-14T12:03:50.526" v="2478" actId="790"/>
          <ac:spMkLst>
            <pc:docMk/>
            <pc:sldMk cId="2780644363" sldId="287"/>
            <ac:spMk id="7" creationId="{00000000-0000-0000-0000-000000000000}"/>
          </ac:spMkLst>
        </pc:spChg>
        <pc:spChg chg="del">
          <ac:chgData name="Froduald Kabanza" userId="edf393d0-642b-4b9e-8c75-f62133241689" providerId="ADAL" clId="{FD76EFDA-3628-4D21-80C0-A7A4E3F7DB09}" dt="2022-01-14T00:19:41.873" v="2263" actId="478"/>
          <ac:spMkLst>
            <pc:docMk/>
            <pc:sldMk cId="2780644363" sldId="287"/>
            <ac:spMk id="8" creationId="{00000000-0000-0000-0000-000000000000}"/>
          </ac:spMkLst>
        </pc:spChg>
        <pc:picChg chg="del mod">
          <ac:chgData name="Froduald Kabanza" userId="edf393d0-642b-4b9e-8c75-f62133241689" providerId="ADAL" clId="{FD76EFDA-3628-4D21-80C0-A7A4E3F7DB09}" dt="2022-01-14T00:19:43.091" v="2264" actId="478"/>
          <ac:picMkLst>
            <pc:docMk/>
            <pc:sldMk cId="2780644363" sldId="287"/>
            <ac:picMk id="11" creationId="{00000000-0000-0000-0000-000000000000}"/>
          </ac:picMkLst>
        </pc:picChg>
      </pc:sldChg>
      <pc:sldChg chg="add">
        <pc:chgData name="Froduald Kabanza" userId="edf393d0-642b-4b9e-8c75-f62133241689" providerId="ADAL" clId="{FD76EFDA-3628-4D21-80C0-A7A4E3F7DB09}" dt="2022-01-13T03:38:19.405" v="138"/>
        <pc:sldMkLst>
          <pc:docMk/>
          <pc:sldMk cId="1342979568" sldId="288"/>
        </pc:sldMkLst>
      </pc:sldChg>
      <pc:sldChg chg="add">
        <pc:chgData name="Froduald Kabanza" userId="edf393d0-642b-4b9e-8c75-f62133241689" providerId="ADAL" clId="{FD76EFDA-3628-4D21-80C0-A7A4E3F7DB09}" dt="2022-01-13T03:38:19.405" v="138"/>
        <pc:sldMkLst>
          <pc:docMk/>
          <pc:sldMk cId="2043587431" sldId="289"/>
        </pc:sldMkLst>
      </pc:sldChg>
      <pc:sldChg chg="addSp delSp modSp add mod modNotesTx">
        <pc:chgData name="Froduald Kabanza" userId="edf393d0-642b-4b9e-8c75-f62133241689" providerId="ADAL" clId="{FD76EFDA-3628-4D21-80C0-A7A4E3F7DB09}" dt="2022-01-14T12:27:15.621" v="2795" actId="164"/>
        <pc:sldMkLst>
          <pc:docMk/>
          <pc:sldMk cId="2201054131" sldId="290"/>
        </pc:sldMkLst>
        <pc:spChg chg="mod">
          <ac:chgData name="Froduald Kabanza" userId="edf393d0-642b-4b9e-8c75-f62133241689" providerId="ADAL" clId="{FD76EFDA-3628-4D21-80C0-A7A4E3F7DB09}" dt="2022-01-14T12:18:09.163" v="2724" actId="14100"/>
          <ac:spMkLst>
            <pc:docMk/>
            <pc:sldMk cId="2201054131" sldId="290"/>
            <ac:spMk id="3" creationId="{00000000-0000-0000-0000-000000000000}"/>
          </ac:spMkLst>
        </pc:spChg>
        <pc:spChg chg="add mod">
          <ac:chgData name="Froduald Kabanza" userId="edf393d0-642b-4b9e-8c75-f62133241689" providerId="ADAL" clId="{FD76EFDA-3628-4D21-80C0-A7A4E3F7DB09}" dt="2022-01-14T12:16:38.527" v="2653" actId="14100"/>
          <ac:spMkLst>
            <pc:docMk/>
            <pc:sldMk cId="2201054131" sldId="290"/>
            <ac:spMk id="15" creationId="{C0695B16-CB1D-4C01-A05B-C92FE8817269}"/>
          </ac:spMkLst>
        </pc:spChg>
        <pc:spChg chg="del">
          <ac:chgData name="Froduald Kabanza" userId="edf393d0-642b-4b9e-8c75-f62133241689" providerId="ADAL" clId="{FD76EFDA-3628-4D21-80C0-A7A4E3F7DB09}" dt="2022-01-13T12:46:37.080" v="1787" actId="478"/>
          <ac:spMkLst>
            <pc:docMk/>
            <pc:sldMk cId="2201054131" sldId="290"/>
            <ac:spMk id="22" creationId="{00000000-0000-0000-0000-000000000000}"/>
          </ac:spMkLst>
        </pc:spChg>
        <pc:spChg chg="add mod">
          <ac:chgData name="Froduald Kabanza" userId="edf393d0-642b-4b9e-8c75-f62133241689" providerId="ADAL" clId="{FD76EFDA-3628-4D21-80C0-A7A4E3F7DB09}" dt="2022-01-14T12:18:50.040" v="2728" actId="790"/>
          <ac:spMkLst>
            <pc:docMk/>
            <pc:sldMk cId="2201054131" sldId="290"/>
            <ac:spMk id="22" creationId="{C505C3DC-0984-4257-A375-E1357DBAAD54}"/>
          </ac:spMkLst>
        </pc:spChg>
        <pc:spChg chg="add del mod">
          <ac:chgData name="Froduald Kabanza" userId="edf393d0-642b-4b9e-8c75-f62133241689" providerId="ADAL" clId="{FD76EFDA-3628-4D21-80C0-A7A4E3F7DB09}" dt="2022-01-14T12:15:29.653" v="2634" actId="478"/>
          <ac:spMkLst>
            <pc:docMk/>
            <pc:sldMk cId="2201054131" sldId="290"/>
            <ac:spMk id="47" creationId="{40CEA214-6E37-47F4-B087-9B256B610F1E}"/>
          </ac:spMkLst>
        </pc:spChg>
        <pc:spChg chg="add del mod">
          <ac:chgData name="Froduald Kabanza" userId="edf393d0-642b-4b9e-8c75-f62133241689" providerId="ADAL" clId="{FD76EFDA-3628-4D21-80C0-A7A4E3F7DB09}" dt="2022-01-14T12:15:29.653" v="2634" actId="478"/>
          <ac:spMkLst>
            <pc:docMk/>
            <pc:sldMk cId="2201054131" sldId="290"/>
            <ac:spMk id="48" creationId="{0C234CFF-E04D-4FF0-94F7-A888654393E0}"/>
          </ac:spMkLst>
        </pc:spChg>
        <pc:spChg chg="mod topLvl">
          <ac:chgData name="Froduald Kabanza" userId="edf393d0-642b-4b9e-8c75-f62133241689" providerId="ADAL" clId="{FD76EFDA-3628-4D21-80C0-A7A4E3F7DB09}" dt="2022-01-14T12:27:15.621" v="2795" actId="164"/>
          <ac:spMkLst>
            <pc:docMk/>
            <pc:sldMk cId="2201054131" sldId="290"/>
            <ac:spMk id="53" creationId="{2792B0A5-1F36-4B81-A64A-3A8D78A86295}"/>
          </ac:spMkLst>
        </pc:spChg>
        <pc:spChg chg="mod topLvl">
          <ac:chgData name="Froduald Kabanza" userId="edf393d0-642b-4b9e-8c75-f62133241689" providerId="ADAL" clId="{FD76EFDA-3628-4D21-80C0-A7A4E3F7DB09}" dt="2022-01-14T12:27:15.621" v="2795" actId="164"/>
          <ac:spMkLst>
            <pc:docMk/>
            <pc:sldMk cId="2201054131" sldId="290"/>
            <ac:spMk id="54" creationId="{E3B74DB5-1C88-4C2C-8E28-EC3C3CC581AC}"/>
          </ac:spMkLst>
        </pc:spChg>
        <pc:spChg chg="mod topLvl">
          <ac:chgData name="Froduald Kabanza" userId="edf393d0-642b-4b9e-8c75-f62133241689" providerId="ADAL" clId="{FD76EFDA-3628-4D21-80C0-A7A4E3F7DB09}" dt="2022-01-14T12:27:15.621" v="2795" actId="164"/>
          <ac:spMkLst>
            <pc:docMk/>
            <pc:sldMk cId="2201054131" sldId="290"/>
            <ac:spMk id="60" creationId="{A2FE489C-631D-4D41-A61C-A1DCAE58A601}"/>
          </ac:spMkLst>
        </pc:spChg>
        <pc:spChg chg="mod topLvl">
          <ac:chgData name="Froduald Kabanza" userId="edf393d0-642b-4b9e-8c75-f62133241689" providerId="ADAL" clId="{FD76EFDA-3628-4D21-80C0-A7A4E3F7DB09}" dt="2022-01-14T12:27:15.621" v="2795" actId="164"/>
          <ac:spMkLst>
            <pc:docMk/>
            <pc:sldMk cId="2201054131" sldId="290"/>
            <ac:spMk id="61" creationId="{C829ED2C-FD66-40C1-8FF2-F39A79DCD297}"/>
          </ac:spMkLst>
        </pc:spChg>
        <pc:spChg chg="mod topLvl">
          <ac:chgData name="Froduald Kabanza" userId="edf393d0-642b-4b9e-8c75-f62133241689" providerId="ADAL" clId="{FD76EFDA-3628-4D21-80C0-A7A4E3F7DB09}" dt="2022-01-14T12:27:15.621" v="2795" actId="164"/>
          <ac:spMkLst>
            <pc:docMk/>
            <pc:sldMk cId="2201054131" sldId="290"/>
            <ac:spMk id="66" creationId="{9492AD3B-09A2-422B-8A07-1C03AF235FA5}"/>
          </ac:spMkLst>
        </pc:spChg>
        <pc:spChg chg="mod topLvl">
          <ac:chgData name="Froduald Kabanza" userId="edf393d0-642b-4b9e-8c75-f62133241689" providerId="ADAL" clId="{FD76EFDA-3628-4D21-80C0-A7A4E3F7DB09}" dt="2022-01-14T12:27:15.621" v="2795" actId="164"/>
          <ac:spMkLst>
            <pc:docMk/>
            <pc:sldMk cId="2201054131" sldId="290"/>
            <ac:spMk id="67" creationId="{3E9A902C-E12F-4355-B8FC-3842B5387C19}"/>
          </ac:spMkLst>
        </pc:spChg>
        <pc:spChg chg="del mod">
          <ac:chgData name="Froduald Kabanza" userId="edf393d0-642b-4b9e-8c75-f62133241689" providerId="ADAL" clId="{FD76EFDA-3628-4D21-80C0-A7A4E3F7DB09}" dt="2022-01-13T12:45:43.705" v="1783" actId="478"/>
          <ac:spMkLst>
            <pc:docMk/>
            <pc:sldMk cId="2201054131" sldId="290"/>
            <ac:spMk id="72" creationId="{00000000-0000-0000-0000-000000000000}"/>
          </ac:spMkLst>
        </pc:spChg>
        <pc:spChg chg="mod topLvl">
          <ac:chgData name="Froduald Kabanza" userId="edf393d0-642b-4b9e-8c75-f62133241689" providerId="ADAL" clId="{FD76EFDA-3628-4D21-80C0-A7A4E3F7DB09}" dt="2022-01-14T12:27:15.621" v="2795" actId="164"/>
          <ac:spMkLst>
            <pc:docMk/>
            <pc:sldMk cId="2201054131" sldId="290"/>
            <ac:spMk id="84" creationId="{F3A42FD2-E977-49BF-9F7E-B341F4A44003}"/>
          </ac:spMkLst>
        </pc:spChg>
        <pc:spChg chg="mod topLvl">
          <ac:chgData name="Froduald Kabanza" userId="edf393d0-642b-4b9e-8c75-f62133241689" providerId="ADAL" clId="{FD76EFDA-3628-4D21-80C0-A7A4E3F7DB09}" dt="2022-01-14T12:27:15.621" v="2795" actId="164"/>
          <ac:spMkLst>
            <pc:docMk/>
            <pc:sldMk cId="2201054131" sldId="290"/>
            <ac:spMk id="88" creationId="{7A6C66AB-E348-47DA-A3BA-A2C7B4056605}"/>
          </ac:spMkLst>
        </pc:spChg>
        <pc:spChg chg="mod topLvl">
          <ac:chgData name="Froduald Kabanza" userId="edf393d0-642b-4b9e-8c75-f62133241689" providerId="ADAL" clId="{FD76EFDA-3628-4D21-80C0-A7A4E3F7DB09}" dt="2022-01-14T12:27:15.621" v="2795" actId="164"/>
          <ac:spMkLst>
            <pc:docMk/>
            <pc:sldMk cId="2201054131" sldId="290"/>
            <ac:spMk id="89" creationId="{7BDD8B0F-2C0C-42FB-8465-21666798104A}"/>
          </ac:spMkLst>
        </pc:spChg>
        <pc:spChg chg="mod topLvl">
          <ac:chgData name="Froduald Kabanza" userId="edf393d0-642b-4b9e-8c75-f62133241689" providerId="ADAL" clId="{FD76EFDA-3628-4D21-80C0-A7A4E3F7DB09}" dt="2022-01-14T12:27:15.621" v="2795" actId="164"/>
          <ac:spMkLst>
            <pc:docMk/>
            <pc:sldMk cId="2201054131" sldId="290"/>
            <ac:spMk id="90" creationId="{B4604440-D7A4-4AEB-A200-2D515A3B3E3C}"/>
          </ac:spMkLst>
        </pc:spChg>
        <pc:spChg chg="mod topLvl">
          <ac:chgData name="Froduald Kabanza" userId="edf393d0-642b-4b9e-8c75-f62133241689" providerId="ADAL" clId="{FD76EFDA-3628-4D21-80C0-A7A4E3F7DB09}" dt="2022-01-14T12:27:15.621" v="2795" actId="164"/>
          <ac:spMkLst>
            <pc:docMk/>
            <pc:sldMk cId="2201054131" sldId="290"/>
            <ac:spMk id="93" creationId="{1B38BD54-B0AC-4078-A97C-1D591B35BC37}"/>
          </ac:spMkLst>
        </pc:spChg>
        <pc:spChg chg="mod topLvl">
          <ac:chgData name="Froduald Kabanza" userId="edf393d0-642b-4b9e-8c75-f62133241689" providerId="ADAL" clId="{FD76EFDA-3628-4D21-80C0-A7A4E3F7DB09}" dt="2022-01-14T12:27:15.621" v="2795" actId="164"/>
          <ac:spMkLst>
            <pc:docMk/>
            <pc:sldMk cId="2201054131" sldId="290"/>
            <ac:spMk id="94" creationId="{2EBAEC60-E8D2-4E9E-8BB8-312F52FA5B00}"/>
          </ac:spMkLst>
        </pc:spChg>
        <pc:spChg chg="mod topLvl">
          <ac:chgData name="Froduald Kabanza" userId="edf393d0-642b-4b9e-8c75-f62133241689" providerId="ADAL" clId="{FD76EFDA-3628-4D21-80C0-A7A4E3F7DB09}" dt="2022-01-14T12:27:15.621" v="2795" actId="164"/>
          <ac:spMkLst>
            <pc:docMk/>
            <pc:sldMk cId="2201054131" sldId="290"/>
            <ac:spMk id="99" creationId="{0ED38159-32B5-4B26-8AE6-60F67F8825D4}"/>
          </ac:spMkLst>
        </pc:spChg>
        <pc:spChg chg="mod topLvl">
          <ac:chgData name="Froduald Kabanza" userId="edf393d0-642b-4b9e-8c75-f62133241689" providerId="ADAL" clId="{FD76EFDA-3628-4D21-80C0-A7A4E3F7DB09}" dt="2022-01-14T12:27:15.621" v="2795" actId="164"/>
          <ac:spMkLst>
            <pc:docMk/>
            <pc:sldMk cId="2201054131" sldId="290"/>
            <ac:spMk id="100" creationId="{19C8E734-8D05-4FE8-8CA2-FAF2DCD0641B}"/>
          </ac:spMkLst>
        </pc:spChg>
        <pc:spChg chg="mod">
          <ac:chgData name="Froduald Kabanza" userId="edf393d0-642b-4b9e-8c75-f62133241689" providerId="ADAL" clId="{FD76EFDA-3628-4D21-80C0-A7A4E3F7DB09}" dt="2022-01-14T12:27:15.621" v="2795" actId="164"/>
          <ac:spMkLst>
            <pc:docMk/>
            <pc:sldMk cId="2201054131" sldId="290"/>
            <ac:spMk id="101" creationId="{337F30AF-762D-4E6C-BF1F-C3BC9F59E1A4}"/>
          </ac:spMkLst>
        </pc:spChg>
        <pc:spChg chg="mod">
          <ac:chgData name="Froduald Kabanza" userId="edf393d0-642b-4b9e-8c75-f62133241689" providerId="ADAL" clId="{FD76EFDA-3628-4D21-80C0-A7A4E3F7DB09}" dt="2022-01-14T12:27:15.621" v="2795" actId="164"/>
          <ac:spMkLst>
            <pc:docMk/>
            <pc:sldMk cId="2201054131" sldId="290"/>
            <ac:spMk id="102" creationId="{0F2B21E2-6C10-45C6-9CF6-1590689DFA2D}"/>
          </ac:spMkLst>
        </pc:spChg>
        <pc:spChg chg="mod">
          <ac:chgData name="Froduald Kabanza" userId="edf393d0-642b-4b9e-8c75-f62133241689" providerId="ADAL" clId="{FD76EFDA-3628-4D21-80C0-A7A4E3F7DB09}" dt="2022-01-14T12:27:15.621" v="2795" actId="164"/>
          <ac:spMkLst>
            <pc:docMk/>
            <pc:sldMk cId="2201054131" sldId="290"/>
            <ac:spMk id="103" creationId="{67E43622-7009-488C-AA83-375C6613FA7B}"/>
          </ac:spMkLst>
        </pc:spChg>
        <pc:spChg chg="mod">
          <ac:chgData name="Froduald Kabanza" userId="edf393d0-642b-4b9e-8c75-f62133241689" providerId="ADAL" clId="{FD76EFDA-3628-4D21-80C0-A7A4E3F7DB09}" dt="2022-01-14T12:27:15.621" v="2795" actId="164"/>
          <ac:spMkLst>
            <pc:docMk/>
            <pc:sldMk cId="2201054131" sldId="290"/>
            <ac:spMk id="104" creationId="{0A6389BE-ED31-4EDA-BCED-47DB154EB380}"/>
          </ac:spMkLst>
        </pc:spChg>
        <pc:spChg chg="mod">
          <ac:chgData name="Froduald Kabanza" userId="edf393d0-642b-4b9e-8c75-f62133241689" providerId="ADAL" clId="{FD76EFDA-3628-4D21-80C0-A7A4E3F7DB09}" dt="2022-01-14T12:27:15.621" v="2795" actId="164"/>
          <ac:spMkLst>
            <pc:docMk/>
            <pc:sldMk cId="2201054131" sldId="290"/>
            <ac:spMk id="105" creationId="{468F6ACB-3032-47F9-B016-EC9DA75FAE91}"/>
          </ac:spMkLst>
        </pc:spChg>
        <pc:spChg chg="mod">
          <ac:chgData name="Froduald Kabanza" userId="edf393d0-642b-4b9e-8c75-f62133241689" providerId="ADAL" clId="{FD76EFDA-3628-4D21-80C0-A7A4E3F7DB09}" dt="2022-01-14T12:27:15.621" v="2795" actId="164"/>
          <ac:spMkLst>
            <pc:docMk/>
            <pc:sldMk cId="2201054131" sldId="290"/>
            <ac:spMk id="106" creationId="{FDD14CAE-9947-40A2-9A28-E68806684D0F}"/>
          </ac:spMkLst>
        </pc:spChg>
        <pc:spChg chg="mod">
          <ac:chgData name="Froduald Kabanza" userId="edf393d0-642b-4b9e-8c75-f62133241689" providerId="ADAL" clId="{FD76EFDA-3628-4D21-80C0-A7A4E3F7DB09}" dt="2022-01-14T12:27:15.621" v="2795" actId="164"/>
          <ac:spMkLst>
            <pc:docMk/>
            <pc:sldMk cId="2201054131" sldId="290"/>
            <ac:spMk id="107" creationId="{9A07632C-7CAC-493D-9B14-D689E6484D61}"/>
          </ac:spMkLst>
        </pc:spChg>
        <pc:spChg chg="mod">
          <ac:chgData name="Froduald Kabanza" userId="edf393d0-642b-4b9e-8c75-f62133241689" providerId="ADAL" clId="{FD76EFDA-3628-4D21-80C0-A7A4E3F7DB09}" dt="2022-01-14T12:27:15.621" v="2795" actId="164"/>
          <ac:spMkLst>
            <pc:docMk/>
            <pc:sldMk cId="2201054131" sldId="290"/>
            <ac:spMk id="108" creationId="{03539773-B8AB-4AA4-B97F-6B8B00BDE4BF}"/>
          </ac:spMkLst>
        </pc:spChg>
        <pc:spChg chg="mod">
          <ac:chgData name="Froduald Kabanza" userId="edf393d0-642b-4b9e-8c75-f62133241689" providerId="ADAL" clId="{FD76EFDA-3628-4D21-80C0-A7A4E3F7DB09}" dt="2022-01-14T12:27:15.621" v="2795" actId="164"/>
          <ac:spMkLst>
            <pc:docMk/>
            <pc:sldMk cId="2201054131" sldId="290"/>
            <ac:spMk id="109" creationId="{AC5E1C35-7FF4-4681-9C39-1E956C6E0607}"/>
          </ac:spMkLst>
        </pc:spChg>
        <pc:spChg chg="mod">
          <ac:chgData name="Froduald Kabanza" userId="edf393d0-642b-4b9e-8c75-f62133241689" providerId="ADAL" clId="{FD76EFDA-3628-4D21-80C0-A7A4E3F7DB09}" dt="2022-01-14T12:27:15.621" v="2795" actId="164"/>
          <ac:spMkLst>
            <pc:docMk/>
            <pc:sldMk cId="2201054131" sldId="290"/>
            <ac:spMk id="110" creationId="{922726EB-AB36-4B11-8D8F-BF49F690002B}"/>
          </ac:spMkLst>
        </pc:spChg>
        <pc:spChg chg="add mod">
          <ac:chgData name="Froduald Kabanza" userId="edf393d0-642b-4b9e-8c75-f62133241689" providerId="ADAL" clId="{FD76EFDA-3628-4D21-80C0-A7A4E3F7DB09}" dt="2022-01-14T12:18:50.040" v="2728" actId="790"/>
          <ac:spMkLst>
            <pc:docMk/>
            <pc:sldMk cId="2201054131" sldId="290"/>
            <ac:spMk id="112" creationId="{67191A24-06B0-4AEC-A888-D8BE72278297}"/>
          </ac:spMkLst>
        </pc:spChg>
        <pc:spChg chg="add mod">
          <ac:chgData name="Froduald Kabanza" userId="edf393d0-642b-4b9e-8c75-f62133241689" providerId="ADAL" clId="{FD76EFDA-3628-4D21-80C0-A7A4E3F7DB09}" dt="2022-01-14T12:18:50.040" v="2728" actId="790"/>
          <ac:spMkLst>
            <pc:docMk/>
            <pc:sldMk cId="2201054131" sldId="290"/>
            <ac:spMk id="113" creationId="{47E8424F-8887-4D23-BBD1-65665ECBBA3A}"/>
          </ac:spMkLst>
        </pc:spChg>
        <pc:spChg chg="del">
          <ac:chgData name="Froduald Kabanza" userId="edf393d0-642b-4b9e-8c75-f62133241689" providerId="ADAL" clId="{FD76EFDA-3628-4D21-80C0-A7A4E3F7DB09}" dt="2022-01-14T12:14:24.576" v="2632" actId="478"/>
          <ac:spMkLst>
            <pc:docMk/>
            <pc:sldMk cId="2201054131" sldId="290"/>
            <ac:spMk id="121" creationId="{00000000-0000-0000-0000-000000000000}"/>
          </ac:spMkLst>
        </pc:spChg>
        <pc:grpChg chg="add mod">
          <ac:chgData name="Froduald Kabanza" userId="edf393d0-642b-4b9e-8c75-f62133241689" providerId="ADAL" clId="{FD76EFDA-3628-4D21-80C0-A7A4E3F7DB09}" dt="2022-01-14T12:27:15.621" v="2795" actId="164"/>
          <ac:grpSpMkLst>
            <pc:docMk/>
            <pc:sldMk cId="2201054131" sldId="290"/>
            <ac:grpSpMk id="32" creationId="{D4ECDC71-D435-4703-8395-6F8A4D60C37A}"/>
          </ac:grpSpMkLst>
        </pc:grpChg>
        <pc:grpChg chg="add del mod">
          <ac:chgData name="Froduald Kabanza" userId="edf393d0-642b-4b9e-8c75-f62133241689" providerId="ADAL" clId="{FD76EFDA-3628-4D21-80C0-A7A4E3F7DB09}" dt="2022-01-14T12:22:07.375" v="2783" actId="165"/>
          <ac:grpSpMkLst>
            <pc:docMk/>
            <pc:sldMk cId="2201054131" sldId="290"/>
            <ac:grpSpMk id="49" creationId="{72771524-FC23-41DA-A940-E2A5EA258055}"/>
          </ac:grpSpMkLst>
        </pc:grpChg>
        <pc:grpChg chg="mod topLvl">
          <ac:chgData name="Froduald Kabanza" userId="edf393d0-642b-4b9e-8c75-f62133241689" providerId="ADAL" clId="{FD76EFDA-3628-4D21-80C0-A7A4E3F7DB09}" dt="2022-01-14T12:27:15.621" v="2795" actId="164"/>
          <ac:grpSpMkLst>
            <pc:docMk/>
            <pc:sldMk cId="2201054131" sldId="290"/>
            <ac:grpSpMk id="52" creationId="{3616873E-6F3C-4DB0-89A0-88C2522956C4}"/>
          </ac:grpSpMkLst>
        </pc:grpChg>
        <pc:grpChg chg="mod topLvl">
          <ac:chgData name="Froduald Kabanza" userId="edf393d0-642b-4b9e-8c75-f62133241689" providerId="ADAL" clId="{FD76EFDA-3628-4D21-80C0-A7A4E3F7DB09}" dt="2022-01-14T12:27:15.621" v="2795" actId="164"/>
          <ac:grpSpMkLst>
            <pc:docMk/>
            <pc:sldMk cId="2201054131" sldId="290"/>
            <ac:grpSpMk id="55" creationId="{51096821-E278-4441-9B69-4A6C7F4BEBDE}"/>
          </ac:grpSpMkLst>
        </pc:grpChg>
        <pc:grpChg chg="mod topLvl">
          <ac:chgData name="Froduald Kabanza" userId="edf393d0-642b-4b9e-8c75-f62133241689" providerId="ADAL" clId="{FD76EFDA-3628-4D21-80C0-A7A4E3F7DB09}" dt="2022-01-14T12:27:15.621" v="2795" actId="164"/>
          <ac:grpSpMkLst>
            <pc:docMk/>
            <pc:sldMk cId="2201054131" sldId="290"/>
            <ac:grpSpMk id="56" creationId="{AADC296C-AC13-402F-9ECE-14A2BACFDEA8}"/>
          </ac:grpSpMkLst>
        </pc:grpChg>
        <pc:grpChg chg="mod topLvl">
          <ac:chgData name="Froduald Kabanza" userId="edf393d0-642b-4b9e-8c75-f62133241689" providerId="ADAL" clId="{FD76EFDA-3628-4D21-80C0-A7A4E3F7DB09}" dt="2022-01-14T12:27:15.621" v="2795" actId="164"/>
          <ac:grpSpMkLst>
            <pc:docMk/>
            <pc:sldMk cId="2201054131" sldId="290"/>
            <ac:grpSpMk id="58" creationId="{62E208FC-0AD3-4AE0-A83D-F96F7B2BB1AF}"/>
          </ac:grpSpMkLst>
        </pc:grpChg>
        <pc:grpChg chg="mod topLvl">
          <ac:chgData name="Froduald Kabanza" userId="edf393d0-642b-4b9e-8c75-f62133241689" providerId="ADAL" clId="{FD76EFDA-3628-4D21-80C0-A7A4E3F7DB09}" dt="2022-01-14T12:27:15.621" v="2795" actId="164"/>
          <ac:grpSpMkLst>
            <pc:docMk/>
            <pc:sldMk cId="2201054131" sldId="290"/>
            <ac:grpSpMk id="59" creationId="{504E35D9-1B64-4B89-8CC7-945ED2D18AB4}"/>
          </ac:grpSpMkLst>
        </pc:grpChg>
        <pc:grpChg chg="del mod">
          <ac:chgData name="Froduald Kabanza" userId="edf393d0-642b-4b9e-8c75-f62133241689" providerId="ADAL" clId="{FD76EFDA-3628-4D21-80C0-A7A4E3F7DB09}" dt="2022-01-14T12:15:29.653" v="2634" actId="478"/>
          <ac:grpSpMkLst>
            <pc:docMk/>
            <pc:sldMk cId="2201054131" sldId="290"/>
            <ac:grpSpMk id="97" creationId="{00000000-0000-0000-0000-000000000000}"/>
          </ac:grpSpMkLst>
        </pc:grpChg>
        <pc:grpChg chg="del">
          <ac:chgData name="Froduald Kabanza" userId="edf393d0-642b-4b9e-8c75-f62133241689" providerId="ADAL" clId="{FD76EFDA-3628-4D21-80C0-A7A4E3F7DB09}" dt="2022-01-14T12:15:29.653" v="2634" actId="478"/>
          <ac:grpSpMkLst>
            <pc:docMk/>
            <pc:sldMk cId="2201054131" sldId="290"/>
            <ac:grpSpMk id="98" creationId="{00000000-0000-0000-0000-000000000000}"/>
          </ac:grpSpMkLst>
        </pc:grpChg>
        <pc:picChg chg="del">
          <ac:chgData name="Froduald Kabanza" userId="edf393d0-642b-4b9e-8c75-f62133241689" providerId="ADAL" clId="{FD76EFDA-3628-4D21-80C0-A7A4E3F7DB09}" dt="2022-01-14T12:15:29.653" v="2634" actId="478"/>
          <ac:picMkLst>
            <pc:docMk/>
            <pc:sldMk cId="2201054131" sldId="290"/>
            <ac:picMk id="7" creationId="{00000000-0000-0000-0000-000000000000}"/>
          </ac:picMkLst>
        </pc:picChg>
        <pc:cxnChg chg="add mod">
          <ac:chgData name="Froduald Kabanza" userId="edf393d0-642b-4b9e-8c75-f62133241689" providerId="ADAL" clId="{FD76EFDA-3628-4D21-80C0-A7A4E3F7DB09}" dt="2022-01-14T12:16:43.012" v="2654" actId="14100"/>
          <ac:cxnSpMkLst>
            <pc:docMk/>
            <pc:sldMk cId="2201054131" sldId="290"/>
            <ac:cxnSpMk id="13" creationId="{043F08D9-724B-4EBC-9FAF-D5A4C507DE95}"/>
          </ac:cxnSpMkLst>
        </pc:cxnChg>
        <pc:cxnChg chg="mod">
          <ac:chgData name="Froduald Kabanza" userId="edf393d0-642b-4b9e-8c75-f62133241689" providerId="ADAL" clId="{FD76EFDA-3628-4D21-80C0-A7A4E3F7DB09}" dt="2022-01-14T12:15:29.653" v="2634" actId="478"/>
          <ac:cxnSpMkLst>
            <pc:docMk/>
            <pc:sldMk cId="2201054131" sldId="290"/>
            <ac:cxnSpMk id="24" creationId="{00000000-0000-0000-0000-000000000000}"/>
          </ac:cxnSpMkLst>
        </pc:cxnChg>
        <pc:cxnChg chg="mod topLvl">
          <ac:chgData name="Froduald Kabanza" userId="edf393d0-642b-4b9e-8c75-f62133241689" providerId="ADAL" clId="{FD76EFDA-3628-4D21-80C0-A7A4E3F7DB09}" dt="2022-01-14T12:27:15.621" v="2795" actId="164"/>
          <ac:cxnSpMkLst>
            <pc:docMk/>
            <pc:sldMk cId="2201054131" sldId="290"/>
            <ac:cxnSpMk id="50" creationId="{08968B20-E822-4848-B64B-A1BD6AFE7C94}"/>
          </ac:cxnSpMkLst>
        </pc:cxnChg>
        <pc:cxnChg chg="mod topLvl">
          <ac:chgData name="Froduald Kabanza" userId="edf393d0-642b-4b9e-8c75-f62133241689" providerId="ADAL" clId="{FD76EFDA-3628-4D21-80C0-A7A4E3F7DB09}" dt="2022-01-14T12:27:15.621" v="2795" actId="164"/>
          <ac:cxnSpMkLst>
            <pc:docMk/>
            <pc:sldMk cId="2201054131" sldId="290"/>
            <ac:cxnSpMk id="51" creationId="{9049E1E2-40A8-4E71-A2CD-D48EF486F410}"/>
          </ac:cxnSpMkLst>
        </pc:cxnChg>
        <pc:cxnChg chg="mod topLvl">
          <ac:chgData name="Froduald Kabanza" userId="edf393d0-642b-4b9e-8c75-f62133241689" providerId="ADAL" clId="{FD76EFDA-3628-4D21-80C0-A7A4E3F7DB09}" dt="2022-01-14T12:27:15.621" v="2795" actId="164"/>
          <ac:cxnSpMkLst>
            <pc:docMk/>
            <pc:sldMk cId="2201054131" sldId="290"/>
            <ac:cxnSpMk id="72" creationId="{3FBEFEF3-C498-4631-ACC4-8D8B623A5864}"/>
          </ac:cxnSpMkLst>
        </pc:cxnChg>
        <pc:cxnChg chg="mod topLvl">
          <ac:chgData name="Froduald Kabanza" userId="edf393d0-642b-4b9e-8c75-f62133241689" providerId="ADAL" clId="{FD76EFDA-3628-4D21-80C0-A7A4E3F7DB09}" dt="2022-01-14T12:27:15.621" v="2795" actId="164"/>
          <ac:cxnSpMkLst>
            <pc:docMk/>
            <pc:sldMk cId="2201054131" sldId="290"/>
            <ac:cxnSpMk id="73" creationId="{06A9BAC7-9030-47CC-99EC-07BA1D1990F8}"/>
          </ac:cxnSpMkLst>
        </pc:cxnChg>
        <pc:cxnChg chg="mod">
          <ac:chgData name="Froduald Kabanza" userId="edf393d0-642b-4b9e-8c75-f62133241689" providerId="ADAL" clId="{FD76EFDA-3628-4D21-80C0-A7A4E3F7DB09}" dt="2022-01-14T12:15:29.653" v="2634" actId="478"/>
          <ac:cxnSpMkLst>
            <pc:docMk/>
            <pc:sldMk cId="2201054131" sldId="290"/>
            <ac:cxnSpMk id="74" creationId="{00000000-0000-0000-0000-000000000000}"/>
          </ac:cxnSpMkLst>
        </pc:cxnChg>
        <pc:cxnChg chg="mod topLvl">
          <ac:chgData name="Froduald Kabanza" userId="edf393d0-642b-4b9e-8c75-f62133241689" providerId="ADAL" clId="{FD76EFDA-3628-4D21-80C0-A7A4E3F7DB09}" dt="2022-01-14T12:27:15.621" v="2795" actId="164"/>
          <ac:cxnSpMkLst>
            <pc:docMk/>
            <pc:sldMk cId="2201054131" sldId="290"/>
            <ac:cxnSpMk id="76" creationId="{058D0812-13A3-4E08-A9D0-66981EE74AE6}"/>
          </ac:cxnSpMkLst>
        </pc:cxnChg>
        <pc:cxnChg chg="mod topLvl">
          <ac:chgData name="Froduald Kabanza" userId="edf393d0-642b-4b9e-8c75-f62133241689" providerId="ADAL" clId="{FD76EFDA-3628-4D21-80C0-A7A4E3F7DB09}" dt="2022-01-14T12:27:15.621" v="2795" actId="164"/>
          <ac:cxnSpMkLst>
            <pc:docMk/>
            <pc:sldMk cId="2201054131" sldId="290"/>
            <ac:cxnSpMk id="78" creationId="{EE0BD712-5153-4556-9628-F16A5C979670}"/>
          </ac:cxnSpMkLst>
        </pc:cxnChg>
        <pc:cxnChg chg="mod topLvl">
          <ac:chgData name="Froduald Kabanza" userId="edf393d0-642b-4b9e-8c75-f62133241689" providerId="ADAL" clId="{FD76EFDA-3628-4D21-80C0-A7A4E3F7DB09}" dt="2022-01-14T12:27:15.621" v="2795" actId="164"/>
          <ac:cxnSpMkLst>
            <pc:docMk/>
            <pc:sldMk cId="2201054131" sldId="290"/>
            <ac:cxnSpMk id="79" creationId="{74AEC370-C732-4933-8EED-D5B5D65AB233}"/>
          </ac:cxnSpMkLst>
        </pc:cxnChg>
        <pc:cxnChg chg="mod topLvl">
          <ac:chgData name="Froduald Kabanza" userId="edf393d0-642b-4b9e-8c75-f62133241689" providerId="ADAL" clId="{FD76EFDA-3628-4D21-80C0-A7A4E3F7DB09}" dt="2022-01-14T12:27:15.621" v="2795" actId="164"/>
          <ac:cxnSpMkLst>
            <pc:docMk/>
            <pc:sldMk cId="2201054131" sldId="290"/>
            <ac:cxnSpMk id="81" creationId="{0DB82F48-303E-4393-8DEA-BFFD78BE4302}"/>
          </ac:cxnSpMkLst>
        </pc:cxnChg>
        <pc:cxnChg chg="mod topLvl">
          <ac:chgData name="Froduald Kabanza" userId="edf393d0-642b-4b9e-8c75-f62133241689" providerId="ADAL" clId="{FD76EFDA-3628-4D21-80C0-A7A4E3F7DB09}" dt="2022-01-14T12:27:15.621" v="2795" actId="164"/>
          <ac:cxnSpMkLst>
            <pc:docMk/>
            <pc:sldMk cId="2201054131" sldId="290"/>
            <ac:cxnSpMk id="82" creationId="{18C43570-DC5A-4C17-BC08-E66D415956F6}"/>
          </ac:cxnSpMkLst>
        </pc:cxnChg>
        <pc:cxnChg chg="mod topLvl">
          <ac:chgData name="Froduald Kabanza" userId="edf393d0-642b-4b9e-8c75-f62133241689" providerId="ADAL" clId="{FD76EFDA-3628-4D21-80C0-A7A4E3F7DB09}" dt="2022-01-14T12:27:15.621" v="2795" actId="164"/>
          <ac:cxnSpMkLst>
            <pc:docMk/>
            <pc:sldMk cId="2201054131" sldId="290"/>
            <ac:cxnSpMk id="83" creationId="{5AB291CB-B5B0-47C4-8BE2-FBE478A8E59F}"/>
          </ac:cxnSpMkLst>
        </pc:cxnChg>
        <pc:cxnChg chg="add mod">
          <ac:chgData name="Froduald Kabanza" userId="edf393d0-642b-4b9e-8c75-f62133241689" providerId="ADAL" clId="{FD76EFDA-3628-4D21-80C0-A7A4E3F7DB09}" dt="2022-01-14T12:16:48.573" v="2656" actId="14100"/>
          <ac:cxnSpMkLst>
            <pc:docMk/>
            <pc:sldMk cId="2201054131" sldId="290"/>
            <ac:cxnSpMk id="111" creationId="{6F2DE114-F16D-4A47-AD0F-F8ED55C75DA8}"/>
          </ac:cxnSpMkLst>
        </pc:cxnChg>
        <pc:cxnChg chg="add mod">
          <ac:chgData name="Froduald Kabanza" userId="edf393d0-642b-4b9e-8c75-f62133241689" providerId="ADAL" clId="{FD76EFDA-3628-4D21-80C0-A7A4E3F7DB09}" dt="2022-01-14T12:27:15.621" v="2795" actId="164"/>
          <ac:cxnSpMkLst>
            <pc:docMk/>
            <pc:sldMk cId="2201054131" sldId="290"/>
            <ac:cxnSpMk id="114" creationId="{E5A967A9-5107-4BD7-85CD-7695070F1CB8}"/>
          </ac:cxnSpMkLst>
        </pc:cxnChg>
      </pc:sldChg>
      <pc:sldChg chg="addSp delSp modSp add mod modNotesTx">
        <pc:chgData name="Froduald Kabanza" userId="edf393d0-642b-4b9e-8c75-f62133241689" providerId="ADAL" clId="{FD76EFDA-3628-4D21-80C0-A7A4E3F7DB09}" dt="2022-01-14T14:32:56.488" v="4168" actId="114"/>
        <pc:sldMkLst>
          <pc:docMk/>
          <pc:sldMk cId="1468201806" sldId="291"/>
        </pc:sldMkLst>
        <pc:spChg chg="mod">
          <ac:chgData name="Froduald Kabanza" userId="edf393d0-642b-4b9e-8c75-f62133241689" providerId="ADAL" clId="{FD76EFDA-3628-4D21-80C0-A7A4E3F7DB09}" dt="2022-01-13T15:10:44.127" v="2121" actId="1076"/>
          <ac:spMkLst>
            <pc:docMk/>
            <pc:sldMk cId="1468201806" sldId="291"/>
            <ac:spMk id="3" creationId="{00000000-0000-0000-0000-000000000000}"/>
          </ac:spMkLst>
        </pc:spChg>
        <pc:spChg chg="add mod">
          <ac:chgData name="Froduald Kabanza" userId="edf393d0-642b-4b9e-8c75-f62133241689" providerId="ADAL" clId="{FD76EFDA-3628-4D21-80C0-A7A4E3F7DB09}" dt="2022-01-14T14:32:56.488" v="4168" actId="114"/>
          <ac:spMkLst>
            <pc:docMk/>
            <pc:sldMk cId="1468201806" sldId="291"/>
            <ac:spMk id="11" creationId="{DA17290E-86D6-4B3F-A653-2509C9B03EEC}"/>
          </ac:spMkLst>
        </pc:spChg>
        <pc:spChg chg="del">
          <ac:chgData name="Froduald Kabanza" userId="edf393d0-642b-4b9e-8c75-f62133241689" providerId="ADAL" clId="{FD76EFDA-3628-4D21-80C0-A7A4E3F7DB09}" dt="2022-01-13T15:16:47.701" v="2128" actId="478"/>
          <ac:spMkLst>
            <pc:docMk/>
            <pc:sldMk cId="1468201806" sldId="291"/>
            <ac:spMk id="17" creationId="{00000000-0000-0000-0000-000000000000}"/>
          </ac:spMkLst>
        </pc:spChg>
        <pc:spChg chg="add mod">
          <ac:chgData name="Froduald Kabanza" userId="edf393d0-642b-4b9e-8c75-f62133241689" providerId="ADAL" clId="{FD76EFDA-3628-4D21-80C0-A7A4E3F7DB09}" dt="2022-01-14T00:18:38.540" v="2259" actId="1076"/>
          <ac:spMkLst>
            <pc:docMk/>
            <pc:sldMk cId="1468201806" sldId="291"/>
            <ac:spMk id="18" creationId="{767C6A07-F90B-4FB1-9C71-A5F3CDE88987}"/>
          </ac:spMkLst>
        </pc:spChg>
        <pc:spChg chg="add mod">
          <ac:chgData name="Froduald Kabanza" userId="edf393d0-642b-4b9e-8c75-f62133241689" providerId="ADAL" clId="{FD76EFDA-3628-4D21-80C0-A7A4E3F7DB09}" dt="2022-01-13T15:10:52.832" v="2124" actId="1076"/>
          <ac:spMkLst>
            <pc:docMk/>
            <pc:sldMk cId="1468201806" sldId="291"/>
            <ac:spMk id="19" creationId="{FC6099D2-E529-4ECA-8E26-2F3028D05FA2}"/>
          </ac:spMkLst>
        </pc:spChg>
        <pc:spChg chg="add mod">
          <ac:chgData name="Froduald Kabanza" userId="edf393d0-642b-4b9e-8c75-f62133241689" providerId="ADAL" clId="{FD76EFDA-3628-4D21-80C0-A7A4E3F7DB09}" dt="2022-01-13T15:24:41.524" v="2179"/>
          <ac:spMkLst>
            <pc:docMk/>
            <pc:sldMk cId="1468201806" sldId="291"/>
            <ac:spMk id="20" creationId="{6F7019C7-5602-48D2-9666-78A62492A63E}"/>
          </ac:spMkLst>
        </pc:spChg>
        <pc:spChg chg="add mod">
          <ac:chgData name="Froduald Kabanza" userId="edf393d0-642b-4b9e-8c75-f62133241689" providerId="ADAL" clId="{FD76EFDA-3628-4D21-80C0-A7A4E3F7DB09}" dt="2022-01-13T15:26:29.557" v="2196" actId="1076"/>
          <ac:spMkLst>
            <pc:docMk/>
            <pc:sldMk cId="1468201806" sldId="291"/>
            <ac:spMk id="21" creationId="{2BD7D72C-2A16-42CC-916A-EE877E17F58A}"/>
          </ac:spMkLst>
        </pc:spChg>
        <pc:spChg chg="add mod">
          <ac:chgData name="Froduald Kabanza" userId="edf393d0-642b-4b9e-8c75-f62133241689" providerId="ADAL" clId="{FD76EFDA-3628-4D21-80C0-A7A4E3F7DB09}" dt="2022-01-13T15:26:35.517" v="2197" actId="1076"/>
          <ac:spMkLst>
            <pc:docMk/>
            <pc:sldMk cId="1468201806" sldId="291"/>
            <ac:spMk id="22" creationId="{BB96C078-7499-41F8-A203-1C4A5173C3B3}"/>
          </ac:spMkLst>
        </pc:spChg>
        <pc:spChg chg="add mod">
          <ac:chgData name="Froduald Kabanza" userId="edf393d0-642b-4b9e-8c75-f62133241689" providerId="ADAL" clId="{FD76EFDA-3628-4D21-80C0-A7A4E3F7DB09}" dt="2022-01-13T15:26:41.430" v="2198" actId="1076"/>
          <ac:spMkLst>
            <pc:docMk/>
            <pc:sldMk cId="1468201806" sldId="291"/>
            <ac:spMk id="23" creationId="{4E6CB825-46E6-4449-B468-7C6793D6D517}"/>
          </ac:spMkLst>
        </pc:spChg>
        <pc:spChg chg="add mod">
          <ac:chgData name="Froduald Kabanza" userId="edf393d0-642b-4b9e-8c75-f62133241689" providerId="ADAL" clId="{FD76EFDA-3628-4D21-80C0-A7A4E3F7DB09}" dt="2022-01-13T15:26:53.181" v="2201" actId="1076"/>
          <ac:spMkLst>
            <pc:docMk/>
            <pc:sldMk cId="1468201806" sldId="291"/>
            <ac:spMk id="24" creationId="{DA3A9221-0321-47C1-8D3A-E2764067A615}"/>
          </ac:spMkLst>
        </pc:spChg>
        <pc:spChg chg="add mod">
          <ac:chgData name="Froduald Kabanza" userId="edf393d0-642b-4b9e-8c75-f62133241689" providerId="ADAL" clId="{FD76EFDA-3628-4D21-80C0-A7A4E3F7DB09}" dt="2022-01-13T15:27:12.228" v="2202" actId="1076"/>
          <ac:spMkLst>
            <pc:docMk/>
            <pc:sldMk cId="1468201806" sldId="291"/>
            <ac:spMk id="25" creationId="{FA512CEC-AFAC-49F8-81C4-CBC85F5280BD}"/>
          </ac:spMkLst>
        </pc:spChg>
        <pc:spChg chg="del">
          <ac:chgData name="Froduald Kabanza" userId="edf393d0-642b-4b9e-8c75-f62133241689" providerId="ADAL" clId="{FD76EFDA-3628-4D21-80C0-A7A4E3F7DB09}" dt="2022-01-13T15:16:44.600" v="2127" actId="478"/>
          <ac:spMkLst>
            <pc:docMk/>
            <pc:sldMk cId="1468201806" sldId="291"/>
            <ac:spMk id="73" creationId="{00000000-0000-0000-0000-000000000000}"/>
          </ac:spMkLst>
        </pc:spChg>
        <pc:spChg chg="del">
          <ac:chgData name="Froduald Kabanza" userId="edf393d0-642b-4b9e-8c75-f62133241689" providerId="ADAL" clId="{FD76EFDA-3628-4D21-80C0-A7A4E3F7DB09}" dt="2022-01-13T15:16:44.600" v="2127" actId="478"/>
          <ac:spMkLst>
            <pc:docMk/>
            <pc:sldMk cId="1468201806" sldId="291"/>
            <ac:spMk id="78" creationId="{00000000-0000-0000-0000-000000000000}"/>
          </ac:spMkLst>
        </pc:spChg>
        <pc:spChg chg="del">
          <ac:chgData name="Froduald Kabanza" userId="edf393d0-642b-4b9e-8c75-f62133241689" providerId="ADAL" clId="{FD76EFDA-3628-4D21-80C0-A7A4E3F7DB09}" dt="2022-01-13T15:16:44.600" v="2127" actId="478"/>
          <ac:spMkLst>
            <pc:docMk/>
            <pc:sldMk cId="1468201806" sldId="291"/>
            <ac:spMk id="79" creationId="{00000000-0000-0000-0000-000000000000}"/>
          </ac:spMkLst>
        </pc:spChg>
        <pc:spChg chg="del">
          <ac:chgData name="Froduald Kabanza" userId="edf393d0-642b-4b9e-8c75-f62133241689" providerId="ADAL" clId="{FD76EFDA-3628-4D21-80C0-A7A4E3F7DB09}" dt="2022-01-13T15:16:44.600" v="2127" actId="478"/>
          <ac:spMkLst>
            <pc:docMk/>
            <pc:sldMk cId="1468201806" sldId="291"/>
            <ac:spMk id="81" creationId="{00000000-0000-0000-0000-000000000000}"/>
          </ac:spMkLst>
        </pc:spChg>
        <pc:spChg chg="del">
          <ac:chgData name="Froduald Kabanza" userId="edf393d0-642b-4b9e-8c75-f62133241689" providerId="ADAL" clId="{FD76EFDA-3628-4D21-80C0-A7A4E3F7DB09}" dt="2022-01-13T15:16:47.701" v="2128" actId="478"/>
          <ac:spMkLst>
            <pc:docMk/>
            <pc:sldMk cId="1468201806" sldId="291"/>
            <ac:spMk id="82" creationId="{00000000-0000-0000-0000-000000000000}"/>
          </ac:spMkLst>
        </pc:spChg>
        <pc:grpChg chg="add mod">
          <ac:chgData name="Froduald Kabanza" userId="edf393d0-642b-4b9e-8c75-f62133241689" providerId="ADAL" clId="{FD76EFDA-3628-4D21-80C0-A7A4E3F7DB09}" dt="2022-01-13T15:26:01.053" v="2190" actId="1076"/>
          <ac:grpSpMkLst>
            <pc:docMk/>
            <pc:sldMk cId="1468201806" sldId="291"/>
            <ac:grpSpMk id="15" creationId="{4F49860C-C91F-4C82-9D41-57D5D8E09BF4}"/>
          </ac:grpSpMkLst>
        </pc:grpChg>
        <pc:picChg chg="add del">
          <ac:chgData name="Froduald Kabanza" userId="edf393d0-642b-4b9e-8c75-f62133241689" providerId="ADAL" clId="{FD76EFDA-3628-4D21-80C0-A7A4E3F7DB09}" dt="2022-01-13T15:18:48.798" v="2133" actId="478"/>
          <ac:picMkLst>
            <pc:docMk/>
            <pc:sldMk cId="1468201806" sldId="291"/>
            <ac:picMk id="8" creationId="{A9CD8D53-172B-402D-9319-2964EE8AA251}"/>
          </ac:picMkLst>
        </pc:picChg>
        <pc:picChg chg="add mod">
          <ac:chgData name="Froduald Kabanza" userId="edf393d0-642b-4b9e-8c75-f62133241689" providerId="ADAL" clId="{FD76EFDA-3628-4D21-80C0-A7A4E3F7DB09}" dt="2022-01-13T15:23:46.044" v="2177" actId="164"/>
          <ac:picMkLst>
            <pc:docMk/>
            <pc:sldMk cId="1468201806" sldId="291"/>
            <ac:picMk id="10" creationId="{9E592AA2-353A-4DCE-903E-9EDA68B4BDC3}"/>
          </ac:picMkLst>
        </pc:picChg>
        <pc:picChg chg="mod">
          <ac:chgData name="Froduald Kabanza" userId="edf393d0-642b-4b9e-8c75-f62133241689" providerId="ADAL" clId="{FD76EFDA-3628-4D21-80C0-A7A4E3F7DB09}" dt="2022-01-13T15:10:46.688" v="2122" actId="1076"/>
          <ac:picMkLst>
            <pc:docMk/>
            <pc:sldMk cId="1468201806" sldId="291"/>
            <ac:picMk id="13" creationId="{00000000-0000-0000-0000-000000000000}"/>
          </ac:picMkLst>
        </pc:picChg>
        <pc:picChg chg="add mod">
          <ac:chgData name="Froduald Kabanza" userId="edf393d0-642b-4b9e-8c75-f62133241689" providerId="ADAL" clId="{FD76EFDA-3628-4D21-80C0-A7A4E3F7DB09}" dt="2022-01-13T15:23:46.044" v="2177" actId="164"/>
          <ac:picMkLst>
            <pc:docMk/>
            <pc:sldMk cId="1468201806" sldId="291"/>
            <ac:picMk id="14" creationId="{A791C178-6C7F-4041-A59A-852EFDE678F9}"/>
          </ac:picMkLst>
        </pc:picChg>
        <pc:picChg chg="del mod">
          <ac:chgData name="Froduald Kabanza" userId="edf393d0-642b-4b9e-8c75-f62133241689" providerId="ADAL" clId="{FD76EFDA-3628-4D21-80C0-A7A4E3F7DB09}" dt="2022-01-13T15:18:43.679" v="2131" actId="478"/>
          <ac:picMkLst>
            <pc:docMk/>
            <pc:sldMk cId="1468201806" sldId="291"/>
            <ac:picMk id="16" creationId="{00000000-0000-0000-0000-000000000000}"/>
          </ac:picMkLst>
        </pc:picChg>
        <pc:picChg chg="del">
          <ac:chgData name="Froduald Kabanza" userId="edf393d0-642b-4b9e-8c75-f62133241689" providerId="ADAL" clId="{FD76EFDA-3628-4D21-80C0-A7A4E3F7DB09}" dt="2022-01-13T15:16:57.823" v="2130" actId="478"/>
          <ac:picMkLst>
            <pc:docMk/>
            <pc:sldMk cId="1468201806" sldId="291"/>
            <ac:picMk id="28" creationId="{00000000-0000-0000-0000-000000000000}"/>
          </ac:picMkLst>
        </pc:picChg>
      </pc:sldChg>
      <pc:sldChg chg="addSp delSp modSp add del mod ord modNotesTx">
        <pc:chgData name="Froduald Kabanza" userId="edf393d0-642b-4b9e-8c75-f62133241689" providerId="ADAL" clId="{FD76EFDA-3628-4D21-80C0-A7A4E3F7DB09}" dt="2022-01-14T13:12:17.665" v="4126" actId="2696"/>
        <pc:sldMkLst>
          <pc:docMk/>
          <pc:sldMk cId="539950645" sldId="292"/>
        </pc:sldMkLst>
        <pc:spChg chg="mod">
          <ac:chgData name="Froduald Kabanza" userId="edf393d0-642b-4b9e-8c75-f62133241689" providerId="ADAL" clId="{FD76EFDA-3628-4D21-80C0-A7A4E3F7DB09}" dt="2022-01-14T12:12:14.607" v="2630" actId="113"/>
          <ac:spMkLst>
            <pc:docMk/>
            <pc:sldMk cId="539950645" sldId="292"/>
            <ac:spMk id="3" creationId="{00000000-0000-0000-0000-000000000000}"/>
          </ac:spMkLst>
        </pc:spChg>
        <pc:spChg chg="add mod">
          <ac:chgData name="Froduald Kabanza" userId="edf393d0-642b-4b9e-8c75-f62133241689" providerId="ADAL" clId="{FD76EFDA-3628-4D21-80C0-A7A4E3F7DB09}" dt="2022-01-14T11:57:56.726" v="2475" actId="164"/>
          <ac:spMkLst>
            <pc:docMk/>
            <pc:sldMk cId="539950645" sldId="292"/>
            <ac:spMk id="7" creationId="{43E99BE8-6BA4-4558-9A20-9FFF8C4E14B9}"/>
          </ac:spMkLst>
        </pc:spChg>
        <pc:spChg chg="add mod ord">
          <ac:chgData name="Froduald Kabanza" userId="edf393d0-642b-4b9e-8c75-f62133241689" providerId="ADAL" clId="{FD76EFDA-3628-4D21-80C0-A7A4E3F7DB09}" dt="2022-01-14T11:57:56.726" v="2475" actId="164"/>
          <ac:spMkLst>
            <pc:docMk/>
            <pc:sldMk cId="539950645" sldId="292"/>
            <ac:spMk id="50" creationId="{FA3A0BB4-6865-45B8-9E7D-CCAAD13E8594}"/>
          </ac:spMkLst>
        </pc:spChg>
        <pc:spChg chg="mod">
          <ac:chgData name="Froduald Kabanza" userId="edf393d0-642b-4b9e-8c75-f62133241689" providerId="ADAL" clId="{FD76EFDA-3628-4D21-80C0-A7A4E3F7DB09}" dt="2022-01-14T12:22:45.717" v="2790" actId="165"/>
          <ac:spMkLst>
            <pc:docMk/>
            <pc:sldMk cId="539950645" sldId="292"/>
            <ac:spMk id="103"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04"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05"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06"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08"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09"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1"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2"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4"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5"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7"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8"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19"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20"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22"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23"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2"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3"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5"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6"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7"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8"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9"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40" creationId="{00000000-0000-0000-0000-000000000000}"/>
          </ac:spMkLst>
        </pc:spChg>
        <pc:grpChg chg="add del mod">
          <ac:chgData name="Froduald Kabanza" userId="edf393d0-642b-4b9e-8c75-f62133241689" providerId="ADAL" clId="{FD76EFDA-3628-4D21-80C0-A7A4E3F7DB09}" dt="2022-01-14T12:09:09.689" v="2483" actId="478"/>
          <ac:grpSpMkLst>
            <pc:docMk/>
            <pc:sldMk cId="539950645" sldId="292"/>
            <ac:grpSpMk id="11" creationId="{280B620C-5F43-4C9E-88E5-DD4D2B9424FB}"/>
          </ac:grpSpMkLst>
        </pc:grpChg>
        <pc:grpChg chg="del">
          <ac:chgData name="Froduald Kabanza" userId="edf393d0-642b-4b9e-8c75-f62133241689" providerId="ADAL" clId="{FD76EFDA-3628-4D21-80C0-A7A4E3F7DB09}" dt="2022-01-14T12:22:45.717" v="2790" actId="165"/>
          <ac:grpSpMkLst>
            <pc:docMk/>
            <pc:sldMk cId="539950645" sldId="292"/>
            <ac:grpSpMk id="48"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02"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07"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10"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13"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16" creationId="{00000000-0000-0000-0000-000000000000}"/>
          </ac:grpSpMkLst>
        </pc:grpChg>
        <pc:picChg chg="del">
          <ac:chgData name="Froduald Kabanza" userId="edf393d0-642b-4b9e-8c75-f62133241689" providerId="ADAL" clId="{FD76EFDA-3628-4D21-80C0-A7A4E3F7DB09}" dt="2022-01-13T12:51:07.178" v="1868" actId="478"/>
          <ac:picMkLst>
            <pc:docMk/>
            <pc:sldMk cId="539950645" sldId="292"/>
            <ac:picMk id="38" creationId="{00000000-0000-0000-0000-000000000000}"/>
          </ac:picMkLst>
        </pc:picChg>
        <pc:picChg chg="del">
          <ac:chgData name="Froduald Kabanza" userId="edf393d0-642b-4b9e-8c75-f62133241689" providerId="ADAL" clId="{FD76EFDA-3628-4D21-80C0-A7A4E3F7DB09}" dt="2022-01-14T12:10:22.045" v="2532" actId="478"/>
          <ac:picMkLst>
            <pc:docMk/>
            <pc:sldMk cId="539950645" sldId="292"/>
            <ac:picMk id="39" creationId="{00000000-0000-0000-0000-000000000000}"/>
          </ac:picMkLst>
        </pc:picChg>
        <pc:picChg chg="del">
          <ac:chgData name="Froduald Kabanza" userId="edf393d0-642b-4b9e-8c75-f62133241689" providerId="ADAL" clId="{FD76EFDA-3628-4D21-80C0-A7A4E3F7DB09}" dt="2022-01-14T12:10:18.508" v="2531" actId="478"/>
          <ac:picMkLst>
            <pc:docMk/>
            <pc:sldMk cId="539950645" sldId="292"/>
            <ac:picMk id="43" creationId="{00000000-0000-0000-0000-000000000000}"/>
          </ac:picMkLst>
        </pc:picChg>
        <pc:picChg chg="del mod">
          <ac:chgData name="Froduald Kabanza" userId="edf393d0-642b-4b9e-8c75-f62133241689" providerId="ADAL" clId="{FD76EFDA-3628-4D21-80C0-A7A4E3F7DB09}" dt="2022-01-13T12:51:35.160" v="1879" actId="478"/>
          <ac:picMkLst>
            <pc:docMk/>
            <pc:sldMk cId="539950645" sldId="292"/>
            <ac:picMk id="46" creationId="{00000000-0000-0000-0000-000000000000}"/>
          </ac:picMkLst>
        </pc:picChg>
        <pc:picChg chg="add del mod">
          <ac:chgData name="Froduald Kabanza" userId="edf393d0-642b-4b9e-8c75-f62133241689" providerId="ADAL" clId="{FD76EFDA-3628-4D21-80C0-A7A4E3F7DB09}" dt="2022-01-14T11:52:38.281" v="2433" actId="478"/>
          <ac:picMkLst>
            <pc:docMk/>
            <pc:sldMk cId="539950645" sldId="292"/>
            <ac:picMk id="51" creationId="{A9372C8C-0AF4-4EAC-BF33-A969D9F96A23}"/>
          </ac:picMkLst>
        </pc:picChg>
        <pc:cxnChg chg="add mod">
          <ac:chgData name="Froduald Kabanza" userId="edf393d0-642b-4b9e-8c75-f62133241689" providerId="ADAL" clId="{FD76EFDA-3628-4D21-80C0-A7A4E3F7DB09}" dt="2022-01-14T11:57:56.726" v="2475" actId="164"/>
          <ac:cxnSpMkLst>
            <pc:docMk/>
            <pc:sldMk cId="539950645" sldId="292"/>
            <ac:cxnSpMk id="9" creationId="{0D7E1A57-1902-43A2-A67B-778500608AB6}"/>
          </ac:cxnSpMkLst>
        </pc:cxnChg>
        <pc:cxnChg chg="add mod">
          <ac:chgData name="Froduald Kabanza" userId="edf393d0-642b-4b9e-8c75-f62133241689" providerId="ADAL" clId="{FD76EFDA-3628-4D21-80C0-A7A4E3F7DB09}" dt="2022-01-14T12:22:53.192" v="2792" actId="1076"/>
          <ac:cxnSpMkLst>
            <pc:docMk/>
            <pc:sldMk cId="539950645" sldId="292"/>
            <ac:cxnSpMk id="57" creationId="{7899FEC9-50C9-426B-A47A-F974A9E5DF93}"/>
          </ac:cxnSpMkLst>
        </pc:cxnChg>
        <pc:cxnChg chg="mod topLvl">
          <ac:chgData name="Froduald Kabanza" userId="edf393d0-642b-4b9e-8c75-f62133241689" providerId="ADAL" clId="{FD76EFDA-3628-4D21-80C0-A7A4E3F7DB09}" dt="2022-01-14T12:22:45.717" v="2790" actId="165"/>
          <ac:cxnSpMkLst>
            <pc:docMk/>
            <pc:sldMk cId="539950645" sldId="292"/>
            <ac:cxnSpMk id="100"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01"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4"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5"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6"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7"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8"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9"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30"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31" creationId="{00000000-0000-0000-0000-000000000000}"/>
          </ac:cxnSpMkLst>
        </pc:cxnChg>
      </pc:sldChg>
      <pc:sldChg chg="delSp modSp add mod">
        <pc:chgData name="Froduald Kabanza" userId="edf393d0-642b-4b9e-8c75-f62133241689" providerId="ADAL" clId="{FD76EFDA-3628-4D21-80C0-A7A4E3F7DB09}" dt="2022-01-14T00:27:33.435" v="2391" actId="478"/>
        <pc:sldMkLst>
          <pc:docMk/>
          <pc:sldMk cId="1137589390" sldId="293"/>
        </pc:sldMkLst>
        <pc:spChg chg="del mod">
          <ac:chgData name="Froduald Kabanza" userId="edf393d0-642b-4b9e-8c75-f62133241689" providerId="ADAL" clId="{FD76EFDA-3628-4D21-80C0-A7A4E3F7DB09}" dt="2022-01-14T00:27:33.435" v="2391" actId="478"/>
          <ac:spMkLst>
            <pc:docMk/>
            <pc:sldMk cId="1137589390" sldId="293"/>
            <ac:spMk id="20" creationId="{00000000-0000-0000-0000-000000000000}"/>
          </ac:spMkLst>
        </pc:spChg>
        <pc:spChg chg="del">
          <ac:chgData name="Froduald Kabanza" userId="edf393d0-642b-4b9e-8c75-f62133241689" providerId="ADAL" clId="{FD76EFDA-3628-4D21-80C0-A7A4E3F7DB09}" dt="2022-01-14T00:27:18.435" v="2388" actId="478"/>
          <ac:spMkLst>
            <pc:docMk/>
            <pc:sldMk cId="1137589390" sldId="293"/>
            <ac:spMk id="22" creationId="{00000000-0000-0000-0000-000000000000}"/>
          </ac:spMkLst>
        </pc:spChg>
        <pc:picChg chg="del">
          <ac:chgData name="Froduald Kabanza" userId="edf393d0-642b-4b9e-8c75-f62133241689" providerId="ADAL" clId="{FD76EFDA-3628-4D21-80C0-A7A4E3F7DB09}" dt="2022-01-14T00:27:32.210" v="2390" actId="478"/>
          <ac:picMkLst>
            <pc:docMk/>
            <pc:sldMk cId="1137589390" sldId="293"/>
            <ac:picMk id="21" creationId="{00000000-0000-0000-0000-000000000000}"/>
          </ac:picMkLst>
        </pc:picChg>
      </pc:sldChg>
      <pc:sldChg chg="addSp modSp add mod">
        <pc:chgData name="Froduald Kabanza" userId="edf393d0-642b-4b9e-8c75-f62133241689" providerId="ADAL" clId="{FD76EFDA-3628-4D21-80C0-A7A4E3F7DB09}" dt="2022-01-14T13:13:03.095" v="4128" actId="1076"/>
        <pc:sldMkLst>
          <pc:docMk/>
          <pc:sldMk cId="2921400890" sldId="294"/>
        </pc:sldMkLst>
        <pc:cxnChg chg="add mod">
          <ac:chgData name="Froduald Kabanza" userId="edf393d0-642b-4b9e-8c75-f62133241689" providerId="ADAL" clId="{FD76EFDA-3628-4D21-80C0-A7A4E3F7DB09}" dt="2022-01-14T13:13:03.095" v="4128" actId="1076"/>
          <ac:cxnSpMkLst>
            <pc:docMk/>
            <pc:sldMk cId="2921400890" sldId="294"/>
            <ac:cxnSpMk id="51" creationId="{DF2556FB-400A-40D8-8A4D-62EED5DE1952}"/>
          </ac:cxnSpMkLst>
        </pc:cxnChg>
      </pc:sldChg>
      <pc:sldChg chg="addSp delSp modSp add mod">
        <pc:chgData name="Froduald Kabanza" userId="edf393d0-642b-4b9e-8c75-f62133241689" providerId="ADAL" clId="{FD76EFDA-3628-4D21-80C0-A7A4E3F7DB09}" dt="2022-01-14T13:23:34.023" v="4143" actId="1076"/>
        <pc:sldMkLst>
          <pc:docMk/>
          <pc:sldMk cId="1022742266" sldId="295"/>
        </pc:sldMkLst>
        <pc:picChg chg="add del mod">
          <ac:chgData name="Froduald Kabanza" userId="edf393d0-642b-4b9e-8c75-f62133241689" providerId="ADAL" clId="{FD76EFDA-3628-4D21-80C0-A7A4E3F7DB09}" dt="2022-01-14T13:23:34.023" v="4143" actId="1076"/>
          <ac:picMkLst>
            <pc:docMk/>
            <pc:sldMk cId="1022742266" sldId="295"/>
            <ac:picMk id="8" creationId="{00000000-0000-0000-0000-000000000000}"/>
          </ac:picMkLst>
        </pc:picChg>
        <pc:picChg chg="add del mod">
          <ac:chgData name="Froduald Kabanza" userId="edf393d0-642b-4b9e-8c75-f62133241689" providerId="ADAL" clId="{FD76EFDA-3628-4D21-80C0-A7A4E3F7DB09}" dt="2022-01-14T13:21:31.222" v="4133"/>
          <ac:picMkLst>
            <pc:docMk/>
            <pc:sldMk cId="1022742266" sldId="295"/>
            <ac:picMk id="67" creationId="{3CAAD175-A938-48E5-AD52-C51D31C853A4}"/>
          </ac:picMkLst>
        </pc:picChg>
        <pc:picChg chg="add del mod">
          <ac:chgData name="Froduald Kabanza" userId="edf393d0-642b-4b9e-8c75-f62133241689" providerId="ADAL" clId="{FD76EFDA-3628-4D21-80C0-A7A4E3F7DB09}" dt="2022-01-14T13:23:33.291" v="4142"/>
          <ac:picMkLst>
            <pc:docMk/>
            <pc:sldMk cId="1022742266" sldId="295"/>
            <ac:picMk id="68" creationId="{EEB949A1-67FB-4843-8910-EEA56AC4B598}"/>
          </ac:picMkLst>
        </pc:picChg>
        <pc:cxnChg chg="add mod">
          <ac:chgData name="Froduald Kabanza" userId="edf393d0-642b-4b9e-8c75-f62133241689" providerId="ADAL" clId="{FD76EFDA-3628-4D21-80C0-A7A4E3F7DB09}" dt="2022-01-14T13:13:11.399" v="4130" actId="1076"/>
          <ac:cxnSpMkLst>
            <pc:docMk/>
            <pc:sldMk cId="1022742266" sldId="295"/>
            <ac:cxnSpMk id="62" creationId="{A1964196-50D9-4BCD-A2EF-EF01D8429C5D}"/>
          </ac:cxnSpMkLst>
        </pc:cxnChg>
      </pc:sldChg>
      <pc:sldChg chg="modSp add del mod ord modShow">
        <pc:chgData name="Froduald Kabanza" userId="edf393d0-642b-4b9e-8c75-f62133241689" providerId="ADAL" clId="{FD76EFDA-3628-4D21-80C0-A7A4E3F7DB09}" dt="2022-01-14T13:24:51.748" v="4163"/>
        <pc:sldMkLst>
          <pc:docMk/>
          <pc:sldMk cId="2756581671" sldId="296"/>
        </pc:sldMkLst>
        <pc:spChg chg="mod">
          <ac:chgData name="Froduald Kabanza" userId="edf393d0-642b-4b9e-8c75-f62133241689" providerId="ADAL" clId="{FD76EFDA-3628-4D21-80C0-A7A4E3F7DB09}" dt="2022-01-14T13:24:08.059" v="4158" actId="20577"/>
          <ac:spMkLst>
            <pc:docMk/>
            <pc:sldMk cId="2756581671" sldId="296"/>
            <ac:spMk id="7" creationId="{00000000-0000-0000-0000-000000000000}"/>
          </ac:spMkLst>
        </pc:spChg>
        <pc:picChg chg="mod">
          <ac:chgData name="Froduald Kabanza" userId="edf393d0-642b-4b9e-8c75-f62133241689" providerId="ADAL" clId="{FD76EFDA-3628-4D21-80C0-A7A4E3F7DB09}" dt="2022-01-14T13:22:18.506" v="4135" actId="1076"/>
          <ac:picMkLst>
            <pc:docMk/>
            <pc:sldMk cId="2756581671" sldId="296"/>
            <ac:picMk id="33" creationId="{00000000-0000-0000-0000-000000000000}"/>
          </ac:picMkLst>
        </pc:picChg>
      </pc:sldChg>
      <pc:sldChg chg="addSp delSp modSp add mod">
        <pc:chgData name="Froduald Kabanza" userId="edf393d0-642b-4b9e-8c75-f62133241689" providerId="ADAL" clId="{FD76EFDA-3628-4D21-80C0-A7A4E3F7DB09}" dt="2022-01-14T00:26:33.465" v="2386" actId="1076"/>
        <pc:sldMkLst>
          <pc:docMk/>
          <pc:sldMk cId="3786721930" sldId="297"/>
        </pc:sldMkLst>
        <pc:spChg chg="del">
          <ac:chgData name="Froduald Kabanza" userId="edf393d0-642b-4b9e-8c75-f62133241689" providerId="ADAL" clId="{FD76EFDA-3628-4D21-80C0-A7A4E3F7DB09}" dt="2022-01-14T00:23:50.349" v="2350" actId="478"/>
          <ac:spMkLst>
            <pc:docMk/>
            <pc:sldMk cId="3786721930" sldId="297"/>
            <ac:spMk id="3" creationId="{00000000-0000-0000-0000-000000000000}"/>
          </ac:spMkLst>
        </pc:spChg>
        <pc:spChg chg="add del mod">
          <ac:chgData name="Froduald Kabanza" userId="edf393d0-642b-4b9e-8c75-f62133241689" providerId="ADAL" clId="{FD76EFDA-3628-4D21-80C0-A7A4E3F7DB09}" dt="2022-01-14T00:24:05.450" v="2351" actId="478"/>
          <ac:spMkLst>
            <pc:docMk/>
            <pc:sldMk cId="3786721930" sldId="297"/>
            <ac:spMk id="7" creationId="{DF3BAC5D-6E20-4380-B75D-E3317DA0C6ED}"/>
          </ac:spMkLst>
        </pc:spChg>
        <pc:spChg chg="add del">
          <ac:chgData name="Froduald Kabanza" userId="edf393d0-642b-4b9e-8c75-f62133241689" providerId="ADAL" clId="{FD76EFDA-3628-4D21-80C0-A7A4E3F7DB09}" dt="2022-01-14T00:23:41.587" v="2349" actId="478"/>
          <ac:spMkLst>
            <pc:docMk/>
            <pc:sldMk cId="3786721930" sldId="297"/>
            <ac:spMk id="17" creationId="{00000000-0000-0000-0000-000000000000}"/>
          </ac:spMkLst>
        </pc:spChg>
        <pc:spChg chg="mod">
          <ac:chgData name="Froduald Kabanza" userId="edf393d0-642b-4b9e-8c75-f62133241689" providerId="ADAL" clId="{FD76EFDA-3628-4D21-80C0-A7A4E3F7DB09}" dt="2022-01-14T00:26:33.465" v="2386" actId="1076"/>
          <ac:spMkLst>
            <pc:docMk/>
            <pc:sldMk cId="3786721930" sldId="297"/>
            <ac:spMk id="18" creationId="{00000000-0000-0000-0000-000000000000}"/>
          </ac:spMkLst>
        </pc:spChg>
        <pc:spChg chg="mod">
          <ac:chgData name="Froduald Kabanza" userId="edf393d0-642b-4b9e-8c75-f62133241689" providerId="ADAL" clId="{FD76EFDA-3628-4D21-80C0-A7A4E3F7DB09}" dt="2022-01-14T00:22:38.704" v="2341"/>
          <ac:spMkLst>
            <pc:docMk/>
            <pc:sldMk cId="3786721930" sldId="297"/>
            <ac:spMk id="24" creationId="{527C3974-5346-42F0-9ADF-62CA784A0047}"/>
          </ac:spMkLst>
        </pc:spChg>
        <pc:spChg chg="add mod">
          <ac:chgData name="Froduald Kabanza" userId="edf393d0-642b-4b9e-8c75-f62133241689" providerId="ADAL" clId="{FD76EFDA-3628-4D21-80C0-A7A4E3F7DB09}" dt="2022-01-14T00:24:28.762" v="2371" actId="14100"/>
          <ac:spMkLst>
            <pc:docMk/>
            <pc:sldMk cId="3786721930" sldId="297"/>
            <ac:spMk id="26" creationId="{F4C17648-C0AC-47C6-9246-3088C9DC9088}"/>
          </ac:spMkLst>
        </pc:spChg>
        <pc:spChg chg="add mod">
          <ac:chgData name="Froduald Kabanza" userId="edf393d0-642b-4b9e-8c75-f62133241689" providerId="ADAL" clId="{FD76EFDA-3628-4D21-80C0-A7A4E3F7DB09}" dt="2022-01-14T00:25:00.871" v="2378" actId="1076"/>
          <ac:spMkLst>
            <pc:docMk/>
            <pc:sldMk cId="3786721930" sldId="297"/>
            <ac:spMk id="27" creationId="{4CAA0B24-D096-4019-95A2-BEB028EF066C}"/>
          </ac:spMkLst>
        </pc:spChg>
        <pc:spChg chg="mod">
          <ac:chgData name="Froduald Kabanza" userId="edf393d0-642b-4b9e-8c75-f62133241689" providerId="ADAL" clId="{FD76EFDA-3628-4D21-80C0-A7A4E3F7DB09}" dt="2022-01-14T00:25:16.359" v="2379"/>
          <ac:spMkLst>
            <pc:docMk/>
            <pc:sldMk cId="3786721930" sldId="297"/>
            <ac:spMk id="31" creationId="{B3B83A65-1A48-4F05-A87B-673DF4F31EA1}"/>
          </ac:spMkLst>
        </pc:spChg>
        <pc:spChg chg="add del mod">
          <ac:chgData name="Froduald Kabanza" userId="edf393d0-642b-4b9e-8c75-f62133241689" providerId="ADAL" clId="{FD76EFDA-3628-4D21-80C0-A7A4E3F7DB09}" dt="2022-01-14T00:25:31.141" v="2381" actId="478"/>
          <ac:spMkLst>
            <pc:docMk/>
            <pc:sldMk cId="3786721930" sldId="297"/>
            <ac:spMk id="33" creationId="{79F2473D-5140-4E83-ABA2-FDEE4AFA7FF2}"/>
          </ac:spMkLst>
        </pc:spChg>
        <pc:spChg chg="add del mod">
          <ac:chgData name="Froduald Kabanza" userId="edf393d0-642b-4b9e-8c75-f62133241689" providerId="ADAL" clId="{FD76EFDA-3628-4D21-80C0-A7A4E3F7DB09}" dt="2022-01-14T00:25:31.141" v="2381" actId="478"/>
          <ac:spMkLst>
            <pc:docMk/>
            <pc:sldMk cId="3786721930" sldId="297"/>
            <ac:spMk id="34" creationId="{50E93E8B-E100-48FF-A973-8549A3E493FC}"/>
          </ac:spMkLst>
        </pc:spChg>
        <pc:spChg chg="add del mod">
          <ac:chgData name="Froduald Kabanza" userId="edf393d0-642b-4b9e-8c75-f62133241689" providerId="ADAL" clId="{FD76EFDA-3628-4D21-80C0-A7A4E3F7DB09}" dt="2022-01-14T00:25:31.141" v="2381" actId="478"/>
          <ac:spMkLst>
            <pc:docMk/>
            <pc:sldMk cId="3786721930" sldId="297"/>
            <ac:spMk id="35" creationId="{06298E5E-0D50-4A08-8F70-00A67340E0DB}"/>
          </ac:spMkLst>
        </pc:spChg>
        <pc:spChg chg="mod">
          <ac:chgData name="Froduald Kabanza" userId="edf393d0-642b-4b9e-8c75-f62133241689" providerId="ADAL" clId="{FD76EFDA-3628-4D21-80C0-A7A4E3F7DB09}" dt="2022-01-14T00:25:54.138" v="2382"/>
          <ac:spMkLst>
            <pc:docMk/>
            <pc:sldMk cId="3786721930" sldId="297"/>
            <ac:spMk id="38" creationId="{43270506-757E-4015-8249-0453E4BA875C}"/>
          </ac:spMkLst>
        </pc:spChg>
        <pc:spChg chg="add mod">
          <ac:chgData name="Froduald Kabanza" userId="edf393d0-642b-4b9e-8c75-f62133241689" providerId="ADAL" clId="{FD76EFDA-3628-4D21-80C0-A7A4E3F7DB09}" dt="2022-01-14T00:26:02.910" v="2383" actId="1076"/>
          <ac:spMkLst>
            <pc:docMk/>
            <pc:sldMk cId="3786721930" sldId="297"/>
            <ac:spMk id="40" creationId="{50348A46-0268-4C34-B881-DA3DD3B78A02}"/>
          </ac:spMkLst>
        </pc:spChg>
        <pc:spChg chg="add mod">
          <ac:chgData name="Froduald Kabanza" userId="edf393d0-642b-4b9e-8c75-f62133241689" providerId="ADAL" clId="{FD76EFDA-3628-4D21-80C0-A7A4E3F7DB09}" dt="2022-01-14T00:26:02.910" v="2383" actId="1076"/>
          <ac:spMkLst>
            <pc:docMk/>
            <pc:sldMk cId="3786721930" sldId="297"/>
            <ac:spMk id="41" creationId="{A0871CAE-6A26-43C8-AFE6-BC515BAEE4F3}"/>
          </ac:spMkLst>
        </pc:spChg>
        <pc:spChg chg="add mod">
          <ac:chgData name="Froduald Kabanza" userId="edf393d0-642b-4b9e-8c75-f62133241689" providerId="ADAL" clId="{FD76EFDA-3628-4D21-80C0-A7A4E3F7DB09}" dt="2022-01-14T00:26:02.910" v="2383" actId="1076"/>
          <ac:spMkLst>
            <pc:docMk/>
            <pc:sldMk cId="3786721930" sldId="297"/>
            <ac:spMk id="42" creationId="{545937A0-1D39-4B56-B51A-93EB1A266C4F}"/>
          </ac:spMkLst>
        </pc:spChg>
        <pc:spChg chg="add mod">
          <ac:chgData name="Froduald Kabanza" userId="edf393d0-642b-4b9e-8c75-f62133241689" providerId="ADAL" clId="{FD76EFDA-3628-4D21-80C0-A7A4E3F7DB09}" dt="2022-01-14T00:26:02.910" v="2383" actId="1076"/>
          <ac:spMkLst>
            <pc:docMk/>
            <pc:sldMk cId="3786721930" sldId="297"/>
            <ac:spMk id="43" creationId="{35EBB2C3-B65E-4609-B436-0AE60330F280}"/>
          </ac:spMkLst>
        </pc:spChg>
        <pc:spChg chg="add mod">
          <ac:chgData name="Froduald Kabanza" userId="edf393d0-642b-4b9e-8c75-f62133241689" providerId="ADAL" clId="{FD76EFDA-3628-4D21-80C0-A7A4E3F7DB09}" dt="2022-01-14T00:26:02.910" v="2383" actId="1076"/>
          <ac:spMkLst>
            <pc:docMk/>
            <pc:sldMk cId="3786721930" sldId="297"/>
            <ac:spMk id="44" creationId="{B692D376-B54E-48CD-A859-CCEA048EF6C0}"/>
          </ac:spMkLst>
        </pc:spChg>
        <pc:spChg chg="add mod">
          <ac:chgData name="Froduald Kabanza" userId="edf393d0-642b-4b9e-8c75-f62133241689" providerId="ADAL" clId="{FD76EFDA-3628-4D21-80C0-A7A4E3F7DB09}" dt="2022-01-14T00:26:02.910" v="2383" actId="1076"/>
          <ac:spMkLst>
            <pc:docMk/>
            <pc:sldMk cId="3786721930" sldId="297"/>
            <ac:spMk id="45" creationId="{CAF44262-5B71-4844-AA2F-9741F4DF0FC8}"/>
          </ac:spMkLst>
        </pc:spChg>
        <pc:spChg chg="add del">
          <ac:chgData name="Froduald Kabanza" userId="edf393d0-642b-4b9e-8c75-f62133241689" providerId="ADAL" clId="{FD76EFDA-3628-4D21-80C0-A7A4E3F7DB09}" dt="2022-01-14T00:23:50.349" v="2350" actId="478"/>
          <ac:spMkLst>
            <pc:docMk/>
            <pc:sldMk cId="3786721930" sldId="297"/>
            <ac:spMk id="73" creationId="{00000000-0000-0000-0000-000000000000}"/>
          </ac:spMkLst>
        </pc:spChg>
        <pc:spChg chg="add del">
          <ac:chgData name="Froduald Kabanza" userId="edf393d0-642b-4b9e-8c75-f62133241689" providerId="ADAL" clId="{FD76EFDA-3628-4D21-80C0-A7A4E3F7DB09}" dt="2022-01-14T00:23:50.349" v="2350" actId="478"/>
          <ac:spMkLst>
            <pc:docMk/>
            <pc:sldMk cId="3786721930" sldId="297"/>
            <ac:spMk id="78" creationId="{00000000-0000-0000-0000-000000000000}"/>
          </ac:spMkLst>
        </pc:spChg>
        <pc:spChg chg="add del">
          <ac:chgData name="Froduald Kabanza" userId="edf393d0-642b-4b9e-8c75-f62133241689" providerId="ADAL" clId="{FD76EFDA-3628-4D21-80C0-A7A4E3F7DB09}" dt="2022-01-14T00:23:41.587" v="2349" actId="478"/>
          <ac:spMkLst>
            <pc:docMk/>
            <pc:sldMk cId="3786721930" sldId="297"/>
            <ac:spMk id="79" creationId="{00000000-0000-0000-0000-000000000000}"/>
          </ac:spMkLst>
        </pc:spChg>
        <pc:spChg chg="add del">
          <ac:chgData name="Froduald Kabanza" userId="edf393d0-642b-4b9e-8c75-f62133241689" providerId="ADAL" clId="{FD76EFDA-3628-4D21-80C0-A7A4E3F7DB09}" dt="2022-01-14T00:23:41.587" v="2349" actId="478"/>
          <ac:spMkLst>
            <pc:docMk/>
            <pc:sldMk cId="3786721930" sldId="297"/>
            <ac:spMk id="81" creationId="{00000000-0000-0000-0000-000000000000}"/>
          </ac:spMkLst>
        </pc:spChg>
        <pc:spChg chg="add del">
          <ac:chgData name="Froduald Kabanza" userId="edf393d0-642b-4b9e-8c75-f62133241689" providerId="ADAL" clId="{FD76EFDA-3628-4D21-80C0-A7A4E3F7DB09}" dt="2022-01-14T00:23:50.349" v="2350" actId="478"/>
          <ac:spMkLst>
            <pc:docMk/>
            <pc:sldMk cId="3786721930" sldId="297"/>
            <ac:spMk id="82" creationId="{00000000-0000-0000-0000-000000000000}"/>
          </ac:spMkLst>
        </pc:spChg>
        <pc:grpChg chg="add del mod">
          <ac:chgData name="Froduald Kabanza" userId="edf393d0-642b-4b9e-8c75-f62133241689" providerId="ADAL" clId="{FD76EFDA-3628-4D21-80C0-A7A4E3F7DB09}" dt="2022-01-14T00:23:07.583" v="2343" actId="478"/>
          <ac:grpSpMkLst>
            <pc:docMk/>
            <pc:sldMk cId="3786721930" sldId="297"/>
            <ac:grpSpMk id="21" creationId="{6F7432D4-6EB5-44B5-A18D-E28CBC9DCAD9}"/>
          </ac:grpSpMkLst>
        </pc:grpChg>
        <pc:grpChg chg="add del mod">
          <ac:chgData name="Froduald Kabanza" userId="edf393d0-642b-4b9e-8c75-f62133241689" providerId="ADAL" clId="{FD76EFDA-3628-4D21-80C0-A7A4E3F7DB09}" dt="2022-01-14T00:25:31.141" v="2381" actId="478"/>
          <ac:grpSpMkLst>
            <pc:docMk/>
            <pc:sldMk cId="3786721930" sldId="297"/>
            <ac:grpSpMk id="29" creationId="{7D23FEFF-D7DB-4DAD-9463-F480FB7B9239}"/>
          </ac:grpSpMkLst>
        </pc:grpChg>
        <pc:grpChg chg="add mod">
          <ac:chgData name="Froduald Kabanza" userId="edf393d0-642b-4b9e-8c75-f62133241689" providerId="ADAL" clId="{FD76EFDA-3628-4D21-80C0-A7A4E3F7DB09}" dt="2022-01-14T00:26:02.910" v="2383" actId="1076"/>
          <ac:grpSpMkLst>
            <pc:docMk/>
            <pc:sldMk cId="3786721930" sldId="297"/>
            <ac:grpSpMk id="36" creationId="{D3775BE7-359A-4B4B-9BBD-6BDAEBEACCAD}"/>
          </ac:grpSpMkLst>
        </pc:grpChg>
        <pc:picChg chg="add del">
          <ac:chgData name="Froduald Kabanza" userId="edf393d0-642b-4b9e-8c75-f62133241689" providerId="ADAL" clId="{FD76EFDA-3628-4D21-80C0-A7A4E3F7DB09}" dt="2022-01-14T00:23:41.587" v="2349" actId="478"/>
          <ac:picMkLst>
            <pc:docMk/>
            <pc:sldMk cId="3786721930" sldId="297"/>
            <ac:picMk id="16" creationId="{00000000-0000-0000-0000-000000000000}"/>
          </ac:picMkLst>
        </pc:picChg>
        <pc:picChg chg="mod">
          <ac:chgData name="Froduald Kabanza" userId="edf393d0-642b-4b9e-8c75-f62133241689" providerId="ADAL" clId="{FD76EFDA-3628-4D21-80C0-A7A4E3F7DB09}" dt="2022-01-14T00:22:38.704" v="2341"/>
          <ac:picMkLst>
            <pc:docMk/>
            <pc:sldMk cId="3786721930" sldId="297"/>
            <ac:picMk id="22" creationId="{0C26AAFC-4D23-4205-BF94-3128DD36F575}"/>
          </ac:picMkLst>
        </pc:picChg>
        <pc:picChg chg="mod">
          <ac:chgData name="Froduald Kabanza" userId="edf393d0-642b-4b9e-8c75-f62133241689" providerId="ADAL" clId="{FD76EFDA-3628-4D21-80C0-A7A4E3F7DB09}" dt="2022-01-14T00:22:38.704" v="2341"/>
          <ac:picMkLst>
            <pc:docMk/>
            <pc:sldMk cId="3786721930" sldId="297"/>
            <ac:picMk id="25" creationId="{EE2B533E-07EB-4AB0-AE4F-362AA4B2ED07}"/>
          </ac:picMkLst>
        </pc:picChg>
        <pc:picChg chg="add del">
          <ac:chgData name="Froduald Kabanza" userId="edf393d0-642b-4b9e-8c75-f62133241689" providerId="ADAL" clId="{FD76EFDA-3628-4D21-80C0-A7A4E3F7DB09}" dt="2022-01-14T00:23:41.587" v="2349" actId="478"/>
          <ac:picMkLst>
            <pc:docMk/>
            <pc:sldMk cId="3786721930" sldId="297"/>
            <ac:picMk id="28" creationId="{00000000-0000-0000-0000-000000000000}"/>
          </ac:picMkLst>
        </pc:picChg>
        <pc:picChg chg="mod">
          <ac:chgData name="Froduald Kabanza" userId="edf393d0-642b-4b9e-8c75-f62133241689" providerId="ADAL" clId="{FD76EFDA-3628-4D21-80C0-A7A4E3F7DB09}" dt="2022-01-14T00:25:16.359" v="2379"/>
          <ac:picMkLst>
            <pc:docMk/>
            <pc:sldMk cId="3786721930" sldId="297"/>
            <ac:picMk id="30" creationId="{20FF3B45-6877-43BC-BD28-6C977D4C5C67}"/>
          </ac:picMkLst>
        </pc:picChg>
        <pc:picChg chg="mod">
          <ac:chgData name="Froduald Kabanza" userId="edf393d0-642b-4b9e-8c75-f62133241689" providerId="ADAL" clId="{FD76EFDA-3628-4D21-80C0-A7A4E3F7DB09}" dt="2022-01-14T00:25:16.359" v="2379"/>
          <ac:picMkLst>
            <pc:docMk/>
            <pc:sldMk cId="3786721930" sldId="297"/>
            <ac:picMk id="32" creationId="{29CD69ED-6830-4F24-858E-8475B52A7189}"/>
          </ac:picMkLst>
        </pc:picChg>
        <pc:picChg chg="mod">
          <ac:chgData name="Froduald Kabanza" userId="edf393d0-642b-4b9e-8c75-f62133241689" providerId="ADAL" clId="{FD76EFDA-3628-4D21-80C0-A7A4E3F7DB09}" dt="2022-01-14T00:25:54.138" v="2382"/>
          <ac:picMkLst>
            <pc:docMk/>
            <pc:sldMk cId="3786721930" sldId="297"/>
            <ac:picMk id="37" creationId="{C1BBC618-55CB-41F4-942D-A4D8C8EAD777}"/>
          </ac:picMkLst>
        </pc:picChg>
        <pc:picChg chg="mod">
          <ac:chgData name="Froduald Kabanza" userId="edf393d0-642b-4b9e-8c75-f62133241689" providerId="ADAL" clId="{FD76EFDA-3628-4D21-80C0-A7A4E3F7DB09}" dt="2022-01-14T00:25:54.138" v="2382"/>
          <ac:picMkLst>
            <pc:docMk/>
            <pc:sldMk cId="3786721930" sldId="297"/>
            <ac:picMk id="39" creationId="{8C91A479-C6D2-4C5C-B6A0-69D350EA660A}"/>
          </ac:picMkLst>
        </pc:picChg>
      </pc:sldChg>
      <pc:sldChg chg="addSp delSp modSp add mod">
        <pc:chgData name="Froduald Kabanza" userId="edf393d0-642b-4b9e-8c75-f62133241689" providerId="ADAL" clId="{FD76EFDA-3628-4D21-80C0-A7A4E3F7DB09}" dt="2022-01-13T12:38:56.183" v="1645" actId="20577"/>
        <pc:sldMkLst>
          <pc:docMk/>
          <pc:sldMk cId="3402660454" sldId="298"/>
        </pc:sldMkLst>
        <pc:spChg chg="mod">
          <ac:chgData name="Froduald Kabanza" userId="edf393d0-642b-4b9e-8c75-f62133241689" providerId="ADAL" clId="{FD76EFDA-3628-4D21-80C0-A7A4E3F7DB09}" dt="2022-01-13T12:38:56.183" v="1645" actId="20577"/>
          <ac:spMkLst>
            <pc:docMk/>
            <pc:sldMk cId="3402660454" sldId="298"/>
            <ac:spMk id="5" creationId="{00000000-0000-0000-0000-000000000000}"/>
          </ac:spMkLst>
        </pc:spChg>
        <pc:spChg chg="mod">
          <ac:chgData name="Froduald Kabanza" userId="edf393d0-642b-4b9e-8c75-f62133241689" providerId="ADAL" clId="{FD76EFDA-3628-4D21-80C0-A7A4E3F7DB09}" dt="2022-01-13T03:45:00.344" v="214" actId="14100"/>
          <ac:spMkLst>
            <pc:docMk/>
            <pc:sldMk cId="3402660454" sldId="298"/>
            <ac:spMk id="7" creationId="{00000000-0000-0000-0000-000000000000}"/>
          </ac:spMkLst>
        </pc:spChg>
        <pc:spChg chg="mod ord">
          <ac:chgData name="Froduald Kabanza" userId="edf393d0-642b-4b9e-8c75-f62133241689" providerId="ADAL" clId="{FD76EFDA-3628-4D21-80C0-A7A4E3F7DB09}" dt="2022-01-13T03:45:55.472" v="228" actId="166"/>
          <ac:spMkLst>
            <pc:docMk/>
            <pc:sldMk cId="3402660454" sldId="298"/>
            <ac:spMk id="10" creationId="{00000000-0000-0000-0000-000000000000}"/>
          </ac:spMkLst>
        </pc:spChg>
        <pc:spChg chg="add mod">
          <ac:chgData name="Froduald Kabanza" userId="edf393d0-642b-4b9e-8c75-f62133241689" providerId="ADAL" clId="{FD76EFDA-3628-4D21-80C0-A7A4E3F7DB09}" dt="2022-01-13T03:43:28.303" v="183" actId="1076"/>
          <ac:spMkLst>
            <pc:docMk/>
            <pc:sldMk cId="3402660454" sldId="298"/>
            <ac:spMk id="12" creationId="{96D2318E-E16B-4738-9A03-9013EED1097B}"/>
          </ac:spMkLst>
        </pc:spChg>
        <pc:spChg chg="add mod ord">
          <ac:chgData name="Froduald Kabanza" userId="edf393d0-642b-4b9e-8c75-f62133241689" providerId="ADAL" clId="{FD76EFDA-3628-4D21-80C0-A7A4E3F7DB09}" dt="2022-01-13T03:45:55.472" v="228" actId="166"/>
          <ac:spMkLst>
            <pc:docMk/>
            <pc:sldMk cId="3402660454" sldId="298"/>
            <ac:spMk id="13" creationId="{DC589AEB-FEBB-474A-B5DA-A867A603681B}"/>
          </ac:spMkLst>
        </pc:spChg>
        <pc:spChg chg="add mod ord">
          <ac:chgData name="Froduald Kabanza" userId="edf393d0-642b-4b9e-8c75-f62133241689" providerId="ADAL" clId="{FD76EFDA-3628-4D21-80C0-A7A4E3F7DB09}" dt="2022-01-13T03:45:55.472" v="228" actId="166"/>
          <ac:spMkLst>
            <pc:docMk/>
            <pc:sldMk cId="3402660454" sldId="298"/>
            <ac:spMk id="14" creationId="{ADB3298C-C8AE-4B73-A70A-F4A5AA40203E}"/>
          </ac:spMkLst>
        </pc:spChg>
        <pc:picChg chg="del">
          <ac:chgData name="Froduald Kabanza" userId="edf393d0-642b-4b9e-8c75-f62133241689" providerId="ADAL" clId="{FD76EFDA-3628-4D21-80C0-A7A4E3F7DB09}" dt="2022-01-13T03:40:12.441" v="139" actId="478"/>
          <ac:picMkLst>
            <pc:docMk/>
            <pc:sldMk cId="3402660454" sldId="298"/>
            <ac:picMk id="8" creationId="{00000000-0000-0000-0000-000000000000}"/>
          </ac:picMkLst>
        </pc:picChg>
        <pc:picChg chg="del mod">
          <ac:chgData name="Froduald Kabanza" userId="edf393d0-642b-4b9e-8c75-f62133241689" providerId="ADAL" clId="{FD76EFDA-3628-4D21-80C0-A7A4E3F7DB09}" dt="2022-01-13T03:44:05.153" v="204" actId="478"/>
          <ac:picMkLst>
            <pc:docMk/>
            <pc:sldMk cId="3402660454" sldId="298"/>
            <ac:picMk id="9" creationId="{00000000-0000-0000-0000-000000000000}"/>
          </ac:picMkLst>
        </pc:picChg>
        <pc:picChg chg="add mod">
          <ac:chgData name="Froduald Kabanza" userId="edf393d0-642b-4b9e-8c75-f62133241689" providerId="ADAL" clId="{FD76EFDA-3628-4D21-80C0-A7A4E3F7DB09}" dt="2022-01-13T03:45:45.471" v="227" actId="1076"/>
          <ac:picMkLst>
            <pc:docMk/>
            <pc:sldMk cId="3402660454" sldId="298"/>
            <ac:picMk id="11" creationId="{ABE10474-C67F-486C-BA50-03A61F039F4D}"/>
          </ac:picMkLst>
        </pc:picChg>
      </pc:sldChg>
      <pc:sldChg chg="add">
        <pc:chgData name="Froduald Kabanza" userId="edf393d0-642b-4b9e-8c75-f62133241689" providerId="ADAL" clId="{FD76EFDA-3628-4D21-80C0-A7A4E3F7DB09}" dt="2022-01-13T03:38:19.405" v="138"/>
        <pc:sldMkLst>
          <pc:docMk/>
          <pc:sldMk cId="802917911" sldId="299"/>
        </pc:sldMkLst>
      </pc:sldChg>
      <pc:sldChg chg="add">
        <pc:chgData name="Froduald Kabanza" userId="edf393d0-642b-4b9e-8c75-f62133241689" providerId="ADAL" clId="{FD76EFDA-3628-4D21-80C0-A7A4E3F7DB09}" dt="2022-01-13T03:38:19.405" v="138"/>
        <pc:sldMkLst>
          <pc:docMk/>
          <pc:sldMk cId="2533186122" sldId="300"/>
        </pc:sldMkLst>
      </pc:sldChg>
      <pc:sldChg chg="add mod modShow">
        <pc:chgData name="Froduald Kabanza" userId="edf393d0-642b-4b9e-8c75-f62133241689" providerId="ADAL" clId="{FD76EFDA-3628-4D21-80C0-A7A4E3F7DB09}" dt="2022-01-14T14:33:56.175" v="4169" actId="729"/>
        <pc:sldMkLst>
          <pc:docMk/>
          <pc:sldMk cId="550447450" sldId="301"/>
        </pc:sldMkLst>
      </pc:sldChg>
      <pc:sldChg chg="del">
        <pc:chgData name="Froduald Kabanza" userId="edf393d0-642b-4b9e-8c75-f62133241689" providerId="ADAL" clId="{FD76EFDA-3628-4D21-80C0-A7A4E3F7DB09}" dt="2022-01-13T03:32:06.750" v="103" actId="2696"/>
        <pc:sldMkLst>
          <pc:docMk/>
          <pc:sldMk cId="2334352291" sldId="302"/>
        </pc:sldMkLst>
      </pc:sldChg>
      <pc:sldChg chg="del">
        <pc:chgData name="Froduald Kabanza" userId="edf393d0-642b-4b9e-8c75-f62133241689" providerId="ADAL" clId="{FD76EFDA-3628-4D21-80C0-A7A4E3F7DB09}" dt="2022-01-13T03:32:06.750" v="103" actId="2696"/>
        <pc:sldMkLst>
          <pc:docMk/>
          <pc:sldMk cId="2178316958" sldId="303"/>
        </pc:sldMkLst>
      </pc:sldChg>
      <pc:sldChg chg="del">
        <pc:chgData name="Froduald Kabanza" userId="edf393d0-642b-4b9e-8c75-f62133241689" providerId="ADAL" clId="{FD76EFDA-3628-4D21-80C0-A7A4E3F7DB09}" dt="2022-01-13T03:32:06.750" v="103" actId="2696"/>
        <pc:sldMkLst>
          <pc:docMk/>
          <pc:sldMk cId="241673613" sldId="305"/>
        </pc:sldMkLst>
      </pc:sldChg>
      <pc:sldChg chg="del">
        <pc:chgData name="Froduald Kabanza" userId="edf393d0-642b-4b9e-8c75-f62133241689" providerId="ADAL" clId="{FD76EFDA-3628-4D21-80C0-A7A4E3F7DB09}" dt="2022-01-13T03:32:06.750" v="103" actId="2696"/>
        <pc:sldMkLst>
          <pc:docMk/>
          <pc:sldMk cId="3748585956" sldId="306"/>
        </pc:sldMkLst>
      </pc:sldChg>
      <pc:sldChg chg="del">
        <pc:chgData name="Froduald Kabanza" userId="edf393d0-642b-4b9e-8c75-f62133241689" providerId="ADAL" clId="{FD76EFDA-3628-4D21-80C0-A7A4E3F7DB09}" dt="2022-01-13T03:32:06.750" v="103" actId="2696"/>
        <pc:sldMkLst>
          <pc:docMk/>
          <pc:sldMk cId="3827977529" sldId="307"/>
        </pc:sldMkLst>
      </pc:sldChg>
      <pc:sldChg chg="del">
        <pc:chgData name="Froduald Kabanza" userId="edf393d0-642b-4b9e-8c75-f62133241689" providerId="ADAL" clId="{FD76EFDA-3628-4D21-80C0-A7A4E3F7DB09}" dt="2022-01-13T03:32:06.750" v="103" actId="2696"/>
        <pc:sldMkLst>
          <pc:docMk/>
          <pc:sldMk cId="2161390196" sldId="308"/>
        </pc:sldMkLst>
      </pc:sldChg>
      <pc:sldChg chg="del">
        <pc:chgData name="Froduald Kabanza" userId="edf393d0-642b-4b9e-8c75-f62133241689" providerId="ADAL" clId="{FD76EFDA-3628-4D21-80C0-A7A4E3F7DB09}" dt="2022-01-13T03:32:06.750" v="103" actId="2696"/>
        <pc:sldMkLst>
          <pc:docMk/>
          <pc:sldMk cId="2873655752" sldId="309"/>
        </pc:sldMkLst>
      </pc:sldChg>
      <pc:sldChg chg="del">
        <pc:chgData name="Froduald Kabanza" userId="edf393d0-642b-4b9e-8c75-f62133241689" providerId="ADAL" clId="{FD76EFDA-3628-4D21-80C0-A7A4E3F7DB09}" dt="2022-01-13T03:32:06.750" v="103" actId="2696"/>
        <pc:sldMkLst>
          <pc:docMk/>
          <pc:sldMk cId="3315856328" sldId="310"/>
        </pc:sldMkLst>
      </pc:sldChg>
      <pc:sldChg chg="del">
        <pc:chgData name="Froduald Kabanza" userId="edf393d0-642b-4b9e-8c75-f62133241689" providerId="ADAL" clId="{FD76EFDA-3628-4D21-80C0-A7A4E3F7DB09}" dt="2022-01-13T03:32:06.750" v="103" actId="2696"/>
        <pc:sldMkLst>
          <pc:docMk/>
          <pc:sldMk cId="1984947524" sldId="311"/>
        </pc:sldMkLst>
      </pc:sldChg>
      <pc:sldChg chg="del">
        <pc:chgData name="Froduald Kabanza" userId="edf393d0-642b-4b9e-8c75-f62133241689" providerId="ADAL" clId="{FD76EFDA-3628-4D21-80C0-A7A4E3F7DB09}" dt="2022-01-13T03:32:06.750" v="103" actId="2696"/>
        <pc:sldMkLst>
          <pc:docMk/>
          <pc:sldMk cId="2162630763" sldId="312"/>
        </pc:sldMkLst>
      </pc:sldChg>
      <pc:sldChg chg="del">
        <pc:chgData name="Froduald Kabanza" userId="edf393d0-642b-4b9e-8c75-f62133241689" providerId="ADAL" clId="{FD76EFDA-3628-4D21-80C0-A7A4E3F7DB09}" dt="2022-01-13T03:32:06.750" v="103" actId="2696"/>
        <pc:sldMkLst>
          <pc:docMk/>
          <pc:sldMk cId="3312794274" sldId="313"/>
        </pc:sldMkLst>
      </pc:sldChg>
      <pc:sldChg chg="add del mod modShow">
        <pc:chgData name="Froduald Kabanza" userId="edf393d0-642b-4b9e-8c75-f62133241689" providerId="ADAL" clId="{FD76EFDA-3628-4D21-80C0-A7A4E3F7DB09}" dt="2022-01-14T12:08:23.242" v="2482" actId="2696"/>
        <pc:sldMkLst>
          <pc:docMk/>
          <pc:sldMk cId="166861636" sldId="314"/>
        </pc:sldMkLst>
      </pc:sldChg>
      <pc:sldChg chg="add ord">
        <pc:chgData name="Froduald Kabanza" userId="edf393d0-642b-4b9e-8c75-f62133241689" providerId="ADAL" clId="{FD76EFDA-3628-4D21-80C0-A7A4E3F7DB09}" dt="2022-01-13T04:03:36.982" v="508"/>
        <pc:sldMkLst>
          <pc:docMk/>
          <pc:sldMk cId="887528362" sldId="315"/>
        </pc:sldMkLst>
      </pc:sldChg>
      <pc:sldChg chg="delSp modSp add mod ord">
        <pc:chgData name="Froduald Kabanza" userId="edf393d0-642b-4b9e-8c75-f62133241689" providerId="ADAL" clId="{FD76EFDA-3628-4D21-80C0-A7A4E3F7DB09}" dt="2022-01-13T04:03:36.982" v="508"/>
        <pc:sldMkLst>
          <pc:docMk/>
          <pc:sldMk cId="3247295168" sldId="316"/>
        </pc:sldMkLst>
        <pc:spChg chg="mod">
          <ac:chgData name="Froduald Kabanza" userId="edf393d0-642b-4b9e-8c75-f62133241689" providerId="ADAL" clId="{FD76EFDA-3628-4D21-80C0-A7A4E3F7DB09}" dt="2022-01-13T04:02:56.180" v="506" actId="20577"/>
          <ac:spMkLst>
            <pc:docMk/>
            <pc:sldMk cId="3247295168" sldId="316"/>
            <ac:spMk id="3" creationId="{00000000-0000-0000-0000-000000000000}"/>
          </ac:spMkLst>
        </pc:spChg>
        <pc:picChg chg="del mod">
          <ac:chgData name="Froduald Kabanza" userId="edf393d0-642b-4b9e-8c75-f62133241689" providerId="ADAL" clId="{FD76EFDA-3628-4D21-80C0-A7A4E3F7DB09}" dt="2022-01-13T04:02:38.277" v="491" actId="478"/>
          <ac:picMkLst>
            <pc:docMk/>
            <pc:sldMk cId="3247295168" sldId="316"/>
            <ac:picMk id="8" creationId="{00000000-0000-0000-0000-000000000000}"/>
          </ac:picMkLst>
        </pc:picChg>
      </pc:sldChg>
      <pc:sldChg chg="add">
        <pc:chgData name="Froduald Kabanza" userId="edf393d0-642b-4b9e-8c75-f62133241689" providerId="ADAL" clId="{FD76EFDA-3628-4D21-80C0-A7A4E3F7DB09}" dt="2022-01-13T03:38:19.405" v="138"/>
        <pc:sldMkLst>
          <pc:docMk/>
          <pc:sldMk cId="1754317728" sldId="318"/>
        </pc:sldMkLst>
      </pc:sldChg>
      <pc:sldChg chg="del">
        <pc:chgData name="Froduald Kabanza" userId="edf393d0-642b-4b9e-8c75-f62133241689" providerId="ADAL" clId="{FD76EFDA-3628-4D21-80C0-A7A4E3F7DB09}" dt="2022-01-13T03:32:06.750" v="103" actId="2696"/>
        <pc:sldMkLst>
          <pc:docMk/>
          <pc:sldMk cId="765397883" sldId="319"/>
        </pc:sldMkLst>
      </pc:sldChg>
      <pc:sldChg chg="del">
        <pc:chgData name="Froduald Kabanza" userId="edf393d0-642b-4b9e-8c75-f62133241689" providerId="ADAL" clId="{FD76EFDA-3628-4D21-80C0-A7A4E3F7DB09}" dt="2022-01-13T03:32:06.750" v="103" actId="2696"/>
        <pc:sldMkLst>
          <pc:docMk/>
          <pc:sldMk cId="631832539" sldId="320"/>
        </pc:sldMkLst>
      </pc:sldChg>
      <pc:sldChg chg="del">
        <pc:chgData name="Froduald Kabanza" userId="edf393d0-642b-4b9e-8c75-f62133241689" providerId="ADAL" clId="{FD76EFDA-3628-4D21-80C0-A7A4E3F7DB09}" dt="2022-01-13T03:32:06.750" v="103" actId="2696"/>
        <pc:sldMkLst>
          <pc:docMk/>
          <pc:sldMk cId="49345070" sldId="321"/>
        </pc:sldMkLst>
      </pc:sldChg>
      <pc:sldChg chg="del">
        <pc:chgData name="Froduald Kabanza" userId="edf393d0-642b-4b9e-8c75-f62133241689" providerId="ADAL" clId="{FD76EFDA-3628-4D21-80C0-A7A4E3F7DB09}" dt="2022-01-13T03:32:06.750" v="103" actId="2696"/>
        <pc:sldMkLst>
          <pc:docMk/>
          <pc:sldMk cId="483720708" sldId="322"/>
        </pc:sldMkLst>
      </pc:sldChg>
      <pc:sldChg chg="del">
        <pc:chgData name="Froduald Kabanza" userId="edf393d0-642b-4b9e-8c75-f62133241689" providerId="ADAL" clId="{FD76EFDA-3628-4D21-80C0-A7A4E3F7DB09}" dt="2022-01-13T03:32:06.750" v="103" actId="2696"/>
        <pc:sldMkLst>
          <pc:docMk/>
          <pc:sldMk cId="1208533659" sldId="323"/>
        </pc:sldMkLst>
      </pc:sldChg>
      <pc:sldChg chg="del">
        <pc:chgData name="Froduald Kabanza" userId="edf393d0-642b-4b9e-8c75-f62133241689" providerId="ADAL" clId="{FD76EFDA-3628-4D21-80C0-A7A4E3F7DB09}" dt="2022-01-13T03:32:06.750" v="103" actId="2696"/>
        <pc:sldMkLst>
          <pc:docMk/>
          <pc:sldMk cId="4282900533" sldId="325"/>
        </pc:sldMkLst>
      </pc:sldChg>
      <pc:sldChg chg="del">
        <pc:chgData name="Froduald Kabanza" userId="edf393d0-642b-4b9e-8c75-f62133241689" providerId="ADAL" clId="{FD76EFDA-3628-4D21-80C0-A7A4E3F7DB09}" dt="2022-01-13T03:32:06.750" v="103" actId="2696"/>
        <pc:sldMkLst>
          <pc:docMk/>
          <pc:sldMk cId="131219693" sldId="326"/>
        </pc:sldMkLst>
      </pc:sldChg>
      <pc:sldChg chg="del">
        <pc:chgData name="Froduald Kabanza" userId="edf393d0-642b-4b9e-8c75-f62133241689" providerId="ADAL" clId="{FD76EFDA-3628-4D21-80C0-A7A4E3F7DB09}" dt="2022-01-13T03:32:06.750" v="103" actId="2696"/>
        <pc:sldMkLst>
          <pc:docMk/>
          <pc:sldMk cId="3430609234" sldId="327"/>
        </pc:sldMkLst>
      </pc:sldChg>
      <pc:sldChg chg="del">
        <pc:chgData name="Froduald Kabanza" userId="edf393d0-642b-4b9e-8c75-f62133241689" providerId="ADAL" clId="{FD76EFDA-3628-4D21-80C0-A7A4E3F7DB09}" dt="2022-01-13T03:32:06.750" v="103" actId="2696"/>
        <pc:sldMkLst>
          <pc:docMk/>
          <pc:sldMk cId="133095923" sldId="328"/>
        </pc:sldMkLst>
      </pc:sldChg>
      <pc:sldChg chg="del">
        <pc:chgData name="Froduald Kabanza" userId="edf393d0-642b-4b9e-8c75-f62133241689" providerId="ADAL" clId="{FD76EFDA-3628-4D21-80C0-A7A4E3F7DB09}" dt="2022-01-13T03:32:06.750" v="103" actId="2696"/>
        <pc:sldMkLst>
          <pc:docMk/>
          <pc:sldMk cId="4053412895" sldId="329"/>
        </pc:sldMkLst>
      </pc:sldChg>
      <pc:sldChg chg="del">
        <pc:chgData name="Froduald Kabanza" userId="edf393d0-642b-4b9e-8c75-f62133241689" providerId="ADAL" clId="{FD76EFDA-3628-4D21-80C0-A7A4E3F7DB09}" dt="2022-01-13T03:32:06.750" v="103" actId="2696"/>
        <pc:sldMkLst>
          <pc:docMk/>
          <pc:sldMk cId="4233783229" sldId="330"/>
        </pc:sldMkLst>
      </pc:sldChg>
      <pc:sldChg chg="del">
        <pc:chgData name="Froduald Kabanza" userId="edf393d0-642b-4b9e-8c75-f62133241689" providerId="ADAL" clId="{FD76EFDA-3628-4D21-80C0-A7A4E3F7DB09}" dt="2022-01-13T03:32:06.750" v="103" actId="2696"/>
        <pc:sldMkLst>
          <pc:docMk/>
          <pc:sldMk cId="1390770509" sldId="331"/>
        </pc:sldMkLst>
      </pc:sldChg>
      <pc:sldChg chg="modSp mod">
        <pc:chgData name="Froduald Kabanza" userId="edf393d0-642b-4b9e-8c75-f62133241689" providerId="ADAL" clId="{FD76EFDA-3628-4D21-80C0-A7A4E3F7DB09}" dt="2022-01-13T02:55:13.515" v="34" actId="20577"/>
        <pc:sldMkLst>
          <pc:docMk/>
          <pc:sldMk cId="154423500" sldId="332"/>
        </pc:sldMkLst>
        <pc:spChg chg="mod">
          <ac:chgData name="Froduald Kabanza" userId="edf393d0-642b-4b9e-8c75-f62133241689" providerId="ADAL" clId="{FD76EFDA-3628-4D21-80C0-A7A4E3F7DB09}" dt="2022-01-13T02:55:13.515" v="34" actId="20577"/>
          <ac:spMkLst>
            <pc:docMk/>
            <pc:sldMk cId="154423500" sldId="332"/>
            <ac:spMk id="6" creationId="{50B0FB34-D872-45C2-9416-85ECF442F569}"/>
          </ac:spMkLst>
        </pc:spChg>
      </pc:sldChg>
      <pc:sldChg chg="modSp mod">
        <pc:chgData name="Froduald Kabanza" userId="edf393d0-642b-4b9e-8c75-f62133241689" providerId="ADAL" clId="{FD76EFDA-3628-4D21-80C0-A7A4E3F7DB09}" dt="2022-01-13T12:45:10.920" v="1781" actId="20577"/>
        <pc:sldMkLst>
          <pc:docMk/>
          <pc:sldMk cId="2174123187" sldId="333"/>
        </pc:sldMkLst>
        <pc:spChg chg="mod">
          <ac:chgData name="Froduald Kabanza" userId="edf393d0-642b-4b9e-8c75-f62133241689" providerId="ADAL" clId="{FD76EFDA-3628-4D21-80C0-A7A4E3F7DB09}" dt="2022-01-13T12:45:10.920" v="1781" actId="20577"/>
          <ac:spMkLst>
            <pc:docMk/>
            <pc:sldMk cId="2174123187" sldId="333"/>
            <ac:spMk id="3" creationId="{00000000-0000-0000-0000-000000000000}"/>
          </ac:spMkLst>
        </pc:spChg>
      </pc:sldChg>
      <pc:sldChg chg="add">
        <pc:chgData name="Froduald Kabanza" userId="edf393d0-642b-4b9e-8c75-f62133241689" providerId="ADAL" clId="{FD76EFDA-3628-4D21-80C0-A7A4E3F7DB09}" dt="2022-01-13T03:38:19.405" v="138"/>
        <pc:sldMkLst>
          <pc:docMk/>
          <pc:sldMk cId="2091324528" sldId="334"/>
        </pc:sldMkLst>
      </pc:sldChg>
      <pc:sldChg chg="modSp add mod">
        <pc:chgData name="Froduald Kabanza" userId="edf393d0-642b-4b9e-8c75-f62133241689" providerId="ADAL" clId="{FD76EFDA-3628-4D21-80C0-A7A4E3F7DB09}" dt="2022-01-14T00:28:42.737" v="2394" actId="313"/>
        <pc:sldMkLst>
          <pc:docMk/>
          <pc:sldMk cId="3233692689" sldId="335"/>
        </pc:sldMkLst>
        <pc:spChg chg="mod">
          <ac:chgData name="Froduald Kabanza" userId="edf393d0-642b-4b9e-8c75-f62133241689" providerId="ADAL" clId="{FD76EFDA-3628-4D21-80C0-A7A4E3F7DB09}" dt="2022-01-14T00:28:42.737" v="2394" actId="313"/>
          <ac:spMkLst>
            <pc:docMk/>
            <pc:sldMk cId="3233692689" sldId="335"/>
            <ac:spMk id="69" creationId="{00000000-0000-0000-0000-000000000000}"/>
          </ac:spMkLst>
        </pc:spChg>
      </pc:sldChg>
      <pc:sldChg chg="modSp add mod">
        <pc:chgData name="Froduald Kabanza" userId="edf393d0-642b-4b9e-8c75-f62133241689" providerId="ADAL" clId="{FD76EFDA-3628-4D21-80C0-A7A4E3F7DB09}" dt="2022-01-14T00:28:44.536" v="2396" actId="313"/>
        <pc:sldMkLst>
          <pc:docMk/>
          <pc:sldMk cId="2505903100" sldId="336"/>
        </pc:sldMkLst>
        <pc:spChg chg="mod">
          <ac:chgData name="Froduald Kabanza" userId="edf393d0-642b-4b9e-8c75-f62133241689" providerId="ADAL" clId="{FD76EFDA-3628-4D21-80C0-A7A4E3F7DB09}" dt="2022-01-14T00:28:44.536" v="2396" actId="313"/>
          <ac:spMkLst>
            <pc:docMk/>
            <pc:sldMk cId="2505903100" sldId="336"/>
            <ac:spMk id="69" creationId="{00000000-0000-0000-0000-000000000000}"/>
          </ac:spMkLst>
        </pc:spChg>
      </pc:sldChg>
      <pc:sldChg chg="modSp add mod">
        <pc:chgData name="Froduald Kabanza" userId="edf393d0-642b-4b9e-8c75-f62133241689" providerId="ADAL" clId="{FD76EFDA-3628-4D21-80C0-A7A4E3F7DB09}" dt="2022-01-14T00:28:46.045" v="2398" actId="313"/>
        <pc:sldMkLst>
          <pc:docMk/>
          <pc:sldMk cId="760469732" sldId="337"/>
        </pc:sldMkLst>
        <pc:spChg chg="mod">
          <ac:chgData name="Froduald Kabanza" userId="edf393d0-642b-4b9e-8c75-f62133241689" providerId="ADAL" clId="{FD76EFDA-3628-4D21-80C0-A7A4E3F7DB09}" dt="2022-01-14T00:28:46.045" v="2398" actId="313"/>
          <ac:spMkLst>
            <pc:docMk/>
            <pc:sldMk cId="760469732" sldId="337"/>
            <ac:spMk id="69" creationId="{00000000-0000-0000-0000-000000000000}"/>
          </ac:spMkLst>
        </pc:spChg>
      </pc:sldChg>
      <pc:sldChg chg="modSp add mod">
        <pc:chgData name="Froduald Kabanza" userId="edf393d0-642b-4b9e-8c75-f62133241689" providerId="ADAL" clId="{FD76EFDA-3628-4D21-80C0-A7A4E3F7DB09}" dt="2022-01-14T00:28:47.645" v="2400" actId="313"/>
        <pc:sldMkLst>
          <pc:docMk/>
          <pc:sldMk cId="1659542426" sldId="338"/>
        </pc:sldMkLst>
        <pc:spChg chg="mod">
          <ac:chgData name="Froduald Kabanza" userId="edf393d0-642b-4b9e-8c75-f62133241689" providerId="ADAL" clId="{FD76EFDA-3628-4D21-80C0-A7A4E3F7DB09}" dt="2022-01-14T00:28:47.645" v="2400" actId="313"/>
          <ac:spMkLst>
            <pc:docMk/>
            <pc:sldMk cId="1659542426" sldId="338"/>
            <ac:spMk id="69" creationId="{00000000-0000-0000-0000-000000000000}"/>
          </ac:spMkLst>
        </pc:spChg>
      </pc:sldChg>
      <pc:sldChg chg="modSp add mod">
        <pc:chgData name="Froduald Kabanza" userId="edf393d0-642b-4b9e-8c75-f62133241689" providerId="ADAL" clId="{FD76EFDA-3628-4D21-80C0-A7A4E3F7DB09}" dt="2022-01-14T00:28:48.998" v="2402" actId="313"/>
        <pc:sldMkLst>
          <pc:docMk/>
          <pc:sldMk cId="2240488301" sldId="339"/>
        </pc:sldMkLst>
        <pc:spChg chg="mod">
          <ac:chgData name="Froduald Kabanza" userId="edf393d0-642b-4b9e-8c75-f62133241689" providerId="ADAL" clId="{FD76EFDA-3628-4D21-80C0-A7A4E3F7DB09}" dt="2022-01-14T00:28:48.998" v="2402" actId="313"/>
          <ac:spMkLst>
            <pc:docMk/>
            <pc:sldMk cId="2240488301" sldId="339"/>
            <ac:spMk id="69" creationId="{00000000-0000-0000-0000-000000000000}"/>
          </ac:spMkLst>
        </pc:spChg>
      </pc:sldChg>
      <pc:sldChg chg="add">
        <pc:chgData name="Froduald Kabanza" userId="edf393d0-642b-4b9e-8c75-f62133241689" providerId="ADAL" clId="{FD76EFDA-3628-4D21-80C0-A7A4E3F7DB09}" dt="2022-01-13T03:38:19.405" v="138"/>
        <pc:sldMkLst>
          <pc:docMk/>
          <pc:sldMk cId="3278982110" sldId="340"/>
        </pc:sldMkLst>
      </pc:sldChg>
      <pc:sldChg chg="add">
        <pc:chgData name="Froduald Kabanza" userId="edf393d0-642b-4b9e-8c75-f62133241689" providerId="ADAL" clId="{FD76EFDA-3628-4D21-80C0-A7A4E3F7DB09}" dt="2022-01-13T03:38:19.405" v="138"/>
        <pc:sldMkLst>
          <pc:docMk/>
          <pc:sldMk cId="3686218996" sldId="341"/>
        </pc:sldMkLst>
      </pc:sldChg>
      <pc:sldChg chg="add">
        <pc:chgData name="Froduald Kabanza" userId="edf393d0-642b-4b9e-8c75-f62133241689" providerId="ADAL" clId="{FD76EFDA-3628-4D21-80C0-A7A4E3F7DB09}" dt="2022-01-13T03:38:19.405" v="138"/>
        <pc:sldMkLst>
          <pc:docMk/>
          <pc:sldMk cId="3736106395" sldId="342"/>
        </pc:sldMkLst>
      </pc:sldChg>
      <pc:sldChg chg="add">
        <pc:chgData name="Froduald Kabanza" userId="edf393d0-642b-4b9e-8c75-f62133241689" providerId="ADAL" clId="{FD76EFDA-3628-4D21-80C0-A7A4E3F7DB09}" dt="2022-01-13T03:38:19.405" v="138"/>
        <pc:sldMkLst>
          <pc:docMk/>
          <pc:sldMk cId="1908118156" sldId="343"/>
        </pc:sldMkLst>
      </pc:sldChg>
      <pc:sldChg chg="add">
        <pc:chgData name="Froduald Kabanza" userId="edf393d0-642b-4b9e-8c75-f62133241689" providerId="ADAL" clId="{FD76EFDA-3628-4D21-80C0-A7A4E3F7DB09}" dt="2022-01-13T03:38:19.405" v="138"/>
        <pc:sldMkLst>
          <pc:docMk/>
          <pc:sldMk cId="2194448215" sldId="344"/>
        </pc:sldMkLst>
      </pc:sldChg>
      <pc:sldChg chg="add">
        <pc:chgData name="Froduald Kabanza" userId="edf393d0-642b-4b9e-8c75-f62133241689" providerId="ADAL" clId="{FD76EFDA-3628-4D21-80C0-A7A4E3F7DB09}" dt="2022-01-13T03:38:19.405" v="138"/>
        <pc:sldMkLst>
          <pc:docMk/>
          <pc:sldMk cId="3562930832" sldId="345"/>
        </pc:sldMkLst>
      </pc:sldChg>
      <pc:sldChg chg="add">
        <pc:chgData name="Froduald Kabanza" userId="edf393d0-642b-4b9e-8c75-f62133241689" providerId="ADAL" clId="{FD76EFDA-3628-4D21-80C0-A7A4E3F7DB09}" dt="2022-01-13T03:38:19.405" v="138"/>
        <pc:sldMkLst>
          <pc:docMk/>
          <pc:sldMk cId="214723033" sldId="346"/>
        </pc:sldMkLst>
      </pc:sldChg>
      <pc:sldChg chg="add">
        <pc:chgData name="Froduald Kabanza" userId="edf393d0-642b-4b9e-8c75-f62133241689" providerId="ADAL" clId="{FD76EFDA-3628-4D21-80C0-A7A4E3F7DB09}" dt="2022-01-13T03:38:19.405" v="138"/>
        <pc:sldMkLst>
          <pc:docMk/>
          <pc:sldMk cId="1998427748" sldId="347"/>
        </pc:sldMkLst>
      </pc:sldChg>
      <pc:sldChg chg="addSp delSp modSp add mod delAnim">
        <pc:chgData name="Froduald Kabanza" userId="edf393d0-642b-4b9e-8c75-f62133241689" providerId="ADAL" clId="{FD76EFDA-3628-4D21-80C0-A7A4E3F7DB09}" dt="2022-01-13T04:10:18.902" v="615" actId="207"/>
        <pc:sldMkLst>
          <pc:docMk/>
          <pc:sldMk cId="4093814862" sldId="348"/>
        </pc:sldMkLst>
        <pc:spChg chg="del">
          <ac:chgData name="Froduald Kabanza" userId="edf393d0-642b-4b9e-8c75-f62133241689" providerId="ADAL" clId="{FD76EFDA-3628-4D21-80C0-A7A4E3F7DB09}" dt="2022-01-13T04:09:39.121" v="552" actId="478"/>
          <ac:spMkLst>
            <pc:docMk/>
            <pc:sldMk cId="4093814862" sldId="348"/>
            <ac:spMk id="2" creationId="{00000000-0000-0000-0000-000000000000}"/>
          </ac:spMkLst>
        </pc:spChg>
        <pc:spChg chg="del">
          <ac:chgData name="Froduald Kabanza" userId="edf393d0-642b-4b9e-8c75-f62133241689" providerId="ADAL" clId="{FD76EFDA-3628-4D21-80C0-A7A4E3F7DB09}" dt="2022-01-13T04:08:35.371" v="547" actId="478"/>
          <ac:spMkLst>
            <pc:docMk/>
            <pc:sldMk cId="4093814862" sldId="348"/>
            <ac:spMk id="8" creationId="{00000000-0000-0000-0000-000000000000}"/>
          </ac:spMkLst>
        </pc:spChg>
        <pc:spChg chg="del">
          <ac:chgData name="Froduald Kabanza" userId="edf393d0-642b-4b9e-8c75-f62133241689" providerId="ADAL" clId="{FD76EFDA-3628-4D21-80C0-A7A4E3F7DB09}" dt="2022-01-13T04:09:39.121" v="552" actId="478"/>
          <ac:spMkLst>
            <pc:docMk/>
            <pc:sldMk cId="4093814862" sldId="348"/>
            <ac:spMk id="9" creationId="{00000000-0000-0000-0000-000000000000}"/>
          </ac:spMkLst>
        </pc:spChg>
        <pc:spChg chg="del">
          <ac:chgData name="Froduald Kabanza" userId="edf393d0-642b-4b9e-8c75-f62133241689" providerId="ADAL" clId="{FD76EFDA-3628-4D21-80C0-A7A4E3F7DB09}" dt="2022-01-13T04:09:39.121" v="552" actId="478"/>
          <ac:spMkLst>
            <pc:docMk/>
            <pc:sldMk cId="4093814862" sldId="348"/>
            <ac:spMk id="10" creationId="{00000000-0000-0000-0000-000000000000}"/>
          </ac:spMkLst>
        </pc:spChg>
        <pc:spChg chg="del">
          <ac:chgData name="Froduald Kabanza" userId="edf393d0-642b-4b9e-8c75-f62133241689" providerId="ADAL" clId="{FD76EFDA-3628-4D21-80C0-A7A4E3F7DB09}" dt="2022-01-13T04:08:40.447" v="549" actId="478"/>
          <ac:spMkLst>
            <pc:docMk/>
            <pc:sldMk cId="4093814862" sldId="348"/>
            <ac:spMk id="42" creationId="{00000000-0000-0000-0000-000000000000}"/>
          </ac:spMkLst>
        </pc:spChg>
        <pc:spChg chg="del">
          <ac:chgData name="Froduald Kabanza" userId="edf393d0-642b-4b9e-8c75-f62133241689" providerId="ADAL" clId="{FD76EFDA-3628-4D21-80C0-A7A4E3F7DB09}" dt="2022-01-13T04:08:38.728" v="548" actId="478"/>
          <ac:spMkLst>
            <pc:docMk/>
            <pc:sldMk cId="4093814862" sldId="348"/>
            <ac:spMk id="48" creationId="{00000000-0000-0000-0000-000000000000}"/>
          </ac:spMkLst>
        </pc:spChg>
        <pc:spChg chg="mod">
          <ac:chgData name="Froduald Kabanza" userId="edf393d0-642b-4b9e-8c75-f62133241689" providerId="ADAL" clId="{FD76EFDA-3628-4D21-80C0-A7A4E3F7DB09}" dt="2022-01-13T04:09:40.669" v="553"/>
          <ac:spMkLst>
            <pc:docMk/>
            <pc:sldMk cId="4093814862" sldId="348"/>
            <ac:spMk id="51" creationId="{2EA0AF0C-3C3E-413F-B160-73B451FD3C61}"/>
          </ac:spMkLst>
        </pc:spChg>
        <pc:spChg chg="mod">
          <ac:chgData name="Froduald Kabanza" userId="edf393d0-642b-4b9e-8c75-f62133241689" providerId="ADAL" clId="{FD76EFDA-3628-4D21-80C0-A7A4E3F7DB09}" dt="2022-01-13T04:10:18.902" v="615" actId="207"/>
          <ac:spMkLst>
            <pc:docMk/>
            <pc:sldMk cId="4093814862" sldId="348"/>
            <ac:spMk id="52" creationId="{D3A543D9-68EB-4445-946F-C37F17E90ED9}"/>
          </ac:spMkLst>
        </pc:spChg>
        <pc:spChg chg="mod">
          <ac:chgData name="Froduald Kabanza" userId="edf393d0-642b-4b9e-8c75-f62133241689" providerId="ADAL" clId="{FD76EFDA-3628-4D21-80C0-A7A4E3F7DB09}" dt="2022-01-13T04:09:40.669" v="553"/>
          <ac:spMkLst>
            <pc:docMk/>
            <pc:sldMk cId="4093814862" sldId="348"/>
            <ac:spMk id="53" creationId="{A63F952C-781C-44FF-AA3F-72200258498A}"/>
          </ac:spMkLst>
        </pc:spChg>
        <pc:spChg chg="mod">
          <ac:chgData name="Froduald Kabanza" userId="edf393d0-642b-4b9e-8c75-f62133241689" providerId="ADAL" clId="{FD76EFDA-3628-4D21-80C0-A7A4E3F7DB09}" dt="2022-01-13T04:10:18.902" v="615" actId="207"/>
          <ac:spMkLst>
            <pc:docMk/>
            <pc:sldMk cId="4093814862" sldId="348"/>
            <ac:spMk id="54" creationId="{C7391E7E-7F3F-4D36-A958-D16063C8FC67}"/>
          </ac:spMkLst>
        </pc:spChg>
        <pc:spChg chg="mod">
          <ac:chgData name="Froduald Kabanza" userId="edf393d0-642b-4b9e-8c75-f62133241689" providerId="ADAL" clId="{FD76EFDA-3628-4D21-80C0-A7A4E3F7DB09}" dt="2022-01-13T04:10:18.902" v="615" actId="207"/>
          <ac:spMkLst>
            <pc:docMk/>
            <pc:sldMk cId="4093814862" sldId="348"/>
            <ac:spMk id="55" creationId="{546E19BA-F180-4B73-9AC5-28E4A376EA57}"/>
          </ac:spMkLst>
        </pc:spChg>
        <pc:spChg chg="mod">
          <ac:chgData name="Froduald Kabanza" userId="edf393d0-642b-4b9e-8c75-f62133241689" providerId="ADAL" clId="{FD76EFDA-3628-4D21-80C0-A7A4E3F7DB09}" dt="2022-01-13T04:10:18.902" v="615" actId="207"/>
          <ac:spMkLst>
            <pc:docMk/>
            <pc:sldMk cId="4093814862" sldId="348"/>
            <ac:spMk id="56" creationId="{E2ED6468-2CDE-45DC-9360-701ECA618F7D}"/>
          </ac:spMkLst>
        </pc:spChg>
        <pc:spChg chg="mod">
          <ac:chgData name="Froduald Kabanza" userId="edf393d0-642b-4b9e-8c75-f62133241689" providerId="ADAL" clId="{FD76EFDA-3628-4D21-80C0-A7A4E3F7DB09}" dt="2022-01-13T04:10:18.902" v="615" actId="207"/>
          <ac:spMkLst>
            <pc:docMk/>
            <pc:sldMk cId="4093814862" sldId="348"/>
            <ac:spMk id="57" creationId="{D855E52F-0F46-470E-94BA-29339E4BC538}"/>
          </ac:spMkLst>
        </pc:spChg>
        <pc:spChg chg="mod">
          <ac:chgData name="Froduald Kabanza" userId="edf393d0-642b-4b9e-8c75-f62133241689" providerId="ADAL" clId="{FD76EFDA-3628-4D21-80C0-A7A4E3F7DB09}" dt="2022-01-13T04:10:18.902" v="615" actId="207"/>
          <ac:spMkLst>
            <pc:docMk/>
            <pc:sldMk cId="4093814862" sldId="348"/>
            <ac:spMk id="58" creationId="{A3D08D0B-B5D0-480E-96B8-0D14B6F28CEF}"/>
          </ac:spMkLst>
        </pc:spChg>
        <pc:spChg chg="mod">
          <ac:chgData name="Froduald Kabanza" userId="edf393d0-642b-4b9e-8c75-f62133241689" providerId="ADAL" clId="{FD76EFDA-3628-4D21-80C0-A7A4E3F7DB09}" dt="2022-01-13T04:10:18.902" v="615" actId="207"/>
          <ac:spMkLst>
            <pc:docMk/>
            <pc:sldMk cId="4093814862" sldId="348"/>
            <ac:spMk id="59" creationId="{A9598667-8941-4FE1-B087-D093DFC912E0}"/>
          </ac:spMkLst>
        </pc:spChg>
        <pc:spChg chg="mod">
          <ac:chgData name="Froduald Kabanza" userId="edf393d0-642b-4b9e-8c75-f62133241689" providerId="ADAL" clId="{FD76EFDA-3628-4D21-80C0-A7A4E3F7DB09}" dt="2022-01-13T04:10:02.290" v="614" actId="20577"/>
          <ac:spMkLst>
            <pc:docMk/>
            <pc:sldMk cId="4093814862" sldId="348"/>
            <ac:spMk id="70657" creationId="{00000000-0000-0000-0000-000000000000}"/>
          </ac:spMkLst>
        </pc:spChg>
        <pc:spChg chg="mod">
          <ac:chgData name="Froduald Kabanza" userId="edf393d0-642b-4b9e-8c75-f62133241689" providerId="ADAL" clId="{FD76EFDA-3628-4D21-80C0-A7A4E3F7DB09}" dt="2022-01-13T04:09:46.535" v="569" actId="20577"/>
          <ac:spMkLst>
            <pc:docMk/>
            <pc:sldMk cId="4093814862" sldId="348"/>
            <ac:spMk id="70659" creationId="{00000000-0000-0000-0000-000000000000}"/>
          </ac:spMkLst>
        </pc:spChg>
        <pc:spChg chg="del">
          <ac:chgData name="Froduald Kabanza" userId="edf393d0-642b-4b9e-8c75-f62133241689" providerId="ADAL" clId="{FD76EFDA-3628-4D21-80C0-A7A4E3F7DB09}" dt="2022-01-13T04:09:35.922" v="551" actId="478"/>
          <ac:spMkLst>
            <pc:docMk/>
            <pc:sldMk cId="4093814862" sldId="348"/>
            <ac:spMk id="70669" creationId="{00000000-0000-0000-0000-000000000000}"/>
          </ac:spMkLst>
        </pc:spChg>
        <pc:grpChg chg="del">
          <ac:chgData name="Froduald Kabanza" userId="edf393d0-642b-4b9e-8c75-f62133241689" providerId="ADAL" clId="{FD76EFDA-3628-4D21-80C0-A7A4E3F7DB09}" dt="2022-01-13T04:09:39.121" v="552" actId="478"/>
          <ac:grpSpMkLst>
            <pc:docMk/>
            <pc:sldMk cId="4093814862" sldId="348"/>
            <ac:grpSpMk id="3" creationId="{00000000-0000-0000-0000-000000000000}"/>
          </ac:grpSpMkLst>
        </pc:grpChg>
        <pc:grpChg chg="del">
          <ac:chgData name="Froduald Kabanza" userId="edf393d0-642b-4b9e-8c75-f62133241689" providerId="ADAL" clId="{FD76EFDA-3628-4D21-80C0-A7A4E3F7DB09}" dt="2022-01-13T04:09:39.121" v="552" actId="478"/>
          <ac:grpSpMkLst>
            <pc:docMk/>
            <pc:sldMk cId="4093814862" sldId="348"/>
            <ac:grpSpMk id="4" creationId="{00000000-0000-0000-0000-000000000000}"/>
          </ac:grpSpMkLst>
        </pc:grpChg>
        <pc:grpChg chg="del">
          <ac:chgData name="Froduald Kabanza" userId="edf393d0-642b-4b9e-8c75-f62133241689" providerId="ADAL" clId="{FD76EFDA-3628-4D21-80C0-A7A4E3F7DB09}" dt="2022-01-13T04:09:39.121" v="552" actId="478"/>
          <ac:grpSpMkLst>
            <pc:docMk/>
            <pc:sldMk cId="4093814862" sldId="348"/>
            <ac:grpSpMk id="23" creationId="{00000000-0000-0000-0000-000000000000}"/>
          </ac:grpSpMkLst>
        </pc:grpChg>
        <pc:grpChg chg="del">
          <ac:chgData name="Froduald Kabanza" userId="edf393d0-642b-4b9e-8c75-f62133241689" providerId="ADAL" clId="{FD76EFDA-3628-4D21-80C0-A7A4E3F7DB09}" dt="2022-01-13T04:08:43.353" v="550" actId="478"/>
          <ac:grpSpMkLst>
            <pc:docMk/>
            <pc:sldMk cId="4093814862" sldId="348"/>
            <ac:grpSpMk id="24" creationId="{00000000-0000-0000-0000-000000000000}"/>
          </ac:grpSpMkLst>
        </pc:grpChg>
        <pc:grpChg chg="add mod">
          <ac:chgData name="Froduald Kabanza" userId="edf393d0-642b-4b9e-8c75-f62133241689" providerId="ADAL" clId="{FD76EFDA-3628-4D21-80C0-A7A4E3F7DB09}" dt="2022-01-13T04:09:40.669" v="553"/>
          <ac:grpSpMkLst>
            <pc:docMk/>
            <pc:sldMk cId="4093814862" sldId="348"/>
            <ac:grpSpMk id="41" creationId="{C504A3C6-2904-4A83-AB07-115DBC19FF0F}"/>
          </ac:grpSpMkLst>
        </pc:grpChg>
        <pc:grpChg chg="del">
          <ac:chgData name="Froduald Kabanza" userId="edf393d0-642b-4b9e-8c75-f62133241689" providerId="ADAL" clId="{FD76EFDA-3628-4D21-80C0-A7A4E3F7DB09}" dt="2022-01-13T04:09:39.121" v="552" actId="478"/>
          <ac:grpSpMkLst>
            <pc:docMk/>
            <pc:sldMk cId="4093814862" sldId="348"/>
            <ac:grpSpMk id="70665" creationId="{00000000-0000-0000-0000-000000000000}"/>
          </ac:grpSpMkLst>
        </pc:grpChg>
        <pc:grpChg chg="del">
          <ac:chgData name="Froduald Kabanza" userId="edf393d0-642b-4b9e-8c75-f62133241689" providerId="ADAL" clId="{FD76EFDA-3628-4D21-80C0-A7A4E3F7DB09}" dt="2022-01-13T04:09:39.121" v="552" actId="478"/>
          <ac:grpSpMkLst>
            <pc:docMk/>
            <pc:sldMk cId="4093814862" sldId="348"/>
            <ac:grpSpMk id="70670" creationId="{00000000-0000-0000-0000-000000000000}"/>
          </ac:grpSpMkLst>
        </pc:grpChg>
        <pc:grpChg chg="del">
          <ac:chgData name="Froduald Kabanza" userId="edf393d0-642b-4b9e-8c75-f62133241689" providerId="ADAL" clId="{FD76EFDA-3628-4D21-80C0-A7A4E3F7DB09}" dt="2022-01-13T04:09:39.121" v="552" actId="478"/>
          <ac:grpSpMkLst>
            <pc:docMk/>
            <pc:sldMk cId="4093814862" sldId="348"/>
            <ac:grpSpMk id="70671" creationId="{00000000-0000-0000-0000-000000000000}"/>
          </ac:grpSpMkLst>
        </pc:grpChg>
        <pc:cxnChg chg="mod">
          <ac:chgData name="Froduald Kabanza" userId="edf393d0-642b-4b9e-8c75-f62133241689" providerId="ADAL" clId="{FD76EFDA-3628-4D21-80C0-A7A4E3F7DB09}" dt="2022-01-13T04:09:39.121" v="552" actId="478"/>
          <ac:cxnSpMkLst>
            <pc:docMk/>
            <pc:sldMk cId="4093814862" sldId="348"/>
            <ac:cxnSpMk id="29"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32"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34"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37" creationId="{00000000-0000-0000-0000-000000000000}"/>
          </ac:cxnSpMkLst>
        </pc:cxnChg>
        <pc:cxnChg chg="mod">
          <ac:chgData name="Froduald Kabanza" userId="edf393d0-642b-4b9e-8c75-f62133241689" providerId="ADAL" clId="{FD76EFDA-3628-4D21-80C0-A7A4E3F7DB09}" dt="2022-01-13T04:08:43.353" v="550" actId="478"/>
          <ac:cxnSpMkLst>
            <pc:docMk/>
            <pc:sldMk cId="4093814862" sldId="348"/>
            <ac:cxnSpMk id="39" creationId="{00000000-0000-0000-0000-000000000000}"/>
          </ac:cxnSpMkLst>
        </pc:cxnChg>
        <pc:cxnChg chg="mod">
          <ac:chgData name="Froduald Kabanza" userId="edf393d0-642b-4b9e-8c75-f62133241689" providerId="ADAL" clId="{FD76EFDA-3628-4D21-80C0-A7A4E3F7DB09}" dt="2022-01-13T04:08:43.353" v="550" actId="478"/>
          <ac:cxnSpMkLst>
            <pc:docMk/>
            <pc:sldMk cId="4093814862" sldId="348"/>
            <ac:cxnSpMk id="40"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43" creationId="{00000000-0000-0000-0000-000000000000}"/>
          </ac:cxnSpMkLst>
        </pc:cxnChg>
        <pc:cxnChg chg="del mod">
          <ac:chgData name="Froduald Kabanza" userId="edf393d0-642b-4b9e-8c75-f62133241689" providerId="ADAL" clId="{FD76EFDA-3628-4D21-80C0-A7A4E3F7DB09}" dt="2022-01-13T04:09:39.121" v="552" actId="478"/>
          <ac:cxnSpMkLst>
            <pc:docMk/>
            <pc:sldMk cId="4093814862" sldId="348"/>
            <ac:cxnSpMk id="44" creationId="{00000000-0000-0000-0000-000000000000}"/>
          </ac:cxnSpMkLst>
        </pc:cxnChg>
        <pc:cxnChg chg="mod">
          <ac:chgData name="Froduald Kabanza" userId="edf393d0-642b-4b9e-8c75-f62133241689" providerId="ADAL" clId="{FD76EFDA-3628-4D21-80C0-A7A4E3F7DB09}" dt="2022-01-13T04:09:40.669" v="553"/>
          <ac:cxnSpMkLst>
            <pc:docMk/>
            <pc:sldMk cId="4093814862" sldId="348"/>
            <ac:cxnSpMk id="45" creationId="{617BB6BF-5535-4593-BD95-442CC04D026C}"/>
          </ac:cxnSpMkLst>
        </pc:cxnChg>
        <pc:cxnChg chg="mod">
          <ac:chgData name="Froduald Kabanza" userId="edf393d0-642b-4b9e-8c75-f62133241689" providerId="ADAL" clId="{FD76EFDA-3628-4D21-80C0-A7A4E3F7DB09}" dt="2022-01-13T04:09:39.121" v="552" actId="478"/>
          <ac:cxnSpMkLst>
            <pc:docMk/>
            <pc:sldMk cId="4093814862" sldId="348"/>
            <ac:cxnSpMk id="46" creationId="{00000000-0000-0000-0000-000000000000}"/>
          </ac:cxnSpMkLst>
        </pc:cxnChg>
        <pc:cxnChg chg="del">
          <ac:chgData name="Froduald Kabanza" userId="edf393d0-642b-4b9e-8c75-f62133241689" providerId="ADAL" clId="{FD76EFDA-3628-4D21-80C0-A7A4E3F7DB09}" dt="2022-01-13T04:09:39.121" v="552" actId="478"/>
          <ac:cxnSpMkLst>
            <pc:docMk/>
            <pc:sldMk cId="4093814862" sldId="348"/>
            <ac:cxnSpMk id="47"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49" creationId="{00000000-0000-0000-0000-000000000000}"/>
          </ac:cxnSpMkLst>
        </pc:cxnChg>
        <pc:cxnChg chg="mod">
          <ac:chgData name="Froduald Kabanza" userId="edf393d0-642b-4b9e-8c75-f62133241689" providerId="ADAL" clId="{FD76EFDA-3628-4D21-80C0-A7A4E3F7DB09}" dt="2022-01-13T04:09:40.669" v="553"/>
          <ac:cxnSpMkLst>
            <pc:docMk/>
            <pc:sldMk cId="4093814862" sldId="348"/>
            <ac:cxnSpMk id="50" creationId="{DFD1DB5F-6468-4009-A3A0-60F75C16A436}"/>
          </ac:cxnSpMkLst>
        </pc:cxnChg>
        <pc:cxnChg chg="mod">
          <ac:chgData name="Froduald Kabanza" userId="edf393d0-642b-4b9e-8c75-f62133241689" providerId="ADAL" clId="{FD76EFDA-3628-4D21-80C0-A7A4E3F7DB09}" dt="2022-01-13T04:09:40.669" v="553"/>
          <ac:cxnSpMkLst>
            <pc:docMk/>
            <pc:sldMk cId="4093814862" sldId="348"/>
            <ac:cxnSpMk id="60" creationId="{E75E6BCD-1979-46CE-946C-E97FCCA665AD}"/>
          </ac:cxnSpMkLst>
        </pc:cxnChg>
        <pc:cxnChg chg="mod">
          <ac:chgData name="Froduald Kabanza" userId="edf393d0-642b-4b9e-8c75-f62133241689" providerId="ADAL" clId="{FD76EFDA-3628-4D21-80C0-A7A4E3F7DB09}" dt="2022-01-13T04:09:40.669" v="553"/>
          <ac:cxnSpMkLst>
            <pc:docMk/>
            <pc:sldMk cId="4093814862" sldId="348"/>
            <ac:cxnSpMk id="61" creationId="{57F1E334-A380-460C-B665-B48378C2CA9E}"/>
          </ac:cxnSpMkLst>
        </pc:cxnChg>
        <pc:cxnChg chg="mod">
          <ac:chgData name="Froduald Kabanza" userId="edf393d0-642b-4b9e-8c75-f62133241689" providerId="ADAL" clId="{FD76EFDA-3628-4D21-80C0-A7A4E3F7DB09}" dt="2022-01-13T04:09:40.669" v="553"/>
          <ac:cxnSpMkLst>
            <pc:docMk/>
            <pc:sldMk cId="4093814862" sldId="348"/>
            <ac:cxnSpMk id="62" creationId="{ECB2B9A1-9F43-4229-BC97-5C0355448B32}"/>
          </ac:cxnSpMkLst>
        </pc:cxnChg>
        <pc:cxnChg chg="mod">
          <ac:chgData name="Froduald Kabanza" userId="edf393d0-642b-4b9e-8c75-f62133241689" providerId="ADAL" clId="{FD76EFDA-3628-4D21-80C0-A7A4E3F7DB09}" dt="2022-01-13T04:09:40.669" v="553"/>
          <ac:cxnSpMkLst>
            <pc:docMk/>
            <pc:sldMk cId="4093814862" sldId="348"/>
            <ac:cxnSpMk id="63" creationId="{D95B76B8-F279-4C83-B5CB-4F74034A7723}"/>
          </ac:cxnSpMkLst>
        </pc:cxnChg>
        <pc:cxnChg chg="mod">
          <ac:chgData name="Froduald Kabanza" userId="edf393d0-642b-4b9e-8c75-f62133241689" providerId="ADAL" clId="{FD76EFDA-3628-4D21-80C0-A7A4E3F7DB09}" dt="2022-01-13T04:09:40.669" v="553"/>
          <ac:cxnSpMkLst>
            <pc:docMk/>
            <pc:sldMk cId="4093814862" sldId="348"/>
            <ac:cxnSpMk id="64" creationId="{4AAF8814-9938-4671-9C93-093B2838C11F}"/>
          </ac:cxnSpMkLst>
        </pc:cxnChg>
        <pc:cxnChg chg="mod">
          <ac:chgData name="Froduald Kabanza" userId="edf393d0-642b-4b9e-8c75-f62133241689" providerId="ADAL" clId="{FD76EFDA-3628-4D21-80C0-A7A4E3F7DB09}" dt="2022-01-13T04:09:40.669" v="553"/>
          <ac:cxnSpMkLst>
            <pc:docMk/>
            <pc:sldMk cId="4093814862" sldId="348"/>
            <ac:cxnSpMk id="65" creationId="{3D0BA01E-DE9C-4701-8C29-9B5ACD679222}"/>
          </ac:cxnSpMkLst>
        </pc:cxnChg>
        <pc:cxnChg chg="del mod">
          <ac:chgData name="Froduald Kabanza" userId="edf393d0-642b-4b9e-8c75-f62133241689" providerId="ADAL" clId="{FD76EFDA-3628-4D21-80C0-A7A4E3F7DB09}" dt="2022-01-13T04:09:39.121" v="552" actId="478"/>
          <ac:cxnSpMkLst>
            <pc:docMk/>
            <pc:sldMk cId="4093814862" sldId="348"/>
            <ac:cxnSpMk id="88" creationId="{00000000-0000-0000-0000-000000000000}"/>
          </ac:cxnSpMkLst>
        </pc:cxnChg>
      </pc:sldChg>
      <pc:sldChg chg="addSp delSp modSp add mod">
        <pc:chgData name="Froduald Kabanza" userId="edf393d0-642b-4b9e-8c75-f62133241689" providerId="ADAL" clId="{FD76EFDA-3628-4D21-80C0-A7A4E3F7DB09}" dt="2022-01-13T04:12:27.486" v="639" actId="1076"/>
        <pc:sldMkLst>
          <pc:docMk/>
          <pc:sldMk cId="2508412678" sldId="349"/>
        </pc:sldMkLst>
        <pc:picChg chg="add mod">
          <ac:chgData name="Froduald Kabanza" userId="edf393d0-642b-4b9e-8c75-f62133241689" providerId="ADAL" clId="{FD76EFDA-3628-4D21-80C0-A7A4E3F7DB09}" dt="2022-01-13T04:11:21.898" v="621" actId="1076"/>
          <ac:picMkLst>
            <pc:docMk/>
            <pc:sldMk cId="2508412678" sldId="349"/>
            <ac:picMk id="18" creationId="{E0D2AD47-36E6-4A62-8B03-F8229CE525D6}"/>
          </ac:picMkLst>
        </pc:picChg>
        <pc:picChg chg="add mod">
          <ac:chgData name="Froduald Kabanza" userId="edf393d0-642b-4b9e-8c75-f62133241689" providerId="ADAL" clId="{FD76EFDA-3628-4D21-80C0-A7A4E3F7DB09}" dt="2022-01-13T04:11:40.397" v="626" actId="1076"/>
          <ac:picMkLst>
            <pc:docMk/>
            <pc:sldMk cId="2508412678" sldId="349"/>
            <ac:picMk id="19" creationId="{0FB63B32-CA87-471F-9889-6A7D18CAE7CD}"/>
          </ac:picMkLst>
        </pc:picChg>
        <pc:picChg chg="add mod">
          <ac:chgData name="Froduald Kabanza" userId="edf393d0-642b-4b9e-8c75-f62133241689" providerId="ADAL" clId="{FD76EFDA-3628-4D21-80C0-A7A4E3F7DB09}" dt="2022-01-13T04:12:04.285" v="632" actId="1076"/>
          <ac:picMkLst>
            <pc:docMk/>
            <pc:sldMk cId="2508412678" sldId="349"/>
            <ac:picMk id="20" creationId="{04A73333-0969-4F40-9A40-2B989F80C168}"/>
          </ac:picMkLst>
        </pc:picChg>
        <pc:picChg chg="add mod">
          <ac:chgData name="Froduald Kabanza" userId="edf393d0-642b-4b9e-8c75-f62133241689" providerId="ADAL" clId="{FD76EFDA-3628-4D21-80C0-A7A4E3F7DB09}" dt="2022-01-13T04:12:27.486" v="639" actId="1076"/>
          <ac:picMkLst>
            <pc:docMk/>
            <pc:sldMk cId="2508412678" sldId="349"/>
            <ac:picMk id="21" creationId="{64048CCC-011D-4BFE-851F-5664F64AB1F1}"/>
          </ac:picMkLst>
        </pc:picChg>
        <pc:picChg chg="del">
          <ac:chgData name="Froduald Kabanza" userId="edf393d0-642b-4b9e-8c75-f62133241689" providerId="ADAL" clId="{FD76EFDA-3628-4D21-80C0-A7A4E3F7DB09}" dt="2022-01-13T04:10:42.589" v="616" actId="478"/>
          <ac:picMkLst>
            <pc:docMk/>
            <pc:sldMk cId="2508412678" sldId="349"/>
            <ac:picMk id="72709" creationId="{00000000-0000-0000-0000-000000000000}"/>
          </ac:picMkLst>
        </pc:picChg>
        <pc:picChg chg="del">
          <ac:chgData name="Froduald Kabanza" userId="edf393d0-642b-4b9e-8c75-f62133241689" providerId="ADAL" clId="{FD76EFDA-3628-4D21-80C0-A7A4E3F7DB09}" dt="2022-01-13T04:10:42.589" v="616" actId="478"/>
          <ac:picMkLst>
            <pc:docMk/>
            <pc:sldMk cId="2508412678" sldId="349"/>
            <ac:picMk id="72710" creationId="{00000000-0000-0000-0000-000000000000}"/>
          </ac:picMkLst>
        </pc:picChg>
        <pc:picChg chg="del">
          <ac:chgData name="Froduald Kabanza" userId="edf393d0-642b-4b9e-8c75-f62133241689" providerId="ADAL" clId="{FD76EFDA-3628-4D21-80C0-A7A4E3F7DB09}" dt="2022-01-13T04:10:42.589" v="616" actId="478"/>
          <ac:picMkLst>
            <pc:docMk/>
            <pc:sldMk cId="2508412678" sldId="349"/>
            <ac:picMk id="72711" creationId="{00000000-0000-0000-0000-000000000000}"/>
          </ac:picMkLst>
        </pc:picChg>
        <pc:picChg chg="del">
          <ac:chgData name="Froduald Kabanza" userId="edf393d0-642b-4b9e-8c75-f62133241689" providerId="ADAL" clId="{FD76EFDA-3628-4D21-80C0-A7A4E3F7DB09}" dt="2022-01-13T04:10:42.589" v="616" actId="478"/>
          <ac:picMkLst>
            <pc:docMk/>
            <pc:sldMk cId="2508412678" sldId="349"/>
            <ac:picMk id="72712" creationId="{00000000-0000-0000-0000-000000000000}"/>
          </ac:picMkLst>
        </pc:picChg>
      </pc:sldChg>
      <pc:sldChg chg="modSp add mod">
        <pc:chgData name="Froduald Kabanza" userId="edf393d0-642b-4b9e-8c75-f62133241689" providerId="ADAL" clId="{FD76EFDA-3628-4D21-80C0-A7A4E3F7DB09}" dt="2022-01-13T03:59:56.030" v="484" actId="20577"/>
        <pc:sldMkLst>
          <pc:docMk/>
          <pc:sldMk cId="154875991" sldId="350"/>
        </pc:sldMkLst>
        <pc:spChg chg="mod">
          <ac:chgData name="Froduald Kabanza" userId="edf393d0-642b-4b9e-8c75-f62133241689" providerId="ADAL" clId="{FD76EFDA-3628-4D21-80C0-A7A4E3F7DB09}" dt="2022-01-13T03:59:56.030" v="484" actId="20577"/>
          <ac:spMkLst>
            <pc:docMk/>
            <pc:sldMk cId="154875991" sldId="350"/>
            <ac:spMk id="73730" creationId="{00000000-0000-0000-0000-000000000000}"/>
          </ac:spMkLst>
        </pc:spChg>
      </pc:sldChg>
      <pc:sldChg chg="del">
        <pc:chgData name="Froduald Kabanza" userId="edf393d0-642b-4b9e-8c75-f62133241689" providerId="ADAL" clId="{FD76EFDA-3628-4D21-80C0-A7A4E3F7DB09}" dt="2022-01-13T03:32:06.750" v="103" actId="2696"/>
        <pc:sldMkLst>
          <pc:docMk/>
          <pc:sldMk cId="2650065362" sldId="350"/>
        </pc:sldMkLst>
      </pc:sldChg>
      <pc:sldChg chg="modSp new add del mod">
        <pc:chgData name="Froduald Kabanza" userId="edf393d0-642b-4b9e-8c75-f62133241689" providerId="ADAL" clId="{FD76EFDA-3628-4D21-80C0-A7A4E3F7DB09}" dt="2022-01-13T12:42:56.881" v="1768" actId="2696"/>
        <pc:sldMkLst>
          <pc:docMk/>
          <pc:sldMk cId="3017543112" sldId="351"/>
        </pc:sldMkLst>
        <pc:spChg chg="mod">
          <ac:chgData name="Froduald Kabanza" userId="edf393d0-642b-4b9e-8c75-f62133241689" providerId="ADAL" clId="{FD76EFDA-3628-4D21-80C0-A7A4E3F7DB09}" dt="2022-01-13T04:04:06.305" v="539" actId="20577"/>
          <ac:spMkLst>
            <pc:docMk/>
            <pc:sldMk cId="3017543112" sldId="351"/>
            <ac:spMk id="2" creationId="{8D27F8B4-102D-46CB-92C1-0AFB4E35A524}"/>
          </ac:spMkLst>
        </pc:spChg>
        <pc:spChg chg="mod">
          <ac:chgData name="Froduald Kabanza" userId="edf393d0-642b-4b9e-8c75-f62133241689" providerId="ADAL" clId="{FD76EFDA-3628-4D21-80C0-A7A4E3F7DB09}" dt="2022-01-13T04:04:24.597" v="545" actId="20577"/>
          <ac:spMkLst>
            <pc:docMk/>
            <pc:sldMk cId="3017543112" sldId="351"/>
            <ac:spMk id="3" creationId="{314A96A4-3684-47DE-9DFD-914A0113DA83}"/>
          </ac:spMkLst>
        </pc:spChg>
      </pc:sldChg>
      <pc:sldChg chg="del">
        <pc:chgData name="Froduald Kabanza" userId="edf393d0-642b-4b9e-8c75-f62133241689" providerId="ADAL" clId="{FD76EFDA-3628-4D21-80C0-A7A4E3F7DB09}" dt="2022-01-13T03:32:06.750" v="103" actId="2696"/>
        <pc:sldMkLst>
          <pc:docMk/>
          <pc:sldMk cId="4233377127" sldId="351"/>
        </pc:sldMkLst>
      </pc:sldChg>
      <pc:sldChg chg="addSp delSp modSp add mod modNotesTx">
        <pc:chgData name="Froduald Kabanza" userId="edf393d0-642b-4b9e-8c75-f62133241689" providerId="ADAL" clId="{FD76EFDA-3628-4D21-80C0-A7A4E3F7DB09}" dt="2022-01-14T12:27:16.669" v="2796" actId="478"/>
        <pc:sldMkLst>
          <pc:docMk/>
          <pc:sldMk cId="632713" sldId="352"/>
        </pc:sldMkLst>
        <pc:spChg chg="mod">
          <ac:chgData name="Froduald Kabanza" userId="edf393d0-642b-4b9e-8c75-f62133241689" providerId="ADAL" clId="{FD76EFDA-3628-4D21-80C0-A7A4E3F7DB09}" dt="2022-01-13T04:16:35.856" v="704" actId="20577"/>
          <ac:spMkLst>
            <pc:docMk/>
            <pc:sldMk cId="632713" sldId="352"/>
            <ac:spMk id="2" creationId="{00000000-0000-0000-0000-000000000000}"/>
          </ac:spMkLst>
        </pc:spChg>
        <pc:spChg chg="del">
          <ac:chgData name="Froduald Kabanza" userId="edf393d0-642b-4b9e-8c75-f62133241689" providerId="ADAL" clId="{FD76EFDA-3628-4D21-80C0-A7A4E3F7DB09}" dt="2022-01-13T04:16:38.709" v="705" actId="478"/>
          <ac:spMkLst>
            <pc:docMk/>
            <pc:sldMk cId="632713" sldId="352"/>
            <ac:spMk id="3" creationId="{00000000-0000-0000-0000-000000000000}"/>
          </ac:spMkLst>
        </pc:spChg>
        <pc:spChg chg="mod">
          <ac:chgData name="Froduald Kabanza" userId="edf393d0-642b-4b9e-8c75-f62133241689" providerId="ADAL" clId="{FD76EFDA-3628-4D21-80C0-A7A4E3F7DB09}" dt="2022-01-13T04:19:16.459" v="736" actId="20577"/>
          <ac:spMkLst>
            <pc:docMk/>
            <pc:sldMk cId="632713" sldId="352"/>
            <ac:spMk id="5" creationId="{00000000-0000-0000-0000-000000000000}"/>
          </ac:spMkLst>
        </pc:spChg>
        <pc:spChg chg="add del mod">
          <ac:chgData name="Froduald Kabanza" userId="edf393d0-642b-4b9e-8c75-f62133241689" providerId="ADAL" clId="{FD76EFDA-3628-4D21-80C0-A7A4E3F7DB09}" dt="2022-01-13T04:16:41.292" v="706" actId="478"/>
          <ac:spMkLst>
            <pc:docMk/>
            <pc:sldMk cId="632713" sldId="352"/>
            <ac:spMk id="7" creationId="{9F22B813-AA29-47DE-A037-F01D4B4D6323}"/>
          </ac:spMkLst>
        </pc:spChg>
        <pc:spChg chg="del">
          <ac:chgData name="Froduald Kabanza" userId="edf393d0-642b-4b9e-8c75-f62133241689" providerId="ADAL" clId="{FD76EFDA-3628-4D21-80C0-A7A4E3F7DB09}" dt="2022-01-13T04:16:46.621" v="707" actId="478"/>
          <ac:spMkLst>
            <pc:docMk/>
            <pc:sldMk cId="632713" sldId="352"/>
            <ac:spMk id="42" creationId="{00000000-0000-0000-0000-000000000000}"/>
          </ac:spMkLst>
        </pc:spChg>
        <pc:spChg chg="mod">
          <ac:chgData name="Froduald Kabanza" userId="edf393d0-642b-4b9e-8c75-f62133241689" providerId="ADAL" clId="{FD76EFDA-3628-4D21-80C0-A7A4E3F7DB09}" dt="2022-01-13T04:18:37.163" v="715"/>
          <ac:spMkLst>
            <pc:docMk/>
            <pc:sldMk cId="632713" sldId="352"/>
            <ac:spMk id="61" creationId="{EF32AA3C-D8A1-4628-8C1C-F45BB45482F8}"/>
          </ac:spMkLst>
        </pc:spChg>
        <pc:spChg chg="mod">
          <ac:chgData name="Froduald Kabanza" userId="edf393d0-642b-4b9e-8c75-f62133241689" providerId="ADAL" clId="{FD76EFDA-3628-4D21-80C0-A7A4E3F7DB09}" dt="2022-01-13T04:18:37.163" v="715"/>
          <ac:spMkLst>
            <pc:docMk/>
            <pc:sldMk cId="632713" sldId="352"/>
            <ac:spMk id="62" creationId="{969D2586-EBE8-47B0-9782-5533DC601847}"/>
          </ac:spMkLst>
        </pc:spChg>
        <pc:spChg chg="mod">
          <ac:chgData name="Froduald Kabanza" userId="edf393d0-642b-4b9e-8c75-f62133241689" providerId="ADAL" clId="{FD76EFDA-3628-4D21-80C0-A7A4E3F7DB09}" dt="2022-01-13T04:18:37.163" v="715"/>
          <ac:spMkLst>
            <pc:docMk/>
            <pc:sldMk cId="632713" sldId="352"/>
            <ac:spMk id="67" creationId="{FB32FC13-6897-48B9-96F9-526748FAA428}"/>
          </ac:spMkLst>
        </pc:spChg>
        <pc:spChg chg="mod">
          <ac:chgData name="Froduald Kabanza" userId="edf393d0-642b-4b9e-8c75-f62133241689" providerId="ADAL" clId="{FD76EFDA-3628-4D21-80C0-A7A4E3F7DB09}" dt="2022-01-13T04:18:37.163" v="715"/>
          <ac:spMkLst>
            <pc:docMk/>
            <pc:sldMk cId="632713" sldId="352"/>
            <ac:spMk id="68" creationId="{848D495F-CDEC-4BC0-A4DF-6983BC06D9CB}"/>
          </ac:spMkLst>
        </pc:spChg>
        <pc:spChg chg="mod">
          <ac:chgData name="Froduald Kabanza" userId="edf393d0-642b-4b9e-8c75-f62133241689" providerId="ADAL" clId="{FD76EFDA-3628-4D21-80C0-A7A4E3F7DB09}" dt="2022-01-13T04:18:37.163" v="715"/>
          <ac:spMkLst>
            <pc:docMk/>
            <pc:sldMk cId="632713" sldId="352"/>
            <ac:spMk id="69" creationId="{2B62406A-8BB8-48C3-BBC0-1B6151B16D47}"/>
          </ac:spMkLst>
        </pc:spChg>
        <pc:spChg chg="mod">
          <ac:chgData name="Froduald Kabanza" userId="edf393d0-642b-4b9e-8c75-f62133241689" providerId="ADAL" clId="{FD76EFDA-3628-4D21-80C0-A7A4E3F7DB09}" dt="2022-01-13T04:18:37.163" v="715"/>
          <ac:spMkLst>
            <pc:docMk/>
            <pc:sldMk cId="632713" sldId="352"/>
            <ac:spMk id="70" creationId="{82C1EEDD-0E05-4138-B2B0-82C5A80A2629}"/>
          </ac:spMkLst>
        </pc:spChg>
        <pc:spChg chg="mod">
          <ac:chgData name="Froduald Kabanza" userId="edf393d0-642b-4b9e-8c75-f62133241689" providerId="ADAL" clId="{FD76EFDA-3628-4D21-80C0-A7A4E3F7DB09}" dt="2022-01-13T04:18:37.163" v="715"/>
          <ac:spMkLst>
            <pc:docMk/>
            <pc:sldMk cId="632713" sldId="352"/>
            <ac:spMk id="79" creationId="{37522C5F-300B-43A9-ACC5-493FF8591589}"/>
          </ac:spMkLst>
        </pc:spChg>
        <pc:spChg chg="mod">
          <ac:chgData name="Froduald Kabanza" userId="edf393d0-642b-4b9e-8c75-f62133241689" providerId="ADAL" clId="{FD76EFDA-3628-4D21-80C0-A7A4E3F7DB09}" dt="2022-01-13T04:18:37.163" v="715"/>
          <ac:spMkLst>
            <pc:docMk/>
            <pc:sldMk cId="632713" sldId="352"/>
            <ac:spMk id="80" creationId="{834FF1AF-05B7-4F60-A41C-6F2CC1E62204}"/>
          </ac:spMkLst>
        </pc:spChg>
        <pc:spChg chg="mod">
          <ac:chgData name="Froduald Kabanza" userId="edf393d0-642b-4b9e-8c75-f62133241689" providerId="ADAL" clId="{FD76EFDA-3628-4D21-80C0-A7A4E3F7DB09}" dt="2022-01-13T04:18:37.163" v="715"/>
          <ac:spMkLst>
            <pc:docMk/>
            <pc:sldMk cId="632713" sldId="352"/>
            <ac:spMk id="81" creationId="{C0CE17CE-DDAE-4BE9-9184-12D2394E406C}"/>
          </ac:spMkLst>
        </pc:spChg>
        <pc:spChg chg="mod">
          <ac:chgData name="Froduald Kabanza" userId="edf393d0-642b-4b9e-8c75-f62133241689" providerId="ADAL" clId="{FD76EFDA-3628-4D21-80C0-A7A4E3F7DB09}" dt="2022-01-13T04:18:37.163" v="715"/>
          <ac:spMkLst>
            <pc:docMk/>
            <pc:sldMk cId="632713" sldId="352"/>
            <ac:spMk id="82" creationId="{B2423358-DDAB-4DF0-826F-144AF27E0880}"/>
          </ac:spMkLst>
        </pc:spChg>
        <pc:spChg chg="mod">
          <ac:chgData name="Froduald Kabanza" userId="edf393d0-642b-4b9e-8c75-f62133241689" providerId="ADAL" clId="{FD76EFDA-3628-4D21-80C0-A7A4E3F7DB09}" dt="2022-01-13T04:18:37.163" v="715"/>
          <ac:spMkLst>
            <pc:docMk/>
            <pc:sldMk cId="632713" sldId="352"/>
            <ac:spMk id="83" creationId="{2A35D610-183B-442B-8599-CBF2B6D0BB14}"/>
          </ac:spMkLst>
        </pc:spChg>
        <pc:spChg chg="mod">
          <ac:chgData name="Froduald Kabanza" userId="edf393d0-642b-4b9e-8c75-f62133241689" providerId="ADAL" clId="{FD76EFDA-3628-4D21-80C0-A7A4E3F7DB09}" dt="2022-01-13T04:18:37.163" v="715"/>
          <ac:spMkLst>
            <pc:docMk/>
            <pc:sldMk cId="632713" sldId="352"/>
            <ac:spMk id="84" creationId="{D15AB1B6-B02E-486B-86A5-7EE3D30675A0}"/>
          </ac:spMkLst>
        </pc:spChg>
        <pc:spChg chg="mod">
          <ac:chgData name="Froduald Kabanza" userId="edf393d0-642b-4b9e-8c75-f62133241689" providerId="ADAL" clId="{FD76EFDA-3628-4D21-80C0-A7A4E3F7DB09}" dt="2022-01-13T04:18:37.163" v="715"/>
          <ac:spMkLst>
            <pc:docMk/>
            <pc:sldMk cId="632713" sldId="352"/>
            <ac:spMk id="85" creationId="{47A77830-D493-4D76-9D19-224A42B75B5A}"/>
          </ac:spMkLst>
        </pc:spChg>
        <pc:spChg chg="mod">
          <ac:chgData name="Froduald Kabanza" userId="edf393d0-642b-4b9e-8c75-f62133241689" providerId="ADAL" clId="{FD76EFDA-3628-4D21-80C0-A7A4E3F7DB09}" dt="2022-01-13T04:18:37.163" v="715"/>
          <ac:spMkLst>
            <pc:docMk/>
            <pc:sldMk cId="632713" sldId="352"/>
            <ac:spMk id="86" creationId="{C33E1114-4F89-4A2D-BB24-E87F26F9845D}"/>
          </ac:spMkLst>
        </pc:spChg>
        <pc:spChg chg="mod">
          <ac:chgData name="Froduald Kabanza" userId="edf393d0-642b-4b9e-8c75-f62133241689" providerId="ADAL" clId="{FD76EFDA-3628-4D21-80C0-A7A4E3F7DB09}" dt="2022-01-13T04:18:37.163" v="715"/>
          <ac:spMkLst>
            <pc:docMk/>
            <pc:sldMk cId="632713" sldId="352"/>
            <ac:spMk id="87" creationId="{1E528A9A-652F-414B-AD71-3E9C2710F104}"/>
          </ac:spMkLst>
        </pc:spChg>
        <pc:spChg chg="mod">
          <ac:chgData name="Froduald Kabanza" userId="edf393d0-642b-4b9e-8c75-f62133241689" providerId="ADAL" clId="{FD76EFDA-3628-4D21-80C0-A7A4E3F7DB09}" dt="2022-01-13T04:18:37.163" v="715"/>
          <ac:spMkLst>
            <pc:docMk/>
            <pc:sldMk cId="632713" sldId="352"/>
            <ac:spMk id="88" creationId="{F0CDE5CA-622D-42ED-AC03-68EFA1FB76BC}"/>
          </ac:spMkLst>
        </pc:spChg>
        <pc:spChg chg="mod">
          <ac:chgData name="Froduald Kabanza" userId="edf393d0-642b-4b9e-8c75-f62133241689" providerId="ADAL" clId="{FD76EFDA-3628-4D21-80C0-A7A4E3F7DB09}" dt="2022-01-13T04:18:37.163" v="715"/>
          <ac:spMkLst>
            <pc:docMk/>
            <pc:sldMk cId="632713" sldId="352"/>
            <ac:spMk id="89" creationId="{BC9FA39B-07DF-4421-B44E-A4747F6A2C67}"/>
          </ac:spMkLst>
        </pc:spChg>
        <pc:spChg chg="mod">
          <ac:chgData name="Froduald Kabanza" userId="edf393d0-642b-4b9e-8c75-f62133241689" providerId="ADAL" clId="{FD76EFDA-3628-4D21-80C0-A7A4E3F7DB09}" dt="2022-01-13T04:18:37.163" v="715"/>
          <ac:spMkLst>
            <pc:docMk/>
            <pc:sldMk cId="632713" sldId="352"/>
            <ac:spMk id="90" creationId="{DB723E7A-F2A8-4CC7-9BC0-6AAE38825B18}"/>
          </ac:spMkLst>
        </pc:spChg>
        <pc:spChg chg="mod">
          <ac:chgData name="Froduald Kabanza" userId="edf393d0-642b-4b9e-8c75-f62133241689" providerId="ADAL" clId="{FD76EFDA-3628-4D21-80C0-A7A4E3F7DB09}" dt="2022-01-13T04:18:37.163" v="715"/>
          <ac:spMkLst>
            <pc:docMk/>
            <pc:sldMk cId="632713" sldId="352"/>
            <ac:spMk id="91" creationId="{25F9F573-C629-48B5-A057-D6042FFC4B5F}"/>
          </ac:spMkLst>
        </pc:spChg>
        <pc:spChg chg="mod">
          <ac:chgData name="Froduald Kabanza" userId="edf393d0-642b-4b9e-8c75-f62133241689" providerId="ADAL" clId="{FD76EFDA-3628-4D21-80C0-A7A4E3F7DB09}" dt="2022-01-13T04:18:37.163" v="715"/>
          <ac:spMkLst>
            <pc:docMk/>
            <pc:sldMk cId="632713" sldId="352"/>
            <ac:spMk id="92" creationId="{3769D35E-D4D7-4AF5-959F-57A3766CA79E}"/>
          </ac:spMkLst>
        </pc:spChg>
        <pc:spChg chg="mod">
          <ac:chgData name="Froduald Kabanza" userId="edf393d0-642b-4b9e-8c75-f62133241689" providerId="ADAL" clId="{FD76EFDA-3628-4D21-80C0-A7A4E3F7DB09}" dt="2022-01-13T04:18:37.163" v="715"/>
          <ac:spMkLst>
            <pc:docMk/>
            <pc:sldMk cId="632713" sldId="352"/>
            <ac:spMk id="93" creationId="{3CEFB697-E1D5-4A37-A646-0B300A361DF7}"/>
          </ac:spMkLst>
        </pc:spChg>
        <pc:spChg chg="mod">
          <ac:chgData name="Froduald Kabanza" userId="edf393d0-642b-4b9e-8c75-f62133241689" providerId="ADAL" clId="{FD76EFDA-3628-4D21-80C0-A7A4E3F7DB09}" dt="2022-01-13T04:18:37.163" v="715"/>
          <ac:spMkLst>
            <pc:docMk/>
            <pc:sldMk cId="632713" sldId="352"/>
            <ac:spMk id="94" creationId="{BEEF492E-7D98-49D8-8BEF-824BD3B9D87D}"/>
          </ac:spMkLst>
        </pc:spChg>
        <pc:spChg chg="mod">
          <ac:chgData name="Froduald Kabanza" userId="edf393d0-642b-4b9e-8c75-f62133241689" providerId="ADAL" clId="{FD76EFDA-3628-4D21-80C0-A7A4E3F7DB09}" dt="2022-01-13T04:18:37.163" v="715"/>
          <ac:spMkLst>
            <pc:docMk/>
            <pc:sldMk cId="632713" sldId="352"/>
            <ac:spMk id="95" creationId="{BFE85100-B1D7-4CB7-A53B-C3594FA36792}"/>
          </ac:spMkLst>
        </pc:spChg>
        <pc:spChg chg="mod">
          <ac:chgData name="Froduald Kabanza" userId="edf393d0-642b-4b9e-8c75-f62133241689" providerId="ADAL" clId="{FD76EFDA-3628-4D21-80C0-A7A4E3F7DB09}" dt="2022-01-13T04:18:37.163" v="715"/>
          <ac:spMkLst>
            <pc:docMk/>
            <pc:sldMk cId="632713" sldId="352"/>
            <ac:spMk id="96" creationId="{E3C902A5-19A0-417E-820B-B9F72E33F040}"/>
          </ac:spMkLst>
        </pc:spChg>
        <pc:grpChg chg="del">
          <ac:chgData name="Froduald Kabanza" userId="edf393d0-642b-4b9e-8c75-f62133241689" providerId="ADAL" clId="{FD76EFDA-3628-4D21-80C0-A7A4E3F7DB09}" dt="2022-01-13T04:16:46.621" v="707" actId="478"/>
          <ac:grpSpMkLst>
            <pc:docMk/>
            <pc:sldMk cId="632713" sldId="352"/>
            <ac:grpSpMk id="48" creationId="{00000000-0000-0000-0000-000000000000}"/>
          </ac:grpSpMkLst>
        </pc:grpChg>
        <pc:grpChg chg="add del mod">
          <ac:chgData name="Froduald Kabanza" userId="edf393d0-642b-4b9e-8c75-f62133241689" providerId="ADAL" clId="{FD76EFDA-3628-4D21-80C0-A7A4E3F7DB09}" dt="2022-01-14T12:27:16.669" v="2796" actId="478"/>
          <ac:grpSpMkLst>
            <pc:docMk/>
            <pc:sldMk cId="632713" sldId="352"/>
            <ac:grpSpMk id="57" creationId="{E631CB54-9F8B-4BD5-B7CA-C43419553852}"/>
          </ac:grpSpMkLst>
        </pc:grpChg>
        <pc:grpChg chg="mod">
          <ac:chgData name="Froduald Kabanza" userId="edf393d0-642b-4b9e-8c75-f62133241689" providerId="ADAL" clId="{FD76EFDA-3628-4D21-80C0-A7A4E3F7DB09}" dt="2022-01-13T04:18:37.163" v="715"/>
          <ac:grpSpMkLst>
            <pc:docMk/>
            <pc:sldMk cId="632713" sldId="352"/>
            <ac:grpSpMk id="60" creationId="{2C02BCB9-7D66-488D-883B-9D0FB50F9FBE}"/>
          </ac:grpSpMkLst>
        </pc:grpChg>
        <pc:grpChg chg="mod">
          <ac:chgData name="Froduald Kabanza" userId="edf393d0-642b-4b9e-8c75-f62133241689" providerId="ADAL" clId="{FD76EFDA-3628-4D21-80C0-A7A4E3F7DB09}" dt="2022-01-13T04:18:37.163" v="715"/>
          <ac:grpSpMkLst>
            <pc:docMk/>
            <pc:sldMk cId="632713" sldId="352"/>
            <ac:grpSpMk id="63" creationId="{628EB2DE-A6B7-4692-ABF4-836EC66D231D}"/>
          </ac:grpSpMkLst>
        </pc:grpChg>
        <pc:grpChg chg="mod">
          <ac:chgData name="Froduald Kabanza" userId="edf393d0-642b-4b9e-8c75-f62133241689" providerId="ADAL" clId="{FD76EFDA-3628-4D21-80C0-A7A4E3F7DB09}" dt="2022-01-13T04:18:37.163" v="715"/>
          <ac:grpSpMkLst>
            <pc:docMk/>
            <pc:sldMk cId="632713" sldId="352"/>
            <ac:grpSpMk id="64" creationId="{97B343C8-1097-4533-9CCD-3184BE07D7B2}"/>
          </ac:grpSpMkLst>
        </pc:grpChg>
        <pc:grpChg chg="mod">
          <ac:chgData name="Froduald Kabanza" userId="edf393d0-642b-4b9e-8c75-f62133241689" providerId="ADAL" clId="{FD76EFDA-3628-4D21-80C0-A7A4E3F7DB09}" dt="2022-01-13T04:18:37.163" v="715"/>
          <ac:grpSpMkLst>
            <pc:docMk/>
            <pc:sldMk cId="632713" sldId="352"/>
            <ac:grpSpMk id="65" creationId="{2FBFCE34-5C06-4C4D-BF0D-056CB299729F}"/>
          </ac:grpSpMkLst>
        </pc:grpChg>
        <pc:grpChg chg="mod">
          <ac:chgData name="Froduald Kabanza" userId="edf393d0-642b-4b9e-8c75-f62133241689" providerId="ADAL" clId="{FD76EFDA-3628-4D21-80C0-A7A4E3F7DB09}" dt="2022-01-13T04:18:37.163" v="715"/>
          <ac:grpSpMkLst>
            <pc:docMk/>
            <pc:sldMk cId="632713" sldId="352"/>
            <ac:grpSpMk id="66" creationId="{BF6598DA-2DD7-4DF2-83D3-AE425C2BEC7E}"/>
          </ac:grpSpMkLst>
        </pc:grpChg>
        <pc:picChg chg="add del mod">
          <ac:chgData name="Froduald Kabanza" userId="edf393d0-642b-4b9e-8c75-f62133241689" providerId="ADAL" clId="{FD76EFDA-3628-4D21-80C0-A7A4E3F7DB09}" dt="2022-01-13T04:17:14.709" v="710" actId="478"/>
          <ac:picMkLst>
            <pc:docMk/>
            <pc:sldMk cId="632713" sldId="352"/>
            <ac:picMk id="9" creationId="{EB4B4120-DF46-46F8-9D22-309B88AFD529}"/>
          </ac:picMkLst>
        </pc:picChg>
        <pc:picChg chg="add mod">
          <ac:chgData name="Froduald Kabanza" userId="edf393d0-642b-4b9e-8c75-f62133241689" providerId="ADAL" clId="{FD76EFDA-3628-4D21-80C0-A7A4E3F7DB09}" dt="2022-01-13T04:20:14.384" v="741" actId="1076"/>
          <ac:picMkLst>
            <pc:docMk/>
            <pc:sldMk cId="632713" sldId="352"/>
            <ac:picMk id="11" creationId="{FD262F1A-0881-4876-9088-8C4D39EEA9F3}"/>
          </ac:picMkLst>
        </pc:picChg>
        <pc:picChg chg="del">
          <ac:chgData name="Froduald Kabanza" userId="edf393d0-642b-4b9e-8c75-f62133241689" providerId="ADAL" clId="{FD76EFDA-3628-4D21-80C0-A7A4E3F7DB09}" dt="2022-01-13T04:16:46.621" v="707" actId="478"/>
          <ac:picMkLst>
            <pc:docMk/>
            <pc:sldMk cId="632713" sldId="352"/>
            <ac:picMk id="38" creationId="{00000000-0000-0000-0000-000000000000}"/>
          </ac:picMkLst>
        </pc:picChg>
        <pc:picChg chg="del">
          <ac:chgData name="Froduald Kabanza" userId="edf393d0-642b-4b9e-8c75-f62133241689" providerId="ADAL" clId="{FD76EFDA-3628-4D21-80C0-A7A4E3F7DB09}" dt="2022-01-13T04:16:46.621" v="707" actId="478"/>
          <ac:picMkLst>
            <pc:docMk/>
            <pc:sldMk cId="632713" sldId="352"/>
            <ac:picMk id="39" creationId="{00000000-0000-0000-0000-000000000000}"/>
          </ac:picMkLst>
        </pc:picChg>
        <pc:picChg chg="del">
          <ac:chgData name="Froduald Kabanza" userId="edf393d0-642b-4b9e-8c75-f62133241689" providerId="ADAL" clId="{FD76EFDA-3628-4D21-80C0-A7A4E3F7DB09}" dt="2022-01-13T04:16:46.621" v="707" actId="478"/>
          <ac:picMkLst>
            <pc:docMk/>
            <pc:sldMk cId="632713" sldId="352"/>
            <ac:picMk id="43" creationId="{00000000-0000-0000-0000-000000000000}"/>
          </ac:picMkLst>
        </pc:picChg>
        <pc:picChg chg="del">
          <ac:chgData name="Froduald Kabanza" userId="edf393d0-642b-4b9e-8c75-f62133241689" providerId="ADAL" clId="{FD76EFDA-3628-4D21-80C0-A7A4E3F7DB09}" dt="2022-01-13T04:16:46.621" v="707" actId="478"/>
          <ac:picMkLst>
            <pc:docMk/>
            <pc:sldMk cId="632713" sldId="352"/>
            <ac:picMk id="46" creationId="{00000000-0000-0000-0000-000000000000}"/>
          </ac:picMkLst>
        </pc:picChg>
        <pc:picChg chg="add mod">
          <ac:chgData name="Froduald Kabanza" userId="edf393d0-642b-4b9e-8c75-f62133241689" providerId="ADAL" clId="{FD76EFDA-3628-4D21-80C0-A7A4E3F7DB09}" dt="2022-01-13T04:20:23.432" v="745" actId="1076"/>
          <ac:picMkLst>
            <pc:docMk/>
            <pc:sldMk cId="632713" sldId="352"/>
            <ac:picMk id="97" creationId="{38CA905B-899C-45CB-B02F-80601B308A81}"/>
          </ac:picMkLst>
        </pc:picChg>
        <pc:picChg chg="add mod">
          <ac:chgData name="Froduald Kabanza" userId="edf393d0-642b-4b9e-8c75-f62133241689" providerId="ADAL" clId="{FD76EFDA-3628-4D21-80C0-A7A4E3F7DB09}" dt="2022-01-13T04:20:47.678" v="753" actId="1076"/>
          <ac:picMkLst>
            <pc:docMk/>
            <pc:sldMk cId="632713" sldId="352"/>
            <ac:picMk id="98" creationId="{57DB9A98-0EB9-48AE-BCAE-A158D58A4596}"/>
          </ac:picMkLst>
        </pc:picChg>
        <pc:cxnChg chg="mod">
          <ac:chgData name="Froduald Kabanza" userId="edf393d0-642b-4b9e-8c75-f62133241689" providerId="ADAL" clId="{FD76EFDA-3628-4D21-80C0-A7A4E3F7DB09}" dt="2022-01-13T04:18:37.163" v="715"/>
          <ac:cxnSpMkLst>
            <pc:docMk/>
            <pc:sldMk cId="632713" sldId="352"/>
            <ac:cxnSpMk id="58" creationId="{FCA42A26-2874-4A0B-954D-16B653A340B3}"/>
          </ac:cxnSpMkLst>
        </pc:cxnChg>
        <pc:cxnChg chg="mod">
          <ac:chgData name="Froduald Kabanza" userId="edf393d0-642b-4b9e-8c75-f62133241689" providerId="ADAL" clId="{FD76EFDA-3628-4D21-80C0-A7A4E3F7DB09}" dt="2022-01-13T04:18:37.163" v="715"/>
          <ac:cxnSpMkLst>
            <pc:docMk/>
            <pc:sldMk cId="632713" sldId="352"/>
            <ac:cxnSpMk id="59" creationId="{4135DAE1-2DAD-4C96-96EC-A663186E3E06}"/>
          </ac:cxnSpMkLst>
        </pc:cxnChg>
        <pc:cxnChg chg="mod">
          <ac:chgData name="Froduald Kabanza" userId="edf393d0-642b-4b9e-8c75-f62133241689" providerId="ADAL" clId="{FD76EFDA-3628-4D21-80C0-A7A4E3F7DB09}" dt="2022-01-13T04:18:37.163" v="715"/>
          <ac:cxnSpMkLst>
            <pc:docMk/>
            <pc:sldMk cId="632713" sldId="352"/>
            <ac:cxnSpMk id="71" creationId="{2F139385-46B1-4C97-A1DA-9615277736FC}"/>
          </ac:cxnSpMkLst>
        </pc:cxnChg>
        <pc:cxnChg chg="mod">
          <ac:chgData name="Froduald Kabanza" userId="edf393d0-642b-4b9e-8c75-f62133241689" providerId="ADAL" clId="{FD76EFDA-3628-4D21-80C0-A7A4E3F7DB09}" dt="2022-01-13T04:18:37.163" v="715"/>
          <ac:cxnSpMkLst>
            <pc:docMk/>
            <pc:sldMk cId="632713" sldId="352"/>
            <ac:cxnSpMk id="72" creationId="{EB4289C2-1BB5-41D3-B471-92DECFB867E0}"/>
          </ac:cxnSpMkLst>
        </pc:cxnChg>
        <pc:cxnChg chg="mod">
          <ac:chgData name="Froduald Kabanza" userId="edf393d0-642b-4b9e-8c75-f62133241689" providerId="ADAL" clId="{FD76EFDA-3628-4D21-80C0-A7A4E3F7DB09}" dt="2022-01-13T04:18:37.163" v="715"/>
          <ac:cxnSpMkLst>
            <pc:docMk/>
            <pc:sldMk cId="632713" sldId="352"/>
            <ac:cxnSpMk id="73" creationId="{43B63DA0-5215-4FDF-9DAE-5BEDE05C682C}"/>
          </ac:cxnSpMkLst>
        </pc:cxnChg>
        <pc:cxnChg chg="mod">
          <ac:chgData name="Froduald Kabanza" userId="edf393d0-642b-4b9e-8c75-f62133241689" providerId="ADAL" clId="{FD76EFDA-3628-4D21-80C0-A7A4E3F7DB09}" dt="2022-01-13T04:18:37.163" v="715"/>
          <ac:cxnSpMkLst>
            <pc:docMk/>
            <pc:sldMk cId="632713" sldId="352"/>
            <ac:cxnSpMk id="74" creationId="{93CB6D50-BEF4-487D-8039-8CBD0E36C0E8}"/>
          </ac:cxnSpMkLst>
        </pc:cxnChg>
        <pc:cxnChg chg="mod">
          <ac:chgData name="Froduald Kabanza" userId="edf393d0-642b-4b9e-8c75-f62133241689" providerId="ADAL" clId="{FD76EFDA-3628-4D21-80C0-A7A4E3F7DB09}" dt="2022-01-13T04:18:37.163" v="715"/>
          <ac:cxnSpMkLst>
            <pc:docMk/>
            <pc:sldMk cId="632713" sldId="352"/>
            <ac:cxnSpMk id="75" creationId="{D79105DA-50A0-4B83-9698-A1B632D9F0ED}"/>
          </ac:cxnSpMkLst>
        </pc:cxnChg>
        <pc:cxnChg chg="mod">
          <ac:chgData name="Froduald Kabanza" userId="edf393d0-642b-4b9e-8c75-f62133241689" providerId="ADAL" clId="{FD76EFDA-3628-4D21-80C0-A7A4E3F7DB09}" dt="2022-01-13T04:18:37.163" v="715"/>
          <ac:cxnSpMkLst>
            <pc:docMk/>
            <pc:sldMk cId="632713" sldId="352"/>
            <ac:cxnSpMk id="76" creationId="{BE8FFD4D-0A17-43A6-89EB-AA8A893F7315}"/>
          </ac:cxnSpMkLst>
        </pc:cxnChg>
        <pc:cxnChg chg="mod">
          <ac:chgData name="Froduald Kabanza" userId="edf393d0-642b-4b9e-8c75-f62133241689" providerId="ADAL" clId="{FD76EFDA-3628-4D21-80C0-A7A4E3F7DB09}" dt="2022-01-13T04:18:37.163" v="715"/>
          <ac:cxnSpMkLst>
            <pc:docMk/>
            <pc:sldMk cId="632713" sldId="352"/>
            <ac:cxnSpMk id="77" creationId="{FBE44C0D-9677-410B-9EB9-5FAF8B2540CB}"/>
          </ac:cxnSpMkLst>
        </pc:cxnChg>
        <pc:cxnChg chg="mod">
          <ac:chgData name="Froduald Kabanza" userId="edf393d0-642b-4b9e-8c75-f62133241689" providerId="ADAL" clId="{FD76EFDA-3628-4D21-80C0-A7A4E3F7DB09}" dt="2022-01-13T04:18:37.163" v="715"/>
          <ac:cxnSpMkLst>
            <pc:docMk/>
            <pc:sldMk cId="632713" sldId="352"/>
            <ac:cxnSpMk id="78" creationId="{0F26B8E0-83FC-43BD-9B3F-9F6F366EC188}"/>
          </ac:cxnSpMkLst>
        </pc:cxnChg>
      </pc:sldChg>
      <pc:sldChg chg="del">
        <pc:chgData name="Froduald Kabanza" userId="edf393d0-642b-4b9e-8c75-f62133241689" providerId="ADAL" clId="{FD76EFDA-3628-4D21-80C0-A7A4E3F7DB09}" dt="2022-01-13T03:32:06.750" v="103" actId="2696"/>
        <pc:sldMkLst>
          <pc:docMk/>
          <pc:sldMk cId="2509766979" sldId="352"/>
        </pc:sldMkLst>
      </pc:sldChg>
      <pc:sldChg chg="del">
        <pc:chgData name="Froduald Kabanza" userId="edf393d0-642b-4b9e-8c75-f62133241689" providerId="ADAL" clId="{FD76EFDA-3628-4D21-80C0-A7A4E3F7DB09}" dt="2022-01-13T03:32:06.750" v="103" actId="2696"/>
        <pc:sldMkLst>
          <pc:docMk/>
          <pc:sldMk cId="1487334980" sldId="353"/>
        </pc:sldMkLst>
      </pc:sldChg>
      <pc:sldChg chg="addSp delSp modSp add mod modNotesTx">
        <pc:chgData name="Froduald Kabanza" userId="edf393d0-642b-4b9e-8c75-f62133241689" providerId="ADAL" clId="{FD76EFDA-3628-4D21-80C0-A7A4E3F7DB09}" dt="2022-01-13T04:50:13.882" v="1422" actId="20577"/>
        <pc:sldMkLst>
          <pc:docMk/>
          <pc:sldMk cId="2332971116" sldId="353"/>
        </pc:sldMkLst>
        <pc:grpChg chg="del">
          <ac:chgData name="Froduald Kabanza" userId="edf393d0-642b-4b9e-8c75-f62133241689" providerId="ADAL" clId="{FD76EFDA-3628-4D21-80C0-A7A4E3F7DB09}" dt="2022-01-13T04:20:57.405" v="755" actId="478"/>
          <ac:grpSpMkLst>
            <pc:docMk/>
            <pc:sldMk cId="2332971116" sldId="353"/>
            <ac:grpSpMk id="57" creationId="{E631CB54-9F8B-4BD5-B7CA-C43419553852}"/>
          </ac:grpSpMkLst>
        </pc:grpChg>
        <pc:picChg chg="add mod">
          <ac:chgData name="Froduald Kabanza" userId="edf393d0-642b-4b9e-8c75-f62133241689" providerId="ADAL" clId="{FD76EFDA-3628-4D21-80C0-A7A4E3F7DB09}" dt="2022-01-13T04:22:48.750" v="776" actId="1076"/>
          <ac:picMkLst>
            <pc:docMk/>
            <pc:sldMk cId="2332971116" sldId="353"/>
            <ac:picMk id="7" creationId="{8DD18F12-9C4D-45C5-B7CB-8A940CDA2C1D}"/>
          </ac:picMkLst>
        </pc:picChg>
        <pc:picChg chg="del">
          <ac:chgData name="Froduald Kabanza" userId="edf393d0-642b-4b9e-8c75-f62133241689" providerId="ADAL" clId="{FD76EFDA-3628-4D21-80C0-A7A4E3F7DB09}" dt="2022-01-13T04:20:57.405" v="755" actId="478"/>
          <ac:picMkLst>
            <pc:docMk/>
            <pc:sldMk cId="2332971116" sldId="353"/>
            <ac:picMk id="11" creationId="{FD262F1A-0881-4876-9088-8C4D39EEA9F3}"/>
          </ac:picMkLst>
        </pc:picChg>
        <pc:picChg chg="add mod">
          <ac:chgData name="Froduald Kabanza" userId="edf393d0-642b-4b9e-8c75-f62133241689" providerId="ADAL" clId="{FD76EFDA-3628-4D21-80C0-A7A4E3F7DB09}" dt="2022-01-13T04:21:13.782" v="758" actId="1076"/>
          <ac:picMkLst>
            <pc:docMk/>
            <pc:sldMk cId="2332971116" sldId="353"/>
            <ac:picMk id="49" creationId="{1E1DFFBA-C978-426D-9112-E432710C1164}"/>
          </ac:picMkLst>
        </pc:picChg>
        <pc:picChg chg="add mod">
          <ac:chgData name="Froduald Kabanza" userId="edf393d0-642b-4b9e-8c75-f62133241689" providerId="ADAL" clId="{FD76EFDA-3628-4D21-80C0-A7A4E3F7DB09}" dt="2022-01-13T04:21:29.431" v="762" actId="1076"/>
          <ac:picMkLst>
            <pc:docMk/>
            <pc:sldMk cId="2332971116" sldId="353"/>
            <ac:picMk id="50" creationId="{BB6F699E-668A-4A4E-858C-1E9D093A1A07}"/>
          </ac:picMkLst>
        </pc:picChg>
        <pc:picChg chg="add mod">
          <ac:chgData name="Froduald Kabanza" userId="edf393d0-642b-4b9e-8c75-f62133241689" providerId="ADAL" clId="{FD76EFDA-3628-4D21-80C0-A7A4E3F7DB09}" dt="2022-01-13T04:21:46.378" v="767" actId="1076"/>
          <ac:picMkLst>
            <pc:docMk/>
            <pc:sldMk cId="2332971116" sldId="353"/>
            <ac:picMk id="51" creationId="{3933E356-8C85-448B-B532-056F049F7588}"/>
          </ac:picMkLst>
        </pc:picChg>
        <pc:picChg chg="del">
          <ac:chgData name="Froduald Kabanza" userId="edf393d0-642b-4b9e-8c75-f62133241689" providerId="ADAL" clId="{FD76EFDA-3628-4D21-80C0-A7A4E3F7DB09}" dt="2022-01-13T04:20:57.405" v="755" actId="478"/>
          <ac:picMkLst>
            <pc:docMk/>
            <pc:sldMk cId="2332971116" sldId="353"/>
            <ac:picMk id="97" creationId="{38CA905B-899C-45CB-B02F-80601B308A81}"/>
          </ac:picMkLst>
        </pc:picChg>
        <pc:picChg chg="del">
          <ac:chgData name="Froduald Kabanza" userId="edf393d0-642b-4b9e-8c75-f62133241689" providerId="ADAL" clId="{FD76EFDA-3628-4D21-80C0-A7A4E3F7DB09}" dt="2022-01-13T04:20:57.405" v="755" actId="478"/>
          <ac:picMkLst>
            <pc:docMk/>
            <pc:sldMk cId="2332971116" sldId="353"/>
            <ac:picMk id="98" creationId="{57DB9A98-0EB9-48AE-BCAE-A158D58A4596}"/>
          </ac:picMkLst>
        </pc:picChg>
      </pc:sldChg>
      <pc:sldChg chg="modSp new mod">
        <pc:chgData name="Froduald Kabanza" userId="edf393d0-642b-4b9e-8c75-f62133241689" providerId="ADAL" clId="{FD76EFDA-3628-4D21-80C0-A7A4E3F7DB09}" dt="2022-01-13T04:25:49.209" v="828" actId="20577"/>
        <pc:sldMkLst>
          <pc:docMk/>
          <pc:sldMk cId="203389036" sldId="354"/>
        </pc:sldMkLst>
        <pc:spChg chg="mod">
          <ac:chgData name="Froduald Kabanza" userId="edf393d0-642b-4b9e-8c75-f62133241689" providerId="ADAL" clId="{FD76EFDA-3628-4D21-80C0-A7A4E3F7DB09}" dt="2022-01-13T04:25:40.145" v="816" actId="20577"/>
          <ac:spMkLst>
            <pc:docMk/>
            <pc:sldMk cId="203389036" sldId="354"/>
            <ac:spMk id="2" creationId="{85347B59-63E6-40CF-9ED9-DE2BE4800B4E}"/>
          </ac:spMkLst>
        </pc:spChg>
        <pc:spChg chg="mod">
          <ac:chgData name="Froduald Kabanza" userId="edf393d0-642b-4b9e-8c75-f62133241689" providerId="ADAL" clId="{FD76EFDA-3628-4D21-80C0-A7A4E3F7DB09}" dt="2022-01-13T04:25:49.209" v="828" actId="20577"/>
          <ac:spMkLst>
            <pc:docMk/>
            <pc:sldMk cId="203389036" sldId="354"/>
            <ac:spMk id="3" creationId="{E160C084-CBB6-4E99-941C-D409E59AEA07}"/>
          </ac:spMkLst>
        </pc:spChg>
      </pc:sldChg>
      <pc:sldChg chg="modSp add mod">
        <pc:chgData name="Froduald Kabanza" userId="edf393d0-642b-4b9e-8c75-f62133241689" providerId="ADAL" clId="{FD76EFDA-3628-4D21-80C0-A7A4E3F7DB09}" dt="2022-01-13T15:05:56.323" v="2086" actId="313"/>
        <pc:sldMkLst>
          <pc:docMk/>
          <pc:sldMk cId="3924445017" sldId="355"/>
        </pc:sldMkLst>
        <pc:spChg chg="mod">
          <ac:chgData name="Froduald Kabanza" userId="edf393d0-642b-4b9e-8c75-f62133241689" providerId="ADAL" clId="{FD76EFDA-3628-4D21-80C0-A7A4E3F7DB09}" dt="2022-01-13T15:05:56.323" v="2086" actId="313"/>
          <ac:spMkLst>
            <pc:docMk/>
            <pc:sldMk cId="3924445017" sldId="355"/>
            <ac:spMk id="2" creationId="{85347B59-63E6-40CF-9ED9-DE2BE4800B4E}"/>
          </ac:spMkLst>
        </pc:spChg>
        <pc:spChg chg="mod">
          <ac:chgData name="Froduald Kabanza" userId="edf393d0-642b-4b9e-8c75-f62133241689" providerId="ADAL" clId="{FD76EFDA-3628-4D21-80C0-A7A4E3F7DB09}" dt="2022-01-13T04:26:19.721" v="830" actId="20577"/>
          <ac:spMkLst>
            <pc:docMk/>
            <pc:sldMk cId="3924445017" sldId="355"/>
            <ac:spMk id="3" creationId="{E160C084-CBB6-4E99-941C-D409E59AEA07}"/>
          </ac:spMkLst>
        </pc:spChg>
      </pc:sldChg>
      <pc:sldChg chg="addSp delSp modSp add del mod">
        <pc:chgData name="Froduald Kabanza" userId="edf393d0-642b-4b9e-8c75-f62133241689" providerId="ADAL" clId="{FD76EFDA-3628-4D21-80C0-A7A4E3F7DB09}" dt="2022-01-13T04:29:55.729" v="967" actId="2696"/>
        <pc:sldMkLst>
          <pc:docMk/>
          <pc:sldMk cId="2870221971" sldId="356"/>
        </pc:sldMkLst>
        <pc:spChg chg="mod">
          <ac:chgData name="Froduald Kabanza" userId="edf393d0-642b-4b9e-8c75-f62133241689" providerId="ADAL" clId="{FD76EFDA-3628-4D21-80C0-A7A4E3F7DB09}" dt="2022-01-13T04:28:45.182" v="951" actId="20577"/>
          <ac:spMkLst>
            <pc:docMk/>
            <pc:sldMk cId="2870221971" sldId="356"/>
            <ac:spMk id="2" creationId="{00000000-0000-0000-0000-000000000000}"/>
          </ac:spMkLst>
        </pc:spChg>
        <pc:spChg chg="mod">
          <ac:chgData name="Froduald Kabanza" userId="edf393d0-642b-4b9e-8c75-f62133241689" providerId="ADAL" clId="{FD76EFDA-3628-4D21-80C0-A7A4E3F7DB09}" dt="2022-01-13T04:29:22.343" v="952"/>
          <ac:spMkLst>
            <pc:docMk/>
            <pc:sldMk cId="2870221971" sldId="356"/>
            <ac:spMk id="13" creationId="{F698C9F8-9ADA-4FB3-88F8-98E5C2D49DC1}"/>
          </ac:spMkLst>
        </pc:spChg>
        <pc:spChg chg="mod">
          <ac:chgData name="Froduald Kabanza" userId="edf393d0-642b-4b9e-8c75-f62133241689" providerId="ADAL" clId="{FD76EFDA-3628-4D21-80C0-A7A4E3F7DB09}" dt="2022-01-13T04:29:22.343" v="952"/>
          <ac:spMkLst>
            <pc:docMk/>
            <pc:sldMk cId="2870221971" sldId="356"/>
            <ac:spMk id="14" creationId="{E389E467-7C6A-4D6D-916E-F7EC6DA056D4}"/>
          </ac:spMkLst>
        </pc:spChg>
        <pc:spChg chg="mod">
          <ac:chgData name="Froduald Kabanza" userId="edf393d0-642b-4b9e-8c75-f62133241689" providerId="ADAL" clId="{FD76EFDA-3628-4D21-80C0-A7A4E3F7DB09}" dt="2022-01-13T04:29:22.343" v="952"/>
          <ac:spMkLst>
            <pc:docMk/>
            <pc:sldMk cId="2870221971" sldId="356"/>
            <ac:spMk id="17" creationId="{697198FC-3341-465F-A553-B6D2061FA0C6}"/>
          </ac:spMkLst>
        </pc:spChg>
        <pc:spChg chg="mod">
          <ac:chgData name="Froduald Kabanza" userId="edf393d0-642b-4b9e-8c75-f62133241689" providerId="ADAL" clId="{FD76EFDA-3628-4D21-80C0-A7A4E3F7DB09}" dt="2022-01-13T04:29:22.343" v="952"/>
          <ac:spMkLst>
            <pc:docMk/>
            <pc:sldMk cId="2870221971" sldId="356"/>
            <ac:spMk id="18" creationId="{93D02AAF-B7A2-4707-9E94-C1D4BB2DC563}"/>
          </ac:spMkLst>
        </pc:spChg>
        <pc:grpChg chg="add del mod">
          <ac:chgData name="Froduald Kabanza" userId="edf393d0-642b-4b9e-8c75-f62133241689" providerId="ADAL" clId="{FD76EFDA-3628-4D21-80C0-A7A4E3F7DB09}" dt="2022-01-13T04:29:33.431" v="953"/>
          <ac:grpSpMkLst>
            <pc:docMk/>
            <pc:sldMk cId="2870221971" sldId="356"/>
            <ac:grpSpMk id="10" creationId="{758C92DC-2225-46F7-80B0-CCB27A3B5E36}"/>
          </ac:grpSpMkLst>
        </pc:grpChg>
        <pc:picChg chg="add del">
          <ac:chgData name="Froduald Kabanza" userId="edf393d0-642b-4b9e-8c75-f62133241689" providerId="ADAL" clId="{FD76EFDA-3628-4D21-80C0-A7A4E3F7DB09}" dt="2022-01-13T04:29:49.881" v="966"/>
          <ac:picMkLst>
            <pc:docMk/>
            <pc:sldMk cId="2870221971" sldId="356"/>
            <ac:picMk id="3" creationId="{418479EB-D330-44A2-83BE-3E639C0EA62B}"/>
          </ac:picMkLst>
        </pc:picChg>
        <pc:picChg chg="del">
          <ac:chgData name="Froduald Kabanza" userId="edf393d0-642b-4b9e-8c75-f62133241689" providerId="ADAL" clId="{FD76EFDA-3628-4D21-80C0-A7A4E3F7DB09}" dt="2022-01-13T04:27:27.955" v="907" actId="478"/>
          <ac:picMkLst>
            <pc:docMk/>
            <pc:sldMk cId="2870221971" sldId="356"/>
            <ac:picMk id="7" creationId="{8DD18F12-9C4D-45C5-B7CB-8A940CDA2C1D}"/>
          </ac:picMkLst>
        </pc:picChg>
        <pc:picChg chg="mod">
          <ac:chgData name="Froduald Kabanza" userId="edf393d0-642b-4b9e-8c75-f62133241689" providerId="ADAL" clId="{FD76EFDA-3628-4D21-80C0-A7A4E3F7DB09}" dt="2022-01-13T04:29:22.343" v="952"/>
          <ac:picMkLst>
            <pc:docMk/>
            <pc:sldMk cId="2870221971" sldId="356"/>
            <ac:picMk id="11" creationId="{4FDE5E4E-E034-4658-B5B2-22D0FCCCFDB2}"/>
          </ac:picMkLst>
        </pc:picChg>
        <pc:picChg chg="mod">
          <ac:chgData name="Froduald Kabanza" userId="edf393d0-642b-4b9e-8c75-f62133241689" providerId="ADAL" clId="{FD76EFDA-3628-4D21-80C0-A7A4E3F7DB09}" dt="2022-01-13T04:29:22.343" v="952"/>
          <ac:picMkLst>
            <pc:docMk/>
            <pc:sldMk cId="2870221971" sldId="356"/>
            <ac:picMk id="15" creationId="{46FF80C6-AE39-4A15-9929-B02EBCB62226}"/>
          </ac:picMkLst>
        </pc:picChg>
        <pc:picChg chg="del">
          <ac:chgData name="Froduald Kabanza" userId="edf393d0-642b-4b9e-8c75-f62133241689" providerId="ADAL" clId="{FD76EFDA-3628-4D21-80C0-A7A4E3F7DB09}" dt="2022-01-13T04:27:25.941" v="905" actId="478"/>
          <ac:picMkLst>
            <pc:docMk/>
            <pc:sldMk cId="2870221971" sldId="356"/>
            <ac:picMk id="49" creationId="{1E1DFFBA-C978-426D-9112-E432710C1164}"/>
          </ac:picMkLst>
        </pc:picChg>
        <pc:picChg chg="del">
          <ac:chgData name="Froduald Kabanza" userId="edf393d0-642b-4b9e-8c75-f62133241689" providerId="ADAL" clId="{FD76EFDA-3628-4D21-80C0-A7A4E3F7DB09}" dt="2022-01-13T04:27:27.255" v="906" actId="478"/>
          <ac:picMkLst>
            <pc:docMk/>
            <pc:sldMk cId="2870221971" sldId="356"/>
            <ac:picMk id="50" creationId="{BB6F699E-668A-4A4E-858C-1E9D093A1A07}"/>
          </ac:picMkLst>
        </pc:picChg>
        <pc:picChg chg="del">
          <ac:chgData name="Froduald Kabanza" userId="edf393d0-642b-4b9e-8c75-f62133241689" providerId="ADAL" clId="{FD76EFDA-3628-4D21-80C0-A7A4E3F7DB09}" dt="2022-01-13T04:27:28.694" v="908" actId="478"/>
          <ac:picMkLst>
            <pc:docMk/>
            <pc:sldMk cId="2870221971" sldId="356"/>
            <ac:picMk id="51" creationId="{3933E356-8C85-448B-B532-056F049F7588}"/>
          </ac:picMkLst>
        </pc:picChg>
        <pc:cxnChg chg="mod">
          <ac:chgData name="Froduald Kabanza" userId="edf393d0-642b-4b9e-8c75-f62133241689" providerId="ADAL" clId="{FD76EFDA-3628-4D21-80C0-A7A4E3F7DB09}" dt="2022-01-13T04:29:22.343" v="952"/>
          <ac:cxnSpMkLst>
            <pc:docMk/>
            <pc:sldMk cId="2870221971" sldId="356"/>
            <ac:cxnSpMk id="12" creationId="{7F58065A-119D-4742-9CDC-E185C6D06EF4}"/>
          </ac:cxnSpMkLst>
        </pc:cxnChg>
        <pc:cxnChg chg="mod">
          <ac:chgData name="Froduald Kabanza" userId="edf393d0-642b-4b9e-8c75-f62133241689" providerId="ADAL" clId="{FD76EFDA-3628-4D21-80C0-A7A4E3F7DB09}" dt="2022-01-13T04:29:22.343" v="952"/>
          <ac:cxnSpMkLst>
            <pc:docMk/>
            <pc:sldMk cId="2870221971" sldId="356"/>
            <ac:cxnSpMk id="16" creationId="{7613ABCA-705C-4649-AC5F-B4F9C486159C}"/>
          </ac:cxnSpMkLst>
        </pc:cxnChg>
        <pc:cxnChg chg="mod">
          <ac:chgData name="Froduald Kabanza" userId="edf393d0-642b-4b9e-8c75-f62133241689" providerId="ADAL" clId="{FD76EFDA-3628-4D21-80C0-A7A4E3F7DB09}" dt="2022-01-13T04:29:22.343" v="952"/>
          <ac:cxnSpMkLst>
            <pc:docMk/>
            <pc:sldMk cId="2870221971" sldId="356"/>
            <ac:cxnSpMk id="19" creationId="{C4A51774-7F29-4A5D-A821-49EE0C21341A}"/>
          </ac:cxnSpMkLst>
        </pc:cxnChg>
      </pc:sldChg>
      <pc:sldChg chg="del">
        <pc:chgData name="Froduald Kabanza" userId="edf393d0-642b-4b9e-8c75-f62133241689" providerId="ADAL" clId="{FD76EFDA-3628-4D21-80C0-A7A4E3F7DB09}" dt="2022-01-13T03:32:06.750" v="103" actId="2696"/>
        <pc:sldMkLst>
          <pc:docMk/>
          <pc:sldMk cId="1784342540" sldId="404"/>
        </pc:sldMkLst>
      </pc:sldChg>
      <pc:sldChg chg="del">
        <pc:chgData name="Froduald Kabanza" userId="edf393d0-642b-4b9e-8c75-f62133241689" providerId="ADAL" clId="{FD76EFDA-3628-4D21-80C0-A7A4E3F7DB09}" dt="2022-01-13T03:32:06.750" v="103" actId="2696"/>
        <pc:sldMkLst>
          <pc:docMk/>
          <pc:sldMk cId="1206014170" sldId="405"/>
        </pc:sldMkLst>
      </pc:sldChg>
      <pc:sldChg chg="del">
        <pc:chgData name="Froduald Kabanza" userId="edf393d0-642b-4b9e-8c75-f62133241689" providerId="ADAL" clId="{FD76EFDA-3628-4D21-80C0-A7A4E3F7DB09}" dt="2022-01-13T03:32:06.750" v="103" actId="2696"/>
        <pc:sldMkLst>
          <pc:docMk/>
          <pc:sldMk cId="4264296078" sldId="406"/>
        </pc:sldMkLst>
      </pc:sldChg>
      <pc:sldChg chg="del">
        <pc:chgData name="Froduald Kabanza" userId="edf393d0-642b-4b9e-8c75-f62133241689" providerId="ADAL" clId="{FD76EFDA-3628-4D21-80C0-A7A4E3F7DB09}" dt="2022-01-13T03:32:06.750" v="103" actId="2696"/>
        <pc:sldMkLst>
          <pc:docMk/>
          <pc:sldMk cId="701043497" sldId="407"/>
        </pc:sldMkLst>
      </pc:sldChg>
      <pc:sldChg chg="add">
        <pc:chgData name="Froduald Kabanza" userId="edf393d0-642b-4b9e-8c75-f62133241689" providerId="ADAL" clId="{FD76EFDA-3628-4D21-80C0-A7A4E3F7DB09}" dt="2022-01-14T12:08:17.763" v="2481"/>
        <pc:sldMkLst>
          <pc:docMk/>
          <pc:sldMk cId="1687000245" sldId="496"/>
        </pc:sldMkLst>
      </pc:sldChg>
      <pc:sldChg chg="modSp add del mod">
        <pc:chgData name="Froduald Kabanza" userId="edf393d0-642b-4b9e-8c75-f62133241689" providerId="ADAL" clId="{FD76EFDA-3628-4D21-80C0-A7A4E3F7DB09}" dt="2022-01-13T04:12:31.264" v="640" actId="2696"/>
        <pc:sldMkLst>
          <pc:docMk/>
          <pc:sldMk cId="0" sldId="604"/>
        </pc:sldMkLst>
        <pc:picChg chg="mod">
          <ac:chgData name="Froduald Kabanza" userId="edf393d0-642b-4b9e-8c75-f62133241689" providerId="ADAL" clId="{FD76EFDA-3628-4D21-80C0-A7A4E3F7DB09}" dt="2022-01-13T04:11:54.632" v="628" actId="14100"/>
          <ac:picMkLst>
            <pc:docMk/>
            <pc:sldMk cId="0" sldId="604"/>
            <ac:picMk id="4" creationId="{3D9F415C-9508-4809-B53E-C5DB33255286}"/>
          </ac:picMkLst>
        </pc:picChg>
      </pc:sldChg>
      <pc:sldChg chg="modSp add del mod">
        <pc:chgData name="Froduald Kabanza" userId="edf393d0-642b-4b9e-8c75-f62133241689" providerId="ADAL" clId="{FD76EFDA-3628-4D21-80C0-A7A4E3F7DB09}" dt="2022-01-13T04:16:19.131" v="670" actId="2696"/>
        <pc:sldMkLst>
          <pc:docMk/>
          <pc:sldMk cId="355582475" sldId="4500"/>
        </pc:sldMkLst>
        <pc:spChg chg="mod">
          <ac:chgData name="Froduald Kabanza" userId="edf393d0-642b-4b9e-8c75-f62133241689" providerId="ADAL" clId="{FD76EFDA-3628-4D21-80C0-A7A4E3F7DB09}" dt="2022-01-13T04:16:12.398" v="669" actId="20577"/>
          <ac:spMkLst>
            <pc:docMk/>
            <pc:sldMk cId="355582475" sldId="4500"/>
            <ac:spMk id="2" creationId="{8F599603-8CF4-784C-A3E3-C314F7A83ACF}"/>
          </ac:spMkLst>
        </pc:spChg>
      </pc:sldChg>
      <pc:sldChg chg="add del">
        <pc:chgData name="Froduald Kabanza" userId="edf393d0-642b-4b9e-8c75-f62133241689" providerId="ADAL" clId="{FD76EFDA-3628-4D21-80C0-A7A4E3F7DB09}" dt="2022-01-13T04:16:19.131" v="670" actId="2696"/>
        <pc:sldMkLst>
          <pc:docMk/>
          <pc:sldMk cId="2953967258" sldId="4501"/>
        </pc:sldMkLst>
      </pc:sldChg>
      <pc:sldChg chg="add del">
        <pc:chgData name="Froduald Kabanza" userId="edf393d0-642b-4b9e-8c75-f62133241689" providerId="ADAL" clId="{FD76EFDA-3628-4D21-80C0-A7A4E3F7DB09}" dt="2022-01-13T04:16:19.131" v="670" actId="2696"/>
        <pc:sldMkLst>
          <pc:docMk/>
          <pc:sldMk cId="1015862264" sldId="4502"/>
        </pc:sldMkLst>
      </pc:sldChg>
      <pc:sldChg chg="addSp delSp modSp add del mod modClrScheme chgLayout">
        <pc:chgData name="Froduald Kabanza" userId="edf393d0-642b-4b9e-8c75-f62133241689" providerId="ADAL" clId="{FD76EFDA-3628-4D21-80C0-A7A4E3F7DB09}" dt="2022-01-13T04:31:49.942" v="1024" actId="20577"/>
        <pc:sldMkLst>
          <pc:docMk/>
          <pc:sldMk cId="1649721066" sldId="4507"/>
        </pc:sldMkLst>
        <pc:spChg chg="mod ord">
          <ac:chgData name="Froduald Kabanza" userId="edf393d0-642b-4b9e-8c75-f62133241689" providerId="ADAL" clId="{FD76EFDA-3628-4D21-80C0-A7A4E3F7DB09}" dt="2022-01-13T04:31:49.942" v="1024" actId="20577"/>
          <ac:spMkLst>
            <pc:docMk/>
            <pc:sldMk cId="1649721066" sldId="4507"/>
            <ac:spMk id="2" creationId="{8F599603-8CF4-784C-A3E3-C314F7A83ACF}"/>
          </ac:spMkLst>
        </pc:spChg>
        <pc:spChg chg="add del mod ord">
          <ac:chgData name="Froduald Kabanza" userId="edf393d0-642b-4b9e-8c75-f62133241689" providerId="ADAL" clId="{FD76EFDA-3628-4D21-80C0-A7A4E3F7DB09}" dt="2022-01-13T04:31:35.535" v="975" actId="478"/>
          <ac:spMkLst>
            <pc:docMk/>
            <pc:sldMk cId="1649721066" sldId="4507"/>
            <ac:spMk id="3" creationId="{2957C7CE-E644-46C6-80B7-33551455DEBD}"/>
          </ac:spMkLst>
        </pc:spChg>
      </pc:sldChg>
      <pc:sldChg chg="addSp delSp modSp add del mod modClrScheme chgLayout modNotesTx">
        <pc:chgData name="Froduald Kabanza" userId="edf393d0-642b-4b9e-8c75-f62133241689" providerId="ADAL" clId="{FD76EFDA-3628-4D21-80C0-A7A4E3F7DB09}" dt="2022-01-13T04:49:59.690" v="1420" actId="20577"/>
        <pc:sldMkLst>
          <pc:docMk/>
          <pc:sldMk cId="773646227" sldId="4509"/>
        </pc:sldMkLst>
        <pc:spChg chg="mod ord">
          <ac:chgData name="Froduald Kabanza" userId="edf393d0-642b-4b9e-8c75-f62133241689" providerId="ADAL" clId="{FD76EFDA-3628-4D21-80C0-A7A4E3F7DB09}" dt="2022-01-13T04:33:03.165" v="1128" actId="20577"/>
          <ac:spMkLst>
            <pc:docMk/>
            <pc:sldMk cId="773646227" sldId="4509"/>
            <ac:spMk id="2" creationId="{8F599603-8CF4-784C-A3E3-C314F7A83ACF}"/>
          </ac:spMkLst>
        </pc:spChg>
        <pc:spChg chg="add del mod ord">
          <ac:chgData name="Froduald Kabanza" userId="edf393d0-642b-4b9e-8c75-f62133241689" providerId="ADAL" clId="{FD76EFDA-3628-4D21-80C0-A7A4E3F7DB09}" dt="2022-01-13T04:33:06.815" v="1129" actId="478"/>
          <ac:spMkLst>
            <pc:docMk/>
            <pc:sldMk cId="773646227" sldId="4509"/>
            <ac:spMk id="3" creationId="{575B75FA-3FFF-4268-8E1A-9EDD30F63321}"/>
          </ac:spMkLst>
        </pc:spChg>
      </pc:sldChg>
      <pc:sldChg chg="addSp delSp modSp add del mod modClrScheme delAnim modAnim chgLayout modNotesTx">
        <pc:chgData name="Froduald Kabanza" userId="edf393d0-642b-4b9e-8c75-f62133241689" providerId="ADAL" clId="{FD76EFDA-3628-4D21-80C0-A7A4E3F7DB09}" dt="2022-01-13T13:04:33.733" v="2079" actId="20577"/>
        <pc:sldMkLst>
          <pc:docMk/>
          <pc:sldMk cId="1696488560" sldId="4515"/>
        </pc:sldMkLst>
        <pc:spChg chg="mod ord">
          <ac:chgData name="Froduald Kabanza" userId="edf393d0-642b-4b9e-8c75-f62133241689" providerId="ADAL" clId="{FD76EFDA-3628-4D21-80C0-A7A4E3F7DB09}" dt="2022-01-13T04:32:15.198" v="1083" actId="20577"/>
          <ac:spMkLst>
            <pc:docMk/>
            <pc:sldMk cId="1696488560" sldId="4515"/>
            <ac:spMk id="2" creationId="{8F599603-8CF4-784C-A3E3-C314F7A83ACF}"/>
          </ac:spMkLst>
        </pc:spChg>
        <pc:spChg chg="add del mod ord">
          <ac:chgData name="Froduald Kabanza" userId="edf393d0-642b-4b9e-8c75-f62133241689" providerId="ADAL" clId="{FD76EFDA-3628-4D21-80C0-A7A4E3F7DB09}" dt="2022-01-13T12:54:29.878" v="1945" actId="478"/>
          <ac:spMkLst>
            <pc:docMk/>
            <pc:sldMk cId="1696488560" sldId="4515"/>
            <ac:spMk id="4" creationId="{47109B84-882A-483C-8425-71C9916B6288}"/>
          </ac:spMkLst>
        </pc:spChg>
        <pc:spChg chg="del mod">
          <ac:chgData name="Froduald Kabanza" userId="edf393d0-642b-4b9e-8c75-f62133241689" providerId="ADAL" clId="{FD76EFDA-3628-4D21-80C0-A7A4E3F7DB09}" dt="2022-01-13T12:54:34.350" v="1947" actId="478"/>
          <ac:spMkLst>
            <pc:docMk/>
            <pc:sldMk cId="1696488560" sldId="4515"/>
            <ac:spMk id="25" creationId="{7A75B14F-E77C-4759-9BB0-F1A39600DB76}"/>
          </ac:spMkLst>
        </pc:spChg>
        <pc:spChg chg="mod">
          <ac:chgData name="Froduald Kabanza" userId="edf393d0-642b-4b9e-8c75-f62133241689" providerId="ADAL" clId="{FD76EFDA-3628-4D21-80C0-A7A4E3F7DB09}" dt="2022-01-13T13:04:33.733" v="2079" actId="20577"/>
          <ac:spMkLst>
            <pc:docMk/>
            <pc:sldMk cId="1696488560" sldId="4515"/>
            <ac:spMk id="29" creationId="{640394AC-C550-47D7-8FD5-8409A8FC2180}"/>
          </ac:spMkLst>
        </pc:spChg>
        <pc:spChg chg="mod">
          <ac:chgData name="Froduald Kabanza" userId="edf393d0-642b-4b9e-8c75-f62133241689" providerId="ADAL" clId="{FD76EFDA-3628-4D21-80C0-A7A4E3F7DB09}" dt="2022-01-13T12:54:35.502" v="1948"/>
          <ac:spMkLst>
            <pc:docMk/>
            <pc:sldMk cId="1696488560" sldId="4515"/>
            <ac:spMk id="31" creationId="{E06FC1B6-957F-45F5-B7CC-7E32FC94F301}"/>
          </ac:spMkLst>
        </pc:spChg>
        <pc:spChg chg="mod">
          <ac:chgData name="Froduald Kabanza" userId="edf393d0-642b-4b9e-8c75-f62133241689" providerId="ADAL" clId="{FD76EFDA-3628-4D21-80C0-A7A4E3F7DB09}" dt="2022-01-13T12:54:35.502" v="1948"/>
          <ac:spMkLst>
            <pc:docMk/>
            <pc:sldMk cId="1696488560" sldId="4515"/>
            <ac:spMk id="32" creationId="{D48EB195-8E85-4787-95B1-50F60494FF9E}"/>
          </ac:spMkLst>
        </pc:spChg>
        <pc:spChg chg="mod">
          <ac:chgData name="Froduald Kabanza" userId="edf393d0-642b-4b9e-8c75-f62133241689" providerId="ADAL" clId="{FD76EFDA-3628-4D21-80C0-A7A4E3F7DB09}" dt="2022-01-13T12:54:35.502" v="1948"/>
          <ac:spMkLst>
            <pc:docMk/>
            <pc:sldMk cId="1696488560" sldId="4515"/>
            <ac:spMk id="35" creationId="{FCF0F215-2F75-44B8-A732-898D27B91A16}"/>
          </ac:spMkLst>
        </pc:spChg>
        <pc:spChg chg="mod">
          <ac:chgData name="Froduald Kabanza" userId="edf393d0-642b-4b9e-8c75-f62133241689" providerId="ADAL" clId="{FD76EFDA-3628-4D21-80C0-A7A4E3F7DB09}" dt="2022-01-13T12:54:35.502" v="1948"/>
          <ac:spMkLst>
            <pc:docMk/>
            <pc:sldMk cId="1696488560" sldId="4515"/>
            <ac:spMk id="37" creationId="{2B3A6C97-F7AD-4E27-8F17-0E9B826A2809}"/>
          </ac:spMkLst>
        </pc:spChg>
        <pc:spChg chg="mod">
          <ac:chgData name="Froduald Kabanza" userId="edf393d0-642b-4b9e-8c75-f62133241689" providerId="ADAL" clId="{FD76EFDA-3628-4D21-80C0-A7A4E3F7DB09}" dt="2022-01-13T12:54:35.502" v="1948"/>
          <ac:spMkLst>
            <pc:docMk/>
            <pc:sldMk cId="1696488560" sldId="4515"/>
            <ac:spMk id="40" creationId="{B6D2FAE3-FF9B-4D50-BBBE-68D7C3BF2519}"/>
          </ac:spMkLst>
        </pc:spChg>
        <pc:spChg chg="add mod">
          <ac:chgData name="Froduald Kabanza" userId="edf393d0-642b-4b9e-8c75-f62133241689" providerId="ADAL" clId="{FD76EFDA-3628-4D21-80C0-A7A4E3F7DB09}" dt="2022-01-13T12:54:35.502" v="1948"/>
          <ac:spMkLst>
            <pc:docMk/>
            <pc:sldMk cId="1696488560" sldId="4515"/>
            <ac:spMk id="41" creationId="{9A93F359-E2C1-4911-83C9-CEE413E4416F}"/>
          </ac:spMkLst>
        </pc:spChg>
        <pc:spChg chg="add mod">
          <ac:chgData name="Froduald Kabanza" userId="edf393d0-642b-4b9e-8c75-f62133241689" providerId="ADAL" clId="{FD76EFDA-3628-4D21-80C0-A7A4E3F7DB09}" dt="2022-01-13T12:54:35.502" v="1948"/>
          <ac:spMkLst>
            <pc:docMk/>
            <pc:sldMk cId="1696488560" sldId="4515"/>
            <ac:spMk id="42" creationId="{DFD4CA09-8E49-4BA4-AD7C-91F5D824E2F2}"/>
          </ac:spMkLst>
        </pc:spChg>
        <pc:spChg chg="del mod">
          <ac:chgData name="Froduald Kabanza" userId="edf393d0-642b-4b9e-8c75-f62133241689" providerId="ADAL" clId="{FD76EFDA-3628-4D21-80C0-A7A4E3F7DB09}" dt="2022-01-13T12:54:34.350" v="1947" actId="478"/>
          <ac:spMkLst>
            <pc:docMk/>
            <pc:sldMk cId="1696488560" sldId="4515"/>
            <ac:spMk id="70" creationId="{A51E2C61-241E-4D34-97B7-D1F8F9812EDF}"/>
          </ac:spMkLst>
        </pc:spChg>
        <pc:grpChg chg="del">
          <ac:chgData name="Froduald Kabanza" userId="edf393d0-642b-4b9e-8c75-f62133241689" providerId="ADAL" clId="{FD76EFDA-3628-4D21-80C0-A7A4E3F7DB09}" dt="2022-01-13T12:54:30.856" v="1946" actId="478"/>
          <ac:grpSpMkLst>
            <pc:docMk/>
            <pc:sldMk cId="1696488560" sldId="4515"/>
            <ac:grpSpMk id="5" creationId="{0B24EB5B-8D28-42C1-9937-9D308AF6C27B}"/>
          </ac:grpSpMkLst>
        </pc:grpChg>
        <pc:grpChg chg="add mod">
          <ac:chgData name="Froduald Kabanza" userId="edf393d0-642b-4b9e-8c75-f62133241689" providerId="ADAL" clId="{FD76EFDA-3628-4D21-80C0-A7A4E3F7DB09}" dt="2022-01-13T12:54:35.502" v="1948"/>
          <ac:grpSpMkLst>
            <pc:docMk/>
            <pc:sldMk cId="1696488560" sldId="4515"/>
            <ac:grpSpMk id="27" creationId="{364A13CF-C3FD-41B2-9A99-16175DEB549B}"/>
          </ac:grpSpMkLst>
        </pc:grpChg>
        <pc:cxnChg chg="mod">
          <ac:chgData name="Froduald Kabanza" userId="edf393d0-642b-4b9e-8c75-f62133241689" providerId="ADAL" clId="{FD76EFDA-3628-4D21-80C0-A7A4E3F7DB09}" dt="2022-01-13T12:54:35.502" v="1948"/>
          <ac:cxnSpMkLst>
            <pc:docMk/>
            <pc:sldMk cId="1696488560" sldId="4515"/>
            <ac:cxnSpMk id="33" creationId="{DD90CFC1-8DBA-4D4E-A93B-CF0C355E7907}"/>
          </ac:cxnSpMkLst>
        </pc:cxnChg>
        <pc:cxnChg chg="mod">
          <ac:chgData name="Froduald Kabanza" userId="edf393d0-642b-4b9e-8c75-f62133241689" providerId="ADAL" clId="{FD76EFDA-3628-4D21-80C0-A7A4E3F7DB09}" dt="2022-01-13T12:54:35.502" v="1948"/>
          <ac:cxnSpMkLst>
            <pc:docMk/>
            <pc:sldMk cId="1696488560" sldId="4515"/>
            <ac:cxnSpMk id="34" creationId="{122D3EC4-B7FF-4817-8D73-366775F4EAA5}"/>
          </ac:cxnSpMkLst>
        </pc:cxnChg>
        <pc:cxnChg chg="mod">
          <ac:chgData name="Froduald Kabanza" userId="edf393d0-642b-4b9e-8c75-f62133241689" providerId="ADAL" clId="{FD76EFDA-3628-4D21-80C0-A7A4E3F7DB09}" dt="2022-01-13T12:54:35.502" v="1948"/>
          <ac:cxnSpMkLst>
            <pc:docMk/>
            <pc:sldMk cId="1696488560" sldId="4515"/>
            <ac:cxnSpMk id="38" creationId="{2350692E-97CB-4C4D-BCA7-BE73DD527ADF}"/>
          </ac:cxnSpMkLst>
        </pc:cxnChg>
        <pc:cxnChg chg="mod">
          <ac:chgData name="Froduald Kabanza" userId="edf393d0-642b-4b9e-8c75-f62133241689" providerId="ADAL" clId="{FD76EFDA-3628-4D21-80C0-A7A4E3F7DB09}" dt="2022-01-13T12:54:30.856" v="1946" actId="478"/>
          <ac:cxnSpMkLst>
            <pc:docMk/>
            <pc:sldMk cId="1696488560" sldId="4515"/>
            <ac:cxnSpMk id="58" creationId="{B7819DE5-9323-4A13-A16C-B16BB4DBF9A4}"/>
          </ac:cxnSpMkLst>
        </pc:cxnChg>
        <pc:cxnChg chg="mod">
          <ac:chgData name="Froduald Kabanza" userId="edf393d0-642b-4b9e-8c75-f62133241689" providerId="ADAL" clId="{FD76EFDA-3628-4D21-80C0-A7A4E3F7DB09}" dt="2022-01-13T12:54:30.856" v="1946" actId="478"/>
          <ac:cxnSpMkLst>
            <pc:docMk/>
            <pc:sldMk cId="1696488560" sldId="4515"/>
            <ac:cxnSpMk id="59" creationId="{6E0B3B6C-19B9-4893-8606-4F6F9A744ABA}"/>
          </ac:cxnSpMkLst>
        </pc:cxnChg>
      </pc:sldChg>
      <pc:sldChg chg="delSp modSp add del mod modClrScheme chgLayout modNotesTx">
        <pc:chgData name="Froduald Kabanza" userId="edf393d0-642b-4b9e-8c75-f62133241689" providerId="ADAL" clId="{FD76EFDA-3628-4D21-80C0-A7A4E3F7DB09}" dt="2022-01-13T04:49:55.442" v="1419" actId="20577"/>
        <pc:sldMkLst>
          <pc:docMk/>
          <pc:sldMk cId="3963301562" sldId="4516"/>
        </pc:sldMkLst>
        <pc:spChg chg="mod ord">
          <ac:chgData name="Froduald Kabanza" userId="edf393d0-642b-4b9e-8c75-f62133241689" providerId="ADAL" clId="{FD76EFDA-3628-4D21-80C0-A7A4E3F7DB09}" dt="2022-01-13T04:33:41.493" v="1197" actId="20577"/>
          <ac:spMkLst>
            <pc:docMk/>
            <pc:sldMk cId="3963301562" sldId="4516"/>
            <ac:spMk id="2" creationId="{8F599603-8CF4-784C-A3E3-C314F7A83ACF}"/>
          </ac:spMkLst>
        </pc:spChg>
        <pc:spChg chg="del mod ord">
          <ac:chgData name="Froduald Kabanza" userId="edf393d0-642b-4b9e-8c75-f62133241689" providerId="ADAL" clId="{FD76EFDA-3628-4D21-80C0-A7A4E3F7DB09}" dt="2022-01-13T04:34:03.740" v="1199" actId="478"/>
          <ac:spMkLst>
            <pc:docMk/>
            <pc:sldMk cId="3963301562" sldId="4516"/>
            <ac:spMk id="9" creationId="{A45F56F9-7899-4904-ACE2-6C7C9B000141}"/>
          </ac:spMkLst>
        </pc:spChg>
      </pc:sldChg>
      <pc:sldChg chg="delSp modSp add del mod modClrScheme chgLayout">
        <pc:chgData name="Froduald Kabanza" userId="edf393d0-642b-4b9e-8c75-f62133241689" providerId="ADAL" clId="{FD76EFDA-3628-4D21-80C0-A7A4E3F7DB09}" dt="2022-01-13T04:42:54.082" v="1345" actId="2696"/>
        <pc:sldMkLst>
          <pc:docMk/>
          <pc:sldMk cId="3935610972" sldId="4517"/>
        </pc:sldMkLst>
        <pc:spChg chg="mod ord">
          <ac:chgData name="Froduald Kabanza" userId="edf393d0-642b-4b9e-8c75-f62133241689" providerId="ADAL" clId="{FD76EFDA-3628-4D21-80C0-A7A4E3F7DB09}" dt="2022-01-13T04:34:07.891" v="1200"/>
          <ac:spMkLst>
            <pc:docMk/>
            <pc:sldMk cId="3935610972" sldId="4517"/>
            <ac:spMk id="2" creationId="{8F599603-8CF4-784C-A3E3-C314F7A83ACF}"/>
          </ac:spMkLst>
        </pc:spChg>
        <pc:spChg chg="mod">
          <ac:chgData name="Froduald Kabanza" userId="edf393d0-642b-4b9e-8c75-f62133241689" providerId="ADAL" clId="{FD76EFDA-3628-4D21-80C0-A7A4E3F7DB09}" dt="2022-01-13T04:42:40.669" v="1344" actId="20577"/>
          <ac:spMkLst>
            <pc:docMk/>
            <pc:sldMk cId="3935610972" sldId="4517"/>
            <ac:spMk id="3" creationId="{E0DBBC5E-D69A-4EA7-A307-DD417E471C90}"/>
          </ac:spMkLst>
        </pc:spChg>
        <pc:spChg chg="del mod ord">
          <ac:chgData name="Froduald Kabanza" userId="edf393d0-642b-4b9e-8c75-f62133241689" providerId="ADAL" clId="{FD76EFDA-3628-4D21-80C0-A7A4E3F7DB09}" dt="2022-01-13T04:34:14.386" v="1202" actId="478"/>
          <ac:spMkLst>
            <pc:docMk/>
            <pc:sldMk cId="3935610972" sldId="4517"/>
            <ac:spMk id="9" creationId="{A45F56F9-7899-4904-ACE2-6C7C9B000141}"/>
          </ac:spMkLst>
        </pc:spChg>
      </pc:sldChg>
      <pc:sldChg chg="addSp delSp modSp add del mod modClrScheme chgLayout modNotesTx">
        <pc:chgData name="Froduald Kabanza" userId="edf393d0-642b-4b9e-8c75-f62133241689" providerId="ADAL" clId="{FD76EFDA-3628-4D21-80C0-A7A4E3F7DB09}" dt="2022-01-13T04:49:49.037" v="1417" actId="20577"/>
        <pc:sldMkLst>
          <pc:docMk/>
          <pc:sldMk cId="513111251" sldId="4518"/>
        </pc:sldMkLst>
        <pc:spChg chg="del mod ord">
          <ac:chgData name="Froduald Kabanza" userId="edf393d0-642b-4b9e-8c75-f62133241689" providerId="ADAL" clId="{FD76EFDA-3628-4D21-80C0-A7A4E3F7DB09}" dt="2022-01-13T04:36:22.521" v="1203" actId="478"/>
          <ac:spMkLst>
            <pc:docMk/>
            <pc:sldMk cId="513111251" sldId="4518"/>
            <ac:spMk id="2" creationId="{8F599603-8CF4-784C-A3E3-C314F7A83ACF}"/>
          </ac:spMkLst>
        </pc:spChg>
        <pc:spChg chg="mod">
          <ac:chgData name="Froduald Kabanza" userId="edf393d0-642b-4b9e-8c75-f62133241689" providerId="ADAL" clId="{FD76EFDA-3628-4D21-80C0-A7A4E3F7DB09}" dt="2022-01-13T04:42:24.472" v="1342" actId="14100"/>
          <ac:spMkLst>
            <pc:docMk/>
            <pc:sldMk cId="513111251" sldId="4518"/>
            <ac:spMk id="3" creationId="{E0DBBC5E-D69A-4EA7-A307-DD417E471C90}"/>
          </ac:spMkLst>
        </pc:spChg>
        <pc:spChg chg="add del mod">
          <ac:chgData name="Froduald Kabanza" userId="edf393d0-642b-4b9e-8c75-f62133241689" providerId="ADAL" clId="{FD76EFDA-3628-4D21-80C0-A7A4E3F7DB09}" dt="2022-01-13T04:36:25.566" v="1204" actId="478"/>
          <ac:spMkLst>
            <pc:docMk/>
            <pc:sldMk cId="513111251" sldId="4518"/>
            <ac:spMk id="4" creationId="{0851A0C0-3BFC-48A0-8607-6B61F8675FDE}"/>
          </ac:spMkLst>
        </pc:spChg>
        <pc:spChg chg="add mod">
          <ac:chgData name="Froduald Kabanza" userId="edf393d0-642b-4b9e-8c75-f62133241689" providerId="ADAL" clId="{FD76EFDA-3628-4D21-80C0-A7A4E3F7DB09}" dt="2022-01-13T04:36:27.031" v="1205"/>
          <ac:spMkLst>
            <pc:docMk/>
            <pc:sldMk cId="513111251" sldId="4518"/>
            <ac:spMk id="7" creationId="{F6FC5CD0-DDB6-45DA-9EE8-1CF51B39DAFD}"/>
          </ac:spMkLst>
        </pc:spChg>
        <pc:spChg chg="del mod ord">
          <ac:chgData name="Froduald Kabanza" userId="edf393d0-642b-4b9e-8c75-f62133241689" providerId="ADAL" clId="{FD76EFDA-3628-4D21-80C0-A7A4E3F7DB09}" dt="2022-01-13T04:36:39.061" v="1207" actId="478"/>
          <ac:spMkLst>
            <pc:docMk/>
            <pc:sldMk cId="513111251" sldId="4518"/>
            <ac:spMk id="9" creationId="{A45F56F9-7899-4904-ACE2-6C7C9B000141}"/>
          </ac:spMkLst>
        </pc:spChg>
      </pc:sldChg>
      <pc:sldChg chg="addSp delSp modSp add del mod modClrScheme chgLayout modNotesTx">
        <pc:chgData name="Froduald Kabanza" userId="edf393d0-642b-4b9e-8c75-f62133241689" providerId="ADAL" clId="{FD76EFDA-3628-4D21-80C0-A7A4E3F7DB09}" dt="2022-01-13T04:49:34.365" v="1414" actId="20577"/>
        <pc:sldMkLst>
          <pc:docMk/>
          <pc:sldMk cId="3897314829" sldId="4519"/>
        </pc:sldMkLst>
        <pc:spChg chg="del mod ord">
          <ac:chgData name="Froduald Kabanza" userId="edf393d0-642b-4b9e-8c75-f62133241689" providerId="ADAL" clId="{FD76EFDA-3628-4D21-80C0-A7A4E3F7DB09}" dt="2022-01-13T04:36:43.105" v="1208" actId="478"/>
          <ac:spMkLst>
            <pc:docMk/>
            <pc:sldMk cId="3897314829" sldId="4519"/>
            <ac:spMk id="2" creationId="{8F599603-8CF4-784C-A3E3-C314F7A83ACF}"/>
          </ac:spMkLst>
        </pc:spChg>
        <pc:spChg chg="mod">
          <ac:chgData name="Froduald Kabanza" userId="edf393d0-642b-4b9e-8c75-f62133241689" providerId="ADAL" clId="{FD76EFDA-3628-4D21-80C0-A7A4E3F7DB09}" dt="2022-01-13T04:42:04.948" v="1337" actId="1076"/>
          <ac:spMkLst>
            <pc:docMk/>
            <pc:sldMk cId="3897314829" sldId="4519"/>
            <ac:spMk id="3" creationId="{E0DBBC5E-D69A-4EA7-A307-DD417E471C90}"/>
          </ac:spMkLst>
        </pc:spChg>
        <pc:spChg chg="add del mod">
          <ac:chgData name="Froduald Kabanza" userId="edf393d0-642b-4b9e-8c75-f62133241689" providerId="ADAL" clId="{FD76EFDA-3628-4D21-80C0-A7A4E3F7DB09}" dt="2022-01-13T04:36:45.183" v="1209" actId="478"/>
          <ac:spMkLst>
            <pc:docMk/>
            <pc:sldMk cId="3897314829" sldId="4519"/>
            <ac:spMk id="4" creationId="{B8868D51-1FB4-40B9-89D9-2555F6DB3739}"/>
          </ac:spMkLst>
        </pc:spChg>
        <pc:spChg chg="add del mod">
          <ac:chgData name="Froduald Kabanza" userId="edf393d0-642b-4b9e-8c75-f62133241689" providerId="ADAL" clId="{FD76EFDA-3628-4D21-80C0-A7A4E3F7DB09}" dt="2022-01-13T04:36:51.197" v="1212" actId="478"/>
          <ac:spMkLst>
            <pc:docMk/>
            <pc:sldMk cId="3897314829" sldId="4519"/>
            <ac:spMk id="5" creationId="{96428FE9-C2B2-4BB5-957D-433BFF3B946E}"/>
          </ac:spMkLst>
        </pc:spChg>
        <pc:spChg chg="add mod">
          <ac:chgData name="Froduald Kabanza" userId="edf393d0-642b-4b9e-8c75-f62133241689" providerId="ADAL" clId="{FD76EFDA-3628-4D21-80C0-A7A4E3F7DB09}" dt="2022-01-13T04:36:46.652" v="1210"/>
          <ac:spMkLst>
            <pc:docMk/>
            <pc:sldMk cId="3897314829" sldId="4519"/>
            <ac:spMk id="7" creationId="{2E3B2E4A-11E2-42A7-8D45-152B3B9FF36C}"/>
          </ac:spMkLst>
        </pc:spChg>
        <pc:spChg chg="del mod ord">
          <ac:chgData name="Froduald Kabanza" userId="edf393d0-642b-4b9e-8c75-f62133241689" providerId="ADAL" clId="{FD76EFDA-3628-4D21-80C0-A7A4E3F7DB09}" dt="2022-01-13T04:36:49.557" v="1211" actId="478"/>
          <ac:spMkLst>
            <pc:docMk/>
            <pc:sldMk cId="3897314829" sldId="4519"/>
            <ac:spMk id="9" creationId="{A45F56F9-7899-4904-ACE2-6C7C9B000141}"/>
          </ac:spMkLst>
        </pc:spChg>
        <pc:picChg chg="mod">
          <ac:chgData name="Froduald Kabanza" userId="edf393d0-642b-4b9e-8c75-f62133241689" providerId="ADAL" clId="{FD76EFDA-3628-4D21-80C0-A7A4E3F7DB09}" dt="2022-01-13T04:42:07.444" v="1338" actId="1076"/>
          <ac:picMkLst>
            <pc:docMk/>
            <pc:sldMk cId="3897314829" sldId="4519"/>
            <ac:picMk id="2050" creationId="{4665AABB-6081-4B42-86D2-EE19A7E0320C}"/>
          </ac:picMkLst>
        </pc:picChg>
      </pc:sldChg>
      <pc:sldChg chg="addSp delSp modSp add del mod modClrScheme chgLayout modNotesTx">
        <pc:chgData name="Froduald Kabanza" userId="edf393d0-642b-4b9e-8c75-f62133241689" providerId="ADAL" clId="{FD76EFDA-3628-4D21-80C0-A7A4E3F7DB09}" dt="2022-01-13T04:49:29.071" v="1412" actId="20577"/>
        <pc:sldMkLst>
          <pc:docMk/>
          <pc:sldMk cId="3057729708" sldId="4520"/>
        </pc:sldMkLst>
        <pc:spChg chg="del mod ord">
          <ac:chgData name="Froduald Kabanza" userId="edf393d0-642b-4b9e-8c75-f62133241689" providerId="ADAL" clId="{FD76EFDA-3628-4D21-80C0-A7A4E3F7DB09}" dt="2022-01-13T04:36:57.582" v="1213" actId="478"/>
          <ac:spMkLst>
            <pc:docMk/>
            <pc:sldMk cId="3057729708" sldId="4520"/>
            <ac:spMk id="2" creationId="{8F599603-8CF4-784C-A3E3-C314F7A83ACF}"/>
          </ac:spMkLst>
        </pc:spChg>
        <pc:spChg chg="mod">
          <ac:chgData name="Froduald Kabanza" userId="edf393d0-642b-4b9e-8c75-f62133241689" providerId="ADAL" clId="{FD76EFDA-3628-4D21-80C0-A7A4E3F7DB09}" dt="2022-01-13T04:41:56.165" v="1335" actId="255"/>
          <ac:spMkLst>
            <pc:docMk/>
            <pc:sldMk cId="3057729708" sldId="4520"/>
            <ac:spMk id="3" creationId="{E0DBBC5E-D69A-4EA7-A307-DD417E471C90}"/>
          </ac:spMkLst>
        </pc:spChg>
        <pc:spChg chg="add del mod">
          <ac:chgData name="Froduald Kabanza" userId="edf393d0-642b-4b9e-8c75-f62133241689" providerId="ADAL" clId="{FD76EFDA-3628-4D21-80C0-A7A4E3F7DB09}" dt="2022-01-13T04:37:00.598" v="1214" actId="478"/>
          <ac:spMkLst>
            <pc:docMk/>
            <pc:sldMk cId="3057729708" sldId="4520"/>
            <ac:spMk id="5" creationId="{3F631407-2762-4CBE-AF97-90D72D6625C4}"/>
          </ac:spMkLst>
        </pc:spChg>
        <pc:spChg chg="add del mod">
          <ac:chgData name="Froduald Kabanza" userId="edf393d0-642b-4b9e-8c75-f62133241689" providerId="ADAL" clId="{FD76EFDA-3628-4D21-80C0-A7A4E3F7DB09}" dt="2022-01-13T04:37:07.108" v="1217" actId="478"/>
          <ac:spMkLst>
            <pc:docMk/>
            <pc:sldMk cId="3057729708" sldId="4520"/>
            <ac:spMk id="6" creationId="{71D6AEA2-BB85-4226-B3C4-89006D7F6645}"/>
          </ac:spMkLst>
        </pc:spChg>
        <pc:spChg chg="add mod">
          <ac:chgData name="Froduald Kabanza" userId="edf393d0-642b-4b9e-8c75-f62133241689" providerId="ADAL" clId="{FD76EFDA-3628-4D21-80C0-A7A4E3F7DB09}" dt="2022-01-13T04:37:02.073" v="1215"/>
          <ac:spMkLst>
            <pc:docMk/>
            <pc:sldMk cId="3057729708" sldId="4520"/>
            <ac:spMk id="8" creationId="{B2142BD5-56F3-4D7D-9761-F43145EAB55F}"/>
          </ac:spMkLst>
        </pc:spChg>
        <pc:spChg chg="del mod ord">
          <ac:chgData name="Froduald Kabanza" userId="edf393d0-642b-4b9e-8c75-f62133241689" providerId="ADAL" clId="{FD76EFDA-3628-4D21-80C0-A7A4E3F7DB09}" dt="2022-01-13T04:37:05.033" v="1216" actId="478"/>
          <ac:spMkLst>
            <pc:docMk/>
            <pc:sldMk cId="3057729708" sldId="4520"/>
            <ac:spMk id="9" creationId="{A45F56F9-7899-4904-ACE2-6C7C9B000141}"/>
          </ac:spMkLst>
        </pc:spChg>
      </pc:sldChg>
      <pc:sldChg chg="addSp delSp modSp add del mod modClrScheme chgLayout modNotesTx">
        <pc:chgData name="Froduald Kabanza" userId="edf393d0-642b-4b9e-8c75-f62133241689" providerId="ADAL" clId="{FD76EFDA-3628-4D21-80C0-A7A4E3F7DB09}" dt="2022-01-13T04:49:23.569" v="1410" actId="20577"/>
        <pc:sldMkLst>
          <pc:docMk/>
          <pc:sldMk cId="3667664881" sldId="4522"/>
        </pc:sldMkLst>
        <pc:spChg chg="del mod ord">
          <ac:chgData name="Froduald Kabanza" userId="edf393d0-642b-4b9e-8c75-f62133241689" providerId="ADAL" clId="{FD76EFDA-3628-4D21-80C0-A7A4E3F7DB09}" dt="2022-01-13T04:37:12.173" v="1218" actId="478"/>
          <ac:spMkLst>
            <pc:docMk/>
            <pc:sldMk cId="3667664881" sldId="4522"/>
            <ac:spMk id="2" creationId="{8F599603-8CF4-784C-A3E3-C314F7A83ACF}"/>
          </ac:spMkLst>
        </pc:spChg>
        <pc:spChg chg="mod">
          <ac:chgData name="Froduald Kabanza" userId="edf393d0-642b-4b9e-8c75-f62133241689" providerId="ADAL" clId="{FD76EFDA-3628-4D21-80C0-A7A4E3F7DB09}" dt="2022-01-13T04:41:45.831" v="1333" actId="255"/>
          <ac:spMkLst>
            <pc:docMk/>
            <pc:sldMk cId="3667664881" sldId="4522"/>
            <ac:spMk id="3" creationId="{E0DBBC5E-D69A-4EA7-A307-DD417E471C90}"/>
          </ac:spMkLst>
        </pc:spChg>
        <pc:spChg chg="add del mod">
          <ac:chgData name="Froduald Kabanza" userId="edf393d0-642b-4b9e-8c75-f62133241689" providerId="ADAL" clId="{FD76EFDA-3628-4D21-80C0-A7A4E3F7DB09}" dt="2022-01-13T04:37:14.245" v="1219" actId="478"/>
          <ac:spMkLst>
            <pc:docMk/>
            <pc:sldMk cId="3667664881" sldId="4522"/>
            <ac:spMk id="4" creationId="{3E97581D-F3F2-4D0E-B9E7-7E750E3CB204}"/>
          </ac:spMkLst>
        </pc:spChg>
        <pc:spChg chg="add del mod">
          <ac:chgData name="Froduald Kabanza" userId="edf393d0-642b-4b9e-8c75-f62133241689" providerId="ADAL" clId="{FD76EFDA-3628-4D21-80C0-A7A4E3F7DB09}" dt="2022-01-13T04:37:17.788" v="1221" actId="478"/>
          <ac:spMkLst>
            <pc:docMk/>
            <pc:sldMk cId="3667664881" sldId="4522"/>
            <ac:spMk id="5" creationId="{29B339FD-B8E0-411C-9A7E-FD880F34F15B}"/>
          </ac:spMkLst>
        </pc:spChg>
        <pc:spChg chg="add mod">
          <ac:chgData name="Froduald Kabanza" userId="edf393d0-642b-4b9e-8c75-f62133241689" providerId="ADAL" clId="{FD76EFDA-3628-4D21-80C0-A7A4E3F7DB09}" dt="2022-01-13T04:37:19.599" v="1222"/>
          <ac:spMkLst>
            <pc:docMk/>
            <pc:sldMk cId="3667664881" sldId="4522"/>
            <ac:spMk id="8" creationId="{37377440-0986-4FF3-9EEB-C79BC65ACD30}"/>
          </ac:spMkLst>
        </pc:spChg>
        <pc:spChg chg="del mod ord">
          <ac:chgData name="Froduald Kabanza" userId="edf393d0-642b-4b9e-8c75-f62133241689" providerId="ADAL" clId="{FD76EFDA-3628-4D21-80C0-A7A4E3F7DB09}" dt="2022-01-13T04:37:16.244" v="1220" actId="478"/>
          <ac:spMkLst>
            <pc:docMk/>
            <pc:sldMk cId="3667664881" sldId="4522"/>
            <ac:spMk id="9" creationId="{A45F56F9-7899-4904-ACE2-6C7C9B000141}"/>
          </ac:spMkLst>
        </pc:spChg>
      </pc:sldChg>
      <pc:sldChg chg="addSp delSp modSp add del mod modClrScheme chgLayout">
        <pc:chgData name="Froduald Kabanza" userId="edf393d0-642b-4b9e-8c75-f62133241689" providerId="ADAL" clId="{FD76EFDA-3628-4D21-80C0-A7A4E3F7DB09}" dt="2022-01-13T04:43:30.897" v="1347" actId="2696"/>
        <pc:sldMkLst>
          <pc:docMk/>
          <pc:sldMk cId="2724262437" sldId="4523"/>
        </pc:sldMkLst>
        <pc:spChg chg="del mod ord">
          <ac:chgData name="Froduald Kabanza" userId="edf393d0-642b-4b9e-8c75-f62133241689" providerId="ADAL" clId="{FD76EFDA-3628-4D21-80C0-A7A4E3F7DB09}" dt="2022-01-13T04:37:28.672" v="1223" actId="478"/>
          <ac:spMkLst>
            <pc:docMk/>
            <pc:sldMk cId="2724262437" sldId="4523"/>
            <ac:spMk id="2" creationId="{8F599603-8CF4-784C-A3E3-C314F7A83ACF}"/>
          </ac:spMkLst>
        </pc:spChg>
        <pc:spChg chg="add del mod">
          <ac:chgData name="Froduald Kabanza" userId="edf393d0-642b-4b9e-8c75-f62133241689" providerId="ADAL" clId="{FD76EFDA-3628-4D21-80C0-A7A4E3F7DB09}" dt="2022-01-13T04:37:29.876" v="1224" actId="478"/>
          <ac:spMkLst>
            <pc:docMk/>
            <pc:sldMk cId="2724262437" sldId="4523"/>
            <ac:spMk id="3" creationId="{AB1DBC54-5860-4406-B936-E8F301D27DBA}"/>
          </ac:spMkLst>
        </pc:spChg>
        <pc:spChg chg="add del mod">
          <ac:chgData name="Froduald Kabanza" userId="edf393d0-642b-4b9e-8c75-f62133241689" providerId="ADAL" clId="{FD76EFDA-3628-4D21-80C0-A7A4E3F7DB09}" dt="2022-01-13T04:37:37.222" v="1227" actId="478"/>
          <ac:spMkLst>
            <pc:docMk/>
            <pc:sldMk cId="2724262437" sldId="4523"/>
            <ac:spMk id="4" creationId="{FAF27148-5B0D-4E79-ADB8-264DABBE463A}"/>
          </ac:spMkLst>
        </pc:spChg>
        <pc:spChg chg="mod">
          <ac:chgData name="Froduald Kabanza" userId="edf393d0-642b-4b9e-8c75-f62133241689" providerId="ADAL" clId="{FD76EFDA-3628-4D21-80C0-A7A4E3F7DB09}" dt="2022-01-13T04:41:32.676" v="1329" actId="14100"/>
          <ac:spMkLst>
            <pc:docMk/>
            <pc:sldMk cId="2724262437" sldId="4523"/>
            <ac:spMk id="8" creationId="{596E5382-6375-47C0-99D2-1139D051FB9C}"/>
          </ac:spMkLst>
        </pc:spChg>
        <pc:spChg chg="del mod ord">
          <ac:chgData name="Froduald Kabanza" userId="edf393d0-642b-4b9e-8c75-f62133241689" providerId="ADAL" clId="{FD76EFDA-3628-4D21-80C0-A7A4E3F7DB09}" dt="2022-01-13T04:37:34.443" v="1226" actId="478"/>
          <ac:spMkLst>
            <pc:docMk/>
            <pc:sldMk cId="2724262437" sldId="4523"/>
            <ac:spMk id="9" creationId="{A45F56F9-7899-4904-ACE2-6C7C9B000141}"/>
          </ac:spMkLst>
        </pc:spChg>
        <pc:spChg chg="add mod">
          <ac:chgData name="Froduald Kabanza" userId="edf393d0-642b-4b9e-8c75-f62133241689" providerId="ADAL" clId="{FD76EFDA-3628-4D21-80C0-A7A4E3F7DB09}" dt="2022-01-13T04:37:31.260" v="1225"/>
          <ac:spMkLst>
            <pc:docMk/>
            <pc:sldMk cId="2724262437" sldId="4523"/>
            <ac:spMk id="10" creationId="{10E6B8AD-277A-464E-9BCE-900A1FF59F32}"/>
          </ac:spMkLst>
        </pc:spChg>
      </pc:sldChg>
      <pc:sldChg chg="modSp add mod modNotesTx">
        <pc:chgData name="Froduald Kabanza" userId="edf393d0-642b-4b9e-8c75-f62133241689" providerId="ADAL" clId="{FD76EFDA-3628-4D21-80C0-A7A4E3F7DB09}" dt="2022-01-13T23:53:48.851" v="2207" actId="20577"/>
        <pc:sldMkLst>
          <pc:docMk/>
          <pc:sldMk cId="2774597851" sldId="4524"/>
        </pc:sldMkLst>
        <pc:spChg chg="mod">
          <ac:chgData name="Froduald Kabanza" userId="edf393d0-642b-4b9e-8c75-f62133241689" providerId="ADAL" clId="{FD76EFDA-3628-4D21-80C0-A7A4E3F7DB09}" dt="2022-01-13T23:53:48.851" v="2207" actId="20577"/>
          <ac:spMkLst>
            <pc:docMk/>
            <pc:sldMk cId="2774597851" sldId="4524"/>
            <ac:spMk id="8" creationId="{596E5382-6375-47C0-99D2-1139D051FB9C}"/>
          </ac:spMkLst>
        </pc:spChg>
      </pc:sldChg>
      <pc:sldChg chg="addSp delSp modSp add mod modNotesTx">
        <pc:chgData name="Froduald Kabanza" userId="edf393d0-642b-4b9e-8c75-f62133241689" providerId="ADAL" clId="{FD76EFDA-3628-4D21-80C0-A7A4E3F7DB09}" dt="2022-01-13T05:09:00.310" v="1491" actId="20577"/>
        <pc:sldMkLst>
          <pc:docMk/>
          <pc:sldMk cId="1346268480" sldId="4525"/>
        </pc:sldMkLst>
        <pc:spChg chg="del">
          <ac:chgData name="Froduald Kabanza" userId="edf393d0-642b-4b9e-8c75-f62133241689" providerId="ADAL" clId="{FD76EFDA-3628-4D21-80C0-A7A4E3F7DB09}" dt="2022-01-13T04:39:26.556" v="1301" actId="478"/>
          <ac:spMkLst>
            <pc:docMk/>
            <pc:sldMk cId="1346268480" sldId="4525"/>
            <ac:spMk id="7" creationId="{2073DEC7-5B3F-4572-97C7-17A264A9DDE8}"/>
          </ac:spMkLst>
        </pc:spChg>
        <pc:spChg chg="mod">
          <ac:chgData name="Froduald Kabanza" userId="edf393d0-642b-4b9e-8c75-f62133241689" providerId="ADAL" clId="{FD76EFDA-3628-4D21-80C0-A7A4E3F7DB09}" dt="2022-01-13T05:07:34.309" v="1430" actId="1076"/>
          <ac:spMkLst>
            <pc:docMk/>
            <pc:sldMk cId="1346268480" sldId="4525"/>
            <ac:spMk id="8" creationId="{596E5382-6375-47C0-99D2-1139D051FB9C}"/>
          </ac:spMkLst>
        </pc:spChg>
        <pc:spChg chg="add mod">
          <ac:chgData name="Froduald Kabanza" userId="edf393d0-642b-4b9e-8c75-f62133241689" providerId="ADAL" clId="{FD76EFDA-3628-4D21-80C0-A7A4E3F7DB09}" dt="2022-01-13T05:08:42.692" v="1490" actId="20577"/>
          <ac:spMkLst>
            <pc:docMk/>
            <pc:sldMk cId="1346268480" sldId="4525"/>
            <ac:spMk id="9" creationId="{7AE20D6C-519C-4E42-9600-2A14EFF06C9C}"/>
          </ac:spMkLst>
        </pc:spChg>
        <pc:spChg chg="mod">
          <ac:chgData name="Froduald Kabanza" userId="edf393d0-642b-4b9e-8c75-f62133241689" providerId="ADAL" clId="{FD76EFDA-3628-4D21-80C0-A7A4E3F7DB09}" dt="2022-01-13T04:40:20.413" v="1317"/>
          <ac:spMkLst>
            <pc:docMk/>
            <pc:sldMk cId="1346268480" sldId="4525"/>
            <ac:spMk id="13" creationId="{544D7968-592F-4CA1-9115-0BFDA503550D}"/>
          </ac:spMkLst>
        </pc:spChg>
        <pc:spChg chg="mod">
          <ac:chgData name="Froduald Kabanza" userId="edf393d0-642b-4b9e-8c75-f62133241689" providerId="ADAL" clId="{FD76EFDA-3628-4D21-80C0-A7A4E3F7DB09}" dt="2022-01-13T04:40:20.413" v="1317"/>
          <ac:spMkLst>
            <pc:docMk/>
            <pc:sldMk cId="1346268480" sldId="4525"/>
            <ac:spMk id="14" creationId="{F566B6C0-7216-4A59-9A06-84E4A9863DD6}"/>
          </ac:spMkLst>
        </pc:spChg>
        <pc:grpChg chg="add del mod">
          <ac:chgData name="Froduald Kabanza" userId="edf393d0-642b-4b9e-8c75-f62133241689" providerId="ADAL" clId="{FD76EFDA-3628-4D21-80C0-A7A4E3F7DB09}" dt="2022-01-13T05:07:47.719" v="1432" actId="478"/>
          <ac:grpSpMkLst>
            <pc:docMk/>
            <pc:sldMk cId="1346268480" sldId="4525"/>
            <ac:grpSpMk id="11" creationId="{8C51394D-1619-49B6-B3F5-64C9D241CAD4}"/>
          </ac:grpSpMkLst>
        </pc:grpChg>
        <pc:picChg chg="del">
          <ac:chgData name="Froduald Kabanza" userId="edf393d0-642b-4b9e-8c75-f62133241689" providerId="ADAL" clId="{FD76EFDA-3628-4D21-80C0-A7A4E3F7DB09}" dt="2022-01-13T04:39:24.513" v="1300" actId="478"/>
          <ac:picMkLst>
            <pc:docMk/>
            <pc:sldMk cId="1346268480" sldId="4525"/>
            <ac:picMk id="6" creationId="{AC5E7B7D-E189-4B17-84A4-511263C6E5FD}"/>
          </ac:picMkLst>
        </pc:picChg>
        <pc:picChg chg="mod">
          <ac:chgData name="Froduald Kabanza" userId="edf393d0-642b-4b9e-8c75-f62133241689" providerId="ADAL" clId="{FD76EFDA-3628-4D21-80C0-A7A4E3F7DB09}" dt="2022-01-13T04:40:20.413" v="1317"/>
          <ac:picMkLst>
            <pc:docMk/>
            <pc:sldMk cId="1346268480" sldId="4525"/>
            <ac:picMk id="12" creationId="{4D47A585-A130-47DA-8FA6-315B1D4373BB}"/>
          </ac:picMkLst>
        </pc:picChg>
        <pc:picChg chg="add del mod">
          <ac:chgData name="Froduald Kabanza" userId="edf393d0-642b-4b9e-8c75-f62133241689" providerId="ADAL" clId="{FD76EFDA-3628-4D21-80C0-A7A4E3F7DB09}" dt="2022-01-13T05:07:45.396" v="1431" actId="478"/>
          <ac:picMkLst>
            <pc:docMk/>
            <pc:sldMk cId="1346268480" sldId="4525"/>
            <ac:picMk id="15" creationId="{CF1A84F7-1839-4208-9C1C-027F16364C2E}"/>
          </ac:picMkLst>
        </pc:picChg>
      </pc:sldChg>
      <pc:sldChg chg="addSp delSp modSp add mod modNotesTx">
        <pc:chgData name="Froduald Kabanza" userId="edf393d0-642b-4b9e-8c75-f62133241689" providerId="ADAL" clId="{FD76EFDA-3628-4D21-80C0-A7A4E3F7DB09}" dt="2022-01-13T23:57:07.083" v="2256"/>
        <pc:sldMkLst>
          <pc:docMk/>
          <pc:sldMk cId="3961813144" sldId="4526"/>
        </pc:sldMkLst>
        <pc:spChg chg="add mod">
          <ac:chgData name="Froduald Kabanza" userId="edf393d0-642b-4b9e-8c75-f62133241689" providerId="ADAL" clId="{FD76EFDA-3628-4D21-80C0-A7A4E3F7DB09}" dt="2022-01-13T23:56:57.301" v="2254" actId="1076"/>
          <ac:spMkLst>
            <pc:docMk/>
            <pc:sldMk cId="3961813144" sldId="4526"/>
            <ac:spMk id="5" creationId="{C4EBF031-2909-418E-9DCE-862ACA4E9F08}"/>
          </ac:spMkLst>
        </pc:spChg>
        <pc:spChg chg="del">
          <ac:chgData name="Froduald Kabanza" userId="edf393d0-642b-4b9e-8c75-f62133241689" providerId="ADAL" clId="{FD76EFDA-3628-4D21-80C0-A7A4E3F7DB09}" dt="2022-01-13T04:43:49.968" v="1349" actId="478"/>
          <ac:spMkLst>
            <pc:docMk/>
            <pc:sldMk cId="3961813144" sldId="4526"/>
            <ac:spMk id="7" creationId="{2073DEC7-5B3F-4572-97C7-17A264A9DDE8}"/>
          </ac:spMkLst>
        </pc:spChg>
        <pc:spChg chg="mod">
          <ac:chgData name="Froduald Kabanza" userId="edf393d0-642b-4b9e-8c75-f62133241689" providerId="ADAL" clId="{FD76EFDA-3628-4D21-80C0-A7A4E3F7DB09}" dt="2022-01-13T23:54:12.772" v="2213" actId="14100"/>
          <ac:spMkLst>
            <pc:docMk/>
            <pc:sldMk cId="3961813144" sldId="4526"/>
            <ac:spMk id="8" creationId="{596E5382-6375-47C0-99D2-1139D051FB9C}"/>
          </ac:spMkLst>
        </pc:spChg>
        <pc:picChg chg="add del mod">
          <ac:chgData name="Froduald Kabanza" userId="edf393d0-642b-4b9e-8c75-f62133241689" providerId="ADAL" clId="{FD76EFDA-3628-4D21-80C0-A7A4E3F7DB09}" dt="2022-01-13T23:53:28.269" v="2204" actId="478"/>
          <ac:picMkLst>
            <pc:docMk/>
            <pc:sldMk cId="3961813144" sldId="4526"/>
            <ac:picMk id="3" creationId="{E1071DFB-865A-4556-9C97-389E5113116D}"/>
          </ac:picMkLst>
        </pc:picChg>
        <pc:picChg chg="add mod">
          <ac:chgData name="Froduald Kabanza" userId="edf393d0-642b-4b9e-8c75-f62133241689" providerId="ADAL" clId="{FD76EFDA-3628-4D21-80C0-A7A4E3F7DB09}" dt="2022-01-13T23:57:04.325" v="2255" actId="1076"/>
          <ac:picMkLst>
            <pc:docMk/>
            <pc:sldMk cId="3961813144" sldId="4526"/>
            <ac:picMk id="4" creationId="{768AA135-00A6-49C9-BF10-92C741C705A6}"/>
          </ac:picMkLst>
        </pc:picChg>
        <pc:picChg chg="del">
          <ac:chgData name="Froduald Kabanza" userId="edf393d0-642b-4b9e-8c75-f62133241689" providerId="ADAL" clId="{FD76EFDA-3628-4D21-80C0-A7A4E3F7DB09}" dt="2022-01-13T04:43:47.822" v="1348" actId="478"/>
          <ac:picMkLst>
            <pc:docMk/>
            <pc:sldMk cId="3961813144" sldId="4526"/>
            <ac:picMk id="6" creationId="{AC5E7B7D-E189-4B17-84A4-511263C6E5FD}"/>
          </ac:picMkLst>
        </pc:picChg>
        <pc:picChg chg="add del mod">
          <ac:chgData name="Froduald Kabanza" userId="edf393d0-642b-4b9e-8c75-f62133241689" providerId="ADAL" clId="{FD76EFDA-3628-4D21-80C0-A7A4E3F7DB09}" dt="2022-01-13T04:48:35.624" v="1396" actId="478"/>
          <ac:picMkLst>
            <pc:docMk/>
            <pc:sldMk cId="3961813144" sldId="4526"/>
            <ac:picMk id="1026" creationId="{3D86103C-FDD5-4BA5-A6C1-A147F4278B0F}"/>
          </ac:picMkLst>
        </pc:picChg>
      </pc:sldChg>
      <pc:sldChg chg="addSp delSp modSp add mod addAnim delAnim modAnim modNotesTx">
        <pc:chgData name="Froduald Kabanza" userId="edf393d0-642b-4b9e-8c75-f62133241689" providerId="ADAL" clId="{FD76EFDA-3628-4D21-80C0-A7A4E3F7DB09}" dt="2022-01-13T13:04:17.259" v="2077" actId="478"/>
        <pc:sldMkLst>
          <pc:docMk/>
          <pc:sldMk cId="2973499226" sldId="4527"/>
        </pc:sldMkLst>
        <pc:spChg chg="mod">
          <ac:chgData name="Froduald Kabanza" userId="edf393d0-642b-4b9e-8c75-f62133241689" providerId="ADAL" clId="{FD76EFDA-3628-4D21-80C0-A7A4E3F7DB09}" dt="2022-01-13T12:52:51.400" v="1903" actId="20577"/>
          <ac:spMkLst>
            <pc:docMk/>
            <pc:sldMk cId="2973499226" sldId="4527"/>
            <ac:spMk id="2" creationId="{8F599603-8CF4-784C-A3E3-C314F7A83ACF}"/>
          </ac:spMkLst>
        </pc:spChg>
        <pc:spChg chg="del">
          <ac:chgData name="Froduald Kabanza" userId="edf393d0-642b-4b9e-8c75-f62133241689" providerId="ADAL" clId="{FD76EFDA-3628-4D21-80C0-A7A4E3F7DB09}" dt="2022-01-13T12:53:05.233" v="1904" actId="478"/>
          <ac:spMkLst>
            <pc:docMk/>
            <pc:sldMk cId="2973499226" sldId="4527"/>
            <ac:spMk id="4" creationId="{47109B84-882A-483C-8425-71C9916B6288}"/>
          </ac:spMkLst>
        </pc:spChg>
        <pc:spChg chg="add mod">
          <ac:chgData name="Froduald Kabanza" userId="edf393d0-642b-4b9e-8c75-f62133241689" providerId="ADAL" clId="{FD76EFDA-3628-4D21-80C0-A7A4E3F7DB09}" dt="2022-01-13T13:01:07.443" v="2040" actId="1076"/>
          <ac:spMkLst>
            <pc:docMk/>
            <pc:sldMk cId="2973499226" sldId="4527"/>
            <ac:spMk id="8" creationId="{64594171-29BD-4DFD-9C03-A806A7903B96}"/>
          </ac:spMkLst>
        </pc:spChg>
        <pc:spChg chg="add del mod">
          <ac:chgData name="Froduald Kabanza" userId="edf393d0-642b-4b9e-8c75-f62133241689" providerId="ADAL" clId="{FD76EFDA-3628-4D21-80C0-A7A4E3F7DB09}" dt="2022-01-13T12:56:21.044" v="1972" actId="478"/>
          <ac:spMkLst>
            <pc:docMk/>
            <pc:sldMk cId="2973499226" sldId="4527"/>
            <ac:spMk id="25" creationId="{7A75B14F-E77C-4759-9BB0-F1A39600DB76}"/>
          </ac:spMkLst>
        </pc:spChg>
        <pc:spChg chg="add del mod">
          <ac:chgData name="Froduald Kabanza" userId="edf393d0-642b-4b9e-8c75-f62133241689" providerId="ADAL" clId="{FD76EFDA-3628-4D21-80C0-A7A4E3F7DB09}" dt="2022-01-13T12:55:29.684" v="1956"/>
          <ac:spMkLst>
            <pc:docMk/>
            <pc:sldMk cId="2973499226" sldId="4527"/>
            <ac:spMk id="29" creationId="{56369544-57BF-437E-8DAC-55E09E103424}"/>
          </ac:spMkLst>
        </pc:spChg>
        <pc:spChg chg="add mod">
          <ac:chgData name="Froduald Kabanza" userId="edf393d0-642b-4b9e-8c75-f62133241689" providerId="ADAL" clId="{FD76EFDA-3628-4D21-80C0-A7A4E3F7DB09}" dt="2022-01-13T12:58:38.262" v="1996" actId="1076"/>
          <ac:spMkLst>
            <pc:docMk/>
            <pc:sldMk cId="2973499226" sldId="4527"/>
            <ac:spMk id="31" creationId="{339A22AE-6C58-443C-8AA5-9A83E8BAD8A4}"/>
          </ac:spMkLst>
        </pc:spChg>
        <pc:spChg chg="add mod">
          <ac:chgData name="Froduald Kabanza" userId="edf393d0-642b-4b9e-8c75-f62133241689" providerId="ADAL" clId="{FD76EFDA-3628-4D21-80C0-A7A4E3F7DB09}" dt="2022-01-13T13:01:22.095" v="2049" actId="20577"/>
          <ac:spMkLst>
            <pc:docMk/>
            <pc:sldMk cId="2973499226" sldId="4527"/>
            <ac:spMk id="33" creationId="{CBDFC508-C265-4C91-A42B-3F3C29D0CED2}"/>
          </ac:spMkLst>
        </pc:spChg>
        <pc:spChg chg="add mod">
          <ac:chgData name="Froduald Kabanza" userId="edf393d0-642b-4b9e-8c75-f62133241689" providerId="ADAL" clId="{FD76EFDA-3628-4D21-80C0-A7A4E3F7DB09}" dt="2022-01-13T13:01:23.733" v="2050" actId="20577"/>
          <ac:spMkLst>
            <pc:docMk/>
            <pc:sldMk cId="2973499226" sldId="4527"/>
            <ac:spMk id="34" creationId="{11667908-4DFF-4EA9-93E5-1FA7FD806448}"/>
          </ac:spMkLst>
        </pc:spChg>
        <pc:spChg chg="add mod">
          <ac:chgData name="Froduald Kabanza" userId="edf393d0-642b-4b9e-8c75-f62133241689" providerId="ADAL" clId="{FD76EFDA-3628-4D21-80C0-A7A4E3F7DB09}" dt="2022-01-13T13:01:29.113" v="2053" actId="1076"/>
          <ac:spMkLst>
            <pc:docMk/>
            <pc:sldMk cId="2973499226" sldId="4527"/>
            <ac:spMk id="35" creationId="{0E93306D-505D-4478-B912-E4AE1DA27E7C}"/>
          </ac:spMkLst>
        </pc:spChg>
        <pc:spChg chg="add mod">
          <ac:chgData name="Froduald Kabanza" userId="edf393d0-642b-4b9e-8c75-f62133241689" providerId="ADAL" clId="{FD76EFDA-3628-4D21-80C0-A7A4E3F7DB09}" dt="2022-01-13T13:02:41.512" v="2068" actId="1076"/>
          <ac:spMkLst>
            <pc:docMk/>
            <pc:sldMk cId="2973499226" sldId="4527"/>
            <ac:spMk id="40" creationId="{3B32E83B-C7CB-4F68-A82B-A235ADBE5649}"/>
          </ac:spMkLst>
        </pc:spChg>
        <pc:spChg chg="add mod">
          <ac:chgData name="Froduald Kabanza" userId="edf393d0-642b-4b9e-8c75-f62133241689" providerId="ADAL" clId="{FD76EFDA-3628-4D21-80C0-A7A4E3F7DB09}" dt="2022-01-13T13:02:50.524" v="2071" actId="20577"/>
          <ac:spMkLst>
            <pc:docMk/>
            <pc:sldMk cId="2973499226" sldId="4527"/>
            <ac:spMk id="41" creationId="{4815B95A-8F87-4C61-AE85-3C0A27FD2C16}"/>
          </ac:spMkLst>
        </pc:spChg>
        <pc:spChg chg="mod">
          <ac:chgData name="Froduald Kabanza" userId="edf393d0-642b-4b9e-8c75-f62133241689" providerId="ADAL" clId="{FD76EFDA-3628-4D21-80C0-A7A4E3F7DB09}" dt="2022-01-13T13:03:42.483" v="2075" actId="20577"/>
          <ac:spMkLst>
            <pc:docMk/>
            <pc:sldMk cId="2973499226" sldId="4527"/>
            <ac:spMk id="52" creationId="{8D7F5844-8F91-405F-A264-3AF459015D32}"/>
          </ac:spMkLst>
        </pc:spChg>
        <pc:spChg chg="add del">
          <ac:chgData name="Froduald Kabanza" userId="edf393d0-642b-4b9e-8c75-f62133241689" providerId="ADAL" clId="{FD76EFDA-3628-4D21-80C0-A7A4E3F7DB09}" dt="2022-01-13T13:04:17.259" v="2077" actId="478"/>
          <ac:spMkLst>
            <pc:docMk/>
            <pc:sldMk cId="2973499226" sldId="4527"/>
            <ac:spMk id="54" creationId="{A1A19F27-3806-444D-942E-DD4CFF63595A}"/>
          </ac:spMkLst>
        </pc:spChg>
        <pc:spChg chg="mod">
          <ac:chgData name="Froduald Kabanza" userId="edf393d0-642b-4b9e-8c75-f62133241689" providerId="ADAL" clId="{FD76EFDA-3628-4D21-80C0-A7A4E3F7DB09}" dt="2022-01-13T12:54:03.800" v="1913" actId="947"/>
          <ac:spMkLst>
            <pc:docMk/>
            <pc:sldMk cId="2973499226" sldId="4527"/>
            <ac:spMk id="68" creationId="{BCF37A52-89DB-4F7E-8BB7-879B61970CFA}"/>
          </ac:spMkLst>
        </pc:spChg>
        <pc:spChg chg="mod ord">
          <ac:chgData name="Froduald Kabanza" userId="edf393d0-642b-4b9e-8c75-f62133241689" providerId="ADAL" clId="{FD76EFDA-3628-4D21-80C0-A7A4E3F7DB09}" dt="2022-01-13T12:58:41.761" v="1997" actId="1076"/>
          <ac:spMkLst>
            <pc:docMk/>
            <pc:sldMk cId="2973499226" sldId="4527"/>
            <ac:spMk id="70" creationId="{A51E2C61-241E-4D34-97B7-D1F8F9812EDF}"/>
          </ac:spMkLst>
        </pc:spChg>
        <pc:grpChg chg="del">
          <ac:chgData name="Froduald Kabanza" userId="edf393d0-642b-4b9e-8c75-f62133241689" providerId="ADAL" clId="{FD76EFDA-3628-4D21-80C0-A7A4E3F7DB09}" dt="2022-01-13T12:53:06.606" v="1905" actId="478"/>
          <ac:grpSpMkLst>
            <pc:docMk/>
            <pc:sldMk cId="2973499226" sldId="4527"/>
            <ac:grpSpMk id="3" creationId="{1120F811-D48D-4905-B4CC-43A42480B174}"/>
          </ac:grpSpMkLst>
        </pc:grpChg>
        <pc:grpChg chg="add del mod">
          <ac:chgData name="Froduald Kabanza" userId="edf393d0-642b-4b9e-8c75-f62133241689" providerId="ADAL" clId="{FD76EFDA-3628-4D21-80C0-A7A4E3F7DB09}" dt="2022-01-13T13:03:30.756" v="2073" actId="1076"/>
          <ac:grpSpMkLst>
            <pc:docMk/>
            <pc:sldMk cId="2973499226" sldId="4527"/>
            <ac:grpSpMk id="5" creationId="{0B24EB5B-8D28-42C1-9937-9D308AF6C27B}"/>
          </ac:grpSpMkLst>
        </pc:grpChg>
        <pc:picChg chg="add mod">
          <ac:chgData name="Froduald Kabanza" userId="edf393d0-642b-4b9e-8c75-f62133241689" providerId="ADAL" clId="{FD76EFDA-3628-4D21-80C0-A7A4E3F7DB09}" dt="2022-01-13T12:58:32.644" v="1995" actId="14100"/>
          <ac:picMkLst>
            <pc:docMk/>
            <pc:sldMk cId="2973499226" sldId="4527"/>
            <ac:picMk id="7" creationId="{A34E2373-9C32-4CCE-B516-DF1FE2BC6807}"/>
          </ac:picMkLst>
        </pc:picChg>
        <pc:picChg chg="add mod">
          <ac:chgData name="Froduald Kabanza" userId="edf393d0-642b-4b9e-8c75-f62133241689" providerId="ADAL" clId="{FD76EFDA-3628-4D21-80C0-A7A4E3F7DB09}" dt="2022-01-13T13:01:07.443" v="2040" actId="1076"/>
          <ac:picMkLst>
            <pc:docMk/>
            <pc:sldMk cId="2973499226" sldId="4527"/>
            <ac:picMk id="32" creationId="{AD5987CB-D78E-4202-AB10-DDC5A5C67E6E}"/>
          </ac:picMkLst>
        </pc:picChg>
        <pc:cxnChg chg="add mod">
          <ac:chgData name="Froduald Kabanza" userId="edf393d0-642b-4b9e-8c75-f62133241689" providerId="ADAL" clId="{FD76EFDA-3628-4D21-80C0-A7A4E3F7DB09}" dt="2022-01-13T13:02:01.160" v="2057" actId="14100"/>
          <ac:cxnSpMkLst>
            <pc:docMk/>
            <pc:sldMk cId="2973499226" sldId="4527"/>
            <ac:cxnSpMk id="10" creationId="{AF597D09-41E3-4787-8D06-E4786E909874}"/>
          </ac:cxnSpMkLst>
        </pc:cxnChg>
        <pc:cxnChg chg="mod">
          <ac:chgData name="Froduald Kabanza" userId="edf393d0-642b-4b9e-8c75-f62133241689" providerId="ADAL" clId="{FD76EFDA-3628-4D21-80C0-A7A4E3F7DB09}" dt="2022-01-13T13:04:17.259" v="2077" actId="478"/>
          <ac:cxnSpMkLst>
            <pc:docMk/>
            <pc:sldMk cId="2973499226" sldId="4527"/>
            <ac:cxnSpMk id="58" creationId="{B7819DE5-9323-4A13-A16C-B16BB4DBF9A4}"/>
          </ac:cxnSpMkLst>
        </pc:cxnChg>
        <pc:cxnChg chg="mod">
          <ac:chgData name="Froduald Kabanza" userId="edf393d0-642b-4b9e-8c75-f62133241689" providerId="ADAL" clId="{FD76EFDA-3628-4D21-80C0-A7A4E3F7DB09}" dt="2022-01-13T12:56:17.328" v="1971" actId="478"/>
          <ac:cxnSpMkLst>
            <pc:docMk/>
            <pc:sldMk cId="2973499226" sldId="4527"/>
            <ac:cxnSpMk id="59" creationId="{6E0B3B6C-19B9-4893-8606-4F6F9A744ABA}"/>
          </ac:cxnSpMkLst>
        </pc:cxnChg>
      </pc:sldChg>
      <pc:sldChg chg="add del">
        <pc:chgData name="Froduald Kabanza" userId="edf393d0-642b-4b9e-8c75-f62133241689" providerId="ADAL" clId="{FD76EFDA-3628-4D21-80C0-A7A4E3F7DB09}" dt="2022-01-14T00:26:54.795" v="2387" actId="2696"/>
        <pc:sldMkLst>
          <pc:docMk/>
          <pc:sldMk cId="2224043818" sldId="4528"/>
        </pc:sldMkLst>
      </pc:sldChg>
      <pc:sldChg chg="addSp delSp modSp add mod">
        <pc:chgData name="Froduald Kabanza" userId="edf393d0-642b-4b9e-8c75-f62133241689" providerId="ADAL" clId="{FD76EFDA-3628-4D21-80C0-A7A4E3F7DB09}" dt="2022-01-14T12:48:34.309" v="3074" actId="1076"/>
        <pc:sldMkLst>
          <pc:docMk/>
          <pc:sldMk cId="2266241534" sldId="4528"/>
        </pc:sldMkLst>
        <pc:spChg chg="mod">
          <ac:chgData name="Froduald Kabanza" userId="edf393d0-642b-4b9e-8c75-f62133241689" providerId="ADAL" clId="{FD76EFDA-3628-4D21-80C0-A7A4E3F7DB09}" dt="2022-01-14T12:27:41.576" v="2805" actId="20577"/>
          <ac:spMkLst>
            <pc:docMk/>
            <pc:sldMk cId="2266241534" sldId="4528"/>
            <ac:spMk id="2" creationId="{00000000-0000-0000-0000-000000000000}"/>
          </ac:spMkLst>
        </pc:spChg>
        <pc:spChg chg="del">
          <ac:chgData name="Froduald Kabanza" userId="edf393d0-642b-4b9e-8c75-f62133241689" providerId="ADAL" clId="{FD76EFDA-3628-4D21-80C0-A7A4E3F7DB09}" dt="2022-01-14T12:27:48.951" v="2806" actId="478"/>
          <ac:spMkLst>
            <pc:docMk/>
            <pc:sldMk cId="2266241534" sldId="4528"/>
            <ac:spMk id="3" creationId="{00000000-0000-0000-0000-000000000000}"/>
          </ac:spMkLst>
        </pc:spChg>
        <pc:spChg chg="add del mod">
          <ac:chgData name="Froduald Kabanza" userId="edf393d0-642b-4b9e-8c75-f62133241689" providerId="ADAL" clId="{FD76EFDA-3628-4D21-80C0-A7A4E3F7DB09}" dt="2022-01-14T12:27:51.993" v="2807" actId="478"/>
          <ac:spMkLst>
            <pc:docMk/>
            <pc:sldMk cId="2266241534" sldId="4528"/>
            <ac:spMk id="12" creationId="{34BE8409-C720-435E-A12F-FF32ACCCCA20}"/>
          </ac:spMkLst>
        </pc:spChg>
        <pc:spChg chg="add mod">
          <ac:chgData name="Froduald Kabanza" userId="edf393d0-642b-4b9e-8c75-f62133241689" providerId="ADAL" clId="{FD76EFDA-3628-4D21-80C0-A7A4E3F7DB09}" dt="2022-01-14T12:29:12.217" v="2827" actId="164"/>
          <ac:spMkLst>
            <pc:docMk/>
            <pc:sldMk cId="2266241534" sldId="4528"/>
            <ac:spMk id="13" creationId="{3D9C7C11-D88A-4639-AEB6-3F2A2027584F}"/>
          </ac:spMkLst>
        </pc:spChg>
        <pc:spChg chg="add mod">
          <ac:chgData name="Froduald Kabanza" userId="edf393d0-642b-4b9e-8c75-f62133241689" providerId="ADAL" clId="{FD76EFDA-3628-4D21-80C0-A7A4E3F7DB09}" dt="2022-01-14T12:29:12.217" v="2827" actId="164"/>
          <ac:spMkLst>
            <pc:docMk/>
            <pc:sldMk cId="2266241534" sldId="4528"/>
            <ac:spMk id="14" creationId="{DFC85DB9-8F91-42BA-B0C4-F7F2AD53D167}"/>
          </ac:spMkLst>
        </pc:spChg>
        <pc:spChg chg="add mod">
          <ac:chgData name="Froduald Kabanza" userId="edf393d0-642b-4b9e-8c75-f62133241689" providerId="ADAL" clId="{FD76EFDA-3628-4D21-80C0-A7A4E3F7DB09}" dt="2022-01-14T12:41:43.677" v="2946" actId="20577"/>
          <ac:spMkLst>
            <pc:docMk/>
            <pc:sldMk cId="2266241534" sldId="4528"/>
            <ac:spMk id="33" creationId="{6DAC6056-692E-441C-9FC4-8690646A695C}"/>
          </ac:spMkLst>
        </pc:spChg>
        <pc:spChg chg="mod">
          <ac:chgData name="Froduald Kabanza" userId="edf393d0-642b-4b9e-8c75-f62133241689" providerId="ADAL" clId="{FD76EFDA-3628-4D21-80C0-A7A4E3F7DB09}" dt="2022-01-14T12:32:54.251" v="2859" actId="164"/>
          <ac:spMkLst>
            <pc:docMk/>
            <pc:sldMk cId="2266241534" sldId="4528"/>
            <ac:spMk id="47" creationId="{40CEA214-6E37-47F4-B087-9B256B610F1E}"/>
          </ac:spMkLst>
        </pc:spChg>
        <pc:spChg chg="mod">
          <ac:chgData name="Froduald Kabanza" userId="edf393d0-642b-4b9e-8c75-f62133241689" providerId="ADAL" clId="{FD76EFDA-3628-4D21-80C0-A7A4E3F7DB09}" dt="2022-01-14T12:33:28.820" v="2863" actId="1076"/>
          <ac:spMkLst>
            <pc:docMk/>
            <pc:sldMk cId="2266241534" sldId="4528"/>
            <ac:spMk id="48" creationId="{0C234CFF-E04D-4FF0-94F7-A888654393E0}"/>
          </ac:spMkLst>
        </pc:spChg>
        <pc:spChg chg="add mod">
          <ac:chgData name="Froduald Kabanza" userId="edf393d0-642b-4b9e-8c75-f62133241689" providerId="ADAL" clId="{FD76EFDA-3628-4D21-80C0-A7A4E3F7DB09}" dt="2022-01-14T12:43:54.653" v="3032" actId="1076"/>
          <ac:spMkLst>
            <pc:docMk/>
            <pc:sldMk cId="2266241534" sldId="4528"/>
            <ac:spMk id="51" creationId="{1A52F4AB-7F88-4157-AE44-46FBF8E9C247}"/>
          </ac:spMkLst>
        </pc:spChg>
        <pc:spChg chg="add mod">
          <ac:chgData name="Froduald Kabanza" userId="edf393d0-642b-4b9e-8c75-f62133241689" providerId="ADAL" clId="{FD76EFDA-3628-4D21-80C0-A7A4E3F7DB09}" dt="2022-01-14T12:48:16.282" v="3073" actId="14100"/>
          <ac:spMkLst>
            <pc:docMk/>
            <pc:sldMk cId="2266241534" sldId="4528"/>
            <ac:spMk id="60" creationId="{17A3AD87-ED8C-4A76-A77B-6396C6F014B0}"/>
          </ac:spMkLst>
        </pc:spChg>
        <pc:grpChg chg="add mod">
          <ac:chgData name="Froduald Kabanza" userId="edf393d0-642b-4b9e-8c75-f62133241689" providerId="ADAL" clId="{FD76EFDA-3628-4D21-80C0-A7A4E3F7DB09}" dt="2022-01-14T12:33:04.370" v="2860" actId="164"/>
          <ac:grpSpMkLst>
            <pc:docMk/>
            <pc:sldMk cId="2266241534" sldId="4528"/>
            <ac:grpSpMk id="15" creationId="{2C287ACD-C744-4148-9585-21A805B8EDDB}"/>
          </ac:grpSpMkLst>
        </pc:grpChg>
        <pc:grpChg chg="add mod">
          <ac:chgData name="Froduald Kabanza" userId="edf393d0-642b-4b9e-8c75-f62133241689" providerId="ADAL" clId="{FD76EFDA-3628-4D21-80C0-A7A4E3F7DB09}" dt="2022-01-14T12:33:04.370" v="2860" actId="164"/>
          <ac:grpSpMkLst>
            <pc:docMk/>
            <pc:sldMk cId="2266241534" sldId="4528"/>
            <ac:grpSpMk id="16" creationId="{A100E78D-CAD8-47AC-8CFA-954B9C154558}"/>
          </ac:grpSpMkLst>
        </pc:grpChg>
        <pc:grpChg chg="add mod">
          <ac:chgData name="Froduald Kabanza" userId="edf393d0-642b-4b9e-8c75-f62133241689" providerId="ADAL" clId="{FD76EFDA-3628-4D21-80C0-A7A4E3F7DB09}" dt="2022-01-14T12:33:33.880" v="2864" actId="1076"/>
          <ac:grpSpMkLst>
            <pc:docMk/>
            <pc:sldMk cId="2266241534" sldId="4528"/>
            <ac:grpSpMk id="28" creationId="{01EDAC80-937F-4A7F-B5DE-E2DF371B09AB}"/>
          </ac:grpSpMkLst>
        </pc:grpChg>
        <pc:grpChg chg="add mod">
          <ac:chgData name="Froduald Kabanza" userId="edf393d0-642b-4b9e-8c75-f62133241689" providerId="ADAL" clId="{FD76EFDA-3628-4D21-80C0-A7A4E3F7DB09}" dt="2022-01-14T12:33:33.880" v="2864" actId="1076"/>
          <ac:grpSpMkLst>
            <pc:docMk/>
            <pc:sldMk cId="2266241534" sldId="4528"/>
            <ac:grpSpMk id="30" creationId="{D909294C-67EE-4144-8123-3909E4D7CC05}"/>
          </ac:grpSpMkLst>
        </pc:grpChg>
        <pc:grpChg chg="mod">
          <ac:chgData name="Froduald Kabanza" userId="edf393d0-642b-4b9e-8c75-f62133241689" providerId="ADAL" clId="{FD76EFDA-3628-4D21-80C0-A7A4E3F7DB09}" dt="2022-01-14T12:32:54.251" v="2859" actId="164"/>
          <ac:grpSpMkLst>
            <pc:docMk/>
            <pc:sldMk cId="2266241534" sldId="4528"/>
            <ac:grpSpMk id="97" creationId="{00000000-0000-0000-0000-000000000000}"/>
          </ac:grpSpMkLst>
        </pc:grpChg>
        <pc:grpChg chg="mod">
          <ac:chgData name="Froduald Kabanza" userId="edf393d0-642b-4b9e-8c75-f62133241689" providerId="ADAL" clId="{FD76EFDA-3628-4D21-80C0-A7A4E3F7DB09}" dt="2022-01-14T12:30:39.351" v="2839" actId="164"/>
          <ac:grpSpMkLst>
            <pc:docMk/>
            <pc:sldMk cId="2266241534" sldId="4528"/>
            <ac:grpSpMk id="98" creationId="{00000000-0000-0000-0000-000000000000}"/>
          </ac:grpSpMkLst>
        </pc:grpChg>
        <pc:picChg chg="mod">
          <ac:chgData name="Froduald Kabanza" userId="edf393d0-642b-4b9e-8c75-f62133241689" providerId="ADAL" clId="{FD76EFDA-3628-4D21-80C0-A7A4E3F7DB09}" dt="2022-01-14T12:30:39.351" v="2839" actId="164"/>
          <ac:picMkLst>
            <pc:docMk/>
            <pc:sldMk cId="2266241534" sldId="4528"/>
            <ac:picMk id="7" creationId="{00000000-0000-0000-0000-000000000000}"/>
          </ac:picMkLst>
        </pc:picChg>
        <pc:picChg chg="add del mod">
          <ac:chgData name="Froduald Kabanza" userId="edf393d0-642b-4b9e-8c75-f62133241689" providerId="ADAL" clId="{FD76EFDA-3628-4D21-80C0-A7A4E3F7DB09}" dt="2022-01-14T12:32:36.721" v="2856" actId="478"/>
          <ac:picMkLst>
            <pc:docMk/>
            <pc:sldMk cId="2266241534" sldId="4528"/>
            <ac:picMk id="22" creationId="{7390B33C-271E-459E-A746-88AFF6222D33}"/>
          </ac:picMkLst>
        </pc:picChg>
        <pc:picChg chg="add mod">
          <ac:chgData name="Froduald Kabanza" userId="edf393d0-642b-4b9e-8c75-f62133241689" providerId="ADAL" clId="{FD76EFDA-3628-4D21-80C0-A7A4E3F7DB09}" dt="2022-01-14T12:48:34.309" v="3074" actId="1076"/>
          <ac:picMkLst>
            <pc:docMk/>
            <pc:sldMk cId="2266241534" sldId="4528"/>
            <ac:picMk id="32" creationId="{B1F529BD-1028-41BA-BBF2-A5FA2C5AF35D}"/>
          </ac:picMkLst>
        </pc:picChg>
      </pc:sldChg>
      <pc:sldChg chg="add del">
        <pc:chgData name="Froduald Kabanza" userId="edf393d0-642b-4b9e-8c75-f62133241689" providerId="ADAL" clId="{FD76EFDA-3628-4D21-80C0-A7A4E3F7DB09}" dt="2022-01-14T00:18:48.261" v="2260" actId="2696"/>
        <pc:sldMkLst>
          <pc:docMk/>
          <pc:sldMk cId="3774919629" sldId="4528"/>
        </pc:sldMkLst>
      </pc:sldChg>
      <pc:sldChg chg="addSp delSp modSp add mod modNotesTx">
        <pc:chgData name="Froduald Kabanza" userId="edf393d0-642b-4b9e-8c75-f62133241689" providerId="ADAL" clId="{FD76EFDA-3628-4D21-80C0-A7A4E3F7DB09}" dt="2022-01-14T12:53:57.905" v="3355" actId="20577"/>
        <pc:sldMkLst>
          <pc:docMk/>
          <pc:sldMk cId="1329600981" sldId="4529"/>
        </pc:sldMkLst>
        <pc:spChg chg="mod">
          <ac:chgData name="Froduald Kabanza" userId="edf393d0-642b-4b9e-8c75-f62133241689" providerId="ADAL" clId="{FD76EFDA-3628-4D21-80C0-A7A4E3F7DB09}" dt="2022-01-14T12:51:38.915" v="3094" actId="165"/>
          <ac:spMkLst>
            <pc:docMk/>
            <pc:sldMk cId="1329600981" sldId="4529"/>
            <ac:spMk id="8" creationId="{00000000-0000-0000-0000-000000000000}"/>
          </ac:spMkLst>
        </pc:spChg>
        <pc:spChg chg="add del mod">
          <ac:chgData name="Froduald Kabanza" userId="edf393d0-642b-4b9e-8c75-f62133241689" providerId="ADAL" clId="{FD76EFDA-3628-4D21-80C0-A7A4E3F7DB09}" dt="2022-01-14T12:49:06.317" v="3076" actId="478"/>
          <ac:spMkLst>
            <pc:docMk/>
            <pc:sldMk cId="1329600981" sldId="4529"/>
            <ac:spMk id="12" creationId="{1AE261F8-03CA-4BC2-BD5F-C9B4B9C94378}"/>
          </ac:spMkLst>
        </pc:spChg>
        <pc:spChg chg="mod topLvl">
          <ac:chgData name="Froduald Kabanza" userId="edf393d0-642b-4b9e-8c75-f62133241689" providerId="ADAL" clId="{FD76EFDA-3628-4D21-80C0-A7A4E3F7DB09}" dt="2022-01-14T12:52:17.848" v="3100" actId="164"/>
          <ac:spMkLst>
            <pc:docMk/>
            <pc:sldMk cId="1329600981" sldId="4529"/>
            <ac:spMk id="13" creationId="{3D9C7C11-D88A-4639-AEB6-3F2A2027584F}"/>
          </ac:spMkLst>
        </pc:spChg>
        <pc:spChg chg="mod topLvl">
          <ac:chgData name="Froduald Kabanza" userId="edf393d0-642b-4b9e-8c75-f62133241689" providerId="ADAL" clId="{FD76EFDA-3628-4D21-80C0-A7A4E3F7DB09}" dt="2022-01-14T12:52:17.848" v="3100" actId="164"/>
          <ac:spMkLst>
            <pc:docMk/>
            <pc:sldMk cId="1329600981" sldId="4529"/>
            <ac:spMk id="14" creationId="{DFC85DB9-8F91-42BA-B0C4-F7F2AD53D167}"/>
          </ac:spMkLst>
        </pc:spChg>
        <pc:spChg chg="mod">
          <ac:chgData name="Froduald Kabanza" userId="edf393d0-642b-4b9e-8c75-f62133241689" providerId="ADAL" clId="{FD76EFDA-3628-4D21-80C0-A7A4E3F7DB09}" dt="2022-01-14T12:51:38.915" v="3094" actId="165"/>
          <ac:spMkLst>
            <pc:docMk/>
            <pc:sldMk cId="1329600981" sldId="4529"/>
            <ac:spMk id="18" creationId="{00000000-0000-0000-0000-000000000000}"/>
          </ac:spMkLst>
        </pc:spChg>
        <pc:spChg chg="mod">
          <ac:chgData name="Froduald Kabanza" userId="edf393d0-642b-4b9e-8c75-f62133241689" providerId="ADAL" clId="{FD76EFDA-3628-4D21-80C0-A7A4E3F7DB09}" dt="2022-01-14T12:51:38.915" v="3094" actId="165"/>
          <ac:spMkLst>
            <pc:docMk/>
            <pc:sldMk cId="1329600981" sldId="4529"/>
            <ac:spMk id="25" creationId="{00000000-0000-0000-0000-000000000000}"/>
          </ac:spMkLst>
        </pc:spChg>
        <pc:spChg chg="mod topLvl">
          <ac:chgData name="Froduald Kabanza" userId="edf393d0-642b-4b9e-8c75-f62133241689" providerId="ADAL" clId="{FD76EFDA-3628-4D21-80C0-A7A4E3F7DB09}" dt="2022-01-14T12:52:24.885" v="3101" actId="164"/>
          <ac:spMkLst>
            <pc:docMk/>
            <pc:sldMk cId="1329600981" sldId="4529"/>
            <ac:spMk id="47" creationId="{40CEA214-6E37-47F4-B087-9B256B610F1E}"/>
          </ac:spMkLst>
        </pc:spChg>
        <pc:spChg chg="mod topLvl">
          <ac:chgData name="Froduald Kabanza" userId="edf393d0-642b-4b9e-8c75-f62133241689" providerId="ADAL" clId="{FD76EFDA-3628-4D21-80C0-A7A4E3F7DB09}" dt="2022-01-14T12:52:17.848" v="3100" actId="164"/>
          <ac:spMkLst>
            <pc:docMk/>
            <pc:sldMk cId="1329600981" sldId="4529"/>
            <ac:spMk id="48" creationId="{0C234CFF-E04D-4FF0-94F7-A888654393E0}"/>
          </ac:spMkLst>
        </pc:spChg>
        <pc:spChg chg="del mod">
          <ac:chgData name="Froduald Kabanza" userId="edf393d0-642b-4b9e-8c75-f62133241689" providerId="ADAL" clId="{FD76EFDA-3628-4D21-80C0-A7A4E3F7DB09}" dt="2022-01-14T12:49:03.433" v="3075" actId="478"/>
          <ac:spMkLst>
            <pc:docMk/>
            <pc:sldMk cId="1329600981" sldId="4529"/>
            <ac:spMk id="51" creationId="{1A52F4AB-7F88-4157-AE44-46FBF8E9C247}"/>
          </ac:spMkLst>
        </pc:spChg>
        <pc:spChg chg="add mod">
          <ac:chgData name="Froduald Kabanza" userId="edf393d0-642b-4b9e-8c75-f62133241689" providerId="ADAL" clId="{FD76EFDA-3628-4D21-80C0-A7A4E3F7DB09}" dt="2022-01-14T12:52:54.666" v="3107" actId="255"/>
          <ac:spMkLst>
            <pc:docMk/>
            <pc:sldMk cId="1329600981" sldId="4529"/>
            <ac:spMk id="56" creationId="{A69EB3D0-B100-4800-BA1E-1903FE9DE286}"/>
          </ac:spMkLst>
        </pc:spChg>
        <pc:spChg chg="add mod">
          <ac:chgData name="Froduald Kabanza" userId="edf393d0-642b-4b9e-8c75-f62133241689" providerId="ADAL" clId="{FD76EFDA-3628-4D21-80C0-A7A4E3F7DB09}" dt="2022-01-14T12:52:54.666" v="3107" actId="255"/>
          <ac:spMkLst>
            <pc:docMk/>
            <pc:sldMk cId="1329600981" sldId="4529"/>
            <ac:spMk id="58" creationId="{3F9A309C-CA57-41C7-981B-EE5106D79C8A}"/>
          </ac:spMkLst>
        </pc:spChg>
        <pc:spChg chg="add mod">
          <ac:chgData name="Froduald Kabanza" userId="edf393d0-642b-4b9e-8c75-f62133241689" providerId="ADAL" clId="{FD76EFDA-3628-4D21-80C0-A7A4E3F7DB09}" dt="2022-01-14T12:52:54.666" v="3107" actId="255"/>
          <ac:spMkLst>
            <pc:docMk/>
            <pc:sldMk cId="1329600981" sldId="4529"/>
            <ac:spMk id="59" creationId="{65E60DFE-66C7-4E0C-B96E-20D28BE652EE}"/>
          </ac:spMkLst>
        </pc:spChg>
        <pc:spChg chg="mod">
          <ac:chgData name="Froduald Kabanza" userId="edf393d0-642b-4b9e-8c75-f62133241689" providerId="ADAL" clId="{FD76EFDA-3628-4D21-80C0-A7A4E3F7DB09}" dt="2022-01-14T12:52:06.748" v="3099" actId="165"/>
          <ac:spMkLst>
            <pc:docMk/>
            <pc:sldMk cId="1329600981" sldId="4529"/>
            <ac:spMk id="62" creationId="{00000000-0000-0000-0000-000000000000}"/>
          </ac:spMkLst>
        </pc:spChg>
        <pc:spChg chg="mod">
          <ac:chgData name="Froduald Kabanza" userId="edf393d0-642b-4b9e-8c75-f62133241689" providerId="ADAL" clId="{FD76EFDA-3628-4D21-80C0-A7A4E3F7DB09}" dt="2022-01-14T12:52:06.748" v="3099" actId="165"/>
          <ac:spMkLst>
            <pc:docMk/>
            <pc:sldMk cId="1329600981" sldId="4529"/>
            <ac:spMk id="68" creationId="{00000000-0000-0000-0000-000000000000}"/>
          </ac:spMkLst>
        </pc:spChg>
        <pc:spChg chg="mod">
          <ac:chgData name="Froduald Kabanza" userId="edf393d0-642b-4b9e-8c75-f62133241689" providerId="ADAL" clId="{FD76EFDA-3628-4D21-80C0-A7A4E3F7DB09}" dt="2022-01-14T12:52:06.748" v="3099" actId="165"/>
          <ac:spMkLst>
            <pc:docMk/>
            <pc:sldMk cId="1329600981" sldId="4529"/>
            <ac:spMk id="75" creationId="{00000000-0000-0000-0000-000000000000}"/>
          </ac:spMkLst>
        </pc:spChg>
        <pc:spChg chg="mod">
          <ac:chgData name="Froduald Kabanza" userId="edf393d0-642b-4b9e-8c75-f62133241689" providerId="ADAL" clId="{FD76EFDA-3628-4D21-80C0-A7A4E3F7DB09}" dt="2022-01-14T12:51:38.915" v="3094" actId="165"/>
          <ac:spMkLst>
            <pc:docMk/>
            <pc:sldMk cId="1329600981" sldId="4529"/>
            <ac:spMk id="77" creationId="{00000000-0000-0000-0000-000000000000}"/>
          </ac:spMkLst>
        </pc:spChg>
        <pc:spChg chg="mod">
          <ac:chgData name="Froduald Kabanza" userId="edf393d0-642b-4b9e-8c75-f62133241689" providerId="ADAL" clId="{FD76EFDA-3628-4D21-80C0-A7A4E3F7DB09}" dt="2022-01-14T12:52:06.748" v="3099" actId="165"/>
          <ac:spMkLst>
            <pc:docMk/>
            <pc:sldMk cId="1329600981" sldId="4529"/>
            <ac:spMk id="92" creationId="{00000000-0000-0000-0000-000000000000}"/>
          </ac:spMkLst>
        </pc:spChg>
        <pc:grpChg chg="add del mod">
          <ac:chgData name="Froduald Kabanza" userId="edf393d0-642b-4b9e-8c75-f62133241689" providerId="ADAL" clId="{FD76EFDA-3628-4D21-80C0-A7A4E3F7DB09}" dt="2022-01-14T12:51:32.121" v="3093" actId="165"/>
          <ac:grpSpMkLst>
            <pc:docMk/>
            <pc:sldMk cId="1329600981" sldId="4529"/>
            <ac:grpSpMk id="3" creationId="{F7024E42-C096-4DB5-864A-68F6ACB45CCD}"/>
          </ac:grpSpMkLst>
        </pc:grpChg>
        <pc:grpChg chg="del mod topLvl">
          <ac:chgData name="Froduald Kabanza" userId="edf393d0-642b-4b9e-8c75-f62133241689" providerId="ADAL" clId="{FD76EFDA-3628-4D21-80C0-A7A4E3F7DB09}" dt="2022-01-14T12:51:47.082" v="3095" actId="165"/>
          <ac:grpSpMkLst>
            <pc:docMk/>
            <pc:sldMk cId="1329600981" sldId="4529"/>
            <ac:grpSpMk id="15" creationId="{2C287ACD-C744-4148-9585-21A805B8EDDB}"/>
          </ac:grpSpMkLst>
        </pc:grpChg>
        <pc:grpChg chg="mod topLvl">
          <ac:chgData name="Froduald Kabanza" userId="edf393d0-642b-4b9e-8c75-f62133241689" providerId="ADAL" clId="{FD76EFDA-3628-4D21-80C0-A7A4E3F7DB09}" dt="2022-01-14T12:52:17.848" v="3100" actId="164"/>
          <ac:grpSpMkLst>
            <pc:docMk/>
            <pc:sldMk cId="1329600981" sldId="4529"/>
            <ac:grpSpMk id="16" creationId="{A100E78D-CAD8-47AC-8CFA-954B9C154558}"/>
          </ac:grpSpMkLst>
        </pc:grpChg>
        <pc:grpChg chg="mod">
          <ac:chgData name="Froduald Kabanza" userId="edf393d0-642b-4b9e-8c75-f62133241689" providerId="ADAL" clId="{FD76EFDA-3628-4D21-80C0-A7A4E3F7DB09}" dt="2022-01-14T12:51:38.915" v="3094" actId="165"/>
          <ac:grpSpMkLst>
            <pc:docMk/>
            <pc:sldMk cId="1329600981" sldId="4529"/>
            <ac:grpSpMk id="26" creationId="{00000000-0000-0000-0000-000000000000}"/>
          </ac:grpSpMkLst>
        </pc:grpChg>
        <pc:grpChg chg="del mod">
          <ac:chgData name="Froduald Kabanza" userId="edf393d0-642b-4b9e-8c75-f62133241689" providerId="ADAL" clId="{FD76EFDA-3628-4D21-80C0-A7A4E3F7DB09}" dt="2022-01-14T12:52:06.748" v="3099" actId="165"/>
          <ac:grpSpMkLst>
            <pc:docMk/>
            <pc:sldMk cId="1329600981" sldId="4529"/>
            <ac:grpSpMk id="28" creationId="{01EDAC80-937F-4A7F-B5DE-E2DF371B09AB}"/>
          </ac:grpSpMkLst>
        </pc:grpChg>
        <pc:grpChg chg="del mod topLvl">
          <ac:chgData name="Froduald Kabanza" userId="edf393d0-642b-4b9e-8c75-f62133241689" providerId="ADAL" clId="{FD76EFDA-3628-4D21-80C0-A7A4E3F7DB09}" dt="2022-01-14T12:51:38.915" v="3094" actId="165"/>
          <ac:grpSpMkLst>
            <pc:docMk/>
            <pc:sldMk cId="1329600981" sldId="4529"/>
            <ac:grpSpMk id="30" creationId="{D909294C-67EE-4144-8123-3909E4D7CC05}"/>
          </ac:grpSpMkLst>
        </pc:grpChg>
        <pc:grpChg chg="add mod">
          <ac:chgData name="Froduald Kabanza" userId="edf393d0-642b-4b9e-8c75-f62133241689" providerId="ADAL" clId="{FD76EFDA-3628-4D21-80C0-A7A4E3F7DB09}" dt="2022-01-14T12:52:31.163" v="3103" actId="1076"/>
          <ac:grpSpMkLst>
            <pc:docMk/>
            <pc:sldMk cId="1329600981" sldId="4529"/>
            <ac:grpSpMk id="31" creationId="{C808A3E9-4584-4A15-B289-D9F49E18D9DE}"/>
          </ac:grpSpMkLst>
        </pc:grpChg>
        <pc:grpChg chg="add mod">
          <ac:chgData name="Froduald Kabanza" userId="edf393d0-642b-4b9e-8c75-f62133241689" providerId="ADAL" clId="{FD76EFDA-3628-4D21-80C0-A7A4E3F7DB09}" dt="2022-01-14T12:52:24.885" v="3101" actId="164"/>
          <ac:grpSpMkLst>
            <pc:docMk/>
            <pc:sldMk cId="1329600981" sldId="4529"/>
            <ac:grpSpMk id="33" creationId="{7DDD420B-F7B2-4FAC-A5B9-A7A537687B76}"/>
          </ac:grpSpMkLst>
        </pc:grpChg>
        <pc:grpChg chg="mod">
          <ac:chgData name="Froduald Kabanza" userId="edf393d0-642b-4b9e-8c75-f62133241689" providerId="ADAL" clId="{FD76EFDA-3628-4D21-80C0-A7A4E3F7DB09}" dt="2022-01-14T12:52:06.748" v="3099" actId="165"/>
          <ac:grpSpMkLst>
            <pc:docMk/>
            <pc:sldMk cId="1329600981" sldId="4529"/>
            <ac:grpSpMk id="57" creationId="{00000000-0000-0000-0000-000000000000}"/>
          </ac:grpSpMkLst>
        </pc:grpChg>
        <pc:grpChg chg="mod">
          <ac:chgData name="Froduald Kabanza" userId="edf393d0-642b-4b9e-8c75-f62133241689" providerId="ADAL" clId="{FD76EFDA-3628-4D21-80C0-A7A4E3F7DB09}" dt="2022-01-14T12:51:38.915" v="3094" actId="165"/>
          <ac:grpSpMkLst>
            <pc:docMk/>
            <pc:sldMk cId="1329600981" sldId="4529"/>
            <ac:grpSpMk id="80" creationId="{00000000-0000-0000-0000-000000000000}"/>
          </ac:grpSpMkLst>
        </pc:grpChg>
        <pc:grpChg chg="mod topLvl">
          <ac:chgData name="Froduald Kabanza" userId="edf393d0-642b-4b9e-8c75-f62133241689" providerId="ADAL" clId="{FD76EFDA-3628-4D21-80C0-A7A4E3F7DB09}" dt="2022-01-14T12:52:24.885" v="3101" actId="164"/>
          <ac:grpSpMkLst>
            <pc:docMk/>
            <pc:sldMk cId="1329600981" sldId="4529"/>
            <ac:grpSpMk id="97" creationId="{00000000-0000-0000-0000-000000000000}"/>
          </ac:grpSpMkLst>
        </pc:grpChg>
        <pc:grpChg chg="mod">
          <ac:chgData name="Froduald Kabanza" userId="edf393d0-642b-4b9e-8c75-f62133241689" providerId="ADAL" clId="{FD76EFDA-3628-4D21-80C0-A7A4E3F7DB09}" dt="2022-01-14T12:51:38.915" v="3094" actId="165"/>
          <ac:grpSpMkLst>
            <pc:docMk/>
            <pc:sldMk cId="1329600981" sldId="4529"/>
            <ac:grpSpMk id="98" creationId="{00000000-0000-0000-0000-000000000000}"/>
          </ac:grpSpMkLst>
        </pc:grpChg>
        <pc:picChg chg="mod">
          <ac:chgData name="Froduald Kabanza" userId="edf393d0-642b-4b9e-8c75-f62133241689" providerId="ADAL" clId="{FD76EFDA-3628-4D21-80C0-A7A4E3F7DB09}" dt="2022-01-14T12:51:38.915" v="3094" actId="165"/>
          <ac:picMkLst>
            <pc:docMk/>
            <pc:sldMk cId="1329600981" sldId="4529"/>
            <ac:picMk id="7" creationId="{00000000-0000-0000-0000-000000000000}"/>
          </ac:picMkLst>
        </pc:picChg>
        <pc:picChg chg="mod">
          <ac:chgData name="Froduald Kabanza" userId="edf393d0-642b-4b9e-8c75-f62133241689" providerId="ADAL" clId="{FD76EFDA-3628-4D21-80C0-A7A4E3F7DB09}" dt="2022-01-14T12:51:38.915" v="3094" actId="165"/>
          <ac:picMkLst>
            <pc:docMk/>
            <pc:sldMk cId="1329600981" sldId="4529"/>
            <ac:picMk id="21" creationId="{00000000-0000-0000-0000-000000000000}"/>
          </ac:picMkLst>
        </pc:picChg>
        <pc:picChg chg="add mod">
          <ac:chgData name="Froduald Kabanza" userId="edf393d0-642b-4b9e-8c75-f62133241689" providerId="ADAL" clId="{FD76EFDA-3628-4D21-80C0-A7A4E3F7DB09}" dt="2022-01-14T12:52:36.313" v="3105" actId="14100"/>
          <ac:picMkLst>
            <pc:docMk/>
            <pc:sldMk cId="1329600981" sldId="4529"/>
            <ac:picMk id="22" creationId="{2AA2B095-6370-443B-B910-6C73C046CDC2}"/>
          </ac:picMkLst>
        </pc:picChg>
        <pc:picChg chg="mod">
          <ac:chgData name="Froduald Kabanza" userId="edf393d0-642b-4b9e-8c75-f62133241689" providerId="ADAL" clId="{FD76EFDA-3628-4D21-80C0-A7A4E3F7DB09}" dt="2022-01-14T12:51:38.915" v="3094" actId="165"/>
          <ac:picMkLst>
            <pc:docMk/>
            <pc:sldMk cId="1329600981" sldId="4529"/>
            <ac:picMk id="23"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27"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29" creationId="{00000000-0000-0000-0000-000000000000}"/>
          </ac:picMkLst>
        </pc:picChg>
        <pc:picChg chg="del">
          <ac:chgData name="Froduald Kabanza" userId="edf393d0-642b-4b9e-8c75-f62133241689" providerId="ADAL" clId="{FD76EFDA-3628-4D21-80C0-A7A4E3F7DB09}" dt="2022-01-14T12:35:27.621" v="2877" actId="478"/>
          <ac:picMkLst>
            <pc:docMk/>
            <pc:sldMk cId="1329600981" sldId="4529"/>
            <ac:picMk id="32" creationId="{B1F529BD-1028-41BA-BBF2-A5FA2C5AF35D}"/>
          </ac:picMkLst>
        </pc:picChg>
        <pc:picChg chg="add mod">
          <ac:chgData name="Froduald Kabanza" userId="edf393d0-642b-4b9e-8c75-f62133241689" providerId="ADAL" clId="{FD76EFDA-3628-4D21-80C0-A7A4E3F7DB09}" dt="2022-01-14T12:38:05.232" v="2901" actId="1076"/>
          <ac:picMkLst>
            <pc:docMk/>
            <pc:sldMk cId="1329600981" sldId="4529"/>
            <ac:picMk id="54" creationId="{640B6B0E-2E03-4581-8958-34221F3D115B}"/>
          </ac:picMkLst>
        </pc:picChg>
        <pc:picChg chg="mod">
          <ac:chgData name="Froduald Kabanza" userId="edf393d0-642b-4b9e-8c75-f62133241689" providerId="ADAL" clId="{FD76EFDA-3628-4D21-80C0-A7A4E3F7DB09}" dt="2022-01-14T12:52:06.748" v="3099" actId="165"/>
          <ac:picMkLst>
            <pc:docMk/>
            <pc:sldMk cId="1329600981" sldId="4529"/>
            <ac:picMk id="71"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85"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86"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87"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91" creationId="{00000000-0000-0000-0000-000000000000}"/>
          </ac:picMkLst>
        </pc:picChg>
        <pc:picChg chg="mod">
          <ac:chgData name="Froduald Kabanza" userId="edf393d0-642b-4b9e-8c75-f62133241689" providerId="ADAL" clId="{FD76EFDA-3628-4D21-80C0-A7A4E3F7DB09}" dt="2022-01-14T12:51:38.915" v="3094" actId="165"/>
          <ac:picMkLst>
            <pc:docMk/>
            <pc:sldMk cId="1329600981" sldId="4529"/>
            <ac:picMk id="95"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96" creationId="{00000000-0000-0000-0000-000000000000}"/>
          </ac:picMkLst>
        </pc:picChg>
        <pc:cxnChg chg="mod">
          <ac:chgData name="Froduald Kabanza" userId="edf393d0-642b-4b9e-8c75-f62133241689" providerId="ADAL" clId="{FD76EFDA-3628-4D21-80C0-A7A4E3F7DB09}" dt="2022-01-14T12:51:38.915" v="3094" actId="165"/>
          <ac:cxnSpMkLst>
            <pc:docMk/>
            <pc:sldMk cId="1329600981" sldId="4529"/>
            <ac:cxnSpMk id="9"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10"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11"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19"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20"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24"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63"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64"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65"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69"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70"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74" creationId="{00000000-0000-0000-0000-000000000000}"/>
          </ac:cxnSpMkLst>
        </pc:cxnChg>
      </pc:sldChg>
      <pc:sldChg chg="addSp delSp modSp add mod modNotesTx">
        <pc:chgData name="Froduald Kabanza" userId="edf393d0-642b-4b9e-8c75-f62133241689" providerId="ADAL" clId="{FD76EFDA-3628-4D21-80C0-A7A4E3F7DB09}" dt="2022-01-14T13:11:02.864" v="4125" actId="947"/>
        <pc:sldMkLst>
          <pc:docMk/>
          <pc:sldMk cId="3375036596" sldId="4530"/>
        </pc:sldMkLst>
        <pc:spChg chg="mod">
          <ac:chgData name="Froduald Kabanza" userId="edf393d0-642b-4b9e-8c75-f62133241689" providerId="ADAL" clId="{FD76EFDA-3628-4D21-80C0-A7A4E3F7DB09}" dt="2022-01-14T13:03:16.228" v="3949" actId="20577"/>
          <ac:spMkLst>
            <pc:docMk/>
            <pc:sldMk cId="3375036596" sldId="4530"/>
            <ac:spMk id="2" creationId="{00000000-0000-0000-0000-000000000000}"/>
          </ac:spMkLst>
        </pc:spChg>
        <pc:spChg chg="add del mod">
          <ac:chgData name="Froduald Kabanza" userId="edf393d0-642b-4b9e-8c75-f62133241689" providerId="ADAL" clId="{FD76EFDA-3628-4D21-80C0-A7A4E3F7DB09}" dt="2022-01-14T12:55:35.943" v="3410" actId="478"/>
          <ac:spMkLst>
            <pc:docMk/>
            <pc:sldMk cId="3375036596" sldId="4530"/>
            <ac:spMk id="3" creationId="{FADEDB4F-3333-4C38-8D1A-7E035E572660}"/>
          </ac:spMkLst>
        </pc:spChg>
        <pc:spChg chg="add mod">
          <ac:chgData name="Froduald Kabanza" userId="edf393d0-642b-4b9e-8c75-f62133241689" providerId="ADAL" clId="{FD76EFDA-3628-4D21-80C0-A7A4E3F7DB09}" dt="2022-01-14T13:07:48.962" v="4019" actId="1076"/>
          <ac:spMkLst>
            <pc:docMk/>
            <pc:sldMk cId="3375036596" sldId="4530"/>
            <ac:spMk id="15" creationId="{1C4618B3-63CE-4262-B5BB-044717281CC5}"/>
          </ac:spMkLst>
        </pc:spChg>
        <pc:spChg chg="del">
          <ac:chgData name="Froduald Kabanza" userId="edf393d0-642b-4b9e-8c75-f62133241689" providerId="ADAL" clId="{FD76EFDA-3628-4D21-80C0-A7A4E3F7DB09}" dt="2022-01-14T12:55:29.483" v="3409" actId="478"/>
          <ac:spMkLst>
            <pc:docMk/>
            <pc:sldMk cId="3375036596" sldId="4530"/>
            <ac:spMk id="56" creationId="{A69EB3D0-B100-4800-BA1E-1903FE9DE286}"/>
          </ac:spMkLst>
        </pc:spChg>
        <pc:spChg chg="del mod">
          <ac:chgData name="Froduald Kabanza" userId="edf393d0-642b-4b9e-8c75-f62133241689" providerId="ADAL" clId="{FD76EFDA-3628-4D21-80C0-A7A4E3F7DB09}" dt="2022-01-14T12:56:25.525" v="3528" actId="478"/>
          <ac:spMkLst>
            <pc:docMk/>
            <pc:sldMk cId="3375036596" sldId="4530"/>
            <ac:spMk id="58" creationId="{3F9A309C-CA57-41C7-981B-EE5106D79C8A}"/>
          </ac:spMkLst>
        </pc:spChg>
        <pc:spChg chg="del">
          <ac:chgData name="Froduald Kabanza" userId="edf393d0-642b-4b9e-8c75-f62133241689" providerId="ADAL" clId="{FD76EFDA-3628-4D21-80C0-A7A4E3F7DB09}" dt="2022-01-14T12:55:40.325" v="3411" actId="478"/>
          <ac:spMkLst>
            <pc:docMk/>
            <pc:sldMk cId="3375036596" sldId="4530"/>
            <ac:spMk id="59" creationId="{65E60DFE-66C7-4E0C-B96E-20D28BE652EE}"/>
          </ac:spMkLst>
        </pc:spChg>
        <pc:spChg chg="add mod">
          <ac:chgData name="Froduald Kabanza" userId="edf393d0-642b-4b9e-8c75-f62133241689" providerId="ADAL" clId="{FD76EFDA-3628-4D21-80C0-A7A4E3F7DB09}" dt="2022-01-14T13:00:38.659" v="3921" actId="20577"/>
          <ac:spMkLst>
            <pc:docMk/>
            <pc:sldMk cId="3375036596" sldId="4530"/>
            <ac:spMk id="60" creationId="{7AD1AA2B-E9B9-41B4-87A9-FD41D5001553}"/>
          </ac:spMkLst>
        </pc:spChg>
        <pc:spChg chg="add mod">
          <ac:chgData name="Froduald Kabanza" userId="edf393d0-642b-4b9e-8c75-f62133241689" providerId="ADAL" clId="{FD76EFDA-3628-4D21-80C0-A7A4E3F7DB09}" dt="2022-01-14T13:07:42.539" v="4018" actId="1076"/>
          <ac:spMkLst>
            <pc:docMk/>
            <pc:sldMk cId="3375036596" sldId="4530"/>
            <ac:spMk id="61" creationId="{B7D7BA22-65E3-4BF1-BADB-F2D532ACAC3C}"/>
          </ac:spMkLst>
        </pc:spChg>
        <pc:spChg chg="add mod">
          <ac:chgData name="Froduald Kabanza" userId="edf393d0-642b-4b9e-8c75-f62133241689" providerId="ADAL" clId="{FD76EFDA-3628-4D21-80C0-A7A4E3F7DB09}" dt="2022-01-14T13:05:27.712" v="3972" actId="1076"/>
          <ac:spMkLst>
            <pc:docMk/>
            <pc:sldMk cId="3375036596" sldId="4530"/>
            <ac:spMk id="66" creationId="{EBF8795B-FBE1-4504-816B-11C3CCCAF589}"/>
          </ac:spMkLst>
        </pc:spChg>
        <pc:spChg chg="add mod">
          <ac:chgData name="Froduald Kabanza" userId="edf393d0-642b-4b9e-8c75-f62133241689" providerId="ADAL" clId="{FD76EFDA-3628-4D21-80C0-A7A4E3F7DB09}" dt="2022-01-14T13:05:30.915" v="3973" actId="1076"/>
          <ac:spMkLst>
            <pc:docMk/>
            <pc:sldMk cId="3375036596" sldId="4530"/>
            <ac:spMk id="67" creationId="{FDF43FD1-DD86-4A01-AF52-3B67F79A9097}"/>
          </ac:spMkLst>
        </pc:spChg>
        <pc:spChg chg="add mod">
          <ac:chgData name="Froduald Kabanza" userId="edf393d0-642b-4b9e-8c75-f62133241689" providerId="ADAL" clId="{FD76EFDA-3628-4D21-80C0-A7A4E3F7DB09}" dt="2022-01-14T13:07:53.986" v="4020" actId="1076"/>
          <ac:spMkLst>
            <pc:docMk/>
            <pc:sldMk cId="3375036596" sldId="4530"/>
            <ac:spMk id="72" creationId="{EC897764-3367-4EC7-AFBA-C6452E34A810}"/>
          </ac:spMkLst>
        </pc:spChg>
        <pc:spChg chg="add mod">
          <ac:chgData name="Froduald Kabanza" userId="edf393d0-642b-4b9e-8c75-f62133241689" providerId="ADAL" clId="{FD76EFDA-3628-4D21-80C0-A7A4E3F7DB09}" dt="2022-01-14T13:11:02.864" v="4125" actId="947"/>
          <ac:spMkLst>
            <pc:docMk/>
            <pc:sldMk cId="3375036596" sldId="4530"/>
            <ac:spMk id="73" creationId="{0041A671-8DAC-4285-B7CE-0F1C21726DFB}"/>
          </ac:spMkLst>
        </pc:spChg>
        <pc:grpChg chg="del">
          <ac:chgData name="Froduald Kabanza" userId="edf393d0-642b-4b9e-8c75-f62133241689" providerId="ADAL" clId="{FD76EFDA-3628-4D21-80C0-A7A4E3F7DB09}" dt="2022-01-14T12:55:10.796" v="3405" actId="478"/>
          <ac:grpSpMkLst>
            <pc:docMk/>
            <pc:sldMk cId="3375036596" sldId="4530"/>
            <ac:grpSpMk id="31" creationId="{C808A3E9-4584-4A15-B289-D9F49E18D9DE}"/>
          </ac:grpSpMkLst>
        </pc:grpChg>
        <pc:grpChg chg="del">
          <ac:chgData name="Froduald Kabanza" userId="edf393d0-642b-4b9e-8c75-f62133241689" providerId="ADAL" clId="{FD76EFDA-3628-4D21-80C0-A7A4E3F7DB09}" dt="2022-01-14T12:55:10.796" v="3405" actId="478"/>
          <ac:grpSpMkLst>
            <pc:docMk/>
            <pc:sldMk cId="3375036596" sldId="4530"/>
            <ac:grpSpMk id="33" creationId="{7DDD420B-F7B2-4FAC-A5B9-A7A537687B76}"/>
          </ac:grpSpMkLst>
        </pc:grpChg>
        <pc:picChg chg="mod">
          <ac:chgData name="Froduald Kabanza" userId="edf393d0-642b-4b9e-8c75-f62133241689" providerId="ADAL" clId="{FD76EFDA-3628-4D21-80C0-A7A4E3F7DB09}" dt="2022-01-14T13:03:27.968" v="3953" actId="1076"/>
          <ac:picMkLst>
            <pc:docMk/>
            <pc:sldMk cId="3375036596" sldId="4530"/>
            <ac:picMk id="22" creationId="{2AA2B095-6370-443B-B910-6C73C046CDC2}"/>
          </ac:picMkLst>
        </pc:picChg>
        <pc:picChg chg="mod">
          <ac:chgData name="Froduald Kabanza" userId="edf393d0-642b-4b9e-8c75-f62133241689" providerId="ADAL" clId="{FD76EFDA-3628-4D21-80C0-A7A4E3F7DB09}" dt="2022-01-14T13:03:22.282" v="3950" actId="1076"/>
          <ac:picMkLst>
            <pc:docMk/>
            <pc:sldMk cId="3375036596" sldId="4530"/>
            <ac:picMk id="54" creationId="{640B6B0E-2E03-4581-8958-34221F3D115B}"/>
          </ac:picMkLst>
        </pc:picChg>
        <pc:cxnChg chg="mod">
          <ac:chgData name="Froduald Kabanza" userId="edf393d0-642b-4b9e-8c75-f62133241689" providerId="ADAL" clId="{FD76EFDA-3628-4D21-80C0-A7A4E3F7DB09}" dt="2022-01-14T12:55:10.796" v="3405" actId="478"/>
          <ac:cxnSpMkLst>
            <pc:docMk/>
            <pc:sldMk cId="3375036596" sldId="4530"/>
            <ac:cxnSpMk id="24" creationId="{00000000-0000-0000-0000-000000000000}"/>
          </ac:cxnSpMkLst>
        </pc:cxnChg>
        <pc:cxnChg chg="mod">
          <ac:chgData name="Froduald Kabanza" userId="edf393d0-642b-4b9e-8c75-f62133241689" providerId="ADAL" clId="{FD76EFDA-3628-4D21-80C0-A7A4E3F7DB09}" dt="2022-01-14T12:55:10.796" v="3405" actId="478"/>
          <ac:cxnSpMkLst>
            <pc:docMk/>
            <pc:sldMk cId="3375036596" sldId="4530"/>
            <ac:cxnSpMk id="74" creationId="{00000000-0000-0000-0000-000000000000}"/>
          </ac:cxnSpMkLst>
        </pc:cxnChg>
      </pc:sldChg>
      <pc:sldMasterChg chg="delSldLayout">
        <pc:chgData name="Froduald Kabanza" userId="edf393d0-642b-4b9e-8c75-f62133241689" providerId="ADAL" clId="{FD76EFDA-3628-4D21-80C0-A7A4E3F7DB09}" dt="2022-01-13T04:16:19.131" v="670" actId="2696"/>
        <pc:sldMasterMkLst>
          <pc:docMk/>
          <pc:sldMasterMk cId="0" sldId="2147483684"/>
        </pc:sldMasterMkLst>
        <pc:sldLayoutChg chg="del">
          <pc:chgData name="Froduald Kabanza" userId="edf393d0-642b-4b9e-8c75-f62133241689" providerId="ADAL" clId="{FD76EFDA-3628-4D21-80C0-A7A4E3F7DB09}" dt="2022-01-13T04:16:19.131" v="670" actId="2696"/>
          <pc:sldLayoutMkLst>
            <pc:docMk/>
            <pc:sldMasterMk cId="0" sldId="2147483684"/>
            <pc:sldLayoutMk cId="2387367099" sldId="2147483683"/>
          </pc:sldLayoutMkLst>
        </pc:sldLayoutChg>
      </pc:sldMasterChg>
    </pc:docChg>
  </pc:docChgLst>
  <pc:docChgLst>
    <pc:chgData name="DJeff Kanda Nkashama" userId="S::nkad2101@usherbrooke.ca::c3c87171-fd8c-4e2b-8ca8-32e7de6ccf7b" providerId="AD" clId="Web-{1F65DA78-DCBD-42ED-BAD5-88DC378D2C68}"/>
    <pc:docChg chg="modSld">
      <pc:chgData name="DJeff Kanda Nkashama" userId="S::nkad2101@usherbrooke.ca::c3c87171-fd8c-4e2b-8ca8-32e7de6ccf7b" providerId="AD" clId="Web-{1F65DA78-DCBD-42ED-BAD5-88DC378D2C68}" dt="2022-01-13T01:35:23.510" v="81"/>
      <pc:docMkLst>
        <pc:docMk/>
      </pc:docMkLst>
      <pc:sldChg chg="addSp delSp modSp">
        <pc:chgData name="DJeff Kanda Nkashama" userId="S::nkad2101@usherbrooke.ca::c3c87171-fd8c-4e2b-8ca8-32e7de6ccf7b" providerId="AD" clId="Web-{1F65DA78-DCBD-42ED-BAD5-88DC378D2C68}" dt="2022-01-13T01:30:29.820" v="69" actId="1076"/>
        <pc:sldMkLst>
          <pc:docMk/>
          <pc:sldMk cId="2541051675" sldId="280"/>
        </pc:sldMkLst>
        <pc:picChg chg="add mod">
          <ac:chgData name="DJeff Kanda Nkashama" userId="S::nkad2101@usherbrooke.ca::c3c87171-fd8c-4e2b-8ca8-32e7de6ccf7b" providerId="AD" clId="Web-{1F65DA78-DCBD-42ED-BAD5-88DC378D2C68}" dt="2022-01-13T01:30:29.820" v="69" actId="1076"/>
          <ac:picMkLst>
            <pc:docMk/>
            <pc:sldMk cId="2541051675" sldId="280"/>
            <ac:picMk id="3" creationId="{D55B2EEE-653C-40B3-A40F-64C3D21BC087}"/>
          </ac:picMkLst>
        </pc:picChg>
        <pc:picChg chg="del mod">
          <ac:chgData name="DJeff Kanda Nkashama" userId="S::nkad2101@usherbrooke.ca::c3c87171-fd8c-4e2b-8ca8-32e7de6ccf7b" providerId="AD" clId="Web-{1F65DA78-DCBD-42ED-BAD5-88DC378D2C68}" dt="2022-01-13T01:28:57.570" v="62"/>
          <ac:picMkLst>
            <pc:docMk/>
            <pc:sldMk cId="2541051675" sldId="280"/>
            <ac:picMk id="16" creationId="{00000000-0000-0000-0000-000000000000}"/>
          </ac:picMkLst>
        </pc:picChg>
      </pc:sldChg>
      <pc:sldChg chg="addSp delSp modSp">
        <pc:chgData name="DJeff Kanda Nkashama" userId="S::nkad2101@usherbrooke.ca::c3c87171-fd8c-4e2b-8ca8-32e7de6ccf7b" providerId="AD" clId="Web-{1F65DA78-DCBD-42ED-BAD5-88DC378D2C68}" dt="2022-01-13T01:35:23.510" v="81"/>
        <pc:sldMkLst>
          <pc:docMk/>
          <pc:sldMk cId="436770665" sldId="281"/>
        </pc:sldMkLst>
        <pc:spChg chg="mod">
          <ac:chgData name="DJeff Kanda Nkashama" userId="S::nkad2101@usherbrooke.ca::c3c87171-fd8c-4e2b-8ca8-32e7de6ccf7b" providerId="AD" clId="Web-{1F65DA78-DCBD-42ED-BAD5-88DC378D2C68}" dt="2022-01-13T01:15:10.123" v="32" actId="1076"/>
          <ac:spMkLst>
            <pc:docMk/>
            <pc:sldMk cId="436770665" sldId="281"/>
            <ac:spMk id="7" creationId="{00000000-0000-0000-0000-000000000000}"/>
          </ac:spMkLst>
        </pc:spChg>
        <pc:spChg chg="add del mod">
          <ac:chgData name="DJeff Kanda Nkashama" userId="S::nkad2101@usherbrooke.ca::c3c87171-fd8c-4e2b-8ca8-32e7de6ccf7b" providerId="AD" clId="Web-{1F65DA78-DCBD-42ED-BAD5-88DC378D2C68}" dt="2022-01-13T01:28:46.601" v="60"/>
          <ac:spMkLst>
            <pc:docMk/>
            <pc:sldMk cId="436770665" sldId="281"/>
            <ac:spMk id="10" creationId="{B1D631C7-F20E-4C11-90C5-46DEB0FF8174}"/>
          </ac:spMkLst>
        </pc:spChg>
        <pc:spChg chg="del mod">
          <ac:chgData name="DJeff Kanda Nkashama" userId="S::nkad2101@usherbrooke.ca::c3c87171-fd8c-4e2b-8ca8-32e7de6ccf7b" providerId="AD" clId="Web-{1F65DA78-DCBD-42ED-BAD5-88DC378D2C68}" dt="2022-01-13T01:12:56.263" v="13"/>
          <ac:spMkLst>
            <pc:docMk/>
            <pc:sldMk cId="436770665" sldId="281"/>
            <ac:spMk id="11" creationId="{4C4CDC81-C8E2-46D3-A7B3-F324AB4DC2E1}"/>
          </ac:spMkLst>
        </pc:spChg>
        <pc:spChg chg="mod">
          <ac:chgData name="DJeff Kanda Nkashama" userId="S::nkad2101@usherbrooke.ca::c3c87171-fd8c-4e2b-8ca8-32e7de6ccf7b" providerId="AD" clId="Web-{1F65DA78-DCBD-42ED-BAD5-88DC378D2C68}" dt="2022-01-13T01:12:14.200" v="8" actId="1076"/>
          <ac:spMkLst>
            <pc:docMk/>
            <pc:sldMk cId="436770665" sldId="281"/>
            <ac:spMk id="12" creationId="{C3C1CB57-B618-41E9-BC18-71D4D55CE323}"/>
          </ac:spMkLst>
        </pc:spChg>
        <pc:spChg chg="mod">
          <ac:chgData name="DJeff Kanda Nkashama" userId="S::nkad2101@usherbrooke.ca::c3c87171-fd8c-4e2b-8ca8-32e7de6ccf7b" providerId="AD" clId="Web-{1F65DA78-DCBD-42ED-BAD5-88DC378D2C68}" dt="2022-01-13T01:13:14.310" v="18" actId="1076"/>
          <ac:spMkLst>
            <pc:docMk/>
            <pc:sldMk cId="436770665" sldId="281"/>
            <ac:spMk id="22" creationId="{1CD58E65-4A83-4E67-B087-51703308588F}"/>
          </ac:spMkLst>
        </pc:spChg>
        <pc:spChg chg="mod">
          <ac:chgData name="DJeff Kanda Nkashama" userId="S::nkad2101@usherbrooke.ca::c3c87171-fd8c-4e2b-8ca8-32e7de6ccf7b" providerId="AD" clId="Web-{1F65DA78-DCBD-42ED-BAD5-88DC378D2C68}" dt="2022-01-13T01:13:16.466" v="19" actId="1076"/>
          <ac:spMkLst>
            <pc:docMk/>
            <pc:sldMk cId="436770665" sldId="281"/>
            <ac:spMk id="26" creationId="{846B4978-DA94-4624-A28C-38EC74C337BC}"/>
          </ac:spMkLst>
        </pc:spChg>
        <pc:spChg chg="mod">
          <ac:chgData name="DJeff Kanda Nkashama" userId="S::nkad2101@usherbrooke.ca::c3c87171-fd8c-4e2b-8ca8-32e7de6ccf7b" providerId="AD" clId="Web-{1F65DA78-DCBD-42ED-BAD5-88DC378D2C68}" dt="2022-01-13T01:13:01.247" v="15" actId="1076"/>
          <ac:spMkLst>
            <pc:docMk/>
            <pc:sldMk cId="436770665" sldId="281"/>
            <ac:spMk id="28" creationId="{E8D12F97-8BC3-48AF-B860-844FE212F547}"/>
          </ac:spMkLst>
        </pc:spChg>
        <pc:spChg chg="mod">
          <ac:chgData name="DJeff Kanda Nkashama" userId="S::nkad2101@usherbrooke.ca::c3c87171-fd8c-4e2b-8ca8-32e7de6ccf7b" providerId="AD" clId="Web-{1F65DA78-DCBD-42ED-BAD5-88DC378D2C68}" dt="2022-01-13T01:13:03.404" v="16" actId="1076"/>
          <ac:spMkLst>
            <pc:docMk/>
            <pc:sldMk cId="436770665" sldId="281"/>
            <ac:spMk id="29" creationId="{B45982FC-CA8F-4A31-A663-7687CE0715B7}"/>
          </ac:spMkLst>
        </pc:spChg>
        <pc:spChg chg="mod">
          <ac:chgData name="DJeff Kanda Nkashama" userId="S::nkad2101@usherbrooke.ca::c3c87171-fd8c-4e2b-8ca8-32e7de6ccf7b" providerId="AD" clId="Web-{1F65DA78-DCBD-42ED-BAD5-88DC378D2C68}" dt="2022-01-13T01:12:59.310" v="14" actId="1076"/>
          <ac:spMkLst>
            <pc:docMk/>
            <pc:sldMk cId="436770665" sldId="281"/>
            <ac:spMk id="31" creationId="{E66D7DF6-CE23-43D0-866D-30EB29E3D45D}"/>
          </ac:spMkLst>
        </pc:spChg>
        <pc:spChg chg="mod">
          <ac:chgData name="DJeff Kanda Nkashama" userId="S::nkad2101@usherbrooke.ca::c3c87171-fd8c-4e2b-8ca8-32e7de6ccf7b" providerId="AD" clId="Web-{1F65DA78-DCBD-42ED-BAD5-88DC378D2C68}" dt="2022-01-13T01:13:19.466" v="20" actId="1076"/>
          <ac:spMkLst>
            <pc:docMk/>
            <pc:sldMk cId="436770665" sldId="281"/>
            <ac:spMk id="32" creationId="{8E0DB2ED-4D66-4EF4-9B6D-F73F93EE642A}"/>
          </ac:spMkLst>
        </pc:spChg>
        <pc:spChg chg="mod">
          <ac:chgData name="DJeff Kanda Nkashama" userId="S::nkad2101@usherbrooke.ca::c3c87171-fd8c-4e2b-8ca8-32e7de6ccf7b" providerId="AD" clId="Web-{1F65DA78-DCBD-42ED-BAD5-88DC378D2C68}" dt="2022-01-13T01:13:22.372" v="21" actId="1076"/>
          <ac:spMkLst>
            <pc:docMk/>
            <pc:sldMk cId="436770665" sldId="281"/>
            <ac:spMk id="33" creationId="{32CD6BD1-87A8-4718-A24F-2F915097D7D0}"/>
          </ac:spMkLst>
        </pc:spChg>
        <pc:spChg chg="mod">
          <ac:chgData name="DJeff Kanda Nkashama" userId="S::nkad2101@usherbrooke.ca::c3c87171-fd8c-4e2b-8ca8-32e7de6ccf7b" providerId="AD" clId="Web-{1F65DA78-DCBD-42ED-BAD5-88DC378D2C68}" dt="2022-01-13T01:11:15.965" v="1" actId="1076"/>
          <ac:spMkLst>
            <pc:docMk/>
            <pc:sldMk cId="436770665" sldId="281"/>
            <ac:spMk id="34" creationId="{ABECA23B-93EA-4AC4-8E49-504F940F2FE1}"/>
          </ac:spMkLst>
        </pc:spChg>
        <pc:spChg chg="mod">
          <ac:chgData name="DJeff Kanda Nkashama" userId="S::nkad2101@usherbrooke.ca::c3c87171-fd8c-4e2b-8ca8-32e7de6ccf7b" providerId="AD" clId="Web-{1F65DA78-DCBD-42ED-BAD5-88DC378D2C68}" dt="2022-01-13T01:13:05.419" v="17" actId="1076"/>
          <ac:spMkLst>
            <pc:docMk/>
            <pc:sldMk cId="436770665" sldId="281"/>
            <ac:spMk id="35" creationId="{C4A9877C-F368-4DF2-A10C-7FAB42D07EB5}"/>
          </ac:spMkLst>
        </pc:spChg>
        <pc:spChg chg="add del mod">
          <ac:chgData name="DJeff Kanda Nkashama" userId="S::nkad2101@usherbrooke.ca::c3c87171-fd8c-4e2b-8ca8-32e7de6ccf7b" providerId="AD" clId="Web-{1F65DA78-DCBD-42ED-BAD5-88DC378D2C68}" dt="2022-01-13T01:35:23.510" v="81"/>
          <ac:spMkLst>
            <pc:docMk/>
            <pc:sldMk cId="436770665" sldId="281"/>
            <ac:spMk id="37" creationId="{00BBBFF3-417E-4619-81C0-5C40260F281F}"/>
          </ac:spMkLst>
        </pc:spChg>
        <pc:grpChg chg="mod ord">
          <ac:chgData name="DJeff Kanda Nkashama" userId="S::nkad2101@usherbrooke.ca::c3c87171-fd8c-4e2b-8ca8-32e7de6ccf7b" providerId="AD" clId="Web-{1F65DA78-DCBD-42ED-BAD5-88DC378D2C68}" dt="2022-01-13T01:28:25.444" v="58" actId="1076"/>
          <ac:grpSpMkLst>
            <pc:docMk/>
            <pc:sldMk cId="436770665" sldId="281"/>
            <ac:grpSpMk id="8" creationId="{ABD36CA1-A20C-48FD-89B5-93C7B47E30A9}"/>
          </ac:grpSpMkLst>
        </pc:grpChg>
        <pc:picChg chg="add mod">
          <ac:chgData name="DJeff Kanda Nkashama" userId="S::nkad2101@usherbrooke.ca::c3c87171-fd8c-4e2b-8ca8-32e7de6ccf7b" providerId="AD" clId="Web-{1F65DA78-DCBD-42ED-BAD5-88DC378D2C68}" dt="2022-01-13T01:28:35.023" v="59" actId="1076"/>
          <ac:picMkLst>
            <pc:docMk/>
            <pc:sldMk cId="436770665" sldId="281"/>
            <ac:picMk id="13" creationId="{FC787B83-21C7-4251-9BC1-CAF206AFED1D}"/>
          </ac:picMkLst>
        </pc:picChg>
        <pc:picChg chg="del">
          <ac:chgData name="DJeff Kanda Nkashama" userId="S::nkad2101@usherbrooke.ca::c3c87171-fd8c-4e2b-8ca8-32e7de6ccf7b" providerId="AD" clId="Web-{1F65DA78-DCBD-42ED-BAD5-88DC378D2C68}" dt="2022-01-13T01:25:44.459" v="35"/>
          <ac:picMkLst>
            <pc:docMk/>
            <pc:sldMk cId="436770665" sldId="281"/>
            <ac:picMk id="14" creationId="{00000000-0000-0000-0000-000000000000}"/>
          </ac:picMkLst>
        </pc:picChg>
        <pc:picChg chg="mod">
          <ac:chgData name="DJeff Kanda Nkashama" userId="S::nkad2101@usherbrooke.ca::c3c87171-fd8c-4e2b-8ca8-32e7de6ccf7b" providerId="AD" clId="Web-{1F65DA78-DCBD-42ED-BAD5-88DC378D2C68}" dt="2022-01-13T01:25:32.599" v="33" actId="1076"/>
          <ac:picMkLst>
            <pc:docMk/>
            <pc:sldMk cId="436770665" sldId="281"/>
            <ac:picMk id="30" creationId="{00000000-0000-0000-0000-000000000000}"/>
          </ac:picMkLst>
        </pc:picChg>
        <pc:cxnChg chg="mod">
          <ac:chgData name="DJeff Kanda Nkashama" userId="S::nkad2101@usherbrooke.ca::c3c87171-fd8c-4e2b-8ca8-32e7de6ccf7b" providerId="AD" clId="Web-{1F65DA78-DCBD-42ED-BAD5-88DC378D2C68}" dt="2022-01-13T01:12:20.841" v="9" actId="14100"/>
          <ac:cxnSpMkLst>
            <pc:docMk/>
            <pc:sldMk cId="436770665" sldId="281"/>
            <ac:cxnSpMk id="3" creationId="{E3926B5E-C120-46CC-8A3D-FD3224B14B3D}"/>
          </ac:cxnSpMkLst>
        </pc:cxnChg>
        <pc:cxnChg chg="mod">
          <ac:chgData name="DJeff Kanda Nkashama" userId="S::nkad2101@usherbrooke.ca::c3c87171-fd8c-4e2b-8ca8-32e7de6ccf7b" providerId="AD" clId="Web-{1F65DA78-DCBD-42ED-BAD5-88DC378D2C68}" dt="2022-01-13T01:11:57.684" v="5" actId="14100"/>
          <ac:cxnSpMkLst>
            <pc:docMk/>
            <pc:sldMk cId="436770665" sldId="281"/>
            <ac:cxnSpMk id="15" creationId="{2B6D7380-16EA-45A0-B1A3-DA8D0196AB1B}"/>
          </ac:cxnSpMkLst>
        </pc:cxnChg>
        <pc:cxnChg chg="mod">
          <ac:chgData name="DJeff Kanda Nkashama" userId="S::nkad2101@usherbrooke.ca::c3c87171-fd8c-4e2b-8ca8-32e7de6ccf7b" providerId="AD" clId="Web-{1F65DA78-DCBD-42ED-BAD5-88DC378D2C68}" dt="2022-01-13T01:12:33.169" v="10" actId="14100"/>
          <ac:cxnSpMkLst>
            <pc:docMk/>
            <pc:sldMk cId="436770665" sldId="281"/>
            <ac:cxnSpMk id="17" creationId="{18BDE2C9-6519-484B-AC25-3D03C6E89382}"/>
          </ac:cxnSpMkLst>
        </pc:cxnChg>
        <pc:cxnChg chg="mod ord">
          <ac:chgData name="DJeff Kanda Nkashama" userId="S::nkad2101@usherbrooke.ca::c3c87171-fd8c-4e2b-8ca8-32e7de6ccf7b" providerId="AD" clId="Web-{1F65DA78-DCBD-42ED-BAD5-88DC378D2C68}" dt="2022-01-13T01:26:22.037" v="42" actId="1076"/>
          <ac:cxnSpMkLst>
            <pc:docMk/>
            <pc:sldMk cId="436770665" sldId="281"/>
            <ac:cxnSpMk id="18" creationId="{00000000-0000-0000-0000-000000000000}"/>
          </ac:cxnSpMkLst>
        </pc:cxnChg>
        <pc:cxnChg chg="mod ord">
          <ac:chgData name="DJeff Kanda Nkashama" userId="S::nkad2101@usherbrooke.ca::c3c87171-fd8c-4e2b-8ca8-32e7de6ccf7b" providerId="AD" clId="Web-{1F65DA78-DCBD-42ED-BAD5-88DC378D2C68}" dt="2022-01-13T01:28:16.116" v="56" actId="1076"/>
          <ac:cxnSpMkLst>
            <pc:docMk/>
            <pc:sldMk cId="436770665" sldId="281"/>
            <ac:cxnSpMk id="27" creationId="{00000000-0000-0000-0000-000000000000}"/>
          </ac:cxnSpMkLst>
        </pc:cxnChg>
      </pc:sldChg>
      <pc:sldChg chg="addSp delSp modSp">
        <pc:chgData name="DJeff Kanda Nkashama" userId="S::nkad2101@usherbrooke.ca::c3c87171-fd8c-4e2b-8ca8-32e7de6ccf7b" providerId="AD" clId="Web-{1F65DA78-DCBD-42ED-BAD5-88DC378D2C68}" dt="2022-01-13T01:33:27.103" v="78" actId="14100"/>
        <pc:sldMkLst>
          <pc:docMk/>
          <pc:sldMk cId="3834209445" sldId="282"/>
        </pc:sldMkLst>
        <pc:picChg chg="del">
          <ac:chgData name="DJeff Kanda Nkashama" userId="S::nkad2101@usherbrooke.ca::c3c87171-fd8c-4e2b-8ca8-32e7de6ccf7b" providerId="AD" clId="Web-{1F65DA78-DCBD-42ED-BAD5-88DC378D2C68}" dt="2022-01-13T01:30:34.148" v="70"/>
          <ac:picMkLst>
            <pc:docMk/>
            <pc:sldMk cId="3834209445" sldId="282"/>
            <ac:picMk id="3" creationId="{00000000-0000-0000-0000-000000000000}"/>
          </ac:picMkLst>
        </pc:picChg>
        <pc:picChg chg="add mod">
          <ac:chgData name="DJeff Kanda Nkashama" userId="S::nkad2101@usherbrooke.ca::c3c87171-fd8c-4e2b-8ca8-32e7de6ccf7b" providerId="AD" clId="Web-{1F65DA78-DCBD-42ED-BAD5-88DC378D2C68}" dt="2022-01-13T01:33:27.103" v="78" actId="14100"/>
          <ac:picMkLst>
            <pc:docMk/>
            <pc:sldMk cId="3834209445" sldId="282"/>
            <ac:picMk id="8" creationId="{4648FE15-9C7D-46A2-857E-01A46DD822F0}"/>
          </ac:picMkLst>
        </pc:picChg>
      </pc:sldChg>
    </pc:docChg>
  </pc:docChgLst>
  <pc:docChgLst>
    <pc:chgData name="Froduald Kabanza" userId="edf393d0-642b-4b9e-8c75-f62133241689" providerId="ADAL" clId="{F17B1EDF-93CA-4D61-9FA4-3116CF6B8561}"/>
    <pc:docChg chg="undo redo custSel addSld delSld modSld sldOrd addSection delSection modSection">
      <pc:chgData name="Froduald Kabanza" userId="edf393d0-642b-4b9e-8c75-f62133241689" providerId="ADAL" clId="{F17B1EDF-93CA-4D61-9FA4-3116CF6B8561}" dt="2022-02-02T19:34:41.408" v="16102"/>
      <pc:docMkLst>
        <pc:docMk/>
      </pc:docMkLst>
      <pc:sldChg chg="add">
        <pc:chgData name="Froduald Kabanza" userId="edf393d0-642b-4b9e-8c75-f62133241689" providerId="ADAL" clId="{F17B1EDF-93CA-4D61-9FA4-3116CF6B8561}" dt="2022-01-30T23:21:02.846" v="538"/>
        <pc:sldMkLst>
          <pc:docMk/>
          <pc:sldMk cId="0" sldId="260"/>
        </pc:sldMkLst>
      </pc:sldChg>
      <pc:sldChg chg="add ord">
        <pc:chgData name="Froduald Kabanza" userId="edf393d0-642b-4b9e-8c75-f62133241689" providerId="ADAL" clId="{F17B1EDF-93CA-4D61-9FA4-3116CF6B8561}" dt="2022-01-31T23:29:09.187" v="6286"/>
        <pc:sldMkLst>
          <pc:docMk/>
          <pc:sldMk cId="0" sldId="261"/>
        </pc:sldMkLst>
      </pc:sldChg>
      <pc:sldChg chg="addSp delSp modSp add mod">
        <pc:chgData name="Froduald Kabanza" userId="edf393d0-642b-4b9e-8c75-f62133241689" providerId="ADAL" clId="{F17B1EDF-93CA-4D61-9FA4-3116CF6B8561}" dt="2022-02-01T00:21:04.097" v="7309" actId="20577"/>
        <pc:sldMkLst>
          <pc:docMk/>
          <pc:sldMk cId="0" sldId="262"/>
        </pc:sldMkLst>
        <pc:spChg chg="add del mod">
          <ac:chgData name="Froduald Kabanza" userId="edf393d0-642b-4b9e-8c75-f62133241689" providerId="ADAL" clId="{F17B1EDF-93CA-4D61-9FA4-3116CF6B8561}" dt="2022-01-31T23:28:17.608" v="6279" actId="478"/>
          <ac:spMkLst>
            <pc:docMk/>
            <pc:sldMk cId="0" sldId="262"/>
            <ac:spMk id="2" creationId="{0EFD2B48-468B-4A5E-BF62-8BC8158E5A29}"/>
          </ac:spMkLst>
        </pc:spChg>
        <pc:spChg chg="mod">
          <ac:chgData name="Froduald Kabanza" userId="edf393d0-642b-4b9e-8c75-f62133241689" providerId="ADAL" clId="{F17B1EDF-93CA-4D61-9FA4-3116CF6B8561}" dt="2022-02-01T00:20:43.318" v="7304" actId="1076"/>
          <ac:spMkLst>
            <pc:docMk/>
            <pc:sldMk cId="0" sldId="262"/>
            <ac:spMk id="18" creationId="{A7FE67E9-D890-41FA-A7CD-CBEC0776E0C9}"/>
          </ac:spMkLst>
        </pc:spChg>
        <pc:spChg chg="mod">
          <ac:chgData name="Froduald Kabanza" userId="edf393d0-642b-4b9e-8c75-f62133241689" providerId="ADAL" clId="{F17B1EDF-93CA-4D61-9FA4-3116CF6B8561}" dt="2022-02-01T00:20:43.318" v="7304" actId="1076"/>
          <ac:spMkLst>
            <pc:docMk/>
            <pc:sldMk cId="0" sldId="262"/>
            <ac:spMk id="19" creationId="{49E869C4-D096-4B60-AA24-77B74FBA0BD4}"/>
          </ac:spMkLst>
        </pc:spChg>
        <pc:spChg chg="mod">
          <ac:chgData name="Froduald Kabanza" userId="edf393d0-642b-4b9e-8c75-f62133241689" providerId="ADAL" clId="{F17B1EDF-93CA-4D61-9FA4-3116CF6B8561}" dt="2022-02-01T00:20:43.318" v="7304" actId="1076"/>
          <ac:spMkLst>
            <pc:docMk/>
            <pc:sldMk cId="0" sldId="262"/>
            <ac:spMk id="22" creationId="{9CC0F536-0240-46C0-93D6-42F8615D7A49}"/>
          </ac:spMkLst>
        </pc:spChg>
        <pc:spChg chg="mod">
          <ac:chgData name="Froduald Kabanza" userId="edf393d0-642b-4b9e-8c75-f62133241689" providerId="ADAL" clId="{F17B1EDF-93CA-4D61-9FA4-3116CF6B8561}" dt="2022-02-01T00:20:43.318" v="7304" actId="1076"/>
          <ac:spMkLst>
            <pc:docMk/>
            <pc:sldMk cId="0" sldId="262"/>
            <ac:spMk id="23" creationId="{323744AC-E72F-4397-9F2E-3E09893C4698}"/>
          </ac:spMkLst>
        </pc:spChg>
        <pc:spChg chg="mod">
          <ac:chgData name="Froduald Kabanza" userId="edf393d0-642b-4b9e-8c75-f62133241689" providerId="ADAL" clId="{F17B1EDF-93CA-4D61-9FA4-3116CF6B8561}" dt="2022-02-01T00:20:43.318" v="7304" actId="1076"/>
          <ac:spMkLst>
            <pc:docMk/>
            <pc:sldMk cId="0" sldId="262"/>
            <ac:spMk id="27" creationId="{15A15011-C49C-4E4B-AAB8-126D8474686D}"/>
          </ac:spMkLst>
        </pc:spChg>
        <pc:spChg chg="mod">
          <ac:chgData name="Froduald Kabanza" userId="edf393d0-642b-4b9e-8c75-f62133241689" providerId="ADAL" clId="{F17B1EDF-93CA-4D61-9FA4-3116CF6B8561}" dt="2022-02-01T00:20:43.318" v="7304" actId="1076"/>
          <ac:spMkLst>
            <pc:docMk/>
            <pc:sldMk cId="0" sldId="262"/>
            <ac:spMk id="28" creationId="{9B1B0CC7-A08F-48E4-877B-B294AA3CE2D4}"/>
          </ac:spMkLst>
        </pc:spChg>
        <pc:spChg chg="mod">
          <ac:chgData name="Froduald Kabanza" userId="edf393d0-642b-4b9e-8c75-f62133241689" providerId="ADAL" clId="{F17B1EDF-93CA-4D61-9FA4-3116CF6B8561}" dt="2022-02-01T00:20:43.318" v="7304" actId="1076"/>
          <ac:spMkLst>
            <pc:docMk/>
            <pc:sldMk cId="0" sldId="262"/>
            <ac:spMk id="29" creationId="{8100CCBF-0295-442C-9672-1C46C34006A8}"/>
          </ac:spMkLst>
        </pc:spChg>
        <pc:spChg chg="mod">
          <ac:chgData name="Froduald Kabanza" userId="edf393d0-642b-4b9e-8c75-f62133241689" providerId="ADAL" clId="{F17B1EDF-93CA-4D61-9FA4-3116CF6B8561}" dt="2022-02-01T00:20:43.318" v="7304" actId="1076"/>
          <ac:spMkLst>
            <pc:docMk/>
            <pc:sldMk cId="0" sldId="262"/>
            <ac:spMk id="30" creationId="{0A36D245-9751-44D9-B63F-1F067BC68CD2}"/>
          </ac:spMkLst>
        </pc:spChg>
        <pc:spChg chg="mod">
          <ac:chgData name="Froduald Kabanza" userId="edf393d0-642b-4b9e-8c75-f62133241689" providerId="ADAL" clId="{F17B1EDF-93CA-4D61-9FA4-3116CF6B8561}" dt="2022-02-01T00:20:43.318" v="7304" actId="1076"/>
          <ac:spMkLst>
            <pc:docMk/>
            <pc:sldMk cId="0" sldId="262"/>
            <ac:spMk id="31" creationId="{0A839314-14EF-46EB-BCE8-E2114B67C905}"/>
          </ac:spMkLst>
        </pc:spChg>
        <pc:spChg chg="mod">
          <ac:chgData name="Froduald Kabanza" userId="edf393d0-642b-4b9e-8c75-f62133241689" providerId="ADAL" clId="{F17B1EDF-93CA-4D61-9FA4-3116CF6B8561}" dt="2022-02-01T00:20:43.318" v="7304" actId="1076"/>
          <ac:spMkLst>
            <pc:docMk/>
            <pc:sldMk cId="0" sldId="262"/>
            <ac:spMk id="32" creationId="{10DF0C43-11AE-4A09-95A4-49F392A94DC5}"/>
          </ac:spMkLst>
        </pc:spChg>
        <pc:spChg chg="mod">
          <ac:chgData name="Froduald Kabanza" userId="edf393d0-642b-4b9e-8c75-f62133241689" providerId="ADAL" clId="{F17B1EDF-93CA-4D61-9FA4-3116CF6B8561}" dt="2022-02-01T00:20:43.318" v="7304" actId="1076"/>
          <ac:spMkLst>
            <pc:docMk/>
            <pc:sldMk cId="0" sldId="262"/>
            <ac:spMk id="33" creationId="{4436543B-3964-4FD1-BD02-066A2623BFF1}"/>
          </ac:spMkLst>
        </pc:spChg>
        <pc:spChg chg="mod">
          <ac:chgData name="Froduald Kabanza" userId="edf393d0-642b-4b9e-8c75-f62133241689" providerId="ADAL" clId="{F17B1EDF-93CA-4D61-9FA4-3116CF6B8561}" dt="2022-02-01T00:20:43.318" v="7304" actId="1076"/>
          <ac:spMkLst>
            <pc:docMk/>
            <pc:sldMk cId="0" sldId="262"/>
            <ac:spMk id="34" creationId="{8F1216DE-648A-411D-A4E9-15E58B99BE26}"/>
          </ac:spMkLst>
        </pc:spChg>
        <pc:spChg chg="add mod">
          <ac:chgData name="Froduald Kabanza" userId="edf393d0-642b-4b9e-8c75-f62133241689" providerId="ADAL" clId="{F17B1EDF-93CA-4D61-9FA4-3116CF6B8561}" dt="2022-01-31T23:33:48.712" v="6389" actId="255"/>
          <ac:spMkLst>
            <pc:docMk/>
            <pc:sldMk cId="0" sldId="262"/>
            <ac:spMk id="37" creationId="{986BAFCF-3880-4BC3-9818-AEE92926B95E}"/>
          </ac:spMkLst>
        </pc:spChg>
        <pc:spChg chg="add mod">
          <ac:chgData name="Froduald Kabanza" userId="edf393d0-642b-4b9e-8c75-f62133241689" providerId="ADAL" clId="{F17B1EDF-93CA-4D61-9FA4-3116CF6B8561}" dt="2022-01-31T23:34:09.578" v="6393" actId="1076"/>
          <ac:spMkLst>
            <pc:docMk/>
            <pc:sldMk cId="0" sldId="262"/>
            <ac:spMk id="38" creationId="{408B2616-E8D7-4FE8-9836-D1E88C3F51A5}"/>
          </ac:spMkLst>
        </pc:spChg>
        <pc:spChg chg="mod">
          <ac:chgData name="Froduald Kabanza" userId="edf393d0-642b-4b9e-8c75-f62133241689" providerId="ADAL" clId="{F17B1EDF-93CA-4D61-9FA4-3116CF6B8561}" dt="2022-01-31T23:26:44.028" v="6259" actId="20577"/>
          <ac:spMkLst>
            <pc:docMk/>
            <pc:sldMk cId="0" sldId="262"/>
            <ac:spMk id="18434" creationId="{00000000-0000-0000-0000-000000000000}"/>
          </ac:spMkLst>
        </pc:spChg>
        <pc:spChg chg="add del mod">
          <ac:chgData name="Froduald Kabanza" userId="edf393d0-642b-4b9e-8c75-f62133241689" providerId="ADAL" clId="{F17B1EDF-93CA-4D61-9FA4-3116CF6B8561}" dt="2022-02-01T00:21:04.097" v="7309" actId="20577"/>
          <ac:spMkLst>
            <pc:docMk/>
            <pc:sldMk cId="0" sldId="262"/>
            <ac:spMk id="18435" creationId="{00000000-0000-0000-0000-000000000000}"/>
          </ac:spMkLst>
        </pc:spChg>
        <pc:spChg chg="mod">
          <ac:chgData name="Froduald Kabanza" userId="edf393d0-642b-4b9e-8c75-f62133241689" providerId="ADAL" clId="{F17B1EDF-93CA-4D61-9FA4-3116CF6B8561}" dt="2022-01-31T23:33:48.712" v="6389" actId="255"/>
          <ac:spMkLst>
            <pc:docMk/>
            <pc:sldMk cId="0" sldId="262"/>
            <ac:spMk id="18439" creationId="{00000000-0000-0000-0000-000000000000}"/>
          </ac:spMkLst>
        </pc:spChg>
        <pc:spChg chg="del mod">
          <ac:chgData name="Froduald Kabanza" userId="edf393d0-642b-4b9e-8c75-f62133241689" providerId="ADAL" clId="{F17B1EDF-93CA-4D61-9FA4-3116CF6B8561}" dt="2022-01-31T23:34:03.097" v="6392" actId="478"/>
          <ac:spMkLst>
            <pc:docMk/>
            <pc:sldMk cId="0" sldId="262"/>
            <ac:spMk id="18441" creationId="{00000000-0000-0000-0000-000000000000}"/>
          </ac:spMkLst>
        </pc:spChg>
        <pc:spChg chg="mod">
          <ac:chgData name="Froduald Kabanza" userId="edf393d0-642b-4b9e-8c75-f62133241689" providerId="ADAL" clId="{F17B1EDF-93CA-4D61-9FA4-3116CF6B8561}" dt="2022-01-31T23:33:48.712" v="6389" actId="255"/>
          <ac:spMkLst>
            <pc:docMk/>
            <pc:sldMk cId="0" sldId="262"/>
            <ac:spMk id="18444" creationId="{00000000-0000-0000-0000-000000000000}"/>
          </ac:spMkLst>
        </pc:spChg>
        <pc:spChg chg="del mod">
          <ac:chgData name="Froduald Kabanza" userId="edf393d0-642b-4b9e-8c75-f62133241689" providerId="ADAL" clId="{F17B1EDF-93CA-4D61-9FA4-3116CF6B8561}" dt="2022-01-31T23:33:59.793" v="6391" actId="478"/>
          <ac:spMkLst>
            <pc:docMk/>
            <pc:sldMk cId="0" sldId="262"/>
            <ac:spMk id="18445" creationId="{00000000-0000-0000-0000-000000000000}"/>
          </ac:spMkLst>
        </pc:spChg>
        <pc:spChg chg="del">
          <ac:chgData name="Froduald Kabanza" userId="edf393d0-642b-4b9e-8c75-f62133241689" providerId="ADAL" clId="{F17B1EDF-93CA-4D61-9FA4-3116CF6B8561}" dt="2022-01-31T23:27:25.209" v="6265" actId="478"/>
          <ac:spMkLst>
            <pc:docMk/>
            <pc:sldMk cId="0" sldId="262"/>
            <ac:spMk id="18447" creationId="{00000000-0000-0000-0000-000000000000}"/>
          </ac:spMkLst>
        </pc:spChg>
        <pc:spChg chg="mod">
          <ac:chgData name="Froduald Kabanza" userId="edf393d0-642b-4b9e-8c75-f62133241689" providerId="ADAL" clId="{F17B1EDF-93CA-4D61-9FA4-3116CF6B8561}" dt="2022-01-31T23:33:17.283" v="6378" actId="1076"/>
          <ac:spMkLst>
            <pc:docMk/>
            <pc:sldMk cId="0" sldId="262"/>
            <ac:spMk id="23557" creationId="{00000000-0000-0000-0000-000000000000}"/>
          </ac:spMkLst>
        </pc:spChg>
        <pc:spChg chg="mod">
          <ac:chgData name="Froduald Kabanza" userId="edf393d0-642b-4b9e-8c75-f62133241689" providerId="ADAL" clId="{F17B1EDF-93CA-4D61-9FA4-3116CF6B8561}" dt="2022-01-31T23:33:17.283" v="6378" actId="1076"/>
          <ac:spMkLst>
            <pc:docMk/>
            <pc:sldMk cId="0" sldId="262"/>
            <ac:spMk id="23559" creationId="{00000000-0000-0000-0000-000000000000}"/>
          </ac:spMkLst>
        </pc:spChg>
        <pc:spChg chg="mod">
          <ac:chgData name="Froduald Kabanza" userId="edf393d0-642b-4b9e-8c75-f62133241689" providerId="ADAL" clId="{F17B1EDF-93CA-4D61-9FA4-3116CF6B8561}" dt="2022-01-31T23:33:17.283" v="6378" actId="1076"/>
          <ac:spMkLst>
            <pc:docMk/>
            <pc:sldMk cId="0" sldId="262"/>
            <ac:spMk id="23560" creationId="{00000000-0000-0000-0000-000000000000}"/>
          </ac:spMkLst>
        </pc:spChg>
        <pc:spChg chg="mod">
          <ac:chgData name="Froduald Kabanza" userId="edf393d0-642b-4b9e-8c75-f62133241689" providerId="ADAL" clId="{F17B1EDF-93CA-4D61-9FA4-3116CF6B8561}" dt="2022-01-31T23:33:35.557" v="6383" actId="1076"/>
          <ac:spMkLst>
            <pc:docMk/>
            <pc:sldMk cId="0" sldId="262"/>
            <ac:spMk id="23563" creationId="{00000000-0000-0000-0000-000000000000}"/>
          </ac:spMkLst>
        </pc:spChg>
        <pc:grpChg chg="add mod">
          <ac:chgData name="Froduald Kabanza" userId="edf393d0-642b-4b9e-8c75-f62133241689" providerId="ADAL" clId="{F17B1EDF-93CA-4D61-9FA4-3116CF6B8561}" dt="2022-02-01T00:20:43.318" v="7304" actId="1076"/>
          <ac:grpSpMkLst>
            <pc:docMk/>
            <pc:sldMk cId="0" sldId="262"/>
            <ac:grpSpMk id="17" creationId="{A1F55EE0-E3EE-43DB-92ED-D3DE94C05D43}"/>
          </ac:grpSpMkLst>
        </pc:grpChg>
        <pc:cxnChg chg="mod">
          <ac:chgData name="Froduald Kabanza" userId="edf393d0-642b-4b9e-8c75-f62133241689" providerId="ADAL" clId="{F17B1EDF-93CA-4D61-9FA4-3116CF6B8561}" dt="2022-02-01T00:20:43.318" v="7304" actId="1076"/>
          <ac:cxnSpMkLst>
            <pc:docMk/>
            <pc:sldMk cId="0" sldId="262"/>
            <ac:cxnSpMk id="20" creationId="{F74B2A14-07C4-4D89-BE0D-349CC7AF1D02}"/>
          </ac:cxnSpMkLst>
        </pc:cxnChg>
        <pc:cxnChg chg="mod">
          <ac:chgData name="Froduald Kabanza" userId="edf393d0-642b-4b9e-8c75-f62133241689" providerId="ADAL" clId="{F17B1EDF-93CA-4D61-9FA4-3116CF6B8561}" dt="2022-02-01T00:20:43.318" v="7304" actId="1076"/>
          <ac:cxnSpMkLst>
            <pc:docMk/>
            <pc:sldMk cId="0" sldId="262"/>
            <ac:cxnSpMk id="21" creationId="{70DDC7FC-4460-4DDC-B2E5-9EC191936D37}"/>
          </ac:cxnSpMkLst>
        </pc:cxnChg>
        <pc:cxnChg chg="mod">
          <ac:chgData name="Froduald Kabanza" userId="edf393d0-642b-4b9e-8c75-f62133241689" providerId="ADAL" clId="{F17B1EDF-93CA-4D61-9FA4-3116CF6B8561}" dt="2022-02-01T00:20:43.318" v="7304" actId="1076"/>
          <ac:cxnSpMkLst>
            <pc:docMk/>
            <pc:sldMk cId="0" sldId="262"/>
            <ac:cxnSpMk id="24" creationId="{227C4778-2E50-45B5-9CE4-E55B697FABD3}"/>
          </ac:cxnSpMkLst>
        </pc:cxnChg>
        <pc:cxnChg chg="mod">
          <ac:chgData name="Froduald Kabanza" userId="edf393d0-642b-4b9e-8c75-f62133241689" providerId="ADAL" clId="{F17B1EDF-93CA-4D61-9FA4-3116CF6B8561}" dt="2022-02-01T00:20:43.318" v="7304" actId="1076"/>
          <ac:cxnSpMkLst>
            <pc:docMk/>
            <pc:sldMk cId="0" sldId="262"/>
            <ac:cxnSpMk id="25" creationId="{1EDAC326-3309-4D38-ADB8-CCD2990C42C8}"/>
          </ac:cxnSpMkLst>
        </pc:cxnChg>
        <pc:cxnChg chg="mod">
          <ac:chgData name="Froduald Kabanza" userId="edf393d0-642b-4b9e-8c75-f62133241689" providerId="ADAL" clId="{F17B1EDF-93CA-4D61-9FA4-3116CF6B8561}" dt="2022-02-01T00:20:43.318" v="7304" actId="1076"/>
          <ac:cxnSpMkLst>
            <pc:docMk/>
            <pc:sldMk cId="0" sldId="262"/>
            <ac:cxnSpMk id="26" creationId="{54DD2C69-A4A0-42AF-BF65-79BA227F6404}"/>
          </ac:cxnSpMkLst>
        </pc:cxnChg>
        <pc:cxnChg chg="mod">
          <ac:chgData name="Froduald Kabanza" userId="edf393d0-642b-4b9e-8c75-f62133241689" providerId="ADAL" clId="{F17B1EDF-93CA-4D61-9FA4-3116CF6B8561}" dt="2022-02-01T00:20:43.318" v="7304" actId="1076"/>
          <ac:cxnSpMkLst>
            <pc:docMk/>
            <pc:sldMk cId="0" sldId="262"/>
            <ac:cxnSpMk id="35" creationId="{B0293051-3195-4689-A71C-B3665C54D850}"/>
          </ac:cxnSpMkLst>
        </pc:cxnChg>
        <pc:cxnChg chg="mod">
          <ac:chgData name="Froduald Kabanza" userId="edf393d0-642b-4b9e-8c75-f62133241689" providerId="ADAL" clId="{F17B1EDF-93CA-4D61-9FA4-3116CF6B8561}" dt="2022-02-01T00:20:43.318" v="7304" actId="1076"/>
          <ac:cxnSpMkLst>
            <pc:docMk/>
            <pc:sldMk cId="0" sldId="262"/>
            <ac:cxnSpMk id="36" creationId="{6F8CD656-7772-4495-A827-57F571A3C100}"/>
          </ac:cxnSpMkLst>
        </pc:cxnChg>
      </pc:sldChg>
      <pc:sldChg chg="modSp add mod">
        <pc:chgData name="Froduald Kabanza" userId="edf393d0-642b-4b9e-8c75-f62133241689" providerId="ADAL" clId="{F17B1EDF-93CA-4D61-9FA4-3116CF6B8561}" dt="2022-01-31T22:43:34.652" v="5721" actId="20577"/>
        <pc:sldMkLst>
          <pc:docMk/>
          <pc:sldMk cId="0" sldId="264"/>
        </pc:sldMkLst>
        <pc:spChg chg="mod">
          <ac:chgData name="Froduald Kabanza" userId="edf393d0-642b-4b9e-8c75-f62133241689" providerId="ADAL" clId="{F17B1EDF-93CA-4D61-9FA4-3116CF6B8561}" dt="2022-01-31T22:43:34.652" v="5721" actId="20577"/>
          <ac:spMkLst>
            <pc:docMk/>
            <pc:sldMk cId="0" sldId="264"/>
            <ac:spMk id="20483" creationId="{00000000-0000-0000-0000-000000000000}"/>
          </ac:spMkLst>
        </pc:spChg>
      </pc:sldChg>
      <pc:sldChg chg="delSp modSp add del mod">
        <pc:chgData name="Froduald Kabanza" userId="edf393d0-642b-4b9e-8c75-f62133241689" providerId="ADAL" clId="{F17B1EDF-93CA-4D61-9FA4-3116CF6B8561}" dt="2022-02-01T00:22:17.019" v="7311"/>
        <pc:sldMkLst>
          <pc:docMk/>
          <pc:sldMk cId="0" sldId="265"/>
        </pc:sldMkLst>
        <pc:spChg chg="mod">
          <ac:chgData name="Froduald Kabanza" userId="edf393d0-642b-4b9e-8c75-f62133241689" providerId="ADAL" clId="{F17B1EDF-93CA-4D61-9FA4-3116CF6B8561}" dt="2022-01-31T23:45:36.537" v="6772" actId="478"/>
          <ac:spMkLst>
            <pc:docMk/>
            <pc:sldMk cId="0" sldId="265"/>
            <ac:spMk id="56"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57"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58"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60"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77"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78"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79"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80"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28"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29"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0"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1"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2"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3"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4"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5"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6"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7"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8" creationId="{00000000-0000-0000-0000-000000000000}"/>
          </ac:spMkLst>
        </pc:spChg>
        <pc:spChg chg="del">
          <ac:chgData name="Froduald Kabanza" userId="edf393d0-642b-4b9e-8c75-f62133241689" providerId="ADAL" clId="{F17B1EDF-93CA-4D61-9FA4-3116CF6B8561}" dt="2022-01-31T23:45:36.537" v="6772" actId="478"/>
          <ac:spMkLst>
            <pc:docMk/>
            <pc:sldMk cId="0" sldId="265"/>
            <ac:spMk id="21539"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40" creationId="{00000000-0000-0000-0000-000000000000}"/>
          </ac:spMkLst>
        </pc:spChg>
        <pc:grpChg chg="mod">
          <ac:chgData name="Froduald Kabanza" userId="edf393d0-642b-4b9e-8c75-f62133241689" providerId="ADAL" clId="{F17B1EDF-93CA-4D61-9FA4-3116CF6B8561}" dt="2022-01-31T23:45:36.537" v="6772" actId="478"/>
          <ac:grpSpMkLst>
            <pc:docMk/>
            <pc:sldMk cId="0" sldId="265"/>
            <ac:grpSpMk id="2" creationId="{00000000-0000-0000-0000-000000000000}"/>
          </ac:grpSpMkLst>
        </pc:grpChg>
        <pc:cxnChg chg="mod">
          <ac:chgData name="Froduald Kabanza" userId="edf393d0-642b-4b9e-8c75-f62133241689" providerId="ADAL" clId="{F17B1EDF-93CA-4D61-9FA4-3116CF6B8561}" dt="2022-01-31T23:45:36.537" v="6772" actId="478"/>
          <ac:cxnSpMkLst>
            <pc:docMk/>
            <pc:sldMk cId="0" sldId="265"/>
            <ac:cxnSpMk id="3" creationId="{00000000-0000-0000-0000-000000000000}"/>
          </ac:cxnSpMkLst>
        </pc:cxnChg>
        <pc:cxnChg chg="del mod">
          <ac:chgData name="Froduald Kabanza" userId="edf393d0-642b-4b9e-8c75-f62133241689" providerId="ADAL" clId="{F17B1EDF-93CA-4D61-9FA4-3116CF6B8561}" dt="2022-01-31T23:45:34.781" v="6771" actId="478"/>
          <ac:cxnSpMkLst>
            <pc:docMk/>
            <pc:sldMk cId="0" sldId="265"/>
            <ac:cxnSpMk id="21"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23"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26"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65"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69"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71"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81"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82"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83"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84"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85" creationId="{00000000-0000-0000-0000-000000000000}"/>
          </ac:cxnSpMkLst>
        </pc:cxnChg>
      </pc:sldChg>
      <pc:sldChg chg="add del">
        <pc:chgData name="Froduald Kabanza" userId="edf393d0-642b-4b9e-8c75-f62133241689" providerId="ADAL" clId="{F17B1EDF-93CA-4D61-9FA4-3116CF6B8561}" dt="2022-01-31T23:16:12.956" v="6205" actId="2696"/>
        <pc:sldMkLst>
          <pc:docMk/>
          <pc:sldMk cId="0" sldId="266"/>
        </pc:sldMkLst>
      </pc:sldChg>
      <pc:sldChg chg="addSp delSp modSp add mod modAnim modNotesTx">
        <pc:chgData name="Froduald Kabanza" userId="edf393d0-642b-4b9e-8c75-f62133241689" providerId="ADAL" clId="{F17B1EDF-93CA-4D61-9FA4-3116CF6B8561}" dt="2022-02-01T00:24:16.542" v="7346" actId="20577"/>
        <pc:sldMkLst>
          <pc:docMk/>
          <pc:sldMk cId="0" sldId="268"/>
        </pc:sldMkLst>
        <pc:spChg chg="mod">
          <ac:chgData name="Froduald Kabanza" userId="edf393d0-642b-4b9e-8c75-f62133241689" providerId="ADAL" clId="{F17B1EDF-93CA-4D61-9FA4-3116CF6B8561}" dt="2022-02-01T00:24:16.542" v="7346" actId="20577"/>
          <ac:spMkLst>
            <pc:docMk/>
            <pc:sldMk cId="0" sldId="268"/>
            <ac:spMk id="2"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19"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20"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21"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22"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27"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28"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29"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30"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36"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37" creationId="{00000000-0000-0000-0000-000000000000}"/>
          </ac:spMkLst>
        </pc:spChg>
        <pc:spChg chg="mod topLvl">
          <ac:chgData name="Froduald Kabanza" userId="edf393d0-642b-4b9e-8c75-f62133241689" providerId="ADAL" clId="{F17B1EDF-93CA-4D61-9FA4-3116CF6B8561}" dt="2022-02-01T00:23:27.697" v="7330" actId="20577"/>
          <ac:spMkLst>
            <pc:docMk/>
            <pc:sldMk cId="0" sldId="268"/>
            <ac:spMk id="38" creationId="{00000000-0000-0000-0000-000000000000}"/>
          </ac:spMkLst>
        </pc:spChg>
        <pc:spChg chg="del mod topLvl">
          <ac:chgData name="Froduald Kabanza" userId="edf393d0-642b-4b9e-8c75-f62133241689" providerId="ADAL" clId="{F17B1EDF-93CA-4D61-9FA4-3116CF6B8561}" dt="2022-01-31T23:02:02.114" v="6011" actId="478"/>
          <ac:spMkLst>
            <pc:docMk/>
            <pc:sldMk cId="0" sldId="268"/>
            <ac:spMk id="39" creationId="{00000000-0000-0000-0000-000000000000}"/>
          </ac:spMkLst>
        </pc:spChg>
        <pc:spChg chg="mod topLvl">
          <ac:chgData name="Froduald Kabanza" userId="edf393d0-642b-4b9e-8c75-f62133241689" providerId="ADAL" clId="{F17B1EDF-93CA-4D61-9FA4-3116CF6B8561}" dt="2022-02-01T00:23:30.664" v="7332" actId="20577"/>
          <ac:spMkLst>
            <pc:docMk/>
            <pc:sldMk cId="0" sldId="268"/>
            <ac:spMk id="40"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41" creationId="{00000000-0000-0000-0000-000000000000}"/>
          </ac:spMkLst>
        </pc:spChg>
        <pc:spChg chg="mod topLvl">
          <ac:chgData name="Froduald Kabanza" userId="edf393d0-642b-4b9e-8c75-f62133241689" providerId="ADAL" clId="{F17B1EDF-93CA-4D61-9FA4-3116CF6B8561}" dt="2022-02-01T00:23:33.464" v="7334" actId="20577"/>
          <ac:spMkLst>
            <pc:docMk/>
            <pc:sldMk cId="0" sldId="268"/>
            <ac:spMk id="42"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43"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44" creationId="{00000000-0000-0000-0000-000000000000}"/>
          </ac:spMkLst>
        </pc:spChg>
        <pc:spChg chg="mod topLvl">
          <ac:chgData name="Froduald Kabanza" userId="edf393d0-642b-4b9e-8c75-f62133241689" providerId="ADAL" clId="{F17B1EDF-93CA-4D61-9FA4-3116CF6B8561}" dt="2022-02-01T00:23:36.233" v="7336" actId="20577"/>
          <ac:spMkLst>
            <pc:docMk/>
            <pc:sldMk cId="0" sldId="268"/>
            <ac:spMk id="45"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46" creationId="{00000000-0000-0000-0000-000000000000}"/>
          </ac:spMkLst>
        </pc:spChg>
        <pc:spChg chg="del mod topLvl">
          <ac:chgData name="Froduald Kabanza" userId="edf393d0-642b-4b9e-8c75-f62133241689" providerId="ADAL" clId="{F17B1EDF-93CA-4D61-9FA4-3116CF6B8561}" dt="2022-01-31T23:45:22.751" v="6770" actId="478"/>
          <ac:spMkLst>
            <pc:docMk/>
            <pc:sldMk cId="0" sldId="268"/>
            <ac:spMk id="47"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48" creationId="{00000000-0000-0000-0000-000000000000}"/>
          </ac:spMkLst>
        </pc:spChg>
        <pc:spChg chg="add mod">
          <ac:chgData name="Froduald Kabanza" userId="edf393d0-642b-4b9e-8c75-f62133241689" providerId="ADAL" clId="{F17B1EDF-93CA-4D61-9FA4-3116CF6B8561}" dt="2022-01-31T23:45:22.751" v="6770" actId="478"/>
          <ac:spMkLst>
            <pc:docMk/>
            <pc:sldMk cId="0" sldId="268"/>
            <ac:spMk id="55" creationId="{A709ED4E-04E9-411D-A0ED-2853C088FDE4}"/>
          </ac:spMkLst>
        </pc:spChg>
        <pc:spChg chg="add mod">
          <ac:chgData name="Froduald Kabanza" userId="edf393d0-642b-4b9e-8c75-f62133241689" providerId="ADAL" clId="{F17B1EDF-93CA-4D61-9FA4-3116CF6B8561}" dt="2022-02-01T00:23:06.064" v="7328" actId="20577"/>
          <ac:spMkLst>
            <pc:docMk/>
            <pc:sldMk cId="0" sldId="268"/>
            <ac:spMk id="56" creationId="{F6DBF1BC-A229-45D9-AB5C-52ED94B78D5B}"/>
          </ac:spMkLst>
        </pc:spChg>
        <pc:spChg chg="mod topLvl">
          <ac:chgData name="Froduald Kabanza" userId="edf393d0-642b-4b9e-8c75-f62133241689" providerId="ADAL" clId="{F17B1EDF-93CA-4D61-9FA4-3116CF6B8561}" dt="2022-01-31T23:15:24.035" v="6199" actId="164"/>
          <ac:spMkLst>
            <pc:docMk/>
            <pc:sldMk cId="0" sldId="268"/>
            <ac:spMk id="58" creationId="{DCD23E66-B3FD-407F-B777-066B568C499B}"/>
          </ac:spMkLst>
        </pc:spChg>
        <pc:spChg chg="mod topLvl">
          <ac:chgData name="Froduald Kabanza" userId="edf393d0-642b-4b9e-8c75-f62133241689" providerId="ADAL" clId="{F17B1EDF-93CA-4D61-9FA4-3116CF6B8561}" dt="2022-01-31T23:15:24.035" v="6199" actId="164"/>
          <ac:spMkLst>
            <pc:docMk/>
            <pc:sldMk cId="0" sldId="268"/>
            <ac:spMk id="59" creationId="{8E99BF6D-2038-4649-8C82-D59E4FF03EF1}"/>
          </ac:spMkLst>
        </pc:spChg>
        <pc:spChg chg="add mod topLvl">
          <ac:chgData name="Froduald Kabanza" userId="edf393d0-642b-4b9e-8c75-f62133241689" providerId="ADAL" clId="{F17B1EDF-93CA-4D61-9FA4-3116CF6B8561}" dt="2022-01-31T23:15:31.895" v="6200" actId="164"/>
          <ac:spMkLst>
            <pc:docMk/>
            <pc:sldMk cId="0" sldId="268"/>
            <ac:spMk id="64" creationId="{75A35EA8-4EF3-4F76-B474-113CD772D917}"/>
          </ac:spMkLst>
        </pc:spChg>
        <pc:spChg chg="add mod topLvl">
          <ac:chgData name="Froduald Kabanza" userId="edf393d0-642b-4b9e-8c75-f62133241689" providerId="ADAL" clId="{F17B1EDF-93CA-4D61-9FA4-3116CF6B8561}" dt="2022-01-31T23:15:31.895" v="6200" actId="164"/>
          <ac:spMkLst>
            <pc:docMk/>
            <pc:sldMk cId="0" sldId="268"/>
            <ac:spMk id="65" creationId="{9AD01B7E-45D5-42AF-99B9-7599ED50B8A1}"/>
          </ac:spMkLst>
        </pc:spChg>
        <pc:spChg chg="add mod">
          <ac:chgData name="Froduald Kabanza" userId="edf393d0-642b-4b9e-8c75-f62133241689" providerId="ADAL" clId="{F17B1EDF-93CA-4D61-9FA4-3116CF6B8561}" dt="2022-01-31T23:15:11.734" v="6198" actId="164"/>
          <ac:spMkLst>
            <pc:docMk/>
            <pc:sldMk cId="0" sldId="268"/>
            <ac:spMk id="67" creationId="{51DE41C8-335D-4273-B806-C11F2FBF2925}"/>
          </ac:spMkLst>
        </pc:spChg>
        <pc:spChg chg="add mod">
          <ac:chgData name="Froduald Kabanza" userId="edf393d0-642b-4b9e-8c75-f62133241689" providerId="ADAL" clId="{F17B1EDF-93CA-4D61-9FA4-3116CF6B8561}" dt="2022-01-31T23:15:11.734" v="6198" actId="164"/>
          <ac:spMkLst>
            <pc:docMk/>
            <pc:sldMk cId="0" sldId="268"/>
            <ac:spMk id="73" creationId="{35091AE7-EB0F-4DDC-AC27-7F6A1BE99737}"/>
          </ac:spMkLst>
        </pc:spChg>
        <pc:spChg chg="mod">
          <ac:chgData name="Froduald Kabanza" userId="edf393d0-642b-4b9e-8c75-f62133241689" providerId="ADAL" clId="{F17B1EDF-93CA-4D61-9FA4-3116CF6B8561}" dt="2022-02-01T00:23:54.376" v="7339" actId="1076"/>
          <ac:spMkLst>
            <pc:docMk/>
            <pc:sldMk cId="0" sldId="268"/>
            <ac:spMk id="80" creationId="{D2DFCBC4-D3F1-4096-877C-8504A2525586}"/>
          </ac:spMkLst>
        </pc:spChg>
        <pc:spChg chg="mod">
          <ac:chgData name="Froduald Kabanza" userId="edf393d0-642b-4b9e-8c75-f62133241689" providerId="ADAL" clId="{F17B1EDF-93CA-4D61-9FA4-3116CF6B8561}" dt="2022-02-01T00:23:54.376" v="7339" actId="1076"/>
          <ac:spMkLst>
            <pc:docMk/>
            <pc:sldMk cId="0" sldId="268"/>
            <ac:spMk id="81" creationId="{E3A0C411-3C3D-4353-8811-F1B2BAB137AF}"/>
          </ac:spMkLst>
        </pc:spChg>
        <pc:spChg chg="mod">
          <ac:chgData name="Froduald Kabanza" userId="edf393d0-642b-4b9e-8c75-f62133241689" providerId="ADAL" clId="{F17B1EDF-93CA-4D61-9FA4-3116CF6B8561}" dt="2022-02-01T00:23:54.376" v="7339" actId="1076"/>
          <ac:spMkLst>
            <pc:docMk/>
            <pc:sldMk cId="0" sldId="268"/>
            <ac:spMk id="82" creationId="{5CCCDF47-EE8A-4638-A94E-3DF49C086EAA}"/>
          </ac:spMkLst>
        </pc:spChg>
        <pc:spChg chg="mod">
          <ac:chgData name="Froduald Kabanza" userId="edf393d0-642b-4b9e-8c75-f62133241689" providerId="ADAL" clId="{F17B1EDF-93CA-4D61-9FA4-3116CF6B8561}" dt="2022-02-01T00:23:54.376" v="7339" actId="1076"/>
          <ac:spMkLst>
            <pc:docMk/>
            <pc:sldMk cId="0" sldId="268"/>
            <ac:spMk id="83" creationId="{92BB69AA-B245-48C7-9E2D-70879741D244}"/>
          </ac:spMkLst>
        </pc:spChg>
        <pc:spChg chg="mod">
          <ac:chgData name="Froduald Kabanza" userId="edf393d0-642b-4b9e-8c75-f62133241689" providerId="ADAL" clId="{F17B1EDF-93CA-4D61-9FA4-3116CF6B8561}" dt="2022-02-01T00:23:54.376" v="7339" actId="1076"/>
          <ac:spMkLst>
            <pc:docMk/>
            <pc:sldMk cId="0" sldId="268"/>
            <ac:spMk id="88" creationId="{7C0F75FA-1A6E-4C6E-98AD-493DBC854DA5}"/>
          </ac:spMkLst>
        </pc:spChg>
        <pc:spChg chg="mod">
          <ac:chgData name="Froduald Kabanza" userId="edf393d0-642b-4b9e-8c75-f62133241689" providerId="ADAL" clId="{F17B1EDF-93CA-4D61-9FA4-3116CF6B8561}" dt="2022-02-01T00:23:54.376" v="7339" actId="1076"/>
          <ac:spMkLst>
            <pc:docMk/>
            <pc:sldMk cId="0" sldId="268"/>
            <ac:spMk id="89" creationId="{189B174F-01AC-46DF-B40D-9ABE400EDA2C}"/>
          </ac:spMkLst>
        </pc:spChg>
        <pc:spChg chg="mod">
          <ac:chgData name="Froduald Kabanza" userId="edf393d0-642b-4b9e-8c75-f62133241689" providerId="ADAL" clId="{F17B1EDF-93CA-4D61-9FA4-3116CF6B8561}" dt="2022-02-01T00:23:54.376" v="7339" actId="1076"/>
          <ac:spMkLst>
            <pc:docMk/>
            <pc:sldMk cId="0" sldId="268"/>
            <ac:spMk id="90" creationId="{6C724247-3478-44F1-AA4F-C239149A08C4}"/>
          </ac:spMkLst>
        </pc:spChg>
        <pc:spChg chg="mod">
          <ac:chgData name="Froduald Kabanza" userId="edf393d0-642b-4b9e-8c75-f62133241689" providerId="ADAL" clId="{F17B1EDF-93CA-4D61-9FA4-3116CF6B8561}" dt="2022-02-01T00:23:54.376" v="7339" actId="1076"/>
          <ac:spMkLst>
            <pc:docMk/>
            <pc:sldMk cId="0" sldId="268"/>
            <ac:spMk id="91" creationId="{B66BAD1E-3629-4683-8328-61ACD12EF8E8}"/>
          </ac:spMkLst>
        </pc:spChg>
        <pc:spChg chg="mod">
          <ac:chgData name="Froduald Kabanza" userId="edf393d0-642b-4b9e-8c75-f62133241689" providerId="ADAL" clId="{F17B1EDF-93CA-4D61-9FA4-3116CF6B8561}" dt="2022-02-01T00:23:54.376" v="7339" actId="1076"/>
          <ac:spMkLst>
            <pc:docMk/>
            <pc:sldMk cId="0" sldId="268"/>
            <ac:spMk id="97" creationId="{7660CAC9-F095-4A92-B78F-F791E7B112C3}"/>
          </ac:spMkLst>
        </pc:spChg>
        <pc:spChg chg="mod">
          <ac:chgData name="Froduald Kabanza" userId="edf393d0-642b-4b9e-8c75-f62133241689" providerId="ADAL" clId="{F17B1EDF-93CA-4D61-9FA4-3116CF6B8561}" dt="2022-02-01T00:23:54.376" v="7339" actId="1076"/>
          <ac:spMkLst>
            <pc:docMk/>
            <pc:sldMk cId="0" sldId="268"/>
            <ac:spMk id="98" creationId="{59452A09-7501-457B-AB90-4F331411555F}"/>
          </ac:spMkLst>
        </pc:spChg>
        <pc:spChg chg="mod">
          <ac:chgData name="Froduald Kabanza" userId="edf393d0-642b-4b9e-8c75-f62133241689" providerId="ADAL" clId="{F17B1EDF-93CA-4D61-9FA4-3116CF6B8561}" dt="2022-02-01T00:23:54.376" v="7339" actId="1076"/>
          <ac:spMkLst>
            <pc:docMk/>
            <pc:sldMk cId="0" sldId="268"/>
            <ac:spMk id="99" creationId="{2E84AD48-7FD0-419D-BC61-29EDC5723188}"/>
          </ac:spMkLst>
        </pc:spChg>
        <pc:spChg chg="mod">
          <ac:chgData name="Froduald Kabanza" userId="edf393d0-642b-4b9e-8c75-f62133241689" providerId="ADAL" clId="{F17B1EDF-93CA-4D61-9FA4-3116CF6B8561}" dt="2022-02-01T00:23:54.376" v="7339" actId="1076"/>
          <ac:spMkLst>
            <pc:docMk/>
            <pc:sldMk cId="0" sldId="268"/>
            <ac:spMk id="100" creationId="{E64B9236-8E78-4443-B271-3012E5DD865A}"/>
          </ac:spMkLst>
        </pc:spChg>
        <pc:spChg chg="mod">
          <ac:chgData name="Froduald Kabanza" userId="edf393d0-642b-4b9e-8c75-f62133241689" providerId="ADAL" clId="{F17B1EDF-93CA-4D61-9FA4-3116CF6B8561}" dt="2022-02-01T00:23:54.376" v="7339" actId="1076"/>
          <ac:spMkLst>
            <pc:docMk/>
            <pc:sldMk cId="0" sldId="268"/>
            <ac:spMk id="101" creationId="{48A341CA-BC49-4625-94FE-3C84A43C4323}"/>
          </ac:spMkLst>
        </pc:spChg>
        <pc:spChg chg="mod">
          <ac:chgData name="Froduald Kabanza" userId="edf393d0-642b-4b9e-8c75-f62133241689" providerId="ADAL" clId="{F17B1EDF-93CA-4D61-9FA4-3116CF6B8561}" dt="2022-02-01T00:23:54.376" v="7339" actId="1076"/>
          <ac:spMkLst>
            <pc:docMk/>
            <pc:sldMk cId="0" sldId="268"/>
            <ac:spMk id="102" creationId="{EEC639A9-19A4-4730-9640-60528CCA46A5}"/>
          </ac:spMkLst>
        </pc:spChg>
        <pc:spChg chg="mod">
          <ac:chgData name="Froduald Kabanza" userId="edf393d0-642b-4b9e-8c75-f62133241689" providerId="ADAL" clId="{F17B1EDF-93CA-4D61-9FA4-3116CF6B8561}" dt="2022-02-01T00:23:54.376" v="7339" actId="1076"/>
          <ac:spMkLst>
            <pc:docMk/>
            <pc:sldMk cId="0" sldId="268"/>
            <ac:spMk id="103" creationId="{EA8D000D-969D-44C7-A4A1-7FEF68C00058}"/>
          </ac:spMkLst>
        </pc:spChg>
        <pc:spChg chg="mod">
          <ac:chgData name="Froduald Kabanza" userId="edf393d0-642b-4b9e-8c75-f62133241689" providerId="ADAL" clId="{F17B1EDF-93CA-4D61-9FA4-3116CF6B8561}" dt="2022-02-01T00:23:54.376" v="7339" actId="1076"/>
          <ac:spMkLst>
            <pc:docMk/>
            <pc:sldMk cId="0" sldId="268"/>
            <ac:spMk id="104" creationId="{46152C7E-3BBC-4EA0-BF7A-1204ECF49296}"/>
          </ac:spMkLst>
        </pc:spChg>
        <pc:spChg chg="mod">
          <ac:chgData name="Froduald Kabanza" userId="edf393d0-642b-4b9e-8c75-f62133241689" providerId="ADAL" clId="{F17B1EDF-93CA-4D61-9FA4-3116CF6B8561}" dt="2022-02-01T00:23:54.376" v="7339" actId="1076"/>
          <ac:spMkLst>
            <pc:docMk/>
            <pc:sldMk cId="0" sldId="268"/>
            <ac:spMk id="105" creationId="{C2BA7A62-8A94-41FF-A962-50DE00F2CE60}"/>
          </ac:spMkLst>
        </pc:spChg>
        <pc:spChg chg="mod">
          <ac:chgData name="Froduald Kabanza" userId="edf393d0-642b-4b9e-8c75-f62133241689" providerId="ADAL" clId="{F17B1EDF-93CA-4D61-9FA4-3116CF6B8561}" dt="2022-02-01T00:23:54.376" v="7339" actId="1076"/>
          <ac:spMkLst>
            <pc:docMk/>
            <pc:sldMk cId="0" sldId="268"/>
            <ac:spMk id="106" creationId="{847A6048-C5FE-4040-A858-C618B2A8FE45}"/>
          </ac:spMkLst>
        </pc:spChg>
        <pc:spChg chg="mod">
          <ac:chgData name="Froduald Kabanza" userId="edf393d0-642b-4b9e-8c75-f62133241689" providerId="ADAL" clId="{F17B1EDF-93CA-4D61-9FA4-3116CF6B8561}" dt="2022-02-01T00:23:54.376" v="7339" actId="1076"/>
          <ac:spMkLst>
            <pc:docMk/>
            <pc:sldMk cId="0" sldId="268"/>
            <ac:spMk id="107" creationId="{F51B231A-E835-4BAF-BCD6-6D806E9E33ED}"/>
          </ac:spMkLst>
        </pc:spChg>
        <pc:spChg chg="mod">
          <ac:chgData name="Froduald Kabanza" userId="edf393d0-642b-4b9e-8c75-f62133241689" providerId="ADAL" clId="{F17B1EDF-93CA-4D61-9FA4-3116CF6B8561}" dt="2022-02-01T00:23:54.376" v="7339" actId="1076"/>
          <ac:spMkLst>
            <pc:docMk/>
            <pc:sldMk cId="0" sldId="268"/>
            <ac:spMk id="108" creationId="{904615CF-E083-487C-A3B7-5748D1025EE0}"/>
          </ac:spMkLst>
        </pc:spChg>
        <pc:spChg chg="mod">
          <ac:chgData name="Froduald Kabanza" userId="edf393d0-642b-4b9e-8c75-f62133241689" providerId="ADAL" clId="{F17B1EDF-93CA-4D61-9FA4-3116CF6B8561}" dt="2022-02-01T00:23:54.376" v="7339" actId="1076"/>
          <ac:spMkLst>
            <pc:docMk/>
            <pc:sldMk cId="0" sldId="268"/>
            <ac:spMk id="109" creationId="{F3E4AC3A-6D30-4FD2-9C44-671FC53977FF}"/>
          </ac:spMkLst>
        </pc:spChg>
        <pc:spChg chg="mod">
          <ac:chgData name="Froduald Kabanza" userId="edf393d0-642b-4b9e-8c75-f62133241689" providerId="ADAL" clId="{F17B1EDF-93CA-4D61-9FA4-3116CF6B8561}" dt="2022-01-31T23:12:31.001" v="6153" actId="1076"/>
          <ac:spMkLst>
            <pc:docMk/>
            <pc:sldMk cId="0" sldId="268"/>
            <ac:spMk id="22532" creationId="{00000000-0000-0000-0000-000000000000}"/>
          </ac:spMkLst>
        </pc:spChg>
        <pc:spChg chg="mod">
          <ac:chgData name="Froduald Kabanza" userId="edf393d0-642b-4b9e-8c75-f62133241689" providerId="ADAL" clId="{F17B1EDF-93CA-4D61-9FA4-3116CF6B8561}" dt="2022-01-31T23:07:23.110" v="6108" actId="1076"/>
          <ac:spMkLst>
            <pc:docMk/>
            <pc:sldMk cId="0" sldId="268"/>
            <ac:spMk id="22533" creationId="{00000000-0000-0000-0000-000000000000}"/>
          </ac:spMkLst>
        </pc:spChg>
        <pc:spChg chg="mod">
          <ac:chgData name="Froduald Kabanza" userId="edf393d0-642b-4b9e-8c75-f62133241689" providerId="ADAL" clId="{F17B1EDF-93CA-4D61-9FA4-3116CF6B8561}" dt="2022-01-31T22:53:06.798" v="5858" actId="1076"/>
          <ac:spMkLst>
            <pc:docMk/>
            <pc:sldMk cId="0" sldId="268"/>
            <ac:spMk id="22534" creationId="{00000000-0000-0000-0000-000000000000}"/>
          </ac:spMkLst>
        </pc:spChg>
        <pc:spChg chg="del mod">
          <ac:chgData name="Froduald Kabanza" userId="edf393d0-642b-4b9e-8c75-f62133241689" providerId="ADAL" clId="{F17B1EDF-93CA-4D61-9FA4-3116CF6B8561}" dt="2022-01-31T22:54:40.339" v="5945"/>
          <ac:spMkLst>
            <pc:docMk/>
            <pc:sldMk cId="0" sldId="268"/>
            <ac:spMk id="22539" creationId="{00000000-0000-0000-0000-000000000000}"/>
          </ac:spMkLst>
        </pc:spChg>
        <pc:grpChg chg="add del mod">
          <ac:chgData name="Froduald Kabanza" userId="edf393d0-642b-4b9e-8c75-f62133241689" providerId="ADAL" clId="{F17B1EDF-93CA-4D61-9FA4-3116CF6B8561}" dt="2022-01-31T23:11:55.878" v="6145" actId="165"/>
          <ac:grpSpMkLst>
            <pc:docMk/>
            <pc:sldMk cId="0" sldId="268"/>
            <ac:grpSpMk id="11" creationId="{B8EC6BF6-A048-4BCF-865F-80FA22AC67D6}"/>
          </ac:grpSpMkLst>
        </pc:grpChg>
        <pc:grpChg chg="add del mod">
          <ac:chgData name="Froduald Kabanza" userId="edf393d0-642b-4b9e-8c75-f62133241689" providerId="ADAL" clId="{F17B1EDF-93CA-4D61-9FA4-3116CF6B8561}" dt="2022-01-31T23:11:55.878" v="6145" actId="165"/>
          <ac:grpSpMkLst>
            <pc:docMk/>
            <pc:sldMk cId="0" sldId="268"/>
            <ac:grpSpMk id="12" creationId="{7E79941C-1950-4A96-B24E-58A4D553277F}"/>
          </ac:grpSpMkLst>
        </pc:grpChg>
        <pc:grpChg chg="del mod">
          <ac:chgData name="Froduald Kabanza" userId="edf393d0-642b-4b9e-8c75-f62133241689" providerId="ADAL" clId="{F17B1EDF-93CA-4D61-9FA4-3116CF6B8561}" dt="2022-01-31T23:01:36.011" v="6007" actId="165"/>
          <ac:grpSpMkLst>
            <pc:docMk/>
            <pc:sldMk cId="0" sldId="268"/>
            <ac:grpSpMk id="18" creationId="{00000000-0000-0000-0000-000000000000}"/>
          </ac:grpSpMkLst>
        </pc:grpChg>
        <pc:grpChg chg="add del mod">
          <ac:chgData name="Froduald Kabanza" userId="edf393d0-642b-4b9e-8c75-f62133241689" providerId="ADAL" clId="{F17B1EDF-93CA-4D61-9FA4-3116CF6B8561}" dt="2022-01-31T23:06:10.578" v="6086" actId="165"/>
          <ac:grpSpMkLst>
            <pc:docMk/>
            <pc:sldMk cId="0" sldId="268"/>
            <ac:grpSpMk id="57" creationId="{FD17427E-8418-4271-AD6F-28F7D330E407}"/>
          </ac:grpSpMkLst>
        </pc:grpChg>
        <pc:grpChg chg="add del mod">
          <ac:chgData name="Froduald Kabanza" userId="edf393d0-642b-4b9e-8c75-f62133241689" providerId="ADAL" clId="{F17B1EDF-93CA-4D61-9FA4-3116CF6B8561}" dt="2022-02-01T00:23:41.847" v="7337" actId="478"/>
          <ac:grpSpMkLst>
            <pc:docMk/>
            <pc:sldMk cId="0" sldId="268"/>
            <ac:grpSpMk id="68" creationId="{B3EE86A7-68BF-424D-BF03-7240FE7D9522}"/>
          </ac:grpSpMkLst>
        </pc:grpChg>
        <pc:grpChg chg="add mod">
          <ac:chgData name="Froduald Kabanza" userId="edf393d0-642b-4b9e-8c75-f62133241689" providerId="ADAL" clId="{F17B1EDF-93CA-4D61-9FA4-3116CF6B8561}" dt="2022-01-31T23:15:11.734" v="6198" actId="164"/>
          <ac:grpSpMkLst>
            <pc:docMk/>
            <pc:sldMk cId="0" sldId="268"/>
            <ac:grpSpMk id="69" creationId="{38370804-DC5B-44CD-898F-331402E35FFE}"/>
          </ac:grpSpMkLst>
        </pc:grpChg>
        <pc:grpChg chg="add mod">
          <ac:chgData name="Froduald Kabanza" userId="edf393d0-642b-4b9e-8c75-f62133241689" providerId="ADAL" clId="{F17B1EDF-93CA-4D61-9FA4-3116CF6B8561}" dt="2022-01-31T23:15:24.035" v="6199" actId="164"/>
          <ac:grpSpMkLst>
            <pc:docMk/>
            <pc:sldMk cId="0" sldId="268"/>
            <ac:grpSpMk id="70" creationId="{67E8FDAD-84F9-4C9E-BF6F-C5AF7E5FE624}"/>
          </ac:grpSpMkLst>
        </pc:grpChg>
        <pc:grpChg chg="add mod">
          <ac:chgData name="Froduald Kabanza" userId="edf393d0-642b-4b9e-8c75-f62133241689" providerId="ADAL" clId="{F17B1EDF-93CA-4D61-9FA4-3116CF6B8561}" dt="2022-01-31T23:15:31.895" v="6200" actId="164"/>
          <ac:grpSpMkLst>
            <pc:docMk/>
            <pc:sldMk cId="0" sldId="268"/>
            <ac:grpSpMk id="72" creationId="{D6D82DCD-2191-4E6B-BFD8-B9D2762315F8}"/>
          </ac:grpSpMkLst>
        </pc:grpChg>
        <pc:grpChg chg="add mod">
          <ac:chgData name="Froduald Kabanza" userId="edf393d0-642b-4b9e-8c75-f62133241689" providerId="ADAL" clId="{F17B1EDF-93CA-4D61-9FA4-3116CF6B8561}" dt="2022-02-01T00:23:54.376" v="7339" actId="1076"/>
          <ac:grpSpMkLst>
            <pc:docMk/>
            <pc:sldMk cId="0" sldId="268"/>
            <ac:grpSpMk id="79" creationId="{AE287E2C-13B6-459C-84FD-92B89DEAC312}"/>
          </ac:grpSpMkLst>
        </pc:grpChg>
        <pc:cxnChg chg="mod topLvl">
          <ac:chgData name="Froduald Kabanza" userId="edf393d0-642b-4b9e-8c75-f62133241689" providerId="ADAL" clId="{F17B1EDF-93CA-4D61-9FA4-3116CF6B8561}" dt="2022-01-31T23:45:22.751" v="6770" actId="478"/>
          <ac:cxnSpMkLst>
            <pc:docMk/>
            <pc:sldMk cId="0" sldId="268"/>
            <ac:cxnSpMk id="23" creationId="{00000000-0000-0000-0000-000000000000}"/>
          </ac:cxnSpMkLst>
        </pc:cxnChg>
        <pc:cxnChg chg="add del mod">
          <ac:chgData name="Froduald Kabanza" userId="edf393d0-642b-4b9e-8c75-f62133241689" providerId="ADAL" clId="{F17B1EDF-93CA-4D61-9FA4-3116CF6B8561}" dt="2022-01-31T23:00:46.710" v="5995" actId="478"/>
          <ac:cxnSpMkLst>
            <pc:docMk/>
            <pc:sldMk cId="0" sldId="268"/>
            <ac:cxnSpMk id="24" creationId="{00000000-0000-0000-0000-000000000000}"/>
          </ac:cxnSpMkLst>
        </pc:cxnChg>
        <pc:cxnChg chg="mod topLvl">
          <ac:chgData name="Froduald Kabanza" userId="edf393d0-642b-4b9e-8c75-f62133241689" providerId="ADAL" clId="{F17B1EDF-93CA-4D61-9FA4-3116CF6B8561}" dt="2022-01-31T23:45:22.751" v="6770" actId="478"/>
          <ac:cxnSpMkLst>
            <pc:docMk/>
            <pc:sldMk cId="0" sldId="268"/>
            <ac:cxnSpMk id="25" creationId="{00000000-0000-0000-0000-000000000000}"/>
          </ac:cxnSpMkLst>
        </pc:cxnChg>
        <pc:cxnChg chg="add del mod">
          <ac:chgData name="Froduald Kabanza" userId="edf393d0-642b-4b9e-8c75-f62133241689" providerId="ADAL" clId="{F17B1EDF-93CA-4D61-9FA4-3116CF6B8561}" dt="2022-01-31T23:00:46.710" v="5995" actId="478"/>
          <ac:cxnSpMkLst>
            <pc:docMk/>
            <pc:sldMk cId="0" sldId="268"/>
            <ac:cxnSpMk id="26" creationId="{00000000-0000-0000-0000-000000000000}"/>
          </ac:cxnSpMkLst>
        </pc:cxnChg>
        <pc:cxnChg chg="mod topLvl">
          <ac:chgData name="Froduald Kabanza" userId="edf393d0-642b-4b9e-8c75-f62133241689" providerId="ADAL" clId="{F17B1EDF-93CA-4D61-9FA4-3116CF6B8561}" dt="2022-01-31T23:45:22.751" v="6770" actId="478"/>
          <ac:cxnSpMkLst>
            <pc:docMk/>
            <pc:sldMk cId="0" sldId="268"/>
            <ac:cxnSpMk id="31" creationId="{00000000-0000-0000-0000-000000000000}"/>
          </ac:cxnSpMkLst>
        </pc:cxnChg>
        <pc:cxnChg chg="add del mod topLvl">
          <ac:chgData name="Froduald Kabanza" userId="edf393d0-642b-4b9e-8c75-f62133241689" providerId="ADAL" clId="{F17B1EDF-93CA-4D61-9FA4-3116CF6B8561}" dt="2022-01-31T23:06:24.748" v="6089" actId="478"/>
          <ac:cxnSpMkLst>
            <pc:docMk/>
            <pc:sldMk cId="0" sldId="268"/>
            <ac:cxnSpMk id="32" creationId="{00000000-0000-0000-0000-000000000000}"/>
          </ac:cxnSpMkLst>
        </pc:cxnChg>
        <pc:cxnChg chg="mod topLvl">
          <ac:chgData name="Froduald Kabanza" userId="edf393d0-642b-4b9e-8c75-f62133241689" providerId="ADAL" clId="{F17B1EDF-93CA-4D61-9FA4-3116CF6B8561}" dt="2022-01-31T23:45:22.751" v="6770" actId="478"/>
          <ac:cxnSpMkLst>
            <pc:docMk/>
            <pc:sldMk cId="0" sldId="268"/>
            <ac:cxnSpMk id="33" creationId="{00000000-0000-0000-0000-000000000000}"/>
          </ac:cxnSpMkLst>
        </pc:cxnChg>
        <pc:cxnChg chg="add del mod">
          <ac:chgData name="Froduald Kabanza" userId="edf393d0-642b-4b9e-8c75-f62133241689" providerId="ADAL" clId="{F17B1EDF-93CA-4D61-9FA4-3116CF6B8561}" dt="2022-01-31T23:00:46.710" v="5995" actId="478"/>
          <ac:cxnSpMkLst>
            <pc:docMk/>
            <pc:sldMk cId="0" sldId="268"/>
            <ac:cxnSpMk id="34" creationId="{00000000-0000-0000-0000-000000000000}"/>
          </ac:cxnSpMkLst>
        </pc:cxnChg>
        <pc:cxnChg chg="mod topLvl">
          <ac:chgData name="Froduald Kabanza" userId="edf393d0-642b-4b9e-8c75-f62133241689" providerId="ADAL" clId="{F17B1EDF-93CA-4D61-9FA4-3116CF6B8561}" dt="2022-01-31T23:45:22.751" v="6770" actId="478"/>
          <ac:cxnSpMkLst>
            <pc:docMk/>
            <pc:sldMk cId="0" sldId="268"/>
            <ac:cxnSpMk id="35" creationId="{00000000-0000-0000-0000-000000000000}"/>
          </ac:cxnSpMkLst>
        </pc:cxnChg>
        <pc:cxnChg chg="del mod topLvl">
          <ac:chgData name="Froduald Kabanza" userId="edf393d0-642b-4b9e-8c75-f62133241689" providerId="ADAL" clId="{F17B1EDF-93CA-4D61-9FA4-3116CF6B8561}" dt="2022-01-31T23:45:20.206" v="6769" actId="478"/>
          <ac:cxnSpMkLst>
            <pc:docMk/>
            <pc:sldMk cId="0" sldId="268"/>
            <ac:cxnSpMk id="49" creationId="{00000000-0000-0000-0000-000000000000}"/>
          </ac:cxnSpMkLst>
        </pc:cxnChg>
        <pc:cxnChg chg="mod topLvl">
          <ac:chgData name="Froduald Kabanza" userId="edf393d0-642b-4b9e-8c75-f62133241689" providerId="ADAL" clId="{F17B1EDF-93CA-4D61-9FA4-3116CF6B8561}" dt="2022-01-31T23:45:22.751" v="6770" actId="478"/>
          <ac:cxnSpMkLst>
            <pc:docMk/>
            <pc:sldMk cId="0" sldId="268"/>
            <ac:cxnSpMk id="50" creationId="{00000000-0000-0000-0000-000000000000}"/>
          </ac:cxnSpMkLst>
        </pc:cxnChg>
        <pc:cxnChg chg="mod topLvl">
          <ac:chgData name="Froduald Kabanza" userId="edf393d0-642b-4b9e-8c75-f62133241689" providerId="ADAL" clId="{F17B1EDF-93CA-4D61-9FA4-3116CF6B8561}" dt="2022-01-31T23:45:22.751" v="6770" actId="478"/>
          <ac:cxnSpMkLst>
            <pc:docMk/>
            <pc:sldMk cId="0" sldId="268"/>
            <ac:cxnSpMk id="51" creationId="{00000000-0000-0000-0000-000000000000}"/>
          </ac:cxnSpMkLst>
        </pc:cxnChg>
        <pc:cxnChg chg="add del mod">
          <ac:chgData name="Froduald Kabanza" userId="edf393d0-642b-4b9e-8c75-f62133241689" providerId="ADAL" clId="{F17B1EDF-93CA-4D61-9FA4-3116CF6B8561}" dt="2022-01-31T23:06:26.120" v="6090" actId="478"/>
          <ac:cxnSpMkLst>
            <pc:docMk/>
            <pc:sldMk cId="0" sldId="268"/>
            <ac:cxnSpMk id="52" creationId="{5276D278-C9A8-4057-BF95-F5CB75CBA385}"/>
          </ac:cxnSpMkLst>
        </pc:cxnChg>
        <pc:cxnChg chg="add mod">
          <ac:chgData name="Froduald Kabanza" userId="edf393d0-642b-4b9e-8c75-f62133241689" providerId="ADAL" clId="{F17B1EDF-93CA-4D61-9FA4-3116CF6B8561}" dt="2022-01-31T23:45:22.751" v="6770" actId="478"/>
          <ac:cxnSpMkLst>
            <pc:docMk/>
            <pc:sldMk cId="0" sldId="268"/>
            <ac:cxnSpMk id="53" creationId="{1C65B456-9F03-4A45-925B-AA55399CCE85}"/>
          </ac:cxnSpMkLst>
        </pc:cxnChg>
        <pc:cxnChg chg="add del mod">
          <ac:chgData name="Froduald Kabanza" userId="edf393d0-642b-4b9e-8c75-f62133241689" providerId="ADAL" clId="{F17B1EDF-93CA-4D61-9FA4-3116CF6B8561}" dt="2022-01-31T23:06:23.526" v="6088" actId="478"/>
          <ac:cxnSpMkLst>
            <pc:docMk/>
            <pc:sldMk cId="0" sldId="268"/>
            <ac:cxnSpMk id="54" creationId="{027B9419-638A-453A-94EF-0D7DDB1B55CB}"/>
          </ac:cxnSpMkLst>
        </pc:cxnChg>
        <pc:cxnChg chg="mod topLvl">
          <ac:chgData name="Froduald Kabanza" userId="edf393d0-642b-4b9e-8c75-f62133241689" providerId="ADAL" clId="{F17B1EDF-93CA-4D61-9FA4-3116CF6B8561}" dt="2022-01-31T23:15:24.035" v="6199" actId="164"/>
          <ac:cxnSpMkLst>
            <pc:docMk/>
            <pc:sldMk cId="0" sldId="268"/>
            <ac:cxnSpMk id="60" creationId="{1602E4C9-20EC-45F4-815F-6FEFF3C8F415}"/>
          </ac:cxnSpMkLst>
        </pc:cxnChg>
        <pc:cxnChg chg="add mod">
          <ac:chgData name="Froduald Kabanza" userId="edf393d0-642b-4b9e-8c75-f62133241689" providerId="ADAL" clId="{F17B1EDF-93CA-4D61-9FA4-3116CF6B8561}" dt="2022-01-31T23:45:22.751" v="6770" actId="478"/>
          <ac:cxnSpMkLst>
            <pc:docMk/>
            <pc:sldMk cId="0" sldId="268"/>
            <ac:cxnSpMk id="61" creationId="{1279FFC2-06E1-4180-BFF6-CE72E2BC8EFC}"/>
          </ac:cxnSpMkLst>
        </pc:cxnChg>
        <pc:cxnChg chg="add mod">
          <ac:chgData name="Froduald Kabanza" userId="edf393d0-642b-4b9e-8c75-f62133241689" providerId="ADAL" clId="{F17B1EDF-93CA-4D61-9FA4-3116CF6B8561}" dt="2022-01-31T23:45:22.751" v="6770" actId="478"/>
          <ac:cxnSpMkLst>
            <pc:docMk/>
            <pc:sldMk cId="0" sldId="268"/>
            <ac:cxnSpMk id="62" creationId="{7EA99F65-6089-4FFB-8533-025A17691C2F}"/>
          </ac:cxnSpMkLst>
        </pc:cxnChg>
        <pc:cxnChg chg="add mod">
          <ac:chgData name="Froduald Kabanza" userId="edf393d0-642b-4b9e-8c75-f62133241689" providerId="ADAL" clId="{F17B1EDF-93CA-4D61-9FA4-3116CF6B8561}" dt="2022-01-31T23:45:22.751" v="6770" actId="478"/>
          <ac:cxnSpMkLst>
            <pc:docMk/>
            <pc:sldMk cId="0" sldId="268"/>
            <ac:cxnSpMk id="63" creationId="{04AD9C03-0AB5-49E0-81BC-2256206B1EF1}"/>
          </ac:cxnSpMkLst>
        </pc:cxnChg>
        <pc:cxnChg chg="add mod topLvl">
          <ac:chgData name="Froduald Kabanza" userId="edf393d0-642b-4b9e-8c75-f62133241689" providerId="ADAL" clId="{F17B1EDF-93CA-4D61-9FA4-3116CF6B8561}" dt="2022-01-31T23:15:31.895" v="6200" actId="164"/>
          <ac:cxnSpMkLst>
            <pc:docMk/>
            <pc:sldMk cId="0" sldId="268"/>
            <ac:cxnSpMk id="66" creationId="{D856ECA8-987F-4760-B4F9-79C49F77AA77}"/>
          </ac:cxnSpMkLst>
        </pc:cxnChg>
        <pc:cxnChg chg="add mod">
          <ac:chgData name="Froduald Kabanza" userId="edf393d0-642b-4b9e-8c75-f62133241689" providerId="ADAL" clId="{F17B1EDF-93CA-4D61-9FA4-3116CF6B8561}" dt="2022-01-31T23:15:11.734" v="6198" actId="164"/>
          <ac:cxnSpMkLst>
            <pc:docMk/>
            <pc:sldMk cId="0" sldId="268"/>
            <ac:cxnSpMk id="71" creationId="{6D179814-55F4-4A08-B026-FE0FA33DB84A}"/>
          </ac:cxnSpMkLst>
        </pc:cxnChg>
        <pc:cxnChg chg="mod">
          <ac:chgData name="Froduald Kabanza" userId="edf393d0-642b-4b9e-8c75-f62133241689" providerId="ADAL" clId="{F17B1EDF-93CA-4D61-9FA4-3116CF6B8561}" dt="2022-02-01T00:23:54.376" v="7339" actId="1076"/>
          <ac:cxnSpMkLst>
            <pc:docMk/>
            <pc:sldMk cId="0" sldId="268"/>
            <ac:cxnSpMk id="84" creationId="{34CBB9C2-6AE1-419E-B131-5623637E70B9}"/>
          </ac:cxnSpMkLst>
        </pc:cxnChg>
        <pc:cxnChg chg="mod">
          <ac:chgData name="Froduald Kabanza" userId="edf393d0-642b-4b9e-8c75-f62133241689" providerId="ADAL" clId="{F17B1EDF-93CA-4D61-9FA4-3116CF6B8561}" dt="2022-02-01T00:23:54.376" v="7339" actId="1076"/>
          <ac:cxnSpMkLst>
            <pc:docMk/>
            <pc:sldMk cId="0" sldId="268"/>
            <ac:cxnSpMk id="85" creationId="{086DB233-2634-4EB0-9CCA-641128179144}"/>
          </ac:cxnSpMkLst>
        </pc:cxnChg>
        <pc:cxnChg chg="mod">
          <ac:chgData name="Froduald Kabanza" userId="edf393d0-642b-4b9e-8c75-f62133241689" providerId="ADAL" clId="{F17B1EDF-93CA-4D61-9FA4-3116CF6B8561}" dt="2022-02-01T00:23:54.376" v="7339" actId="1076"/>
          <ac:cxnSpMkLst>
            <pc:docMk/>
            <pc:sldMk cId="0" sldId="268"/>
            <ac:cxnSpMk id="86" creationId="{3DBD44FB-8EB8-4E11-BA98-D2DAD289CC89}"/>
          </ac:cxnSpMkLst>
        </pc:cxnChg>
        <pc:cxnChg chg="mod">
          <ac:chgData name="Froduald Kabanza" userId="edf393d0-642b-4b9e-8c75-f62133241689" providerId="ADAL" clId="{F17B1EDF-93CA-4D61-9FA4-3116CF6B8561}" dt="2022-02-01T00:23:54.376" v="7339" actId="1076"/>
          <ac:cxnSpMkLst>
            <pc:docMk/>
            <pc:sldMk cId="0" sldId="268"/>
            <ac:cxnSpMk id="87" creationId="{47F94418-B563-46A2-9FC8-5F96EA838201}"/>
          </ac:cxnSpMkLst>
        </pc:cxnChg>
        <pc:cxnChg chg="mod">
          <ac:chgData name="Froduald Kabanza" userId="edf393d0-642b-4b9e-8c75-f62133241689" providerId="ADAL" clId="{F17B1EDF-93CA-4D61-9FA4-3116CF6B8561}" dt="2022-02-01T00:23:54.376" v="7339" actId="1076"/>
          <ac:cxnSpMkLst>
            <pc:docMk/>
            <pc:sldMk cId="0" sldId="268"/>
            <ac:cxnSpMk id="92" creationId="{4F4BFE97-6339-4CEB-B272-EBE3E1C82810}"/>
          </ac:cxnSpMkLst>
        </pc:cxnChg>
        <pc:cxnChg chg="mod">
          <ac:chgData name="Froduald Kabanza" userId="edf393d0-642b-4b9e-8c75-f62133241689" providerId="ADAL" clId="{F17B1EDF-93CA-4D61-9FA4-3116CF6B8561}" dt="2022-02-01T00:23:54.376" v="7339" actId="1076"/>
          <ac:cxnSpMkLst>
            <pc:docMk/>
            <pc:sldMk cId="0" sldId="268"/>
            <ac:cxnSpMk id="93" creationId="{36CB2733-FCD7-4743-B214-7B730BB52CDE}"/>
          </ac:cxnSpMkLst>
        </pc:cxnChg>
        <pc:cxnChg chg="mod">
          <ac:chgData name="Froduald Kabanza" userId="edf393d0-642b-4b9e-8c75-f62133241689" providerId="ADAL" clId="{F17B1EDF-93CA-4D61-9FA4-3116CF6B8561}" dt="2022-02-01T00:23:54.376" v="7339" actId="1076"/>
          <ac:cxnSpMkLst>
            <pc:docMk/>
            <pc:sldMk cId="0" sldId="268"/>
            <ac:cxnSpMk id="94" creationId="{12F0A4D2-AC30-4570-9C9D-90FD10AF55A6}"/>
          </ac:cxnSpMkLst>
        </pc:cxnChg>
        <pc:cxnChg chg="mod">
          <ac:chgData name="Froduald Kabanza" userId="edf393d0-642b-4b9e-8c75-f62133241689" providerId="ADAL" clId="{F17B1EDF-93CA-4D61-9FA4-3116CF6B8561}" dt="2022-02-01T00:23:54.376" v="7339" actId="1076"/>
          <ac:cxnSpMkLst>
            <pc:docMk/>
            <pc:sldMk cId="0" sldId="268"/>
            <ac:cxnSpMk id="95" creationId="{A9485101-0CA3-49E9-A7E9-3F75C0059C63}"/>
          </ac:cxnSpMkLst>
        </pc:cxnChg>
        <pc:cxnChg chg="mod">
          <ac:chgData name="Froduald Kabanza" userId="edf393d0-642b-4b9e-8c75-f62133241689" providerId="ADAL" clId="{F17B1EDF-93CA-4D61-9FA4-3116CF6B8561}" dt="2022-02-01T00:23:54.376" v="7339" actId="1076"/>
          <ac:cxnSpMkLst>
            <pc:docMk/>
            <pc:sldMk cId="0" sldId="268"/>
            <ac:cxnSpMk id="96" creationId="{48BFFDD9-2C57-49DC-82EF-52DB62B2D78F}"/>
          </ac:cxnSpMkLst>
        </pc:cxnChg>
        <pc:cxnChg chg="mod">
          <ac:chgData name="Froduald Kabanza" userId="edf393d0-642b-4b9e-8c75-f62133241689" providerId="ADAL" clId="{F17B1EDF-93CA-4D61-9FA4-3116CF6B8561}" dt="2022-02-01T00:23:54.376" v="7339" actId="1076"/>
          <ac:cxnSpMkLst>
            <pc:docMk/>
            <pc:sldMk cId="0" sldId="268"/>
            <ac:cxnSpMk id="110" creationId="{4834E6BC-DF36-4032-89F1-2D445F7A9806}"/>
          </ac:cxnSpMkLst>
        </pc:cxnChg>
        <pc:cxnChg chg="mod">
          <ac:chgData name="Froduald Kabanza" userId="edf393d0-642b-4b9e-8c75-f62133241689" providerId="ADAL" clId="{F17B1EDF-93CA-4D61-9FA4-3116CF6B8561}" dt="2022-02-01T00:23:54.376" v="7339" actId="1076"/>
          <ac:cxnSpMkLst>
            <pc:docMk/>
            <pc:sldMk cId="0" sldId="268"/>
            <ac:cxnSpMk id="111" creationId="{E562A16B-B7F2-4BB6-8E6A-565358BAEBB7}"/>
          </ac:cxnSpMkLst>
        </pc:cxnChg>
        <pc:cxnChg chg="mod">
          <ac:chgData name="Froduald Kabanza" userId="edf393d0-642b-4b9e-8c75-f62133241689" providerId="ADAL" clId="{F17B1EDF-93CA-4D61-9FA4-3116CF6B8561}" dt="2022-02-01T00:23:54.376" v="7339" actId="1076"/>
          <ac:cxnSpMkLst>
            <pc:docMk/>
            <pc:sldMk cId="0" sldId="268"/>
            <ac:cxnSpMk id="112" creationId="{6491AE9A-0860-4F51-81B8-F67A7973FC7D}"/>
          </ac:cxnSpMkLst>
        </pc:cxnChg>
      </pc:sldChg>
      <pc:sldChg chg="add del">
        <pc:chgData name="Froduald Kabanza" userId="edf393d0-642b-4b9e-8c75-f62133241689" providerId="ADAL" clId="{F17B1EDF-93CA-4D61-9FA4-3116CF6B8561}" dt="2022-01-31T23:35:07.930" v="6394" actId="2696"/>
        <pc:sldMkLst>
          <pc:docMk/>
          <pc:sldMk cId="0" sldId="269"/>
        </pc:sldMkLst>
      </pc:sldChg>
      <pc:sldChg chg="add del modNotes">
        <pc:chgData name="Froduald Kabanza" userId="edf393d0-642b-4b9e-8c75-f62133241689" providerId="ADAL" clId="{F17B1EDF-93CA-4D61-9FA4-3116CF6B8561}" dt="2022-01-31T00:51:39.611" v="2890" actId="2696"/>
        <pc:sldMkLst>
          <pc:docMk/>
          <pc:sldMk cId="0" sldId="270"/>
        </pc:sldMkLst>
      </pc:sldChg>
      <pc:sldChg chg="add modAnim">
        <pc:chgData name="Froduald Kabanza" userId="edf393d0-642b-4b9e-8c75-f62133241689" providerId="ADAL" clId="{F17B1EDF-93CA-4D61-9FA4-3116CF6B8561}" dt="2022-02-02T14:07:44.053" v="10407"/>
        <pc:sldMkLst>
          <pc:docMk/>
          <pc:sldMk cId="0" sldId="272"/>
        </pc:sldMkLst>
      </pc:sldChg>
      <pc:sldChg chg="add">
        <pc:chgData name="Froduald Kabanza" userId="edf393d0-642b-4b9e-8c75-f62133241689" providerId="ADAL" clId="{F17B1EDF-93CA-4D61-9FA4-3116CF6B8561}" dt="2022-01-30T23:25:04.516" v="542"/>
        <pc:sldMkLst>
          <pc:docMk/>
          <pc:sldMk cId="0" sldId="273"/>
        </pc:sldMkLst>
      </pc:sldChg>
      <pc:sldChg chg="add">
        <pc:chgData name="Froduald Kabanza" userId="edf393d0-642b-4b9e-8c75-f62133241689" providerId="ADAL" clId="{F17B1EDF-93CA-4D61-9FA4-3116CF6B8561}" dt="2022-01-30T23:25:04.516" v="542"/>
        <pc:sldMkLst>
          <pc:docMk/>
          <pc:sldMk cId="0" sldId="274"/>
        </pc:sldMkLst>
      </pc:sldChg>
      <pc:sldChg chg="add">
        <pc:chgData name="Froduald Kabanza" userId="edf393d0-642b-4b9e-8c75-f62133241689" providerId="ADAL" clId="{F17B1EDF-93CA-4D61-9FA4-3116CF6B8561}" dt="2022-01-30T23:25:04.516" v="542"/>
        <pc:sldMkLst>
          <pc:docMk/>
          <pc:sldMk cId="0" sldId="275"/>
        </pc:sldMkLst>
      </pc:sldChg>
      <pc:sldChg chg="add">
        <pc:chgData name="Froduald Kabanza" userId="edf393d0-642b-4b9e-8c75-f62133241689" providerId="ADAL" clId="{F17B1EDF-93CA-4D61-9FA4-3116CF6B8561}" dt="2022-01-30T23:25:04.516" v="542"/>
        <pc:sldMkLst>
          <pc:docMk/>
          <pc:sldMk cId="0" sldId="276"/>
        </pc:sldMkLst>
      </pc:sldChg>
      <pc:sldChg chg="add">
        <pc:chgData name="Froduald Kabanza" userId="edf393d0-642b-4b9e-8c75-f62133241689" providerId="ADAL" clId="{F17B1EDF-93CA-4D61-9FA4-3116CF6B8561}" dt="2022-01-30T23:25:04.516" v="542"/>
        <pc:sldMkLst>
          <pc:docMk/>
          <pc:sldMk cId="0" sldId="277"/>
        </pc:sldMkLst>
      </pc:sldChg>
      <pc:sldChg chg="add">
        <pc:chgData name="Froduald Kabanza" userId="edf393d0-642b-4b9e-8c75-f62133241689" providerId="ADAL" clId="{F17B1EDF-93CA-4D61-9FA4-3116CF6B8561}" dt="2022-01-30T23:25:04.516" v="542"/>
        <pc:sldMkLst>
          <pc:docMk/>
          <pc:sldMk cId="0" sldId="278"/>
        </pc:sldMkLst>
      </pc:sldChg>
      <pc:sldChg chg="modSp add mod modNotes">
        <pc:chgData name="Froduald Kabanza" userId="edf393d0-642b-4b9e-8c75-f62133241689" providerId="ADAL" clId="{F17B1EDF-93CA-4D61-9FA4-3116CF6B8561}" dt="2022-01-31T01:06:23.450" v="3068" actId="20577"/>
        <pc:sldMkLst>
          <pc:docMk/>
          <pc:sldMk cId="0" sldId="283"/>
        </pc:sldMkLst>
        <pc:spChg chg="mod">
          <ac:chgData name="Froduald Kabanza" userId="edf393d0-642b-4b9e-8c75-f62133241689" providerId="ADAL" clId="{F17B1EDF-93CA-4D61-9FA4-3116CF6B8561}" dt="2022-01-31T01:06:23.450" v="3068" actId="20577"/>
          <ac:spMkLst>
            <pc:docMk/>
            <pc:sldMk cId="0" sldId="283"/>
            <ac:spMk id="6146" creationId="{00000000-0000-0000-0000-000000000000}"/>
          </ac:spMkLst>
        </pc:spChg>
      </pc:sldChg>
      <pc:sldChg chg="addSp delSp modSp add mod ord">
        <pc:chgData name="Froduald Kabanza" userId="edf393d0-642b-4b9e-8c75-f62133241689" providerId="ADAL" clId="{F17B1EDF-93CA-4D61-9FA4-3116CF6B8561}" dt="2022-01-31T21:02:55.118" v="4458"/>
        <pc:sldMkLst>
          <pc:docMk/>
          <pc:sldMk cId="0" sldId="284"/>
        </pc:sldMkLst>
        <pc:spChg chg="del mod topLvl">
          <ac:chgData name="Froduald Kabanza" userId="edf393d0-642b-4b9e-8c75-f62133241689" providerId="ADAL" clId="{F17B1EDF-93CA-4D61-9FA4-3116CF6B8561}" dt="2022-01-31T20:56:44.134" v="4334" actId="478"/>
          <ac:spMkLst>
            <pc:docMk/>
            <pc:sldMk cId="0" sldId="284"/>
            <ac:spMk id="7" creationId="{00000000-0000-0000-0000-000000000000}"/>
          </ac:spMkLst>
        </pc:spChg>
        <pc:spChg chg="del mod topLvl">
          <ac:chgData name="Froduald Kabanza" userId="edf393d0-642b-4b9e-8c75-f62133241689" providerId="ADAL" clId="{F17B1EDF-93CA-4D61-9FA4-3116CF6B8561}" dt="2022-01-31T20:56:48.942" v="4335" actId="478"/>
          <ac:spMkLst>
            <pc:docMk/>
            <pc:sldMk cId="0" sldId="284"/>
            <ac:spMk id="61" creationId="{00000000-0000-0000-0000-000000000000}"/>
          </ac:spMkLst>
        </pc:spChg>
        <pc:spChg chg="del mod topLvl">
          <ac:chgData name="Froduald Kabanza" userId="edf393d0-642b-4b9e-8c75-f62133241689" providerId="ADAL" clId="{F17B1EDF-93CA-4D61-9FA4-3116CF6B8561}" dt="2022-01-31T20:56:51.687" v="4336" actId="478"/>
          <ac:spMkLst>
            <pc:docMk/>
            <pc:sldMk cId="0" sldId="284"/>
            <ac:spMk id="62" creationId="{00000000-0000-0000-0000-000000000000}"/>
          </ac:spMkLst>
        </pc:spChg>
        <pc:spChg chg="del mod topLvl">
          <ac:chgData name="Froduald Kabanza" userId="edf393d0-642b-4b9e-8c75-f62133241689" providerId="ADAL" clId="{F17B1EDF-93CA-4D61-9FA4-3116CF6B8561}" dt="2022-01-31T20:56:53.831" v="4337" actId="478"/>
          <ac:spMkLst>
            <pc:docMk/>
            <pc:sldMk cId="0" sldId="284"/>
            <ac:spMk id="63" creationId="{00000000-0000-0000-0000-000000000000}"/>
          </ac:spMkLst>
        </pc:spChg>
        <pc:spChg chg="del mod topLvl">
          <ac:chgData name="Froduald Kabanza" userId="edf393d0-642b-4b9e-8c75-f62133241689" providerId="ADAL" clId="{F17B1EDF-93CA-4D61-9FA4-3116CF6B8561}" dt="2022-01-31T20:56:58.198" v="4338" actId="478"/>
          <ac:spMkLst>
            <pc:docMk/>
            <pc:sldMk cId="0" sldId="284"/>
            <ac:spMk id="64" creationId="{00000000-0000-0000-0000-000000000000}"/>
          </ac:spMkLst>
        </pc:spChg>
        <pc:spChg chg="mod">
          <ac:chgData name="Froduald Kabanza" userId="edf393d0-642b-4b9e-8c75-f62133241689" providerId="ADAL" clId="{F17B1EDF-93CA-4D61-9FA4-3116CF6B8561}" dt="2022-01-31T21:01:22.678" v="4376" actId="1076"/>
          <ac:spMkLst>
            <pc:docMk/>
            <pc:sldMk cId="0" sldId="284"/>
            <ac:spMk id="72" creationId="{00000000-0000-0000-0000-000000000000}"/>
          </ac:spMkLst>
        </pc:spChg>
        <pc:spChg chg="mod">
          <ac:chgData name="Froduald Kabanza" userId="edf393d0-642b-4b9e-8c75-f62133241689" providerId="ADAL" clId="{F17B1EDF-93CA-4D61-9FA4-3116CF6B8561}" dt="2022-01-31T21:01:22.678" v="4376" actId="1076"/>
          <ac:spMkLst>
            <pc:docMk/>
            <pc:sldMk cId="0" sldId="284"/>
            <ac:spMk id="73" creationId="{00000000-0000-0000-0000-000000000000}"/>
          </ac:spMkLst>
        </pc:spChg>
        <pc:spChg chg="mod">
          <ac:chgData name="Froduald Kabanza" userId="edf393d0-642b-4b9e-8c75-f62133241689" providerId="ADAL" clId="{F17B1EDF-93CA-4D61-9FA4-3116CF6B8561}" dt="2022-01-31T21:01:22.678" v="4376" actId="1076"/>
          <ac:spMkLst>
            <pc:docMk/>
            <pc:sldMk cId="0" sldId="284"/>
            <ac:spMk id="74" creationId="{00000000-0000-0000-0000-000000000000}"/>
          </ac:spMkLst>
        </pc:spChg>
        <pc:spChg chg="mod">
          <ac:chgData name="Froduald Kabanza" userId="edf393d0-642b-4b9e-8c75-f62133241689" providerId="ADAL" clId="{F17B1EDF-93CA-4D61-9FA4-3116CF6B8561}" dt="2022-01-31T21:01:22.678" v="4376" actId="1076"/>
          <ac:spMkLst>
            <pc:docMk/>
            <pc:sldMk cId="0" sldId="284"/>
            <ac:spMk id="75" creationId="{00000000-0000-0000-0000-000000000000}"/>
          </ac:spMkLst>
        </pc:spChg>
        <pc:spChg chg="mod">
          <ac:chgData name="Froduald Kabanza" userId="edf393d0-642b-4b9e-8c75-f62133241689" providerId="ADAL" clId="{F17B1EDF-93CA-4D61-9FA4-3116CF6B8561}" dt="2022-01-31T21:01:22.678" v="4376" actId="1076"/>
          <ac:spMkLst>
            <pc:docMk/>
            <pc:sldMk cId="0" sldId="284"/>
            <ac:spMk id="76" creationId="{00000000-0000-0000-0000-000000000000}"/>
          </ac:spMkLst>
        </pc:spChg>
        <pc:spChg chg="add del mod">
          <ac:chgData name="Froduald Kabanza" userId="edf393d0-642b-4b9e-8c75-f62133241689" providerId="ADAL" clId="{F17B1EDF-93CA-4D61-9FA4-3116CF6B8561}" dt="2022-01-31T20:57:22.447" v="4341" actId="478"/>
          <ac:spMkLst>
            <pc:docMk/>
            <pc:sldMk cId="0" sldId="284"/>
            <ac:spMk id="77" creationId="{42F08521-FB84-4991-87AA-5D30BD0FB2F5}"/>
          </ac:spMkLst>
        </pc:spChg>
        <pc:spChg chg="add del mod">
          <ac:chgData name="Froduald Kabanza" userId="edf393d0-642b-4b9e-8c75-f62133241689" providerId="ADAL" clId="{F17B1EDF-93CA-4D61-9FA4-3116CF6B8561}" dt="2022-01-31T20:57:22.447" v="4341" actId="478"/>
          <ac:spMkLst>
            <pc:docMk/>
            <pc:sldMk cId="0" sldId="284"/>
            <ac:spMk id="78" creationId="{34B3C80E-7DE9-4AC9-85CF-C7D4322681AB}"/>
          </ac:spMkLst>
        </pc:spChg>
        <pc:spChg chg="add del mod">
          <ac:chgData name="Froduald Kabanza" userId="edf393d0-642b-4b9e-8c75-f62133241689" providerId="ADAL" clId="{F17B1EDF-93CA-4D61-9FA4-3116CF6B8561}" dt="2022-01-31T20:57:22.447" v="4341" actId="478"/>
          <ac:spMkLst>
            <pc:docMk/>
            <pc:sldMk cId="0" sldId="284"/>
            <ac:spMk id="79" creationId="{D392C661-34D8-473C-91E6-EB6B7301B8DE}"/>
          </ac:spMkLst>
        </pc:spChg>
        <pc:spChg chg="add del mod">
          <ac:chgData name="Froduald Kabanza" userId="edf393d0-642b-4b9e-8c75-f62133241689" providerId="ADAL" clId="{F17B1EDF-93CA-4D61-9FA4-3116CF6B8561}" dt="2022-01-31T20:57:22.447" v="4341" actId="478"/>
          <ac:spMkLst>
            <pc:docMk/>
            <pc:sldMk cId="0" sldId="284"/>
            <ac:spMk id="80" creationId="{BA512D08-4262-4CAC-ABF8-81A071E52E58}"/>
          </ac:spMkLst>
        </pc:spChg>
        <pc:spChg chg="add del mod">
          <ac:chgData name="Froduald Kabanza" userId="edf393d0-642b-4b9e-8c75-f62133241689" providerId="ADAL" clId="{F17B1EDF-93CA-4D61-9FA4-3116CF6B8561}" dt="2022-01-31T20:57:22.447" v="4341" actId="478"/>
          <ac:spMkLst>
            <pc:docMk/>
            <pc:sldMk cId="0" sldId="284"/>
            <ac:spMk id="81" creationId="{FEA48D9B-5538-44AD-B93B-86761417F2F8}"/>
          </ac:spMkLst>
        </pc:spChg>
        <pc:spChg chg="add del mod">
          <ac:chgData name="Froduald Kabanza" userId="edf393d0-642b-4b9e-8c75-f62133241689" providerId="ADAL" clId="{F17B1EDF-93CA-4D61-9FA4-3116CF6B8561}" dt="2022-01-31T21:00:22.356" v="4368" actId="478"/>
          <ac:spMkLst>
            <pc:docMk/>
            <pc:sldMk cId="0" sldId="284"/>
            <ac:spMk id="82" creationId="{F39DA03E-49F0-4774-8E89-6D6F12CCF5C7}"/>
          </ac:spMkLst>
        </pc:spChg>
        <pc:spChg chg="add del mod">
          <ac:chgData name="Froduald Kabanza" userId="edf393d0-642b-4b9e-8c75-f62133241689" providerId="ADAL" clId="{F17B1EDF-93CA-4D61-9FA4-3116CF6B8561}" dt="2022-01-31T21:00:22.356" v="4368" actId="478"/>
          <ac:spMkLst>
            <pc:docMk/>
            <pc:sldMk cId="0" sldId="284"/>
            <ac:spMk id="83" creationId="{B9D01DC3-17D2-4B4E-914A-10E42F575474}"/>
          </ac:spMkLst>
        </pc:spChg>
        <pc:spChg chg="add del mod">
          <ac:chgData name="Froduald Kabanza" userId="edf393d0-642b-4b9e-8c75-f62133241689" providerId="ADAL" clId="{F17B1EDF-93CA-4D61-9FA4-3116CF6B8561}" dt="2022-01-31T21:00:22.356" v="4368" actId="478"/>
          <ac:spMkLst>
            <pc:docMk/>
            <pc:sldMk cId="0" sldId="284"/>
            <ac:spMk id="84" creationId="{DE2D0B04-938B-4744-BD47-91CE71FC5F64}"/>
          </ac:spMkLst>
        </pc:spChg>
        <pc:spChg chg="add del mod">
          <ac:chgData name="Froduald Kabanza" userId="edf393d0-642b-4b9e-8c75-f62133241689" providerId="ADAL" clId="{F17B1EDF-93CA-4D61-9FA4-3116CF6B8561}" dt="2022-01-31T21:00:22.356" v="4368" actId="478"/>
          <ac:spMkLst>
            <pc:docMk/>
            <pc:sldMk cId="0" sldId="284"/>
            <ac:spMk id="85" creationId="{C0AA1FB3-7989-475A-B327-42AA5F8BBEC7}"/>
          </ac:spMkLst>
        </pc:spChg>
        <pc:spChg chg="add del mod">
          <ac:chgData name="Froduald Kabanza" userId="edf393d0-642b-4b9e-8c75-f62133241689" providerId="ADAL" clId="{F17B1EDF-93CA-4D61-9FA4-3116CF6B8561}" dt="2022-01-31T21:00:22.356" v="4368" actId="478"/>
          <ac:spMkLst>
            <pc:docMk/>
            <pc:sldMk cId="0" sldId="284"/>
            <ac:spMk id="86" creationId="{1840A4DD-A7D1-4E46-ADF7-8BA26F8530F0}"/>
          </ac:spMkLst>
        </pc:spChg>
        <pc:spChg chg="add mod">
          <ac:chgData name="Froduald Kabanza" userId="edf393d0-642b-4b9e-8c75-f62133241689" providerId="ADAL" clId="{F17B1EDF-93CA-4D61-9FA4-3116CF6B8561}" dt="2022-01-31T21:01:14.715" v="4375" actId="1076"/>
          <ac:spMkLst>
            <pc:docMk/>
            <pc:sldMk cId="0" sldId="284"/>
            <ac:spMk id="92" creationId="{C2B2CD7A-4442-46F5-94A6-1BAFF753E513}"/>
          </ac:spMkLst>
        </pc:spChg>
        <pc:spChg chg="add mod">
          <ac:chgData name="Froduald Kabanza" userId="edf393d0-642b-4b9e-8c75-f62133241689" providerId="ADAL" clId="{F17B1EDF-93CA-4D61-9FA4-3116CF6B8561}" dt="2022-01-31T21:00:49.960" v="4371" actId="1076"/>
          <ac:spMkLst>
            <pc:docMk/>
            <pc:sldMk cId="0" sldId="284"/>
            <ac:spMk id="93" creationId="{D49DD924-8338-4388-B7E7-5EE13FA72EC8}"/>
          </ac:spMkLst>
        </pc:spChg>
        <pc:spChg chg="add mod">
          <ac:chgData name="Froduald Kabanza" userId="edf393d0-642b-4b9e-8c75-f62133241689" providerId="ADAL" clId="{F17B1EDF-93CA-4D61-9FA4-3116CF6B8561}" dt="2022-01-31T21:00:49.960" v="4371" actId="1076"/>
          <ac:spMkLst>
            <pc:docMk/>
            <pc:sldMk cId="0" sldId="284"/>
            <ac:spMk id="94" creationId="{DC8606D3-0E44-46F5-ADDF-47BF5DC83953}"/>
          </ac:spMkLst>
        </pc:spChg>
        <pc:spChg chg="add mod">
          <ac:chgData name="Froduald Kabanza" userId="edf393d0-642b-4b9e-8c75-f62133241689" providerId="ADAL" clId="{F17B1EDF-93CA-4D61-9FA4-3116CF6B8561}" dt="2022-01-31T21:00:49.960" v="4371" actId="1076"/>
          <ac:spMkLst>
            <pc:docMk/>
            <pc:sldMk cId="0" sldId="284"/>
            <ac:spMk id="95" creationId="{F815DC7C-89DE-44C3-8088-23EE5A6B6031}"/>
          </ac:spMkLst>
        </pc:spChg>
        <pc:spChg chg="add mod">
          <ac:chgData name="Froduald Kabanza" userId="edf393d0-642b-4b9e-8c75-f62133241689" providerId="ADAL" clId="{F17B1EDF-93CA-4D61-9FA4-3116CF6B8561}" dt="2022-01-31T21:00:49.960" v="4371" actId="1076"/>
          <ac:spMkLst>
            <pc:docMk/>
            <pc:sldMk cId="0" sldId="284"/>
            <ac:spMk id="96" creationId="{63E3631E-03F2-4373-B227-529B6AD1D45D}"/>
          </ac:spMkLst>
        </pc:spChg>
        <pc:spChg chg="add mod">
          <ac:chgData name="Froduald Kabanza" userId="edf393d0-642b-4b9e-8c75-f62133241689" providerId="ADAL" clId="{F17B1EDF-93CA-4D61-9FA4-3116CF6B8561}" dt="2022-01-31T21:00:49.960" v="4371" actId="1076"/>
          <ac:spMkLst>
            <pc:docMk/>
            <pc:sldMk cId="0" sldId="284"/>
            <ac:spMk id="97" creationId="{2DEEAB72-F5EA-4711-B6B0-EC4724B4021A}"/>
          </ac:spMkLst>
        </pc:spChg>
        <pc:spChg chg="mod">
          <ac:chgData name="Froduald Kabanza" userId="edf393d0-642b-4b9e-8c75-f62133241689" providerId="ADAL" clId="{F17B1EDF-93CA-4D61-9FA4-3116CF6B8561}" dt="2022-01-31T20:59:09.075" v="4366" actId="5793"/>
          <ac:spMkLst>
            <pc:docMk/>
            <pc:sldMk cId="0" sldId="284"/>
            <ac:spMk id="12290" creationId="{00000000-0000-0000-0000-000000000000}"/>
          </ac:spMkLst>
        </pc:spChg>
        <pc:spChg chg="mod">
          <ac:chgData name="Froduald Kabanza" userId="edf393d0-642b-4b9e-8c75-f62133241689" providerId="ADAL" clId="{F17B1EDF-93CA-4D61-9FA4-3116CF6B8561}" dt="2022-01-31T20:55:54.593" v="4329" actId="20577"/>
          <ac:spMkLst>
            <pc:docMk/>
            <pc:sldMk cId="0" sldId="284"/>
            <ac:spMk id="12291" creationId="{00000000-0000-0000-0000-000000000000}"/>
          </ac:spMkLst>
        </pc:spChg>
        <pc:spChg chg="mod">
          <ac:chgData name="Froduald Kabanza" userId="edf393d0-642b-4b9e-8c75-f62133241689" providerId="ADAL" clId="{F17B1EDF-93CA-4D61-9FA4-3116CF6B8561}" dt="2022-01-31T21:02:27.384" v="4439"/>
          <ac:spMkLst>
            <pc:docMk/>
            <pc:sldMk cId="0" sldId="284"/>
            <ac:spMk id="12317" creationId="{00000000-0000-0000-0000-000000000000}"/>
          </ac:spMkLst>
        </pc:spChg>
        <pc:spChg chg="mod">
          <ac:chgData name="Froduald Kabanza" userId="edf393d0-642b-4b9e-8c75-f62133241689" providerId="ADAL" clId="{F17B1EDF-93CA-4D61-9FA4-3116CF6B8561}" dt="2022-01-31T21:02:27.384" v="4439"/>
          <ac:spMkLst>
            <pc:docMk/>
            <pc:sldMk cId="0" sldId="284"/>
            <ac:spMk id="12318" creationId="{00000000-0000-0000-0000-000000000000}"/>
          </ac:spMkLst>
        </pc:spChg>
        <pc:spChg chg="mod">
          <ac:chgData name="Froduald Kabanza" userId="edf393d0-642b-4b9e-8c75-f62133241689" providerId="ADAL" clId="{F17B1EDF-93CA-4D61-9FA4-3116CF6B8561}" dt="2022-01-31T21:02:27.384" v="4439"/>
          <ac:spMkLst>
            <pc:docMk/>
            <pc:sldMk cId="0" sldId="284"/>
            <ac:spMk id="12319" creationId="{00000000-0000-0000-0000-000000000000}"/>
          </ac:spMkLst>
        </pc:spChg>
        <pc:spChg chg="mod">
          <ac:chgData name="Froduald Kabanza" userId="edf393d0-642b-4b9e-8c75-f62133241689" providerId="ADAL" clId="{F17B1EDF-93CA-4D61-9FA4-3116CF6B8561}" dt="2022-01-31T21:02:27.384" v="4439"/>
          <ac:spMkLst>
            <pc:docMk/>
            <pc:sldMk cId="0" sldId="284"/>
            <ac:spMk id="12320" creationId="{00000000-0000-0000-0000-000000000000}"/>
          </ac:spMkLst>
        </pc:spChg>
        <pc:spChg chg="mod">
          <ac:chgData name="Froduald Kabanza" userId="edf393d0-642b-4b9e-8c75-f62133241689" providerId="ADAL" clId="{F17B1EDF-93CA-4D61-9FA4-3116CF6B8561}" dt="2022-01-31T21:02:27.384" v="4439"/>
          <ac:spMkLst>
            <pc:docMk/>
            <pc:sldMk cId="0" sldId="284"/>
            <ac:spMk id="12321" creationId="{00000000-0000-0000-0000-000000000000}"/>
          </ac:spMkLst>
        </pc:spChg>
        <pc:spChg chg="mod">
          <ac:chgData name="Froduald Kabanza" userId="edf393d0-642b-4b9e-8c75-f62133241689" providerId="ADAL" clId="{F17B1EDF-93CA-4D61-9FA4-3116CF6B8561}" dt="2022-01-31T21:02:27.384" v="4439"/>
          <ac:spMkLst>
            <pc:docMk/>
            <pc:sldMk cId="0" sldId="284"/>
            <ac:spMk id="12322" creationId="{00000000-0000-0000-0000-000000000000}"/>
          </ac:spMkLst>
        </pc:spChg>
        <pc:spChg chg="mod">
          <ac:chgData name="Froduald Kabanza" userId="edf393d0-642b-4b9e-8c75-f62133241689" providerId="ADAL" clId="{F17B1EDF-93CA-4D61-9FA4-3116CF6B8561}" dt="2022-01-31T21:02:27.384" v="4439"/>
          <ac:spMkLst>
            <pc:docMk/>
            <pc:sldMk cId="0" sldId="284"/>
            <ac:spMk id="12323" creationId="{00000000-0000-0000-0000-000000000000}"/>
          </ac:spMkLst>
        </pc:spChg>
        <pc:spChg chg="mod">
          <ac:chgData name="Froduald Kabanza" userId="edf393d0-642b-4b9e-8c75-f62133241689" providerId="ADAL" clId="{F17B1EDF-93CA-4D61-9FA4-3116CF6B8561}" dt="2022-01-31T21:02:27.384" v="4439"/>
          <ac:spMkLst>
            <pc:docMk/>
            <pc:sldMk cId="0" sldId="284"/>
            <ac:spMk id="12324" creationId="{00000000-0000-0000-0000-000000000000}"/>
          </ac:spMkLst>
        </pc:spChg>
        <pc:spChg chg="mod">
          <ac:chgData name="Froduald Kabanza" userId="edf393d0-642b-4b9e-8c75-f62133241689" providerId="ADAL" clId="{F17B1EDF-93CA-4D61-9FA4-3116CF6B8561}" dt="2022-01-31T21:02:27.384" v="4439"/>
          <ac:spMkLst>
            <pc:docMk/>
            <pc:sldMk cId="0" sldId="284"/>
            <ac:spMk id="12325" creationId="{00000000-0000-0000-0000-000000000000}"/>
          </ac:spMkLst>
        </pc:spChg>
        <pc:spChg chg="mod">
          <ac:chgData name="Froduald Kabanza" userId="edf393d0-642b-4b9e-8c75-f62133241689" providerId="ADAL" clId="{F17B1EDF-93CA-4D61-9FA4-3116CF6B8561}" dt="2022-01-31T21:02:27.384" v="4439"/>
          <ac:spMkLst>
            <pc:docMk/>
            <pc:sldMk cId="0" sldId="284"/>
            <ac:spMk id="12326" creationId="{00000000-0000-0000-0000-000000000000}"/>
          </ac:spMkLst>
        </pc:spChg>
        <pc:spChg chg="mod">
          <ac:chgData name="Froduald Kabanza" userId="edf393d0-642b-4b9e-8c75-f62133241689" providerId="ADAL" clId="{F17B1EDF-93CA-4D61-9FA4-3116CF6B8561}" dt="2022-01-31T21:02:27.384" v="4439"/>
          <ac:spMkLst>
            <pc:docMk/>
            <pc:sldMk cId="0" sldId="284"/>
            <ac:spMk id="12327" creationId="{00000000-0000-0000-0000-000000000000}"/>
          </ac:spMkLst>
        </pc:spChg>
        <pc:spChg chg="add mod">
          <ac:chgData name="Froduald Kabanza" userId="edf393d0-642b-4b9e-8c75-f62133241689" providerId="ADAL" clId="{F17B1EDF-93CA-4D61-9FA4-3116CF6B8561}" dt="2022-01-31T21:02:55.118" v="4458"/>
          <ac:spMkLst>
            <pc:docMk/>
            <pc:sldMk cId="0" sldId="284"/>
            <ac:spMk id="12328" creationId="{00000000-0000-0000-0000-000000000000}"/>
          </ac:spMkLst>
        </pc:spChg>
        <pc:spChg chg="add mod">
          <ac:chgData name="Froduald Kabanza" userId="edf393d0-642b-4b9e-8c75-f62133241689" providerId="ADAL" clId="{F17B1EDF-93CA-4D61-9FA4-3116CF6B8561}" dt="2022-01-31T21:02:55.118" v="4458"/>
          <ac:spMkLst>
            <pc:docMk/>
            <pc:sldMk cId="0" sldId="284"/>
            <ac:spMk id="12329" creationId="{00000000-0000-0000-0000-000000000000}"/>
          </ac:spMkLst>
        </pc:spChg>
        <pc:spChg chg="add mod">
          <ac:chgData name="Froduald Kabanza" userId="edf393d0-642b-4b9e-8c75-f62133241689" providerId="ADAL" clId="{F17B1EDF-93CA-4D61-9FA4-3116CF6B8561}" dt="2022-01-31T21:02:55.118" v="4458"/>
          <ac:spMkLst>
            <pc:docMk/>
            <pc:sldMk cId="0" sldId="284"/>
            <ac:spMk id="12330" creationId="{00000000-0000-0000-0000-000000000000}"/>
          </ac:spMkLst>
        </pc:spChg>
        <pc:spChg chg="add mod">
          <ac:chgData name="Froduald Kabanza" userId="edf393d0-642b-4b9e-8c75-f62133241689" providerId="ADAL" clId="{F17B1EDF-93CA-4D61-9FA4-3116CF6B8561}" dt="2022-01-31T21:02:55.118" v="4458"/>
          <ac:spMkLst>
            <pc:docMk/>
            <pc:sldMk cId="0" sldId="284"/>
            <ac:spMk id="12331" creationId="{00000000-0000-0000-0000-000000000000}"/>
          </ac:spMkLst>
        </pc:spChg>
        <pc:spChg chg="add mod">
          <ac:chgData name="Froduald Kabanza" userId="edf393d0-642b-4b9e-8c75-f62133241689" providerId="ADAL" clId="{F17B1EDF-93CA-4D61-9FA4-3116CF6B8561}" dt="2022-01-31T21:02:55.118" v="4458"/>
          <ac:spMkLst>
            <pc:docMk/>
            <pc:sldMk cId="0" sldId="284"/>
            <ac:spMk id="12332" creationId="{00000000-0000-0000-0000-000000000000}"/>
          </ac:spMkLst>
        </pc:spChg>
        <pc:spChg chg="mod">
          <ac:chgData name="Froduald Kabanza" userId="edf393d0-642b-4b9e-8c75-f62133241689" providerId="ADAL" clId="{F17B1EDF-93CA-4D61-9FA4-3116CF6B8561}" dt="2022-01-31T21:02:27.384" v="4439"/>
          <ac:spMkLst>
            <pc:docMk/>
            <pc:sldMk cId="0" sldId="284"/>
            <ac:spMk id="12333" creationId="{00000000-0000-0000-0000-000000000000}"/>
          </ac:spMkLst>
        </pc:spChg>
        <pc:spChg chg="mod">
          <ac:chgData name="Froduald Kabanza" userId="edf393d0-642b-4b9e-8c75-f62133241689" providerId="ADAL" clId="{F17B1EDF-93CA-4D61-9FA4-3116CF6B8561}" dt="2022-01-31T21:02:27.384" v="4439"/>
          <ac:spMkLst>
            <pc:docMk/>
            <pc:sldMk cId="0" sldId="284"/>
            <ac:spMk id="12334" creationId="{00000000-0000-0000-0000-000000000000}"/>
          </ac:spMkLst>
        </pc:spChg>
        <pc:spChg chg="mod">
          <ac:chgData name="Froduald Kabanza" userId="edf393d0-642b-4b9e-8c75-f62133241689" providerId="ADAL" clId="{F17B1EDF-93CA-4D61-9FA4-3116CF6B8561}" dt="2022-01-31T21:02:27.384" v="4439"/>
          <ac:spMkLst>
            <pc:docMk/>
            <pc:sldMk cId="0" sldId="284"/>
            <ac:spMk id="12335" creationId="{00000000-0000-0000-0000-000000000000}"/>
          </ac:spMkLst>
        </pc:spChg>
        <pc:spChg chg="mod">
          <ac:chgData name="Froduald Kabanza" userId="edf393d0-642b-4b9e-8c75-f62133241689" providerId="ADAL" clId="{F17B1EDF-93CA-4D61-9FA4-3116CF6B8561}" dt="2022-01-31T21:02:27.384" v="4439"/>
          <ac:spMkLst>
            <pc:docMk/>
            <pc:sldMk cId="0" sldId="284"/>
            <ac:spMk id="12336" creationId="{00000000-0000-0000-0000-000000000000}"/>
          </ac:spMkLst>
        </pc:spChg>
        <pc:spChg chg="mod">
          <ac:chgData name="Froduald Kabanza" userId="edf393d0-642b-4b9e-8c75-f62133241689" providerId="ADAL" clId="{F17B1EDF-93CA-4D61-9FA4-3116CF6B8561}" dt="2022-01-31T21:02:27.384" v="4439"/>
          <ac:spMkLst>
            <pc:docMk/>
            <pc:sldMk cId="0" sldId="284"/>
            <ac:spMk id="12337" creationId="{00000000-0000-0000-0000-000000000000}"/>
          </ac:spMkLst>
        </pc:spChg>
        <pc:spChg chg="mod">
          <ac:chgData name="Froduald Kabanza" userId="edf393d0-642b-4b9e-8c75-f62133241689" providerId="ADAL" clId="{F17B1EDF-93CA-4D61-9FA4-3116CF6B8561}" dt="2022-01-31T21:02:27.384" v="4439"/>
          <ac:spMkLst>
            <pc:docMk/>
            <pc:sldMk cId="0" sldId="284"/>
            <ac:spMk id="12338" creationId="{00000000-0000-0000-0000-000000000000}"/>
          </ac:spMkLst>
        </pc:spChg>
        <pc:spChg chg="mod">
          <ac:chgData name="Froduald Kabanza" userId="edf393d0-642b-4b9e-8c75-f62133241689" providerId="ADAL" clId="{F17B1EDF-93CA-4D61-9FA4-3116CF6B8561}" dt="2022-01-31T21:02:27.384" v="4439"/>
          <ac:spMkLst>
            <pc:docMk/>
            <pc:sldMk cId="0" sldId="284"/>
            <ac:spMk id="12339" creationId="{00000000-0000-0000-0000-000000000000}"/>
          </ac:spMkLst>
        </pc:spChg>
        <pc:spChg chg="mod">
          <ac:chgData name="Froduald Kabanza" userId="edf393d0-642b-4b9e-8c75-f62133241689" providerId="ADAL" clId="{F17B1EDF-93CA-4D61-9FA4-3116CF6B8561}" dt="2022-01-31T21:02:27.384" v="4439"/>
          <ac:spMkLst>
            <pc:docMk/>
            <pc:sldMk cId="0" sldId="284"/>
            <ac:spMk id="12340" creationId="{00000000-0000-0000-0000-000000000000}"/>
          </ac:spMkLst>
        </pc:spChg>
        <pc:spChg chg="mod">
          <ac:chgData name="Froduald Kabanza" userId="edf393d0-642b-4b9e-8c75-f62133241689" providerId="ADAL" clId="{F17B1EDF-93CA-4D61-9FA4-3116CF6B8561}" dt="2022-01-31T21:02:27.384" v="4439"/>
          <ac:spMkLst>
            <pc:docMk/>
            <pc:sldMk cId="0" sldId="284"/>
            <ac:spMk id="12341" creationId="{00000000-0000-0000-0000-000000000000}"/>
          </ac:spMkLst>
        </pc:spChg>
        <pc:spChg chg="mod">
          <ac:chgData name="Froduald Kabanza" userId="edf393d0-642b-4b9e-8c75-f62133241689" providerId="ADAL" clId="{F17B1EDF-93CA-4D61-9FA4-3116CF6B8561}" dt="2022-01-31T21:02:27.384" v="4439"/>
          <ac:spMkLst>
            <pc:docMk/>
            <pc:sldMk cId="0" sldId="284"/>
            <ac:spMk id="12342" creationId="{00000000-0000-0000-0000-000000000000}"/>
          </ac:spMkLst>
        </pc:spChg>
        <pc:spChg chg="mod">
          <ac:chgData name="Froduald Kabanza" userId="edf393d0-642b-4b9e-8c75-f62133241689" providerId="ADAL" clId="{F17B1EDF-93CA-4D61-9FA4-3116CF6B8561}" dt="2022-01-31T21:02:27.384" v="4439"/>
          <ac:spMkLst>
            <pc:docMk/>
            <pc:sldMk cId="0" sldId="284"/>
            <ac:spMk id="12343" creationId="{00000000-0000-0000-0000-000000000000}"/>
          </ac:spMkLst>
        </pc:spChg>
        <pc:spChg chg="mod">
          <ac:chgData name="Froduald Kabanza" userId="edf393d0-642b-4b9e-8c75-f62133241689" providerId="ADAL" clId="{F17B1EDF-93CA-4D61-9FA4-3116CF6B8561}" dt="2022-01-31T21:02:27.384" v="4439"/>
          <ac:spMkLst>
            <pc:docMk/>
            <pc:sldMk cId="0" sldId="284"/>
            <ac:spMk id="12344" creationId="{00000000-0000-0000-0000-000000000000}"/>
          </ac:spMkLst>
        </pc:spChg>
        <pc:spChg chg="mod">
          <ac:chgData name="Froduald Kabanza" userId="edf393d0-642b-4b9e-8c75-f62133241689" providerId="ADAL" clId="{F17B1EDF-93CA-4D61-9FA4-3116CF6B8561}" dt="2022-01-31T21:02:27.384" v="4439"/>
          <ac:spMkLst>
            <pc:docMk/>
            <pc:sldMk cId="0" sldId="284"/>
            <ac:spMk id="12345" creationId="{00000000-0000-0000-0000-000000000000}"/>
          </ac:spMkLst>
        </pc:spChg>
        <pc:spChg chg="mod">
          <ac:chgData name="Froduald Kabanza" userId="edf393d0-642b-4b9e-8c75-f62133241689" providerId="ADAL" clId="{F17B1EDF-93CA-4D61-9FA4-3116CF6B8561}" dt="2022-01-31T21:02:27.384" v="4439"/>
          <ac:spMkLst>
            <pc:docMk/>
            <pc:sldMk cId="0" sldId="284"/>
            <ac:spMk id="12346" creationId="{00000000-0000-0000-0000-000000000000}"/>
          </ac:spMkLst>
        </pc:spChg>
        <pc:spChg chg="mod">
          <ac:chgData name="Froduald Kabanza" userId="edf393d0-642b-4b9e-8c75-f62133241689" providerId="ADAL" clId="{F17B1EDF-93CA-4D61-9FA4-3116CF6B8561}" dt="2022-01-31T21:02:27.384" v="4439"/>
          <ac:spMkLst>
            <pc:docMk/>
            <pc:sldMk cId="0" sldId="284"/>
            <ac:spMk id="12347" creationId="{00000000-0000-0000-0000-000000000000}"/>
          </ac:spMkLst>
        </pc:spChg>
        <pc:spChg chg="mod">
          <ac:chgData name="Froduald Kabanza" userId="edf393d0-642b-4b9e-8c75-f62133241689" providerId="ADAL" clId="{F17B1EDF-93CA-4D61-9FA4-3116CF6B8561}" dt="2022-01-31T21:02:27.384" v="4439"/>
          <ac:spMkLst>
            <pc:docMk/>
            <pc:sldMk cId="0" sldId="284"/>
            <ac:spMk id="12348" creationId="{00000000-0000-0000-0000-000000000000}"/>
          </ac:spMkLst>
        </pc:spChg>
        <pc:spChg chg="mod">
          <ac:chgData name="Froduald Kabanza" userId="edf393d0-642b-4b9e-8c75-f62133241689" providerId="ADAL" clId="{F17B1EDF-93CA-4D61-9FA4-3116CF6B8561}" dt="2022-01-31T21:02:27.384" v="4439"/>
          <ac:spMkLst>
            <pc:docMk/>
            <pc:sldMk cId="0" sldId="284"/>
            <ac:spMk id="12349" creationId="{00000000-0000-0000-0000-000000000000}"/>
          </ac:spMkLst>
        </pc:spChg>
        <pc:spChg chg="mod">
          <ac:chgData name="Froduald Kabanza" userId="edf393d0-642b-4b9e-8c75-f62133241689" providerId="ADAL" clId="{F17B1EDF-93CA-4D61-9FA4-3116CF6B8561}" dt="2022-01-31T21:02:27.384" v="4439"/>
          <ac:spMkLst>
            <pc:docMk/>
            <pc:sldMk cId="0" sldId="284"/>
            <ac:spMk id="12350" creationId="{00000000-0000-0000-0000-000000000000}"/>
          </ac:spMkLst>
        </pc:spChg>
        <pc:spChg chg="mod">
          <ac:chgData name="Froduald Kabanza" userId="edf393d0-642b-4b9e-8c75-f62133241689" providerId="ADAL" clId="{F17B1EDF-93CA-4D61-9FA4-3116CF6B8561}" dt="2022-01-31T21:02:27.384" v="4439"/>
          <ac:spMkLst>
            <pc:docMk/>
            <pc:sldMk cId="0" sldId="284"/>
            <ac:spMk id="12351" creationId="{00000000-0000-0000-0000-000000000000}"/>
          </ac:spMkLst>
        </pc:spChg>
        <pc:spChg chg="mod">
          <ac:chgData name="Froduald Kabanza" userId="edf393d0-642b-4b9e-8c75-f62133241689" providerId="ADAL" clId="{F17B1EDF-93CA-4D61-9FA4-3116CF6B8561}" dt="2022-01-31T21:02:27.384" v="4439"/>
          <ac:spMkLst>
            <pc:docMk/>
            <pc:sldMk cId="0" sldId="284"/>
            <ac:spMk id="12352" creationId="{00000000-0000-0000-0000-000000000000}"/>
          </ac:spMkLst>
        </pc:spChg>
        <pc:spChg chg="mod">
          <ac:chgData name="Froduald Kabanza" userId="edf393d0-642b-4b9e-8c75-f62133241689" providerId="ADAL" clId="{F17B1EDF-93CA-4D61-9FA4-3116CF6B8561}" dt="2022-01-31T21:02:27.384" v="4439"/>
          <ac:spMkLst>
            <pc:docMk/>
            <pc:sldMk cId="0" sldId="284"/>
            <ac:spMk id="12353" creationId="{00000000-0000-0000-0000-000000000000}"/>
          </ac:spMkLst>
        </pc:spChg>
        <pc:spChg chg="add mod">
          <ac:chgData name="Froduald Kabanza" userId="edf393d0-642b-4b9e-8c75-f62133241689" providerId="ADAL" clId="{F17B1EDF-93CA-4D61-9FA4-3116CF6B8561}" dt="2022-01-31T21:02:47.861" v="4457"/>
          <ac:spMkLst>
            <pc:docMk/>
            <pc:sldMk cId="0" sldId="284"/>
            <ac:spMk id="12354" creationId="{00000000-0000-0000-0000-000000000000}"/>
          </ac:spMkLst>
        </pc:spChg>
        <pc:spChg chg="add mod">
          <ac:chgData name="Froduald Kabanza" userId="edf393d0-642b-4b9e-8c75-f62133241689" providerId="ADAL" clId="{F17B1EDF-93CA-4D61-9FA4-3116CF6B8561}" dt="2022-01-31T21:02:47.861" v="4457"/>
          <ac:spMkLst>
            <pc:docMk/>
            <pc:sldMk cId="0" sldId="284"/>
            <ac:spMk id="12355" creationId="{00000000-0000-0000-0000-000000000000}"/>
          </ac:spMkLst>
        </pc:spChg>
        <pc:spChg chg="add mod">
          <ac:chgData name="Froduald Kabanza" userId="edf393d0-642b-4b9e-8c75-f62133241689" providerId="ADAL" clId="{F17B1EDF-93CA-4D61-9FA4-3116CF6B8561}" dt="2022-01-31T21:02:47.861" v="4457"/>
          <ac:spMkLst>
            <pc:docMk/>
            <pc:sldMk cId="0" sldId="284"/>
            <ac:spMk id="12356" creationId="{00000000-0000-0000-0000-000000000000}"/>
          </ac:spMkLst>
        </pc:spChg>
        <pc:spChg chg="add mod">
          <ac:chgData name="Froduald Kabanza" userId="edf393d0-642b-4b9e-8c75-f62133241689" providerId="ADAL" clId="{F17B1EDF-93CA-4D61-9FA4-3116CF6B8561}" dt="2022-01-31T21:02:47.861" v="4457"/>
          <ac:spMkLst>
            <pc:docMk/>
            <pc:sldMk cId="0" sldId="284"/>
            <ac:spMk id="12357" creationId="{00000000-0000-0000-0000-000000000000}"/>
          </ac:spMkLst>
        </pc:spChg>
        <pc:spChg chg="add mod">
          <ac:chgData name="Froduald Kabanza" userId="edf393d0-642b-4b9e-8c75-f62133241689" providerId="ADAL" clId="{F17B1EDF-93CA-4D61-9FA4-3116CF6B8561}" dt="2022-01-31T21:02:47.861" v="4457"/>
          <ac:spMkLst>
            <pc:docMk/>
            <pc:sldMk cId="0" sldId="284"/>
            <ac:spMk id="12358" creationId="{00000000-0000-0000-0000-000000000000}"/>
          </ac:spMkLst>
        </pc:spChg>
        <pc:grpChg chg="add del mod">
          <ac:chgData name="Froduald Kabanza" userId="edf393d0-642b-4b9e-8c75-f62133241689" providerId="ADAL" clId="{F17B1EDF-93CA-4D61-9FA4-3116CF6B8561}" dt="2022-01-31T20:56:24.217" v="4333" actId="165"/>
          <ac:grpSpMkLst>
            <pc:docMk/>
            <pc:sldMk cId="0" sldId="284"/>
            <ac:grpSpMk id="2" creationId="{EB859213-310F-4A85-A194-19B1F995E7E0}"/>
          </ac:grpSpMkLst>
        </pc:grpChg>
        <pc:grpChg chg="mod topLvl">
          <ac:chgData name="Froduald Kabanza" userId="edf393d0-642b-4b9e-8c75-f62133241689" providerId="ADAL" clId="{F17B1EDF-93CA-4D61-9FA4-3116CF6B8561}" dt="2022-01-31T21:02:27.384" v="4439"/>
          <ac:grpSpMkLst>
            <pc:docMk/>
            <pc:sldMk cId="0" sldId="284"/>
            <ac:grpSpMk id="12292" creationId="{00000000-0000-0000-0000-000000000000}"/>
          </ac:grpSpMkLst>
        </pc:grpChg>
        <pc:grpChg chg="mod">
          <ac:chgData name="Froduald Kabanza" userId="edf393d0-642b-4b9e-8c75-f62133241689" providerId="ADAL" clId="{F17B1EDF-93CA-4D61-9FA4-3116CF6B8561}" dt="2022-01-31T21:02:27.384" v="4439"/>
          <ac:grpSpMkLst>
            <pc:docMk/>
            <pc:sldMk cId="0" sldId="284"/>
            <ac:grpSpMk id="12293" creationId="{00000000-0000-0000-0000-000000000000}"/>
          </ac:grpSpMkLst>
        </pc:grpChg>
        <pc:graphicFrameChg chg="del mod replId">
          <ac:chgData name="Froduald Kabanza" userId="edf393d0-642b-4b9e-8c75-f62133241689" providerId="ADAL" clId="{F17B1EDF-93CA-4D61-9FA4-3116CF6B8561}" dt="2022-01-31T21:02:27.384" v="4439"/>
          <ac:graphicFrameMkLst>
            <pc:docMk/>
            <pc:sldMk cId="0" sldId="284"/>
            <ac:graphicFrameMk id="10"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1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14"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16"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18"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20"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2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24"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26"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28" creationId="{00000000-0000-0000-0000-000000000000}"/>
          </ac:graphicFrameMkLst>
        </pc:graphicFrameChg>
        <pc:graphicFrameChg chg="add del mod">
          <ac:chgData name="Froduald Kabanza" userId="edf393d0-642b-4b9e-8c75-f62133241689" providerId="ADAL" clId="{F17B1EDF-93CA-4D61-9FA4-3116CF6B8561}" dt="2022-01-31T21:00:22.356" v="4368" actId="478"/>
          <ac:graphicFrameMkLst>
            <pc:docMk/>
            <pc:sldMk cId="0" sldId="284"/>
            <ac:graphicFrameMk id="87" creationId="{C1584C30-589A-4F38-B909-593AA4EEE14C}"/>
          </ac:graphicFrameMkLst>
        </pc:graphicFrameChg>
        <pc:graphicFrameChg chg="add del mod">
          <ac:chgData name="Froduald Kabanza" userId="edf393d0-642b-4b9e-8c75-f62133241689" providerId="ADAL" clId="{F17B1EDF-93CA-4D61-9FA4-3116CF6B8561}" dt="2022-01-31T21:00:22.356" v="4368" actId="478"/>
          <ac:graphicFrameMkLst>
            <pc:docMk/>
            <pc:sldMk cId="0" sldId="284"/>
            <ac:graphicFrameMk id="88" creationId="{D556E180-4E96-491D-88A3-8FF90D9FFBB0}"/>
          </ac:graphicFrameMkLst>
        </pc:graphicFrameChg>
        <pc:graphicFrameChg chg="add del mod">
          <ac:chgData name="Froduald Kabanza" userId="edf393d0-642b-4b9e-8c75-f62133241689" providerId="ADAL" clId="{F17B1EDF-93CA-4D61-9FA4-3116CF6B8561}" dt="2022-01-31T21:00:22.356" v="4368" actId="478"/>
          <ac:graphicFrameMkLst>
            <pc:docMk/>
            <pc:sldMk cId="0" sldId="284"/>
            <ac:graphicFrameMk id="89" creationId="{2BB1964F-EDFE-4BDD-A9AA-57DED44AB702}"/>
          </ac:graphicFrameMkLst>
        </pc:graphicFrameChg>
        <pc:graphicFrameChg chg="add del mod">
          <ac:chgData name="Froduald Kabanza" userId="edf393d0-642b-4b9e-8c75-f62133241689" providerId="ADAL" clId="{F17B1EDF-93CA-4D61-9FA4-3116CF6B8561}" dt="2022-01-31T21:00:22.356" v="4368" actId="478"/>
          <ac:graphicFrameMkLst>
            <pc:docMk/>
            <pc:sldMk cId="0" sldId="284"/>
            <ac:graphicFrameMk id="90" creationId="{28F349F6-B8D5-4DBF-91C7-FC2A5F3704A7}"/>
          </ac:graphicFrameMkLst>
        </pc:graphicFrameChg>
        <pc:graphicFrameChg chg="add del mod">
          <ac:chgData name="Froduald Kabanza" userId="edf393d0-642b-4b9e-8c75-f62133241689" providerId="ADAL" clId="{F17B1EDF-93CA-4D61-9FA4-3116CF6B8561}" dt="2022-01-31T21:00:22.356" v="4368" actId="478"/>
          <ac:graphicFrameMkLst>
            <pc:docMk/>
            <pc:sldMk cId="0" sldId="284"/>
            <ac:graphicFrameMk id="91" creationId="{88765616-CB18-41B8-9FEB-0B80F5CF22E8}"/>
          </ac:graphicFrameMkLst>
        </pc:graphicFrameChg>
        <pc:cxnChg chg="mod topLvl">
          <ac:chgData name="Froduald Kabanza" userId="edf393d0-642b-4b9e-8c75-f62133241689" providerId="ADAL" clId="{F17B1EDF-93CA-4D61-9FA4-3116CF6B8561}" dt="2022-01-31T21:01:08.767" v="4374" actId="1076"/>
          <ac:cxnSpMkLst>
            <pc:docMk/>
            <pc:sldMk cId="0" sldId="284"/>
            <ac:cxnSpMk id="3" creationId="{00000000-0000-0000-0000-000000000000}"/>
          </ac:cxnSpMkLst>
        </pc:cxnChg>
        <pc:cxnChg chg="mod topLvl">
          <ac:chgData name="Froduald Kabanza" userId="edf393d0-642b-4b9e-8c75-f62133241689" providerId="ADAL" clId="{F17B1EDF-93CA-4D61-9FA4-3116CF6B8561}" dt="2022-01-31T21:01:08.767" v="4374" actId="1076"/>
          <ac:cxnSpMkLst>
            <pc:docMk/>
            <pc:sldMk cId="0" sldId="284"/>
            <ac:cxnSpMk id="54" creationId="{00000000-0000-0000-0000-000000000000}"/>
          </ac:cxnSpMkLst>
        </pc:cxnChg>
        <pc:cxnChg chg="mod topLvl">
          <ac:chgData name="Froduald Kabanza" userId="edf393d0-642b-4b9e-8c75-f62133241689" providerId="ADAL" clId="{F17B1EDF-93CA-4D61-9FA4-3116CF6B8561}" dt="2022-01-31T21:01:08.767" v="4374" actId="1076"/>
          <ac:cxnSpMkLst>
            <pc:docMk/>
            <pc:sldMk cId="0" sldId="284"/>
            <ac:cxnSpMk id="56" creationId="{00000000-0000-0000-0000-000000000000}"/>
          </ac:cxnSpMkLst>
        </pc:cxnChg>
        <pc:cxnChg chg="mod topLvl">
          <ac:chgData name="Froduald Kabanza" userId="edf393d0-642b-4b9e-8c75-f62133241689" providerId="ADAL" clId="{F17B1EDF-93CA-4D61-9FA4-3116CF6B8561}" dt="2022-01-31T21:01:08.767" v="4374" actId="1076"/>
          <ac:cxnSpMkLst>
            <pc:docMk/>
            <pc:sldMk cId="0" sldId="284"/>
            <ac:cxnSpMk id="57" creationId="{00000000-0000-0000-0000-000000000000}"/>
          </ac:cxnSpMkLst>
        </pc:cxnChg>
        <pc:cxnChg chg="mod topLvl">
          <ac:chgData name="Froduald Kabanza" userId="edf393d0-642b-4b9e-8c75-f62133241689" providerId="ADAL" clId="{F17B1EDF-93CA-4D61-9FA4-3116CF6B8561}" dt="2022-01-31T21:01:08.767" v="4374" actId="1076"/>
          <ac:cxnSpMkLst>
            <pc:docMk/>
            <pc:sldMk cId="0" sldId="284"/>
            <ac:cxnSpMk id="58" creationId="{00000000-0000-0000-0000-000000000000}"/>
          </ac:cxnSpMkLst>
        </pc:cxnChg>
        <pc:cxnChg chg="mod">
          <ac:chgData name="Froduald Kabanza" userId="edf393d0-642b-4b9e-8c75-f62133241689" providerId="ADAL" clId="{F17B1EDF-93CA-4D61-9FA4-3116CF6B8561}" dt="2022-01-31T21:01:22.678" v="4376" actId="1076"/>
          <ac:cxnSpMkLst>
            <pc:docMk/>
            <pc:sldMk cId="0" sldId="284"/>
            <ac:cxnSpMk id="67" creationId="{00000000-0000-0000-0000-000000000000}"/>
          </ac:cxnSpMkLst>
        </pc:cxnChg>
        <pc:cxnChg chg="mod">
          <ac:chgData name="Froduald Kabanza" userId="edf393d0-642b-4b9e-8c75-f62133241689" providerId="ADAL" clId="{F17B1EDF-93CA-4D61-9FA4-3116CF6B8561}" dt="2022-01-31T21:01:22.678" v="4376" actId="1076"/>
          <ac:cxnSpMkLst>
            <pc:docMk/>
            <pc:sldMk cId="0" sldId="284"/>
            <ac:cxnSpMk id="68" creationId="{00000000-0000-0000-0000-000000000000}"/>
          </ac:cxnSpMkLst>
        </pc:cxnChg>
        <pc:cxnChg chg="mod">
          <ac:chgData name="Froduald Kabanza" userId="edf393d0-642b-4b9e-8c75-f62133241689" providerId="ADAL" clId="{F17B1EDF-93CA-4D61-9FA4-3116CF6B8561}" dt="2022-01-31T21:01:22.678" v="4376" actId="1076"/>
          <ac:cxnSpMkLst>
            <pc:docMk/>
            <pc:sldMk cId="0" sldId="284"/>
            <ac:cxnSpMk id="69" creationId="{00000000-0000-0000-0000-000000000000}"/>
          </ac:cxnSpMkLst>
        </pc:cxnChg>
        <pc:cxnChg chg="mod">
          <ac:chgData name="Froduald Kabanza" userId="edf393d0-642b-4b9e-8c75-f62133241689" providerId="ADAL" clId="{F17B1EDF-93CA-4D61-9FA4-3116CF6B8561}" dt="2022-01-31T21:01:22.678" v="4376" actId="1076"/>
          <ac:cxnSpMkLst>
            <pc:docMk/>
            <pc:sldMk cId="0" sldId="284"/>
            <ac:cxnSpMk id="70" creationId="{00000000-0000-0000-0000-000000000000}"/>
          </ac:cxnSpMkLst>
        </pc:cxnChg>
        <pc:cxnChg chg="mod">
          <ac:chgData name="Froduald Kabanza" userId="edf393d0-642b-4b9e-8c75-f62133241689" providerId="ADAL" clId="{F17B1EDF-93CA-4D61-9FA4-3116CF6B8561}" dt="2022-01-31T21:01:22.678" v="4376" actId="1076"/>
          <ac:cxnSpMkLst>
            <pc:docMk/>
            <pc:sldMk cId="0" sldId="284"/>
            <ac:cxnSpMk id="71" creationId="{00000000-0000-0000-0000-000000000000}"/>
          </ac:cxnSpMkLst>
        </pc:cxnChg>
      </pc:sldChg>
      <pc:sldChg chg="addSp delSp modSp add mod ord modNotes">
        <pc:chgData name="Froduald Kabanza" userId="edf393d0-642b-4b9e-8c75-f62133241689" providerId="ADAL" clId="{F17B1EDF-93CA-4D61-9FA4-3116CF6B8561}" dt="2022-02-01T14:32:58.966" v="9596" actId="1076"/>
        <pc:sldMkLst>
          <pc:docMk/>
          <pc:sldMk cId="0" sldId="286"/>
        </pc:sldMkLst>
        <pc:spChg chg="mod">
          <ac:chgData name="Froduald Kabanza" userId="edf393d0-642b-4b9e-8c75-f62133241689" providerId="ADAL" clId="{F17B1EDF-93CA-4D61-9FA4-3116CF6B8561}" dt="2022-01-31T21:02:27.384" v="4439"/>
          <ac:spMkLst>
            <pc:docMk/>
            <pc:sldMk cId="0" sldId="286"/>
            <ac:spMk id="11" creationId="{00000000-0000-0000-0000-000000000000}"/>
          </ac:spMkLst>
        </pc:spChg>
        <pc:spChg chg="mod">
          <ac:chgData name="Froduald Kabanza" userId="edf393d0-642b-4b9e-8c75-f62133241689" providerId="ADAL" clId="{F17B1EDF-93CA-4D61-9FA4-3116CF6B8561}" dt="2022-01-31T21:02:27.384" v="4439"/>
          <ac:spMkLst>
            <pc:docMk/>
            <pc:sldMk cId="0" sldId="286"/>
            <ac:spMk id="12" creationId="{00000000-0000-0000-0000-000000000000}"/>
          </ac:spMkLst>
        </pc:spChg>
        <pc:spChg chg="mod">
          <ac:chgData name="Froduald Kabanza" userId="edf393d0-642b-4b9e-8c75-f62133241689" providerId="ADAL" clId="{F17B1EDF-93CA-4D61-9FA4-3116CF6B8561}" dt="2022-01-31T21:02:27.384" v="4439"/>
          <ac:spMkLst>
            <pc:docMk/>
            <pc:sldMk cId="0" sldId="286"/>
            <ac:spMk id="13" creationId="{00000000-0000-0000-0000-000000000000}"/>
          </ac:spMkLst>
        </pc:spChg>
        <pc:spChg chg="mod">
          <ac:chgData name="Froduald Kabanza" userId="edf393d0-642b-4b9e-8c75-f62133241689" providerId="ADAL" clId="{F17B1EDF-93CA-4D61-9FA4-3116CF6B8561}" dt="2022-01-31T21:02:27.384" v="4439"/>
          <ac:spMkLst>
            <pc:docMk/>
            <pc:sldMk cId="0" sldId="286"/>
            <ac:spMk id="14" creationId="{00000000-0000-0000-0000-000000000000}"/>
          </ac:spMkLst>
        </pc:spChg>
        <pc:spChg chg="mod">
          <ac:chgData name="Froduald Kabanza" userId="edf393d0-642b-4b9e-8c75-f62133241689" providerId="ADAL" clId="{F17B1EDF-93CA-4D61-9FA4-3116CF6B8561}" dt="2022-01-31T21:02:27.384" v="4439"/>
          <ac:spMkLst>
            <pc:docMk/>
            <pc:sldMk cId="0" sldId="286"/>
            <ac:spMk id="19" creationId="{00000000-0000-0000-0000-000000000000}"/>
          </ac:spMkLst>
        </pc:spChg>
        <pc:spChg chg="mod">
          <ac:chgData name="Froduald Kabanza" userId="edf393d0-642b-4b9e-8c75-f62133241689" providerId="ADAL" clId="{F17B1EDF-93CA-4D61-9FA4-3116CF6B8561}" dt="2022-01-31T21:02:27.384" v="4439"/>
          <ac:spMkLst>
            <pc:docMk/>
            <pc:sldMk cId="0" sldId="286"/>
            <ac:spMk id="20" creationId="{00000000-0000-0000-0000-000000000000}"/>
          </ac:spMkLst>
        </pc:spChg>
        <pc:spChg chg="mod">
          <ac:chgData name="Froduald Kabanza" userId="edf393d0-642b-4b9e-8c75-f62133241689" providerId="ADAL" clId="{F17B1EDF-93CA-4D61-9FA4-3116CF6B8561}" dt="2022-01-31T21:02:27.384" v="4439"/>
          <ac:spMkLst>
            <pc:docMk/>
            <pc:sldMk cId="0" sldId="286"/>
            <ac:spMk id="21" creationId="{00000000-0000-0000-0000-000000000000}"/>
          </ac:spMkLst>
        </pc:spChg>
        <pc:spChg chg="mod">
          <ac:chgData name="Froduald Kabanza" userId="edf393d0-642b-4b9e-8c75-f62133241689" providerId="ADAL" clId="{F17B1EDF-93CA-4D61-9FA4-3116CF6B8561}" dt="2022-02-01T14:32:58.966" v="9596" actId="1076"/>
          <ac:spMkLst>
            <pc:docMk/>
            <pc:sldMk cId="0" sldId="286"/>
            <ac:spMk id="13315" creationId="{00000000-0000-0000-0000-000000000000}"/>
          </ac:spMkLst>
        </pc:spChg>
        <pc:spChg chg="mod">
          <ac:chgData name="Froduald Kabanza" userId="edf393d0-642b-4b9e-8c75-f62133241689" providerId="ADAL" clId="{F17B1EDF-93CA-4D61-9FA4-3116CF6B8561}" dt="2022-01-31T21:02:27.384" v="4439"/>
          <ac:spMkLst>
            <pc:docMk/>
            <pc:sldMk cId="0" sldId="286"/>
            <ac:spMk id="13333" creationId="{00000000-0000-0000-0000-000000000000}"/>
          </ac:spMkLst>
        </pc:spChg>
        <pc:spChg chg="add mod">
          <ac:chgData name="Froduald Kabanza" userId="edf393d0-642b-4b9e-8c75-f62133241689" providerId="ADAL" clId="{F17B1EDF-93CA-4D61-9FA4-3116CF6B8561}" dt="2022-01-31T21:02:27.578" v="4440" actId="27636"/>
          <ac:spMkLst>
            <pc:docMk/>
            <pc:sldMk cId="0" sldId="286"/>
            <ac:spMk id="13334" creationId="{00000000-0000-0000-0000-000000000000}"/>
          </ac:spMkLst>
        </pc:spChg>
        <pc:spChg chg="mod">
          <ac:chgData name="Froduald Kabanza" userId="edf393d0-642b-4b9e-8c75-f62133241689" providerId="ADAL" clId="{F17B1EDF-93CA-4D61-9FA4-3116CF6B8561}" dt="2022-01-31T21:02:27.384" v="4439"/>
          <ac:spMkLst>
            <pc:docMk/>
            <pc:sldMk cId="0" sldId="286"/>
            <ac:spMk id="13335" creationId="{00000000-0000-0000-0000-000000000000}"/>
          </ac:spMkLst>
        </pc:spChg>
        <pc:spChg chg="add mod">
          <ac:chgData name="Froduald Kabanza" userId="edf393d0-642b-4b9e-8c75-f62133241689" providerId="ADAL" clId="{F17B1EDF-93CA-4D61-9FA4-3116CF6B8561}" dt="2022-01-31T21:02:27.384" v="4439"/>
          <ac:spMkLst>
            <pc:docMk/>
            <pc:sldMk cId="0" sldId="286"/>
            <ac:spMk id="13336" creationId="{00000000-0000-0000-0000-000000000000}"/>
          </ac:spMkLst>
        </pc:spChg>
        <pc:spChg chg="mod">
          <ac:chgData name="Froduald Kabanza" userId="edf393d0-642b-4b9e-8c75-f62133241689" providerId="ADAL" clId="{F17B1EDF-93CA-4D61-9FA4-3116CF6B8561}" dt="2022-01-31T21:02:27.384" v="4439"/>
          <ac:spMkLst>
            <pc:docMk/>
            <pc:sldMk cId="0" sldId="286"/>
            <ac:spMk id="13337" creationId="{00000000-0000-0000-0000-000000000000}"/>
          </ac:spMkLst>
        </pc:spChg>
        <pc:spChg chg="add mod">
          <ac:chgData name="Froduald Kabanza" userId="edf393d0-642b-4b9e-8c75-f62133241689" providerId="ADAL" clId="{F17B1EDF-93CA-4D61-9FA4-3116CF6B8561}" dt="2022-01-31T21:02:27.627" v="4441" actId="27636"/>
          <ac:spMkLst>
            <pc:docMk/>
            <pc:sldMk cId="0" sldId="286"/>
            <ac:spMk id="13338" creationId="{00000000-0000-0000-0000-000000000000}"/>
          </ac:spMkLst>
        </pc:spChg>
        <pc:spChg chg="mod">
          <ac:chgData name="Froduald Kabanza" userId="edf393d0-642b-4b9e-8c75-f62133241689" providerId="ADAL" clId="{F17B1EDF-93CA-4D61-9FA4-3116CF6B8561}" dt="2022-01-31T21:02:27.384" v="4439"/>
          <ac:spMkLst>
            <pc:docMk/>
            <pc:sldMk cId="0" sldId="286"/>
            <ac:spMk id="13339" creationId="{00000000-0000-0000-0000-000000000000}"/>
          </ac:spMkLst>
        </pc:spChg>
        <pc:spChg chg="add mod">
          <ac:chgData name="Froduald Kabanza" userId="edf393d0-642b-4b9e-8c75-f62133241689" providerId="ADAL" clId="{F17B1EDF-93CA-4D61-9FA4-3116CF6B8561}" dt="2022-01-31T21:02:27.658" v="4442" actId="27636"/>
          <ac:spMkLst>
            <pc:docMk/>
            <pc:sldMk cId="0" sldId="286"/>
            <ac:spMk id="13340" creationId="{00000000-0000-0000-0000-000000000000}"/>
          </ac:spMkLst>
        </pc:spChg>
        <pc:spChg chg="mod">
          <ac:chgData name="Froduald Kabanza" userId="edf393d0-642b-4b9e-8c75-f62133241689" providerId="ADAL" clId="{F17B1EDF-93CA-4D61-9FA4-3116CF6B8561}" dt="2022-01-31T21:02:27.384" v="4439"/>
          <ac:spMkLst>
            <pc:docMk/>
            <pc:sldMk cId="0" sldId="286"/>
            <ac:spMk id="13341" creationId="{00000000-0000-0000-0000-000000000000}"/>
          </ac:spMkLst>
        </pc:spChg>
        <pc:spChg chg="add mod">
          <ac:chgData name="Froduald Kabanza" userId="edf393d0-642b-4b9e-8c75-f62133241689" providerId="ADAL" clId="{F17B1EDF-93CA-4D61-9FA4-3116CF6B8561}" dt="2022-01-31T21:02:27.384" v="4439"/>
          <ac:spMkLst>
            <pc:docMk/>
            <pc:sldMk cId="0" sldId="286"/>
            <ac:spMk id="13342" creationId="{00000000-0000-0000-0000-000000000000}"/>
          </ac:spMkLst>
        </pc:spChg>
        <pc:spChg chg="mod">
          <ac:chgData name="Froduald Kabanza" userId="edf393d0-642b-4b9e-8c75-f62133241689" providerId="ADAL" clId="{F17B1EDF-93CA-4D61-9FA4-3116CF6B8561}" dt="2022-01-31T21:02:27.384" v="4439"/>
          <ac:spMkLst>
            <pc:docMk/>
            <pc:sldMk cId="0" sldId="286"/>
            <ac:spMk id="13343" creationId="{00000000-0000-0000-0000-000000000000}"/>
          </ac:spMkLst>
        </pc:spChg>
        <pc:spChg chg="add mod">
          <ac:chgData name="Froduald Kabanza" userId="edf393d0-642b-4b9e-8c75-f62133241689" providerId="ADAL" clId="{F17B1EDF-93CA-4D61-9FA4-3116CF6B8561}" dt="2022-01-31T21:02:27.384" v="4439"/>
          <ac:spMkLst>
            <pc:docMk/>
            <pc:sldMk cId="0" sldId="286"/>
            <ac:spMk id="13344" creationId="{00000000-0000-0000-0000-000000000000}"/>
          </ac:spMkLst>
        </pc:spChg>
        <pc:grpChg chg="mod">
          <ac:chgData name="Froduald Kabanza" userId="edf393d0-642b-4b9e-8c75-f62133241689" providerId="ADAL" clId="{F17B1EDF-93CA-4D61-9FA4-3116CF6B8561}" dt="2022-01-31T21:02:27.384" v="4439"/>
          <ac:grpSpMkLst>
            <pc:docMk/>
            <pc:sldMk cId="0" sldId="286"/>
            <ac:grpSpMk id="13316" creationId="{00000000-0000-0000-0000-000000000000}"/>
          </ac:grpSpMkLst>
        </pc:grpChg>
        <pc:grpChg chg="mod">
          <ac:chgData name="Froduald Kabanza" userId="edf393d0-642b-4b9e-8c75-f62133241689" providerId="ADAL" clId="{F17B1EDF-93CA-4D61-9FA4-3116CF6B8561}" dt="2022-01-31T21:02:27.384" v="4439"/>
          <ac:grpSpMkLst>
            <pc:docMk/>
            <pc:sldMk cId="0" sldId="286"/>
            <ac:grpSpMk id="13320" creationId="{00000000-0000-0000-0000-000000000000}"/>
          </ac:grpSpMkLst>
        </pc:grpChg>
        <pc:grpChg chg="mod">
          <ac:chgData name="Froduald Kabanza" userId="edf393d0-642b-4b9e-8c75-f62133241689" providerId="ADAL" clId="{F17B1EDF-93CA-4D61-9FA4-3116CF6B8561}" dt="2022-01-31T21:02:27.384" v="4439"/>
          <ac:grpSpMkLst>
            <pc:docMk/>
            <pc:sldMk cId="0" sldId="286"/>
            <ac:grpSpMk id="13321" creationId="{00000000-0000-0000-0000-000000000000}"/>
          </ac:grpSpMkLst>
        </pc:grpChg>
        <pc:grpChg chg="mod">
          <ac:chgData name="Froduald Kabanza" userId="edf393d0-642b-4b9e-8c75-f62133241689" providerId="ADAL" clId="{F17B1EDF-93CA-4D61-9FA4-3116CF6B8561}" dt="2022-01-31T21:02:27.384" v="4439"/>
          <ac:grpSpMkLst>
            <pc:docMk/>
            <pc:sldMk cId="0" sldId="286"/>
            <ac:grpSpMk id="13326" creationId="{00000000-0000-0000-0000-000000000000}"/>
          </ac:grpSpMkLst>
        </pc:grpChg>
        <pc:grpChg chg="mod">
          <ac:chgData name="Froduald Kabanza" userId="edf393d0-642b-4b9e-8c75-f62133241689" providerId="ADAL" clId="{F17B1EDF-93CA-4D61-9FA4-3116CF6B8561}" dt="2022-01-31T21:02:27.384" v="4439"/>
          <ac:grpSpMkLst>
            <pc:docMk/>
            <pc:sldMk cId="0" sldId="286"/>
            <ac:grpSpMk id="13327" creationId="{00000000-0000-0000-0000-000000000000}"/>
          </ac:grpSpMkLst>
        </pc:grpChg>
        <pc:grpChg chg="mod">
          <ac:chgData name="Froduald Kabanza" userId="edf393d0-642b-4b9e-8c75-f62133241689" providerId="ADAL" clId="{F17B1EDF-93CA-4D61-9FA4-3116CF6B8561}" dt="2022-01-31T21:02:27.384" v="4439"/>
          <ac:grpSpMkLst>
            <pc:docMk/>
            <pc:sldMk cId="0" sldId="286"/>
            <ac:grpSpMk id="13328" creationId="{00000000-0000-0000-0000-000000000000}"/>
          </ac:grpSpMkLst>
        </pc:grpChg>
        <pc:grpChg chg="mod">
          <ac:chgData name="Froduald Kabanza" userId="edf393d0-642b-4b9e-8c75-f62133241689" providerId="ADAL" clId="{F17B1EDF-93CA-4D61-9FA4-3116CF6B8561}" dt="2022-01-31T21:02:27.384" v="4439"/>
          <ac:grpSpMkLst>
            <pc:docMk/>
            <pc:sldMk cId="0" sldId="286"/>
            <ac:grpSpMk id="13329" creationId="{00000000-0000-0000-0000-000000000000}"/>
          </ac:grpSpMkLst>
        </pc:grpChg>
        <pc:graphicFrameChg chg="del mod replId">
          <ac:chgData name="Froduald Kabanza" userId="edf393d0-642b-4b9e-8c75-f62133241689" providerId="ADAL" clId="{F17B1EDF-93CA-4D61-9FA4-3116CF6B8561}" dt="2022-01-31T21:02:27.384" v="4439"/>
          <ac:graphicFrameMkLst>
            <pc:docMk/>
            <pc:sldMk cId="0" sldId="286"/>
            <ac:graphicFrameMk id="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6"/>
            <ac:graphicFrameMk id="4"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6"/>
            <ac:graphicFrameMk id="6"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6"/>
            <ac:graphicFrameMk id="8"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6"/>
            <ac:graphicFrameMk id="10"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6"/>
            <ac:graphicFrameMk id="16" creationId="{00000000-0000-0000-0000-000000000000}"/>
          </ac:graphicFrameMkLst>
        </pc:graphicFrameChg>
      </pc:sldChg>
      <pc:sldChg chg="add ord">
        <pc:chgData name="Froduald Kabanza" userId="edf393d0-642b-4b9e-8c75-f62133241689" providerId="ADAL" clId="{F17B1EDF-93CA-4D61-9FA4-3116CF6B8561}" dt="2022-01-31T01:06:39.094" v="3070"/>
        <pc:sldMkLst>
          <pc:docMk/>
          <pc:sldMk cId="0" sldId="287"/>
        </pc:sldMkLst>
      </pc:sldChg>
      <pc:sldChg chg="addSp delSp modSp add mod modAnim">
        <pc:chgData name="Froduald Kabanza" userId="edf393d0-642b-4b9e-8c75-f62133241689" providerId="ADAL" clId="{F17B1EDF-93CA-4D61-9FA4-3116CF6B8561}" dt="2022-02-02T14:02:53.929" v="10396" actId="20577"/>
        <pc:sldMkLst>
          <pc:docMk/>
          <pc:sldMk cId="0" sldId="290"/>
        </pc:sldMkLst>
        <pc:spChg chg="mod">
          <ac:chgData name="Froduald Kabanza" userId="edf393d0-642b-4b9e-8c75-f62133241689" providerId="ADAL" clId="{F17B1EDF-93CA-4D61-9FA4-3116CF6B8561}" dt="2022-01-30T23:09:24.880" v="382" actId="164"/>
          <ac:spMkLst>
            <pc:docMk/>
            <pc:sldMk cId="0" sldId="290"/>
            <ac:spMk id="2" creationId="{00000000-0000-0000-0000-000000000000}"/>
          </ac:spMkLst>
        </pc:spChg>
        <pc:spChg chg="add mod">
          <ac:chgData name="Froduald Kabanza" userId="edf393d0-642b-4b9e-8c75-f62133241689" providerId="ADAL" clId="{F17B1EDF-93CA-4D61-9FA4-3116CF6B8561}" dt="2022-01-30T23:09:24.880" v="382" actId="164"/>
          <ac:spMkLst>
            <pc:docMk/>
            <pc:sldMk cId="0" sldId="290"/>
            <ac:spMk id="3" creationId="{BDB71088-0DDC-4DF0-BD57-A155827E1EF8}"/>
          </ac:spMkLst>
        </pc:spChg>
        <pc:spChg chg="mod">
          <ac:chgData name="Froduald Kabanza" userId="edf393d0-642b-4b9e-8c75-f62133241689" providerId="ADAL" clId="{F17B1EDF-93CA-4D61-9FA4-3116CF6B8561}" dt="2022-01-31T21:29:02.388" v="4698"/>
          <ac:spMkLst>
            <pc:docMk/>
            <pc:sldMk cId="0" sldId="290"/>
            <ac:spMk id="13" creationId="{292A84B1-9692-46F1-B7EA-BB23947044AF}"/>
          </ac:spMkLst>
        </pc:spChg>
        <pc:spChg chg="mod">
          <ac:chgData name="Froduald Kabanza" userId="edf393d0-642b-4b9e-8c75-f62133241689" providerId="ADAL" clId="{F17B1EDF-93CA-4D61-9FA4-3116CF6B8561}" dt="2022-01-31T21:29:02.388" v="4698"/>
          <ac:spMkLst>
            <pc:docMk/>
            <pc:sldMk cId="0" sldId="290"/>
            <ac:spMk id="14" creationId="{D83EFBED-55B7-4481-9EBC-E17261FD6C5D}"/>
          </ac:spMkLst>
        </pc:spChg>
        <pc:spChg chg="mod">
          <ac:chgData name="Froduald Kabanza" userId="edf393d0-642b-4b9e-8c75-f62133241689" providerId="ADAL" clId="{F17B1EDF-93CA-4D61-9FA4-3116CF6B8561}" dt="2022-01-31T21:29:02.388" v="4698"/>
          <ac:spMkLst>
            <pc:docMk/>
            <pc:sldMk cId="0" sldId="290"/>
            <ac:spMk id="15" creationId="{BE08CFB4-B9C8-40FD-83AB-18C24B31DD45}"/>
          </ac:spMkLst>
        </pc:spChg>
        <pc:spChg chg="mod">
          <ac:chgData name="Froduald Kabanza" userId="edf393d0-642b-4b9e-8c75-f62133241689" providerId="ADAL" clId="{F17B1EDF-93CA-4D61-9FA4-3116CF6B8561}" dt="2022-01-31T21:29:02.388" v="4698"/>
          <ac:spMkLst>
            <pc:docMk/>
            <pc:sldMk cId="0" sldId="290"/>
            <ac:spMk id="16" creationId="{348F9B36-CC4F-4BC8-8802-C824ACF6BDB2}"/>
          </ac:spMkLst>
        </pc:spChg>
        <pc:spChg chg="mod">
          <ac:chgData name="Froduald Kabanza" userId="edf393d0-642b-4b9e-8c75-f62133241689" providerId="ADAL" clId="{F17B1EDF-93CA-4D61-9FA4-3116CF6B8561}" dt="2022-01-31T21:29:02.388" v="4698"/>
          <ac:spMkLst>
            <pc:docMk/>
            <pc:sldMk cId="0" sldId="290"/>
            <ac:spMk id="17" creationId="{3B17FA01-CB91-45B3-B781-311E9E03F8B0}"/>
          </ac:spMkLst>
        </pc:spChg>
        <pc:spChg chg="mod">
          <ac:chgData name="Froduald Kabanza" userId="edf393d0-642b-4b9e-8c75-f62133241689" providerId="ADAL" clId="{F17B1EDF-93CA-4D61-9FA4-3116CF6B8561}" dt="2022-01-31T21:29:02.388" v="4698"/>
          <ac:spMkLst>
            <pc:docMk/>
            <pc:sldMk cId="0" sldId="290"/>
            <ac:spMk id="18" creationId="{57EE1710-9F31-4CD3-B126-CCE44FF332D7}"/>
          </ac:spMkLst>
        </pc:spChg>
        <pc:spChg chg="mod">
          <ac:chgData name="Froduald Kabanza" userId="edf393d0-642b-4b9e-8c75-f62133241689" providerId="ADAL" clId="{F17B1EDF-93CA-4D61-9FA4-3116CF6B8561}" dt="2022-01-31T21:29:02.388" v="4698"/>
          <ac:spMkLst>
            <pc:docMk/>
            <pc:sldMk cId="0" sldId="290"/>
            <ac:spMk id="19" creationId="{DD63661C-16A2-4592-972F-E87B9D362C14}"/>
          </ac:spMkLst>
        </pc:spChg>
        <pc:spChg chg="mod">
          <ac:chgData name="Froduald Kabanza" userId="edf393d0-642b-4b9e-8c75-f62133241689" providerId="ADAL" clId="{F17B1EDF-93CA-4D61-9FA4-3116CF6B8561}" dt="2022-01-31T21:29:02.388" v="4698"/>
          <ac:spMkLst>
            <pc:docMk/>
            <pc:sldMk cId="0" sldId="290"/>
            <ac:spMk id="20" creationId="{435EA48F-6783-40C0-BC73-2B20561D6881}"/>
          </ac:spMkLst>
        </pc:spChg>
        <pc:spChg chg="mod">
          <ac:chgData name="Froduald Kabanza" userId="edf393d0-642b-4b9e-8c75-f62133241689" providerId="ADAL" clId="{F17B1EDF-93CA-4D61-9FA4-3116CF6B8561}" dt="2022-01-31T21:29:02.388" v="4698"/>
          <ac:spMkLst>
            <pc:docMk/>
            <pc:sldMk cId="0" sldId="290"/>
            <ac:spMk id="21" creationId="{7D4218B7-23CA-4B13-9139-E6AC43537A27}"/>
          </ac:spMkLst>
        </pc:spChg>
        <pc:spChg chg="mod">
          <ac:chgData name="Froduald Kabanza" userId="edf393d0-642b-4b9e-8c75-f62133241689" providerId="ADAL" clId="{F17B1EDF-93CA-4D61-9FA4-3116CF6B8561}" dt="2022-01-31T21:29:02.388" v="4698"/>
          <ac:spMkLst>
            <pc:docMk/>
            <pc:sldMk cId="0" sldId="290"/>
            <ac:spMk id="22" creationId="{7B6FE4EF-97F4-40A5-82A8-49B764A81663}"/>
          </ac:spMkLst>
        </pc:spChg>
        <pc:spChg chg="mod">
          <ac:chgData name="Froduald Kabanza" userId="edf393d0-642b-4b9e-8c75-f62133241689" providerId="ADAL" clId="{F17B1EDF-93CA-4D61-9FA4-3116CF6B8561}" dt="2022-01-31T21:29:02.388" v="4698"/>
          <ac:spMkLst>
            <pc:docMk/>
            <pc:sldMk cId="0" sldId="290"/>
            <ac:spMk id="26" creationId="{22B01A9B-7AB1-4ADF-A00C-58EDD96DF778}"/>
          </ac:spMkLst>
        </pc:spChg>
        <pc:spChg chg="mod">
          <ac:chgData name="Froduald Kabanza" userId="edf393d0-642b-4b9e-8c75-f62133241689" providerId="ADAL" clId="{F17B1EDF-93CA-4D61-9FA4-3116CF6B8561}" dt="2022-01-31T21:29:02.388" v="4698"/>
          <ac:spMkLst>
            <pc:docMk/>
            <pc:sldMk cId="0" sldId="290"/>
            <ac:spMk id="27" creationId="{AE702032-4AE0-4243-9F94-CA37A1C4240D}"/>
          </ac:spMkLst>
        </pc:spChg>
        <pc:spChg chg="mod">
          <ac:chgData name="Froduald Kabanza" userId="edf393d0-642b-4b9e-8c75-f62133241689" providerId="ADAL" clId="{F17B1EDF-93CA-4D61-9FA4-3116CF6B8561}" dt="2022-01-31T21:29:02.388" v="4698"/>
          <ac:spMkLst>
            <pc:docMk/>
            <pc:sldMk cId="0" sldId="290"/>
            <ac:spMk id="28" creationId="{0F840042-94A8-43E3-B3FB-255A782300A9}"/>
          </ac:spMkLst>
        </pc:spChg>
        <pc:spChg chg="mod">
          <ac:chgData name="Froduald Kabanza" userId="edf393d0-642b-4b9e-8c75-f62133241689" providerId="ADAL" clId="{F17B1EDF-93CA-4D61-9FA4-3116CF6B8561}" dt="2022-01-31T21:29:02.388" v="4698"/>
          <ac:spMkLst>
            <pc:docMk/>
            <pc:sldMk cId="0" sldId="290"/>
            <ac:spMk id="29" creationId="{7374A2EE-0B79-410C-8F7F-295080BCF447}"/>
          </ac:spMkLst>
        </pc:spChg>
        <pc:spChg chg="mod">
          <ac:chgData name="Froduald Kabanza" userId="edf393d0-642b-4b9e-8c75-f62133241689" providerId="ADAL" clId="{F17B1EDF-93CA-4D61-9FA4-3116CF6B8561}" dt="2022-01-31T21:29:02.388" v="4698"/>
          <ac:spMkLst>
            <pc:docMk/>
            <pc:sldMk cId="0" sldId="290"/>
            <ac:spMk id="30" creationId="{CA5F53E8-FD9F-46C0-BF12-8B6DC399BF57}"/>
          </ac:spMkLst>
        </pc:spChg>
        <pc:spChg chg="mod">
          <ac:chgData name="Froduald Kabanza" userId="edf393d0-642b-4b9e-8c75-f62133241689" providerId="ADAL" clId="{F17B1EDF-93CA-4D61-9FA4-3116CF6B8561}" dt="2022-02-02T14:02:53.929" v="10396" actId="20577"/>
          <ac:spMkLst>
            <pc:docMk/>
            <pc:sldMk cId="0" sldId="290"/>
            <ac:spMk id="31" creationId="{2821B54B-8A96-43D4-90B2-29FDDC8246C3}"/>
          </ac:spMkLst>
        </pc:spChg>
        <pc:grpChg chg="add mod">
          <ac:chgData name="Froduald Kabanza" userId="edf393d0-642b-4b9e-8c75-f62133241689" providerId="ADAL" clId="{F17B1EDF-93CA-4D61-9FA4-3116CF6B8561}" dt="2022-01-31T21:29:08.540" v="4700" actId="1076"/>
          <ac:grpSpMkLst>
            <pc:docMk/>
            <pc:sldMk cId="0" sldId="290"/>
            <ac:grpSpMk id="4" creationId="{2C4BD35E-8601-4EA7-8E77-A0C4904BE17B}"/>
          </ac:grpSpMkLst>
        </pc:grpChg>
        <pc:grpChg chg="add mod">
          <ac:chgData name="Froduald Kabanza" userId="edf393d0-642b-4b9e-8c75-f62133241689" providerId="ADAL" clId="{F17B1EDF-93CA-4D61-9FA4-3116CF6B8561}" dt="2022-01-31T21:29:15.704" v="4701" actId="1076"/>
          <ac:grpSpMkLst>
            <pc:docMk/>
            <pc:sldMk cId="0" sldId="290"/>
            <ac:grpSpMk id="12" creationId="{6C750105-9CF8-49FE-A085-C4B5C272F7F2}"/>
          </ac:grpSpMkLst>
        </pc:grpChg>
        <pc:picChg chg="del">
          <ac:chgData name="Froduald Kabanza" userId="edf393d0-642b-4b9e-8c75-f62133241689" providerId="ADAL" clId="{F17B1EDF-93CA-4D61-9FA4-3116CF6B8561}" dt="2022-01-30T23:07:09.130" v="356" actId="478"/>
          <ac:picMkLst>
            <pc:docMk/>
            <pc:sldMk cId="0" sldId="290"/>
            <ac:picMk id="7" creationId="{00000000-0000-0000-0000-000000000000}"/>
          </ac:picMkLst>
        </pc:picChg>
        <pc:picChg chg="add mod ord">
          <ac:chgData name="Froduald Kabanza" userId="edf393d0-642b-4b9e-8c75-f62133241689" providerId="ADAL" clId="{F17B1EDF-93CA-4D61-9FA4-3116CF6B8561}" dt="2022-01-30T23:09:24.880" v="382" actId="164"/>
          <ac:picMkLst>
            <pc:docMk/>
            <pc:sldMk cId="0" sldId="290"/>
            <ac:picMk id="9" creationId="{9E4A4316-E3E4-4AFE-957E-F6EAA0E7B5C9}"/>
          </ac:picMkLst>
        </pc:picChg>
        <pc:picChg chg="add mod">
          <ac:chgData name="Froduald Kabanza" userId="edf393d0-642b-4b9e-8c75-f62133241689" providerId="ADAL" clId="{F17B1EDF-93CA-4D61-9FA4-3116CF6B8561}" dt="2022-01-30T23:09:24.880" v="382" actId="164"/>
          <ac:picMkLst>
            <pc:docMk/>
            <pc:sldMk cId="0" sldId="290"/>
            <ac:picMk id="10" creationId="{0B4C32A5-30B0-49D8-B2E6-65D38E5A4DEB}"/>
          </ac:picMkLst>
        </pc:picChg>
        <pc:cxnChg chg="mod">
          <ac:chgData name="Froduald Kabanza" userId="edf393d0-642b-4b9e-8c75-f62133241689" providerId="ADAL" clId="{F17B1EDF-93CA-4D61-9FA4-3116CF6B8561}" dt="2022-01-31T21:29:02.388" v="4698"/>
          <ac:cxnSpMkLst>
            <pc:docMk/>
            <pc:sldMk cId="0" sldId="290"/>
            <ac:cxnSpMk id="23" creationId="{5D8C2F49-3D1E-4AC6-8E0B-23F8F26E84A5}"/>
          </ac:cxnSpMkLst>
        </pc:cxnChg>
        <pc:cxnChg chg="mod">
          <ac:chgData name="Froduald Kabanza" userId="edf393d0-642b-4b9e-8c75-f62133241689" providerId="ADAL" clId="{F17B1EDF-93CA-4D61-9FA4-3116CF6B8561}" dt="2022-01-31T21:29:02.388" v="4698"/>
          <ac:cxnSpMkLst>
            <pc:docMk/>
            <pc:sldMk cId="0" sldId="290"/>
            <ac:cxnSpMk id="24" creationId="{C8D34F94-7A22-4850-9179-6253B206771D}"/>
          </ac:cxnSpMkLst>
        </pc:cxnChg>
        <pc:cxnChg chg="mod">
          <ac:chgData name="Froduald Kabanza" userId="edf393d0-642b-4b9e-8c75-f62133241689" providerId="ADAL" clId="{F17B1EDF-93CA-4D61-9FA4-3116CF6B8561}" dt="2022-01-31T21:29:02.388" v="4698"/>
          <ac:cxnSpMkLst>
            <pc:docMk/>
            <pc:sldMk cId="0" sldId="290"/>
            <ac:cxnSpMk id="25" creationId="{AC10A833-7702-4492-872D-8EBEA9BE9DE7}"/>
          </ac:cxnSpMkLst>
        </pc:cxnChg>
      </pc:sldChg>
      <pc:sldChg chg="modSp add del mod">
        <pc:chgData name="Froduald Kabanza" userId="edf393d0-642b-4b9e-8c75-f62133241689" providerId="ADAL" clId="{F17B1EDF-93CA-4D61-9FA4-3116CF6B8561}" dt="2022-01-31T20:51:54.057" v="4312" actId="2696"/>
        <pc:sldMkLst>
          <pc:docMk/>
          <pc:sldMk cId="0" sldId="311"/>
        </pc:sldMkLst>
        <pc:spChg chg="mod">
          <ac:chgData name="Froduald Kabanza" userId="edf393d0-642b-4b9e-8c75-f62133241689" providerId="ADAL" clId="{F17B1EDF-93CA-4D61-9FA4-3116CF6B8561}" dt="2022-01-31T20:50:07.931" v="4311" actId="20577"/>
          <ac:spMkLst>
            <pc:docMk/>
            <pc:sldMk cId="0" sldId="311"/>
            <ac:spMk id="88067" creationId="{00000000-0000-0000-0000-000000000000}"/>
          </ac:spMkLst>
        </pc:spChg>
      </pc:sldChg>
      <pc:sldChg chg="add del">
        <pc:chgData name="Froduald Kabanza" userId="edf393d0-642b-4b9e-8c75-f62133241689" providerId="ADAL" clId="{F17B1EDF-93CA-4D61-9FA4-3116CF6B8561}" dt="2022-01-31T20:51:54.057" v="4312" actId="2696"/>
        <pc:sldMkLst>
          <pc:docMk/>
          <pc:sldMk cId="0" sldId="313"/>
        </pc:sldMkLst>
      </pc:sldChg>
      <pc:sldChg chg="modSp add mod modAnim">
        <pc:chgData name="Froduald Kabanza" userId="edf393d0-642b-4b9e-8c75-f62133241689" providerId="ADAL" clId="{F17B1EDF-93CA-4D61-9FA4-3116CF6B8561}" dt="2022-01-31T00:55:54.116" v="2957"/>
        <pc:sldMkLst>
          <pc:docMk/>
          <pc:sldMk cId="0" sldId="314"/>
        </pc:sldMkLst>
        <pc:spChg chg="mod">
          <ac:chgData name="Froduald Kabanza" userId="edf393d0-642b-4b9e-8c75-f62133241689" providerId="ADAL" clId="{F17B1EDF-93CA-4D61-9FA4-3116CF6B8561}" dt="2022-01-31T00:55:54.116" v="2957"/>
          <ac:spMkLst>
            <pc:docMk/>
            <pc:sldMk cId="0" sldId="314"/>
            <ac:spMk id="39938" creationId="{00000000-0000-0000-0000-000000000000}"/>
          </ac:spMkLst>
        </pc:spChg>
        <pc:spChg chg="mod">
          <ac:chgData name="Froduald Kabanza" userId="edf393d0-642b-4b9e-8c75-f62133241689" providerId="ADAL" clId="{F17B1EDF-93CA-4D61-9FA4-3116CF6B8561}" dt="2022-01-31T00:25:45.062" v="1942" actId="14100"/>
          <ac:spMkLst>
            <pc:docMk/>
            <pc:sldMk cId="0" sldId="314"/>
            <ac:spMk id="168966" creationId="{00000000-0000-0000-0000-000000000000}"/>
          </ac:spMkLst>
        </pc:spChg>
      </pc:sldChg>
      <pc:sldChg chg="add">
        <pc:chgData name="Froduald Kabanza" userId="edf393d0-642b-4b9e-8c75-f62133241689" providerId="ADAL" clId="{F17B1EDF-93CA-4D61-9FA4-3116CF6B8561}" dt="2022-01-30T23:38:56.216" v="721"/>
        <pc:sldMkLst>
          <pc:docMk/>
          <pc:sldMk cId="0" sldId="315"/>
        </pc:sldMkLst>
      </pc:sldChg>
      <pc:sldChg chg="add">
        <pc:chgData name="Froduald Kabanza" userId="edf393d0-642b-4b9e-8c75-f62133241689" providerId="ADAL" clId="{F17B1EDF-93CA-4D61-9FA4-3116CF6B8561}" dt="2022-01-30T23:32:46.649" v="715"/>
        <pc:sldMkLst>
          <pc:docMk/>
          <pc:sldMk cId="0" sldId="316"/>
        </pc:sldMkLst>
      </pc:sldChg>
      <pc:sldChg chg="modSp add mod">
        <pc:chgData name="Froduald Kabanza" userId="edf393d0-642b-4b9e-8c75-f62133241689" providerId="ADAL" clId="{F17B1EDF-93CA-4D61-9FA4-3116CF6B8561}" dt="2022-01-31T00:58:50.849" v="3000" actId="20577"/>
        <pc:sldMkLst>
          <pc:docMk/>
          <pc:sldMk cId="3217276860" sldId="318"/>
        </pc:sldMkLst>
        <pc:spChg chg="mod">
          <ac:chgData name="Froduald Kabanza" userId="edf393d0-642b-4b9e-8c75-f62133241689" providerId="ADAL" clId="{F17B1EDF-93CA-4D61-9FA4-3116CF6B8561}" dt="2022-01-31T00:58:50.849" v="3000" actId="20577"/>
          <ac:spMkLst>
            <pc:docMk/>
            <pc:sldMk cId="3217276860" sldId="318"/>
            <ac:spMk id="54274" creationId="{00000000-0000-0000-0000-000000000000}"/>
          </ac:spMkLst>
        </pc:spChg>
      </pc:sldChg>
      <pc:sldChg chg="add ord">
        <pc:chgData name="Froduald Kabanza" userId="edf393d0-642b-4b9e-8c75-f62133241689" providerId="ADAL" clId="{F17B1EDF-93CA-4D61-9FA4-3116CF6B8561}" dt="2022-01-31T22:58:13.917" v="5969"/>
        <pc:sldMkLst>
          <pc:docMk/>
          <pc:sldMk cId="1707604666" sldId="320"/>
        </pc:sldMkLst>
      </pc:sldChg>
      <pc:sldChg chg="addSp modSp add mod">
        <pc:chgData name="Froduald Kabanza" userId="edf393d0-642b-4b9e-8c75-f62133241689" providerId="ADAL" clId="{F17B1EDF-93CA-4D61-9FA4-3116CF6B8561}" dt="2022-02-01T00:20:35.380" v="7303" actId="20577"/>
        <pc:sldMkLst>
          <pc:docMk/>
          <pc:sldMk cId="3579281604" sldId="321"/>
        </pc:sldMkLst>
        <pc:spChg chg="mod">
          <ac:chgData name="Froduald Kabanza" userId="edf393d0-642b-4b9e-8c75-f62133241689" providerId="ADAL" clId="{F17B1EDF-93CA-4D61-9FA4-3116CF6B8561}" dt="2022-01-31T23:32:12.012" v="6375" actId="164"/>
          <ac:spMkLst>
            <pc:docMk/>
            <pc:sldMk cId="3579281604" sldId="321"/>
            <ac:spMk id="56"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58"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77"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79"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17424"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17425"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17426"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17427"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17428"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17429"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17430" creationId="{00000000-0000-0000-0000-000000000000}"/>
          </ac:spMkLst>
        </pc:spChg>
        <pc:spChg chg="mod">
          <ac:chgData name="Froduald Kabanza" userId="edf393d0-642b-4b9e-8c75-f62133241689" providerId="ADAL" clId="{F17B1EDF-93CA-4D61-9FA4-3116CF6B8561}" dt="2022-02-01T00:20:35.380" v="7303" actId="20577"/>
          <ac:spMkLst>
            <pc:docMk/>
            <pc:sldMk cId="3579281604" sldId="321"/>
            <ac:spMk id="17431" creationId="{00000000-0000-0000-0000-000000000000}"/>
          </ac:spMkLst>
        </pc:spChg>
        <pc:grpChg chg="add mod">
          <ac:chgData name="Froduald Kabanza" userId="edf393d0-642b-4b9e-8c75-f62133241689" providerId="ADAL" clId="{F17B1EDF-93CA-4D61-9FA4-3116CF6B8561}" dt="2022-01-31T23:32:12.012" v="6375" actId="164"/>
          <ac:grpSpMkLst>
            <pc:docMk/>
            <pc:sldMk cId="3579281604" sldId="321"/>
            <ac:grpSpMk id="7" creationId="{93D24E84-6BD1-4AAF-9E04-7BE3D03199B7}"/>
          </ac:grpSpMkLst>
        </pc:grpChg>
        <pc:cxnChg chg="mod">
          <ac:chgData name="Froduald Kabanza" userId="edf393d0-642b-4b9e-8c75-f62133241689" providerId="ADAL" clId="{F17B1EDF-93CA-4D61-9FA4-3116CF6B8561}" dt="2022-01-31T23:32:12.012" v="6375" actId="164"/>
          <ac:cxnSpMkLst>
            <pc:docMk/>
            <pc:sldMk cId="3579281604" sldId="321"/>
            <ac:cxnSpMk id="3" creationId="{00000000-0000-0000-0000-000000000000}"/>
          </ac:cxnSpMkLst>
        </pc:cxnChg>
        <pc:cxnChg chg="mod">
          <ac:chgData name="Froduald Kabanza" userId="edf393d0-642b-4b9e-8c75-f62133241689" providerId="ADAL" clId="{F17B1EDF-93CA-4D61-9FA4-3116CF6B8561}" dt="2022-01-31T23:32:12.012" v="6375" actId="164"/>
          <ac:cxnSpMkLst>
            <pc:docMk/>
            <pc:sldMk cId="3579281604" sldId="321"/>
            <ac:cxnSpMk id="21" creationId="{00000000-0000-0000-0000-000000000000}"/>
          </ac:cxnSpMkLst>
        </pc:cxnChg>
        <pc:cxnChg chg="mod">
          <ac:chgData name="Froduald Kabanza" userId="edf393d0-642b-4b9e-8c75-f62133241689" providerId="ADAL" clId="{F17B1EDF-93CA-4D61-9FA4-3116CF6B8561}" dt="2022-01-31T23:32:12.012" v="6375" actId="164"/>
          <ac:cxnSpMkLst>
            <pc:docMk/>
            <pc:sldMk cId="3579281604" sldId="321"/>
            <ac:cxnSpMk id="23" creationId="{00000000-0000-0000-0000-000000000000}"/>
          </ac:cxnSpMkLst>
        </pc:cxnChg>
        <pc:cxnChg chg="mod">
          <ac:chgData name="Froduald Kabanza" userId="edf393d0-642b-4b9e-8c75-f62133241689" providerId="ADAL" clId="{F17B1EDF-93CA-4D61-9FA4-3116CF6B8561}" dt="2022-01-31T23:32:12.012" v="6375" actId="164"/>
          <ac:cxnSpMkLst>
            <pc:docMk/>
            <pc:sldMk cId="3579281604" sldId="321"/>
            <ac:cxnSpMk id="69" creationId="{00000000-0000-0000-0000-000000000000}"/>
          </ac:cxnSpMkLst>
        </pc:cxnChg>
        <pc:cxnChg chg="mod">
          <ac:chgData name="Froduald Kabanza" userId="edf393d0-642b-4b9e-8c75-f62133241689" providerId="ADAL" clId="{F17B1EDF-93CA-4D61-9FA4-3116CF6B8561}" dt="2022-01-31T23:32:12.012" v="6375" actId="164"/>
          <ac:cxnSpMkLst>
            <pc:docMk/>
            <pc:sldMk cId="3579281604" sldId="321"/>
            <ac:cxnSpMk id="81" creationId="{00000000-0000-0000-0000-000000000000}"/>
          </ac:cxnSpMkLst>
        </pc:cxnChg>
        <pc:cxnChg chg="mod">
          <ac:chgData name="Froduald Kabanza" userId="edf393d0-642b-4b9e-8c75-f62133241689" providerId="ADAL" clId="{F17B1EDF-93CA-4D61-9FA4-3116CF6B8561}" dt="2022-01-31T23:32:12.012" v="6375" actId="164"/>
          <ac:cxnSpMkLst>
            <pc:docMk/>
            <pc:sldMk cId="3579281604" sldId="321"/>
            <ac:cxnSpMk id="83" creationId="{00000000-0000-0000-0000-000000000000}"/>
          </ac:cxnSpMkLst>
        </pc:cxnChg>
        <pc:cxnChg chg="mod">
          <ac:chgData name="Froduald Kabanza" userId="edf393d0-642b-4b9e-8c75-f62133241689" providerId="ADAL" clId="{F17B1EDF-93CA-4D61-9FA4-3116CF6B8561}" dt="2022-01-31T23:32:12.012" v="6375" actId="164"/>
          <ac:cxnSpMkLst>
            <pc:docMk/>
            <pc:sldMk cId="3579281604" sldId="321"/>
            <ac:cxnSpMk id="85" creationId="{00000000-0000-0000-0000-000000000000}"/>
          </ac:cxnSpMkLst>
        </pc:cxnChg>
      </pc:sldChg>
      <pc:sldChg chg="modSp add del mod">
        <pc:chgData name="Froduald Kabanza" userId="edf393d0-642b-4b9e-8c75-f62133241689" providerId="ADAL" clId="{F17B1EDF-93CA-4D61-9FA4-3116CF6B8561}" dt="2022-02-01T00:31:04.838" v="7481"/>
        <pc:sldMkLst>
          <pc:docMk/>
          <pc:sldMk cId="0" sldId="322"/>
        </pc:sldMkLst>
        <pc:spChg chg="mod">
          <ac:chgData name="Froduald Kabanza" userId="edf393d0-642b-4b9e-8c75-f62133241689" providerId="ADAL" clId="{F17B1EDF-93CA-4D61-9FA4-3116CF6B8561}" dt="2022-01-31T00:48:17.167" v="2818" actId="20577"/>
          <ac:spMkLst>
            <pc:docMk/>
            <pc:sldMk cId="0" sldId="322"/>
            <ac:spMk id="27650" creationId="{00000000-0000-0000-0000-000000000000}"/>
          </ac:spMkLst>
        </pc:spChg>
        <pc:spChg chg="mod">
          <ac:chgData name="Froduald Kabanza" userId="edf393d0-642b-4b9e-8c75-f62133241689" providerId="ADAL" clId="{F17B1EDF-93CA-4D61-9FA4-3116CF6B8561}" dt="2022-02-01T00:07:16.488" v="7180" actId="20577"/>
          <ac:spMkLst>
            <pc:docMk/>
            <pc:sldMk cId="0" sldId="322"/>
            <ac:spMk id="27651" creationId="{00000000-0000-0000-0000-000000000000}"/>
          </ac:spMkLst>
        </pc:spChg>
        <pc:graphicFrameChg chg="modGraphic">
          <ac:chgData name="Froduald Kabanza" userId="edf393d0-642b-4b9e-8c75-f62133241689" providerId="ADAL" clId="{F17B1EDF-93CA-4D61-9FA4-3116CF6B8561}" dt="2022-02-01T00:10:07.736" v="7215" actId="20577"/>
          <ac:graphicFrameMkLst>
            <pc:docMk/>
            <pc:sldMk cId="0" sldId="322"/>
            <ac:graphicFrameMk id="4" creationId="{00000000-0000-0000-0000-000000000000}"/>
          </ac:graphicFrameMkLst>
        </pc:graphicFrameChg>
        <pc:graphicFrameChg chg="modGraphic">
          <ac:chgData name="Froduald Kabanza" userId="edf393d0-642b-4b9e-8c75-f62133241689" providerId="ADAL" clId="{F17B1EDF-93CA-4D61-9FA4-3116CF6B8561}" dt="2022-02-01T00:10:17.994" v="7219" actId="20577"/>
          <ac:graphicFrameMkLst>
            <pc:docMk/>
            <pc:sldMk cId="0" sldId="322"/>
            <ac:graphicFrameMk id="11" creationId="{00000000-0000-0000-0000-000000000000}"/>
          </ac:graphicFrameMkLst>
        </pc:graphicFrameChg>
        <pc:graphicFrameChg chg="modGraphic">
          <ac:chgData name="Froduald Kabanza" userId="edf393d0-642b-4b9e-8c75-f62133241689" providerId="ADAL" clId="{F17B1EDF-93CA-4D61-9FA4-3116CF6B8561}" dt="2022-02-01T00:12:21.864" v="7235" actId="20577"/>
          <ac:graphicFrameMkLst>
            <pc:docMk/>
            <pc:sldMk cId="0" sldId="322"/>
            <ac:graphicFrameMk id="23" creationId="{00000000-0000-0000-0000-000000000000}"/>
          </ac:graphicFrameMkLst>
        </pc:graphicFrameChg>
      </pc:sldChg>
      <pc:sldChg chg="addSp delSp modSp add del mod">
        <pc:chgData name="Froduald Kabanza" userId="edf393d0-642b-4b9e-8c75-f62133241689" providerId="ADAL" clId="{F17B1EDF-93CA-4D61-9FA4-3116CF6B8561}" dt="2022-02-01T00:31:04.838" v="7481"/>
        <pc:sldMkLst>
          <pc:docMk/>
          <pc:sldMk cId="1814335794" sldId="323"/>
        </pc:sldMkLst>
        <pc:spChg chg="mod">
          <ac:chgData name="Froduald Kabanza" userId="edf393d0-642b-4b9e-8c75-f62133241689" providerId="ADAL" clId="{F17B1EDF-93CA-4D61-9FA4-3116CF6B8561}" dt="2022-01-31T00:52:13.741" v="2891" actId="20577"/>
          <ac:spMkLst>
            <pc:docMk/>
            <pc:sldMk cId="1814335794" sldId="323"/>
            <ac:spMk id="28674" creationId="{00000000-0000-0000-0000-000000000000}"/>
          </ac:spMkLst>
        </pc:spChg>
        <pc:spChg chg="mod">
          <ac:chgData name="Froduald Kabanza" userId="edf393d0-642b-4b9e-8c75-f62133241689" providerId="ADAL" clId="{F17B1EDF-93CA-4D61-9FA4-3116CF6B8561}" dt="2022-02-01T00:07:27.420" v="7181"/>
          <ac:spMkLst>
            <pc:docMk/>
            <pc:sldMk cId="1814335794" sldId="323"/>
            <ac:spMk id="28675" creationId="{00000000-0000-0000-0000-000000000000}"/>
          </ac:spMkLst>
        </pc:spChg>
        <pc:graphicFrameChg chg="del">
          <ac:chgData name="Froduald Kabanza" userId="edf393d0-642b-4b9e-8c75-f62133241689" providerId="ADAL" clId="{F17B1EDF-93CA-4D61-9FA4-3116CF6B8561}" dt="2022-02-01T00:13:15.219" v="7236" actId="478"/>
          <ac:graphicFrameMkLst>
            <pc:docMk/>
            <pc:sldMk cId="1814335794" sldId="323"/>
            <ac:graphicFrameMk id="4" creationId="{00000000-0000-0000-0000-000000000000}"/>
          </ac:graphicFrameMkLst>
        </pc:graphicFrameChg>
        <pc:graphicFrameChg chg="del modGraphic">
          <ac:chgData name="Froduald Kabanza" userId="edf393d0-642b-4b9e-8c75-f62133241689" providerId="ADAL" clId="{F17B1EDF-93CA-4D61-9FA4-3116CF6B8561}" dt="2022-02-01T00:13:15.219" v="7236" actId="478"/>
          <ac:graphicFrameMkLst>
            <pc:docMk/>
            <pc:sldMk cId="1814335794" sldId="323"/>
            <ac:graphicFrameMk id="11" creationId="{00000000-0000-0000-0000-000000000000}"/>
          </ac:graphicFrameMkLst>
        </pc:graphicFrameChg>
        <pc:graphicFrameChg chg="add mod">
          <ac:chgData name="Froduald Kabanza" userId="edf393d0-642b-4b9e-8c75-f62133241689" providerId="ADAL" clId="{F17B1EDF-93CA-4D61-9FA4-3116CF6B8561}" dt="2022-02-01T00:13:16.292" v="7237"/>
          <ac:graphicFrameMkLst>
            <pc:docMk/>
            <pc:sldMk cId="1814335794" sldId="323"/>
            <ac:graphicFrameMk id="17" creationId="{7964487D-F983-480D-AF7B-85295CE86746}"/>
          </ac:graphicFrameMkLst>
        </pc:graphicFrameChg>
        <pc:graphicFrameChg chg="add mod">
          <ac:chgData name="Froduald Kabanza" userId="edf393d0-642b-4b9e-8c75-f62133241689" providerId="ADAL" clId="{F17B1EDF-93CA-4D61-9FA4-3116CF6B8561}" dt="2022-02-01T00:13:16.292" v="7237"/>
          <ac:graphicFrameMkLst>
            <pc:docMk/>
            <pc:sldMk cId="1814335794" sldId="323"/>
            <ac:graphicFrameMk id="19" creationId="{76E46516-CB47-487A-B6DD-63A02DE4F8A7}"/>
          </ac:graphicFrameMkLst>
        </pc:graphicFrameChg>
        <pc:graphicFrameChg chg="del modGraphic">
          <ac:chgData name="Froduald Kabanza" userId="edf393d0-642b-4b9e-8c75-f62133241689" providerId="ADAL" clId="{F17B1EDF-93CA-4D61-9FA4-3116CF6B8561}" dt="2022-02-01T00:13:15.219" v="7236" actId="478"/>
          <ac:graphicFrameMkLst>
            <pc:docMk/>
            <pc:sldMk cId="1814335794" sldId="323"/>
            <ac:graphicFrameMk id="21" creationId="{00000000-0000-0000-0000-000000000000}"/>
          </ac:graphicFrameMkLst>
        </pc:graphicFrameChg>
        <pc:graphicFrameChg chg="add mod">
          <ac:chgData name="Froduald Kabanza" userId="edf393d0-642b-4b9e-8c75-f62133241689" providerId="ADAL" clId="{F17B1EDF-93CA-4D61-9FA4-3116CF6B8561}" dt="2022-02-01T00:13:16.292" v="7237"/>
          <ac:graphicFrameMkLst>
            <pc:docMk/>
            <pc:sldMk cId="1814335794" sldId="323"/>
            <ac:graphicFrameMk id="22" creationId="{AF071DB3-A2F9-4303-9414-BFCCAD19B0D4}"/>
          </ac:graphicFrameMkLst>
        </pc:graphicFrameChg>
      </pc:sldChg>
      <pc:sldChg chg="addSp delSp modSp add del mod">
        <pc:chgData name="Froduald Kabanza" userId="edf393d0-642b-4b9e-8c75-f62133241689" providerId="ADAL" clId="{F17B1EDF-93CA-4D61-9FA4-3116CF6B8561}" dt="2022-02-01T00:31:04.838" v="7481"/>
        <pc:sldMkLst>
          <pc:docMk/>
          <pc:sldMk cId="1100372346" sldId="324"/>
        </pc:sldMkLst>
        <pc:spChg chg="mod">
          <ac:chgData name="Froduald Kabanza" userId="edf393d0-642b-4b9e-8c75-f62133241689" providerId="ADAL" clId="{F17B1EDF-93CA-4D61-9FA4-3116CF6B8561}" dt="2022-01-31T00:52:32.813" v="2899" actId="20577"/>
          <ac:spMkLst>
            <pc:docMk/>
            <pc:sldMk cId="1100372346" sldId="324"/>
            <ac:spMk id="29698" creationId="{00000000-0000-0000-0000-000000000000}"/>
          </ac:spMkLst>
        </pc:spChg>
        <pc:spChg chg="mod">
          <ac:chgData name="Froduald Kabanza" userId="edf393d0-642b-4b9e-8c75-f62133241689" providerId="ADAL" clId="{F17B1EDF-93CA-4D61-9FA4-3116CF6B8561}" dt="2022-02-01T00:07:36.533" v="7182"/>
          <ac:spMkLst>
            <pc:docMk/>
            <pc:sldMk cId="1100372346" sldId="324"/>
            <ac:spMk id="29699" creationId="{00000000-0000-0000-0000-000000000000}"/>
          </ac:spMkLst>
        </pc:spChg>
        <pc:graphicFrameChg chg="del">
          <ac:chgData name="Froduald Kabanza" userId="edf393d0-642b-4b9e-8c75-f62133241689" providerId="ADAL" clId="{F17B1EDF-93CA-4D61-9FA4-3116CF6B8561}" dt="2022-02-01T00:13:22.945" v="7238" actId="478"/>
          <ac:graphicFrameMkLst>
            <pc:docMk/>
            <pc:sldMk cId="1100372346" sldId="324"/>
            <ac:graphicFrameMk id="4" creationId="{00000000-0000-0000-0000-000000000000}"/>
          </ac:graphicFrameMkLst>
        </pc:graphicFrameChg>
        <pc:graphicFrameChg chg="del modGraphic">
          <ac:chgData name="Froduald Kabanza" userId="edf393d0-642b-4b9e-8c75-f62133241689" providerId="ADAL" clId="{F17B1EDF-93CA-4D61-9FA4-3116CF6B8561}" dt="2022-02-01T00:13:22.945" v="7238" actId="478"/>
          <ac:graphicFrameMkLst>
            <pc:docMk/>
            <pc:sldMk cId="1100372346" sldId="324"/>
            <ac:graphicFrameMk id="11" creationId="{00000000-0000-0000-0000-000000000000}"/>
          </ac:graphicFrameMkLst>
        </pc:graphicFrameChg>
        <pc:graphicFrameChg chg="add mod">
          <ac:chgData name="Froduald Kabanza" userId="edf393d0-642b-4b9e-8c75-f62133241689" providerId="ADAL" clId="{F17B1EDF-93CA-4D61-9FA4-3116CF6B8561}" dt="2022-02-01T00:13:23.720" v="7239"/>
          <ac:graphicFrameMkLst>
            <pc:docMk/>
            <pc:sldMk cId="1100372346" sldId="324"/>
            <ac:graphicFrameMk id="17" creationId="{D38B7CED-6960-4293-B9A1-F5D14AC262A6}"/>
          </ac:graphicFrameMkLst>
        </pc:graphicFrameChg>
        <pc:graphicFrameChg chg="add mod">
          <ac:chgData name="Froduald Kabanza" userId="edf393d0-642b-4b9e-8c75-f62133241689" providerId="ADAL" clId="{F17B1EDF-93CA-4D61-9FA4-3116CF6B8561}" dt="2022-02-01T00:13:23.720" v="7239"/>
          <ac:graphicFrameMkLst>
            <pc:docMk/>
            <pc:sldMk cId="1100372346" sldId="324"/>
            <ac:graphicFrameMk id="19" creationId="{97E9CE32-E8B8-48FA-A6DE-DC52E9ACA305}"/>
          </ac:graphicFrameMkLst>
        </pc:graphicFrameChg>
        <pc:graphicFrameChg chg="del modGraphic">
          <ac:chgData name="Froduald Kabanza" userId="edf393d0-642b-4b9e-8c75-f62133241689" providerId="ADAL" clId="{F17B1EDF-93CA-4D61-9FA4-3116CF6B8561}" dt="2022-02-01T00:13:22.945" v="7238" actId="478"/>
          <ac:graphicFrameMkLst>
            <pc:docMk/>
            <pc:sldMk cId="1100372346" sldId="324"/>
            <ac:graphicFrameMk id="21" creationId="{00000000-0000-0000-0000-000000000000}"/>
          </ac:graphicFrameMkLst>
        </pc:graphicFrameChg>
        <pc:graphicFrameChg chg="add mod">
          <ac:chgData name="Froduald Kabanza" userId="edf393d0-642b-4b9e-8c75-f62133241689" providerId="ADAL" clId="{F17B1EDF-93CA-4D61-9FA4-3116CF6B8561}" dt="2022-02-01T00:13:23.720" v="7239"/>
          <ac:graphicFrameMkLst>
            <pc:docMk/>
            <pc:sldMk cId="1100372346" sldId="324"/>
            <ac:graphicFrameMk id="22" creationId="{C684C813-CAED-4ED4-8147-59E439DD30B7}"/>
          </ac:graphicFrameMkLst>
        </pc:graphicFrameChg>
      </pc:sldChg>
      <pc:sldChg chg="addSp delSp modSp add del mod">
        <pc:chgData name="Froduald Kabanza" userId="edf393d0-642b-4b9e-8c75-f62133241689" providerId="ADAL" clId="{F17B1EDF-93CA-4D61-9FA4-3116CF6B8561}" dt="2022-02-01T00:31:04.838" v="7481"/>
        <pc:sldMkLst>
          <pc:docMk/>
          <pc:sldMk cId="2866661786" sldId="325"/>
        </pc:sldMkLst>
        <pc:spChg chg="mod">
          <ac:chgData name="Froduald Kabanza" userId="edf393d0-642b-4b9e-8c75-f62133241689" providerId="ADAL" clId="{F17B1EDF-93CA-4D61-9FA4-3116CF6B8561}" dt="2022-01-31T00:59:25.063" v="3001" actId="313"/>
          <ac:spMkLst>
            <pc:docMk/>
            <pc:sldMk cId="2866661786" sldId="325"/>
            <ac:spMk id="30722" creationId="{00000000-0000-0000-0000-000000000000}"/>
          </ac:spMkLst>
        </pc:spChg>
        <pc:spChg chg="mod">
          <ac:chgData name="Froduald Kabanza" userId="edf393d0-642b-4b9e-8c75-f62133241689" providerId="ADAL" clId="{F17B1EDF-93CA-4D61-9FA4-3116CF6B8561}" dt="2022-02-01T00:07:50.862" v="7183"/>
          <ac:spMkLst>
            <pc:docMk/>
            <pc:sldMk cId="2866661786" sldId="325"/>
            <ac:spMk id="30723" creationId="{00000000-0000-0000-0000-000000000000}"/>
          </ac:spMkLst>
        </pc:spChg>
        <pc:graphicFrameChg chg="del">
          <ac:chgData name="Froduald Kabanza" userId="edf393d0-642b-4b9e-8c75-f62133241689" providerId="ADAL" clId="{F17B1EDF-93CA-4D61-9FA4-3116CF6B8561}" dt="2022-02-01T00:13:51.471" v="7240" actId="478"/>
          <ac:graphicFrameMkLst>
            <pc:docMk/>
            <pc:sldMk cId="2866661786" sldId="325"/>
            <ac:graphicFrameMk id="4" creationId="{00000000-0000-0000-0000-000000000000}"/>
          </ac:graphicFrameMkLst>
        </pc:graphicFrameChg>
        <pc:graphicFrameChg chg="del modGraphic">
          <ac:chgData name="Froduald Kabanza" userId="edf393d0-642b-4b9e-8c75-f62133241689" providerId="ADAL" clId="{F17B1EDF-93CA-4D61-9FA4-3116CF6B8561}" dt="2022-02-01T00:13:51.471" v="7240" actId="478"/>
          <ac:graphicFrameMkLst>
            <pc:docMk/>
            <pc:sldMk cId="2866661786" sldId="325"/>
            <ac:graphicFrameMk id="11" creationId="{00000000-0000-0000-0000-000000000000}"/>
          </ac:graphicFrameMkLst>
        </pc:graphicFrameChg>
        <pc:graphicFrameChg chg="del modGraphic">
          <ac:chgData name="Froduald Kabanza" userId="edf393d0-642b-4b9e-8c75-f62133241689" providerId="ADAL" clId="{F17B1EDF-93CA-4D61-9FA4-3116CF6B8561}" dt="2022-02-01T00:13:51.471" v="7240" actId="478"/>
          <ac:graphicFrameMkLst>
            <pc:docMk/>
            <pc:sldMk cId="2866661786" sldId="325"/>
            <ac:graphicFrameMk id="21" creationId="{00000000-0000-0000-0000-000000000000}"/>
          </ac:graphicFrameMkLst>
        </pc:graphicFrameChg>
        <pc:graphicFrameChg chg="add mod">
          <ac:chgData name="Froduald Kabanza" userId="edf393d0-642b-4b9e-8c75-f62133241689" providerId="ADAL" clId="{F17B1EDF-93CA-4D61-9FA4-3116CF6B8561}" dt="2022-02-01T00:13:52.572" v="7241"/>
          <ac:graphicFrameMkLst>
            <pc:docMk/>
            <pc:sldMk cId="2866661786" sldId="325"/>
            <ac:graphicFrameMk id="22" creationId="{2016B8DD-05CD-45F5-A80B-B04C67110E63}"/>
          </ac:graphicFrameMkLst>
        </pc:graphicFrameChg>
        <pc:graphicFrameChg chg="add mod">
          <ac:chgData name="Froduald Kabanza" userId="edf393d0-642b-4b9e-8c75-f62133241689" providerId="ADAL" clId="{F17B1EDF-93CA-4D61-9FA4-3116CF6B8561}" dt="2022-02-01T00:13:52.572" v="7241"/>
          <ac:graphicFrameMkLst>
            <pc:docMk/>
            <pc:sldMk cId="2866661786" sldId="325"/>
            <ac:graphicFrameMk id="23" creationId="{4077FBAA-46AC-4838-83D8-5955B1E48459}"/>
          </ac:graphicFrameMkLst>
        </pc:graphicFrameChg>
        <pc:graphicFrameChg chg="add mod">
          <ac:chgData name="Froduald Kabanza" userId="edf393d0-642b-4b9e-8c75-f62133241689" providerId="ADAL" clId="{F17B1EDF-93CA-4D61-9FA4-3116CF6B8561}" dt="2022-02-01T00:13:52.572" v="7241"/>
          <ac:graphicFrameMkLst>
            <pc:docMk/>
            <pc:sldMk cId="2866661786" sldId="325"/>
            <ac:graphicFrameMk id="24" creationId="{A0CF03B4-BF50-441D-81DB-C4E9B95F84EB}"/>
          </ac:graphicFrameMkLst>
        </pc:graphicFrameChg>
      </pc:sldChg>
      <pc:sldChg chg="addSp delSp modSp add del mod">
        <pc:chgData name="Froduald Kabanza" userId="edf393d0-642b-4b9e-8c75-f62133241689" providerId="ADAL" clId="{F17B1EDF-93CA-4D61-9FA4-3116CF6B8561}" dt="2022-02-01T00:31:04.838" v="7481"/>
        <pc:sldMkLst>
          <pc:docMk/>
          <pc:sldMk cId="2424442399" sldId="326"/>
        </pc:sldMkLst>
        <pc:spChg chg="mod">
          <ac:chgData name="Froduald Kabanza" userId="edf393d0-642b-4b9e-8c75-f62133241689" providerId="ADAL" clId="{F17B1EDF-93CA-4D61-9FA4-3116CF6B8561}" dt="2022-01-31T00:59:25.761" v="3002" actId="313"/>
          <ac:spMkLst>
            <pc:docMk/>
            <pc:sldMk cId="2424442399" sldId="326"/>
            <ac:spMk id="31746" creationId="{00000000-0000-0000-0000-000000000000}"/>
          </ac:spMkLst>
        </pc:spChg>
        <pc:spChg chg="mod">
          <ac:chgData name="Froduald Kabanza" userId="edf393d0-642b-4b9e-8c75-f62133241689" providerId="ADAL" clId="{F17B1EDF-93CA-4D61-9FA4-3116CF6B8561}" dt="2022-02-01T00:07:58.867" v="7184"/>
          <ac:spMkLst>
            <pc:docMk/>
            <pc:sldMk cId="2424442399" sldId="326"/>
            <ac:spMk id="31747" creationId="{00000000-0000-0000-0000-000000000000}"/>
          </ac:spMkLst>
        </pc:spChg>
        <pc:graphicFrameChg chg="del modGraphic">
          <ac:chgData name="Froduald Kabanza" userId="edf393d0-642b-4b9e-8c75-f62133241689" providerId="ADAL" clId="{F17B1EDF-93CA-4D61-9FA4-3116CF6B8561}" dt="2022-02-01T00:13:58.169" v="7242" actId="478"/>
          <ac:graphicFrameMkLst>
            <pc:docMk/>
            <pc:sldMk cId="2424442399" sldId="326"/>
            <ac:graphicFrameMk id="4" creationId="{00000000-0000-0000-0000-000000000000}"/>
          </ac:graphicFrameMkLst>
        </pc:graphicFrameChg>
        <pc:graphicFrameChg chg="del modGraphic">
          <ac:chgData name="Froduald Kabanza" userId="edf393d0-642b-4b9e-8c75-f62133241689" providerId="ADAL" clId="{F17B1EDF-93CA-4D61-9FA4-3116CF6B8561}" dt="2022-02-01T00:13:58.169" v="7242" actId="478"/>
          <ac:graphicFrameMkLst>
            <pc:docMk/>
            <pc:sldMk cId="2424442399" sldId="326"/>
            <ac:graphicFrameMk id="11" creationId="{00000000-0000-0000-0000-000000000000}"/>
          </ac:graphicFrameMkLst>
        </pc:graphicFrameChg>
        <pc:graphicFrameChg chg="add mod">
          <ac:chgData name="Froduald Kabanza" userId="edf393d0-642b-4b9e-8c75-f62133241689" providerId="ADAL" clId="{F17B1EDF-93CA-4D61-9FA4-3116CF6B8561}" dt="2022-02-01T00:13:59.214" v="7243"/>
          <ac:graphicFrameMkLst>
            <pc:docMk/>
            <pc:sldMk cId="2424442399" sldId="326"/>
            <ac:graphicFrameMk id="19" creationId="{6A4E4BEF-3C1E-4D33-A08A-2A83FD7B91CE}"/>
          </ac:graphicFrameMkLst>
        </pc:graphicFrameChg>
        <pc:graphicFrameChg chg="del modGraphic">
          <ac:chgData name="Froduald Kabanza" userId="edf393d0-642b-4b9e-8c75-f62133241689" providerId="ADAL" clId="{F17B1EDF-93CA-4D61-9FA4-3116CF6B8561}" dt="2022-02-01T00:13:58.169" v="7242" actId="478"/>
          <ac:graphicFrameMkLst>
            <pc:docMk/>
            <pc:sldMk cId="2424442399" sldId="326"/>
            <ac:graphicFrameMk id="21" creationId="{00000000-0000-0000-0000-000000000000}"/>
          </ac:graphicFrameMkLst>
        </pc:graphicFrameChg>
        <pc:graphicFrameChg chg="add mod">
          <ac:chgData name="Froduald Kabanza" userId="edf393d0-642b-4b9e-8c75-f62133241689" providerId="ADAL" clId="{F17B1EDF-93CA-4D61-9FA4-3116CF6B8561}" dt="2022-02-01T00:13:59.214" v="7243"/>
          <ac:graphicFrameMkLst>
            <pc:docMk/>
            <pc:sldMk cId="2424442399" sldId="326"/>
            <ac:graphicFrameMk id="23" creationId="{4C16797A-5CAC-4BAE-9C9B-D133A3548A1E}"/>
          </ac:graphicFrameMkLst>
        </pc:graphicFrameChg>
        <pc:graphicFrameChg chg="add mod">
          <ac:chgData name="Froduald Kabanza" userId="edf393d0-642b-4b9e-8c75-f62133241689" providerId="ADAL" clId="{F17B1EDF-93CA-4D61-9FA4-3116CF6B8561}" dt="2022-02-01T00:13:59.214" v="7243"/>
          <ac:graphicFrameMkLst>
            <pc:docMk/>
            <pc:sldMk cId="2424442399" sldId="326"/>
            <ac:graphicFrameMk id="24" creationId="{CFA9E03E-818E-4573-9584-58BEB919664C}"/>
          </ac:graphicFrameMkLst>
        </pc:graphicFrameChg>
      </pc:sldChg>
      <pc:sldChg chg="addSp delSp modSp add del mod">
        <pc:chgData name="Froduald Kabanza" userId="edf393d0-642b-4b9e-8c75-f62133241689" providerId="ADAL" clId="{F17B1EDF-93CA-4D61-9FA4-3116CF6B8561}" dt="2022-02-01T00:31:04.838" v="7481"/>
        <pc:sldMkLst>
          <pc:docMk/>
          <pc:sldMk cId="0" sldId="327"/>
        </pc:sldMkLst>
        <pc:spChg chg="mod">
          <ac:chgData name="Froduald Kabanza" userId="edf393d0-642b-4b9e-8c75-f62133241689" providerId="ADAL" clId="{F17B1EDF-93CA-4D61-9FA4-3116CF6B8561}" dt="2022-01-31T00:59:26.244" v="3003" actId="313"/>
          <ac:spMkLst>
            <pc:docMk/>
            <pc:sldMk cId="0" sldId="327"/>
            <ac:spMk id="32770" creationId="{00000000-0000-0000-0000-000000000000}"/>
          </ac:spMkLst>
        </pc:spChg>
        <pc:spChg chg="mod">
          <ac:chgData name="Froduald Kabanza" userId="edf393d0-642b-4b9e-8c75-f62133241689" providerId="ADAL" clId="{F17B1EDF-93CA-4D61-9FA4-3116CF6B8561}" dt="2022-02-01T00:08:05.692" v="7185"/>
          <ac:spMkLst>
            <pc:docMk/>
            <pc:sldMk cId="0" sldId="327"/>
            <ac:spMk id="32771" creationId="{00000000-0000-0000-0000-000000000000}"/>
          </ac:spMkLst>
        </pc:spChg>
        <pc:graphicFrameChg chg="del modGraphic">
          <ac:chgData name="Froduald Kabanza" userId="edf393d0-642b-4b9e-8c75-f62133241689" providerId="ADAL" clId="{F17B1EDF-93CA-4D61-9FA4-3116CF6B8561}" dt="2022-02-01T00:14:05.713" v="7244" actId="478"/>
          <ac:graphicFrameMkLst>
            <pc:docMk/>
            <pc:sldMk cId="0" sldId="327"/>
            <ac:graphicFrameMk id="4" creationId="{00000000-0000-0000-0000-000000000000}"/>
          </ac:graphicFrameMkLst>
        </pc:graphicFrameChg>
        <pc:graphicFrameChg chg="del modGraphic">
          <ac:chgData name="Froduald Kabanza" userId="edf393d0-642b-4b9e-8c75-f62133241689" providerId="ADAL" clId="{F17B1EDF-93CA-4D61-9FA4-3116CF6B8561}" dt="2022-02-01T00:14:05.713" v="7244" actId="478"/>
          <ac:graphicFrameMkLst>
            <pc:docMk/>
            <pc:sldMk cId="0" sldId="327"/>
            <ac:graphicFrameMk id="11" creationId="{00000000-0000-0000-0000-000000000000}"/>
          </ac:graphicFrameMkLst>
        </pc:graphicFrameChg>
        <pc:graphicFrameChg chg="add mod">
          <ac:chgData name="Froduald Kabanza" userId="edf393d0-642b-4b9e-8c75-f62133241689" providerId="ADAL" clId="{F17B1EDF-93CA-4D61-9FA4-3116CF6B8561}" dt="2022-02-01T00:14:06.784" v="7245"/>
          <ac:graphicFrameMkLst>
            <pc:docMk/>
            <pc:sldMk cId="0" sldId="327"/>
            <ac:graphicFrameMk id="17" creationId="{7E995E99-FB4F-41E9-8312-006D7E21FA70}"/>
          </ac:graphicFrameMkLst>
        </pc:graphicFrameChg>
        <pc:graphicFrameChg chg="add mod">
          <ac:chgData name="Froduald Kabanza" userId="edf393d0-642b-4b9e-8c75-f62133241689" providerId="ADAL" clId="{F17B1EDF-93CA-4D61-9FA4-3116CF6B8561}" dt="2022-02-01T00:14:06.784" v="7245"/>
          <ac:graphicFrameMkLst>
            <pc:docMk/>
            <pc:sldMk cId="0" sldId="327"/>
            <ac:graphicFrameMk id="19" creationId="{766A917D-3CF1-478E-99E1-EAD68A83077E}"/>
          </ac:graphicFrameMkLst>
        </pc:graphicFrameChg>
        <pc:graphicFrameChg chg="del modGraphic">
          <ac:chgData name="Froduald Kabanza" userId="edf393d0-642b-4b9e-8c75-f62133241689" providerId="ADAL" clId="{F17B1EDF-93CA-4D61-9FA4-3116CF6B8561}" dt="2022-02-01T00:14:05.713" v="7244" actId="478"/>
          <ac:graphicFrameMkLst>
            <pc:docMk/>
            <pc:sldMk cId="0" sldId="327"/>
            <ac:graphicFrameMk id="21" creationId="{00000000-0000-0000-0000-000000000000}"/>
          </ac:graphicFrameMkLst>
        </pc:graphicFrameChg>
        <pc:graphicFrameChg chg="add mod">
          <ac:chgData name="Froduald Kabanza" userId="edf393d0-642b-4b9e-8c75-f62133241689" providerId="ADAL" clId="{F17B1EDF-93CA-4D61-9FA4-3116CF6B8561}" dt="2022-02-01T00:14:06.784" v="7245"/>
          <ac:graphicFrameMkLst>
            <pc:docMk/>
            <pc:sldMk cId="0" sldId="327"/>
            <ac:graphicFrameMk id="22" creationId="{5DD42E7A-6FBF-40C4-BF2E-DBE820FCE5C6}"/>
          </ac:graphicFrameMkLst>
        </pc:graphicFrameChg>
      </pc:sldChg>
      <pc:sldChg chg="addSp delSp modSp add del mod">
        <pc:chgData name="Froduald Kabanza" userId="edf393d0-642b-4b9e-8c75-f62133241689" providerId="ADAL" clId="{F17B1EDF-93CA-4D61-9FA4-3116CF6B8561}" dt="2022-02-01T00:31:04.838" v="7481"/>
        <pc:sldMkLst>
          <pc:docMk/>
          <pc:sldMk cId="4037519522" sldId="328"/>
        </pc:sldMkLst>
        <pc:spChg chg="mod">
          <ac:chgData name="Froduald Kabanza" userId="edf393d0-642b-4b9e-8c75-f62133241689" providerId="ADAL" clId="{F17B1EDF-93CA-4D61-9FA4-3116CF6B8561}" dt="2022-01-31T00:59:26.977" v="3005" actId="313"/>
          <ac:spMkLst>
            <pc:docMk/>
            <pc:sldMk cId="4037519522" sldId="328"/>
            <ac:spMk id="34818" creationId="{00000000-0000-0000-0000-000000000000}"/>
          </ac:spMkLst>
        </pc:spChg>
        <pc:spChg chg="mod">
          <ac:chgData name="Froduald Kabanza" userId="edf393d0-642b-4b9e-8c75-f62133241689" providerId="ADAL" clId="{F17B1EDF-93CA-4D61-9FA4-3116CF6B8561}" dt="2022-02-01T00:08:25.787" v="7187"/>
          <ac:spMkLst>
            <pc:docMk/>
            <pc:sldMk cId="4037519522" sldId="328"/>
            <ac:spMk id="34819" creationId="{00000000-0000-0000-0000-000000000000}"/>
          </ac:spMkLst>
        </pc:spChg>
        <pc:graphicFrameChg chg="del modGraphic">
          <ac:chgData name="Froduald Kabanza" userId="edf393d0-642b-4b9e-8c75-f62133241689" providerId="ADAL" clId="{F17B1EDF-93CA-4D61-9FA4-3116CF6B8561}" dt="2022-02-01T00:14:19.609" v="7248" actId="478"/>
          <ac:graphicFrameMkLst>
            <pc:docMk/>
            <pc:sldMk cId="4037519522" sldId="328"/>
            <ac:graphicFrameMk id="4" creationId="{00000000-0000-0000-0000-000000000000}"/>
          </ac:graphicFrameMkLst>
        </pc:graphicFrameChg>
        <pc:graphicFrameChg chg="del modGraphic">
          <ac:chgData name="Froduald Kabanza" userId="edf393d0-642b-4b9e-8c75-f62133241689" providerId="ADAL" clId="{F17B1EDF-93CA-4D61-9FA4-3116CF6B8561}" dt="2022-02-01T00:14:19.609" v="7248" actId="478"/>
          <ac:graphicFrameMkLst>
            <pc:docMk/>
            <pc:sldMk cId="4037519522" sldId="328"/>
            <ac:graphicFrameMk id="11" creationId="{00000000-0000-0000-0000-000000000000}"/>
          </ac:graphicFrameMkLst>
        </pc:graphicFrameChg>
        <pc:graphicFrameChg chg="add mod">
          <ac:chgData name="Froduald Kabanza" userId="edf393d0-642b-4b9e-8c75-f62133241689" providerId="ADAL" clId="{F17B1EDF-93CA-4D61-9FA4-3116CF6B8561}" dt="2022-02-01T00:14:20.642" v="7249"/>
          <ac:graphicFrameMkLst>
            <pc:docMk/>
            <pc:sldMk cId="4037519522" sldId="328"/>
            <ac:graphicFrameMk id="17" creationId="{A358652E-E50A-41AA-8BAB-0EDEA367A9C9}"/>
          </ac:graphicFrameMkLst>
        </pc:graphicFrameChg>
        <pc:graphicFrameChg chg="add mod">
          <ac:chgData name="Froduald Kabanza" userId="edf393d0-642b-4b9e-8c75-f62133241689" providerId="ADAL" clId="{F17B1EDF-93CA-4D61-9FA4-3116CF6B8561}" dt="2022-02-01T00:14:20.642" v="7249"/>
          <ac:graphicFrameMkLst>
            <pc:docMk/>
            <pc:sldMk cId="4037519522" sldId="328"/>
            <ac:graphicFrameMk id="19" creationId="{7CA6031D-FA95-4751-8896-6B45D9C70B96}"/>
          </ac:graphicFrameMkLst>
        </pc:graphicFrameChg>
        <pc:graphicFrameChg chg="del modGraphic">
          <ac:chgData name="Froduald Kabanza" userId="edf393d0-642b-4b9e-8c75-f62133241689" providerId="ADAL" clId="{F17B1EDF-93CA-4D61-9FA4-3116CF6B8561}" dt="2022-02-01T00:14:19.609" v="7248" actId="478"/>
          <ac:graphicFrameMkLst>
            <pc:docMk/>
            <pc:sldMk cId="4037519522" sldId="328"/>
            <ac:graphicFrameMk id="21" creationId="{00000000-0000-0000-0000-000000000000}"/>
          </ac:graphicFrameMkLst>
        </pc:graphicFrameChg>
        <pc:graphicFrameChg chg="add mod">
          <ac:chgData name="Froduald Kabanza" userId="edf393d0-642b-4b9e-8c75-f62133241689" providerId="ADAL" clId="{F17B1EDF-93CA-4D61-9FA4-3116CF6B8561}" dt="2022-02-01T00:14:20.642" v="7249"/>
          <ac:graphicFrameMkLst>
            <pc:docMk/>
            <pc:sldMk cId="4037519522" sldId="328"/>
            <ac:graphicFrameMk id="22" creationId="{D2334EEA-A54D-4512-A890-18284C2067EE}"/>
          </ac:graphicFrameMkLst>
        </pc:graphicFrameChg>
      </pc:sldChg>
      <pc:sldChg chg="addSp delSp modSp add del mod">
        <pc:chgData name="Froduald Kabanza" userId="edf393d0-642b-4b9e-8c75-f62133241689" providerId="ADAL" clId="{F17B1EDF-93CA-4D61-9FA4-3116CF6B8561}" dt="2022-02-01T00:31:04.838" v="7481"/>
        <pc:sldMkLst>
          <pc:docMk/>
          <pc:sldMk cId="0" sldId="329"/>
        </pc:sldMkLst>
        <pc:spChg chg="mod">
          <ac:chgData name="Froduald Kabanza" userId="edf393d0-642b-4b9e-8c75-f62133241689" providerId="ADAL" clId="{F17B1EDF-93CA-4D61-9FA4-3116CF6B8561}" dt="2022-01-31T00:59:26.494" v="3004" actId="313"/>
          <ac:spMkLst>
            <pc:docMk/>
            <pc:sldMk cId="0" sldId="329"/>
            <ac:spMk id="33794" creationId="{00000000-0000-0000-0000-000000000000}"/>
          </ac:spMkLst>
        </pc:spChg>
        <pc:spChg chg="mod">
          <ac:chgData name="Froduald Kabanza" userId="edf393d0-642b-4b9e-8c75-f62133241689" providerId="ADAL" clId="{F17B1EDF-93CA-4D61-9FA4-3116CF6B8561}" dt="2022-02-01T00:08:17.288" v="7186"/>
          <ac:spMkLst>
            <pc:docMk/>
            <pc:sldMk cId="0" sldId="329"/>
            <ac:spMk id="33795" creationId="{00000000-0000-0000-0000-000000000000}"/>
          </ac:spMkLst>
        </pc:spChg>
        <pc:graphicFrameChg chg="del modGraphic">
          <ac:chgData name="Froduald Kabanza" userId="edf393d0-642b-4b9e-8c75-f62133241689" providerId="ADAL" clId="{F17B1EDF-93CA-4D61-9FA4-3116CF6B8561}" dt="2022-02-01T00:14:12.691" v="7246" actId="478"/>
          <ac:graphicFrameMkLst>
            <pc:docMk/>
            <pc:sldMk cId="0" sldId="329"/>
            <ac:graphicFrameMk id="4" creationId="{00000000-0000-0000-0000-000000000000}"/>
          </ac:graphicFrameMkLst>
        </pc:graphicFrameChg>
        <pc:graphicFrameChg chg="del modGraphic">
          <ac:chgData name="Froduald Kabanza" userId="edf393d0-642b-4b9e-8c75-f62133241689" providerId="ADAL" clId="{F17B1EDF-93CA-4D61-9FA4-3116CF6B8561}" dt="2022-02-01T00:14:12.691" v="7246" actId="478"/>
          <ac:graphicFrameMkLst>
            <pc:docMk/>
            <pc:sldMk cId="0" sldId="329"/>
            <ac:graphicFrameMk id="11" creationId="{00000000-0000-0000-0000-000000000000}"/>
          </ac:graphicFrameMkLst>
        </pc:graphicFrameChg>
        <pc:graphicFrameChg chg="add mod">
          <ac:chgData name="Froduald Kabanza" userId="edf393d0-642b-4b9e-8c75-f62133241689" providerId="ADAL" clId="{F17B1EDF-93CA-4D61-9FA4-3116CF6B8561}" dt="2022-02-01T00:14:13.501" v="7247"/>
          <ac:graphicFrameMkLst>
            <pc:docMk/>
            <pc:sldMk cId="0" sldId="329"/>
            <ac:graphicFrameMk id="19" creationId="{FC74FAD1-2B52-4F14-B320-BA51B8FC4C13}"/>
          </ac:graphicFrameMkLst>
        </pc:graphicFrameChg>
        <pc:graphicFrameChg chg="del modGraphic">
          <ac:chgData name="Froduald Kabanza" userId="edf393d0-642b-4b9e-8c75-f62133241689" providerId="ADAL" clId="{F17B1EDF-93CA-4D61-9FA4-3116CF6B8561}" dt="2022-02-01T00:14:12.691" v="7246" actId="478"/>
          <ac:graphicFrameMkLst>
            <pc:docMk/>
            <pc:sldMk cId="0" sldId="329"/>
            <ac:graphicFrameMk id="21" creationId="{00000000-0000-0000-0000-000000000000}"/>
          </ac:graphicFrameMkLst>
        </pc:graphicFrameChg>
        <pc:graphicFrameChg chg="add mod">
          <ac:chgData name="Froduald Kabanza" userId="edf393d0-642b-4b9e-8c75-f62133241689" providerId="ADAL" clId="{F17B1EDF-93CA-4D61-9FA4-3116CF6B8561}" dt="2022-02-01T00:14:13.501" v="7247"/>
          <ac:graphicFrameMkLst>
            <pc:docMk/>
            <pc:sldMk cId="0" sldId="329"/>
            <ac:graphicFrameMk id="22" creationId="{D864E845-1107-4452-A86E-FA2E7EA01C05}"/>
          </ac:graphicFrameMkLst>
        </pc:graphicFrameChg>
        <pc:graphicFrameChg chg="add mod">
          <ac:chgData name="Froduald Kabanza" userId="edf393d0-642b-4b9e-8c75-f62133241689" providerId="ADAL" clId="{F17B1EDF-93CA-4D61-9FA4-3116CF6B8561}" dt="2022-02-01T00:14:13.501" v="7247"/>
          <ac:graphicFrameMkLst>
            <pc:docMk/>
            <pc:sldMk cId="0" sldId="329"/>
            <ac:graphicFrameMk id="25" creationId="{263115B0-EFF2-4420-8CD4-91C0483D2F41}"/>
          </ac:graphicFrameMkLst>
        </pc:graphicFrameChg>
      </pc:sldChg>
      <pc:sldChg chg="modSp add del mod">
        <pc:chgData name="Froduald Kabanza" userId="edf393d0-642b-4b9e-8c75-f62133241689" providerId="ADAL" clId="{F17B1EDF-93CA-4D61-9FA4-3116CF6B8561}" dt="2022-02-01T00:31:04.838" v="7481"/>
        <pc:sldMkLst>
          <pc:docMk/>
          <pc:sldMk cId="0" sldId="330"/>
        </pc:sldMkLst>
        <pc:spChg chg="mod">
          <ac:chgData name="Froduald Kabanza" userId="edf393d0-642b-4b9e-8c75-f62133241689" providerId="ADAL" clId="{F17B1EDF-93CA-4D61-9FA4-3116CF6B8561}" dt="2022-01-31T00:59:27.611" v="3006" actId="313"/>
          <ac:spMkLst>
            <pc:docMk/>
            <pc:sldMk cId="0" sldId="330"/>
            <ac:spMk id="35842" creationId="{00000000-0000-0000-0000-000000000000}"/>
          </ac:spMkLst>
        </pc:spChg>
        <pc:spChg chg="mod">
          <ac:chgData name="Froduald Kabanza" userId="edf393d0-642b-4b9e-8c75-f62133241689" providerId="ADAL" clId="{F17B1EDF-93CA-4D61-9FA4-3116CF6B8561}" dt="2022-02-01T00:08:31.810" v="7188"/>
          <ac:spMkLst>
            <pc:docMk/>
            <pc:sldMk cId="0" sldId="330"/>
            <ac:spMk id="35843" creationId="{00000000-0000-0000-0000-000000000000}"/>
          </ac:spMkLst>
        </pc:spChg>
        <pc:graphicFrameChg chg="modGraphic">
          <ac:chgData name="Froduald Kabanza" userId="edf393d0-642b-4b9e-8c75-f62133241689" providerId="ADAL" clId="{F17B1EDF-93CA-4D61-9FA4-3116CF6B8561}" dt="2022-02-01T00:04:48.783" v="7108" actId="313"/>
          <ac:graphicFrameMkLst>
            <pc:docMk/>
            <pc:sldMk cId="0" sldId="330"/>
            <ac:graphicFrameMk id="4" creationId="{00000000-0000-0000-0000-000000000000}"/>
          </ac:graphicFrameMkLst>
        </pc:graphicFrameChg>
        <pc:graphicFrameChg chg="modGraphic">
          <ac:chgData name="Froduald Kabanza" userId="edf393d0-642b-4b9e-8c75-f62133241689" providerId="ADAL" clId="{F17B1EDF-93CA-4D61-9FA4-3116CF6B8561}" dt="2022-02-01T00:06:13.580" v="7156" actId="313"/>
          <ac:graphicFrameMkLst>
            <pc:docMk/>
            <pc:sldMk cId="0" sldId="330"/>
            <ac:graphicFrameMk id="11" creationId="{00000000-0000-0000-0000-000000000000}"/>
          </ac:graphicFrameMkLst>
        </pc:graphicFrameChg>
        <pc:graphicFrameChg chg="modGraphic">
          <ac:chgData name="Froduald Kabanza" userId="edf393d0-642b-4b9e-8c75-f62133241689" providerId="ADAL" clId="{F17B1EDF-93CA-4D61-9FA4-3116CF6B8561}" dt="2022-02-01T00:06:14.230" v="7157" actId="313"/>
          <ac:graphicFrameMkLst>
            <pc:docMk/>
            <pc:sldMk cId="0" sldId="330"/>
            <ac:graphicFrameMk id="21" creationId="{00000000-0000-0000-0000-000000000000}"/>
          </ac:graphicFrameMkLst>
        </pc:graphicFrameChg>
      </pc:sldChg>
      <pc:sldChg chg="addSp delSp modSp add del mod">
        <pc:chgData name="Froduald Kabanza" userId="edf393d0-642b-4b9e-8c75-f62133241689" providerId="ADAL" clId="{F17B1EDF-93CA-4D61-9FA4-3116CF6B8561}" dt="2022-02-01T00:31:04.838" v="7481"/>
        <pc:sldMkLst>
          <pc:docMk/>
          <pc:sldMk cId="0" sldId="331"/>
        </pc:sldMkLst>
        <pc:spChg chg="mod">
          <ac:chgData name="Froduald Kabanza" userId="edf393d0-642b-4b9e-8c75-f62133241689" providerId="ADAL" clId="{F17B1EDF-93CA-4D61-9FA4-3116CF6B8561}" dt="2022-01-31T00:59:28.294" v="3007" actId="313"/>
          <ac:spMkLst>
            <pc:docMk/>
            <pc:sldMk cId="0" sldId="331"/>
            <ac:spMk id="36866" creationId="{00000000-0000-0000-0000-000000000000}"/>
          </ac:spMkLst>
        </pc:spChg>
        <pc:spChg chg="mod">
          <ac:chgData name="Froduald Kabanza" userId="edf393d0-642b-4b9e-8c75-f62133241689" providerId="ADAL" clId="{F17B1EDF-93CA-4D61-9FA4-3116CF6B8561}" dt="2022-02-01T00:08:38.718" v="7189"/>
          <ac:spMkLst>
            <pc:docMk/>
            <pc:sldMk cId="0" sldId="331"/>
            <ac:spMk id="36867" creationId="{00000000-0000-0000-0000-000000000000}"/>
          </ac:spMkLst>
        </pc:spChg>
        <pc:graphicFrameChg chg="del modGraphic">
          <ac:chgData name="Froduald Kabanza" userId="edf393d0-642b-4b9e-8c75-f62133241689" providerId="ADAL" clId="{F17B1EDF-93CA-4D61-9FA4-3116CF6B8561}" dt="2022-02-01T00:15:16.139" v="7250" actId="478"/>
          <ac:graphicFrameMkLst>
            <pc:docMk/>
            <pc:sldMk cId="0" sldId="331"/>
            <ac:graphicFrameMk id="4" creationId="{00000000-0000-0000-0000-000000000000}"/>
          </ac:graphicFrameMkLst>
        </pc:graphicFrameChg>
        <pc:graphicFrameChg chg="del modGraphic">
          <ac:chgData name="Froduald Kabanza" userId="edf393d0-642b-4b9e-8c75-f62133241689" providerId="ADAL" clId="{F17B1EDF-93CA-4D61-9FA4-3116CF6B8561}" dt="2022-02-01T00:15:16.139" v="7250" actId="478"/>
          <ac:graphicFrameMkLst>
            <pc:docMk/>
            <pc:sldMk cId="0" sldId="331"/>
            <ac:graphicFrameMk id="11" creationId="{00000000-0000-0000-0000-000000000000}"/>
          </ac:graphicFrameMkLst>
        </pc:graphicFrameChg>
        <pc:graphicFrameChg chg="add mod">
          <ac:chgData name="Froduald Kabanza" userId="edf393d0-642b-4b9e-8c75-f62133241689" providerId="ADAL" clId="{F17B1EDF-93CA-4D61-9FA4-3116CF6B8561}" dt="2022-02-01T00:15:17.217" v="7251"/>
          <ac:graphicFrameMkLst>
            <pc:docMk/>
            <pc:sldMk cId="0" sldId="331"/>
            <ac:graphicFrameMk id="17" creationId="{8D3238C1-021D-476D-BFDE-68B497CC9EE8}"/>
          </ac:graphicFrameMkLst>
        </pc:graphicFrameChg>
        <pc:graphicFrameChg chg="add mod">
          <ac:chgData name="Froduald Kabanza" userId="edf393d0-642b-4b9e-8c75-f62133241689" providerId="ADAL" clId="{F17B1EDF-93CA-4D61-9FA4-3116CF6B8561}" dt="2022-02-01T00:15:17.217" v="7251"/>
          <ac:graphicFrameMkLst>
            <pc:docMk/>
            <pc:sldMk cId="0" sldId="331"/>
            <ac:graphicFrameMk id="19" creationId="{15D1924C-8705-4390-BCFD-695FD8DFA595}"/>
          </ac:graphicFrameMkLst>
        </pc:graphicFrameChg>
        <pc:graphicFrameChg chg="del modGraphic">
          <ac:chgData name="Froduald Kabanza" userId="edf393d0-642b-4b9e-8c75-f62133241689" providerId="ADAL" clId="{F17B1EDF-93CA-4D61-9FA4-3116CF6B8561}" dt="2022-02-01T00:15:16.139" v="7250" actId="478"/>
          <ac:graphicFrameMkLst>
            <pc:docMk/>
            <pc:sldMk cId="0" sldId="331"/>
            <ac:graphicFrameMk id="21" creationId="{00000000-0000-0000-0000-000000000000}"/>
          </ac:graphicFrameMkLst>
        </pc:graphicFrameChg>
        <pc:graphicFrameChg chg="add mod">
          <ac:chgData name="Froduald Kabanza" userId="edf393d0-642b-4b9e-8c75-f62133241689" providerId="ADAL" clId="{F17B1EDF-93CA-4D61-9FA4-3116CF6B8561}" dt="2022-02-01T00:15:17.217" v="7251"/>
          <ac:graphicFrameMkLst>
            <pc:docMk/>
            <pc:sldMk cId="0" sldId="331"/>
            <ac:graphicFrameMk id="22" creationId="{7D7E59CA-FAAE-4536-837B-6B381B150DB4}"/>
          </ac:graphicFrameMkLst>
        </pc:graphicFrameChg>
      </pc:sldChg>
      <pc:sldChg chg="modSp mod">
        <pc:chgData name="Froduald Kabanza" userId="edf393d0-642b-4b9e-8c75-f62133241689" providerId="ADAL" clId="{F17B1EDF-93CA-4D61-9FA4-3116CF6B8561}" dt="2022-01-30T22:35:47.158" v="11" actId="20577"/>
        <pc:sldMkLst>
          <pc:docMk/>
          <pc:sldMk cId="154423500" sldId="332"/>
        </pc:sldMkLst>
        <pc:spChg chg="mod">
          <ac:chgData name="Froduald Kabanza" userId="edf393d0-642b-4b9e-8c75-f62133241689" providerId="ADAL" clId="{F17B1EDF-93CA-4D61-9FA4-3116CF6B8561}" dt="2022-01-30T22:35:47.158" v="11" actId="20577"/>
          <ac:spMkLst>
            <pc:docMk/>
            <pc:sldMk cId="154423500" sldId="332"/>
            <ac:spMk id="6" creationId="{50B0FB34-D872-45C2-9416-85ECF442F569}"/>
          </ac:spMkLst>
        </pc:spChg>
      </pc:sldChg>
      <pc:sldChg chg="modSp add mod">
        <pc:chgData name="Froduald Kabanza" userId="edf393d0-642b-4b9e-8c75-f62133241689" providerId="ADAL" clId="{F17B1EDF-93CA-4D61-9FA4-3116CF6B8561}" dt="2022-01-31T00:59:30.811" v="3010" actId="313"/>
        <pc:sldMkLst>
          <pc:docMk/>
          <pc:sldMk cId="3391675613" sldId="333"/>
        </pc:sldMkLst>
        <pc:spChg chg="mod">
          <ac:chgData name="Froduald Kabanza" userId="edf393d0-642b-4b9e-8c75-f62133241689" providerId="ADAL" clId="{F17B1EDF-93CA-4D61-9FA4-3116CF6B8561}" dt="2022-01-31T00:59:30.811" v="3010" actId="313"/>
          <ac:spMkLst>
            <pc:docMk/>
            <pc:sldMk cId="3391675613" sldId="333"/>
            <ac:spMk id="40962" creationId="{00000000-0000-0000-0000-000000000000}"/>
          </ac:spMkLst>
        </pc:spChg>
        <pc:spChg chg="mod">
          <ac:chgData name="Froduald Kabanza" userId="edf393d0-642b-4b9e-8c75-f62133241689" providerId="ADAL" clId="{F17B1EDF-93CA-4D61-9FA4-3116CF6B8561}" dt="2022-01-31T00:49:17.673" v="2854" actId="313"/>
          <ac:spMkLst>
            <pc:docMk/>
            <pc:sldMk cId="3391675613" sldId="333"/>
            <ac:spMk id="40963" creationId="{00000000-0000-0000-0000-000000000000}"/>
          </ac:spMkLst>
        </pc:spChg>
      </pc:sldChg>
      <pc:sldChg chg="modSp add mod">
        <pc:chgData name="Froduald Kabanza" userId="edf393d0-642b-4b9e-8c75-f62133241689" providerId="ADAL" clId="{F17B1EDF-93CA-4D61-9FA4-3116CF6B8561}" dt="2022-01-31T00:59:31.478" v="3011" actId="313"/>
        <pc:sldMkLst>
          <pc:docMk/>
          <pc:sldMk cId="0" sldId="334"/>
        </pc:sldMkLst>
        <pc:spChg chg="mod">
          <ac:chgData name="Froduald Kabanza" userId="edf393d0-642b-4b9e-8c75-f62133241689" providerId="ADAL" clId="{F17B1EDF-93CA-4D61-9FA4-3116CF6B8561}" dt="2022-01-31T00:59:31.478" v="3011" actId="313"/>
          <ac:spMkLst>
            <pc:docMk/>
            <pc:sldMk cId="0" sldId="334"/>
            <ac:spMk id="41986" creationId="{00000000-0000-0000-0000-000000000000}"/>
          </ac:spMkLst>
        </pc:spChg>
        <pc:spChg chg="mod">
          <ac:chgData name="Froduald Kabanza" userId="edf393d0-642b-4b9e-8c75-f62133241689" providerId="ADAL" clId="{F17B1EDF-93CA-4D61-9FA4-3116CF6B8561}" dt="2022-01-31T00:49:17.890" v="2855" actId="313"/>
          <ac:spMkLst>
            <pc:docMk/>
            <pc:sldMk cId="0" sldId="334"/>
            <ac:spMk id="41987" creationId="{00000000-0000-0000-0000-000000000000}"/>
          </ac:spMkLst>
        </pc:spChg>
      </pc:sldChg>
      <pc:sldChg chg="modSp add mod">
        <pc:chgData name="Froduald Kabanza" userId="edf393d0-642b-4b9e-8c75-f62133241689" providerId="ADAL" clId="{F17B1EDF-93CA-4D61-9FA4-3116CF6B8561}" dt="2022-01-31T00:59:32.468" v="3012" actId="313"/>
        <pc:sldMkLst>
          <pc:docMk/>
          <pc:sldMk cId="200355967" sldId="335"/>
        </pc:sldMkLst>
        <pc:spChg chg="mod">
          <ac:chgData name="Froduald Kabanza" userId="edf393d0-642b-4b9e-8c75-f62133241689" providerId="ADAL" clId="{F17B1EDF-93CA-4D61-9FA4-3116CF6B8561}" dt="2022-01-31T00:59:32.468" v="3012" actId="313"/>
          <ac:spMkLst>
            <pc:docMk/>
            <pc:sldMk cId="200355967" sldId="335"/>
            <ac:spMk id="43010" creationId="{00000000-0000-0000-0000-000000000000}"/>
          </ac:spMkLst>
        </pc:spChg>
        <pc:spChg chg="mod">
          <ac:chgData name="Froduald Kabanza" userId="edf393d0-642b-4b9e-8c75-f62133241689" providerId="ADAL" clId="{F17B1EDF-93CA-4D61-9FA4-3116CF6B8561}" dt="2022-01-31T00:49:18.101" v="2856" actId="313"/>
          <ac:spMkLst>
            <pc:docMk/>
            <pc:sldMk cId="200355967" sldId="335"/>
            <ac:spMk id="43011" creationId="{00000000-0000-0000-0000-000000000000}"/>
          </ac:spMkLst>
        </pc:spChg>
      </pc:sldChg>
      <pc:sldChg chg="modSp add mod">
        <pc:chgData name="Froduald Kabanza" userId="edf393d0-642b-4b9e-8c75-f62133241689" providerId="ADAL" clId="{F17B1EDF-93CA-4D61-9FA4-3116CF6B8561}" dt="2022-01-31T00:59:33.077" v="3013" actId="313"/>
        <pc:sldMkLst>
          <pc:docMk/>
          <pc:sldMk cId="0" sldId="336"/>
        </pc:sldMkLst>
        <pc:spChg chg="mod">
          <ac:chgData name="Froduald Kabanza" userId="edf393d0-642b-4b9e-8c75-f62133241689" providerId="ADAL" clId="{F17B1EDF-93CA-4D61-9FA4-3116CF6B8561}" dt="2022-01-31T00:59:33.077" v="3013" actId="313"/>
          <ac:spMkLst>
            <pc:docMk/>
            <pc:sldMk cId="0" sldId="336"/>
            <ac:spMk id="44034" creationId="{00000000-0000-0000-0000-000000000000}"/>
          </ac:spMkLst>
        </pc:spChg>
        <pc:spChg chg="mod">
          <ac:chgData name="Froduald Kabanza" userId="edf393d0-642b-4b9e-8c75-f62133241689" providerId="ADAL" clId="{F17B1EDF-93CA-4D61-9FA4-3116CF6B8561}" dt="2022-01-31T00:49:23.746" v="2857" actId="313"/>
          <ac:spMkLst>
            <pc:docMk/>
            <pc:sldMk cId="0" sldId="336"/>
            <ac:spMk id="44035" creationId="{00000000-0000-0000-0000-000000000000}"/>
          </ac:spMkLst>
        </pc:spChg>
      </pc:sldChg>
      <pc:sldChg chg="modSp add mod">
        <pc:chgData name="Froduald Kabanza" userId="edf393d0-642b-4b9e-8c75-f62133241689" providerId="ADAL" clId="{F17B1EDF-93CA-4D61-9FA4-3116CF6B8561}" dt="2022-01-31T00:59:33.677" v="3014" actId="313"/>
        <pc:sldMkLst>
          <pc:docMk/>
          <pc:sldMk cId="2091568452" sldId="337"/>
        </pc:sldMkLst>
        <pc:spChg chg="mod">
          <ac:chgData name="Froduald Kabanza" userId="edf393d0-642b-4b9e-8c75-f62133241689" providerId="ADAL" clId="{F17B1EDF-93CA-4D61-9FA4-3116CF6B8561}" dt="2022-01-31T00:59:33.677" v="3014" actId="313"/>
          <ac:spMkLst>
            <pc:docMk/>
            <pc:sldMk cId="2091568452" sldId="337"/>
            <ac:spMk id="45058" creationId="{00000000-0000-0000-0000-000000000000}"/>
          </ac:spMkLst>
        </pc:spChg>
        <pc:spChg chg="mod">
          <ac:chgData name="Froduald Kabanza" userId="edf393d0-642b-4b9e-8c75-f62133241689" providerId="ADAL" clId="{F17B1EDF-93CA-4D61-9FA4-3116CF6B8561}" dt="2022-01-31T00:49:23.944" v="2858" actId="313"/>
          <ac:spMkLst>
            <pc:docMk/>
            <pc:sldMk cId="2091568452" sldId="337"/>
            <ac:spMk id="45059" creationId="{00000000-0000-0000-0000-000000000000}"/>
          </ac:spMkLst>
        </pc:spChg>
      </pc:sldChg>
      <pc:sldChg chg="modSp add mod">
        <pc:chgData name="Froduald Kabanza" userId="edf393d0-642b-4b9e-8c75-f62133241689" providerId="ADAL" clId="{F17B1EDF-93CA-4D61-9FA4-3116CF6B8561}" dt="2022-01-31T00:59:34.277" v="3015" actId="313"/>
        <pc:sldMkLst>
          <pc:docMk/>
          <pc:sldMk cId="3438637359" sldId="338"/>
        </pc:sldMkLst>
        <pc:spChg chg="mod">
          <ac:chgData name="Froduald Kabanza" userId="edf393d0-642b-4b9e-8c75-f62133241689" providerId="ADAL" clId="{F17B1EDF-93CA-4D61-9FA4-3116CF6B8561}" dt="2022-01-31T00:59:34.277" v="3015" actId="313"/>
          <ac:spMkLst>
            <pc:docMk/>
            <pc:sldMk cId="3438637359" sldId="338"/>
            <ac:spMk id="46082" creationId="{00000000-0000-0000-0000-000000000000}"/>
          </ac:spMkLst>
        </pc:spChg>
        <pc:spChg chg="mod">
          <ac:chgData name="Froduald Kabanza" userId="edf393d0-642b-4b9e-8c75-f62133241689" providerId="ADAL" clId="{F17B1EDF-93CA-4D61-9FA4-3116CF6B8561}" dt="2022-01-31T00:49:24.161" v="2859" actId="313"/>
          <ac:spMkLst>
            <pc:docMk/>
            <pc:sldMk cId="3438637359" sldId="338"/>
            <ac:spMk id="46083" creationId="{00000000-0000-0000-0000-000000000000}"/>
          </ac:spMkLst>
        </pc:spChg>
      </pc:sldChg>
      <pc:sldChg chg="modSp add mod">
        <pc:chgData name="Froduald Kabanza" userId="edf393d0-642b-4b9e-8c75-f62133241689" providerId="ADAL" clId="{F17B1EDF-93CA-4D61-9FA4-3116CF6B8561}" dt="2022-01-31T00:59:34.878" v="3016" actId="313"/>
        <pc:sldMkLst>
          <pc:docMk/>
          <pc:sldMk cId="1904220771" sldId="339"/>
        </pc:sldMkLst>
        <pc:spChg chg="mod">
          <ac:chgData name="Froduald Kabanza" userId="edf393d0-642b-4b9e-8c75-f62133241689" providerId="ADAL" clId="{F17B1EDF-93CA-4D61-9FA4-3116CF6B8561}" dt="2022-01-31T00:59:34.878" v="3016" actId="313"/>
          <ac:spMkLst>
            <pc:docMk/>
            <pc:sldMk cId="1904220771" sldId="339"/>
            <ac:spMk id="47106" creationId="{00000000-0000-0000-0000-000000000000}"/>
          </ac:spMkLst>
        </pc:spChg>
        <pc:spChg chg="mod">
          <ac:chgData name="Froduald Kabanza" userId="edf393d0-642b-4b9e-8c75-f62133241689" providerId="ADAL" clId="{F17B1EDF-93CA-4D61-9FA4-3116CF6B8561}" dt="2022-01-31T00:49:24.311" v="2860" actId="313"/>
          <ac:spMkLst>
            <pc:docMk/>
            <pc:sldMk cId="1904220771" sldId="339"/>
            <ac:spMk id="47107" creationId="{00000000-0000-0000-0000-000000000000}"/>
          </ac:spMkLst>
        </pc:spChg>
      </pc:sldChg>
      <pc:sldChg chg="modSp add mod">
        <pc:chgData name="Froduald Kabanza" userId="edf393d0-642b-4b9e-8c75-f62133241689" providerId="ADAL" clId="{F17B1EDF-93CA-4D61-9FA4-3116CF6B8561}" dt="2022-01-31T00:59:35.494" v="3017" actId="313"/>
        <pc:sldMkLst>
          <pc:docMk/>
          <pc:sldMk cId="1280916642" sldId="340"/>
        </pc:sldMkLst>
        <pc:spChg chg="mod">
          <ac:chgData name="Froduald Kabanza" userId="edf393d0-642b-4b9e-8c75-f62133241689" providerId="ADAL" clId="{F17B1EDF-93CA-4D61-9FA4-3116CF6B8561}" dt="2022-01-31T00:59:35.494" v="3017" actId="313"/>
          <ac:spMkLst>
            <pc:docMk/>
            <pc:sldMk cId="1280916642" sldId="340"/>
            <ac:spMk id="48130" creationId="{00000000-0000-0000-0000-000000000000}"/>
          </ac:spMkLst>
        </pc:spChg>
        <pc:spChg chg="mod">
          <ac:chgData name="Froduald Kabanza" userId="edf393d0-642b-4b9e-8c75-f62133241689" providerId="ADAL" clId="{F17B1EDF-93CA-4D61-9FA4-3116CF6B8561}" dt="2022-01-31T00:49:24.477" v="2861" actId="313"/>
          <ac:spMkLst>
            <pc:docMk/>
            <pc:sldMk cId="1280916642" sldId="340"/>
            <ac:spMk id="48131" creationId="{00000000-0000-0000-0000-000000000000}"/>
          </ac:spMkLst>
        </pc:spChg>
      </pc:sldChg>
      <pc:sldChg chg="modSp add mod">
        <pc:chgData name="Froduald Kabanza" userId="edf393d0-642b-4b9e-8c75-f62133241689" providerId="ADAL" clId="{F17B1EDF-93CA-4D61-9FA4-3116CF6B8561}" dt="2022-01-31T00:59:35.961" v="3018" actId="313"/>
        <pc:sldMkLst>
          <pc:docMk/>
          <pc:sldMk cId="2578703394" sldId="341"/>
        </pc:sldMkLst>
        <pc:spChg chg="mod">
          <ac:chgData name="Froduald Kabanza" userId="edf393d0-642b-4b9e-8c75-f62133241689" providerId="ADAL" clId="{F17B1EDF-93CA-4D61-9FA4-3116CF6B8561}" dt="2022-01-31T00:59:35.961" v="3018" actId="313"/>
          <ac:spMkLst>
            <pc:docMk/>
            <pc:sldMk cId="2578703394" sldId="341"/>
            <ac:spMk id="49154" creationId="{00000000-0000-0000-0000-000000000000}"/>
          </ac:spMkLst>
        </pc:spChg>
        <pc:spChg chg="mod">
          <ac:chgData name="Froduald Kabanza" userId="edf393d0-642b-4b9e-8c75-f62133241689" providerId="ADAL" clId="{F17B1EDF-93CA-4D61-9FA4-3116CF6B8561}" dt="2022-01-31T00:49:24.661" v="2862" actId="313"/>
          <ac:spMkLst>
            <pc:docMk/>
            <pc:sldMk cId="2578703394" sldId="341"/>
            <ac:spMk id="49155" creationId="{00000000-0000-0000-0000-000000000000}"/>
          </ac:spMkLst>
        </pc:spChg>
      </pc:sldChg>
      <pc:sldChg chg="modSp add mod">
        <pc:chgData name="Froduald Kabanza" userId="edf393d0-642b-4b9e-8c75-f62133241689" providerId="ADAL" clId="{F17B1EDF-93CA-4D61-9FA4-3116CF6B8561}" dt="2022-01-31T00:59:36.127" v="3019" actId="313"/>
        <pc:sldMkLst>
          <pc:docMk/>
          <pc:sldMk cId="3330808840" sldId="342"/>
        </pc:sldMkLst>
        <pc:spChg chg="mod">
          <ac:chgData name="Froduald Kabanza" userId="edf393d0-642b-4b9e-8c75-f62133241689" providerId="ADAL" clId="{F17B1EDF-93CA-4D61-9FA4-3116CF6B8561}" dt="2022-01-31T00:59:36.127" v="3019" actId="313"/>
          <ac:spMkLst>
            <pc:docMk/>
            <pc:sldMk cId="3330808840" sldId="342"/>
            <ac:spMk id="50178" creationId="{00000000-0000-0000-0000-000000000000}"/>
          </ac:spMkLst>
        </pc:spChg>
        <pc:spChg chg="mod">
          <ac:chgData name="Froduald Kabanza" userId="edf393d0-642b-4b9e-8c75-f62133241689" providerId="ADAL" clId="{F17B1EDF-93CA-4D61-9FA4-3116CF6B8561}" dt="2022-01-31T00:49:24.827" v="2863" actId="313"/>
          <ac:spMkLst>
            <pc:docMk/>
            <pc:sldMk cId="3330808840" sldId="342"/>
            <ac:spMk id="50179" creationId="{00000000-0000-0000-0000-000000000000}"/>
          </ac:spMkLst>
        </pc:spChg>
      </pc:sldChg>
      <pc:sldChg chg="modSp add mod">
        <pc:chgData name="Froduald Kabanza" userId="edf393d0-642b-4b9e-8c75-f62133241689" providerId="ADAL" clId="{F17B1EDF-93CA-4D61-9FA4-3116CF6B8561}" dt="2022-01-31T00:59:36.294" v="3020" actId="313"/>
        <pc:sldMkLst>
          <pc:docMk/>
          <pc:sldMk cId="1697815425" sldId="343"/>
        </pc:sldMkLst>
        <pc:spChg chg="mod">
          <ac:chgData name="Froduald Kabanza" userId="edf393d0-642b-4b9e-8c75-f62133241689" providerId="ADAL" clId="{F17B1EDF-93CA-4D61-9FA4-3116CF6B8561}" dt="2022-01-31T00:59:36.294" v="3020" actId="313"/>
          <ac:spMkLst>
            <pc:docMk/>
            <pc:sldMk cId="1697815425" sldId="343"/>
            <ac:spMk id="51202" creationId="{00000000-0000-0000-0000-000000000000}"/>
          </ac:spMkLst>
        </pc:spChg>
        <pc:spChg chg="mod">
          <ac:chgData name="Froduald Kabanza" userId="edf393d0-642b-4b9e-8c75-f62133241689" providerId="ADAL" clId="{F17B1EDF-93CA-4D61-9FA4-3116CF6B8561}" dt="2022-01-31T00:49:25.011" v="2864" actId="313"/>
          <ac:spMkLst>
            <pc:docMk/>
            <pc:sldMk cId="1697815425" sldId="343"/>
            <ac:spMk id="51203" creationId="{00000000-0000-0000-0000-000000000000}"/>
          </ac:spMkLst>
        </pc:spChg>
      </pc:sldChg>
      <pc:sldChg chg="modSp add mod">
        <pc:chgData name="Froduald Kabanza" userId="edf393d0-642b-4b9e-8c75-f62133241689" providerId="ADAL" clId="{F17B1EDF-93CA-4D61-9FA4-3116CF6B8561}" dt="2022-01-31T00:56:56.517" v="2978" actId="20577"/>
        <pc:sldMkLst>
          <pc:docMk/>
          <pc:sldMk cId="0" sldId="344"/>
        </pc:sldMkLst>
        <pc:spChg chg="mod">
          <ac:chgData name="Froduald Kabanza" userId="edf393d0-642b-4b9e-8c75-f62133241689" providerId="ADAL" clId="{F17B1EDF-93CA-4D61-9FA4-3116CF6B8561}" dt="2022-01-31T00:56:56.517" v="2978" actId="20577"/>
          <ac:spMkLst>
            <pc:docMk/>
            <pc:sldMk cId="0" sldId="344"/>
            <ac:spMk id="53250" creationId="{00000000-0000-0000-0000-000000000000}"/>
          </ac:spMkLst>
        </pc:spChg>
        <pc:spChg chg="mod">
          <ac:chgData name="Froduald Kabanza" userId="edf393d0-642b-4b9e-8c75-f62133241689" providerId="ADAL" clId="{F17B1EDF-93CA-4D61-9FA4-3116CF6B8561}" dt="2022-01-31T00:49:25.194" v="2865" actId="313"/>
          <ac:spMkLst>
            <pc:docMk/>
            <pc:sldMk cId="0" sldId="344"/>
            <ac:spMk id="53251" creationId="{00000000-0000-0000-0000-000000000000}"/>
          </ac:spMkLst>
        </pc:spChg>
      </pc:sldChg>
      <pc:sldChg chg="modSp add del mod modNotesTx">
        <pc:chgData name="Froduald Kabanza" userId="edf393d0-642b-4b9e-8c75-f62133241689" providerId="ADAL" clId="{F17B1EDF-93CA-4D61-9FA4-3116CF6B8561}" dt="2022-02-01T00:31:04.838" v="7481"/>
        <pc:sldMkLst>
          <pc:docMk/>
          <pc:sldMk cId="4251277817" sldId="345"/>
        </pc:sldMkLst>
        <pc:spChg chg="mod">
          <ac:chgData name="Froduald Kabanza" userId="edf393d0-642b-4b9e-8c75-f62133241689" providerId="ADAL" clId="{F17B1EDF-93CA-4D61-9FA4-3116CF6B8561}" dt="2022-01-31T01:02:12.409" v="3057" actId="20577"/>
          <ac:spMkLst>
            <pc:docMk/>
            <pc:sldMk cId="4251277817" sldId="345"/>
            <ac:spMk id="38914" creationId="{00000000-0000-0000-0000-000000000000}"/>
          </ac:spMkLst>
        </pc:spChg>
        <pc:spChg chg="mod">
          <ac:chgData name="Froduald Kabanza" userId="edf393d0-642b-4b9e-8c75-f62133241689" providerId="ADAL" clId="{F17B1EDF-93CA-4D61-9FA4-3116CF6B8561}" dt="2022-02-01T00:16:19.131" v="7277" actId="20577"/>
          <ac:spMkLst>
            <pc:docMk/>
            <pc:sldMk cId="4251277817" sldId="345"/>
            <ac:spMk id="38915" creationId="{00000000-0000-0000-0000-000000000000}"/>
          </ac:spMkLst>
        </pc:spChg>
      </pc:sldChg>
      <pc:sldChg chg="modSp add mod">
        <pc:chgData name="Froduald Kabanza" userId="edf393d0-642b-4b9e-8c75-f62133241689" providerId="ADAL" clId="{F17B1EDF-93CA-4D61-9FA4-3116CF6B8561}" dt="2022-01-31T00:58:13.044" v="2983" actId="313"/>
        <pc:sldMkLst>
          <pc:docMk/>
          <pc:sldMk cId="3109108702" sldId="346"/>
        </pc:sldMkLst>
        <pc:spChg chg="mod">
          <ac:chgData name="Froduald Kabanza" userId="edf393d0-642b-4b9e-8c75-f62133241689" providerId="ADAL" clId="{F17B1EDF-93CA-4D61-9FA4-3116CF6B8561}" dt="2022-01-31T00:58:13.044" v="2983" actId="313"/>
          <ac:spMkLst>
            <pc:docMk/>
            <pc:sldMk cId="3109108702" sldId="346"/>
            <ac:spMk id="55298" creationId="{00000000-0000-0000-0000-000000000000}"/>
          </ac:spMkLst>
        </pc:spChg>
        <pc:spChg chg="mod">
          <ac:chgData name="Froduald Kabanza" userId="edf393d0-642b-4b9e-8c75-f62133241689" providerId="ADAL" clId="{F17B1EDF-93CA-4D61-9FA4-3116CF6B8561}" dt="2022-01-31T00:49:13.928" v="2841" actId="313"/>
          <ac:spMkLst>
            <pc:docMk/>
            <pc:sldMk cId="3109108702" sldId="346"/>
            <ac:spMk id="55299" creationId="{00000000-0000-0000-0000-000000000000}"/>
          </ac:spMkLst>
        </pc:spChg>
      </pc:sldChg>
      <pc:sldChg chg="modSp add mod">
        <pc:chgData name="Froduald Kabanza" userId="edf393d0-642b-4b9e-8c75-f62133241689" providerId="ADAL" clId="{F17B1EDF-93CA-4D61-9FA4-3116CF6B8561}" dt="2022-01-31T00:58:15.361" v="2985" actId="313"/>
        <pc:sldMkLst>
          <pc:docMk/>
          <pc:sldMk cId="515641038" sldId="347"/>
        </pc:sldMkLst>
        <pc:spChg chg="mod">
          <ac:chgData name="Froduald Kabanza" userId="edf393d0-642b-4b9e-8c75-f62133241689" providerId="ADAL" clId="{F17B1EDF-93CA-4D61-9FA4-3116CF6B8561}" dt="2022-01-31T00:58:15.361" v="2985" actId="313"/>
          <ac:spMkLst>
            <pc:docMk/>
            <pc:sldMk cId="515641038" sldId="347"/>
            <ac:spMk id="56322" creationId="{00000000-0000-0000-0000-000000000000}"/>
          </ac:spMkLst>
        </pc:spChg>
        <pc:spChg chg="mod">
          <ac:chgData name="Froduald Kabanza" userId="edf393d0-642b-4b9e-8c75-f62133241689" providerId="ADAL" clId="{F17B1EDF-93CA-4D61-9FA4-3116CF6B8561}" dt="2022-01-31T00:49:15.211" v="2843" actId="313"/>
          <ac:spMkLst>
            <pc:docMk/>
            <pc:sldMk cId="515641038" sldId="347"/>
            <ac:spMk id="56323" creationId="{00000000-0000-0000-0000-000000000000}"/>
          </ac:spMkLst>
        </pc:spChg>
      </pc:sldChg>
      <pc:sldChg chg="modSp add mod">
        <pc:chgData name="Froduald Kabanza" userId="edf393d0-642b-4b9e-8c75-f62133241689" providerId="ADAL" clId="{F17B1EDF-93CA-4D61-9FA4-3116CF6B8561}" dt="2022-01-31T00:58:19.561" v="2986" actId="313"/>
        <pc:sldMkLst>
          <pc:docMk/>
          <pc:sldMk cId="278134352" sldId="348"/>
        </pc:sldMkLst>
        <pc:spChg chg="mod">
          <ac:chgData name="Froduald Kabanza" userId="edf393d0-642b-4b9e-8c75-f62133241689" providerId="ADAL" clId="{F17B1EDF-93CA-4D61-9FA4-3116CF6B8561}" dt="2022-01-31T00:58:19.561" v="2986" actId="313"/>
          <ac:spMkLst>
            <pc:docMk/>
            <pc:sldMk cId="278134352" sldId="348"/>
            <ac:spMk id="57346" creationId="{00000000-0000-0000-0000-000000000000}"/>
          </ac:spMkLst>
        </pc:spChg>
        <pc:spChg chg="mod">
          <ac:chgData name="Froduald Kabanza" userId="edf393d0-642b-4b9e-8c75-f62133241689" providerId="ADAL" clId="{F17B1EDF-93CA-4D61-9FA4-3116CF6B8561}" dt="2022-01-31T00:49:15.461" v="2844" actId="313"/>
          <ac:spMkLst>
            <pc:docMk/>
            <pc:sldMk cId="278134352" sldId="348"/>
            <ac:spMk id="57347" creationId="{00000000-0000-0000-0000-000000000000}"/>
          </ac:spMkLst>
        </pc:spChg>
      </pc:sldChg>
      <pc:sldChg chg="delSp modSp add mod modAnim">
        <pc:chgData name="Froduald Kabanza" userId="edf393d0-642b-4b9e-8c75-f62133241689" providerId="ADAL" clId="{F17B1EDF-93CA-4D61-9FA4-3116CF6B8561}" dt="2022-01-30T23:27:26.348" v="626" actId="20577"/>
        <pc:sldMkLst>
          <pc:docMk/>
          <pc:sldMk cId="2508412678" sldId="349"/>
        </pc:sldMkLst>
        <pc:spChg chg="del mod topLvl">
          <ac:chgData name="Froduald Kabanza" userId="edf393d0-642b-4b9e-8c75-f62133241689" providerId="ADAL" clId="{F17B1EDF-93CA-4D61-9FA4-3116CF6B8561}" dt="2022-01-30T23:26:55.168" v="546" actId="478"/>
          <ac:spMkLst>
            <pc:docMk/>
            <pc:sldMk cId="2508412678" sldId="349"/>
            <ac:spMk id="15" creationId="{00000000-0000-0000-0000-000000000000}"/>
          </ac:spMkLst>
        </pc:spChg>
        <pc:spChg chg="mod topLvl">
          <ac:chgData name="Froduald Kabanza" userId="edf393d0-642b-4b9e-8c75-f62133241689" providerId="ADAL" clId="{F17B1EDF-93CA-4D61-9FA4-3116CF6B8561}" dt="2022-01-30T23:26:52.109" v="545" actId="165"/>
          <ac:spMkLst>
            <pc:docMk/>
            <pc:sldMk cId="2508412678" sldId="349"/>
            <ac:spMk id="17" creationId="{00000000-0000-0000-0000-000000000000}"/>
          </ac:spMkLst>
        </pc:spChg>
        <pc:spChg chg="mod">
          <ac:chgData name="Froduald Kabanza" userId="edf393d0-642b-4b9e-8c75-f62133241689" providerId="ADAL" clId="{F17B1EDF-93CA-4D61-9FA4-3116CF6B8561}" dt="2022-01-30T23:27:26.348" v="626" actId="20577"/>
          <ac:spMkLst>
            <pc:docMk/>
            <pc:sldMk cId="2508412678" sldId="349"/>
            <ac:spMk id="72705" creationId="{00000000-0000-0000-0000-000000000000}"/>
          </ac:spMkLst>
        </pc:spChg>
        <pc:grpChg chg="del">
          <ac:chgData name="Froduald Kabanza" userId="edf393d0-642b-4b9e-8c75-f62133241689" providerId="ADAL" clId="{F17B1EDF-93CA-4D61-9FA4-3116CF6B8561}" dt="2022-01-30T23:26:52.109" v="545" actId="165"/>
          <ac:grpSpMkLst>
            <pc:docMk/>
            <pc:sldMk cId="2508412678" sldId="349"/>
            <ac:grpSpMk id="2" creationId="{00000000-0000-0000-0000-000000000000}"/>
          </ac:grpSpMkLst>
        </pc:grpChg>
      </pc:sldChg>
      <pc:sldChg chg="modSp add mod">
        <pc:chgData name="Froduald Kabanza" userId="edf393d0-642b-4b9e-8c75-f62133241689" providerId="ADAL" clId="{F17B1EDF-93CA-4D61-9FA4-3116CF6B8561}" dt="2022-01-31T00:58:23.194" v="2988" actId="313"/>
        <pc:sldMkLst>
          <pc:docMk/>
          <pc:sldMk cId="0" sldId="350"/>
        </pc:sldMkLst>
        <pc:spChg chg="mod">
          <ac:chgData name="Froduald Kabanza" userId="edf393d0-642b-4b9e-8c75-f62133241689" providerId="ADAL" clId="{F17B1EDF-93CA-4D61-9FA4-3116CF6B8561}" dt="2022-01-31T00:58:23.194" v="2988" actId="313"/>
          <ac:spMkLst>
            <pc:docMk/>
            <pc:sldMk cId="0" sldId="350"/>
            <ac:spMk id="59394" creationId="{00000000-0000-0000-0000-000000000000}"/>
          </ac:spMkLst>
        </pc:spChg>
        <pc:spChg chg="mod">
          <ac:chgData name="Froduald Kabanza" userId="edf393d0-642b-4b9e-8c75-f62133241689" providerId="ADAL" clId="{F17B1EDF-93CA-4D61-9FA4-3116CF6B8561}" dt="2022-01-31T00:49:15.994" v="2846" actId="313"/>
          <ac:spMkLst>
            <pc:docMk/>
            <pc:sldMk cId="0" sldId="350"/>
            <ac:spMk id="59395" creationId="{00000000-0000-0000-0000-000000000000}"/>
          </ac:spMkLst>
        </pc:spChg>
      </pc:sldChg>
      <pc:sldChg chg="modSp add mod">
        <pc:chgData name="Froduald Kabanza" userId="edf393d0-642b-4b9e-8c75-f62133241689" providerId="ADAL" clId="{F17B1EDF-93CA-4D61-9FA4-3116CF6B8561}" dt="2022-01-31T00:58:24.178" v="2989" actId="313"/>
        <pc:sldMkLst>
          <pc:docMk/>
          <pc:sldMk cId="0" sldId="351"/>
        </pc:sldMkLst>
        <pc:spChg chg="mod">
          <ac:chgData name="Froduald Kabanza" userId="edf393d0-642b-4b9e-8c75-f62133241689" providerId="ADAL" clId="{F17B1EDF-93CA-4D61-9FA4-3116CF6B8561}" dt="2022-01-31T00:58:24.178" v="2989" actId="313"/>
          <ac:spMkLst>
            <pc:docMk/>
            <pc:sldMk cId="0" sldId="351"/>
            <ac:spMk id="60418" creationId="{00000000-0000-0000-0000-000000000000}"/>
          </ac:spMkLst>
        </pc:spChg>
        <pc:spChg chg="mod">
          <ac:chgData name="Froduald Kabanza" userId="edf393d0-642b-4b9e-8c75-f62133241689" providerId="ADAL" clId="{F17B1EDF-93CA-4D61-9FA4-3116CF6B8561}" dt="2022-01-31T00:49:16.194" v="2847" actId="313"/>
          <ac:spMkLst>
            <pc:docMk/>
            <pc:sldMk cId="0" sldId="351"/>
            <ac:spMk id="60419" creationId="{00000000-0000-0000-0000-000000000000}"/>
          </ac:spMkLst>
        </pc:spChg>
      </pc:sldChg>
      <pc:sldChg chg="modSp add mod">
        <pc:chgData name="Froduald Kabanza" userId="edf393d0-642b-4b9e-8c75-f62133241689" providerId="ADAL" clId="{F17B1EDF-93CA-4D61-9FA4-3116CF6B8561}" dt="2022-01-31T00:58:26.977" v="2990" actId="313"/>
        <pc:sldMkLst>
          <pc:docMk/>
          <pc:sldMk cId="0" sldId="352"/>
        </pc:sldMkLst>
        <pc:spChg chg="mod">
          <ac:chgData name="Froduald Kabanza" userId="edf393d0-642b-4b9e-8c75-f62133241689" providerId="ADAL" clId="{F17B1EDF-93CA-4D61-9FA4-3116CF6B8561}" dt="2022-01-31T00:58:26.977" v="2990" actId="313"/>
          <ac:spMkLst>
            <pc:docMk/>
            <pc:sldMk cId="0" sldId="352"/>
            <ac:spMk id="61442" creationId="{00000000-0000-0000-0000-000000000000}"/>
          </ac:spMkLst>
        </pc:spChg>
        <pc:spChg chg="mod">
          <ac:chgData name="Froduald Kabanza" userId="edf393d0-642b-4b9e-8c75-f62133241689" providerId="ADAL" clId="{F17B1EDF-93CA-4D61-9FA4-3116CF6B8561}" dt="2022-01-31T00:49:16.394" v="2848" actId="313"/>
          <ac:spMkLst>
            <pc:docMk/>
            <pc:sldMk cId="0" sldId="352"/>
            <ac:spMk id="61443" creationId="{00000000-0000-0000-0000-000000000000}"/>
          </ac:spMkLst>
        </pc:spChg>
      </pc:sldChg>
      <pc:sldChg chg="modSp add mod">
        <pc:chgData name="Froduald Kabanza" userId="edf393d0-642b-4b9e-8c75-f62133241689" providerId="ADAL" clId="{F17B1EDF-93CA-4D61-9FA4-3116CF6B8561}" dt="2022-01-31T00:58:27.777" v="2991" actId="313"/>
        <pc:sldMkLst>
          <pc:docMk/>
          <pc:sldMk cId="3498857629" sldId="353"/>
        </pc:sldMkLst>
        <pc:spChg chg="mod">
          <ac:chgData name="Froduald Kabanza" userId="edf393d0-642b-4b9e-8c75-f62133241689" providerId="ADAL" clId="{F17B1EDF-93CA-4D61-9FA4-3116CF6B8561}" dt="2022-01-31T00:58:27.777" v="2991" actId="313"/>
          <ac:spMkLst>
            <pc:docMk/>
            <pc:sldMk cId="3498857629" sldId="353"/>
            <ac:spMk id="62466" creationId="{00000000-0000-0000-0000-000000000000}"/>
          </ac:spMkLst>
        </pc:spChg>
        <pc:spChg chg="mod">
          <ac:chgData name="Froduald Kabanza" userId="edf393d0-642b-4b9e-8c75-f62133241689" providerId="ADAL" clId="{F17B1EDF-93CA-4D61-9FA4-3116CF6B8561}" dt="2022-01-31T00:49:16.611" v="2849" actId="313"/>
          <ac:spMkLst>
            <pc:docMk/>
            <pc:sldMk cId="3498857629" sldId="353"/>
            <ac:spMk id="62467" creationId="{00000000-0000-0000-0000-000000000000}"/>
          </ac:spMkLst>
        </pc:spChg>
      </pc:sldChg>
      <pc:sldChg chg="modSp add mod">
        <pc:chgData name="Froduald Kabanza" userId="edf393d0-642b-4b9e-8c75-f62133241689" providerId="ADAL" clId="{F17B1EDF-93CA-4D61-9FA4-3116CF6B8561}" dt="2022-01-31T00:58:28.628" v="2992" actId="313"/>
        <pc:sldMkLst>
          <pc:docMk/>
          <pc:sldMk cId="0" sldId="354"/>
        </pc:sldMkLst>
        <pc:spChg chg="mod">
          <ac:chgData name="Froduald Kabanza" userId="edf393d0-642b-4b9e-8c75-f62133241689" providerId="ADAL" clId="{F17B1EDF-93CA-4D61-9FA4-3116CF6B8561}" dt="2022-01-31T00:58:28.628" v="2992" actId="313"/>
          <ac:spMkLst>
            <pc:docMk/>
            <pc:sldMk cId="0" sldId="354"/>
            <ac:spMk id="63490" creationId="{00000000-0000-0000-0000-000000000000}"/>
          </ac:spMkLst>
        </pc:spChg>
        <pc:spChg chg="mod">
          <ac:chgData name="Froduald Kabanza" userId="edf393d0-642b-4b9e-8c75-f62133241689" providerId="ADAL" clId="{F17B1EDF-93CA-4D61-9FA4-3116CF6B8561}" dt="2022-01-31T00:49:16.813" v="2850" actId="313"/>
          <ac:spMkLst>
            <pc:docMk/>
            <pc:sldMk cId="0" sldId="354"/>
            <ac:spMk id="63491" creationId="{00000000-0000-0000-0000-000000000000}"/>
          </ac:spMkLst>
        </pc:spChg>
      </pc:sldChg>
      <pc:sldChg chg="modSp add mod">
        <pc:chgData name="Froduald Kabanza" userId="edf393d0-642b-4b9e-8c75-f62133241689" providerId="ADAL" clId="{F17B1EDF-93CA-4D61-9FA4-3116CF6B8561}" dt="2022-01-31T00:58:29.644" v="2993" actId="313"/>
        <pc:sldMkLst>
          <pc:docMk/>
          <pc:sldMk cId="0" sldId="355"/>
        </pc:sldMkLst>
        <pc:spChg chg="mod">
          <ac:chgData name="Froduald Kabanza" userId="edf393d0-642b-4b9e-8c75-f62133241689" providerId="ADAL" clId="{F17B1EDF-93CA-4D61-9FA4-3116CF6B8561}" dt="2022-01-31T00:58:29.644" v="2993" actId="313"/>
          <ac:spMkLst>
            <pc:docMk/>
            <pc:sldMk cId="0" sldId="355"/>
            <ac:spMk id="64514" creationId="{00000000-0000-0000-0000-000000000000}"/>
          </ac:spMkLst>
        </pc:spChg>
        <pc:spChg chg="mod">
          <ac:chgData name="Froduald Kabanza" userId="edf393d0-642b-4b9e-8c75-f62133241689" providerId="ADAL" clId="{F17B1EDF-93CA-4D61-9FA4-3116CF6B8561}" dt="2022-01-31T00:49:17.045" v="2851" actId="313"/>
          <ac:spMkLst>
            <pc:docMk/>
            <pc:sldMk cId="0" sldId="355"/>
            <ac:spMk id="64515" creationId="{00000000-0000-0000-0000-000000000000}"/>
          </ac:spMkLst>
        </pc:spChg>
      </pc:sldChg>
      <pc:sldChg chg="modSp add mod">
        <pc:chgData name="Froduald Kabanza" userId="edf393d0-642b-4b9e-8c75-f62133241689" providerId="ADAL" clId="{F17B1EDF-93CA-4D61-9FA4-3116CF6B8561}" dt="2022-01-31T00:58:30.461" v="2994" actId="313"/>
        <pc:sldMkLst>
          <pc:docMk/>
          <pc:sldMk cId="0" sldId="370"/>
        </pc:sldMkLst>
        <pc:spChg chg="mod">
          <ac:chgData name="Froduald Kabanza" userId="edf393d0-642b-4b9e-8c75-f62133241689" providerId="ADAL" clId="{F17B1EDF-93CA-4D61-9FA4-3116CF6B8561}" dt="2022-01-31T00:58:30.461" v="2994" actId="313"/>
          <ac:spMkLst>
            <pc:docMk/>
            <pc:sldMk cId="0" sldId="370"/>
            <ac:spMk id="65538" creationId="{00000000-0000-0000-0000-000000000000}"/>
          </ac:spMkLst>
        </pc:spChg>
        <pc:spChg chg="mod">
          <ac:chgData name="Froduald Kabanza" userId="edf393d0-642b-4b9e-8c75-f62133241689" providerId="ADAL" clId="{F17B1EDF-93CA-4D61-9FA4-3116CF6B8561}" dt="2022-01-31T00:49:17.229" v="2852" actId="313"/>
          <ac:spMkLst>
            <pc:docMk/>
            <pc:sldMk cId="0" sldId="370"/>
            <ac:spMk id="65539" creationId="{00000000-0000-0000-0000-000000000000}"/>
          </ac:spMkLst>
        </pc:spChg>
      </pc:sldChg>
      <pc:sldChg chg="modSp add mod">
        <pc:chgData name="Froduald Kabanza" userId="edf393d0-642b-4b9e-8c75-f62133241689" providerId="ADAL" clId="{F17B1EDF-93CA-4D61-9FA4-3116CF6B8561}" dt="2022-01-31T00:59:51.664" v="3030" actId="20577"/>
        <pc:sldMkLst>
          <pc:docMk/>
          <pc:sldMk cId="0" sldId="371"/>
        </pc:sldMkLst>
        <pc:spChg chg="mod">
          <ac:chgData name="Froduald Kabanza" userId="edf393d0-642b-4b9e-8c75-f62133241689" providerId="ADAL" clId="{F17B1EDF-93CA-4D61-9FA4-3116CF6B8561}" dt="2022-01-31T00:59:51.664" v="3030" actId="20577"/>
          <ac:spMkLst>
            <pc:docMk/>
            <pc:sldMk cId="0" sldId="371"/>
            <ac:spMk id="67586" creationId="{00000000-0000-0000-0000-000000000000}"/>
          </ac:spMkLst>
        </pc:spChg>
        <pc:spChg chg="mod">
          <ac:chgData name="Froduald Kabanza" userId="edf393d0-642b-4b9e-8c75-f62133241689" providerId="ADAL" clId="{F17B1EDF-93CA-4D61-9FA4-3116CF6B8561}" dt="2022-01-31T00:49:25.394" v="2866" actId="313"/>
          <ac:spMkLst>
            <pc:docMk/>
            <pc:sldMk cId="0" sldId="371"/>
            <ac:spMk id="67587" creationId="{00000000-0000-0000-0000-000000000000}"/>
          </ac:spMkLst>
        </pc:spChg>
      </pc:sldChg>
      <pc:sldChg chg="modSp add mod">
        <pc:chgData name="Froduald Kabanza" userId="edf393d0-642b-4b9e-8c75-f62133241689" providerId="ADAL" clId="{F17B1EDF-93CA-4D61-9FA4-3116CF6B8561}" dt="2022-01-31T01:00:29.728" v="3031" actId="313"/>
        <pc:sldMkLst>
          <pc:docMk/>
          <pc:sldMk cId="0" sldId="372"/>
        </pc:sldMkLst>
        <pc:spChg chg="mod">
          <ac:chgData name="Froduald Kabanza" userId="edf393d0-642b-4b9e-8c75-f62133241689" providerId="ADAL" clId="{F17B1EDF-93CA-4D61-9FA4-3116CF6B8561}" dt="2022-01-31T01:00:29.728" v="3031" actId="313"/>
          <ac:spMkLst>
            <pc:docMk/>
            <pc:sldMk cId="0" sldId="372"/>
            <ac:spMk id="68610" creationId="{00000000-0000-0000-0000-000000000000}"/>
          </ac:spMkLst>
        </pc:spChg>
        <pc:spChg chg="mod">
          <ac:chgData name="Froduald Kabanza" userId="edf393d0-642b-4b9e-8c75-f62133241689" providerId="ADAL" clId="{F17B1EDF-93CA-4D61-9FA4-3116CF6B8561}" dt="2022-01-31T00:49:25.562" v="2867" actId="313"/>
          <ac:spMkLst>
            <pc:docMk/>
            <pc:sldMk cId="0" sldId="372"/>
            <ac:spMk id="68611" creationId="{00000000-0000-0000-0000-000000000000}"/>
          </ac:spMkLst>
        </pc:spChg>
      </pc:sldChg>
      <pc:sldChg chg="modSp add mod">
        <pc:chgData name="Froduald Kabanza" userId="edf393d0-642b-4b9e-8c75-f62133241689" providerId="ADAL" clId="{F17B1EDF-93CA-4D61-9FA4-3116CF6B8561}" dt="2022-01-31T01:00:30.948" v="3032" actId="313"/>
        <pc:sldMkLst>
          <pc:docMk/>
          <pc:sldMk cId="0" sldId="373"/>
        </pc:sldMkLst>
        <pc:spChg chg="mod">
          <ac:chgData name="Froduald Kabanza" userId="edf393d0-642b-4b9e-8c75-f62133241689" providerId="ADAL" clId="{F17B1EDF-93CA-4D61-9FA4-3116CF6B8561}" dt="2022-01-31T01:00:30.948" v="3032" actId="313"/>
          <ac:spMkLst>
            <pc:docMk/>
            <pc:sldMk cId="0" sldId="373"/>
            <ac:spMk id="69634" creationId="{00000000-0000-0000-0000-000000000000}"/>
          </ac:spMkLst>
        </pc:spChg>
        <pc:spChg chg="mod">
          <ac:chgData name="Froduald Kabanza" userId="edf393d0-642b-4b9e-8c75-f62133241689" providerId="ADAL" clId="{F17B1EDF-93CA-4D61-9FA4-3116CF6B8561}" dt="2022-01-31T00:49:26.244" v="2868" actId="313"/>
          <ac:spMkLst>
            <pc:docMk/>
            <pc:sldMk cId="0" sldId="373"/>
            <ac:spMk id="69635" creationId="{00000000-0000-0000-0000-000000000000}"/>
          </ac:spMkLst>
        </pc:spChg>
      </pc:sldChg>
      <pc:sldChg chg="modSp add mod">
        <pc:chgData name="Froduald Kabanza" userId="edf393d0-642b-4b9e-8c75-f62133241689" providerId="ADAL" clId="{F17B1EDF-93CA-4D61-9FA4-3116CF6B8561}" dt="2022-01-31T01:00:32.328" v="3033" actId="313"/>
        <pc:sldMkLst>
          <pc:docMk/>
          <pc:sldMk cId="0" sldId="374"/>
        </pc:sldMkLst>
        <pc:spChg chg="mod">
          <ac:chgData name="Froduald Kabanza" userId="edf393d0-642b-4b9e-8c75-f62133241689" providerId="ADAL" clId="{F17B1EDF-93CA-4D61-9FA4-3116CF6B8561}" dt="2022-01-31T01:00:32.328" v="3033" actId="313"/>
          <ac:spMkLst>
            <pc:docMk/>
            <pc:sldMk cId="0" sldId="374"/>
            <ac:spMk id="70658" creationId="{00000000-0000-0000-0000-000000000000}"/>
          </ac:spMkLst>
        </pc:spChg>
        <pc:spChg chg="mod">
          <ac:chgData name="Froduald Kabanza" userId="edf393d0-642b-4b9e-8c75-f62133241689" providerId="ADAL" clId="{F17B1EDF-93CA-4D61-9FA4-3116CF6B8561}" dt="2022-01-31T00:49:26.463" v="2869" actId="313"/>
          <ac:spMkLst>
            <pc:docMk/>
            <pc:sldMk cId="0" sldId="374"/>
            <ac:spMk id="70659" creationId="{00000000-0000-0000-0000-000000000000}"/>
          </ac:spMkLst>
        </pc:spChg>
      </pc:sldChg>
      <pc:sldChg chg="modSp add mod">
        <pc:chgData name="Froduald Kabanza" userId="edf393d0-642b-4b9e-8c75-f62133241689" providerId="ADAL" clId="{F17B1EDF-93CA-4D61-9FA4-3116CF6B8561}" dt="2022-01-31T01:00:32.883" v="3034" actId="313"/>
        <pc:sldMkLst>
          <pc:docMk/>
          <pc:sldMk cId="0" sldId="375"/>
        </pc:sldMkLst>
        <pc:spChg chg="mod">
          <ac:chgData name="Froduald Kabanza" userId="edf393d0-642b-4b9e-8c75-f62133241689" providerId="ADAL" clId="{F17B1EDF-93CA-4D61-9FA4-3116CF6B8561}" dt="2022-01-31T01:00:32.883" v="3034" actId="313"/>
          <ac:spMkLst>
            <pc:docMk/>
            <pc:sldMk cId="0" sldId="375"/>
            <ac:spMk id="71682" creationId="{00000000-0000-0000-0000-000000000000}"/>
          </ac:spMkLst>
        </pc:spChg>
        <pc:spChg chg="mod">
          <ac:chgData name="Froduald Kabanza" userId="edf393d0-642b-4b9e-8c75-f62133241689" providerId="ADAL" clId="{F17B1EDF-93CA-4D61-9FA4-3116CF6B8561}" dt="2022-01-31T00:49:26.994" v="2870" actId="313"/>
          <ac:spMkLst>
            <pc:docMk/>
            <pc:sldMk cId="0" sldId="375"/>
            <ac:spMk id="71683" creationId="{00000000-0000-0000-0000-000000000000}"/>
          </ac:spMkLst>
        </pc:spChg>
      </pc:sldChg>
      <pc:sldChg chg="modSp add del mod">
        <pc:chgData name="Froduald Kabanza" userId="edf393d0-642b-4b9e-8c75-f62133241689" providerId="ADAL" clId="{F17B1EDF-93CA-4D61-9FA4-3116CF6B8561}" dt="2022-01-31T01:00:33.744" v="3035" actId="313"/>
        <pc:sldMkLst>
          <pc:docMk/>
          <pc:sldMk cId="0" sldId="376"/>
        </pc:sldMkLst>
        <pc:spChg chg="mod">
          <ac:chgData name="Froduald Kabanza" userId="edf393d0-642b-4b9e-8c75-f62133241689" providerId="ADAL" clId="{F17B1EDF-93CA-4D61-9FA4-3116CF6B8561}" dt="2022-01-31T01:00:33.744" v="3035" actId="313"/>
          <ac:spMkLst>
            <pc:docMk/>
            <pc:sldMk cId="0" sldId="376"/>
            <ac:spMk id="72706" creationId="{00000000-0000-0000-0000-000000000000}"/>
          </ac:spMkLst>
        </pc:spChg>
        <pc:spChg chg="mod">
          <ac:chgData name="Froduald Kabanza" userId="edf393d0-642b-4b9e-8c75-f62133241689" providerId="ADAL" clId="{F17B1EDF-93CA-4D61-9FA4-3116CF6B8561}" dt="2022-01-31T00:49:27.211" v="2871" actId="313"/>
          <ac:spMkLst>
            <pc:docMk/>
            <pc:sldMk cId="0" sldId="376"/>
            <ac:spMk id="72707" creationId="{00000000-0000-0000-0000-000000000000}"/>
          </ac:spMkLst>
        </pc:spChg>
      </pc:sldChg>
      <pc:sldChg chg="modSp add del mod">
        <pc:chgData name="Froduald Kabanza" userId="edf393d0-642b-4b9e-8c75-f62133241689" providerId="ADAL" clId="{F17B1EDF-93CA-4D61-9FA4-3116CF6B8561}" dt="2022-01-31T01:00:34.457" v="3036" actId="313"/>
        <pc:sldMkLst>
          <pc:docMk/>
          <pc:sldMk cId="0" sldId="377"/>
        </pc:sldMkLst>
        <pc:spChg chg="mod">
          <ac:chgData name="Froduald Kabanza" userId="edf393d0-642b-4b9e-8c75-f62133241689" providerId="ADAL" clId="{F17B1EDF-93CA-4D61-9FA4-3116CF6B8561}" dt="2022-01-31T01:00:34.457" v="3036" actId="313"/>
          <ac:spMkLst>
            <pc:docMk/>
            <pc:sldMk cId="0" sldId="377"/>
            <ac:spMk id="73730" creationId="{00000000-0000-0000-0000-000000000000}"/>
          </ac:spMkLst>
        </pc:spChg>
        <pc:spChg chg="mod">
          <ac:chgData name="Froduald Kabanza" userId="edf393d0-642b-4b9e-8c75-f62133241689" providerId="ADAL" clId="{F17B1EDF-93CA-4D61-9FA4-3116CF6B8561}" dt="2022-01-31T00:49:27.663" v="2872" actId="313"/>
          <ac:spMkLst>
            <pc:docMk/>
            <pc:sldMk cId="0" sldId="377"/>
            <ac:spMk id="73731" creationId="{00000000-0000-0000-0000-000000000000}"/>
          </ac:spMkLst>
        </pc:spChg>
      </pc:sldChg>
      <pc:sldChg chg="modSp add del mod">
        <pc:chgData name="Froduald Kabanza" userId="edf393d0-642b-4b9e-8c75-f62133241689" providerId="ADAL" clId="{F17B1EDF-93CA-4D61-9FA4-3116CF6B8561}" dt="2022-01-31T01:00:35.294" v="3037" actId="313"/>
        <pc:sldMkLst>
          <pc:docMk/>
          <pc:sldMk cId="0" sldId="378"/>
        </pc:sldMkLst>
        <pc:spChg chg="mod">
          <ac:chgData name="Froduald Kabanza" userId="edf393d0-642b-4b9e-8c75-f62133241689" providerId="ADAL" clId="{F17B1EDF-93CA-4D61-9FA4-3116CF6B8561}" dt="2022-01-31T01:00:35.294" v="3037" actId="313"/>
          <ac:spMkLst>
            <pc:docMk/>
            <pc:sldMk cId="0" sldId="378"/>
            <ac:spMk id="74754" creationId="{00000000-0000-0000-0000-000000000000}"/>
          </ac:spMkLst>
        </pc:spChg>
        <pc:spChg chg="mod">
          <ac:chgData name="Froduald Kabanza" userId="edf393d0-642b-4b9e-8c75-f62133241689" providerId="ADAL" clId="{F17B1EDF-93CA-4D61-9FA4-3116CF6B8561}" dt="2022-01-31T00:49:27.864" v="2873" actId="313"/>
          <ac:spMkLst>
            <pc:docMk/>
            <pc:sldMk cId="0" sldId="378"/>
            <ac:spMk id="74755" creationId="{00000000-0000-0000-0000-000000000000}"/>
          </ac:spMkLst>
        </pc:spChg>
      </pc:sldChg>
      <pc:sldChg chg="modSp add del mod">
        <pc:chgData name="Froduald Kabanza" userId="edf393d0-642b-4b9e-8c75-f62133241689" providerId="ADAL" clId="{F17B1EDF-93CA-4D61-9FA4-3116CF6B8561}" dt="2022-01-31T01:00:36.396" v="3038" actId="313"/>
        <pc:sldMkLst>
          <pc:docMk/>
          <pc:sldMk cId="0" sldId="379"/>
        </pc:sldMkLst>
        <pc:spChg chg="mod">
          <ac:chgData name="Froduald Kabanza" userId="edf393d0-642b-4b9e-8c75-f62133241689" providerId="ADAL" clId="{F17B1EDF-93CA-4D61-9FA4-3116CF6B8561}" dt="2022-01-31T01:00:36.396" v="3038" actId="313"/>
          <ac:spMkLst>
            <pc:docMk/>
            <pc:sldMk cId="0" sldId="379"/>
            <ac:spMk id="75778" creationId="{00000000-0000-0000-0000-000000000000}"/>
          </ac:spMkLst>
        </pc:spChg>
        <pc:spChg chg="mod">
          <ac:chgData name="Froduald Kabanza" userId="edf393d0-642b-4b9e-8c75-f62133241689" providerId="ADAL" clId="{F17B1EDF-93CA-4D61-9FA4-3116CF6B8561}" dt="2022-01-31T00:49:28.510" v="2874" actId="313"/>
          <ac:spMkLst>
            <pc:docMk/>
            <pc:sldMk cId="0" sldId="379"/>
            <ac:spMk id="75779" creationId="{00000000-0000-0000-0000-000000000000}"/>
          </ac:spMkLst>
        </pc:spChg>
      </pc:sldChg>
      <pc:sldChg chg="modSp add del mod">
        <pc:chgData name="Froduald Kabanza" userId="edf393d0-642b-4b9e-8c75-f62133241689" providerId="ADAL" clId="{F17B1EDF-93CA-4D61-9FA4-3116CF6B8561}" dt="2022-01-31T01:00:37.328" v="3039" actId="313"/>
        <pc:sldMkLst>
          <pc:docMk/>
          <pc:sldMk cId="0" sldId="380"/>
        </pc:sldMkLst>
        <pc:spChg chg="mod">
          <ac:chgData name="Froduald Kabanza" userId="edf393d0-642b-4b9e-8c75-f62133241689" providerId="ADAL" clId="{F17B1EDF-93CA-4D61-9FA4-3116CF6B8561}" dt="2022-01-31T01:00:37.328" v="3039" actId="313"/>
          <ac:spMkLst>
            <pc:docMk/>
            <pc:sldMk cId="0" sldId="380"/>
            <ac:spMk id="76802" creationId="{00000000-0000-0000-0000-000000000000}"/>
          </ac:spMkLst>
        </pc:spChg>
        <pc:spChg chg="mod">
          <ac:chgData name="Froduald Kabanza" userId="edf393d0-642b-4b9e-8c75-f62133241689" providerId="ADAL" clId="{F17B1EDF-93CA-4D61-9FA4-3116CF6B8561}" dt="2022-01-31T00:49:28.711" v="2875" actId="313"/>
          <ac:spMkLst>
            <pc:docMk/>
            <pc:sldMk cId="0" sldId="380"/>
            <ac:spMk id="76803" creationId="{00000000-0000-0000-0000-000000000000}"/>
          </ac:spMkLst>
        </pc:spChg>
      </pc:sldChg>
      <pc:sldChg chg="modSp add del mod">
        <pc:chgData name="Froduald Kabanza" userId="edf393d0-642b-4b9e-8c75-f62133241689" providerId="ADAL" clId="{F17B1EDF-93CA-4D61-9FA4-3116CF6B8561}" dt="2022-01-31T01:00:37.898" v="3040" actId="313"/>
        <pc:sldMkLst>
          <pc:docMk/>
          <pc:sldMk cId="0" sldId="381"/>
        </pc:sldMkLst>
        <pc:spChg chg="mod">
          <ac:chgData name="Froduald Kabanza" userId="edf393d0-642b-4b9e-8c75-f62133241689" providerId="ADAL" clId="{F17B1EDF-93CA-4D61-9FA4-3116CF6B8561}" dt="2022-01-31T01:00:37.898" v="3040" actId="313"/>
          <ac:spMkLst>
            <pc:docMk/>
            <pc:sldMk cId="0" sldId="381"/>
            <ac:spMk id="77826" creationId="{00000000-0000-0000-0000-000000000000}"/>
          </ac:spMkLst>
        </pc:spChg>
        <pc:spChg chg="mod">
          <ac:chgData name="Froduald Kabanza" userId="edf393d0-642b-4b9e-8c75-f62133241689" providerId="ADAL" clId="{F17B1EDF-93CA-4D61-9FA4-3116CF6B8561}" dt="2022-01-31T00:49:29.161" v="2876" actId="313"/>
          <ac:spMkLst>
            <pc:docMk/>
            <pc:sldMk cId="0" sldId="381"/>
            <ac:spMk id="77827" creationId="{00000000-0000-0000-0000-000000000000}"/>
          </ac:spMkLst>
        </pc:spChg>
      </pc:sldChg>
      <pc:sldChg chg="modSp add del mod">
        <pc:chgData name="Froduald Kabanza" userId="edf393d0-642b-4b9e-8c75-f62133241689" providerId="ADAL" clId="{F17B1EDF-93CA-4D61-9FA4-3116CF6B8561}" dt="2022-01-31T01:00:38.328" v="3041" actId="313"/>
        <pc:sldMkLst>
          <pc:docMk/>
          <pc:sldMk cId="0" sldId="382"/>
        </pc:sldMkLst>
        <pc:spChg chg="mod">
          <ac:chgData name="Froduald Kabanza" userId="edf393d0-642b-4b9e-8c75-f62133241689" providerId="ADAL" clId="{F17B1EDF-93CA-4D61-9FA4-3116CF6B8561}" dt="2022-01-31T01:00:38.328" v="3041" actId="313"/>
          <ac:spMkLst>
            <pc:docMk/>
            <pc:sldMk cId="0" sldId="382"/>
            <ac:spMk id="78850" creationId="{00000000-0000-0000-0000-000000000000}"/>
          </ac:spMkLst>
        </pc:spChg>
        <pc:spChg chg="mod">
          <ac:chgData name="Froduald Kabanza" userId="edf393d0-642b-4b9e-8c75-f62133241689" providerId="ADAL" clId="{F17B1EDF-93CA-4D61-9FA4-3116CF6B8561}" dt="2022-01-31T00:49:29.344" v="2877" actId="313"/>
          <ac:spMkLst>
            <pc:docMk/>
            <pc:sldMk cId="0" sldId="382"/>
            <ac:spMk id="78851" creationId="{00000000-0000-0000-0000-000000000000}"/>
          </ac:spMkLst>
        </pc:spChg>
      </pc:sldChg>
      <pc:sldChg chg="modSp add del mod">
        <pc:chgData name="Froduald Kabanza" userId="edf393d0-642b-4b9e-8c75-f62133241689" providerId="ADAL" clId="{F17B1EDF-93CA-4D61-9FA4-3116CF6B8561}" dt="2022-01-31T01:00:38.777" v="3042" actId="313"/>
        <pc:sldMkLst>
          <pc:docMk/>
          <pc:sldMk cId="0" sldId="383"/>
        </pc:sldMkLst>
        <pc:spChg chg="mod">
          <ac:chgData name="Froduald Kabanza" userId="edf393d0-642b-4b9e-8c75-f62133241689" providerId="ADAL" clId="{F17B1EDF-93CA-4D61-9FA4-3116CF6B8561}" dt="2022-01-31T01:00:38.777" v="3042" actId="313"/>
          <ac:spMkLst>
            <pc:docMk/>
            <pc:sldMk cId="0" sldId="383"/>
            <ac:spMk id="79874" creationId="{00000000-0000-0000-0000-000000000000}"/>
          </ac:spMkLst>
        </pc:spChg>
        <pc:spChg chg="mod">
          <ac:chgData name="Froduald Kabanza" userId="edf393d0-642b-4b9e-8c75-f62133241689" providerId="ADAL" clId="{F17B1EDF-93CA-4D61-9FA4-3116CF6B8561}" dt="2022-01-31T00:49:29.698" v="2878" actId="313"/>
          <ac:spMkLst>
            <pc:docMk/>
            <pc:sldMk cId="0" sldId="383"/>
            <ac:spMk id="79875" creationId="{00000000-0000-0000-0000-000000000000}"/>
          </ac:spMkLst>
        </pc:spChg>
      </pc:sldChg>
      <pc:sldChg chg="modSp add del mod">
        <pc:chgData name="Froduald Kabanza" userId="edf393d0-642b-4b9e-8c75-f62133241689" providerId="ADAL" clId="{F17B1EDF-93CA-4D61-9FA4-3116CF6B8561}" dt="2022-01-31T01:00:39.544" v="3043" actId="313"/>
        <pc:sldMkLst>
          <pc:docMk/>
          <pc:sldMk cId="0" sldId="384"/>
        </pc:sldMkLst>
        <pc:spChg chg="mod">
          <ac:chgData name="Froduald Kabanza" userId="edf393d0-642b-4b9e-8c75-f62133241689" providerId="ADAL" clId="{F17B1EDF-93CA-4D61-9FA4-3116CF6B8561}" dt="2022-01-31T01:00:39.544" v="3043" actId="313"/>
          <ac:spMkLst>
            <pc:docMk/>
            <pc:sldMk cId="0" sldId="384"/>
            <ac:spMk id="80898" creationId="{00000000-0000-0000-0000-000000000000}"/>
          </ac:spMkLst>
        </pc:spChg>
        <pc:spChg chg="mod">
          <ac:chgData name="Froduald Kabanza" userId="edf393d0-642b-4b9e-8c75-f62133241689" providerId="ADAL" clId="{F17B1EDF-93CA-4D61-9FA4-3116CF6B8561}" dt="2022-01-31T00:49:29.844" v="2879" actId="313"/>
          <ac:spMkLst>
            <pc:docMk/>
            <pc:sldMk cId="0" sldId="384"/>
            <ac:spMk id="80899" creationId="{00000000-0000-0000-0000-000000000000}"/>
          </ac:spMkLst>
        </pc:spChg>
      </pc:sldChg>
      <pc:sldChg chg="addSp delSp modSp add mod ord delAnim modAnim modNotesTx">
        <pc:chgData name="Froduald Kabanza" userId="edf393d0-642b-4b9e-8c75-f62133241689" providerId="ADAL" clId="{F17B1EDF-93CA-4D61-9FA4-3116CF6B8561}" dt="2022-02-02T19:32:55.243" v="16093"/>
        <pc:sldMkLst>
          <pc:docMk/>
          <pc:sldMk cId="0" sldId="385"/>
        </pc:sldMkLst>
        <pc:spChg chg="add mod">
          <ac:chgData name="Froduald Kabanza" userId="edf393d0-642b-4b9e-8c75-f62133241689" providerId="ADAL" clId="{F17B1EDF-93CA-4D61-9FA4-3116CF6B8561}" dt="2022-02-02T14:18:24.073" v="10914" actId="164"/>
          <ac:spMkLst>
            <pc:docMk/>
            <pc:sldMk cId="0" sldId="385"/>
            <ac:spMk id="2" creationId="{9D407DCD-40F0-4DDD-84B2-3265A61B06F4}"/>
          </ac:spMkLst>
        </pc:spChg>
        <pc:spChg chg="add del mod">
          <ac:chgData name="Froduald Kabanza" userId="edf393d0-642b-4b9e-8c75-f62133241689" providerId="ADAL" clId="{F17B1EDF-93CA-4D61-9FA4-3116CF6B8561}" dt="2022-02-02T14:18:24.073" v="10914" actId="164"/>
          <ac:spMkLst>
            <pc:docMk/>
            <pc:sldMk cId="0" sldId="385"/>
            <ac:spMk id="4" creationId="{3BF17661-7473-41F4-9F8A-2E0746A41810}"/>
          </ac:spMkLst>
        </pc:spChg>
        <pc:spChg chg="mod topLvl">
          <ac:chgData name="Froduald Kabanza" userId="edf393d0-642b-4b9e-8c75-f62133241689" providerId="ADAL" clId="{F17B1EDF-93CA-4D61-9FA4-3116CF6B8561}" dt="2022-02-02T14:58:32.672" v="11863" actId="207"/>
          <ac:spMkLst>
            <pc:docMk/>
            <pc:sldMk cId="0" sldId="385"/>
            <ac:spMk id="12" creationId="{1679D7E4-BBD4-4ED2-B0D3-EFCD30AFCF5C}"/>
          </ac:spMkLst>
        </pc:spChg>
        <pc:spChg chg="mod topLvl">
          <ac:chgData name="Froduald Kabanza" userId="edf393d0-642b-4b9e-8c75-f62133241689" providerId="ADAL" clId="{F17B1EDF-93CA-4D61-9FA4-3116CF6B8561}" dt="2022-02-02T14:58:39.176" v="11864" actId="207"/>
          <ac:spMkLst>
            <pc:docMk/>
            <pc:sldMk cId="0" sldId="385"/>
            <ac:spMk id="13" creationId="{16C3B242-DC99-4487-8B0A-D01BD9CF7750}"/>
          </ac:spMkLst>
        </pc:spChg>
        <pc:spChg chg="add del mod topLvl">
          <ac:chgData name="Froduald Kabanza" userId="edf393d0-642b-4b9e-8c75-f62133241689" providerId="ADAL" clId="{F17B1EDF-93CA-4D61-9FA4-3116CF6B8561}" dt="2022-02-02T13:58:48.530" v="10376" actId="478"/>
          <ac:spMkLst>
            <pc:docMk/>
            <pc:sldMk cId="0" sldId="385"/>
            <ac:spMk id="14" creationId="{E82BA1AB-4EF8-4519-ABC1-C4E5393BEDB7}"/>
          </ac:spMkLst>
        </pc:spChg>
        <pc:spChg chg="add del mod topLvl">
          <ac:chgData name="Froduald Kabanza" userId="edf393d0-642b-4b9e-8c75-f62133241689" providerId="ADAL" clId="{F17B1EDF-93CA-4D61-9FA4-3116CF6B8561}" dt="2022-02-02T13:58:48.530" v="10376" actId="478"/>
          <ac:spMkLst>
            <pc:docMk/>
            <pc:sldMk cId="0" sldId="385"/>
            <ac:spMk id="15" creationId="{7A69A16E-F49D-42CE-88B1-16AA54A93FED}"/>
          </ac:spMkLst>
        </pc:spChg>
        <pc:spChg chg="add del mod topLvl">
          <ac:chgData name="Froduald Kabanza" userId="edf393d0-642b-4b9e-8c75-f62133241689" providerId="ADAL" clId="{F17B1EDF-93CA-4D61-9FA4-3116CF6B8561}" dt="2022-02-02T14:17:55.426" v="10913" actId="164"/>
          <ac:spMkLst>
            <pc:docMk/>
            <pc:sldMk cId="0" sldId="385"/>
            <ac:spMk id="16" creationId="{187A0A96-E7EC-485A-95EA-2D3A3D7DA9D5}"/>
          </ac:spMkLst>
        </pc:spChg>
        <pc:spChg chg="mod topLvl">
          <ac:chgData name="Froduald Kabanza" userId="edf393d0-642b-4b9e-8c75-f62133241689" providerId="ADAL" clId="{F17B1EDF-93CA-4D61-9FA4-3116CF6B8561}" dt="2022-02-02T14:17:55.426" v="10913" actId="164"/>
          <ac:spMkLst>
            <pc:docMk/>
            <pc:sldMk cId="0" sldId="385"/>
            <ac:spMk id="17" creationId="{93F13395-14B5-42ED-B57E-5A8CF750E198}"/>
          </ac:spMkLst>
        </pc:spChg>
        <pc:spChg chg="mod topLvl">
          <ac:chgData name="Froduald Kabanza" userId="edf393d0-642b-4b9e-8c75-f62133241689" providerId="ADAL" clId="{F17B1EDF-93CA-4D61-9FA4-3116CF6B8561}" dt="2022-02-02T14:17:55.426" v="10913" actId="164"/>
          <ac:spMkLst>
            <pc:docMk/>
            <pc:sldMk cId="0" sldId="385"/>
            <ac:spMk id="18" creationId="{66674644-DFB3-4C2D-A1BF-72C8F949547F}"/>
          </ac:spMkLst>
        </pc:spChg>
        <pc:spChg chg="add del mod topLvl">
          <ac:chgData name="Froduald Kabanza" userId="edf393d0-642b-4b9e-8c75-f62133241689" providerId="ADAL" clId="{F17B1EDF-93CA-4D61-9FA4-3116CF6B8561}" dt="2022-02-02T13:58:48.530" v="10376" actId="478"/>
          <ac:spMkLst>
            <pc:docMk/>
            <pc:sldMk cId="0" sldId="385"/>
            <ac:spMk id="19" creationId="{DA048AAC-3BF8-4292-A655-09D868FB4053}"/>
          </ac:spMkLst>
        </pc:spChg>
        <pc:spChg chg="mod topLvl">
          <ac:chgData name="Froduald Kabanza" userId="edf393d0-642b-4b9e-8c75-f62133241689" providerId="ADAL" clId="{F17B1EDF-93CA-4D61-9FA4-3116CF6B8561}" dt="2022-02-02T14:10:45.390" v="10440" actId="164"/>
          <ac:spMkLst>
            <pc:docMk/>
            <pc:sldMk cId="0" sldId="385"/>
            <ac:spMk id="20" creationId="{C3FB77F3-0356-401B-A999-60C6DC887985}"/>
          </ac:spMkLst>
        </pc:spChg>
        <pc:spChg chg="mod topLvl">
          <ac:chgData name="Froduald Kabanza" userId="edf393d0-642b-4b9e-8c75-f62133241689" providerId="ADAL" clId="{F17B1EDF-93CA-4D61-9FA4-3116CF6B8561}" dt="2022-02-02T14:17:55.426" v="10913" actId="164"/>
          <ac:spMkLst>
            <pc:docMk/>
            <pc:sldMk cId="0" sldId="385"/>
            <ac:spMk id="21" creationId="{ED23B981-3AE5-4CDF-8163-92368211BFBF}"/>
          </ac:spMkLst>
        </pc:spChg>
        <pc:spChg chg="mod topLvl">
          <ac:chgData name="Froduald Kabanza" userId="edf393d0-642b-4b9e-8c75-f62133241689" providerId="ADAL" clId="{F17B1EDF-93CA-4D61-9FA4-3116CF6B8561}" dt="2022-02-02T14:09:47.853" v="10430" actId="164"/>
          <ac:spMkLst>
            <pc:docMk/>
            <pc:sldMk cId="0" sldId="385"/>
            <ac:spMk id="25" creationId="{AC797A83-63AD-41E7-986E-8D70DBF0143D}"/>
          </ac:spMkLst>
        </pc:spChg>
        <pc:spChg chg="mod topLvl">
          <ac:chgData name="Froduald Kabanza" userId="edf393d0-642b-4b9e-8c75-f62133241689" providerId="ADAL" clId="{F17B1EDF-93CA-4D61-9FA4-3116CF6B8561}" dt="2022-02-02T14:17:55.426" v="10913" actId="164"/>
          <ac:spMkLst>
            <pc:docMk/>
            <pc:sldMk cId="0" sldId="385"/>
            <ac:spMk id="26" creationId="{6FBAE935-D340-44C7-BA87-BA5EFBAA4B18}"/>
          </ac:spMkLst>
        </pc:spChg>
        <pc:spChg chg="add del mod topLvl">
          <ac:chgData name="Froduald Kabanza" userId="edf393d0-642b-4b9e-8c75-f62133241689" providerId="ADAL" clId="{F17B1EDF-93CA-4D61-9FA4-3116CF6B8561}" dt="2022-02-02T13:58:48.530" v="10376" actId="478"/>
          <ac:spMkLst>
            <pc:docMk/>
            <pc:sldMk cId="0" sldId="385"/>
            <ac:spMk id="27" creationId="{52309DBC-B112-4169-9439-97EC1BBDBFF6}"/>
          </ac:spMkLst>
        </pc:spChg>
        <pc:spChg chg="add del mod topLvl">
          <ac:chgData name="Froduald Kabanza" userId="edf393d0-642b-4b9e-8c75-f62133241689" providerId="ADAL" clId="{F17B1EDF-93CA-4D61-9FA4-3116CF6B8561}" dt="2022-02-02T13:58:48.530" v="10376" actId="478"/>
          <ac:spMkLst>
            <pc:docMk/>
            <pc:sldMk cId="0" sldId="385"/>
            <ac:spMk id="28" creationId="{BEBAD232-D807-4621-A5A6-EF66AFB03FAD}"/>
          </ac:spMkLst>
        </pc:spChg>
        <pc:spChg chg="mod topLvl">
          <ac:chgData name="Froduald Kabanza" userId="edf393d0-642b-4b9e-8c75-f62133241689" providerId="ADAL" clId="{F17B1EDF-93CA-4D61-9FA4-3116CF6B8561}" dt="2022-02-02T14:17:55.426" v="10913" actId="164"/>
          <ac:spMkLst>
            <pc:docMk/>
            <pc:sldMk cId="0" sldId="385"/>
            <ac:spMk id="29" creationId="{AEAD8071-FBED-4BF4-9588-3C05174BA333}"/>
          </ac:spMkLst>
        </pc:spChg>
        <pc:spChg chg="mod topLvl">
          <ac:chgData name="Froduald Kabanza" userId="edf393d0-642b-4b9e-8c75-f62133241689" providerId="ADAL" clId="{F17B1EDF-93CA-4D61-9FA4-3116CF6B8561}" dt="2022-02-02T14:09:47.853" v="10430" actId="164"/>
          <ac:spMkLst>
            <pc:docMk/>
            <pc:sldMk cId="0" sldId="385"/>
            <ac:spMk id="30" creationId="{CE0B094A-2EED-4D01-8DE1-429F25C337A2}"/>
          </ac:spMkLst>
        </pc:spChg>
        <pc:spChg chg="add mod">
          <ac:chgData name="Froduald Kabanza" userId="edf393d0-642b-4b9e-8c75-f62133241689" providerId="ADAL" clId="{F17B1EDF-93CA-4D61-9FA4-3116CF6B8561}" dt="2022-02-02T14:18:24.073" v="10914" actId="164"/>
          <ac:spMkLst>
            <pc:docMk/>
            <pc:sldMk cId="0" sldId="385"/>
            <ac:spMk id="32" creationId="{0E90B827-5933-4FEA-B03C-DF1EFAEE3CB4}"/>
          </ac:spMkLst>
        </pc:spChg>
        <pc:spChg chg="add mod">
          <ac:chgData name="Froduald Kabanza" userId="edf393d0-642b-4b9e-8c75-f62133241689" providerId="ADAL" clId="{F17B1EDF-93CA-4D61-9FA4-3116CF6B8561}" dt="2022-02-02T14:18:24.073" v="10914" actId="164"/>
          <ac:spMkLst>
            <pc:docMk/>
            <pc:sldMk cId="0" sldId="385"/>
            <ac:spMk id="33" creationId="{67B885BA-D759-4289-9E89-C1A22A1911F8}"/>
          </ac:spMkLst>
        </pc:spChg>
        <pc:spChg chg="add mod">
          <ac:chgData name="Froduald Kabanza" userId="edf393d0-642b-4b9e-8c75-f62133241689" providerId="ADAL" clId="{F17B1EDF-93CA-4D61-9FA4-3116CF6B8561}" dt="2022-02-02T14:18:24.073" v="10914" actId="164"/>
          <ac:spMkLst>
            <pc:docMk/>
            <pc:sldMk cId="0" sldId="385"/>
            <ac:spMk id="34" creationId="{FBE8F92E-7E6D-4610-AAB2-D7D62903C6F6}"/>
          </ac:spMkLst>
        </pc:spChg>
        <pc:spChg chg="add mod">
          <ac:chgData name="Froduald Kabanza" userId="edf393d0-642b-4b9e-8c75-f62133241689" providerId="ADAL" clId="{F17B1EDF-93CA-4D61-9FA4-3116CF6B8561}" dt="2022-02-02T14:58:22.024" v="11862" actId="207"/>
          <ac:spMkLst>
            <pc:docMk/>
            <pc:sldMk cId="0" sldId="385"/>
            <ac:spMk id="38" creationId="{EE43BDED-B789-4494-892A-CB396085758D}"/>
          </ac:spMkLst>
        </pc:spChg>
        <pc:spChg chg="add mod">
          <ac:chgData name="Froduald Kabanza" userId="edf393d0-642b-4b9e-8c75-f62133241689" providerId="ADAL" clId="{F17B1EDF-93CA-4D61-9FA4-3116CF6B8561}" dt="2022-02-02T14:57:59.878" v="11861" actId="207"/>
          <ac:spMkLst>
            <pc:docMk/>
            <pc:sldMk cId="0" sldId="385"/>
            <ac:spMk id="39" creationId="{0B47D46D-8DE4-4576-BF1B-494FA2289413}"/>
          </ac:spMkLst>
        </pc:spChg>
        <pc:spChg chg="mod topLvl">
          <ac:chgData name="Froduald Kabanza" userId="edf393d0-642b-4b9e-8c75-f62133241689" providerId="ADAL" clId="{F17B1EDF-93CA-4D61-9FA4-3116CF6B8561}" dt="2022-02-02T14:17:55.426" v="10913" actId="164"/>
          <ac:spMkLst>
            <pc:docMk/>
            <pc:sldMk cId="0" sldId="385"/>
            <ac:spMk id="42" creationId="{1BF33108-D989-4424-AF83-A9BD3928D393}"/>
          </ac:spMkLst>
        </pc:spChg>
        <pc:spChg chg="mod topLvl">
          <ac:chgData name="Froduald Kabanza" userId="edf393d0-642b-4b9e-8c75-f62133241689" providerId="ADAL" clId="{F17B1EDF-93CA-4D61-9FA4-3116CF6B8561}" dt="2022-02-02T14:17:55.426" v="10913" actId="164"/>
          <ac:spMkLst>
            <pc:docMk/>
            <pc:sldMk cId="0" sldId="385"/>
            <ac:spMk id="43" creationId="{B9C47588-0E7B-42D2-A3C8-43EBFB994FE7}"/>
          </ac:spMkLst>
        </pc:spChg>
        <pc:spChg chg="add del mod">
          <ac:chgData name="Froduald Kabanza" userId="edf393d0-642b-4b9e-8c75-f62133241689" providerId="ADAL" clId="{F17B1EDF-93CA-4D61-9FA4-3116CF6B8561}" dt="2022-02-02T14:12:33.119" v="10457"/>
          <ac:spMkLst>
            <pc:docMk/>
            <pc:sldMk cId="0" sldId="385"/>
            <ac:spMk id="44" creationId="{B1B7D82F-B43B-4891-A083-7966853195FB}"/>
          </ac:spMkLst>
        </pc:spChg>
        <pc:spChg chg="add del mod">
          <ac:chgData name="Froduald Kabanza" userId="edf393d0-642b-4b9e-8c75-f62133241689" providerId="ADAL" clId="{F17B1EDF-93CA-4D61-9FA4-3116CF6B8561}" dt="2022-02-02T14:12:33.119" v="10457"/>
          <ac:spMkLst>
            <pc:docMk/>
            <pc:sldMk cId="0" sldId="385"/>
            <ac:spMk id="45" creationId="{0AF76F9E-DDAE-45FD-9A14-B15832C54FBB}"/>
          </ac:spMkLst>
        </pc:spChg>
        <pc:spChg chg="add mod topLvl">
          <ac:chgData name="Froduald Kabanza" userId="edf393d0-642b-4b9e-8c75-f62133241689" providerId="ADAL" clId="{F17B1EDF-93CA-4D61-9FA4-3116CF6B8561}" dt="2022-02-02T14:36:28.449" v="11108" actId="1076"/>
          <ac:spMkLst>
            <pc:docMk/>
            <pc:sldMk cId="0" sldId="385"/>
            <ac:spMk id="48" creationId="{13D6A5F7-EED3-45A7-AB11-68A703B8BC7B}"/>
          </ac:spMkLst>
        </pc:spChg>
        <pc:spChg chg="add del mod">
          <ac:chgData name="Froduald Kabanza" userId="edf393d0-642b-4b9e-8c75-f62133241689" providerId="ADAL" clId="{F17B1EDF-93CA-4D61-9FA4-3116CF6B8561}" dt="2022-02-02T14:23:25.224" v="10932" actId="478"/>
          <ac:spMkLst>
            <pc:docMk/>
            <pc:sldMk cId="0" sldId="385"/>
            <ac:spMk id="49" creationId="{78F71CDD-0A77-4E02-AF61-5D924BC9605A}"/>
          </ac:spMkLst>
        </pc:spChg>
        <pc:spChg chg="add mod">
          <ac:chgData name="Froduald Kabanza" userId="edf393d0-642b-4b9e-8c75-f62133241689" providerId="ADAL" clId="{F17B1EDF-93CA-4D61-9FA4-3116CF6B8561}" dt="2022-02-02T14:18:24.073" v="10914" actId="164"/>
          <ac:spMkLst>
            <pc:docMk/>
            <pc:sldMk cId="0" sldId="385"/>
            <ac:spMk id="53" creationId="{92CB1D5D-FD1C-4256-884B-42638D769674}"/>
          </ac:spMkLst>
        </pc:spChg>
        <pc:spChg chg="add del mod">
          <ac:chgData name="Froduald Kabanza" userId="edf393d0-642b-4b9e-8c75-f62133241689" providerId="ADAL" clId="{F17B1EDF-93CA-4D61-9FA4-3116CF6B8561}" dt="2022-02-02T14:13:51.451" v="10468" actId="478"/>
          <ac:spMkLst>
            <pc:docMk/>
            <pc:sldMk cId="0" sldId="385"/>
            <ac:spMk id="54" creationId="{80A2EAD5-A86C-4930-8557-9D4446264A13}"/>
          </ac:spMkLst>
        </pc:spChg>
        <pc:spChg chg="add mod">
          <ac:chgData name="Froduald Kabanza" userId="edf393d0-642b-4b9e-8c75-f62133241689" providerId="ADAL" clId="{F17B1EDF-93CA-4D61-9FA4-3116CF6B8561}" dt="2022-02-02T14:18:24.073" v="10914" actId="164"/>
          <ac:spMkLst>
            <pc:docMk/>
            <pc:sldMk cId="0" sldId="385"/>
            <ac:spMk id="55" creationId="{2442B50E-BB31-48E0-B462-F3D063FD4FD9}"/>
          </ac:spMkLst>
        </pc:spChg>
        <pc:spChg chg="add mod">
          <ac:chgData name="Froduald Kabanza" userId="edf393d0-642b-4b9e-8c75-f62133241689" providerId="ADAL" clId="{F17B1EDF-93CA-4D61-9FA4-3116CF6B8561}" dt="2022-02-02T14:18:24.073" v="10914" actId="164"/>
          <ac:spMkLst>
            <pc:docMk/>
            <pc:sldMk cId="0" sldId="385"/>
            <ac:spMk id="56" creationId="{CEE2AF6E-6EF8-4EB1-9920-2E3995BCD45C}"/>
          </ac:spMkLst>
        </pc:spChg>
        <pc:spChg chg="add mod">
          <ac:chgData name="Froduald Kabanza" userId="edf393d0-642b-4b9e-8c75-f62133241689" providerId="ADAL" clId="{F17B1EDF-93CA-4D61-9FA4-3116CF6B8561}" dt="2022-02-02T14:18:24.073" v="10914" actId="164"/>
          <ac:spMkLst>
            <pc:docMk/>
            <pc:sldMk cId="0" sldId="385"/>
            <ac:spMk id="57" creationId="{5D7EB627-5751-4578-A114-ACA1F6987BD8}"/>
          </ac:spMkLst>
        </pc:spChg>
        <pc:spChg chg="add mod">
          <ac:chgData name="Froduald Kabanza" userId="edf393d0-642b-4b9e-8c75-f62133241689" providerId="ADAL" clId="{F17B1EDF-93CA-4D61-9FA4-3116CF6B8561}" dt="2022-02-02T14:18:24.073" v="10914" actId="164"/>
          <ac:spMkLst>
            <pc:docMk/>
            <pc:sldMk cId="0" sldId="385"/>
            <ac:spMk id="58" creationId="{19770366-D62A-4317-986E-691B2F596487}"/>
          </ac:spMkLst>
        </pc:spChg>
        <pc:spChg chg="mod">
          <ac:chgData name="Froduald Kabanza" userId="edf393d0-642b-4b9e-8c75-f62133241689" providerId="ADAL" clId="{F17B1EDF-93CA-4D61-9FA4-3116CF6B8561}" dt="2022-02-02T14:21:16.541" v="10923" actId="693"/>
          <ac:spMkLst>
            <pc:docMk/>
            <pc:sldMk cId="0" sldId="385"/>
            <ac:spMk id="62" creationId="{BBE3A2B2-1E95-4D02-A933-407A94C23F9E}"/>
          </ac:spMkLst>
        </pc:spChg>
        <pc:spChg chg="mod">
          <ac:chgData name="Froduald Kabanza" userId="edf393d0-642b-4b9e-8c75-f62133241689" providerId="ADAL" clId="{F17B1EDF-93CA-4D61-9FA4-3116CF6B8561}" dt="2022-02-02T14:20:28.120" v="10921"/>
          <ac:spMkLst>
            <pc:docMk/>
            <pc:sldMk cId="0" sldId="385"/>
            <ac:spMk id="63" creationId="{DD6CFAB4-FBE3-4797-8546-6CA63C0E18EF}"/>
          </ac:spMkLst>
        </pc:spChg>
        <pc:spChg chg="mod">
          <ac:chgData name="Froduald Kabanza" userId="edf393d0-642b-4b9e-8c75-f62133241689" providerId="ADAL" clId="{F17B1EDF-93CA-4D61-9FA4-3116CF6B8561}" dt="2022-02-02T14:20:28.120" v="10921"/>
          <ac:spMkLst>
            <pc:docMk/>
            <pc:sldMk cId="0" sldId="385"/>
            <ac:spMk id="64" creationId="{296DF837-12D8-471B-A59B-062196D1AF9C}"/>
          </ac:spMkLst>
        </pc:spChg>
        <pc:spChg chg="mod">
          <ac:chgData name="Froduald Kabanza" userId="edf393d0-642b-4b9e-8c75-f62133241689" providerId="ADAL" clId="{F17B1EDF-93CA-4D61-9FA4-3116CF6B8561}" dt="2022-02-02T14:21:54.224" v="10925" actId="208"/>
          <ac:spMkLst>
            <pc:docMk/>
            <pc:sldMk cId="0" sldId="385"/>
            <ac:spMk id="65" creationId="{BD8F4B1A-058B-47EA-8572-F441CE06B05D}"/>
          </ac:spMkLst>
        </pc:spChg>
        <pc:spChg chg="mod">
          <ac:chgData name="Froduald Kabanza" userId="edf393d0-642b-4b9e-8c75-f62133241689" providerId="ADAL" clId="{F17B1EDF-93CA-4D61-9FA4-3116CF6B8561}" dt="2022-02-02T14:22:00.824" v="10927" actId="207"/>
          <ac:spMkLst>
            <pc:docMk/>
            <pc:sldMk cId="0" sldId="385"/>
            <ac:spMk id="66" creationId="{ADAA5769-2FC7-4704-9BB1-1710C2A796CF}"/>
          </ac:spMkLst>
        </pc:spChg>
        <pc:spChg chg="mod">
          <ac:chgData name="Froduald Kabanza" userId="edf393d0-642b-4b9e-8c75-f62133241689" providerId="ADAL" clId="{F17B1EDF-93CA-4D61-9FA4-3116CF6B8561}" dt="2022-02-02T14:20:28.120" v="10921"/>
          <ac:spMkLst>
            <pc:docMk/>
            <pc:sldMk cId="0" sldId="385"/>
            <ac:spMk id="67" creationId="{9AA2BF0D-636D-4AC3-81C4-232F9765FD0A}"/>
          </ac:spMkLst>
        </pc:spChg>
        <pc:spChg chg="mod">
          <ac:chgData name="Froduald Kabanza" userId="edf393d0-642b-4b9e-8c75-f62133241689" providerId="ADAL" clId="{F17B1EDF-93CA-4D61-9FA4-3116CF6B8561}" dt="2022-02-02T14:20:28.120" v="10921"/>
          <ac:spMkLst>
            <pc:docMk/>
            <pc:sldMk cId="0" sldId="385"/>
            <ac:spMk id="68" creationId="{1D11652F-80A0-4F4A-AF90-0E135B704143}"/>
          </ac:spMkLst>
        </pc:spChg>
        <pc:spChg chg="mod">
          <ac:chgData name="Froduald Kabanza" userId="edf393d0-642b-4b9e-8c75-f62133241689" providerId="ADAL" clId="{F17B1EDF-93CA-4D61-9FA4-3116CF6B8561}" dt="2022-02-02T14:20:28.120" v="10921"/>
          <ac:spMkLst>
            <pc:docMk/>
            <pc:sldMk cId="0" sldId="385"/>
            <ac:spMk id="69" creationId="{3A4631DC-97FA-48D9-90E0-DC7AADEA1C35}"/>
          </ac:spMkLst>
        </pc:spChg>
        <pc:spChg chg="mod">
          <ac:chgData name="Froduald Kabanza" userId="edf393d0-642b-4b9e-8c75-f62133241689" providerId="ADAL" clId="{F17B1EDF-93CA-4D61-9FA4-3116CF6B8561}" dt="2022-02-02T14:20:28.120" v="10921"/>
          <ac:spMkLst>
            <pc:docMk/>
            <pc:sldMk cId="0" sldId="385"/>
            <ac:spMk id="70" creationId="{BC354A25-657C-4095-84ED-F917BBB1AB4E}"/>
          </ac:spMkLst>
        </pc:spChg>
        <pc:spChg chg="mod">
          <ac:chgData name="Froduald Kabanza" userId="edf393d0-642b-4b9e-8c75-f62133241689" providerId="ADAL" clId="{F17B1EDF-93CA-4D61-9FA4-3116CF6B8561}" dt="2022-02-02T14:22:06.296" v="10929" actId="207"/>
          <ac:spMkLst>
            <pc:docMk/>
            <pc:sldMk cId="0" sldId="385"/>
            <ac:spMk id="71" creationId="{672DAF74-BAB0-4493-9CF6-3835CE904BB4}"/>
          </ac:spMkLst>
        </pc:spChg>
        <pc:spChg chg="add mod">
          <ac:chgData name="Froduald Kabanza" userId="edf393d0-642b-4b9e-8c75-f62133241689" providerId="ADAL" clId="{F17B1EDF-93CA-4D61-9FA4-3116CF6B8561}" dt="2022-02-02T14:34:24.017" v="11086" actId="1076"/>
          <ac:spMkLst>
            <pc:docMk/>
            <pc:sldMk cId="0" sldId="385"/>
            <ac:spMk id="73" creationId="{BD3AFAD2-10C5-47B2-A49F-1B6C54E8ADE9}"/>
          </ac:spMkLst>
        </pc:spChg>
        <pc:spChg chg="add mod">
          <ac:chgData name="Froduald Kabanza" userId="edf393d0-642b-4b9e-8c75-f62133241689" providerId="ADAL" clId="{F17B1EDF-93CA-4D61-9FA4-3116CF6B8561}" dt="2022-02-02T14:41:21.511" v="11184" actId="1076"/>
          <ac:spMkLst>
            <pc:docMk/>
            <pc:sldMk cId="0" sldId="385"/>
            <ac:spMk id="74" creationId="{437198A7-8ECF-4425-9819-710C3F04FBA4}"/>
          </ac:spMkLst>
        </pc:spChg>
        <pc:spChg chg="mod">
          <ac:chgData name="Froduald Kabanza" userId="edf393d0-642b-4b9e-8c75-f62133241689" providerId="ADAL" clId="{F17B1EDF-93CA-4D61-9FA4-3116CF6B8561}" dt="2022-02-02T14:25:18.518" v="10945"/>
          <ac:spMkLst>
            <pc:docMk/>
            <pc:sldMk cId="0" sldId="385"/>
            <ac:spMk id="77" creationId="{40E3A7AB-EEF6-40B4-BAE2-1DC947771C4C}"/>
          </ac:spMkLst>
        </pc:spChg>
        <pc:spChg chg="mod">
          <ac:chgData name="Froduald Kabanza" userId="edf393d0-642b-4b9e-8c75-f62133241689" providerId="ADAL" clId="{F17B1EDF-93CA-4D61-9FA4-3116CF6B8561}" dt="2022-02-02T14:25:18.518" v="10945"/>
          <ac:spMkLst>
            <pc:docMk/>
            <pc:sldMk cId="0" sldId="385"/>
            <ac:spMk id="78" creationId="{C7966125-39D1-4893-BDE6-DAC38BCE064D}"/>
          </ac:spMkLst>
        </pc:spChg>
        <pc:spChg chg="mod">
          <ac:chgData name="Froduald Kabanza" userId="edf393d0-642b-4b9e-8c75-f62133241689" providerId="ADAL" clId="{F17B1EDF-93CA-4D61-9FA4-3116CF6B8561}" dt="2022-02-02T14:26:17.991" v="10956" actId="208"/>
          <ac:spMkLst>
            <pc:docMk/>
            <pc:sldMk cId="0" sldId="385"/>
            <ac:spMk id="79" creationId="{52B834BB-56D2-4541-ABF9-071014F67960}"/>
          </ac:spMkLst>
        </pc:spChg>
        <pc:spChg chg="mod">
          <ac:chgData name="Froduald Kabanza" userId="edf393d0-642b-4b9e-8c75-f62133241689" providerId="ADAL" clId="{F17B1EDF-93CA-4D61-9FA4-3116CF6B8561}" dt="2022-02-02T14:25:18.518" v="10945"/>
          <ac:spMkLst>
            <pc:docMk/>
            <pc:sldMk cId="0" sldId="385"/>
            <ac:spMk id="80" creationId="{9B94DDCB-CC3B-47A4-A2B9-BA782BC48301}"/>
          </ac:spMkLst>
        </pc:spChg>
        <pc:spChg chg="mod">
          <ac:chgData name="Froduald Kabanza" userId="edf393d0-642b-4b9e-8c75-f62133241689" providerId="ADAL" clId="{F17B1EDF-93CA-4D61-9FA4-3116CF6B8561}" dt="2022-02-02T14:25:18.518" v="10945"/>
          <ac:spMkLst>
            <pc:docMk/>
            <pc:sldMk cId="0" sldId="385"/>
            <ac:spMk id="81" creationId="{434DEF95-701D-4347-855C-B78D4C1D1450}"/>
          </ac:spMkLst>
        </pc:spChg>
        <pc:spChg chg="mod">
          <ac:chgData name="Froduald Kabanza" userId="edf393d0-642b-4b9e-8c75-f62133241689" providerId="ADAL" clId="{F17B1EDF-93CA-4D61-9FA4-3116CF6B8561}" dt="2022-02-02T14:26:33.991" v="10958" actId="207"/>
          <ac:spMkLst>
            <pc:docMk/>
            <pc:sldMk cId="0" sldId="385"/>
            <ac:spMk id="82" creationId="{555D7814-5029-47DD-8E82-8B061B725088}"/>
          </ac:spMkLst>
        </pc:spChg>
        <pc:spChg chg="mod">
          <ac:chgData name="Froduald Kabanza" userId="edf393d0-642b-4b9e-8c75-f62133241689" providerId="ADAL" clId="{F17B1EDF-93CA-4D61-9FA4-3116CF6B8561}" dt="2022-02-02T14:25:18.518" v="10945"/>
          <ac:spMkLst>
            <pc:docMk/>
            <pc:sldMk cId="0" sldId="385"/>
            <ac:spMk id="83" creationId="{547FEB6F-FF44-4D2F-A1AF-D2571F604EBD}"/>
          </ac:spMkLst>
        </pc:spChg>
        <pc:spChg chg="mod">
          <ac:chgData name="Froduald Kabanza" userId="edf393d0-642b-4b9e-8c75-f62133241689" providerId="ADAL" clId="{F17B1EDF-93CA-4D61-9FA4-3116CF6B8561}" dt="2022-02-02T14:25:18.518" v="10945"/>
          <ac:spMkLst>
            <pc:docMk/>
            <pc:sldMk cId="0" sldId="385"/>
            <ac:spMk id="84" creationId="{7DDB7F1A-0CC7-4A39-B50F-534EFD9146F7}"/>
          </ac:spMkLst>
        </pc:spChg>
        <pc:spChg chg="mod">
          <ac:chgData name="Froduald Kabanza" userId="edf393d0-642b-4b9e-8c75-f62133241689" providerId="ADAL" clId="{F17B1EDF-93CA-4D61-9FA4-3116CF6B8561}" dt="2022-02-02T14:25:18.518" v="10945"/>
          <ac:spMkLst>
            <pc:docMk/>
            <pc:sldMk cId="0" sldId="385"/>
            <ac:spMk id="85" creationId="{8CA6E87A-DEDC-4993-8321-61543BB8966B}"/>
          </ac:spMkLst>
        </pc:spChg>
        <pc:spChg chg="mod">
          <ac:chgData name="Froduald Kabanza" userId="edf393d0-642b-4b9e-8c75-f62133241689" providerId="ADAL" clId="{F17B1EDF-93CA-4D61-9FA4-3116CF6B8561}" dt="2022-02-02T14:25:18.518" v="10945"/>
          <ac:spMkLst>
            <pc:docMk/>
            <pc:sldMk cId="0" sldId="385"/>
            <ac:spMk id="86" creationId="{9A752872-9467-45C4-8432-4881FD155773}"/>
          </ac:spMkLst>
        </pc:spChg>
        <pc:spChg chg="add mod">
          <ac:chgData name="Froduald Kabanza" userId="edf393d0-642b-4b9e-8c75-f62133241689" providerId="ADAL" clId="{F17B1EDF-93CA-4D61-9FA4-3116CF6B8561}" dt="2022-02-02T14:34:31.741" v="11102" actId="20577"/>
          <ac:spMkLst>
            <pc:docMk/>
            <pc:sldMk cId="0" sldId="385"/>
            <ac:spMk id="91" creationId="{7FCB58DA-403E-47FF-B696-3B4974EB4198}"/>
          </ac:spMkLst>
        </pc:spChg>
        <pc:spChg chg="mod">
          <ac:chgData name="Froduald Kabanza" userId="edf393d0-642b-4b9e-8c75-f62133241689" providerId="ADAL" clId="{F17B1EDF-93CA-4D61-9FA4-3116CF6B8561}" dt="2022-02-02T14:58:44.484" v="11865" actId="207"/>
          <ac:spMkLst>
            <pc:docMk/>
            <pc:sldMk cId="0" sldId="385"/>
            <ac:spMk id="94" creationId="{AB27957C-F64F-4FE1-8A35-F82FA6EC7E56}"/>
          </ac:spMkLst>
        </pc:spChg>
        <pc:spChg chg="mod">
          <ac:chgData name="Froduald Kabanza" userId="edf393d0-642b-4b9e-8c75-f62133241689" providerId="ADAL" clId="{F17B1EDF-93CA-4D61-9FA4-3116CF6B8561}" dt="2022-02-02T14:56:44.474" v="11855" actId="1076"/>
          <ac:spMkLst>
            <pc:docMk/>
            <pc:sldMk cId="0" sldId="385"/>
            <ac:spMk id="95" creationId="{76D63B08-AD1C-4922-8F8A-BB8583892828}"/>
          </ac:spMkLst>
        </pc:spChg>
        <pc:spChg chg="mod">
          <ac:chgData name="Froduald Kabanza" userId="edf393d0-642b-4b9e-8c75-f62133241689" providerId="ADAL" clId="{F17B1EDF-93CA-4D61-9FA4-3116CF6B8561}" dt="2022-02-01T00:47:29.198" v="8076" actId="20577"/>
          <ac:spMkLst>
            <pc:docMk/>
            <pc:sldMk cId="0" sldId="385"/>
            <ac:spMk id="87042" creationId="{00000000-0000-0000-0000-000000000000}"/>
          </ac:spMkLst>
        </pc:spChg>
        <pc:spChg chg="mod">
          <ac:chgData name="Froduald Kabanza" userId="edf393d0-642b-4b9e-8c75-f62133241689" providerId="ADAL" clId="{F17B1EDF-93CA-4D61-9FA4-3116CF6B8561}" dt="2022-02-02T15:00:41.408" v="11954" actId="20577"/>
          <ac:spMkLst>
            <pc:docMk/>
            <pc:sldMk cId="0" sldId="385"/>
            <ac:spMk id="87043" creationId="{00000000-0000-0000-0000-000000000000}"/>
          </ac:spMkLst>
        </pc:spChg>
        <pc:grpChg chg="add del mod ord">
          <ac:chgData name="Froduald Kabanza" userId="edf393d0-642b-4b9e-8c75-f62133241689" providerId="ADAL" clId="{F17B1EDF-93CA-4D61-9FA4-3116CF6B8561}" dt="2022-02-02T14:58:52.916" v="11866" actId="478"/>
          <ac:grpSpMkLst>
            <pc:docMk/>
            <pc:sldMk cId="0" sldId="385"/>
            <ac:grpSpMk id="5" creationId="{5386118F-CC9E-40A5-A1C8-C781EB124872}"/>
          </ac:grpSpMkLst>
        </pc:grpChg>
        <pc:grpChg chg="add mod ord">
          <ac:chgData name="Froduald Kabanza" userId="edf393d0-642b-4b9e-8c75-f62133241689" providerId="ADAL" clId="{F17B1EDF-93CA-4D61-9FA4-3116CF6B8561}" dt="2022-02-02T14:36:28.449" v="11108" actId="1076"/>
          <ac:grpSpMkLst>
            <pc:docMk/>
            <pc:sldMk cId="0" sldId="385"/>
            <ac:grpSpMk id="6" creationId="{BEFBE5AA-FCF2-4B8A-8956-FF62E61C5106}"/>
          </ac:grpSpMkLst>
        </pc:grpChg>
        <pc:grpChg chg="add del mod">
          <ac:chgData name="Froduald Kabanza" userId="edf393d0-642b-4b9e-8c75-f62133241689" providerId="ADAL" clId="{F17B1EDF-93CA-4D61-9FA4-3116CF6B8561}" dt="2022-02-02T14:23:39.374" v="10934" actId="165"/>
          <ac:grpSpMkLst>
            <pc:docMk/>
            <pc:sldMk cId="0" sldId="385"/>
            <ac:grpSpMk id="7" creationId="{ECF1824B-7D1E-4970-BD05-267876AA0947}"/>
          </ac:grpSpMkLst>
        </pc:grpChg>
        <pc:grpChg chg="add mod">
          <ac:chgData name="Froduald Kabanza" userId="edf393d0-642b-4b9e-8c75-f62133241689" providerId="ADAL" clId="{F17B1EDF-93CA-4D61-9FA4-3116CF6B8561}" dt="2022-02-02T14:32:00.408" v="10991" actId="1076"/>
          <ac:grpSpMkLst>
            <pc:docMk/>
            <pc:sldMk cId="0" sldId="385"/>
            <ac:grpSpMk id="8" creationId="{8392EA88-10D0-413C-B944-8654B31C2406}"/>
          </ac:grpSpMkLst>
        </pc:grpChg>
        <pc:grpChg chg="add del mod">
          <ac:chgData name="Froduald Kabanza" userId="edf393d0-642b-4b9e-8c75-f62133241689" providerId="ADAL" clId="{F17B1EDF-93CA-4D61-9FA4-3116CF6B8561}" dt="2022-02-02T13:58:45.372" v="10375" actId="165"/>
          <ac:grpSpMkLst>
            <pc:docMk/>
            <pc:sldMk cId="0" sldId="385"/>
            <ac:grpSpMk id="11" creationId="{C625F48D-8B70-4872-8272-0B40E6FB08C2}"/>
          </ac:grpSpMkLst>
        </pc:grpChg>
        <pc:grpChg chg="add mod">
          <ac:chgData name="Froduald Kabanza" userId="edf393d0-642b-4b9e-8c75-f62133241689" providerId="ADAL" clId="{F17B1EDF-93CA-4D61-9FA4-3116CF6B8561}" dt="2022-02-02T14:32:00.408" v="10991" actId="1076"/>
          <ac:grpSpMkLst>
            <pc:docMk/>
            <pc:sldMk cId="0" sldId="385"/>
            <ac:grpSpMk id="31" creationId="{3A080A3E-06A2-4354-985B-760507A59895}"/>
          </ac:grpSpMkLst>
        </pc:grpChg>
        <pc:grpChg chg="add del mod">
          <ac:chgData name="Froduald Kabanza" userId="edf393d0-642b-4b9e-8c75-f62133241689" providerId="ADAL" clId="{F17B1EDF-93CA-4D61-9FA4-3116CF6B8561}" dt="2022-02-02T14:11:18.650" v="10444" actId="165"/>
          <ac:grpSpMkLst>
            <pc:docMk/>
            <pc:sldMk cId="0" sldId="385"/>
            <ac:grpSpMk id="41" creationId="{7AD098FF-1975-4FBD-88B1-A33869B05BAB}"/>
          </ac:grpSpMkLst>
        </pc:grpChg>
        <pc:grpChg chg="add mod">
          <ac:chgData name="Froduald Kabanza" userId="edf393d0-642b-4b9e-8c75-f62133241689" providerId="ADAL" clId="{F17B1EDF-93CA-4D61-9FA4-3116CF6B8561}" dt="2022-02-02T14:32:00.408" v="10991" actId="1076"/>
          <ac:grpSpMkLst>
            <pc:docMk/>
            <pc:sldMk cId="0" sldId="385"/>
            <ac:grpSpMk id="61" creationId="{B2991010-51C9-426B-97A4-66FD4336C9B1}"/>
          </ac:grpSpMkLst>
        </pc:grpChg>
        <pc:grpChg chg="add mod">
          <ac:chgData name="Froduald Kabanza" userId="edf393d0-642b-4b9e-8c75-f62133241689" providerId="ADAL" clId="{F17B1EDF-93CA-4D61-9FA4-3116CF6B8561}" dt="2022-02-02T14:32:00.408" v="10991" actId="1076"/>
          <ac:grpSpMkLst>
            <pc:docMk/>
            <pc:sldMk cId="0" sldId="385"/>
            <ac:grpSpMk id="76" creationId="{C9AA0854-05A5-42AF-9604-C2A64BE17F5A}"/>
          </ac:grpSpMkLst>
        </pc:grpChg>
        <pc:grpChg chg="add mod">
          <ac:chgData name="Froduald Kabanza" userId="edf393d0-642b-4b9e-8c75-f62133241689" providerId="ADAL" clId="{F17B1EDF-93CA-4D61-9FA4-3116CF6B8561}" dt="2022-02-02T14:57:16.311" v="11858" actId="1076"/>
          <ac:grpSpMkLst>
            <pc:docMk/>
            <pc:sldMk cId="0" sldId="385"/>
            <ac:grpSpMk id="93" creationId="{EEDBD8F3-FDBA-47AC-BD62-B0C3F271BC29}"/>
          </ac:grpSpMkLst>
        </pc:grpChg>
        <pc:graphicFrameChg chg="add mod modGraphic">
          <ac:chgData name="Froduald Kabanza" userId="edf393d0-642b-4b9e-8c75-f62133241689" providerId="ADAL" clId="{F17B1EDF-93CA-4D61-9FA4-3116CF6B8561}" dt="2022-02-02T13:54:00.653" v="10349" actId="1076"/>
          <ac:graphicFrameMkLst>
            <pc:docMk/>
            <pc:sldMk cId="0" sldId="385"/>
            <ac:graphicFrameMk id="3" creationId="{4D9A56F2-55EB-4695-BBF3-F1EB0AB295E8}"/>
          </ac:graphicFrameMkLst>
        </pc:graphicFrameChg>
        <pc:graphicFrameChg chg="add mod modGraphic">
          <ac:chgData name="Froduald Kabanza" userId="edf393d0-642b-4b9e-8c75-f62133241689" providerId="ADAL" clId="{F17B1EDF-93CA-4D61-9FA4-3116CF6B8561}" dt="2022-02-02T19:32:37.222" v="16090" actId="1076"/>
          <ac:graphicFrameMkLst>
            <pc:docMk/>
            <pc:sldMk cId="0" sldId="385"/>
            <ac:graphicFrameMk id="88" creationId="{84B69533-F98A-4BC1-B059-B0E3F4639DCC}"/>
          </ac:graphicFrameMkLst>
        </pc:graphicFrameChg>
        <pc:picChg chg="add mod">
          <ac:chgData name="Froduald Kabanza" userId="edf393d0-642b-4b9e-8c75-f62133241689" providerId="ADAL" clId="{F17B1EDF-93CA-4D61-9FA4-3116CF6B8561}" dt="2022-02-02T13:53:49.938" v="10345" actId="14100"/>
          <ac:picMkLst>
            <pc:docMk/>
            <pc:sldMk cId="0" sldId="385"/>
            <ac:picMk id="9" creationId="{27AD5432-645A-4493-AC4F-284F8F3F8553}"/>
          </ac:picMkLst>
        </pc:picChg>
        <pc:picChg chg="add mod">
          <ac:chgData name="Froduald Kabanza" userId="edf393d0-642b-4b9e-8c75-f62133241689" providerId="ADAL" clId="{F17B1EDF-93CA-4D61-9FA4-3116CF6B8561}" dt="2022-02-02T13:53:45.042" v="10344" actId="1076"/>
          <ac:picMkLst>
            <pc:docMk/>
            <pc:sldMk cId="0" sldId="385"/>
            <ac:picMk id="10" creationId="{9680E99F-58A2-41E0-A6C4-70BE40638A4E}"/>
          </ac:picMkLst>
        </pc:picChg>
        <pc:cxnChg chg="add del mod topLvl">
          <ac:chgData name="Froduald Kabanza" userId="edf393d0-642b-4b9e-8c75-f62133241689" providerId="ADAL" clId="{F17B1EDF-93CA-4D61-9FA4-3116CF6B8561}" dt="2022-02-02T13:58:48.530" v="10376" actId="478"/>
          <ac:cxnSpMkLst>
            <pc:docMk/>
            <pc:sldMk cId="0" sldId="385"/>
            <ac:cxnSpMk id="22" creationId="{768C1E6E-18EB-4C8E-8AC2-36F13B28BB98}"/>
          </ac:cxnSpMkLst>
        </pc:cxnChg>
        <pc:cxnChg chg="mod topLvl">
          <ac:chgData name="Froduald Kabanza" userId="edf393d0-642b-4b9e-8c75-f62133241689" providerId="ADAL" clId="{F17B1EDF-93CA-4D61-9FA4-3116CF6B8561}" dt="2022-02-02T14:57:51.708" v="11860" actId="208"/>
          <ac:cxnSpMkLst>
            <pc:docMk/>
            <pc:sldMk cId="0" sldId="385"/>
            <ac:cxnSpMk id="23" creationId="{AD599DD2-8F6B-466F-B539-603F7B014E73}"/>
          </ac:cxnSpMkLst>
        </pc:cxnChg>
        <pc:cxnChg chg="mod topLvl">
          <ac:chgData name="Froduald Kabanza" userId="edf393d0-642b-4b9e-8c75-f62133241689" providerId="ADAL" clId="{F17B1EDF-93CA-4D61-9FA4-3116CF6B8561}" dt="2022-02-02T14:17:55.426" v="10913" actId="164"/>
          <ac:cxnSpMkLst>
            <pc:docMk/>
            <pc:sldMk cId="0" sldId="385"/>
            <ac:cxnSpMk id="24" creationId="{4F675830-10F1-46AA-A830-D1B98190CC87}"/>
          </ac:cxnSpMkLst>
        </pc:cxnChg>
        <pc:cxnChg chg="add del mod">
          <ac:chgData name="Froduald Kabanza" userId="edf393d0-642b-4b9e-8c75-f62133241689" providerId="ADAL" clId="{F17B1EDF-93CA-4D61-9FA4-3116CF6B8561}" dt="2022-02-02T14:10:20.242" v="10436" actId="478"/>
          <ac:cxnSpMkLst>
            <pc:docMk/>
            <pc:sldMk cId="0" sldId="385"/>
            <ac:cxnSpMk id="36" creationId="{12C00AC8-C180-434E-B549-B002BB33A991}"/>
          </ac:cxnSpMkLst>
        </pc:cxnChg>
        <pc:cxnChg chg="add del mod">
          <ac:chgData name="Froduald Kabanza" userId="edf393d0-642b-4b9e-8c75-f62133241689" providerId="ADAL" clId="{F17B1EDF-93CA-4D61-9FA4-3116CF6B8561}" dt="2022-02-02T14:10:18.106" v="10435" actId="478"/>
          <ac:cxnSpMkLst>
            <pc:docMk/>
            <pc:sldMk cId="0" sldId="385"/>
            <ac:cxnSpMk id="37" creationId="{88E2A0B0-0830-46A1-82D0-D89F121F9EDD}"/>
          </ac:cxnSpMkLst>
        </pc:cxnChg>
        <pc:cxnChg chg="add del mod">
          <ac:chgData name="Froduald Kabanza" userId="edf393d0-642b-4b9e-8c75-f62133241689" providerId="ADAL" clId="{F17B1EDF-93CA-4D61-9FA4-3116CF6B8561}" dt="2022-02-02T14:24:37.053" v="10941" actId="478"/>
          <ac:cxnSpMkLst>
            <pc:docMk/>
            <pc:sldMk cId="0" sldId="385"/>
            <ac:cxnSpMk id="40" creationId="{419A0F42-DC80-4E9A-8CC1-156559EEB410}"/>
          </ac:cxnSpMkLst>
        </pc:cxnChg>
        <pc:cxnChg chg="add del mod">
          <ac:chgData name="Froduald Kabanza" userId="edf393d0-642b-4b9e-8c75-f62133241689" providerId="ADAL" clId="{F17B1EDF-93CA-4D61-9FA4-3116CF6B8561}" dt="2022-02-02T14:12:33.119" v="10457"/>
          <ac:cxnSpMkLst>
            <pc:docMk/>
            <pc:sldMk cId="0" sldId="385"/>
            <ac:cxnSpMk id="46" creationId="{4BB7DC68-8E93-42E0-8629-2C00C7DC64D6}"/>
          </ac:cxnSpMkLst>
        </pc:cxnChg>
        <pc:cxnChg chg="add del mod">
          <ac:chgData name="Froduald Kabanza" userId="edf393d0-642b-4b9e-8c75-f62133241689" providerId="ADAL" clId="{F17B1EDF-93CA-4D61-9FA4-3116CF6B8561}" dt="2022-02-02T14:12:32.186" v="10455"/>
          <ac:cxnSpMkLst>
            <pc:docMk/>
            <pc:sldMk cId="0" sldId="385"/>
            <ac:cxnSpMk id="47" creationId="{A2FEC3DB-040C-41CD-B77F-32814A402DF7}"/>
          </ac:cxnSpMkLst>
        </pc:cxnChg>
        <pc:cxnChg chg="add mod topLvl">
          <ac:chgData name="Froduald Kabanza" userId="edf393d0-642b-4b9e-8c75-f62133241689" providerId="ADAL" clId="{F17B1EDF-93CA-4D61-9FA4-3116CF6B8561}" dt="2022-02-02T14:57:06.675" v="11857" actId="1076"/>
          <ac:cxnSpMkLst>
            <pc:docMk/>
            <pc:sldMk cId="0" sldId="385"/>
            <ac:cxnSpMk id="50" creationId="{0BFEAF6E-8FE2-4512-BE53-490E0B3D0069}"/>
          </ac:cxnSpMkLst>
        </pc:cxnChg>
        <pc:cxnChg chg="add del mod">
          <ac:chgData name="Froduald Kabanza" userId="edf393d0-642b-4b9e-8c75-f62133241689" providerId="ADAL" clId="{F17B1EDF-93CA-4D61-9FA4-3116CF6B8561}" dt="2022-02-02T14:23:22.079" v="10931" actId="478"/>
          <ac:cxnSpMkLst>
            <pc:docMk/>
            <pc:sldMk cId="0" sldId="385"/>
            <ac:cxnSpMk id="51" creationId="{FD57A310-B5FB-4FA8-9768-66B2CAF9B5A1}"/>
          </ac:cxnSpMkLst>
        </pc:cxnChg>
        <pc:cxnChg chg="add mod">
          <ac:chgData name="Froduald Kabanza" userId="edf393d0-642b-4b9e-8c75-f62133241689" providerId="ADAL" clId="{F17B1EDF-93CA-4D61-9FA4-3116CF6B8561}" dt="2022-02-02T14:32:00.408" v="10991" actId="1076"/>
          <ac:cxnSpMkLst>
            <pc:docMk/>
            <pc:sldMk cId="0" sldId="385"/>
            <ac:cxnSpMk id="59" creationId="{694FFBD8-44E8-4739-A635-C07B16AAA51B}"/>
          </ac:cxnSpMkLst>
        </pc:cxnChg>
        <pc:cxnChg chg="add mod">
          <ac:chgData name="Froduald Kabanza" userId="edf393d0-642b-4b9e-8c75-f62133241689" providerId="ADAL" clId="{F17B1EDF-93CA-4D61-9FA4-3116CF6B8561}" dt="2022-02-02T14:32:00.408" v="10991" actId="1076"/>
          <ac:cxnSpMkLst>
            <pc:docMk/>
            <pc:sldMk cId="0" sldId="385"/>
            <ac:cxnSpMk id="87" creationId="{A44B7070-9503-4A4F-8796-A8F4DFF3B4AF}"/>
          </ac:cxnSpMkLst>
        </pc:cxnChg>
      </pc:sldChg>
      <pc:sldChg chg="addSp delSp modSp add mod ord">
        <pc:chgData name="Froduald Kabanza" userId="edf393d0-642b-4b9e-8c75-f62133241689" providerId="ADAL" clId="{F17B1EDF-93CA-4D61-9FA4-3116CF6B8561}" dt="2022-02-01T14:25:05.720" v="9542" actId="20577"/>
        <pc:sldMkLst>
          <pc:docMk/>
          <pc:sldMk cId="0" sldId="386"/>
        </pc:sldMkLst>
        <pc:spChg chg="add mod">
          <ac:chgData name="Froduald Kabanza" userId="edf393d0-642b-4b9e-8c75-f62133241689" providerId="ADAL" clId="{F17B1EDF-93CA-4D61-9FA4-3116CF6B8561}" dt="2022-01-31T21:36:00.010" v="4943" actId="1076"/>
          <ac:spMkLst>
            <pc:docMk/>
            <pc:sldMk cId="0" sldId="386"/>
            <ac:spMk id="8" creationId="{4C33AEA6-6672-436E-BBA1-6D8B1EB98AFF}"/>
          </ac:spMkLst>
        </pc:spChg>
        <pc:spChg chg="mod topLvl">
          <ac:chgData name="Froduald Kabanza" userId="edf393d0-642b-4b9e-8c75-f62133241689" providerId="ADAL" clId="{F17B1EDF-93CA-4D61-9FA4-3116CF6B8561}" dt="2022-01-31T21:36:07.092" v="4944" actId="1076"/>
          <ac:spMkLst>
            <pc:docMk/>
            <pc:sldMk cId="0" sldId="386"/>
            <ac:spMk id="10" creationId="{2129F23B-84A8-4BF1-97EB-386CA68F95F1}"/>
          </ac:spMkLst>
        </pc:spChg>
        <pc:spChg chg="mod topLvl">
          <ac:chgData name="Froduald Kabanza" userId="edf393d0-642b-4b9e-8c75-f62133241689" providerId="ADAL" clId="{F17B1EDF-93CA-4D61-9FA4-3116CF6B8561}" dt="2022-01-31T21:36:07.092" v="4944" actId="1076"/>
          <ac:spMkLst>
            <pc:docMk/>
            <pc:sldMk cId="0" sldId="386"/>
            <ac:spMk id="11" creationId="{15996404-572C-41A8-8CCB-87995AA954A7}"/>
          </ac:spMkLst>
        </pc:spChg>
        <pc:spChg chg="mod topLvl">
          <ac:chgData name="Froduald Kabanza" userId="edf393d0-642b-4b9e-8c75-f62133241689" providerId="ADAL" clId="{F17B1EDF-93CA-4D61-9FA4-3116CF6B8561}" dt="2022-01-31T21:36:07.092" v="4944" actId="1076"/>
          <ac:spMkLst>
            <pc:docMk/>
            <pc:sldMk cId="0" sldId="386"/>
            <ac:spMk id="12" creationId="{F54302C1-1C3B-4C2D-8CA4-ECC2CA1C4E8D}"/>
          </ac:spMkLst>
        </pc:spChg>
        <pc:spChg chg="mod topLvl">
          <ac:chgData name="Froduald Kabanza" userId="edf393d0-642b-4b9e-8c75-f62133241689" providerId="ADAL" clId="{F17B1EDF-93CA-4D61-9FA4-3116CF6B8561}" dt="2022-01-31T21:36:07.092" v="4944" actId="1076"/>
          <ac:spMkLst>
            <pc:docMk/>
            <pc:sldMk cId="0" sldId="386"/>
            <ac:spMk id="13" creationId="{44F7691E-8E36-4904-A658-6D58EFD2A79A}"/>
          </ac:spMkLst>
        </pc:spChg>
        <pc:spChg chg="mod topLvl">
          <ac:chgData name="Froduald Kabanza" userId="edf393d0-642b-4b9e-8c75-f62133241689" providerId="ADAL" clId="{F17B1EDF-93CA-4D61-9FA4-3116CF6B8561}" dt="2022-01-31T21:36:07.092" v="4944" actId="1076"/>
          <ac:spMkLst>
            <pc:docMk/>
            <pc:sldMk cId="0" sldId="386"/>
            <ac:spMk id="14" creationId="{97350AB5-DB47-41AA-8354-3C6966416C05}"/>
          </ac:spMkLst>
        </pc:spChg>
        <pc:spChg chg="del mod topLvl">
          <ac:chgData name="Froduald Kabanza" userId="edf393d0-642b-4b9e-8c75-f62133241689" providerId="ADAL" clId="{F17B1EDF-93CA-4D61-9FA4-3116CF6B8561}" dt="2022-01-31T21:23:36.137" v="4639" actId="478"/>
          <ac:spMkLst>
            <pc:docMk/>
            <pc:sldMk cId="0" sldId="386"/>
            <ac:spMk id="15" creationId="{1CCA6A71-E0AE-4959-BDEC-4CD62C263379}"/>
          </ac:spMkLst>
        </pc:spChg>
        <pc:spChg chg="mod topLvl">
          <ac:chgData name="Froduald Kabanza" userId="edf393d0-642b-4b9e-8c75-f62133241689" providerId="ADAL" clId="{F17B1EDF-93CA-4D61-9FA4-3116CF6B8561}" dt="2022-01-31T21:36:07.092" v="4944" actId="1076"/>
          <ac:spMkLst>
            <pc:docMk/>
            <pc:sldMk cId="0" sldId="386"/>
            <ac:spMk id="16" creationId="{5B8D336F-AF10-44E9-9238-343EC5AC04AF}"/>
          </ac:spMkLst>
        </pc:spChg>
        <pc:spChg chg="del mod topLvl">
          <ac:chgData name="Froduald Kabanza" userId="edf393d0-642b-4b9e-8c75-f62133241689" providerId="ADAL" clId="{F17B1EDF-93CA-4D61-9FA4-3116CF6B8561}" dt="2022-01-31T21:19:41.147" v="4593" actId="478"/>
          <ac:spMkLst>
            <pc:docMk/>
            <pc:sldMk cId="0" sldId="386"/>
            <ac:spMk id="17" creationId="{E24BBC43-2EAF-488C-B3AE-0B2CEA8BBF4D}"/>
          </ac:spMkLst>
        </pc:spChg>
        <pc:spChg chg="del mod topLvl">
          <ac:chgData name="Froduald Kabanza" userId="edf393d0-642b-4b9e-8c75-f62133241689" providerId="ADAL" clId="{F17B1EDF-93CA-4D61-9FA4-3116CF6B8561}" dt="2022-01-31T21:19:51.114" v="4595" actId="478"/>
          <ac:spMkLst>
            <pc:docMk/>
            <pc:sldMk cId="0" sldId="386"/>
            <ac:spMk id="18" creationId="{257ED870-0046-423E-A294-95BB44B9743B}"/>
          </ac:spMkLst>
        </pc:spChg>
        <pc:spChg chg="del mod topLvl">
          <ac:chgData name="Froduald Kabanza" userId="edf393d0-642b-4b9e-8c75-f62133241689" providerId="ADAL" clId="{F17B1EDF-93CA-4D61-9FA4-3116CF6B8561}" dt="2022-01-31T21:19:46.455" v="4594" actId="478"/>
          <ac:spMkLst>
            <pc:docMk/>
            <pc:sldMk cId="0" sldId="386"/>
            <ac:spMk id="19" creationId="{D30A2096-72FB-44D7-85BA-E2D521E01731}"/>
          </ac:spMkLst>
        </pc:spChg>
        <pc:spChg chg="mod topLvl">
          <ac:chgData name="Froduald Kabanza" userId="edf393d0-642b-4b9e-8c75-f62133241689" providerId="ADAL" clId="{F17B1EDF-93CA-4D61-9FA4-3116CF6B8561}" dt="2022-01-31T21:36:07.092" v="4944" actId="1076"/>
          <ac:spMkLst>
            <pc:docMk/>
            <pc:sldMk cId="0" sldId="386"/>
            <ac:spMk id="23" creationId="{65AAEEE1-FD3B-46DD-8EC2-58EB1F193403}"/>
          </ac:spMkLst>
        </pc:spChg>
        <pc:spChg chg="mod topLvl">
          <ac:chgData name="Froduald Kabanza" userId="edf393d0-642b-4b9e-8c75-f62133241689" providerId="ADAL" clId="{F17B1EDF-93CA-4D61-9FA4-3116CF6B8561}" dt="2022-01-31T21:36:07.092" v="4944" actId="1076"/>
          <ac:spMkLst>
            <pc:docMk/>
            <pc:sldMk cId="0" sldId="386"/>
            <ac:spMk id="24" creationId="{A38E8FA8-8DF9-4FA2-A832-3B38FF78D28D}"/>
          </ac:spMkLst>
        </pc:spChg>
        <pc:spChg chg="mod topLvl">
          <ac:chgData name="Froduald Kabanza" userId="edf393d0-642b-4b9e-8c75-f62133241689" providerId="ADAL" clId="{F17B1EDF-93CA-4D61-9FA4-3116CF6B8561}" dt="2022-01-31T21:36:07.092" v="4944" actId="1076"/>
          <ac:spMkLst>
            <pc:docMk/>
            <pc:sldMk cId="0" sldId="386"/>
            <ac:spMk id="25" creationId="{5C115156-3532-4D29-90EF-51185497C897}"/>
          </ac:spMkLst>
        </pc:spChg>
        <pc:spChg chg="mod topLvl">
          <ac:chgData name="Froduald Kabanza" userId="edf393d0-642b-4b9e-8c75-f62133241689" providerId="ADAL" clId="{F17B1EDF-93CA-4D61-9FA4-3116CF6B8561}" dt="2022-01-31T21:36:07.092" v="4944" actId="1076"/>
          <ac:spMkLst>
            <pc:docMk/>
            <pc:sldMk cId="0" sldId="386"/>
            <ac:spMk id="26" creationId="{969AED3C-6653-4647-BF88-AF3368B24A59}"/>
          </ac:spMkLst>
        </pc:spChg>
        <pc:spChg chg="mod topLvl">
          <ac:chgData name="Froduald Kabanza" userId="edf393d0-642b-4b9e-8c75-f62133241689" providerId="ADAL" clId="{F17B1EDF-93CA-4D61-9FA4-3116CF6B8561}" dt="2022-01-31T21:36:07.092" v="4944" actId="1076"/>
          <ac:spMkLst>
            <pc:docMk/>
            <pc:sldMk cId="0" sldId="386"/>
            <ac:spMk id="27" creationId="{88ABE3A5-16CA-431B-9B34-B3DE186DEB8D}"/>
          </ac:spMkLst>
        </pc:spChg>
        <pc:spChg chg="mod topLvl">
          <ac:chgData name="Froduald Kabanza" userId="edf393d0-642b-4b9e-8c75-f62133241689" providerId="ADAL" clId="{F17B1EDF-93CA-4D61-9FA4-3116CF6B8561}" dt="2022-01-31T21:36:07.092" v="4944" actId="1076"/>
          <ac:spMkLst>
            <pc:docMk/>
            <pc:sldMk cId="0" sldId="386"/>
            <ac:spMk id="28" creationId="{8E89AA7E-FE4F-4991-BD10-477009EBB957}"/>
          </ac:spMkLst>
        </pc:spChg>
        <pc:spChg chg="add mod">
          <ac:chgData name="Froduald Kabanza" userId="edf393d0-642b-4b9e-8c75-f62133241689" providerId="ADAL" clId="{F17B1EDF-93CA-4D61-9FA4-3116CF6B8561}" dt="2022-01-31T21:36:07.092" v="4944" actId="1076"/>
          <ac:spMkLst>
            <pc:docMk/>
            <pc:sldMk cId="0" sldId="386"/>
            <ac:spMk id="29" creationId="{B69417F6-661E-47A6-8AC8-221E2218EB4A}"/>
          </ac:spMkLst>
        </pc:spChg>
        <pc:spChg chg="add mod">
          <ac:chgData name="Froduald Kabanza" userId="edf393d0-642b-4b9e-8c75-f62133241689" providerId="ADAL" clId="{F17B1EDF-93CA-4D61-9FA4-3116CF6B8561}" dt="2022-01-31T21:36:07.092" v="4944" actId="1076"/>
          <ac:spMkLst>
            <pc:docMk/>
            <pc:sldMk cId="0" sldId="386"/>
            <ac:spMk id="30" creationId="{C8C553CF-0DC6-402A-9ED8-35F6C498594F}"/>
          </ac:spMkLst>
        </pc:spChg>
        <pc:spChg chg="add mod">
          <ac:chgData name="Froduald Kabanza" userId="edf393d0-642b-4b9e-8c75-f62133241689" providerId="ADAL" clId="{F17B1EDF-93CA-4D61-9FA4-3116CF6B8561}" dt="2022-01-31T21:36:07.092" v="4944" actId="1076"/>
          <ac:spMkLst>
            <pc:docMk/>
            <pc:sldMk cId="0" sldId="386"/>
            <ac:spMk id="31" creationId="{B10102DE-F17F-48AE-9F39-115629B30825}"/>
          </ac:spMkLst>
        </pc:spChg>
        <pc:spChg chg="add mod">
          <ac:chgData name="Froduald Kabanza" userId="edf393d0-642b-4b9e-8c75-f62133241689" providerId="ADAL" clId="{F17B1EDF-93CA-4D61-9FA4-3116CF6B8561}" dt="2022-01-31T21:36:07.092" v="4944" actId="1076"/>
          <ac:spMkLst>
            <pc:docMk/>
            <pc:sldMk cId="0" sldId="386"/>
            <ac:spMk id="32" creationId="{8D902DC3-FB9E-49F9-A6BE-03D3F201E925}"/>
          </ac:spMkLst>
        </pc:spChg>
        <pc:spChg chg="add mod">
          <ac:chgData name="Froduald Kabanza" userId="edf393d0-642b-4b9e-8c75-f62133241689" providerId="ADAL" clId="{F17B1EDF-93CA-4D61-9FA4-3116CF6B8561}" dt="2022-01-31T21:36:07.092" v="4944" actId="1076"/>
          <ac:spMkLst>
            <pc:docMk/>
            <pc:sldMk cId="0" sldId="386"/>
            <ac:spMk id="33" creationId="{B494F53E-4201-4CAE-A8C3-4DE6F2B01146}"/>
          </ac:spMkLst>
        </pc:spChg>
        <pc:spChg chg="add del mod">
          <ac:chgData name="Froduald Kabanza" userId="edf393d0-642b-4b9e-8c75-f62133241689" providerId="ADAL" clId="{F17B1EDF-93CA-4D61-9FA4-3116CF6B8561}" dt="2022-01-31T21:23:17.894" v="4634" actId="478"/>
          <ac:spMkLst>
            <pc:docMk/>
            <pc:sldMk cId="0" sldId="386"/>
            <ac:spMk id="34" creationId="{EA20EBC4-8959-481C-9BF9-8178E1E262CE}"/>
          </ac:spMkLst>
        </pc:spChg>
        <pc:spChg chg="add mod">
          <ac:chgData name="Froduald Kabanza" userId="edf393d0-642b-4b9e-8c75-f62133241689" providerId="ADAL" clId="{F17B1EDF-93CA-4D61-9FA4-3116CF6B8561}" dt="2022-01-31T21:36:07.092" v="4944" actId="1076"/>
          <ac:spMkLst>
            <pc:docMk/>
            <pc:sldMk cId="0" sldId="386"/>
            <ac:spMk id="35" creationId="{3A754C6A-3F52-4CB8-93E8-9A1B3B9EB8ED}"/>
          </ac:spMkLst>
        </pc:spChg>
        <pc:spChg chg="add mod">
          <ac:chgData name="Froduald Kabanza" userId="edf393d0-642b-4b9e-8c75-f62133241689" providerId="ADAL" clId="{F17B1EDF-93CA-4D61-9FA4-3116CF6B8561}" dt="2022-01-31T21:36:07.092" v="4944" actId="1076"/>
          <ac:spMkLst>
            <pc:docMk/>
            <pc:sldMk cId="0" sldId="386"/>
            <ac:spMk id="36" creationId="{2A61D25C-CBBE-42FA-94CA-BC37CCEDACBF}"/>
          </ac:spMkLst>
        </pc:spChg>
        <pc:spChg chg="add del mod">
          <ac:chgData name="Froduald Kabanza" userId="edf393d0-642b-4b9e-8c75-f62133241689" providerId="ADAL" clId="{F17B1EDF-93CA-4D61-9FA4-3116CF6B8561}" dt="2022-01-31T21:19:37.024" v="4591" actId="478"/>
          <ac:spMkLst>
            <pc:docMk/>
            <pc:sldMk cId="0" sldId="386"/>
            <ac:spMk id="37" creationId="{A2A59B26-F4A5-4662-818D-C79BC8A1D9EC}"/>
          </ac:spMkLst>
        </pc:spChg>
        <pc:spChg chg="add del mod">
          <ac:chgData name="Froduald Kabanza" userId="edf393d0-642b-4b9e-8c75-f62133241689" providerId="ADAL" clId="{F17B1EDF-93CA-4D61-9FA4-3116CF6B8561}" dt="2022-01-31T21:19:25.774" v="4588" actId="478"/>
          <ac:spMkLst>
            <pc:docMk/>
            <pc:sldMk cId="0" sldId="386"/>
            <ac:spMk id="38" creationId="{3C071996-7D62-4571-9EEF-2946CC74D039}"/>
          </ac:spMkLst>
        </pc:spChg>
        <pc:spChg chg="add mod">
          <ac:chgData name="Froduald Kabanza" userId="edf393d0-642b-4b9e-8c75-f62133241689" providerId="ADAL" clId="{F17B1EDF-93CA-4D61-9FA4-3116CF6B8561}" dt="2022-01-31T21:36:07.092" v="4944" actId="1076"/>
          <ac:spMkLst>
            <pc:docMk/>
            <pc:sldMk cId="0" sldId="386"/>
            <ac:spMk id="45" creationId="{D157997F-E995-4FEC-8FE4-B8E08C68B57B}"/>
          </ac:spMkLst>
        </pc:spChg>
        <pc:spChg chg="add mod">
          <ac:chgData name="Froduald Kabanza" userId="edf393d0-642b-4b9e-8c75-f62133241689" providerId="ADAL" clId="{F17B1EDF-93CA-4D61-9FA4-3116CF6B8561}" dt="2022-01-31T21:36:07.092" v="4944" actId="1076"/>
          <ac:spMkLst>
            <pc:docMk/>
            <pc:sldMk cId="0" sldId="386"/>
            <ac:spMk id="46" creationId="{FD94A93B-3C9C-403B-869C-C244927DFBB5}"/>
          </ac:spMkLst>
        </pc:spChg>
        <pc:spChg chg="add mod">
          <ac:chgData name="Froduald Kabanza" userId="edf393d0-642b-4b9e-8c75-f62133241689" providerId="ADAL" clId="{F17B1EDF-93CA-4D61-9FA4-3116CF6B8561}" dt="2022-01-31T21:36:07.092" v="4944" actId="1076"/>
          <ac:spMkLst>
            <pc:docMk/>
            <pc:sldMk cId="0" sldId="386"/>
            <ac:spMk id="47" creationId="{B0AFE09C-9CEA-4CED-A0EF-F835E3DFC73E}"/>
          </ac:spMkLst>
        </pc:spChg>
        <pc:spChg chg="add mod">
          <ac:chgData name="Froduald Kabanza" userId="edf393d0-642b-4b9e-8c75-f62133241689" providerId="ADAL" clId="{F17B1EDF-93CA-4D61-9FA4-3116CF6B8561}" dt="2022-01-31T21:36:07.092" v="4944" actId="1076"/>
          <ac:spMkLst>
            <pc:docMk/>
            <pc:sldMk cId="0" sldId="386"/>
            <ac:spMk id="48" creationId="{79968A4A-F765-4222-A56E-2098C268ED36}"/>
          </ac:spMkLst>
        </pc:spChg>
        <pc:spChg chg="add mod">
          <ac:chgData name="Froduald Kabanza" userId="edf393d0-642b-4b9e-8c75-f62133241689" providerId="ADAL" clId="{F17B1EDF-93CA-4D61-9FA4-3116CF6B8561}" dt="2022-01-31T21:36:07.092" v="4944" actId="1076"/>
          <ac:spMkLst>
            <pc:docMk/>
            <pc:sldMk cId="0" sldId="386"/>
            <ac:spMk id="49" creationId="{6DE937FD-3B9B-4F16-85DD-1B771889D1FC}"/>
          </ac:spMkLst>
        </pc:spChg>
        <pc:spChg chg="add mod">
          <ac:chgData name="Froduald Kabanza" userId="edf393d0-642b-4b9e-8c75-f62133241689" providerId="ADAL" clId="{F17B1EDF-93CA-4D61-9FA4-3116CF6B8561}" dt="2022-01-31T21:36:07.092" v="4944" actId="1076"/>
          <ac:spMkLst>
            <pc:docMk/>
            <pc:sldMk cId="0" sldId="386"/>
            <ac:spMk id="50" creationId="{C183619E-A162-46AF-858E-83FC2C5CFF80}"/>
          </ac:spMkLst>
        </pc:spChg>
        <pc:spChg chg="add mod">
          <ac:chgData name="Froduald Kabanza" userId="edf393d0-642b-4b9e-8c75-f62133241689" providerId="ADAL" clId="{F17B1EDF-93CA-4D61-9FA4-3116CF6B8561}" dt="2022-01-31T21:36:07.092" v="4944" actId="1076"/>
          <ac:spMkLst>
            <pc:docMk/>
            <pc:sldMk cId="0" sldId="386"/>
            <ac:spMk id="51" creationId="{162AF7ED-CE54-46C6-9513-03176826FF83}"/>
          </ac:spMkLst>
        </pc:spChg>
        <pc:spChg chg="add del mod">
          <ac:chgData name="Froduald Kabanza" userId="edf393d0-642b-4b9e-8c75-f62133241689" providerId="ADAL" clId="{F17B1EDF-93CA-4D61-9FA4-3116CF6B8561}" dt="2022-01-31T21:19:56.303" v="4596" actId="478"/>
          <ac:spMkLst>
            <pc:docMk/>
            <pc:sldMk cId="0" sldId="386"/>
            <ac:spMk id="52" creationId="{2A5A15E8-0154-47D2-BAAB-E3167A8455A2}"/>
          </ac:spMkLst>
        </pc:spChg>
        <pc:spChg chg="add del mod">
          <ac:chgData name="Froduald Kabanza" userId="edf393d0-642b-4b9e-8c75-f62133241689" providerId="ADAL" clId="{F17B1EDF-93CA-4D61-9FA4-3116CF6B8561}" dt="2022-01-31T21:20:05.465" v="4598" actId="478"/>
          <ac:spMkLst>
            <pc:docMk/>
            <pc:sldMk cId="0" sldId="386"/>
            <ac:spMk id="53" creationId="{479341B5-DBA3-43C3-A076-E42749166DE1}"/>
          </ac:spMkLst>
        </pc:spChg>
        <pc:spChg chg="add del mod">
          <ac:chgData name="Froduald Kabanza" userId="edf393d0-642b-4b9e-8c75-f62133241689" providerId="ADAL" clId="{F17B1EDF-93CA-4D61-9FA4-3116CF6B8561}" dt="2022-01-31T21:19:58.916" v="4597" actId="478"/>
          <ac:spMkLst>
            <pc:docMk/>
            <pc:sldMk cId="0" sldId="386"/>
            <ac:spMk id="54" creationId="{12C1F61A-1F0F-4D80-914B-F3F4CE72C4DA}"/>
          </ac:spMkLst>
        </pc:spChg>
        <pc:spChg chg="add del mod">
          <ac:chgData name="Froduald Kabanza" userId="edf393d0-642b-4b9e-8c75-f62133241689" providerId="ADAL" clId="{F17B1EDF-93CA-4D61-9FA4-3116CF6B8561}" dt="2022-01-31T21:14:15.576" v="4537"/>
          <ac:spMkLst>
            <pc:docMk/>
            <pc:sldMk cId="0" sldId="386"/>
            <ac:spMk id="61" creationId="{EB20E081-0861-4167-8377-99892FDF5076}"/>
          </ac:spMkLst>
        </pc:spChg>
        <pc:spChg chg="add mod">
          <ac:chgData name="Froduald Kabanza" userId="edf393d0-642b-4b9e-8c75-f62133241689" providerId="ADAL" clId="{F17B1EDF-93CA-4D61-9FA4-3116CF6B8561}" dt="2022-01-31T21:36:07.092" v="4944" actId="1076"/>
          <ac:spMkLst>
            <pc:docMk/>
            <pc:sldMk cId="0" sldId="386"/>
            <ac:spMk id="62" creationId="{7AE3B6D1-6053-4912-8F77-8B666E5AC89C}"/>
          </ac:spMkLst>
        </pc:spChg>
        <pc:spChg chg="add mod">
          <ac:chgData name="Froduald Kabanza" userId="edf393d0-642b-4b9e-8c75-f62133241689" providerId="ADAL" clId="{F17B1EDF-93CA-4D61-9FA4-3116CF6B8561}" dt="2022-01-31T21:36:07.092" v="4944" actId="1076"/>
          <ac:spMkLst>
            <pc:docMk/>
            <pc:sldMk cId="0" sldId="386"/>
            <ac:spMk id="79" creationId="{040EA7EC-D3AE-49B6-B9FC-9C7582A3A9B0}"/>
          </ac:spMkLst>
        </pc:spChg>
        <pc:spChg chg="add mod">
          <ac:chgData name="Froduald Kabanza" userId="edf393d0-642b-4b9e-8c75-f62133241689" providerId="ADAL" clId="{F17B1EDF-93CA-4D61-9FA4-3116CF6B8561}" dt="2022-01-31T21:36:07.092" v="4944" actId="1076"/>
          <ac:spMkLst>
            <pc:docMk/>
            <pc:sldMk cId="0" sldId="386"/>
            <ac:spMk id="80" creationId="{215927F3-A090-4328-A23F-A86A3F2827D2}"/>
          </ac:spMkLst>
        </pc:spChg>
        <pc:spChg chg="add mod">
          <ac:chgData name="Froduald Kabanza" userId="edf393d0-642b-4b9e-8c75-f62133241689" providerId="ADAL" clId="{F17B1EDF-93CA-4D61-9FA4-3116CF6B8561}" dt="2022-01-31T21:36:07.092" v="4944" actId="1076"/>
          <ac:spMkLst>
            <pc:docMk/>
            <pc:sldMk cId="0" sldId="386"/>
            <ac:spMk id="81" creationId="{4D06A77A-A663-4EC4-8B66-2733404BC4D4}"/>
          </ac:spMkLst>
        </pc:spChg>
        <pc:spChg chg="add mod">
          <ac:chgData name="Froduald Kabanza" userId="edf393d0-642b-4b9e-8c75-f62133241689" providerId="ADAL" clId="{F17B1EDF-93CA-4D61-9FA4-3116CF6B8561}" dt="2022-01-31T21:36:07.092" v="4944" actId="1076"/>
          <ac:spMkLst>
            <pc:docMk/>
            <pc:sldMk cId="0" sldId="386"/>
            <ac:spMk id="82" creationId="{92904E8A-0195-45B8-A7D2-8C483DFE0757}"/>
          </ac:spMkLst>
        </pc:spChg>
        <pc:spChg chg="add mod">
          <ac:chgData name="Froduald Kabanza" userId="edf393d0-642b-4b9e-8c75-f62133241689" providerId="ADAL" clId="{F17B1EDF-93CA-4D61-9FA4-3116CF6B8561}" dt="2022-01-31T21:36:07.092" v="4944" actId="1076"/>
          <ac:spMkLst>
            <pc:docMk/>
            <pc:sldMk cId="0" sldId="386"/>
            <ac:spMk id="83" creationId="{1BA59557-DCF6-42D1-9816-56D98CED3C36}"/>
          </ac:spMkLst>
        </pc:spChg>
        <pc:spChg chg="add mod">
          <ac:chgData name="Froduald Kabanza" userId="edf393d0-642b-4b9e-8c75-f62133241689" providerId="ADAL" clId="{F17B1EDF-93CA-4D61-9FA4-3116CF6B8561}" dt="2022-01-31T21:36:07.092" v="4944" actId="1076"/>
          <ac:spMkLst>
            <pc:docMk/>
            <pc:sldMk cId="0" sldId="386"/>
            <ac:spMk id="84" creationId="{5351F6A1-D789-418A-A642-9198944DF81A}"/>
          </ac:spMkLst>
        </pc:spChg>
        <pc:spChg chg="add mod">
          <ac:chgData name="Froduald Kabanza" userId="edf393d0-642b-4b9e-8c75-f62133241689" providerId="ADAL" clId="{F17B1EDF-93CA-4D61-9FA4-3116CF6B8561}" dt="2022-01-31T21:36:07.092" v="4944" actId="1076"/>
          <ac:spMkLst>
            <pc:docMk/>
            <pc:sldMk cId="0" sldId="386"/>
            <ac:spMk id="85" creationId="{D48390D3-2DB9-4BDC-BF1F-C4611D1480D2}"/>
          </ac:spMkLst>
        </pc:spChg>
        <pc:spChg chg="add mod">
          <ac:chgData name="Froduald Kabanza" userId="edf393d0-642b-4b9e-8c75-f62133241689" providerId="ADAL" clId="{F17B1EDF-93CA-4D61-9FA4-3116CF6B8561}" dt="2022-01-31T21:36:07.092" v="4944" actId="1076"/>
          <ac:spMkLst>
            <pc:docMk/>
            <pc:sldMk cId="0" sldId="386"/>
            <ac:spMk id="86" creationId="{D57A8D88-83AE-42D5-B5C5-86AE922E79A5}"/>
          </ac:spMkLst>
        </pc:spChg>
        <pc:spChg chg="add mod">
          <ac:chgData name="Froduald Kabanza" userId="edf393d0-642b-4b9e-8c75-f62133241689" providerId="ADAL" clId="{F17B1EDF-93CA-4D61-9FA4-3116CF6B8561}" dt="2022-01-31T21:36:07.092" v="4944" actId="1076"/>
          <ac:spMkLst>
            <pc:docMk/>
            <pc:sldMk cId="0" sldId="386"/>
            <ac:spMk id="87" creationId="{345DA328-C9B0-4906-9509-DBFACDE01A8E}"/>
          </ac:spMkLst>
        </pc:spChg>
        <pc:spChg chg="add mod">
          <ac:chgData name="Froduald Kabanza" userId="edf393d0-642b-4b9e-8c75-f62133241689" providerId="ADAL" clId="{F17B1EDF-93CA-4D61-9FA4-3116CF6B8561}" dt="2022-01-31T21:36:07.092" v="4944" actId="1076"/>
          <ac:spMkLst>
            <pc:docMk/>
            <pc:sldMk cId="0" sldId="386"/>
            <ac:spMk id="88" creationId="{D692D026-916A-4AD0-B726-B88513B4146F}"/>
          </ac:spMkLst>
        </pc:spChg>
        <pc:spChg chg="add mod">
          <ac:chgData name="Froduald Kabanza" userId="edf393d0-642b-4b9e-8c75-f62133241689" providerId="ADAL" clId="{F17B1EDF-93CA-4D61-9FA4-3116CF6B8561}" dt="2022-01-31T21:36:07.092" v="4944" actId="1076"/>
          <ac:spMkLst>
            <pc:docMk/>
            <pc:sldMk cId="0" sldId="386"/>
            <ac:spMk id="89" creationId="{BD0D356C-3652-4A8B-8C51-54CE86C5D75B}"/>
          </ac:spMkLst>
        </pc:spChg>
        <pc:spChg chg="add mod">
          <ac:chgData name="Froduald Kabanza" userId="edf393d0-642b-4b9e-8c75-f62133241689" providerId="ADAL" clId="{F17B1EDF-93CA-4D61-9FA4-3116CF6B8561}" dt="2022-01-31T21:36:07.092" v="4944" actId="1076"/>
          <ac:spMkLst>
            <pc:docMk/>
            <pc:sldMk cId="0" sldId="386"/>
            <ac:spMk id="90" creationId="{5D2C743D-F65E-46BD-8FA3-05075A11FCB7}"/>
          </ac:spMkLst>
        </pc:spChg>
        <pc:spChg chg="add mod">
          <ac:chgData name="Froduald Kabanza" userId="edf393d0-642b-4b9e-8c75-f62133241689" providerId="ADAL" clId="{F17B1EDF-93CA-4D61-9FA4-3116CF6B8561}" dt="2022-01-31T21:36:07.092" v="4944" actId="1076"/>
          <ac:spMkLst>
            <pc:docMk/>
            <pc:sldMk cId="0" sldId="386"/>
            <ac:spMk id="91" creationId="{7F064C5B-C9B8-478B-9A90-810BE1D0F52B}"/>
          </ac:spMkLst>
        </pc:spChg>
        <pc:spChg chg="mod">
          <ac:chgData name="Froduald Kabanza" userId="edf393d0-642b-4b9e-8c75-f62133241689" providerId="ADAL" clId="{F17B1EDF-93CA-4D61-9FA4-3116CF6B8561}" dt="2022-02-01T14:21:14.147" v="9538" actId="20577"/>
          <ac:spMkLst>
            <pc:docMk/>
            <pc:sldMk cId="0" sldId="386"/>
            <ac:spMk id="7170" creationId="{00000000-0000-0000-0000-000000000000}"/>
          </ac:spMkLst>
        </pc:spChg>
        <pc:spChg chg="mod">
          <ac:chgData name="Froduald Kabanza" userId="edf393d0-642b-4b9e-8c75-f62133241689" providerId="ADAL" clId="{F17B1EDF-93CA-4D61-9FA4-3116CF6B8561}" dt="2022-02-01T14:25:05.720" v="9542" actId="20577"/>
          <ac:spMkLst>
            <pc:docMk/>
            <pc:sldMk cId="0" sldId="386"/>
            <ac:spMk id="7171" creationId="{00000000-0000-0000-0000-000000000000}"/>
          </ac:spMkLst>
        </pc:spChg>
        <pc:grpChg chg="add del mod">
          <ac:chgData name="Froduald Kabanza" userId="edf393d0-642b-4b9e-8c75-f62133241689" providerId="ADAL" clId="{F17B1EDF-93CA-4D61-9FA4-3116CF6B8561}" dt="2022-01-31T21:10:10.934" v="4511" actId="165"/>
          <ac:grpSpMkLst>
            <pc:docMk/>
            <pc:sldMk cId="0" sldId="386"/>
            <ac:grpSpMk id="9" creationId="{B209D486-B4BE-4005-B351-5B8DC6746A02}"/>
          </ac:grpSpMkLst>
        </pc:grpChg>
        <pc:picChg chg="mod">
          <ac:chgData name="Froduald Kabanza" userId="edf393d0-642b-4b9e-8c75-f62133241689" providerId="ADAL" clId="{F17B1EDF-93CA-4D61-9FA4-3116CF6B8561}" dt="2022-01-31T21:36:07.092" v="4944" actId="1076"/>
          <ac:picMkLst>
            <pc:docMk/>
            <pc:sldMk cId="0" sldId="386"/>
            <ac:picMk id="7175" creationId="{00000000-0000-0000-0000-000000000000}"/>
          </ac:picMkLst>
        </pc:picChg>
        <pc:cxnChg chg="del mod topLvl">
          <ac:chgData name="Froduald Kabanza" userId="edf393d0-642b-4b9e-8c75-f62133241689" providerId="ADAL" clId="{F17B1EDF-93CA-4D61-9FA4-3116CF6B8561}" dt="2022-01-31T21:25:41.498" v="4671" actId="478"/>
          <ac:cxnSpMkLst>
            <pc:docMk/>
            <pc:sldMk cId="0" sldId="386"/>
            <ac:cxnSpMk id="20" creationId="{AAB6F491-6AEC-4FA6-939A-8A7FA6E9FFEB}"/>
          </ac:cxnSpMkLst>
        </pc:cxnChg>
        <pc:cxnChg chg="del mod topLvl">
          <ac:chgData name="Froduald Kabanza" userId="edf393d0-642b-4b9e-8c75-f62133241689" providerId="ADAL" clId="{F17B1EDF-93CA-4D61-9FA4-3116CF6B8561}" dt="2022-01-31T21:15:25.624" v="4554" actId="478"/>
          <ac:cxnSpMkLst>
            <pc:docMk/>
            <pc:sldMk cId="0" sldId="386"/>
            <ac:cxnSpMk id="21" creationId="{6378530A-E6F8-41E5-9980-497825149A55}"/>
          </ac:cxnSpMkLst>
        </pc:cxnChg>
        <pc:cxnChg chg="del mod topLvl">
          <ac:chgData name="Froduald Kabanza" userId="edf393d0-642b-4b9e-8c75-f62133241689" providerId="ADAL" clId="{F17B1EDF-93CA-4D61-9FA4-3116CF6B8561}" dt="2022-01-31T21:15:27.171" v="4555" actId="478"/>
          <ac:cxnSpMkLst>
            <pc:docMk/>
            <pc:sldMk cId="0" sldId="386"/>
            <ac:cxnSpMk id="22" creationId="{6CB790D7-9689-46A4-99C6-50C333933C1F}"/>
          </ac:cxnSpMkLst>
        </pc:cxnChg>
        <pc:cxnChg chg="add del mod">
          <ac:chgData name="Froduald Kabanza" userId="edf393d0-642b-4b9e-8c75-f62133241689" providerId="ADAL" clId="{F17B1EDF-93CA-4D61-9FA4-3116CF6B8561}" dt="2022-01-31T21:16:31.115" v="4568" actId="478"/>
          <ac:cxnSpMkLst>
            <pc:docMk/>
            <pc:sldMk cId="0" sldId="386"/>
            <ac:cxnSpMk id="39" creationId="{3B303DCA-E2D3-4A6C-AA64-B1CA7752068E}"/>
          </ac:cxnSpMkLst>
        </pc:cxnChg>
        <pc:cxnChg chg="add del mod">
          <ac:chgData name="Froduald Kabanza" userId="edf393d0-642b-4b9e-8c75-f62133241689" providerId="ADAL" clId="{F17B1EDF-93CA-4D61-9FA4-3116CF6B8561}" dt="2022-01-31T21:16:32.782" v="4569" actId="478"/>
          <ac:cxnSpMkLst>
            <pc:docMk/>
            <pc:sldMk cId="0" sldId="386"/>
            <ac:cxnSpMk id="40" creationId="{D301F72B-A4A7-49A6-B4EE-6C900AAAF903}"/>
          </ac:cxnSpMkLst>
        </pc:cxnChg>
        <pc:cxnChg chg="add del mod">
          <ac:chgData name="Froduald Kabanza" userId="edf393d0-642b-4b9e-8c75-f62133241689" providerId="ADAL" clId="{F17B1EDF-93CA-4D61-9FA4-3116CF6B8561}" dt="2022-01-31T21:16:34.405" v="4570" actId="478"/>
          <ac:cxnSpMkLst>
            <pc:docMk/>
            <pc:sldMk cId="0" sldId="386"/>
            <ac:cxnSpMk id="41" creationId="{4E66922D-4CD7-4364-BE2E-556E4F2391F6}"/>
          </ac:cxnSpMkLst>
        </pc:cxnChg>
        <pc:cxnChg chg="add del mod">
          <ac:chgData name="Froduald Kabanza" userId="edf393d0-642b-4b9e-8c75-f62133241689" providerId="ADAL" clId="{F17B1EDF-93CA-4D61-9FA4-3116CF6B8561}" dt="2022-01-31T21:12:28.799" v="4522" actId="478"/>
          <ac:cxnSpMkLst>
            <pc:docMk/>
            <pc:sldMk cId="0" sldId="386"/>
            <ac:cxnSpMk id="42" creationId="{88AC8C57-0B2C-42C4-AB90-C1510F00A066}"/>
          </ac:cxnSpMkLst>
        </pc:cxnChg>
        <pc:cxnChg chg="add del mod">
          <ac:chgData name="Froduald Kabanza" userId="edf393d0-642b-4b9e-8c75-f62133241689" providerId="ADAL" clId="{F17B1EDF-93CA-4D61-9FA4-3116CF6B8561}" dt="2022-01-31T21:12:28.799" v="4522" actId="478"/>
          <ac:cxnSpMkLst>
            <pc:docMk/>
            <pc:sldMk cId="0" sldId="386"/>
            <ac:cxnSpMk id="43" creationId="{477F23D5-0702-4030-BBE1-9F66EE7D8AE4}"/>
          </ac:cxnSpMkLst>
        </pc:cxnChg>
        <pc:cxnChg chg="add del mod">
          <ac:chgData name="Froduald Kabanza" userId="edf393d0-642b-4b9e-8c75-f62133241689" providerId="ADAL" clId="{F17B1EDF-93CA-4D61-9FA4-3116CF6B8561}" dt="2022-01-31T21:12:28.799" v="4522" actId="478"/>
          <ac:cxnSpMkLst>
            <pc:docMk/>
            <pc:sldMk cId="0" sldId="386"/>
            <ac:cxnSpMk id="44" creationId="{A1C9226D-44AC-4777-BB40-5ED3337A9739}"/>
          </ac:cxnSpMkLst>
        </pc:cxnChg>
        <pc:cxnChg chg="add mod">
          <ac:chgData name="Froduald Kabanza" userId="edf393d0-642b-4b9e-8c75-f62133241689" providerId="ADAL" clId="{F17B1EDF-93CA-4D61-9FA4-3116CF6B8561}" dt="2022-01-31T21:36:07.092" v="4944" actId="1076"/>
          <ac:cxnSpMkLst>
            <pc:docMk/>
            <pc:sldMk cId="0" sldId="386"/>
            <ac:cxnSpMk id="68" creationId="{F5DCE905-F70F-49E8-8461-23A0DE254D6A}"/>
          </ac:cxnSpMkLst>
        </pc:cxnChg>
        <pc:cxnChg chg="add del mod">
          <ac:chgData name="Froduald Kabanza" userId="edf393d0-642b-4b9e-8c75-f62133241689" providerId="ADAL" clId="{F17B1EDF-93CA-4D61-9FA4-3116CF6B8561}" dt="2022-01-31T21:25:39.837" v="4670" actId="478"/>
          <ac:cxnSpMkLst>
            <pc:docMk/>
            <pc:sldMk cId="0" sldId="386"/>
            <ac:cxnSpMk id="69" creationId="{97A989A6-8311-4420-8811-672E725B462E}"/>
          </ac:cxnSpMkLst>
        </pc:cxnChg>
        <pc:cxnChg chg="add del mod">
          <ac:chgData name="Froduald Kabanza" userId="edf393d0-642b-4b9e-8c75-f62133241689" providerId="ADAL" clId="{F17B1EDF-93CA-4D61-9FA4-3116CF6B8561}" dt="2022-01-31T21:25:15.785" v="4663" actId="478"/>
          <ac:cxnSpMkLst>
            <pc:docMk/>
            <pc:sldMk cId="0" sldId="386"/>
            <ac:cxnSpMk id="70" creationId="{15A71600-4E9D-44ED-A8CF-B5BCE67201D0}"/>
          </ac:cxnSpMkLst>
        </pc:cxnChg>
        <pc:cxnChg chg="add mod">
          <ac:chgData name="Froduald Kabanza" userId="edf393d0-642b-4b9e-8c75-f62133241689" providerId="ADAL" clId="{F17B1EDF-93CA-4D61-9FA4-3116CF6B8561}" dt="2022-01-31T21:36:07.092" v="4944" actId="1076"/>
          <ac:cxnSpMkLst>
            <pc:docMk/>
            <pc:sldMk cId="0" sldId="386"/>
            <ac:cxnSpMk id="71" creationId="{7365E1ED-813C-4886-8D7C-69F48F0ED5F1}"/>
          </ac:cxnSpMkLst>
        </pc:cxnChg>
        <pc:cxnChg chg="add del mod">
          <ac:chgData name="Froduald Kabanza" userId="edf393d0-642b-4b9e-8c75-f62133241689" providerId="ADAL" clId="{F17B1EDF-93CA-4D61-9FA4-3116CF6B8561}" dt="2022-01-31T21:25:14.399" v="4662" actId="478"/>
          <ac:cxnSpMkLst>
            <pc:docMk/>
            <pc:sldMk cId="0" sldId="386"/>
            <ac:cxnSpMk id="72" creationId="{8F4AA89F-E6F3-48CD-AA2B-9C2BA00831B5}"/>
          </ac:cxnSpMkLst>
        </pc:cxnChg>
        <pc:cxnChg chg="add mod">
          <ac:chgData name="Froduald Kabanza" userId="edf393d0-642b-4b9e-8c75-f62133241689" providerId="ADAL" clId="{F17B1EDF-93CA-4D61-9FA4-3116CF6B8561}" dt="2022-01-31T21:36:07.092" v="4944" actId="1076"/>
          <ac:cxnSpMkLst>
            <pc:docMk/>
            <pc:sldMk cId="0" sldId="386"/>
            <ac:cxnSpMk id="73" creationId="{8AB617BE-2964-437D-A400-FC176DCDC2A8}"/>
          </ac:cxnSpMkLst>
        </pc:cxnChg>
        <pc:cxnChg chg="add del mod">
          <ac:chgData name="Froduald Kabanza" userId="edf393d0-642b-4b9e-8c75-f62133241689" providerId="ADAL" clId="{F17B1EDF-93CA-4D61-9FA4-3116CF6B8561}" dt="2022-01-31T21:26:46.978" v="4681" actId="478"/>
          <ac:cxnSpMkLst>
            <pc:docMk/>
            <pc:sldMk cId="0" sldId="386"/>
            <ac:cxnSpMk id="77" creationId="{1816F048-4FF8-4E06-8E7F-45CAE9E721E6}"/>
          </ac:cxnSpMkLst>
        </pc:cxnChg>
        <pc:cxnChg chg="add del mod">
          <ac:chgData name="Froduald Kabanza" userId="edf393d0-642b-4b9e-8c75-f62133241689" providerId="ADAL" clId="{F17B1EDF-93CA-4D61-9FA4-3116CF6B8561}" dt="2022-01-31T21:26:48.607" v="4682" actId="478"/>
          <ac:cxnSpMkLst>
            <pc:docMk/>
            <pc:sldMk cId="0" sldId="386"/>
            <ac:cxnSpMk id="78" creationId="{02A63FFE-609B-4C72-AAF1-A67004133938}"/>
          </ac:cxnSpMkLst>
        </pc:cxnChg>
        <pc:cxnChg chg="add mod">
          <ac:chgData name="Froduald Kabanza" userId="edf393d0-642b-4b9e-8c75-f62133241689" providerId="ADAL" clId="{F17B1EDF-93CA-4D61-9FA4-3116CF6B8561}" dt="2022-01-31T21:36:07.092" v="4944" actId="1076"/>
          <ac:cxnSpMkLst>
            <pc:docMk/>
            <pc:sldMk cId="0" sldId="386"/>
            <ac:cxnSpMk id="104" creationId="{51086C59-2101-47C8-AD48-87FC4B09F9D4}"/>
          </ac:cxnSpMkLst>
        </pc:cxnChg>
        <pc:cxnChg chg="add mod">
          <ac:chgData name="Froduald Kabanza" userId="edf393d0-642b-4b9e-8c75-f62133241689" providerId="ADAL" clId="{F17B1EDF-93CA-4D61-9FA4-3116CF6B8561}" dt="2022-01-31T21:36:07.092" v="4944" actId="1076"/>
          <ac:cxnSpMkLst>
            <pc:docMk/>
            <pc:sldMk cId="0" sldId="386"/>
            <ac:cxnSpMk id="105" creationId="{ECBE480F-9016-486A-AA3B-D3F04693B54E}"/>
          </ac:cxnSpMkLst>
        </pc:cxnChg>
        <pc:cxnChg chg="add mod">
          <ac:chgData name="Froduald Kabanza" userId="edf393d0-642b-4b9e-8c75-f62133241689" providerId="ADAL" clId="{F17B1EDF-93CA-4D61-9FA4-3116CF6B8561}" dt="2022-01-31T21:36:07.092" v="4944" actId="1076"/>
          <ac:cxnSpMkLst>
            <pc:docMk/>
            <pc:sldMk cId="0" sldId="386"/>
            <ac:cxnSpMk id="107" creationId="{722D0CAE-A932-4037-987C-BB5206EF7F03}"/>
          </ac:cxnSpMkLst>
        </pc:cxnChg>
        <pc:cxnChg chg="add mod">
          <ac:chgData name="Froduald Kabanza" userId="edf393d0-642b-4b9e-8c75-f62133241689" providerId="ADAL" clId="{F17B1EDF-93CA-4D61-9FA4-3116CF6B8561}" dt="2022-01-31T21:36:07.092" v="4944" actId="1076"/>
          <ac:cxnSpMkLst>
            <pc:docMk/>
            <pc:sldMk cId="0" sldId="386"/>
            <ac:cxnSpMk id="108" creationId="{C724BBFF-3E2B-44FD-99DA-E77A6942D14F}"/>
          </ac:cxnSpMkLst>
        </pc:cxnChg>
        <pc:cxnChg chg="add mod">
          <ac:chgData name="Froduald Kabanza" userId="edf393d0-642b-4b9e-8c75-f62133241689" providerId="ADAL" clId="{F17B1EDF-93CA-4D61-9FA4-3116CF6B8561}" dt="2022-01-31T21:36:07.092" v="4944" actId="1076"/>
          <ac:cxnSpMkLst>
            <pc:docMk/>
            <pc:sldMk cId="0" sldId="386"/>
            <ac:cxnSpMk id="111" creationId="{D34CE2C6-2C23-4DEF-8F68-C82805AEAFB4}"/>
          </ac:cxnSpMkLst>
        </pc:cxnChg>
        <pc:cxnChg chg="add mod">
          <ac:chgData name="Froduald Kabanza" userId="edf393d0-642b-4b9e-8c75-f62133241689" providerId="ADAL" clId="{F17B1EDF-93CA-4D61-9FA4-3116CF6B8561}" dt="2022-01-31T21:36:07.092" v="4944" actId="1076"/>
          <ac:cxnSpMkLst>
            <pc:docMk/>
            <pc:sldMk cId="0" sldId="386"/>
            <ac:cxnSpMk id="112" creationId="{39FCDC3A-A06D-4950-8436-F5C23373A963}"/>
          </ac:cxnSpMkLst>
        </pc:cxnChg>
      </pc:sldChg>
      <pc:sldChg chg="addSp delSp modSp add mod ord">
        <pc:chgData name="Froduald Kabanza" userId="edf393d0-642b-4b9e-8c75-f62133241689" providerId="ADAL" clId="{F17B1EDF-93CA-4D61-9FA4-3116CF6B8561}" dt="2022-02-02T14:02:46.258" v="10395" actId="27636"/>
        <pc:sldMkLst>
          <pc:docMk/>
          <pc:sldMk cId="0" sldId="387"/>
        </pc:sldMkLst>
        <pc:spChg chg="add del mod">
          <ac:chgData name="Froduald Kabanza" userId="edf393d0-642b-4b9e-8c75-f62133241689" providerId="ADAL" clId="{F17B1EDF-93CA-4D61-9FA4-3116CF6B8561}" dt="2022-01-31T21:33:44.440" v="4914" actId="478"/>
          <ac:spMkLst>
            <pc:docMk/>
            <pc:sldMk cId="0" sldId="387"/>
            <ac:spMk id="8" creationId="{00CD5983-9F2C-4F72-9596-57517478C024}"/>
          </ac:spMkLst>
        </pc:spChg>
        <pc:spChg chg="mod">
          <ac:chgData name="Froduald Kabanza" userId="edf393d0-642b-4b9e-8c75-f62133241689" providerId="ADAL" clId="{F17B1EDF-93CA-4D61-9FA4-3116CF6B8561}" dt="2022-01-31T21:08:42.412" v="4502"/>
          <ac:spMkLst>
            <pc:docMk/>
            <pc:sldMk cId="0" sldId="387"/>
            <ac:spMk id="10" creationId="{99E3D199-7DB2-4AC8-9A33-B1CB081B7F11}"/>
          </ac:spMkLst>
        </pc:spChg>
        <pc:spChg chg="mod">
          <ac:chgData name="Froduald Kabanza" userId="edf393d0-642b-4b9e-8c75-f62133241689" providerId="ADAL" clId="{F17B1EDF-93CA-4D61-9FA4-3116CF6B8561}" dt="2022-01-31T21:08:42.412" v="4502"/>
          <ac:spMkLst>
            <pc:docMk/>
            <pc:sldMk cId="0" sldId="387"/>
            <ac:spMk id="11" creationId="{5DF9A620-B184-43D2-92EB-A15A6740004C}"/>
          </ac:spMkLst>
        </pc:spChg>
        <pc:spChg chg="mod">
          <ac:chgData name="Froduald Kabanza" userId="edf393d0-642b-4b9e-8c75-f62133241689" providerId="ADAL" clId="{F17B1EDF-93CA-4D61-9FA4-3116CF6B8561}" dt="2022-01-31T21:08:42.412" v="4502"/>
          <ac:spMkLst>
            <pc:docMk/>
            <pc:sldMk cId="0" sldId="387"/>
            <ac:spMk id="12" creationId="{81B685E2-9941-467A-9EB6-C2C1457D802F}"/>
          </ac:spMkLst>
        </pc:spChg>
        <pc:spChg chg="mod">
          <ac:chgData name="Froduald Kabanza" userId="edf393d0-642b-4b9e-8c75-f62133241689" providerId="ADAL" clId="{F17B1EDF-93CA-4D61-9FA4-3116CF6B8561}" dt="2022-01-31T21:08:42.412" v="4502"/>
          <ac:spMkLst>
            <pc:docMk/>
            <pc:sldMk cId="0" sldId="387"/>
            <ac:spMk id="13" creationId="{26452BBE-0352-40A2-84AD-1383277EDBA3}"/>
          </ac:spMkLst>
        </pc:spChg>
        <pc:spChg chg="mod">
          <ac:chgData name="Froduald Kabanza" userId="edf393d0-642b-4b9e-8c75-f62133241689" providerId="ADAL" clId="{F17B1EDF-93CA-4D61-9FA4-3116CF6B8561}" dt="2022-01-31T21:08:42.412" v="4502"/>
          <ac:spMkLst>
            <pc:docMk/>
            <pc:sldMk cId="0" sldId="387"/>
            <ac:spMk id="14" creationId="{D86A8D21-A933-4E14-8ECA-9DC7F6C7906B}"/>
          </ac:spMkLst>
        </pc:spChg>
        <pc:spChg chg="mod">
          <ac:chgData name="Froduald Kabanza" userId="edf393d0-642b-4b9e-8c75-f62133241689" providerId="ADAL" clId="{F17B1EDF-93CA-4D61-9FA4-3116CF6B8561}" dt="2022-01-31T21:08:42.412" v="4502"/>
          <ac:spMkLst>
            <pc:docMk/>
            <pc:sldMk cId="0" sldId="387"/>
            <ac:spMk id="15" creationId="{07413B1B-24D2-4154-8DC0-B6BA31176807}"/>
          </ac:spMkLst>
        </pc:spChg>
        <pc:spChg chg="mod">
          <ac:chgData name="Froduald Kabanza" userId="edf393d0-642b-4b9e-8c75-f62133241689" providerId="ADAL" clId="{F17B1EDF-93CA-4D61-9FA4-3116CF6B8561}" dt="2022-01-31T21:08:42.412" v="4502"/>
          <ac:spMkLst>
            <pc:docMk/>
            <pc:sldMk cId="0" sldId="387"/>
            <ac:spMk id="16" creationId="{97259CD8-0D6B-4C78-BFB1-B539536704FD}"/>
          </ac:spMkLst>
        </pc:spChg>
        <pc:spChg chg="mod">
          <ac:chgData name="Froduald Kabanza" userId="edf393d0-642b-4b9e-8c75-f62133241689" providerId="ADAL" clId="{F17B1EDF-93CA-4D61-9FA4-3116CF6B8561}" dt="2022-01-31T21:08:42.412" v="4502"/>
          <ac:spMkLst>
            <pc:docMk/>
            <pc:sldMk cId="0" sldId="387"/>
            <ac:spMk id="17" creationId="{401342DF-9015-4AFD-BEFA-9B0BE112D87E}"/>
          </ac:spMkLst>
        </pc:spChg>
        <pc:spChg chg="mod">
          <ac:chgData name="Froduald Kabanza" userId="edf393d0-642b-4b9e-8c75-f62133241689" providerId="ADAL" clId="{F17B1EDF-93CA-4D61-9FA4-3116CF6B8561}" dt="2022-01-31T21:08:42.412" v="4502"/>
          <ac:spMkLst>
            <pc:docMk/>
            <pc:sldMk cId="0" sldId="387"/>
            <ac:spMk id="18" creationId="{121ABEEA-48EC-430B-8D5D-B80027912138}"/>
          </ac:spMkLst>
        </pc:spChg>
        <pc:spChg chg="mod">
          <ac:chgData name="Froduald Kabanza" userId="edf393d0-642b-4b9e-8c75-f62133241689" providerId="ADAL" clId="{F17B1EDF-93CA-4D61-9FA4-3116CF6B8561}" dt="2022-01-31T21:08:42.412" v="4502"/>
          <ac:spMkLst>
            <pc:docMk/>
            <pc:sldMk cId="0" sldId="387"/>
            <ac:spMk id="19" creationId="{B1FBE4E2-3483-49A0-835B-B2F1AE449024}"/>
          </ac:spMkLst>
        </pc:spChg>
        <pc:spChg chg="mod">
          <ac:chgData name="Froduald Kabanza" userId="edf393d0-642b-4b9e-8c75-f62133241689" providerId="ADAL" clId="{F17B1EDF-93CA-4D61-9FA4-3116CF6B8561}" dt="2022-01-31T21:08:42.412" v="4502"/>
          <ac:spMkLst>
            <pc:docMk/>
            <pc:sldMk cId="0" sldId="387"/>
            <ac:spMk id="23" creationId="{FDE61DC5-141A-45D2-AF94-0905E2BAEECA}"/>
          </ac:spMkLst>
        </pc:spChg>
        <pc:spChg chg="mod">
          <ac:chgData name="Froduald Kabanza" userId="edf393d0-642b-4b9e-8c75-f62133241689" providerId="ADAL" clId="{F17B1EDF-93CA-4D61-9FA4-3116CF6B8561}" dt="2022-01-31T21:08:42.412" v="4502"/>
          <ac:spMkLst>
            <pc:docMk/>
            <pc:sldMk cId="0" sldId="387"/>
            <ac:spMk id="24" creationId="{D93F8DD1-190E-437C-B43A-A74E3D849F93}"/>
          </ac:spMkLst>
        </pc:spChg>
        <pc:spChg chg="mod">
          <ac:chgData name="Froduald Kabanza" userId="edf393d0-642b-4b9e-8c75-f62133241689" providerId="ADAL" clId="{F17B1EDF-93CA-4D61-9FA4-3116CF6B8561}" dt="2022-01-31T21:08:42.412" v="4502"/>
          <ac:spMkLst>
            <pc:docMk/>
            <pc:sldMk cId="0" sldId="387"/>
            <ac:spMk id="25" creationId="{6AF0025D-A7E9-4F75-A980-0F10655C840C}"/>
          </ac:spMkLst>
        </pc:spChg>
        <pc:spChg chg="mod">
          <ac:chgData name="Froduald Kabanza" userId="edf393d0-642b-4b9e-8c75-f62133241689" providerId="ADAL" clId="{F17B1EDF-93CA-4D61-9FA4-3116CF6B8561}" dt="2022-01-31T21:08:42.412" v="4502"/>
          <ac:spMkLst>
            <pc:docMk/>
            <pc:sldMk cId="0" sldId="387"/>
            <ac:spMk id="26" creationId="{847E8841-CEFC-4867-92F3-8C78A45D01DD}"/>
          </ac:spMkLst>
        </pc:spChg>
        <pc:spChg chg="mod">
          <ac:chgData name="Froduald Kabanza" userId="edf393d0-642b-4b9e-8c75-f62133241689" providerId="ADAL" clId="{F17B1EDF-93CA-4D61-9FA4-3116CF6B8561}" dt="2022-01-31T21:08:42.412" v="4502"/>
          <ac:spMkLst>
            <pc:docMk/>
            <pc:sldMk cId="0" sldId="387"/>
            <ac:spMk id="27" creationId="{183CE32C-8650-48F2-ACAE-5580ABEA1349}"/>
          </ac:spMkLst>
        </pc:spChg>
        <pc:spChg chg="mod">
          <ac:chgData name="Froduald Kabanza" userId="edf393d0-642b-4b9e-8c75-f62133241689" providerId="ADAL" clId="{F17B1EDF-93CA-4D61-9FA4-3116CF6B8561}" dt="2022-02-02T14:02:46.258" v="10395" actId="27636"/>
          <ac:spMkLst>
            <pc:docMk/>
            <pc:sldMk cId="0" sldId="387"/>
            <ac:spMk id="28" creationId="{C9D9367D-EC05-474F-839E-C6D2D0A30815}"/>
          </ac:spMkLst>
        </pc:spChg>
        <pc:spChg chg="add mod">
          <ac:chgData name="Froduald Kabanza" userId="edf393d0-642b-4b9e-8c75-f62133241689" providerId="ADAL" clId="{F17B1EDF-93CA-4D61-9FA4-3116CF6B8561}" dt="2022-01-31T21:35:49.086" v="4941" actId="1076"/>
          <ac:spMkLst>
            <pc:docMk/>
            <pc:sldMk cId="0" sldId="387"/>
            <ac:spMk id="29" creationId="{2BE1F262-C9A1-41EE-9ED4-6EB2EEB66FAB}"/>
          </ac:spMkLst>
        </pc:spChg>
        <pc:spChg chg="mod">
          <ac:chgData name="Froduald Kabanza" userId="edf393d0-642b-4b9e-8c75-f62133241689" providerId="ADAL" clId="{F17B1EDF-93CA-4D61-9FA4-3116CF6B8561}" dt="2022-01-31T20:44:54.882" v="3975" actId="20577"/>
          <ac:spMkLst>
            <pc:docMk/>
            <pc:sldMk cId="0" sldId="387"/>
            <ac:spMk id="8194" creationId="{00000000-0000-0000-0000-000000000000}"/>
          </ac:spMkLst>
        </pc:spChg>
        <pc:spChg chg="mod">
          <ac:chgData name="Froduald Kabanza" userId="edf393d0-642b-4b9e-8c75-f62133241689" providerId="ADAL" clId="{F17B1EDF-93CA-4D61-9FA4-3116CF6B8561}" dt="2022-01-31T20:45:05.261" v="3982" actId="20577"/>
          <ac:spMkLst>
            <pc:docMk/>
            <pc:sldMk cId="0" sldId="387"/>
            <ac:spMk id="8195" creationId="{00000000-0000-0000-0000-000000000000}"/>
          </ac:spMkLst>
        </pc:spChg>
        <pc:grpChg chg="add mod">
          <ac:chgData name="Froduald Kabanza" userId="edf393d0-642b-4b9e-8c75-f62133241689" providerId="ADAL" clId="{F17B1EDF-93CA-4D61-9FA4-3116CF6B8561}" dt="2022-01-31T21:08:50.497" v="4505" actId="1076"/>
          <ac:grpSpMkLst>
            <pc:docMk/>
            <pc:sldMk cId="0" sldId="387"/>
            <ac:grpSpMk id="9" creationId="{BF846D97-90B7-4659-97CE-C95A0FFF542D}"/>
          </ac:grpSpMkLst>
        </pc:grpChg>
        <pc:picChg chg="mod">
          <ac:chgData name="Froduald Kabanza" userId="edf393d0-642b-4b9e-8c75-f62133241689" providerId="ADAL" clId="{F17B1EDF-93CA-4D61-9FA4-3116CF6B8561}" dt="2022-01-31T21:08:46.076" v="4504" actId="1076"/>
          <ac:picMkLst>
            <pc:docMk/>
            <pc:sldMk cId="0" sldId="387"/>
            <ac:picMk id="8199" creationId="{00000000-0000-0000-0000-000000000000}"/>
          </ac:picMkLst>
        </pc:picChg>
        <pc:cxnChg chg="mod">
          <ac:chgData name="Froduald Kabanza" userId="edf393d0-642b-4b9e-8c75-f62133241689" providerId="ADAL" clId="{F17B1EDF-93CA-4D61-9FA4-3116CF6B8561}" dt="2022-01-31T21:08:42.412" v="4502"/>
          <ac:cxnSpMkLst>
            <pc:docMk/>
            <pc:sldMk cId="0" sldId="387"/>
            <ac:cxnSpMk id="20" creationId="{08446299-7F26-4EE6-AE1F-ADAA370C428D}"/>
          </ac:cxnSpMkLst>
        </pc:cxnChg>
        <pc:cxnChg chg="mod">
          <ac:chgData name="Froduald Kabanza" userId="edf393d0-642b-4b9e-8c75-f62133241689" providerId="ADAL" clId="{F17B1EDF-93CA-4D61-9FA4-3116CF6B8561}" dt="2022-01-31T21:08:42.412" v="4502"/>
          <ac:cxnSpMkLst>
            <pc:docMk/>
            <pc:sldMk cId="0" sldId="387"/>
            <ac:cxnSpMk id="21" creationId="{D85C067F-3A26-45D1-9E6B-1E1C8EF12F86}"/>
          </ac:cxnSpMkLst>
        </pc:cxnChg>
        <pc:cxnChg chg="mod">
          <ac:chgData name="Froduald Kabanza" userId="edf393d0-642b-4b9e-8c75-f62133241689" providerId="ADAL" clId="{F17B1EDF-93CA-4D61-9FA4-3116CF6B8561}" dt="2022-01-31T21:08:42.412" v="4502"/>
          <ac:cxnSpMkLst>
            <pc:docMk/>
            <pc:sldMk cId="0" sldId="387"/>
            <ac:cxnSpMk id="22" creationId="{F0BD7069-624C-46CF-AFA6-5AF6CC586126}"/>
          </ac:cxnSpMkLst>
        </pc:cxnChg>
      </pc:sldChg>
      <pc:sldChg chg="addSp delSp modSp add mod delAnim modAnim">
        <pc:chgData name="Froduald Kabanza" userId="edf393d0-642b-4b9e-8c75-f62133241689" providerId="ADAL" clId="{F17B1EDF-93CA-4D61-9FA4-3116CF6B8561}" dt="2022-02-02T14:03:40.656" v="10399" actId="27636"/>
        <pc:sldMkLst>
          <pc:docMk/>
          <pc:sldMk cId="0" sldId="388"/>
        </pc:sldMkLst>
        <pc:spChg chg="del">
          <ac:chgData name="Froduald Kabanza" userId="edf393d0-642b-4b9e-8c75-f62133241689" providerId="ADAL" clId="{F17B1EDF-93CA-4D61-9FA4-3116CF6B8561}" dt="2022-01-31T21:08:17.074" v="4501" actId="478"/>
          <ac:spMkLst>
            <pc:docMk/>
            <pc:sldMk cId="0" sldId="388"/>
            <ac:spMk id="10" creationId="{00000000-0000-0000-0000-000000000000}"/>
          </ac:spMkLst>
        </pc:spChg>
        <pc:spChg chg="mod">
          <ac:chgData name="Froduald Kabanza" userId="edf393d0-642b-4b9e-8c75-f62133241689" providerId="ADAL" clId="{F17B1EDF-93CA-4D61-9FA4-3116CF6B8561}" dt="2022-01-31T21:06:09.641" v="4487"/>
          <ac:spMkLst>
            <pc:docMk/>
            <pc:sldMk cId="0" sldId="388"/>
            <ac:spMk id="11" creationId="{A7C3EF1B-F6ED-4F1B-ACDD-B353B159E6A8}"/>
          </ac:spMkLst>
        </pc:spChg>
        <pc:spChg chg="mod">
          <ac:chgData name="Froduald Kabanza" userId="edf393d0-642b-4b9e-8c75-f62133241689" providerId="ADAL" clId="{F17B1EDF-93CA-4D61-9FA4-3116CF6B8561}" dt="2022-01-31T21:06:09.641" v="4487"/>
          <ac:spMkLst>
            <pc:docMk/>
            <pc:sldMk cId="0" sldId="388"/>
            <ac:spMk id="12" creationId="{779E5232-9EF1-483B-A001-D956D66420F9}"/>
          </ac:spMkLst>
        </pc:spChg>
        <pc:spChg chg="mod">
          <ac:chgData name="Froduald Kabanza" userId="edf393d0-642b-4b9e-8c75-f62133241689" providerId="ADAL" clId="{F17B1EDF-93CA-4D61-9FA4-3116CF6B8561}" dt="2022-01-31T21:06:09.641" v="4487"/>
          <ac:spMkLst>
            <pc:docMk/>
            <pc:sldMk cId="0" sldId="388"/>
            <ac:spMk id="13" creationId="{C8AF9EA8-7C00-4D19-8D41-A8BA51BA8420}"/>
          </ac:spMkLst>
        </pc:spChg>
        <pc:spChg chg="mod">
          <ac:chgData name="Froduald Kabanza" userId="edf393d0-642b-4b9e-8c75-f62133241689" providerId="ADAL" clId="{F17B1EDF-93CA-4D61-9FA4-3116CF6B8561}" dt="2022-01-31T21:06:09.641" v="4487"/>
          <ac:spMkLst>
            <pc:docMk/>
            <pc:sldMk cId="0" sldId="388"/>
            <ac:spMk id="14" creationId="{6BC89F17-319B-483A-B288-C8EEF7C36A17}"/>
          </ac:spMkLst>
        </pc:spChg>
        <pc:spChg chg="mod">
          <ac:chgData name="Froduald Kabanza" userId="edf393d0-642b-4b9e-8c75-f62133241689" providerId="ADAL" clId="{F17B1EDF-93CA-4D61-9FA4-3116CF6B8561}" dt="2022-01-31T21:06:09.641" v="4487"/>
          <ac:spMkLst>
            <pc:docMk/>
            <pc:sldMk cId="0" sldId="388"/>
            <ac:spMk id="15" creationId="{34A288F3-113B-47C0-9295-42B8E28F6AB5}"/>
          </ac:spMkLst>
        </pc:spChg>
        <pc:spChg chg="mod">
          <ac:chgData name="Froduald Kabanza" userId="edf393d0-642b-4b9e-8c75-f62133241689" providerId="ADAL" clId="{F17B1EDF-93CA-4D61-9FA4-3116CF6B8561}" dt="2022-01-31T21:06:09.641" v="4487"/>
          <ac:spMkLst>
            <pc:docMk/>
            <pc:sldMk cId="0" sldId="388"/>
            <ac:spMk id="16" creationId="{1F96B0A2-9D8C-496D-A9FB-CFDBCD8CA47E}"/>
          </ac:spMkLst>
        </pc:spChg>
        <pc:spChg chg="mod">
          <ac:chgData name="Froduald Kabanza" userId="edf393d0-642b-4b9e-8c75-f62133241689" providerId="ADAL" clId="{F17B1EDF-93CA-4D61-9FA4-3116CF6B8561}" dt="2022-01-31T21:06:09.641" v="4487"/>
          <ac:spMkLst>
            <pc:docMk/>
            <pc:sldMk cId="0" sldId="388"/>
            <ac:spMk id="17" creationId="{61DC7DEE-0393-4A60-8169-E9317AB5F164}"/>
          </ac:spMkLst>
        </pc:spChg>
        <pc:spChg chg="mod">
          <ac:chgData name="Froduald Kabanza" userId="edf393d0-642b-4b9e-8c75-f62133241689" providerId="ADAL" clId="{F17B1EDF-93CA-4D61-9FA4-3116CF6B8561}" dt="2022-01-31T21:06:09.641" v="4487"/>
          <ac:spMkLst>
            <pc:docMk/>
            <pc:sldMk cId="0" sldId="388"/>
            <ac:spMk id="18" creationId="{0BC5EFD6-E115-44AE-A2F7-F4715DBC9D07}"/>
          </ac:spMkLst>
        </pc:spChg>
        <pc:spChg chg="mod">
          <ac:chgData name="Froduald Kabanza" userId="edf393d0-642b-4b9e-8c75-f62133241689" providerId="ADAL" clId="{F17B1EDF-93CA-4D61-9FA4-3116CF6B8561}" dt="2022-01-31T21:06:09.641" v="4487"/>
          <ac:spMkLst>
            <pc:docMk/>
            <pc:sldMk cId="0" sldId="388"/>
            <ac:spMk id="19" creationId="{C8790D1A-4629-4AD8-AD70-E86DC8293737}"/>
          </ac:spMkLst>
        </pc:spChg>
        <pc:spChg chg="mod">
          <ac:chgData name="Froduald Kabanza" userId="edf393d0-642b-4b9e-8c75-f62133241689" providerId="ADAL" clId="{F17B1EDF-93CA-4D61-9FA4-3116CF6B8561}" dt="2022-01-31T21:06:09.641" v="4487"/>
          <ac:spMkLst>
            <pc:docMk/>
            <pc:sldMk cId="0" sldId="388"/>
            <ac:spMk id="20" creationId="{52620546-3FD9-45AA-AF5B-6353D7F0C37F}"/>
          </ac:spMkLst>
        </pc:spChg>
        <pc:spChg chg="mod">
          <ac:chgData name="Froduald Kabanza" userId="edf393d0-642b-4b9e-8c75-f62133241689" providerId="ADAL" clId="{F17B1EDF-93CA-4D61-9FA4-3116CF6B8561}" dt="2022-01-31T21:06:09.641" v="4487"/>
          <ac:spMkLst>
            <pc:docMk/>
            <pc:sldMk cId="0" sldId="388"/>
            <ac:spMk id="24" creationId="{3984882B-350E-4E60-BE98-60FC99D994EB}"/>
          </ac:spMkLst>
        </pc:spChg>
        <pc:spChg chg="mod">
          <ac:chgData name="Froduald Kabanza" userId="edf393d0-642b-4b9e-8c75-f62133241689" providerId="ADAL" clId="{F17B1EDF-93CA-4D61-9FA4-3116CF6B8561}" dt="2022-01-31T21:06:09.641" v="4487"/>
          <ac:spMkLst>
            <pc:docMk/>
            <pc:sldMk cId="0" sldId="388"/>
            <ac:spMk id="25" creationId="{5AF19B35-BB6B-41B6-9FFF-6CC458B77138}"/>
          </ac:spMkLst>
        </pc:spChg>
        <pc:spChg chg="mod">
          <ac:chgData name="Froduald Kabanza" userId="edf393d0-642b-4b9e-8c75-f62133241689" providerId="ADAL" clId="{F17B1EDF-93CA-4D61-9FA4-3116CF6B8561}" dt="2022-01-31T21:06:09.641" v="4487"/>
          <ac:spMkLst>
            <pc:docMk/>
            <pc:sldMk cId="0" sldId="388"/>
            <ac:spMk id="26" creationId="{A4A5D3CD-4FB9-488E-A1AC-71F36C7DCE8A}"/>
          </ac:spMkLst>
        </pc:spChg>
        <pc:spChg chg="mod">
          <ac:chgData name="Froduald Kabanza" userId="edf393d0-642b-4b9e-8c75-f62133241689" providerId="ADAL" clId="{F17B1EDF-93CA-4D61-9FA4-3116CF6B8561}" dt="2022-01-31T21:06:09.641" v="4487"/>
          <ac:spMkLst>
            <pc:docMk/>
            <pc:sldMk cId="0" sldId="388"/>
            <ac:spMk id="27" creationId="{AB33DBBB-1CC3-4BE9-AC0E-E5C08AE8587A}"/>
          </ac:spMkLst>
        </pc:spChg>
        <pc:spChg chg="mod">
          <ac:chgData name="Froduald Kabanza" userId="edf393d0-642b-4b9e-8c75-f62133241689" providerId="ADAL" clId="{F17B1EDF-93CA-4D61-9FA4-3116CF6B8561}" dt="2022-01-31T21:06:09.641" v="4487"/>
          <ac:spMkLst>
            <pc:docMk/>
            <pc:sldMk cId="0" sldId="388"/>
            <ac:spMk id="28" creationId="{BEAD22FA-A578-405B-BE9C-B8B46716CC5C}"/>
          </ac:spMkLst>
        </pc:spChg>
        <pc:spChg chg="mod">
          <ac:chgData name="Froduald Kabanza" userId="edf393d0-642b-4b9e-8c75-f62133241689" providerId="ADAL" clId="{F17B1EDF-93CA-4D61-9FA4-3116CF6B8561}" dt="2022-02-02T14:03:40.656" v="10399" actId="27636"/>
          <ac:spMkLst>
            <pc:docMk/>
            <pc:sldMk cId="0" sldId="388"/>
            <ac:spMk id="29" creationId="{6E1E9315-7EF7-4B88-8486-58E698BB7EF1}"/>
          </ac:spMkLst>
        </pc:spChg>
        <pc:spChg chg="mod">
          <ac:chgData name="Froduald Kabanza" userId="edf393d0-642b-4b9e-8c75-f62133241689" providerId="ADAL" clId="{F17B1EDF-93CA-4D61-9FA4-3116CF6B8561}" dt="2022-01-31T20:45:22.480" v="4014" actId="20577"/>
          <ac:spMkLst>
            <pc:docMk/>
            <pc:sldMk cId="0" sldId="388"/>
            <ac:spMk id="9218" creationId="{00000000-0000-0000-0000-000000000000}"/>
          </ac:spMkLst>
        </pc:spChg>
        <pc:spChg chg="mod">
          <ac:chgData name="Froduald Kabanza" userId="edf393d0-642b-4b9e-8c75-f62133241689" providerId="ADAL" clId="{F17B1EDF-93CA-4D61-9FA4-3116CF6B8561}" dt="2022-01-31T20:49:46.302" v="4308" actId="20577"/>
          <ac:spMkLst>
            <pc:docMk/>
            <pc:sldMk cId="0" sldId="388"/>
            <ac:spMk id="9219" creationId="{00000000-0000-0000-0000-000000000000}"/>
          </ac:spMkLst>
        </pc:spChg>
        <pc:grpChg chg="add mod">
          <ac:chgData name="Froduald Kabanza" userId="edf393d0-642b-4b9e-8c75-f62133241689" providerId="ADAL" clId="{F17B1EDF-93CA-4D61-9FA4-3116CF6B8561}" dt="2022-01-31T21:07:00.767" v="4492" actId="1076"/>
          <ac:grpSpMkLst>
            <pc:docMk/>
            <pc:sldMk cId="0" sldId="388"/>
            <ac:grpSpMk id="9" creationId="{7FF6BF7F-AF29-42E1-9396-BA85A86C76A9}"/>
          </ac:grpSpMkLst>
        </pc:grpChg>
        <pc:picChg chg="add mod">
          <ac:chgData name="Froduald Kabanza" userId="edf393d0-642b-4b9e-8c75-f62133241689" providerId="ADAL" clId="{F17B1EDF-93CA-4D61-9FA4-3116CF6B8561}" dt="2022-01-31T21:08:05.377" v="4500" actId="14100"/>
          <ac:picMkLst>
            <pc:docMk/>
            <pc:sldMk cId="0" sldId="388"/>
            <ac:picMk id="2" creationId="{317A362C-0880-4F47-8D4E-53549D3A02E4}"/>
          </ac:picMkLst>
        </pc:picChg>
        <pc:picChg chg="add del mod">
          <ac:chgData name="Froduald Kabanza" userId="edf393d0-642b-4b9e-8c75-f62133241689" providerId="ADAL" clId="{F17B1EDF-93CA-4D61-9FA4-3116CF6B8561}" dt="2022-01-31T21:07:53.387" v="4497" actId="478"/>
          <ac:picMkLst>
            <pc:docMk/>
            <pc:sldMk cId="0" sldId="388"/>
            <ac:picMk id="3" creationId="{A3C12AFE-B278-4447-B961-B043ACA5C356}"/>
          </ac:picMkLst>
        </pc:picChg>
        <pc:picChg chg="del mod">
          <ac:chgData name="Froduald Kabanza" userId="edf393d0-642b-4b9e-8c75-f62133241689" providerId="ADAL" clId="{F17B1EDF-93CA-4D61-9FA4-3116CF6B8561}" dt="2022-01-31T21:07:41.551" v="4493" actId="478"/>
          <ac:picMkLst>
            <pc:docMk/>
            <pc:sldMk cId="0" sldId="388"/>
            <ac:picMk id="9223" creationId="{00000000-0000-0000-0000-000000000000}"/>
          </ac:picMkLst>
        </pc:picChg>
        <pc:cxnChg chg="mod">
          <ac:chgData name="Froduald Kabanza" userId="edf393d0-642b-4b9e-8c75-f62133241689" providerId="ADAL" clId="{F17B1EDF-93CA-4D61-9FA4-3116CF6B8561}" dt="2022-01-31T21:06:09.641" v="4487"/>
          <ac:cxnSpMkLst>
            <pc:docMk/>
            <pc:sldMk cId="0" sldId="388"/>
            <ac:cxnSpMk id="21" creationId="{A0B2FBC6-05A4-4610-9D7B-DEB885F6EAC8}"/>
          </ac:cxnSpMkLst>
        </pc:cxnChg>
        <pc:cxnChg chg="mod">
          <ac:chgData name="Froduald Kabanza" userId="edf393d0-642b-4b9e-8c75-f62133241689" providerId="ADAL" clId="{F17B1EDF-93CA-4D61-9FA4-3116CF6B8561}" dt="2022-01-31T21:06:09.641" v="4487"/>
          <ac:cxnSpMkLst>
            <pc:docMk/>
            <pc:sldMk cId="0" sldId="388"/>
            <ac:cxnSpMk id="22" creationId="{6763B4D3-5356-4517-A6BF-D1DB26666EC0}"/>
          </ac:cxnSpMkLst>
        </pc:cxnChg>
        <pc:cxnChg chg="mod">
          <ac:chgData name="Froduald Kabanza" userId="edf393d0-642b-4b9e-8c75-f62133241689" providerId="ADAL" clId="{F17B1EDF-93CA-4D61-9FA4-3116CF6B8561}" dt="2022-01-31T21:06:09.641" v="4487"/>
          <ac:cxnSpMkLst>
            <pc:docMk/>
            <pc:sldMk cId="0" sldId="388"/>
            <ac:cxnSpMk id="23" creationId="{C25B0885-3F69-4575-B51D-8711319C35EE}"/>
          </ac:cxnSpMkLst>
        </pc:cxnChg>
      </pc:sldChg>
      <pc:sldChg chg="addSp delSp modSp add mod ord modNotesTx">
        <pc:chgData name="Froduald Kabanza" userId="edf393d0-642b-4b9e-8c75-f62133241689" providerId="ADAL" clId="{F17B1EDF-93CA-4D61-9FA4-3116CF6B8561}" dt="2022-02-02T14:03:53.353" v="10402" actId="27636"/>
        <pc:sldMkLst>
          <pc:docMk/>
          <pc:sldMk cId="0" sldId="389"/>
        </pc:sldMkLst>
        <pc:spChg chg="add mod">
          <ac:chgData name="Froduald Kabanza" userId="edf393d0-642b-4b9e-8c75-f62133241689" providerId="ADAL" clId="{F17B1EDF-93CA-4D61-9FA4-3116CF6B8561}" dt="2022-01-31T21:28:19.769" v="4693" actId="1076"/>
          <ac:spMkLst>
            <pc:docMk/>
            <pc:sldMk cId="0" sldId="389"/>
            <ac:spMk id="4" creationId="{CBD29B4A-569E-4F08-8C66-C577BDC8C56F}"/>
          </ac:spMkLst>
        </pc:spChg>
        <pc:spChg chg="add mod">
          <ac:chgData name="Froduald Kabanza" userId="edf393d0-642b-4b9e-8c75-f62133241689" providerId="ADAL" clId="{F17B1EDF-93CA-4D61-9FA4-3116CF6B8561}" dt="2022-01-31T20:48:00.958" v="4204" actId="20577"/>
          <ac:spMkLst>
            <pc:docMk/>
            <pc:sldMk cId="0" sldId="389"/>
            <ac:spMk id="11" creationId="{DBF8FF5E-6F8E-40F1-9F7F-FF2C2F7D51B0}"/>
          </ac:spMkLst>
        </pc:spChg>
        <pc:spChg chg="mod">
          <ac:chgData name="Froduald Kabanza" userId="edf393d0-642b-4b9e-8c75-f62133241689" providerId="ADAL" clId="{F17B1EDF-93CA-4D61-9FA4-3116CF6B8561}" dt="2022-01-31T20:53:50.327" v="4314"/>
          <ac:spMkLst>
            <pc:docMk/>
            <pc:sldMk cId="0" sldId="389"/>
            <ac:spMk id="19" creationId="{92726143-DA3B-4753-810A-3906E8A0FDC9}"/>
          </ac:spMkLst>
        </pc:spChg>
        <pc:spChg chg="mod">
          <ac:chgData name="Froduald Kabanza" userId="edf393d0-642b-4b9e-8c75-f62133241689" providerId="ADAL" clId="{F17B1EDF-93CA-4D61-9FA4-3116CF6B8561}" dt="2022-01-31T20:53:50.327" v="4314"/>
          <ac:spMkLst>
            <pc:docMk/>
            <pc:sldMk cId="0" sldId="389"/>
            <ac:spMk id="20" creationId="{295F102F-1B6D-4303-9D67-9B142483A93C}"/>
          </ac:spMkLst>
        </pc:spChg>
        <pc:spChg chg="mod">
          <ac:chgData name="Froduald Kabanza" userId="edf393d0-642b-4b9e-8c75-f62133241689" providerId="ADAL" clId="{F17B1EDF-93CA-4D61-9FA4-3116CF6B8561}" dt="2022-01-31T20:53:50.327" v="4314"/>
          <ac:spMkLst>
            <pc:docMk/>
            <pc:sldMk cId="0" sldId="389"/>
            <ac:spMk id="21" creationId="{CE262B3F-7679-4ABD-B87C-70D32B68C7A2}"/>
          </ac:spMkLst>
        </pc:spChg>
        <pc:spChg chg="mod">
          <ac:chgData name="Froduald Kabanza" userId="edf393d0-642b-4b9e-8c75-f62133241689" providerId="ADAL" clId="{F17B1EDF-93CA-4D61-9FA4-3116CF6B8561}" dt="2022-01-31T20:53:50.327" v="4314"/>
          <ac:spMkLst>
            <pc:docMk/>
            <pc:sldMk cId="0" sldId="389"/>
            <ac:spMk id="22" creationId="{15500755-A60E-41B7-B353-FACEF91206F2}"/>
          </ac:spMkLst>
        </pc:spChg>
        <pc:spChg chg="mod">
          <ac:chgData name="Froduald Kabanza" userId="edf393d0-642b-4b9e-8c75-f62133241689" providerId="ADAL" clId="{F17B1EDF-93CA-4D61-9FA4-3116CF6B8561}" dt="2022-01-31T20:53:50.327" v="4314"/>
          <ac:spMkLst>
            <pc:docMk/>
            <pc:sldMk cId="0" sldId="389"/>
            <ac:spMk id="23" creationId="{E11BA729-9BDA-45BD-9229-50363C2F9E78}"/>
          </ac:spMkLst>
        </pc:spChg>
        <pc:spChg chg="mod">
          <ac:chgData name="Froduald Kabanza" userId="edf393d0-642b-4b9e-8c75-f62133241689" providerId="ADAL" clId="{F17B1EDF-93CA-4D61-9FA4-3116CF6B8561}" dt="2022-01-31T20:53:50.327" v="4314"/>
          <ac:spMkLst>
            <pc:docMk/>
            <pc:sldMk cId="0" sldId="389"/>
            <ac:spMk id="24" creationId="{410CF6AB-8B47-4833-82ED-5F5BE3ED97AB}"/>
          </ac:spMkLst>
        </pc:spChg>
        <pc:spChg chg="mod">
          <ac:chgData name="Froduald Kabanza" userId="edf393d0-642b-4b9e-8c75-f62133241689" providerId="ADAL" clId="{F17B1EDF-93CA-4D61-9FA4-3116CF6B8561}" dt="2022-01-31T20:53:50.327" v="4314"/>
          <ac:spMkLst>
            <pc:docMk/>
            <pc:sldMk cId="0" sldId="389"/>
            <ac:spMk id="25" creationId="{7D668127-880B-4264-8F0D-65F68A84EDA6}"/>
          </ac:spMkLst>
        </pc:spChg>
        <pc:spChg chg="mod">
          <ac:chgData name="Froduald Kabanza" userId="edf393d0-642b-4b9e-8c75-f62133241689" providerId="ADAL" clId="{F17B1EDF-93CA-4D61-9FA4-3116CF6B8561}" dt="2022-01-31T20:53:50.327" v="4314"/>
          <ac:spMkLst>
            <pc:docMk/>
            <pc:sldMk cId="0" sldId="389"/>
            <ac:spMk id="26" creationId="{C3D7B50A-F15D-46CA-B450-3316C91AA8EC}"/>
          </ac:spMkLst>
        </pc:spChg>
        <pc:spChg chg="mod">
          <ac:chgData name="Froduald Kabanza" userId="edf393d0-642b-4b9e-8c75-f62133241689" providerId="ADAL" clId="{F17B1EDF-93CA-4D61-9FA4-3116CF6B8561}" dt="2022-01-31T20:53:50.327" v="4314"/>
          <ac:spMkLst>
            <pc:docMk/>
            <pc:sldMk cId="0" sldId="389"/>
            <ac:spMk id="27" creationId="{05610A27-1EA3-4731-842C-7445A3576981}"/>
          </ac:spMkLst>
        </pc:spChg>
        <pc:spChg chg="mod">
          <ac:chgData name="Froduald Kabanza" userId="edf393d0-642b-4b9e-8c75-f62133241689" providerId="ADAL" clId="{F17B1EDF-93CA-4D61-9FA4-3116CF6B8561}" dt="2022-01-31T20:53:50.327" v="4314"/>
          <ac:spMkLst>
            <pc:docMk/>
            <pc:sldMk cId="0" sldId="389"/>
            <ac:spMk id="28" creationId="{D337863C-60EE-48F9-A34A-CFA41EE8B0B8}"/>
          </ac:spMkLst>
        </pc:spChg>
        <pc:spChg chg="mod">
          <ac:chgData name="Froduald Kabanza" userId="edf393d0-642b-4b9e-8c75-f62133241689" providerId="ADAL" clId="{F17B1EDF-93CA-4D61-9FA4-3116CF6B8561}" dt="2022-01-31T20:53:50.327" v="4314"/>
          <ac:spMkLst>
            <pc:docMk/>
            <pc:sldMk cId="0" sldId="389"/>
            <ac:spMk id="29" creationId="{13E06202-2201-49A8-8DE9-2CD349277423}"/>
          </ac:spMkLst>
        </pc:spChg>
        <pc:spChg chg="mod">
          <ac:chgData name="Froduald Kabanza" userId="edf393d0-642b-4b9e-8c75-f62133241689" providerId="ADAL" clId="{F17B1EDF-93CA-4D61-9FA4-3116CF6B8561}" dt="2022-01-31T20:53:50.327" v="4314"/>
          <ac:spMkLst>
            <pc:docMk/>
            <pc:sldMk cId="0" sldId="389"/>
            <ac:spMk id="30" creationId="{1DE6D51A-C33A-4314-A6DF-73C06E7FBC59}"/>
          </ac:spMkLst>
        </pc:spChg>
        <pc:spChg chg="mod">
          <ac:chgData name="Froduald Kabanza" userId="edf393d0-642b-4b9e-8c75-f62133241689" providerId="ADAL" clId="{F17B1EDF-93CA-4D61-9FA4-3116CF6B8561}" dt="2022-01-31T20:53:50.327" v="4314"/>
          <ac:spMkLst>
            <pc:docMk/>
            <pc:sldMk cId="0" sldId="389"/>
            <ac:spMk id="31" creationId="{179B5F58-0E28-45A4-960B-B3C62C7156BF}"/>
          </ac:spMkLst>
        </pc:spChg>
        <pc:spChg chg="mod">
          <ac:chgData name="Froduald Kabanza" userId="edf393d0-642b-4b9e-8c75-f62133241689" providerId="ADAL" clId="{F17B1EDF-93CA-4D61-9FA4-3116CF6B8561}" dt="2022-01-31T20:53:50.327" v="4314"/>
          <ac:spMkLst>
            <pc:docMk/>
            <pc:sldMk cId="0" sldId="389"/>
            <ac:spMk id="32" creationId="{2131E9BD-6025-43CE-A12B-193BD1EEE396}"/>
          </ac:spMkLst>
        </pc:spChg>
        <pc:spChg chg="mod">
          <ac:chgData name="Froduald Kabanza" userId="edf393d0-642b-4b9e-8c75-f62133241689" providerId="ADAL" clId="{F17B1EDF-93CA-4D61-9FA4-3116CF6B8561}" dt="2022-01-31T20:53:50.327" v="4314"/>
          <ac:spMkLst>
            <pc:docMk/>
            <pc:sldMk cId="0" sldId="389"/>
            <ac:spMk id="33" creationId="{064F93F4-152D-4371-923D-9A841AB17D44}"/>
          </ac:spMkLst>
        </pc:spChg>
        <pc:spChg chg="mod">
          <ac:chgData name="Froduald Kabanza" userId="edf393d0-642b-4b9e-8c75-f62133241689" providerId="ADAL" clId="{F17B1EDF-93CA-4D61-9FA4-3116CF6B8561}" dt="2022-01-31T20:53:50.327" v="4314"/>
          <ac:spMkLst>
            <pc:docMk/>
            <pc:sldMk cId="0" sldId="389"/>
            <ac:spMk id="34" creationId="{0DB6DD00-D7A0-4882-A32A-25F2BF5DF480}"/>
          </ac:spMkLst>
        </pc:spChg>
        <pc:spChg chg="mod">
          <ac:chgData name="Froduald Kabanza" userId="edf393d0-642b-4b9e-8c75-f62133241689" providerId="ADAL" clId="{F17B1EDF-93CA-4D61-9FA4-3116CF6B8561}" dt="2022-01-31T21:05:20.865" v="4475"/>
          <ac:spMkLst>
            <pc:docMk/>
            <pc:sldMk cId="0" sldId="389"/>
            <ac:spMk id="41" creationId="{8A93086B-6767-4CDB-A51C-0506C0A03CE0}"/>
          </ac:spMkLst>
        </pc:spChg>
        <pc:spChg chg="mod">
          <ac:chgData name="Froduald Kabanza" userId="edf393d0-642b-4b9e-8c75-f62133241689" providerId="ADAL" clId="{F17B1EDF-93CA-4D61-9FA4-3116CF6B8561}" dt="2022-01-31T21:05:20.865" v="4475"/>
          <ac:spMkLst>
            <pc:docMk/>
            <pc:sldMk cId="0" sldId="389"/>
            <ac:spMk id="42" creationId="{7BFA02AC-2CAA-465B-8B68-AAB9F7E9309F}"/>
          </ac:spMkLst>
        </pc:spChg>
        <pc:spChg chg="mod">
          <ac:chgData name="Froduald Kabanza" userId="edf393d0-642b-4b9e-8c75-f62133241689" providerId="ADAL" clId="{F17B1EDF-93CA-4D61-9FA4-3116CF6B8561}" dt="2022-01-31T21:05:20.865" v="4475"/>
          <ac:spMkLst>
            <pc:docMk/>
            <pc:sldMk cId="0" sldId="389"/>
            <ac:spMk id="43" creationId="{01E16A75-12C9-4FA6-9C66-1D55615BECE9}"/>
          </ac:spMkLst>
        </pc:spChg>
        <pc:spChg chg="mod">
          <ac:chgData name="Froduald Kabanza" userId="edf393d0-642b-4b9e-8c75-f62133241689" providerId="ADAL" clId="{F17B1EDF-93CA-4D61-9FA4-3116CF6B8561}" dt="2022-01-31T21:05:20.865" v="4475"/>
          <ac:spMkLst>
            <pc:docMk/>
            <pc:sldMk cId="0" sldId="389"/>
            <ac:spMk id="44" creationId="{7909FEA1-5069-448E-BA05-7E4C7E350785}"/>
          </ac:spMkLst>
        </pc:spChg>
        <pc:spChg chg="mod">
          <ac:chgData name="Froduald Kabanza" userId="edf393d0-642b-4b9e-8c75-f62133241689" providerId="ADAL" clId="{F17B1EDF-93CA-4D61-9FA4-3116CF6B8561}" dt="2022-01-31T21:05:20.865" v="4475"/>
          <ac:spMkLst>
            <pc:docMk/>
            <pc:sldMk cId="0" sldId="389"/>
            <ac:spMk id="45" creationId="{68F9FB70-EC47-4866-A778-C6C07BEA8E51}"/>
          </ac:spMkLst>
        </pc:spChg>
        <pc:spChg chg="mod">
          <ac:chgData name="Froduald Kabanza" userId="edf393d0-642b-4b9e-8c75-f62133241689" providerId="ADAL" clId="{F17B1EDF-93CA-4D61-9FA4-3116CF6B8561}" dt="2022-01-31T21:05:20.865" v="4475"/>
          <ac:spMkLst>
            <pc:docMk/>
            <pc:sldMk cId="0" sldId="389"/>
            <ac:spMk id="46" creationId="{4CCECA36-1D0E-4ABC-9EDB-FC3386CAD6FD}"/>
          </ac:spMkLst>
        </pc:spChg>
        <pc:spChg chg="mod">
          <ac:chgData name="Froduald Kabanza" userId="edf393d0-642b-4b9e-8c75-f62133241689" providerId="ADAL" clId="{F17B1EDF-93CA-4D61-9FA4-3116CF6B8561}" dt="2022-01-31T21:05:20.865" v="4475"/>
          <ac:spMkLst>
            <pc:docMk/>
            <pc:sldMk cId="0" sldId="389"/>
            <ac:spMk id="47" creationId="{08584953-AE0C-4D5F-8026-16BE3C595BB3}"/>
          </ac:spMkLst>
        </pc:spChg>
        <pc:spChg chg="mod">
          <ac:chgData name="Froduald Kabanza" userId="edf393d0-642b-4b9e-8c75-f62133241689" providerId="ADAL" clId="{F17B1EDF-93CA-4D61-9FA4-3116CF6B8561}" dt="2022-01-31T21:05:20.865" v="4475"/>
          <ac:spMkLst>
            <pc:docMk/>
            <pc:sldMk cId="0" sldId="389"/>
            <ac:spMk id="48" creationId="{75834C45-EE0C-47B1-B332-CA63D40A6601}"/>
          </ac:spMkLst>
        </pc:spChg>
        <pc:spChg chg="mod">
          <ac:chgData name="Froduald Kabanza" userId="edf393d0-642b-4b9e-8c75-f62133241689" providerId="ADAL" clId="{F17B1EDF-93CA-4D61-9FA4-3116CF6B8561}" dt="2022-01-31T21:05:20.865" v="4475"/>
          <ac:spMkLst>
            <pc:docMk/>
            <pc:sldMk cId="0" sldId="389"/>
            <ac:spMk id="49" creationId="{A64C97A1-47F0-47EA-B9F4-34969BC139A8}"/>
          </ac:spMkLst>
        </pc:spChg>
        <pc:spChg chg="mod">
          <ac:chgData name="Froduald Kabanza" userId="edf393d0-642b-4b9e-8c75-f62133241689" providerId="ADAL" clId="{F17B1EDF-93CA-4D61-9FA4-3116CF6B8561}" dt="2022-01-31T21:05:20.865" v="4475"/>
          <ac:spMkLst>
            <pc:docMk/>
            <pc:sldMk cId="0" sldId="389"/>
            <ac:spMk id="50" creationId="{1AD6A92A-2D8A-4CE3-ABCC-8333B29FCFCE}"/>
          </ac:spMkLst>
        </pc:spChg>
        <pc:spChg chg="mod">
          <ac:chgData name="Froduald Kabanza" userId="edf393d0-642b-4b9e-8c75-f62133241689" providerId="ADAL" clId="{F17B1EDF-93CA-4D61-9FA4-3116CF6B8561}" dt="2022-01-31T21:05:20.865" v="4475"/>
          <ac:spMkLst>
            <pc:docMk/>
            <pc:sldMk cId="0" sldId="389"/>
            <ac:spMk id="54" creationId="{611DED26-7CAD-46DF-AF15-5B0528D6E79B}"/>
          </ac:spMkLst>
        </pc:spChg>
        <pc:spChg chg="mod">
          <ac:chgData name="Froduald Kabanza" userId="edf393d0-642b-4b9e-8c75-f62133241689" providerId="ADAL" clId="{F17B1EDF-93CA-4D61-9FA4-3116CF6B8561}" dt="2022-01-31T21:05:20.865" v="4475"/>
          <ac:spMkLst>
            <pc:docMk/>
            <pc:sldMk cId="0" sldId="389"/>
            <ac:spMk id="55" creationId="{FED40BF5-DEC2-4786-97A1-BD11077D3A56}"/>
          </ac:spMkLst>
        </pc:spChg>
        <pc:spChg chg="mod">
          <ac:chgData name="Froduald Kabanza" userId="edf393d0-642b-4b9e-8c75-f62133241689" providerId="ADAL" clId="{F17B1EDF-93CA-4D61-9FA4-3116CF6B8561}" dt="2022-01-31T21:05:20.865" v="4475"/>
          <ac:spMkLst>
            <pc:docMk/>
            <pc:sldMk cId="0" sldId="389"/>
            <ac:spMk id="56" creationId="{20F5F10A-4285-416A-A42F-FA3F04C2A90A}"/>
          </ac:spMkLst>
        </pc:spChg>
        <pc:spChg chg="mod">
          <ac:chgData name="Froduald Kabanza" userId="edf393d0-642b-4b9e-8c75-f62133241689" providerId="ADAL" clId="{F17B1EDF-93CA-4D61-9FA4-3116CF6B8561}" dt="2022-01-31T21:05:20.865" v="4475"/>
          <ac:spMkLst>
            <pc:docMk/>
            <pc:sldMk cId="0" sldId="389"/>
            <ac:spMk id="57" creationId="{96436ECD-5DBF-421D-AC40-E586A67ED7DB}"/>
          </ac:spMkLst>
        </pc:spChg>
        <pc:spChg chg="mod">
          <ac:chgData name="Froduald Kabanza" userId="edf393d0-642b-4b9e-8c75-f62133241689" providerId="ADAL" clId="{F17B1EDF-93CA-4D61-9FA4-3116CF6B8561}" dt="2022-01-31T21:05:20.865" v="4475"/>
          <ac:spMkLst>
            <pc:docMk/>
            <pc:sldMk cId="0" sldId="389"/>
            <ac:spMk id="58" creationId="{BF54B987-F4FB-4C79-B472-97DAC99A03B3}"/>
          </ac:spMkLst>
        </pc:spChg>
        <pc:spChg chg="mod">
          <ac:chgData name="Froduald Kabanza" userId="edf393d0-642b-4b9e-8c75-f62133241689" providerId="ADAL" clId="{F17B1EDF-93CA-4D61-9FA4-3116CF6B8561}" dt="2022-02-02T14:03:53.353" v="10402" actId="27636"/>
          <ac:spMkLst>
            <pc:docMk/>
            <pc:sldMk cId="0" sldId="389"/>
            <ac:spMk id="59" creationId="{AAAD71B5-F8BB-4797-AC8E-307243A84879}"/>
          </ac:spMkLst>
        </pc:spChg>
        <pc:spChg chg="mod">
          <ac:chgData name="Froduald Kabanza" userId="edf393d0-642b-4b9e-8c75-f62133241689" providerId="ADAL" clId="{F17B1EDF-93CA-4D61-9FA4-3116CF6B8561}" dt="2022-01-31T20:45:40.118" v="4037" actId="20577"/>
          <ac:spMkLst>
            <pc:docMk/>
            <pc:sldMk cId="0" sldId="389"/>
            <ac:spMk id="10242" creationId="{00000000-0000-0000-0000-000000000000}"/>
          </ac:spMkLst>
        </pc:spChg>
        <pc:spChg chg="mod">
          <ac:chgData name="Froduald Kabanza" userId="edf393d0-642b-4b9e-8c75-f62133241689" providerId="ADAL" clId="{F17B1EDF-93CA-4D61-9FA4-3116CF6B8561}" dt="2022-01-31T20:49:34.685" v="4304" actId="20577"/>
          <ac:spMkLst>
            <pc:docMk/>
            <pc:sldMk cId="0" sldId="389"/>
            <ac:spMk id="10243" creationId="{00000000-0000-0000-0000-000000000000}"/>
          </ac:spMkLst>
        </pc:spChg>
        <pc:grpChg chg="add del mod">
          <ac:chgData name="Froduald Kabanza" userId="edf393d0-642b-4b9e-8c75-f62133241689" providerId="ADAL" clId="{F17B1EDF-93CA-4D61-9FA4-3116CF6B8561}" dt="2022-01-31T20:53:56.973" v="4315" actId="478"/>
          <ac:grpSpMkLst>
            <pc:docMk/>
            <pc:sldMk cId="0" sldId="389"/>
            <ac:grpSpMk id="12" creationId="{E77C23BC-A868-47D5-9B01-4F74F9847919}"/>
          </ac:grpSpMkLst>
        </pc:grpChg>
        <pc:grpChg chg="mod">
          <ac:chgData name="Froduald Kabanza" userId="edf393d0-642b-4b9e-8c75-f62133241689" providerId="ADAL" clId="{F17B1EDF-93CA-4D61-9FA4-3116CF6B8561}" dt="2022-01-31T20:53:50.327" v="4314"/>
          <ac:grpSpMkLst>
            <pc:docMk/>
            <pc:sldMk cId="0" sldId="389"/>
            <ac:grpSpMk id="13" creationId="{835D125D-B8D1-490A-8770-CB185553B5FE}"/>
          </ac:grpSpMkLst>
        </pc:grpChg>
        <pc:grpChg chg="add mod">
          <ac:chgData name="Froduald Kabanza" userId="edf393d0-642b-4b9e-8c75-f62133241689" providerId="ADAL" clId="{F17B1EDF-93CA-4D61-9FA4-3116CF6B8561}" dt="2022-01-31T21:05:58.072" v="4485" actId="14100"/>
          <ac:grpSpMkLst>
            <pc:docMk/>
            <pc:sldMk cId="0" sldId="389"/>
            <ac:grpSpMk id="40" creationId="{8621CC4E-6994-46B6-A4B8-2ED3B865C4C6}"/>
          </ac:grpSpMkLst>
        </pc:grpChg>
        <pc:graphicFrameChg chg="mod">
          <ac:chgData name="Froduald Kabanza" userId="edf393d0-642b-4b9e-8c75-f62133241689" providerId="ADAL" clId="{F17B1EDF-93CA-4D61-9FA4-3116CF6B8561}" dt="2022-01-31T20:53:50.327" v="4314"/>
          <ac:graphicFrameMkLst>
            <pc:docMk/>
            <pc:sldMk cId="0" sldId="389"/>
            <ac:graphicFrameMk id="35" creationId="{4B6B8BE2-4B76-454F-9169-9835BDAE0B86}"/>
          </ac:graphicFrameMkLst>
        </pc:graphicFrameChg>
        <pc:graphicFrameChg chg="mod">
          <ac:chgData name="Froduald Kabanza" userId="edf393d0-642b-4b9e-8c75-f62133241689" providerId="ADAL" clId="{F17B1EDF-93CA-4D61-9FA4-3116CF6B8561}" dt="2022-01-31T20:53:50.327" v="4314"/>
          <ac:graphicFrameMkLst>
            <pc:docMk/>
            <pc:sldMk cId="0" sldId="389"/>
            <ac:graphicFrameMk id="36" creationId="{75D8528C-7550-414D-8DCB-363A3DE81827}"/>
          </ac:graphicFrameMkLst>
        </pc:graphicFrameChg>
        <pc:graphicFrameChg chg="mod">
          <ac:chgData name="Froduald Kabanza" userId="edf393d0-642b-4b9e-8c75-f62133241689" providerId="ADAL" clId="{F17B1EDF-93CA-4D61-9FA4-3116CF6B8561}" dt="2022-01-31T20:53:50.327" v="4314"/>
          <ac:graphicFrameMkLst>
            <pc:docMk/>
            <pc:sldMk cId="0" sldId="389"/>
            <ac:graphicFrameMk id="37" creationId="{C6D62206-C2C7-4636-8EF7-D9FC8809D85A}"/>
          </ac:graphicFrameMkLst>
        </pc:graphicFrameChg>
        <pc:graphicFrameChg chg="mod">
          <ac:chgData name="Froduald Kabanza" userId="edf393d0-642b-4b9e-8c75-f62133241689" providerId="ADAL" clId="{F17B1EDF-93CA-4D61-9FA4-3116CF6B8561}" dt="2022-01-31T20:53:50.327" v="4314"/>
          <ac:graphicFrameMkLst>
            <pc:docMk/>
            <pc:sldMk cId="0" sldId="389"/>
            <ac:graphicFrameMk id="38" creationId="{B1109207-0E58-416F-8FE8-0A7525234929}"/>
          </ac:graphicFrameMkLst>
        </pc:graphicFrameChg>
        <pc:graphicFrameChg chg="mod">
          <ac:chgData name="Froduald Kabanza" userId="edf393d0-642b-4b9e-8c75-f62133241689" providerId="ADAL" clId="{F17B1EDF-93CA-4D61-9FA4-3116CF6B8561}" dt="2022-01-31T20:53:50.327" v="4314"/>
          <ac:graphicFrameMkLst>
            <pc:docMk/>
            <pc:sldMk cId="0" sldId="389"/>
            <ac:graphicFrameMk id="39" creationId="{56A40ED6-32E3-402E-BEC7-7695F307B0A2}"/>
          </ac:graphicFrameMkLst>
        </pc:graphicFrameChg>
        <pc:picChg chg="add mod">
          <ac:chgData name="Froduald Kabanza" userId="edf393d0-642b-4b9e-8c75-f62133241689" providerId="ADAL" clId="{F17B1EDF-93CA-4D61-9FA4-3116CF6B8561}" dt="2022-01-31T21:28:16.494" v="4692" actId="14100"/>
          <ac:picMkLst>
            <pc:docMk/>
            <pc:sldMk cId="0" sldId="389"/>
            <ac:picMk id="3" creationId="{F4C54C79-B38B-460B-B1D1-5DBC170C7EB7}"/>
          </ac:picMkLst>
        </pc:picChg>
        <pc:picChg chg="add mod">
          <ac:chgData name="Froduald Kabanza" userId="edf393d0-642b-4b9e-8c75-f62133241689" providerId="ADAL" clId="{F17B1EDF-93CA-4D61-9FA4-3116CF6B8561}" dt="2022-01-31T21:28:39.902" v="4697" actId="1076"/>
          <ac:picMkLst>
            <pc:docMk/>
            <pc:sldMk cId="0" sldId="389"/>
            <ac:picMk id="60" creationId="{C9AD3B55-ACEB-4773-AF9C-F580153EAF39}"/>
          </ac:picMkLst>
        </pc:picChg>
        <pc:picChg chg="del">
          <ac:chgData name="Froduald Kabanza" userId="edf393d0-642b-4b9e-8c75-f62133241689" providerId="ADAL" clId="{F17B1EDF-93CA-4D61-9FA4-3116CF6B8561}" dt="2022-01-31T20:39:57.549" v="3708" actId="478"/>
          <ac:picMkLst>
            <pc:docMk/>
            <pc:sldMk cId="0" sldId="389"/>
            <ac:picMk id="10247" creationId="{00000000-0000-0000-0000-000000000000}"/>
          </ac:picMkLst>
        </pc:picChg>
        <pc:cxnChg chg="mod">
          <ac:chgData name="Froduald Kabanza" userId="edf393d0-642b-4b9e-8c75-f62133241689" providerId="ADAL" clId="{F17B1EDF-93CA-4D61-9FA4-3116CF6B8561}" dt="2022-01-31T20:53:50.327" v="4314"/>
          <ac:cxnSpMkLst>
            <pc:docMk/>
            <pc:sldMk cId="0" sldId="389"/>
            <ac:cxnSpMk id="14" creationId="{F3A436EC-250D-463C-BDD3-7D2F2092A63E}"/>
          </ac:cxnSpMkLst>
        </pc:cxnChg>
        <pc:cxnChg chg="mod">
          <ac:chgData name="Froduald Kabanza" userId="edf393d0-642b-4b9e-8c75-f62133241689" providerId="ADAL" clId="{F17B1EDF-93CA-4D61-9FA4-3116CF6B8561}" dt="2022-01-31T20:53:50.327" v="4314"/>
          <ac:cxnSpMkLst>
            <pc:docMk/>
            <pc:sldMk cId="0" sldId="389"/>
            <ac:cxnSpMk id="15" creationId="{D377C200-4010-4BCD-980C-7641F05D230F}"/>
          </ac:cxnSpMkLst>
        </pc:cxnChg>
        <pc:cxnChg chg="mod">
          <ac:chgData name="Froduald Kabanza" userId="edf393d0-642b-4b9e-8c75-f62133241689" providerId="ADAL" clId="{F17B1EDF-93CA-4D61-9FA4-3116CF6B8561}" dt="2022-01-31T20:53:50.327" v="4314"/>
          <ac:cxnSpMkLst>
            <pc:docMk/>
            <pc:sldMk cId="0" sldId="389"/>
            <ac:cxnSpMk id="16" creationId="{CF31A8B2-5BA2-4EF6-B495-387A49504EB7}"/>
          </ac:cxnSpMkLst>
        </pc:cxnChg>
        <pc:cxnChg chg="mod">
          <ac:chgData name="Froduald Kabanza" userId="edf393d0-642b-4b9e-8c75-f62133241689" providerId="ADAL" clId="{F17B1EDF-93CA-4D61-9FA4-3116CF6B8561}" dt="2022-01-31T20:53:50.327" v="4314"/>
          <ac:cxnSpMkLst>
            <pc:docMk/>
            <pc:sldMk cId="0" sldId="389"/>
            <ac:cxnSpMk id="17" creationId="{19351F12-E674-43A0-B41A-E0D6BDED05BD}"/>
          </ac:cxnSpMkLst>
        </pc:cxnChg>
        <pc:cxnChg chg="mod">
          <ac:chgData name="Froduald Kabanza" userId="edf393d0-642b-4b9e-8c75-f62133241689" providerId="ADAL" clId="{F17B1EDF-93CA-4D61-9FA4-3116CF6B8561}" dt="2022-01-31T20:53:50.327" v="4314"/>
          <ac:cxnSpMkLst>
            <pc:docMk/>
            <pc:sldMk cId="0" sldId="389"/>
            <ac:cxnSpMk id="18" creationId="{E7F63A00-53B1-41FC-AE1D-7EF3C0C17C66}"/>
          </ac:cxnSpMkLst>
        </pc:cxnChg>
        <pc:cxnChg chg="mod">
          <ac:chgData name="Froduald Kabanza" userId="edf393d0-642b-4b9e-8c75-f62133241689" providerId="ADAL" clId="{F17B1EDF-93CA-4D61-9FA4-3116CF6B8561}" dt="2022-01-31T21:05:20.865" v="4475"/>
          <ac:cxnSpMkLst>
            <pc:docMk/>
            <pc:sldMk cId="0" sldId="389"/>
            <ac:cxnSpMk id="51" creationId="{06D91100-BC63-4516-B01D-DB071A602E76}"/>
          </ac:cxnSpMkLst>
        </pc:cxnChg>
        <pc:cxnChg chg="mod">
          <ac:chgData name="Froduald Kabanza" userId="edf393d0-642b-4b9e-8c75-f62133241689" providerId="ADAL" clId="{F17B1EDF-93CA-4D61-9FA4-3116CF6B8561}" dt="2022-01-31T21:05:20.865" v="4475"/>
          <ac:cxnSpMkLst>
            <pc:docMk/>
            <pc:sldMk cId="0" sldId="389"/>
            <ac:cxnSpMk id="52" creationId="{2446E5FA-93C0-4E8D-8C20-185BAA8D57BD}"/>
          </ac:cxnSpMkLst>
        </pc:cxnChg>
        <pc:cxnChg chg="mod">
          <ac:chgData name="Froduald Kabanza" userId="edf393d0-642b-4b9e-8c75-f62133241689" providerId="ADAL" clId="{F17B1EDF-93CA-4D61-9FA4-3116CF6B8561}" dt="2022-01-31T21:05:20.865" v="4475"/>
          <ac:cxnSpMkLst>
            <pc:docMk/>
            <pc:sldMk cId="0" sldId="389"/>
            <ac:cxnSpMk id="53" creationId="{3297A1FB-FCBB-4553-86EA-99DDE70A5911}"/>
          </ac:cxnSpMkLst>
        </pc:cxnChg>
      </pc:sldChg>
      <pc:sldChg chg="add">
        <pc:chgData name="Froduald Kabanza" userId="edf393d0-642b-4b9e-8c75-f62133241689" providerId="ADAL" clId="{F17B1EDF-93CA-4D61-9FA4-3116CF6B8561}" dt="2022-01-30T23:05:49.796" v="355"/>
        <pc:sldMkLst>
          <pc:docMk/>
          <pc:sldMk cId="0" sldId="390"/>
        </pc:sldMkLst>
      </pc:sldChg>
      <pc:sldChg chg="add del">
        <pc:chgData name="Froduald Kabanza" userId="edf393d0-642b-4b9e-8c75-f62133241689" providerId="ADAL" clId="{F17B1EDF-93CA-4D61-9FA4-3116CF6B8561}" dt="2022-01-30T23:43:13.415" v="848" actId="2696"/>
        <pc:sldMkLst>
          <pc:docMk/>
          <pc:sldMk cId="0" sldId="391"/>
        </pc:sldMkLst>
      </pc:sldChg>
      <pc:sldChg chg="addSp delSp modSp add mod ord">
        <pc:chgData name="Froduald Kabanza" userId="edf393d0-642b-4b9e-8c75-f62133241689" providerId="ADAL" clId="{F17B1EDF-93CA-4D61-9FA4-3116CF6B8561}" dt="2022-02-01T14:37:33.373" v="9631" actId="14100"/>
        <pc:sldMkLst>
          <pc:docMk/>
          <pc:sldMk cId="0" sldId="393"/>
        </pc:sldMkLst>
        <pc:spChg chg="mod">
          <ac:chgData name="Froduald Kabanza" userId="edf393d0-642b-4b9e-8c75-f62133241689" providerId="ADAL" clId="{F17B1EDF-93CA-4D61-9FA4-3116CF6B8561}" dt="2022-02-01T14:34:22.104" v="9603"/>
          <ac:spMkLst>
            <pc:docMk/>
            <pc:sldMk cId="0" sldId="393"/>
            <ac:spMk id="39" creationId="{0155BEE9-75DF-42F8-AC40-4B79BDC32A9E}"/>
          </ac:spMkLst>
        </pc:spChg>
        <pc:spChg chg="mod">
          <ac:chgData name="Froduald Kabanza" userId="edf393d0-642b-4b9e-8c75-f62133241689" providerId="ADAL" clId="{F17B1EDF-93CA-4D61-9FA4-3116CF6B8561}" dt="2022-02-01T14:34:22.104" v="9603"/>
          <ac:spMkLst>
            <pc:docMk/>
            <pc:sldMk cId="0" sldId="393"/>
            <ac:spMk id="40" creationId="{12DC4B6D-1FEB-45BF-80DD-E7B30F6FDE6A}"/>
          </ac:spMkLst>
        </pc:spChg>
        <pc:spChg chg="mod">
          <ac:chgData name="Froduald Kabanza" userId="edf393d0-642b-4b9e-8c75-f62133241689" providerId="ADAL" clId="{F17B1EDF-93CA-4D61-9FA4-3116CF6B8561}" dt="2022-02-01T14:34:22.104" v="9603"/>
          <ac:spMkLst>
            <pc:docMk/>
            <pc:sldMk cId="0" sldId="393"/>
            <ac:spMk id="45" creationId="{9EEBE055-3F09-4A7F-9D12-F06BE0389A5F}"/>
          </ac:spMkLst>
        </pc:spChg>
        <pc:spChg chg="mod">
          <ac:chgData name="Froduald Kabanza" userId="edf393d0-642b-4b9e-8c75-f62133241689" providerId="ADAL" clId="{F17B1EDF-93CA-4D61-9FA4-3116CF6B8561}" dt="2022-02-01T14:34:22.104" v="9603"/>
          <ac:spMkLst>
            <pc:docMk/>
            <pc:sldMk cId="0" sldId="393"/>
            <ac:spMk id="46" creationId="{A2A54E0A-CABA-49C1-A45A-E25C3E9B274C}"/>
          </ac:spMkLst>
        </pc:spChg>
        <pc:spChg chg="mod">
          <ac:chgData name="Froduald Kabanza" userId="edf393d0-642b-4b9e-8c75-f62133241689" providerId="ADAL" clId="{F17B1EDF-93CA-4D61-9FA4-3116CF6B8561}" dt="2022-02-01T14:34:22.104" v="9603"/>
          <ac:spMkLst>
            <pc:docMk/>
            <pc:sldMk cId="0" sldId="393"/>
            <ac:spMk id="47" creationId="{3518F1C9-3C3F-4861-A864-3037B8CE3665}"/>
          </ac:spMkLst>
        </pc:spChg>
        <pc:spChg chg="mod">
          <ac:chgData name="Froduald Kabanza" userId="edf393d0-642b-4b9e-8c75-f62133241689" providerId="ADAL" clId="{F17B1EDF-93CA-4D61-9FA4-3116CF6B8561}" dt="2022-01-31T21:02:27.384" v="4439"/>
          <ac:spMkLst>
            <pc:docMk/>
            <pc:sldMk cId="0" sldId="393"/>
            <ac:spMk id="48" creationId="{00000000-0000-0000-0000-000000000000}"/>
          </ac:spMkLst>
        </pc:spChg>
        <pc:spChg chg="mod">
          <ac:chgData name="Froduald Kabanza" userId="edf393d0-642b-4b9e-8c75-f62133241689" providerId="ADAL" clId="{F17B1EDF-93CA-4D61-9FA4-3116CF6B8561}" dt="2022-01-31T21:02:27.384" v="4439"/>
          <ac:spMkLst>
            <pc:docMk/>
            <pc:sldMk cId="0" sldId="393"/>
            <ac:spMk id="49" creationId="{00000000-0000-0000-0000-000000000000}"/>
          </ac:spMkLst>
        </pc:spChg>
        <pc:spChg chg="mod">
          <ac:chgData name="Froduald Kabanza" userId="edf393d0-642b-4b9e-8c75-f62133241689" providerId="ADAL" clId="{F17B1EDF-93CA-4D61-9FA4-3116CF6B8561}" dt="2022-01-31T21:02:27.384" v="4439"/>
          <ac:spMkLst>
            <pc:docMk/>
            <pc:sldMk cId="0" sldId="393"/>
            <ac:spMk id="50" creationId="{00000000-0000-0000-0000-000000000000}"/>
          </ac:spMkLst>
        </pc:spChg>
        <pc:spChg chg="mod">
          <ac:chgData name="Froduald Kabanza" userId="edf393d0-642b-4b9e-8c75-f62133241689" providerId="ADAL" clId="{F17B1EDF-93CA-4D61-9FA4-3116CF6B8561}" dt="2022-01-31T21:02:27.384" v="4439"/>
          <ac:spMkLst>
            <pc:docMk/>
            <pc:sldMk cId="0" sldId="393"/>
            <ac:spMk id="51" creationId="{00000000-0000-0000-0000-000000000000}"/>
          </ac:spMkLst>
        </pc:spChg>
        <pc:spChg chg="mod">
          <ac:chgData name="Froduald Kabanza" userId="edf393d0-642b-4b9e-8c75-f62133241689" providerId="ADAL" clId="{F17B1EDF-93CA-4D61-9FA4-3116CF6B8561}" dt="2022-02-01T14:34:22.104" v="9603"/>
          <ac:spMkLst>
            <pc:docMk/>
            <pc:sldMk cId="0" sldId="393"/>
            <ac:spMk id="52" creationId="{3BAA2015-CEF7-4B50-B4B3-6B1DDB826C67}"/>
          </ac:spMkLst>
        </pc:spChg>
        <pc:spChg chg="mod">
          <ac:chgData name="Froduald Kabanza" userId="edf393d0-642b-4b9e-8c75-f62133241689" providerId="ADAL" clId="{F17B1EDF-93CA-4D61-9FA4-3116CF6B8561}" dt="2022-02-01T14:34:22.104" v="9603"/>
          <ac:spMkLst>
            <pc:docMk/>
            <pc:sldMk cId="0" sldId="393"/>
            <ac:spMk id="53" creationId="{BCA801A9-6598-4089-ABA4-5CF5E05314FE}"/>
          </ac:spMkLst>
        </pc:spChg>
        <pc:spChg chg="mod">
          <ac:chgData name="Froduald Kabanza" userId="edf393d0-642b-4b9e-8c75-f62133241689" providerId="ADAL" clId="{F17B1EDF-93CA-4D61-9FA4-3116CF6B8561}" dt="2022-02-01T14:34:22.104" v="9603"/>
          <ac:spMkLst>
            <pc:docMk/>
            <pc:sldMk cId="0" sldId="393"/>
            <ac:spMk id="54" creationId="{68D67C2F-27DC-447D-A276-BB4290EC5446}"/>
          </ac:spMkLst>
        </pc:spChg>
        <pc:spChg chg="mod">
          <ac:chgData name="Froduald Kabanza" userId="edf393d0-642b-4b9e-8c75-f62133241689" providerId="ADAL" clId="{F17B1EDF-93CA-4D61-9FA4-3116CF6B8561}" dt="2022-02-01T14:34:22.104" v="9603"/>
          <ac:spMkLst>
            <pc:docMk/>
            <pc:sldMk cId="0" sldId="393"/>
            <ac:spMk id="55" creationId="{5C4F4C69-F997-448A-A2A1-C77510528FFD}"/>
          </ac:spMkLst>
        </pc:spChg>
        <pc:spChg chg="mod">
          <ac:chgData name="Froduald Kabanza" userId="edf393d0-642b-4b9e-8c75-f62133241689" providerId="ADAL" clId="{F17B1EDF-93CA-4D61-9FA4-3116CF6B8561}" dt="2022-01-31T21:02:27.384" v="4439"/>
          <ac:spMkLst>
            <pc:docMk/>
            <pc:sldMk cId="0" sldId="393"/>
            <ac:spMk id="56" creationId="{00000000-0000-0000-0000-000000000000}"/>
          </ac:spMkLst>
        </pc:spChg>
        <pc:spChg chg="mod">
          <ac:chgData name="Froduald Kabanza" userId="edf393d0-642b-4b9e-8c75-f62133241689" providerId="ADAL" clId="{F17B1EDF-93CA-4D61-9FA4-3116CF6B8561}" dt="2022-01-31T21:02:27.384" v="4439"/>
          <ac:spMkLst>
            <pc:docMk/>
            <pc:sldMk cId="0" sldId="393"/>
            <ac:spMk id="57" creationId="{00000000-0000-0000-0000-000000000000}"/>
          </ac:spMkLst>
        </pc:spChg>
        <pc:spChg chg="mod">
          <ac:chgData name="Froduald Kabanza" userId="edf393d0-642b-4b9e-8c75-f62133241689" providerId="ADAL" clId="{F17B1EDF-93CA-4D61-9FA4-3116CF6B8561}" dt="2022-01-31T21:02:27.384" v="4439"/>
          <ac:spMkLst>
            <pc:docMk/>
            <pc:sldMk cId="0" sldId="393"/>
            <ac:spMk id="58" creationId="{00000000-0000-0000-0000-000000000000}"/>
          </ac:spMkLst>
        </pc:spChg>
        <pc:spChg chg="mod">
          <ac:chgData name="Froduald Kabanza" userId="edf393d0-642b-4b9e-8c75-f62133241689" providerId="ADAL" clId="{F17B1EDF-93CA-4D61-9FA4-3116CF6B8561}" dt="2022-02-01T14:34:22.104" v="9603"/>
          <ac:spMkLst>
            <pc:docMk/>
            <pc:sldMk cId="0" sldId="393"/>
            <ac:spMk id="59" creationId="{5C1A48E2-87D7-4E7F-AD44-6C0F0F40874D}"/>
          </ac:spMkLst>
        </pc:spChg>
        <pc:spChg chg="mod">
          <ac:chgData name="Froduald Kabanza" userId="edf393d0-642b-4b9e-8c75-f62133241689" providerId="ADAL" clId="{F17B1EDF-93CA-4D61-9FA4-3116CF6B8561}" dt="2022-02-01T14:34:22.104" v="9603"/>
          <ac:spMkLst>
            <pc:docMk/>
            <pc:sldMk cId="0" sldId="393"/>
            <ac:spMk id="60" creationId="{EA824FB2-B526-49E4-A3E1-D4F9E1C9ED39}"/>
          </ac:spMkLst>
        </pc:spChg>
        <pc:spChg chg="mod">
          <ac:chgData name="Froduald Kabanza" userId="edf393d0-642b-4b9e-8c75-f62133241689" providerId="ADAL" clId="{F17B1EDF-93CA-4D61-9FA4-3116CF6B8561}" dt="2022-02-01T14:34:22.104" v="9603"/>
          <ac:spMkLst>
            <pc:docMk/>
            <pc:sldMk cId="0" sldId="393"/>
            <ac:spMk id="61" creationId="{25D1BB20-7295-446C-9027-B31009045BFF}"/>
          </ac:spMkLst>
        </pc:spChg>
        <pc:spChg chg="mod">
          <ac:chgData name="Froduald Kabanza" userId="edf393d0-642b-4b9e-8c75-f62133241689" providerId="ADAL" clId="{F17B1EDF-93CA-4D61-9FA4-3116CF6B8561}" dt="2022-02-01T14:34:22.104" v="9603"/>
          <ac:spMkLst>
            <pc:docMk/>
            <pc:sldMk cId="0" sldId="393"/>
            <ac:spMk id="62" creationId="{E350AF12-34D2-47C9-A8E5-C54FFC45D0DF}"/>
          </ac:spMkLst>
        </pc:spChg>
        <pc:spChg chg="mod">
          <ac:chgData name="Froduald Kabanza" userId="edf393d0-642b-4b9e-8c75-f62133241689" providerId="ADAL" clId="{F17B1EDF-93CA-4D61-9FA4-3116CF6B8561}" dt="2022-02-01T14:34:22.104" v="9603"/>
          <ac:spMkLst>
            <pc:docMk/>
            <pc:sldMk cId="0" sldId="393"/>
            <ac:spMk id="63" creationId="{AA741DD1-83FB-42BE-B80B-8ED138CB16A0}"/>
          </ac:spMkLst>
        </pc:spChg>
        <pc:spChg chg="mod">
          <ac:chgData name="Froduald Kabanza" userId="edf393d0-642b-4b9e-8c75-f62133241689" providerId="ADAL" clId="{F17B1EDF-93CA-4D61-9FA4-3116CF6B8561}" dt="2022-02-01T14:34:22.104" v="9603"/>
          <ac:spMkLst>
            <pc:docMk/>
            <pc:sldMk cId="0" sldId="393"/>
            <ac:spMk id="64" creationId="{F7EC3FF0-0E12-41D6-BB43-4B5DC74A5037}"/>
          </ac:spMkLst>
        </pc:spChg>
        <pc:spChg chg="mod">
          <ac:chgData name="Froduald Kabanza" userId="edf393d0-642b-4b9e-8c75-f62133241689" providerId="ADAL" clId="{F17B1EDF-93CA-4D61-9FA4-3116CF6B8561}" dt="2022-02-01T14:34:50.200" v="9605"/>
          <ac:spMkLst>
            <pc:docMk/>
            <pc:sldMk cId="0" sldId="393"/>
            <ac:spMk id="68" creationId="{4A42E387-4986-4055-9608-D5F526950D0E}"/>
          </ac:spMkLst>
        </pc:spChg>
        <pc:spChg chg="mod">
          <ac:chgData name="Froduald Kabanza" userId="edf393d0-642b-4b9e-8c75-f62133241689" providerId="ADAL" clId="{F17B1EDF-93CA-4D61-9FA4-3116CF6B8561}" dt="2022-02-01T14:34:50.200" v="9605"/>
          <ac:spMkLst>
            <pc:docMk/>
            <pc:sldMk cId="0" sldId="393"/>
            <ac:spMk id="69" creationId="{3E80C0E1-E4D2-49A2-ADE8-2517997FA23C}"/>
          </ac:spMkLst>
        </pc:spChg>
        <pc:spChg chg="mod">
          <ac:chgData name="Froduald Kabanza" userId="edf393d0-642b-4b9e-8c75-f62133241689" providerId="ADAL" clId="{F17B1EDF-93CA-4D61-9FA4-3116CF6B8561}" dt="2022-02-01T14:34:50.200" v="9605"/>
          <ac:spMkLst>
            <pc:docMk/>
            <pc:sldMk cId="0" sldId="393"/>
            <ac:spMk id="74" creationId="{1EA5B72C-905B-4C01-9787-C12490741596}"/>
          </ac:spMkLst>
        </pc:spChg>
        <pc:spChg chg="mod">
          <ac:chgData name="Froduald Kabanza" userId="edf393d0-642b-4b9e-8c75-f62133241689" providerId="ADAL" clId="{F17B1EDF-93CA-4D61-9FA4-3116CF6B8561}" dt="2022-02-01T14:34:50.200" v="9605"/>
          <ac:spMkLst>
            <pc:docMk/>
            <pc:sldMk cId="0" sldId="393"/>
            <ac:spMk id="75" creationId="{E23EAB83-02B8-43D0-9E4D-6089E3F4E6E3}"/>
          </ac:spMkLst>
        </pc:spChg>
        <pc:spChg chg="mod">
          <ac:chgData name="Froduald Kabanza" userId="edf393d0-642b-4b9e-8c75-f62133241689" providerId="ADAL" clId="{F17B1EDF-93CA-4D61-9FA4-3116CF6B8561}" dt="2022-02-01T14:34:50.200" v="9605"/>
          <ac:spMkLst>
            <pc:docMk/>
            <pc:sldMk cId="0" sldId="393"/>
            <ac:spMk id="76" creationId="{5D33E3AE-EEE6-4F0A-B046-6110AF3FA866}"/>
          </ac:spMkLst>
        </pc:spChg>
        <pc:spChg chg="mod">
          <ac:chgData name="Froduald Kabanza" userId="edf393d0-642b-4b9e-8c75-f62133241689" providerId="ADAL" clId="{F17B1EDF-93CA-4D61-9FA4-3116CF6B8561}" dt="2022-02-01T14:34:50.200" v="9605"/>
          <ac:spMkLst>
            <pc:docMk/>
            <pc:sldMk cId="0" sldId="393"/>
            <ac:spMk id="77" creationId="{E180D351-DE77-4243-982C-83404843001A}"/>
          </ac:spMkLst>
        </pc:spChg>
        <pc:spChg chg="mod">
          <ac:chgData name="Froduald Kabanza" userId="edf393d0-642b-4b9e-8c75-f62133241689" providerId="ADAL" clId="{F17B1EDF-93CA-4D61-9FA4-3116CF6B8561}" dt="2022-02-01T14:34:50.200" v="9605"/>
          <ac:spMkLst>
            <pc:docMk/>
            <pc:sldMk cId="0" sldId="393"/>
            <ac:spMk id="78" creationId="{57B26408-9C17-4C47-A671-DA8097552C49}"/>
          </ac:spMkLst>
        </pc:spChg>
        <pc:spChg chg="mod">
          <ac:chgData name="Froduald Kabanza" userId="edf393d0-642b-4b9e-8c75-f62133241689" providerId="ADAL" clId="{F17B1EDF-93CA-4D61-9FA4-3116CF6B8561}" dt="2022-02-01T14:34:50.200" v="9605"/>
          <ac:spMkLst>
            <pc:docMk/>
            <pc:sldMk cId="0" sldId="393"/>
            <ac:spMk id="79" creationId="{205676DD-D103-459E-AEB1-095B327D5542}"/>
          </ac:spMkLst>
        </pc:spChg>
        <pc:spChg chg="mod">
          <ac:chgData name="Froduald Kabanza" userId="edf393d0-642b-4b9e-8c75-f62133241689" providerId="ADAL" clId="{F17B1EDF-93CA-4D61-9FA4-3116CF6B8561}" dt="2022-02-01T14:34:50.200" v="9605"/>
          <ac:spMkLst>
            <pc:docMk/>
            <pc:sldMk cId="0" sldId="393"/>
            <ac:spMk id="80" creationId="{73EBDF67-D84B-4EA2-964D-E55D396BC1FD}"/>
          </ac:spMkLst>
        </pc:spChg>
        <pc:spChg chg="mod">
          <ac:chgData name="Froduald Kabanza" userId="edf393d0-642b-4b9e-8c75-f62133241689" providerId="ADAL" clId="{F17B1EDF-93CA-4D61-9FA4-3116CF6B8561}" dt="2022-02-01T14:34:50.200" v="9605"/>
          <ac:spMkLst>
            <pc:docMk/>
            <pc:sldMk cId="0" sldId="393"/>
            <ac:spMk id="81" creationId="{00856FA5-0804-451E-9776-D2A87C30F029}"/>
          </ac:spMkLst>
        </pc:spChg>
        <pc:spChg chg="mod">
          <ac:chgData name="Froduald Kabanza" userId="edf393d0-642b-4b9e-8c75-f62133241689" providerId="ADAL" clId="{F17B1EDF-93CA-4D61-9FA4-3116CF6B8561}" dt="2022-02-01T14:34:50.200" v="9605"/>
          <ac:spMkLst>
            <pc:docMk/>
            <pc:sldMk cId="0" sldId="393"/>
            <ac:spMk id="82" creationId="{CDA7EB14-0209-48E1-803D-706973B07B4A}"/>
          </ac:spMkLst>
        </pc:spChg>
        <pc:spChg chg="mod">
          <ac:chgData name="Froduald Kabanza" userId="edf393d0-642b-4b9e-8c75-f62133241689" providerId="ADAL" clId="{F17B1EDF-93CA-4D61-9FA4-3116CF6B8561}" dt="2022-02-01T14:34:50.200" v="9605"/>
          <ac:spMkLst>
            <pc:docMk/>
            <pc:sldMk cId="0" sldId="393"/>
            <ac:spMk id="83" creationId="{080D4A2F-3D6B-4FA2-B496-F6CB9641A6DF}"/>
          </ac:spMkLst>
        </pc:spChg>
        <pc:spChg chg="mod">
          <ac:chgData name="Froduald Kabanza" userId="edf393d0-642b-4b9e-8c75-f62133241689" providerId="ADAL" clId="{F17B1EDF-93CA-4D61-9FA4-3116CF6B8561}" dt="2022-02-01T14:34:50.200" v="9605"/>
          <ac:spMkLst>
            <pc:docMk/>
            <pc:sldMk cId="0" sldId="393"/>
            <ac:spMk id="84" creationId="{9A72FF18-745C-4FB8-AF6C-419C170D8073}"/>
          </ac:spMkLst>
        </pc:spChg>
        <pc:spChg chg="mod">
          <ac:chgData name="Froduald Kabanza" userId="edf393d0-642b-4b9e-8c75-f62133241689" providerId="ADAL" clId="{F17B1EDF-93CA-4D61-9FA4-3116CF6B8561}" dt="2022-02-01T14:34:50.200" v="9605"/>
          <ac:spMkLst>
            <pc:docMk/>
            <pc:sldMk cId="0" sldId="393"/>
            <ac:spMk id="85" creationId="{BD50C37C-262E-4B05-B3C8-D4A876601DF5}"/>
          </ac:spMkLst>
        </pc:spChg>
        <pc:spChg chg="mod">
          <ac:chgData name="Froduald Kabanza" userId="edf393d0-642b-4b9e-8c75-f62133241689" providerId="ADAL" clId="{F17B1EDF-93CA-4D61-9FA4-3116CF6B8561}" dt="2022-02-01T14:34:50.200" v="9605"/>
          <ac:spMkLst>
            <pc:docMk/>
            <pc:sldMk cId="0" sldId="393"/>
            <ac:spMk id="86" creationId="{B3D3BAC2-5ACF-4666-ACC7-8232519702E7}"/>
          </ac:spMkLst>
        </pc:spChg>
        <pc:spChg chg="mod">
          <ac:chgData name="Froduald Kabanza" userId="edf393d0-642b-4b9e-8c75-f62133241689" providerId="ADAL" clId="{F17B1EDF-93CA-4D61-9FA4-3116CF6B8561}" dt="2022-02-01T14:35:53.541" v="9611"/>
          <ac:spMkLst>
            <pc:docMk/>
            <pc:sldMk cId="0" sldId="393"/>
            <ac:spMk id="92" creationId="{C1B559A6-874F-4FF4-A6E9-EAC3935AE1EE}"/>
          </ac:spMkLst>
        </pc:spChg>
        <pc:spChg chg="mod">
          <ac:chgData name="Froduald Kabanza" userId="edf393d0-642b-4b9e-8c75-f62133241689" providerId="ADAL" clId="{F17B1EDF-93CA-4D61-9FA4-3116CF6B8561}" dt="2022-02-01T14:35:53.541" v="9611"/>
          <ac:spMkLst>
            <pc:docMk/>
            <pc:sldMk cId="0" sldId="393"/>
            <ac:spMk id="93" creationId="{C4842DD5-EE14-447F-83D0-9C02F432925D}"/>
          </ac:spMkLst>
        </pc:spChg>
        <pc:spChg chg="mod">
          <ac:chgData name="Froduald Kabanza" userId="edf393d0-642b-4b9e-8c75-f62133241689" providerId="ADAL" clId="{F17B1EDF-93CA-4D61-9FA4-3116CF6B8561}" dt="2022-02-01T14:35:53.541" v="9611"/>
          <ac:spMkLst>
            <pc:docMk/>
            <pc:sldMk cId="0" sldId="393"/>
            <ac:spMk id="95" creationId="{51997C99-A6EE-4AAD-91AE-3AEB1E018FD7}"/>
          </ac:spMkLst>
        </pc:spChg>
        <pc:spChg chg="mod">
          <ac:chgData name="Froduald Kabanza" userId="edf393d0-642b-4b9e-8c75-f62133241689" providerId="ADAL" clId="{F17B1EDF-93CA-4D61-9FA4-3116CF6B8561}" dt="2022-02-01T14:35:53.541" v="9611"/>
          <ac:spMkLst>
            <pc:docMk/>
            <pc:sldMk cId="0" sldId="393"/>
            <ac:spMk id="96" creationId="{1369A66A-7623-4713-8124-4CD172E6E68B}"/>
          </ac:spMkLst>
        </pc:spChg>
        <pc:spChg chg="add mod">
          <ac:chgData name="Froduald Kabanza" userId="edf393d0-642b-4b9e-8c75-f62133241689" providerId="ADAL" clId="{F17B1EDF-93CA-4D61-9FA4-3116CF6B8561}" dt="2022-02-01T14:37:10.152" v="9626" actId="1076"/>
          <ac:spMkLst>
            <pc:docMk/>
            <pc:sldMk cId="0" sldId="393"/>
            <ac:spMk id="97" creationId="{1E276F1D-B0FB-4C14-A418-AC124FD5F55D}"/>
          </ac:spMkLst>
        </pc:spChg>
        <pc:spChg chg="add mod">
          <ac:chgData name="Froduald Kabanza" userId="edf393d0-642b-4b9e-8c75-f62133241689" providerId="ADAL" clId="{F17B1EDF-93CA-4D61-9FA4-3116CF6B8561}" dt="2022-02-01T14:37:10.152" v="9626" actId="1076"/>
          <ac:spMkLst>
            <pc:docMk/>
            <pc:sldMk cId="0" sldId="393"/>
            <ac:spMk id="98" creationId="{1A5910C9-39D7-4121-A790-A106D9258BB1}"/>
          </ac:spMkLst>
        </pc:spChg>
        <pc:spChg chg="mod">
          <ac:chgData name="Froduald Kabanza" userId="edf393d0-642b-4b9e-8c75-f62133241689" providerId="ADAL" clId="{F17B1EDF-93CA-4D61-9FA4-3116CF6B8561}" dt="2022-02-01T14:35:53.541" v="9611"/>
          <ac:spMkLst>
            <pc:docMk/>
            <pc:sldMk cId="0" sldId="393"/>
            <ac:spMk id="100" creationId="{F70FD760-75F2-42C4-B6A3-2A2609FE5C2E}"/>
          </ac:spMkLst>
        </pc:spChg>
        <pc:spChg chg="mod">
          <ac:chgData name="Froduald Kabanza" userId="edf393d0-642b-4b9e-8c75-f62133241689" providerId="ADAL" clId="{F17B1EDF-93CA-4D61-9FA4-3116CF6B8561}" dt="2022-02-01T14:35:53.541" v="9611"/>
          <ac:spMkLst>
            <pc:docMk/>
            <pc:sldMk cId="0" sldId="393"/>
            <ac:spMk id="101" creationId="{7B8BA6D6-381C-4008-8441-EB43D04F5689}"/>
          </ac:spMkLst>
        </pc:spChg>
        <pc:spChg chg="mod">
          <ac:chgData name="Froduald Kabanza" userId="edf393d0-642b-4b9e-8c75-f62133241689" providerId="ADAL" clId="{F17B1EDF-93CA-4D61-9FA4-3116CF6B8561}" dt="2022-02-01T14:35:53.541" v="9611"/>
          <ac:spMkLst>
            <pc:docMk/>
            <pc:sldMk cId="0" sldId="393"/>
            <ac:spMk id="103" creationId="{C5790D14-0194-4CB7-B421-7A104E8E75D9}"/>
          </ac:spMkLst>
        </pc:spChg>
        <pc:spChg chg="mod">
          <ac:chgData name="Froduald Kabanza" userId="edf393d0-642b-4b9e-8c75-f62133241689" providerId="ADAL" clId="{F17B1EDF-93CA-4D61-9FA4-3116CF6B8561}" dt="2022-02-01T14:35:53.541" v="9611"/>
          <ac:spMkLst>
            <pc:docMk/>
            <pc:sldMk cId="0" sldId="393"/>
            <ac:spMk id="104" creationId="{F76AE33D-DAA7-411A-9CD3-CA91E080F3F9}"/>
          </ac:spMkLst>
        </pc:spChg>
        <pc:spChg chg="mod">
          <ac:chgData name="Froduald Kabanza" userId="edf393d0-642b-4b9e-8c75-f62133241689" providerId="ADAL" clId="{F17B1EDF-93CA-4D61-9FA4-3116CF6B8561}" dt="2022-02-01T14:35:53.541" v="9611"/>
          <ac:spMkLst>
            <pc:docMk/>
            <pc:sldMk cId="0" sldId="393"/>
            <ac:spMk id="106" creationId="{727711B6-2521-43F1-8882-668F1D5C728C}"/>
          </ac:spMkLst>
        </pc:spChg>
        <pc:spChg chg="mod">
          <ac:chgData name="Froduald Kabanza" userId="edf393d0-642b-4b9e-8c75-f62133241689" providerId="ADAL" clId="{F17B1EDF-93CA-4D61-9FA4-3116CF6B8561}" dt="2022-02-01T14:35:53.541" v="9611"/>
          <ac:spMkLst>
            <pc:docMk/>
            <pc:sldMk cId="0" sldId="393"/>
            <ac:spMk id="107" creationId="{406AE5A3-A59C-41AC-BF28-BE813306572D}"/>
          </ac:spMkLst>
        </pc:spChg>
        <pc:spChg chg="mod">
          <ac:chgData name="Froduald Kabanza" userId="edf393d0-642b-4b9e-8c75-f62133241689" providerId="ADAL" clId="{F17B1EDF-93CA-4D61-9FA4-3116CF6B8561}" dt="2022-02-01T14:35:53.541" v="9611"/>
          <ac:spMkLst>
            <pc:docMk/>
            <pc:sldMk cId="0" sldId="393"/>
            <ac:spMk id="109" creationId="{438AA718-F26E-4C91-A0EA-DF658113CC87}"/>
          </ac:spMkLst>
        </pc:spChg>
        <pc:spChg chg="mod">
          <ac:chgData name="Froduald Kabanza" userId="edf393d0-642b-4b9e-8c75-f62133241689" providerId="ADAL" clId="{F17B1EDF-93CA-4D61-9FA4-3116CF6B8561}" dt="2022-02-01T14:35:53.541" v="9611"/>
          <ac:spMkLst>
            <pc:docMk/>
            <pc:sldMk cId="0" sldId="393"/>
            <ac:spMk id="110" creationId="{50F36354-1A5B-48B0-BB8B-6D8C034E848E}"/>
          </ac:spMkLst>
        </pc:spChg>
        <pc:spChg chg="add mod">
          <ac:chgData name="Froduald Kabanza" userId="edf393d0-642b-4b9e-8c75-f62133241689" providerId="ADAL" clId="{F17B1EDF-93CA-4D61-9FA4-3116CF6B8561}" dt="2022-02-01T14:37:10.152" v="9626" actId="1076"/>
          <ac:spMkLst>
            <pc:docMk/>
            <pc:sldMk cId="0" sldId="393"/>
            <ac:spMk id="111" creationId="{D757EE71-F8F3-41AF-8C4A-4F84E977CAEB}"/>
          </ac:spMkLst>
        </pc:spChg>
        <pc:spChg chg="add mod">
          <ac:chgData name="Froduald Kabanza" userId="edf393d0-642b-4b9e-8c75-f62133241689" providerId="ADAL" clId="{F17B1EDF-93CA-4D61-9FA4-3116CF6B8561}" dt="2022-02-01T14:37:10.152" v="9626" actId="1076"/>
          <ac:spMkLst>
            <pc:docMk/>
            <pc:sldMk cId="0" sldId="393"/>
            <ac:spMk id="114" creationId="{A0E9D3B2-9A45-4AA4-9D32-E710F7C4BC5B}"/>
          </ac:spMkLst>
        </pc:spChg>
        <pc:spChg chg="add mod">
          <ac:chgData name="Froduald Kabanza" userId="edf393d0-642b-4b9e-8c75-f62133241689" providerId="ADAL" clId="{F17B1EDF-93CA-4D61-9FA4-3116CF6B8561}" dt="2022-02-01T14:37:10.152" v="9626" actId="1076"/>
          <ac:spMkLst>
            <pc:docMk/>
            <pc:sldMk cId="0" sldId="393"/>
            <ac:spMk id="115" creationId="{274FD4C8-ED68-44ED-B8C2-CAC6FE61A2FE}"/>
          </ac:spMkLst>
        </pc:spChg>
        <pc:spChg chg="add mod">
          <ac:chgData name="Froduald Kabanza" userId="edf393d0-642b-4b9e-8c75-f62133241689" providerId="ADAL" clId="{F17B1EDF-93CA-4D61-9FA4-3116CF6B8561}" dt="2022-02-01T14:37:10.152" v="9626" actId="1076"/>
          <ac:spMkLst>
            <pc:docMk/>
            <pc:sldMk cId="0" sldId="393"/>
            <ac:spMk id="116" creationId="{BBBE4DF8-00E6-4D53-9BDB-03E92A2B604A}"/>
          </ac:spMkLst>
        </pc:spChg>
        <pc:spChg chg="add mod">
          <ac:chgData name="Froduald Kabanza" userId="edf393d0-642b-4b9e-8c75-f62133241689" providerId="ADAL" clId="{F17B1EDF-93CA-4D61-9FA4-3116CF6B8561}" dt="2022-02-01T14:37:10.152" v="9626" actId="1076"/>
          <ac:spMkLst>
            <pc:docMk/>
            <pc:sldMk cId="0" sldId="393"/>
            <ac:spMk id="117" creationId="{2F9AE565-C601-4A08-BA1B-974771EFFAAA}"/>
          </ac:spMkLst>
        </pc:spChg>
        <pc:spChg chg="mod">
          <ac:chgData name="Froduald Kabanza" userId="edf393d0-642b-4b9e-8c75-f62133241689" providerId="ADAL" clId="{F17B1EDF-93CA-4D61-9FA4-3116CF6B8561}" dt="2022-02-01T14:36:35.478" v="9619" actId="20577"/>
          <ac:spMkLst>
            <pc:docMk/>
            <pc:sldMk cId="0" sldId="393"/>
            <ac:spMk id="83970" creationId="{00000000-0000-0000-0000-000000000000}"/>
          </ac:spMkLst>
        </pc:spChg>
        <pc:spChg chg="mod">
          <ac:chgData name="Froduald Kabanza" userId="edf393d0-642b-4b9e-8c75-f62133241689" providerId="ADAL" clId="{F17B1EDF-93CA-4D61-9FA4-3116CF6B8561}" dt="2022-02-01T14:36:24.046" v="9614" actId="1076"/>
          <ac:spMkLst>
            <pc:docMk/>
            <pc:sldMk cId="0" sldId="393"/>
            <ac:spMk id="83971" creationId="{00000000-0000-0000-0000-000000000000}"/>
          </ac:spMkLst>
        </pc:spChg>
        <pc:spChg chg="mod">
          <ac:chgData name="Froduald Kabanza" userId="edf393d0-642b-4b9e-8c75-f62133241689" providerId="ADAL" clId="{F17B1EDF-93CA-4D61-9FA4-3116CF6B8561}" dt="2022-01-31T21:02:27.384" v="4439"/>
          <ac:spMkLst>
            <pc:docMk/>
            <pc:sldMk cId="0" sldId="393"/>
            <ac:spMk id="84018" creationId="{00000000-0000-0000-0000-000000000000}"/>
          </ac:spMkLst>
        </pc:spChg>
        <pc:spChg chg="add mod">
          <ac:chgData name="Froduald Kabanza" userId="edf393d0-642b-4b9e-8c75-f62133241689" providerId="ADAL" clId="{F17B1EDF-93CA-4D61-9FA4-3116CF6B8561}" dt="2022-01-31T21:02:28.524" v="4449" actId="27636"/>
          <ac:spMkLst>
            <pc:docMk/>
            <pc:sldMk cId="0" sldId="393"/>
            <ac:spMk id="84019" creationId="{00000000-0000-0000-0000-000000000000}"/>
          </ac:spMkLst>
        </pc:spChg>
        <pc:spChg chg="mod">
          <ac:chgData name="Froduald Kabanza" userId="edf393d0-642b-4b9e-8c75-f62133241689" providerId="ADAL" clId="{F17B1EDF-93CA-4D61-9FA4-3116CF6B8561}" dt="2022-01-31T21:02:27.384" v="4439"/>
          <ac:spMkLst>
            <pc:docMk/>
            <pc:sldMk cId="0" sldId="393"/>
            <ac:spMk id="84020" creationId="{00000000-0000-0000-0000-000000000000}"/>
          </ac:spMkLst>
        </pc:spChg>
        <pc:spChg chg="add mod">
          <ac:chgData name="Froduald Kabanza" userId="edf393d0-642b-4b9e-8c75-f62133241689" providerId="ADAL" clId="{F17B1EDF-93CA-4D61-9FA4-3116CF6B8561}" dt="2022-01-31T21:02:27.384" v="4439"/>
          <ac:spMkLst>
            <pc:docMk/>
            <pc:sldMk cId="0" sldId="393"/>
            <ac:spMk id="84021" creationId="{00000000-0000-0000-0000-000000000000}"/>
          </ac:spMkLst>
        </pc:spChg>
        <pc:spChg chg="mod">
          <ac:chgData name="Froduald Kabanza" userId="edf393d0-642b-4b9e-8c75-f62133241689" providerId="ADAL" clId="{F17B1EDF-93CA-4D61-9FA4-3116CF6B8561}" dt="2022-01-31T21:02:27.384" v="4439"/>
          <ac:spMkLst>
            <pc:docMk/>
            <pc:sldMk cId="0" sldId="393"/>
            <ac:spMk id="84022" creationId="{00000000-0000-0000-0000-000000000000}"/>
          </ac:spMkLst>
        </pc:spChg>
        <pc:spChg chg="add mod">
          <ac:chgData name="Froduald Kabanza" userId="edf393d0-642b-4b9e-8c75-f62133241689" providerId="ADAL" clId="{F17B1EDF-93CA-4D61-9FA4-3116CF6B8561}" dt="2022-01-31T21:02:28.602" v="4451" actId="27636"/>
          <ac:spMkLst>
            <pc:docMk/>
            <pc:sldMk cId="0" sldId="393"/>
            <ac:spMk id="84023" creationId="{00000000-0000-0000-0000-000000000000}"/>
          </ac:spMkLst>
        </pc:spChg>
        <pc:spChg chg="mod">
          <ac:chgData name="Froduald Kabanza" userId="edf393d0-642b-4b9e-8c75-f62133241689" providerId="ADAL" clId="{F17B1EDF-93CA-4D61-9FA4-3116CF6B8561}" dt="2022-01-31T21:02:27.384" v="4439"/>
          <ac:spMkLst>
            <pc:docMk/>
            <pc:sldMk cId="0" sldId="393"/>
            <ac:spMk id="84024" creationId="{00000000-0000-0000-0000-000000000000}"/>
          </ac:spMkLst>
        </pc:spChg>
        <pc:spChg chg="add mod">
          <ac:chgData name="Froduald Kabanza" userId="edf393d0-642b-4b9e-8c75-f62133241689" providerId="ADAL" clId="{F17B1EDF-93CA-4D61-9FA4-3116CF6B8561}" dt="2022-01-31T21:02:28.559" v="4450" actId="27636"/>
          <ac:spMkLst>
            <pc:docMk/>
            <pc:sldMk cId="0" sldId="393"/>
            <ac:spMk id="84025" creationId="{00000000-0000-0000-0000-000000000000}"/>
          </ac:spMkLst>
        </pc:spChg>
        <pc:spChg chg="mod">
          <ac:chgData name="Froduald Kabanza" userId="edf393d0-642b-4b9e-8c75-f62133241689" providerId="ADAL" clId="{F17B1EDF-93CA-4D61-9FA4-3116CF6B8561}" dt="2022-01-31T21:02:27.384" v="4439"/>
          <ac:spMkLst>
            <pc:docMk/>
            <pc:sldMk cId="0" sldId="393"/>
            <ac:spMk id="84026" creationId="{00000000-0000-0000-0000-000000000000}"/>
          </ac:spMkLst>
        </pc:spChg>
        <pc:spChg chg="add mod">
          <ac:chgData name="Froduald Kabanza" userId="edf393d0-642b-4b9e-8c75-f62133241689" providerId="ADAL" clId="{F17B1EDF-93CA-4D61-9FA4-3116CF6B8561}" dt="2022-01-31T21:02:27.384" v="4439"/>
          <ac:spMkLst>
            <pc:docMk/>
            <pc:sldMk cId="0" sldId="393"/>
            <ac:spMk id="84027" creationId="{00000000-0000-0000-0000-000000000000}"/>
          </ac:spMkLst>
        </pc:spChg>
        <pc:spChg chg="mod">
          <ac:chgData name="Froduald Kabanza" userId="edf393d0-642b-4b9e-8c75-f62133241689" providerId="ADAL" clId="{F17B1EDF-93CA-4D61-9FA4-3116CF6B8561}" dt="2022-01-31T21:02:27.384" v="4439"/>
          <ac:spMkLst>
            <pc:docMk/>
            <pc:sldMk cId="0" sldId="393"/>
            <ac:spMk id="84028" creationId="{00000000-0000-0000-0000-000000000000}"/>
          </ac:spMkLst>
        </pc:spChg>
        <pc:spChg chg="add mod">
          <ac:chgData name="Froduald Kabanza" userId="edf393d0-642b-4b9e-8c75-f62133241689" providerId="ADAL" clId="{F17B1EDF-93CA-4D61-9FA4-3116CF6B8561}" dt="2022-01-31T21:02:27.384" v="4439"/>
          <ac:spMkLst>
            <pc:docMk/>
            <pc:sldMk cId="0" sldId="393"/>
            <ac:spMk id="84029" creationId="{00000000-0000-0000-0000-000000000000}"/>
          </ac:spMkLst>
        </pc:spChg>
        <pc:grpChg chg="add del mod">
          <ac:chgData name="Froduald Kabanza" userId="edf393d0-642b-4b9e-8c75-f62133241689" providerId="ADAL" clId="{F17B1EDF-93CA-4D61-9FA4-3116CF6B8561}" dt="2022-02-01T14:34:24.779" v="9604"/>
          <ac:grpSpMkLst>
            <pc:docMk/>
            <pc:sldMk cId="0" sldId="393"/>
            <ac:grpSpMk id="36" creationId="{1493EB9A-252E-4A5E-8B49-B4C3CB1FE15C}"/>
          </ac:grpSpMkLst>
        </pc:grpChg>
        <pc:grpChg chg="mod">
          <ac:chgData name="Froduald Kabanza" userId="edf393d0-642b-4b9e-8c75-f62133241689" providerId="ADAL" clId="{F17B1EDF-93CA-4D61-9FA4-3116CF6B8561}" dt="2022-02-01T14:34:22.104" v="9603"/>
          <ac:grpSpMkLst>
            <pc:docMk/>
            <pc:sldMk cId="0" sldId="393"/>
            <ac:grpSpMk id="37" creationId="{217572C6-18CB-46F2-B9ED-6A2F1DDBA335}"/>
          </ac:grpSpMkLst>
        </pc:grpChg>
        <pc:grpChg chg="mod">
          <ac:chgData name="Froduald Kabanza" userId="edf393d0-642b-4b9e-8c75-f62133241689" providerId="ADAL" clId="{F17B1EDF-93CA-4D61-9FA4-3116CF6B8561}" dt="2022-02-01T14:34:22.104" v="9603"/>
          <ac:grpSpMkLst>
            <pc:docMk/>
            <pc:sldMk cId="0" sldId="393"/>
            <ac:grpSpMk id="38" creationId="{D8A9915D-E874-40D4-812A-7D89F8BA7098}"/>
          </ac:grpSpMkLst>
        </pc:grpChg>
        <pc:grpChg chg="mod">
          <ac:chgData name="Froduald Kabanza" userId="edf393d0-642b-4b9e-8c75-f62133241689" providerId="ADAL" clId="{F17B1EDF-93CA-4D61-9FA4-3116CF6B8561}" dt="2022-02-01T14:34:22.104" v="9603"/>
          <ac:grpSpMkLst>
            <pc:docMk/>
            <pc:sldMk cId="0" sldId="393"/>
            <ac:grpSpMk id="41" creationId="{3222E2D8-7F03-4A25-A676-9AC75578555C}"/>
          </ac:grpSpMkLst>
        </pc:grpChg>
        <pc:grpChg chg="mod">
          <ac:chgData name="Froduald Kabanza" userId="edf393d0-642b-4b9e-8c75-f62133241689" providerId="ADAL" clId="{F17B1EDF-93CA-4D61-9FA4-3116CF6B8561}" dt="2022-02-01T14:34:22.104" v="9603"/>
          <ac:grpSpMkLst>
            <pc:docMk/>
            <pc:sldMk cId="0" sldId="393"/>
            <ac:grpSpMk id="42" creationId="{85C5D2A9-064B-4D8A-B77B-F0AD416E4823}"/>
          </ac:grpSpMkLst>
        </pc:grpChg>
        <pc:grpChg chg="mod">
          <ac:chgData name="Froduald Kabanza" userId="edf393d0-642b-4b9e-8c75-f62133241689" providerId="ADAL" clId="{F17B1EDF-93CA-4D61-9FA4-3116CF6B8561}" dt="2022-02-01T14:34:22.104" v="9603"/>
          <ac:grpSpMkLst>
            <pc:docMk/>
            <pc:sldMk cId="0" sldId="393"/>
            <ac:grpSpMk id="43" creationId="{BBB6EAB3-2317-4623-81E2-81B5C26F01A0}"/>
          </ac:grpSpMkLst>
        </pc:grpChg>
        <pc:grpChg chg="mod">
          <ac:chgData name="Froduald Kabanza" userId="edf393d0-642b-4b9e-8c75-f62133241689" providerId="ADAL" clId="{F17B1EDF-93CA-4D61-9FA4-3116CF6B8561}" dt="2022-02-01T14:34:22.104" v="9603"/>
          <ac:grpSpMkLst>
            <pc:docMk/>
            <pc:sldMk cId="0" sldId="393"/>
            <ac:grpSpMk id="44" creationId="{61030C65-D39D-4E7F-BAF8-E3DF3C89AB51}"/>
          </ac:grpSpMkLst>
        </pc:grpChg>
        <pc:grpChg chg="add del mod">
          <ac:chgData name="Froduald Kabanza" userId="edf393d0-642b-4b9e-8c75-f62133241689" providerId="ADAL" clId="{F17B1EDF-93CA-4D61-9FA4-3116CF6B8561}" dt="2022-02-01T14:34:57.835" v="9607" actId="478"/>
          <ac:grpSpMkLst>
            <pc:docMk/>
            <pc:sldMk cId="0" sldId="393"/>
            <ac:grpSpMk id="65" creationId="{8FF1A123-A308-4AE6-9EBB-65BCE9DE6FAE}"/>
          </ac:grpSpMkLst>
        </pc:grpChg>
        <pc:grpChg chg="mod">
          <ac:chgData name="Froduald Kabanza" userId="edf393d0-642b-4b9e-8c75-f62133241689" providerId="ADAL" clId="{F17B1EDF-93CA-4D61-9FA4-3116CF6B8561}" dt="2022-02-01T14:34:50.200" v="9605"/>
          <ac:grpSpMkLst>
            <pc:docMk/>
            <pc:sldMk cId="0" sldId="393"/>
            <ac:grpSpMk id="66" creationId="{A0A57FC3-E1D7-4D99-BC8B-688E0ED746C4}"/>
          </ac:grpSpMkLst>
        </pc:grpChg>
        <pc:grpChg chg="mod">
          <ac:chgData name="Froduald Kabanza" userId="edf393d0-642b-4b9e-8c75-f62133241689" providerId="ADAL" clId="{F17B1EDF-93CA-4D61-9FA4-3116CF6B8561}" dt="2022-02-01T14:34:50.200" v="9605"/>
          <ac:grpSpMkLst>
            <pc:docMk/>
            <pc:sldMk cId="0" sldId="393"/>
            <ac:grpSpMk id="67" creationId="{A8CC0985-BB63-4313-975C-38B254C82033}"/>
          </ac:grpSpMkLst>
        </pc:grpChg>
        <pc:grpChg chg="mod">
          <ac:chgData name="Froduald Kabanza" userId="edf393d0-642b-4b9e-8c75-f62133241689" providerId="ADAL" clId="{F17B1EDF-93CA-4D61-9FA4-3116CF6B8561}" dt="2022-02-01T14:34:50.200" v="9605"/>
          <ac:grpSpMkLst>
            <pc:docMk/>
            <pc:sldMk cId="0" sldId="393"/>
            <ac:grpSpMk id="70" creationId="{86310676-99C9-4E59-B17B-EC9C36156515}"/>
          </ac:grpSpMkLst>
        </pc:grpChg>
        <pc:grpChg chg="mod">
          <ac:chgData name="Froduald Kabanza" userId="edf393d0-642b-4b9e-8c75-f62133241689" providerId="ADAL" clId="{F17B1EDF-93CA-4D61-9FA4-3116CF6B8561}" dt="2022-02-01T14:34:50.200" v="9605"/>
          <ac:grpSpMkLst>
            <pc:docMk/>
            <pc:sldMk cId="0" sldId="393"/>
            <ac:grpSpMk id="71" creationId="{C92CFC12-0420-4E8D-B58D-DCA8CAC2DDEE}"/>
          </ac:grpSpMkLst>
        </pc:grpChg>
        <pc:grpChg chg="mod">
          <ac:chgData name="Froduald Kabanza" userId="edf393d0-642b-4b9e-8c75-f62133241689" providerId="ADAL" clId="{F17B1EDF-93CA-4D61-9FA4-3116CF6B8561}" dt="2022-02-01T14:34:50.200" v="9605"/>
          <ac:grpSpMkLst>
            <pc:docMk/>
            <pc:sldMk cId="0" sldId="393"/>
            <ac:grpSpMk id="72" creationId="{761D63A3-7F53-4167-9ACD-22EC74D17F8E}"/>
          </ac:grpSpMkLst>
        </pc:grpChg>
        <pc:grpChg chg="mod">
          <ac:chgData name="Froduald Kabanza" userId="edf393d0-642b-4b9e-8c75-f62133241689" providerId="ADAL" clId="{F17B1EDF-93CA-4D61-9FA4-3116CF6B8561}" dt="2022-02-01T14:34:50.200" v="9605"/>
          <ac:grpSpMkLst>
            <pc:docMk/>
            <pc:sldMk cId="0" sldId="393"/>
            <ac:grpSpMk id="73" creationId="{F0115492-06AE-43C6-918F-F6912D051142}"/>
          </ac:grpSpMkLst>
        </pc:grpChg>
        <pc:grpChg chg="add mod">
          <ac:chgData name="Froduald Kabanza" userId="edf393d0-642b-4b9e-8c75-f62133241689" providerId="ADAL" clId="{F17B1EDF-93CA-4D61-9FA4-3116CF6B8561}" dt="2022-02-01T14:37:10.152" v="9626" actId="1076"/>
          <ac:grpSpMkLst>
            <pc:docMk/>
            <pc:sldMk cId="0" sldId="393"/>
            <ac:grpSpMk id="91" creationId="{049BFC6A-CF42-476C-96DE-2068EBF12CCB}"/>
          </ac:grpSpMkLst>
        </pc:grpChg>
        <pc:grpChg chg="add mod">
          <ac:chgData name="Froduald Kabanza" userId="edf393d0-642b-4b9e-8c75-f62133241689" providerId="ADAL" clId="{F17B1EDF-93CA-4D61-9FA4-3116CF6B8561}" dt="2022-02-01T14:37:10.152" v="9626" actId="1076"/>
          <ac:grpSpMkLst>
            <pc:docMk/>
            <pc:sldMk cId="0" sldId="393"/>
            <ac:grpSpMk id="94" creationId="{E400A6BC-B83A-407D-BFE7-5345F1461D21}"/>
          </ac:grpSpMkLst>
        </pc:grpChg>
        <pc:grpChg chg="add mod">
          <ac:chgData name="Froduald Kabanza" userId="edf393d0-642b-4b9e-8c75-f62133241689" providerId="ADAL" clId="{F17B1EDF-93CA-4D61-9FA4-3116CF6B8561}" dt="2022-02-01T14:37:10.152" v="9626" actId="1076"/>
          <ac:grpSpMkLst>
            <pc:docMk/>
            <pc:sldMk cId="0" sldId="393"/>
            <ac:grpSpMk id="99" creationId="{F99BFCB5-2F4E-4A90-9CF2-A2DB15E90FDF}"/>
          </ac:grpSpMkLst>
        </pc:grpChg>
        <pc:grpChg chg="add mod">
          <ac:chgData name="Froduald Kabanza" userId="edf393d0-642b-4b9e-8c75-f62133241689" providerId="ADAL" clId="{F17B1EDF-93CA-4D61-9FA4-3116CF6B8561}" dt="2022-02-01T14:37:10.152" v="9626" actId="1076"/>
          <ac:grpSpMkLst>
            <pc:docMk/>
            <pc:sldMk cId="0" sldId="393"/>
            <ac:grpSpMk id="102" creationId="{43B53F1A-8174-40AE-8808-9ACFAE8F2792}"/>
          </ac:grpSpMkLst>
        </pc:grpChg>
        <pc:grpChg chg="add mod">
          <ac:chgData name="Froduald Kabanza" userId="edf393d0-642b-4b9e-8c75-f62133241689" providerId="ADAL" clId="{F17B1EDF-93CA-4D61-9FA4-3116CF6B8561}" dt="2022-02-01T14:37:10.152" v="9626" actId="1076"/>
          <ac:grpSpMkLst>
            <pc:docMk/>
            <pc:sldMk cId="0" sldId="393"/>
            <ac:grpSpMk id="105" creationId="{FD3987ED-B8C8-4C87-BAF3-B27705B85CEB}"/>
          </ac:grpSpMkLst>
        </pc:grpChg>
        <pc:grpChg chg="add mod">
          <ac:chgData name="Froduald Kabanza" userId="edf393d0-642b-4b9e-8c75-f62133241689" providerId="ADAL" clId="{F17B1EDF-93CA-4D61-9FA4-3116CF6B8561}" dt="2022-02-01T14:37:10.152" v="9626" actId="1076"/>
          <ac:grpSpMkLst>
            <pc:docMk/>
            <pc:sldMk cId="0" sldId="393"/>
            <ac:grpSpMk id="108" creationId="{731EA4C8-5BE7-4986-943D-08CE77DF751A}"/>
          </ac:grpSpMkLst>
        </pc:grpChg>
        <pc:grpChg chg="del mod">
          <ac:chgData name="Froduald Kabanza" userId="edf393d0-642b-4b9e-8c75-f62133241689" providerId="ADAL" clId="{F17B1EDF-93CA-4D61-9FA4-3116CF6B8561}" dt="2022-02-01T14:33:43.188" v="9597" actId="478"/>
          <ac:grpSpMkLst>
            <pc:docMk/>
            <pc:sldMk cId="0" sldId="393"/>
            <ac:grpSpMk id="84004" creationId="{00000000-0000-0000-0000-000000000000}"/>
          </ac:grpSpMkLst>
        </pc:grpChg>
        <pc:grpChg chg="mod">
          <ac:chgData name="Froduald Kabanza" userId="edf393d0-642b-4b9e-8c75-f62133241689" providerId="ADAL" clId="{F17B1EDF-93CA-4D61-9FA4-3116CF6B8561}" dt="2022-01-31T21:02:27.384" v="4439"/>
          <ac:grpSpMkLst>
            <pc:docMk/>
            <pc:sldMk cId="0" sldId="393"/>
            <ac:grpSpMk id="84005" creationId="{00000000-0000-0000-0000-000000000000}"/>
          </ac:grpSpMkLst>
        </pc:grpChg>
        <pc:grpChg chg="mod">
          <ac:chgData name="Froduald Kabanza" userId="edf393d0-642b-4b9e-8c75-f62133241689" providerId="ADAL" clId="{F17B1EDF-93CA-4D61-9FA4-3116CF6B8561}" dt="2022-01-31T21:02:27.384" v="4439"/>
          <ac:grpSpMkLst>
            <pc:docMk/>
            <pc:sldMk cId="0" sldId="393"/>
            <ac:grpSpMk id="84006" creationId="{00000000-0000-0000-0000-000000000000}"/>
          </ac:grpSpMkLst>
        </pc:grpChg>
        <pc:grpChg chg="mod">
          <ac:chgData name="Froduald Kabanza" userId="edf393d0-642b-4b9e-8c75-f62133241689" providerId="ADAL" clId="{F17B1EDF-93CA-4D61-9FA4-3116CF6B8561}" dt="2022-01-31T21:02:27.384" v="4439"/>
          <ac:grpSpMkLst>
            <pc:docMk/>
            <pc:sldMk cId="0" sldId="393"/>
            <ac:grpSpMk id="84011" creationId="{00000000-0000-0000-0000-000000000000}"/>
          </ac:grpSpMkLst>
        </pc:grpChg>
        <pc:grpChg chg="mod">
          <ac:chgData name="Froduald Kabanza" userId="edf393d0-642b-4b9e-8c75-f62133241689" providerId="ADAL" clId="{F17B1EDF-93CA-4D61-9FA4-3116CF6B8561}" dt="2022-01-31T21:02:27.384" v="4439"/>
          <ac:grpSpMkLst>
            <pc:docMk/>
            <pc:sldMk cId="0" sldId="393"/>
            <ac:grpSpMk id="84012" creationId="{00000000-0000-0000-0000-000000000000}"/>
          </ac:grpSpMkLst>
        </pc:grpChg>
        <pc:grpChg chg="mod">
          <ac:chgData name="Froduald Kabanza" userId="edf393d0-642b-4b9e-8c75-f62133241689" providerId="ADAL" clId="{F17B1EDF-93CA-4D61-9FA4-3116CF6B8561}" dt="2022-01-31T21:02:27.384" v="4439"/>
          <ac:grpSpMkLst>
            <pc:docMk/>
            <pc:sldMk cId="0" sldId="393"/>
            <ac:grpSpMk id="84013" creationId="{00000000-0000-0000-0000-000000000000}"/>
          </ac:grpSpMkLst>
        </pc:grpChg>
        <pc:grpChg chg="mod">
          <ac:chgData name="Froduald Kabanza" userId="edf393d0-642b-4b9e-8c75-f62133241689" providerId="ADAL" clId="{F17B1EDF-93CA-4D61-9FA4-3116CF6B8561}" dt="2022-01-31T21:02:27.384" v="4439"/>
          <ac:grpSpMkLst>
            <pc:docMk/>
            <pc:sldMk cId="0" sldId="393"/>
            <ac:grpSpMk id="84014" creationId="{00000000-0000-0000-0000-000000000000}"/>
          </ac:grpSpMkLst>
        </pc:grpChg>
        <pc:graphicFrameChg chg="del">
          <ac:chgData name="Froduald Kabanza" userId="edf393d0-642b-4b9e-8c75-f62133241689" providerId="ADAL" clId="{F17B1EDF-93CA-4D61-9FA4-3116CF6B8561}" dt="2022-02-01T14:33:43.188" v="9597" actId="478"/>
          <ac:graphicFrameMkLst>
            <pc:docMk/>
            <pc:sldMk cId="0" sldId="393"/>
            <ac:graphicFrameMk id="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3"/>
            <ac:graphicFrameMk id="3"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3"/>
            <ac:graphicFrameMk id="5"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3"/>
            <ac:graphicFrameMk id="7"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3"/>
            <ac:graphicFrameMk id="9"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3"/>
            <ac:graphicFrameMk id="11"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3"/>
            <ac:graphicFrameMk id="13" creationId="{00000000-0000-0000-0000-000000000000}"/>
          </ac:graphicFrameMkLst>
        </pc:graphicFrameChg>
        <pc:graphicFrameChg chg="del">
          <ac:chgData name="Froduald Kabanza" userId="edf393d0-642b-4b9e-8c75-f62133241689" providerId="ADAL" clId="{F17B1EDF-93CA-4D61-9FA4-3116CF6B8561}" dt="2022-02-01T14:33:43.188" v="9597" actId="478"/>
          <ac:graphicFrameMkLst>
            <pc:docMk/>
            <pc:sldMk cId="0" sldId="393"/>
            <ac:graphicFrameMk id="35" creationId="{00000000-0000-0000-0000-000000000000}"/>
          </ac:graphicFrameMkLst>
        </pc:graphicFrameChg>
        <pc:graphicFrameChg chg="add del mod">
          <ac:chgData name="Froduald Kabanza" userId="edf393d0-642b-4b9e-8c75-f62133241689" providerId="ADAL" clId="{F17B1EDF-93CA-4D61-9FA4-3116CF6B8561}" dt="2022-02-01T14:34:57.835" v="9607" actId="478"/>
          <ac:graphicFrameMkLst>
            <pc:docMk/>
            <pc:sldMk cId="0" sldId="393"/>
            <ac:graphicFrameMk id="87" creationId="{1D3BDB66-6A82-4FA3-B2AE-23FA76911AF1}"/>
          </ac:graphicFrameMkLst>
        </pc:graphicFrameChg>
        <pc:graphicFrameChg chg="add del mod">
          <ac:chgData name="Froduald Kabanza" userId="edf393d0-642b-4b9e-8c75-f62133241689" providerId="ADAL" clId="{F17B1EDF-93CA-4D61-9FA4-3116CF6B8561}" dt="2022-02-01T14:34:57.835" v="9607" actId="478"/>
          <ac:graphicFrameMkLst>
            <pc:docMk/>
            <pc:sldMk cId="0" sldId="393"/>
            <ac:graphicFrameMk id="88" creationId="{C83AACF7-DE85-4B94-8DED-C2E0A726EB81}"/>
          </ac:graphicFrameMkLst>
        </pc:graphicFrameChg>
        <pc:graphicFrameChg chg="add mod">
          <ac:chgData name="Froduald Kabanza" userId="edf393d0-642b-4b9e-8c75-f62133241689" providerId="ADAL" clId="{F17B1EDF-93CA-4D61-9FA4-3116CF6B8561}" dt="2022-02-01T14:37:14.133" v="9627" actId="1076"/>
          <ac:graphicFrameMkLst>
            <pc:docMk/>
            <pc:sldMk cId="0" sldId="393"/>
            <ac:graphicFrameMk id="112" creationId="{FBF452B5-F8DB-411B-A6F7-860B0B98FBC0}"/>
          </ac:graphicFrameMkLst>
        </pc:graphicFrameChg>
        <pc:graphicFrameChg chg="add mod">
          <ac:chgData name="Froduald Kabanza" userId="edf393d0-642b-4b9e-8c75-f62133241689" providerId="ADAL" clId="{F17B1EDF-93CA-4D61-9FA4-3116CF6B8561}" dt="2022-02-01T14:37:03.350" v="9625" actId="1076"/>
          <ac:graphicFrameMkLst>
            <pc:docMk/>
            <pc:sldMk cId="0" sldId="393"/>
            <ac:graphicFrameMk id="113" creationId="{9A8CEE25-3386-494F-8BCF-070BB6FB5FB2}"/>
          </ac:graphicFrameMkLst>
        </pc:graphicFrameChg>
        <pc:cxnChg chg="add mod">
          <ac:chgData name="Froduald Kabanza" userId="edf393d0-642b-4b9e-8c75-f62133241689" providerId="ADAL" clId="{F17B1EDF-93CA-4D61-9FA4-3116CF6B8561}" dt="2022-02-01T14:37:33.373" v="9631" actId="14100"/>
          <ac:cxnSpMkLst>
            <pc:docMk/>
            <pc:sldMk cId="0" sldId="393"/>
            <ac:cxnSpMk id="4" creationId="{0B3E59A4-8A6B-4D4C-AC94-547374D7061F}"/>
          </ac:cxnSpMkLst>
        </pc:cxnChg>
        <pc:cxnChg chg="add del mod">
          <ac:chgData name="Froduald Kabanza" userId="edf393d0-642b-4b9e-8c75-f62133241689" providerId="ADAL" clId="{F17B1EDF-93CA-4D61-9FA4-3116CF6B8561}" dt="2022-02-01T14:34:57.835" v="9607" actId="478"/>
          <ac:cxnSpMkLst>
            <pc:docMk/>
            <pc:sldMk cId="0" sldId="393"/>
            <ac:cxnSpMk id="89" creationId="{CCA0DAFD-EA6D-40CA-9B97-F7EBD638659A}"/>
          </ac:cxnSpMkLst>
        </pc:cxnChg>
        <pc:cxnChg chg="add del mod">
          <ac:chgData name="Froduald Kabanza" userId="edf393d0-642b-4b9e-8c75-f62133241689" providerId="ADAL" clId="{F17B1EDF-93CA-4D61-9FA4-3116CF6B8561}" dt="2022-02-01T14:34:57.835" v="9607" actId="478"/>
          <ac:cxnSpMkLst>
            <pc:docMk/>
            <pc:sldMk cId="0" sldId="393"/>
            <ac:cxnSpMk id="90" creationId="{E3D40CBD-D9BC-4AFC-873D-7E45DB71B62A}"/>
          </ac:cxnSpMkLst>
        </pc:cxnChg>
        <pc:cxnChg chg="add mod">
          <ac:chgData name="Froduald Kabanza" userId="edf393d0-642b-4b9e-8c75-f62133241689" providerId="ADAL" clId="{F17B1EDF-93CA-4D61-9FA4-3116CF6B8561}" dt="2022-02-01T14:37:10.152" v="9626" actId="1076"/>
          <ac:cxnSpMkLst>
            <pc:docMk/>
            <pc:sldMk cId="0" sldId="393"/>
            <ac:cxnSpMk id="118" creationId="{0972CB7C-E277-478F-AD9B-3CED32C7039B}"/>
          </ac:cxnSpMkLst>
        </pc:cxnChg>
      </pc:sldChg>
      <pc:sldChg chg="addSp delSp modSp add mod ord">
        <pc:chgData name="Froduald Kabanza" userId="edf393d0-642b-4b9e-8c75-f62133241689" providerId="ADAL" clId="{F17B1EDF-93CA-4D61-9FA4-3116CF6B8561}" dt="2022-02-01T14:38:12.993" v="9636" actId="14100"/>
        <pc:sldMkLst>
          <pc:docMk/>
          <pc:sldMk cId="0" sldId="394"/>
        </pc:sldMkLst>
        <pc:spChg chg="add mod">
          <ac:chgData name="Froduald Kabanza" userId="edf393d0-642b-4b9e-8c75-f62133241689" providerId="ADAL" clId="{F17B1EDF-93CA-4D61-9FA4-3116CF6B8561}" dt="2022-01-31T21:02:28.845" v="4454" actId="27636"/>
          <ac:spMkLst>
            <pc:docMk/>
            <pc:sldMk cId="0" sldId="394"/>
            <ac:spMk id="36" creationId="{00000000-0000-0000-0000-000000000000}"/>
          </ac:spMkLst>
        </pc:spChg>
        <pc:spChg chg="add mod">
          <ac:chgData name="Froduald Kabanza" userId="edf393d0-642b-4b9e-8c75-f62133241689" providerId="ADAL" clId="{F17B1EDF-93CA-4D61-9FA4-3116CF6B8561}" dt="2022-02-01T14:27:59.546" v="9567" actId="1076"/>
          <ac:spMkLst>
            <pc:docMk/>
            <pc:sldMk cId="0" sldId="394"/>
            <ac:spMk id="37" creationId="{00000000-0000-0000-0000-000000000000}"/>
          </ac:spMkLst>
        </pc:spChg>
        <pc:spChg chg="add del mod">
          <ac:chgData name="Froduald Kabanza" userId="edf393d0-642b-4b9e-8c75-f62133241689" providerId="ADAL" clId="{F17B1EDF-93CA-4D61-9FA4-3116CF6B8561}" dt="2022-02-01T14:26:32.445" v="9550" actId="478"/>
          <ac:spMkLst>
            <pc:docMk/>
            <pc:sldMk cId="0" sldId="394"/>
            <ac:spMk id="38" creationId="{EB8E0977-506F-4F55-826F-7A653D47D6F6}"/>
          </ac:spMkLst>
        </pc:spChg>
        <pc:spChg chg="add mod">
          <ac:chgData name="Froduald Kabanza" userId="edf393d0-642b-4b9e-8c75-f62133241689" providerId="ADAL" clId="{F17B1EDF-93CA-4D61-9FA4-3116CF6B8561}" dt="2022-02-01T14:37:59.695" v="9633" actId="1076"/>
          <ac:spMkLst>
            <pc:docMk/>
            <pc:sldMk cId="0" sldId="394"/>
            <ac:spMk id="39" creationId="{0BE97D46-74A4-4BBB-B3B5-F9E5793EF5BA}"/>
          </ac:spMkLst>
        </pc:spChg>
        <pc:spChg chg="add mod">
          <ac:chgData name="Froduald Kabanza" userId="edf393d0-642b-4b9e-8c75-f62133241689" providerId="ADAL" clId="{F17B1EDF-93CA-4D61-9FA4-3116CF6B8561}" dt="2022-02-01T14:37:59.695" v="9633" actId="1076"/>
          <ac:spMkLst>
            <pc:docMk/>
            <pc:sldMk cId="0" sldId="394"/>
            <ac:spMk id="40" creationId="{FFAE6134-30CA-4275-B05C-EC490F434779}"/>
          </ac:spMkLst>
        </pc:spChg>
        <pc:spChg chg="add mod">
          <ac:chgData name="Froduald Kabanza" userId="edf393d0-642b-4b9e-8c75-f62133241689" providerId="ADAL" clId="{F17B1EDF-93CA-4D61-9FA4-3116CF6B8561}" dt="2022-02-01T14:37:59.695" v="9633" actId="1076"/>
          <ac:spMkLst>
            <pc:docMk/>
            <pc:sldMk cId="0" sldId="394"/>
            <ac:spMk id="43" creationId="{632F02C1-427F-4281-B0E1-297478A80667}"/>
          </ac:spMkLst>
        </pc:spChg>
        <pc:spChg chg="add mod">
          <ac:chgData name="Froduald Kabanza" userId="edf393d0-642b-4b9e-8c75-f62133241689" providerId="ADAL" clId="{F17B1EDF-93CA-4D61-9FA4-3116CF6B8561}" dt="2022-02-01T14:37:59.695" v="9633" actId="1076"/>
          <ac:spMkLst>
            <pc:docMk/>
            <pc:sldMk cId="0" sldId="394"/>
            <ac:spMk id="44" creationId="{60B022D9-C19D-48AA-97D7-515F0C04E9C9}"/>
          </ac:spMkLst>
        </pc:spChg>
        <pc:spChg chg="mod topLvl">
          <ac:chgData name="Froduald Kabanza" userId="edf393d0-642b-4b9e-8c75-f62133241689" providerId="ADAL" clId="{F17B1EDF-93CA-4D61-9FA4-3116CF6B8561}" dt="2022-02-01T14:37:59.695" v="9633" actId="1076"/>
          <ac:spMkLst>
            <pc:docMk/>
            <pc:sldMk cId="0" sldId="394"/>
            <ac:spMk id="47" creationId="{00000000-0000-0000-0000-000000000000}"/>
          </ac:spMkLst>
        </pc:spChg>
        <pc:spChg chg="mod topLvl">
          <ac:chgData name="Froduald Kabanza" userId="edf393d0-642b-4b9e-8c75-f62133241689" providerId="ADAL" clId="{F17B1EDF-93CA-4D61-9FA4-3116CF6B8561}" dt="2022-02-01T14:37:59.695" v="9633" actId="1076"/>
          <ac:spMkLst>
            <pc:docMk/>
            <pc:sldMk cId="0" sldId="394"/>
            <ac:spMk id="48" creationId="{00000000-0000-0000-0000-000000000000}"/>
          </ac:spMkLst>
        </pc:spChg>
        <pc:spChg chg="del mod topLvl">
          <ac:chgData name="Froduald Kabanza" userId="edf393d0-642b-4b9e-8c75-f62133241689" providerId="ADAL" clId="{F17B1EDF-93CA-4D61-9FA4-3116CF6B8561}" dt="2022-02-01T14:26:50.963" v="9553" actId="478"/>
          <ac:spMkLst>
            <pc:docMk/>
            <pc:sldMk cId="0" sldId="394"/>
            <ac:spMk id="49" creationId="{00000000-0000-0000-0000-000000000000}"/>
          </ac:spMkLst>
        </pc:spChg>
        <pc:spChg chg="del mod topLvl">
          <ac:chgData name="Froduald Kabanza" userId="edf393d0-642b-4b9e-8c75-f62133241689" providerId="ADAL" clId="{F17B1EDF-93CA-4D61-9FA4-3116CF6B8561}" dt="2022-02-01T14:26:53.719" v="9554" actId="478"/>
          <ac:spMkLst>
            <pc:docMk/>
            <pc:sldMk cId="0" sldId="394"/>
            <ac:spMk id="50" creationId="{00000000-0000-0000-0000-000000000000}"/>
          </ac:spMkLst>
        </pc:spChg>
        <pc:spChg chg="mod topLvl">
          <ac:chgData name="Froduald Kabanza" userId="edf393d0-642b-4b9e-8c75-f62133241689" providerId="ADAL" clId="{F17B1EDF-93CA-4D61-9FA4-3116CF6B8561}" dt="2022-02-01T14:37:59.695" v="9633" actId="1076"/>
          <ac:spMkLst>
            <pc:docMk/>
            <pc:sldMk cId="0" sldId="394"/>
            <ac:spMk id="55" creationId="{00000000-0000-0000-0000-000000000000}"/>
          </ac:spMkLst>
        </pc:spChg>
        <pc:spChg chg="del mod topLvl">
          <ac:chgData name="Froduald Kabanza" userId="edf393d0-642b-4b9e-8c75-f62133241689" providerId="ADAL" clId="{F17B1EDF-93CA-4D61-9FA4-3116CF6B8561}" dt="2022-02-01T14:26:21.368" v="9546" actId="478"/>
          <ac:spMkLst>
            <pc:docMk/>
            <pc:sldMk cId="0" sldId="394"/>
            <ac:spMk id="56" creationId="{00000000-0000-0000-0000-000000000000}"/>
          </ac:spMkLst>
        </pc:spChg>
        <pc:spChg chg="del mod topLvl">
          <ac:chgData name="Froduald Kabanza" userId="edf393d0-642b-4b9e-8c75-f62133241689" providerId="ADAL" clId="{F17B1EDF-93CA-4D61-9FA4-3116CF6B8561}" dt="2022-02-01T14:26:24.573" v="9547" actId="478"/>
          <ac:spMkLst>
            <pc:docMk/>
            <pc:sldMk cId="0" sldId="394"/>
            <ac:spMk id="57" creationId="{00000000-0000-0000-0000-000000000000}"/>
          </ac:spMkLst>
        </pc:spChg>
        <pc:spChg chg="mod">
          <ac:chgData name="Froduald Kabanza" userId="edf393d0-642b-4b9e-8c75-f62133241689" providerId="ADAL" clId="{F17B1EDF-93CA-4D61-9FA4-3116CF6B8561}" dt="2022-02-01T14:31:12.167" v="9584" actId="1076"/>
          <ac:spMkLst>
            <pc:docMk/>
            <pc:sldMk cId="0" sldId="394"/>
            <ac:spMk id="84995" creationId="{00000000-0000-0000-0000-000000000000}"/>
          </ac:spMkLst>
        </pc:spChg>
        <pc:spChg chg="mod">
          <ac:chgData name="Froduald Kabanza" userId="edf393d0-642b-4b9e-8c75-f62133241689" providerId="ADAL" clId="{F17B1EDF-93CA-4D61-9FA4-3116CF6B8561}" dt="2022-02-01T14:35:25.484" v="9610" actId="338"/>
          <ac:spMkLst>
            <pc:docMk/>
            <pc:sldMk cId="0" sldId="394"/>
            <ac:spMk id="85014" creationId="{00000000-0000-0000-0000-000000000000}"/>
          </ac:spMkLst>
        </pc:spChg>
        <pc:spChg chg="add mod">
          <ac:chgData name="Froduald Kabanza" userId="edf393d0-642b-4b9e-8c75-f62133241689" providerId="ADAL" clId="{F17B1EDF-93CA-4D61-9FA4-3116CF6B8561}" dt="2022-02-01T14:35:25.484" v="9610" actId="338"/>
          <ac:spMkLst>
            <pc:docMk/>
            <pc:sldMk cId="0" sldId="394"/>
            <ac:spMk id="85015" creationId="{00000000-0000-0000-0000-000000000000}"/>
          </ac:spMkLst>
        </pc:spChg>
        <pc:spChg chg="mod">
          <ac:chgData name="Froduald Kabanza" userId="edf393d0-642b-4b9e-8c75-f62133241689" providerId="ADAL" clId="{F17B1EDF-93CA-4D61-9FA4-3116CF6B8561}" dt="2022-02-01T14:35:25.484" v="9610" actId="338"/>
          <ac:spMkLst>
            <pc:docMk/>
            <pc:sldMk cId="0" sldId="394"/>
            <ac:spMk id="85016" creationId="{00000000-0000-0000-0000-000000000000}"/>
          </ac:spMkLst>
        </pc:spChg>
        <pc:spChg chg="add mod">
          <ac:chgData name="Froduald Kabanza" userId="edf393d0-642b-4b9e-8c75-f62133241689" providerId="ADAL" clId="{F17B1EDF-93CA-4D61-9FA4-3116CF6B8561}" dt="2022-02-01T14:35:25.484" v="9610" actId="338"/>
          <ac:spMkLst>
            <pc:docMk/>
            <pc:sldMk cId="0" sldId="394"/>
            <ac:spMk id="85017" creationId="{00000000-0000-0000-0000-000000000000}"/>
          </ac:spMkLst>
        </pc:spChg>
        <pc:spChg chg="mod">
          <ac:chgData name="Froduald Kabanza" userId="edf393d0-642b-4b9e-8c75-f62133241689" providerId="ADAL" clId="{F17B1EDF-93CA-4D61-9FA4-3116CF6B8561}" dt="2022-02-01T14:35:25.484" v="9610" actId="338"/>
          <ac:spMkLst>
            <pc:docMk/>
            <pc:sldMk cId="0" sldId="394"/>
            <ac:spMk id="85018" creationId="{00000000-0000-0000-0000-000000000000}"/>
          </ac:spMkLst>
        </pc:spChg>
        <pc:spChg chg="add mod">
          <ac:chgData name="Froduald Kabanza" userId="edf393d0-642b-4b9e-8c75-f62133241689" providerId="ADAL" clId="{F17B1EDF-93CA-4D61-9FA4-3116CF6B8561}" dt="2022-02-01T14:35:25.484" v="9610" actId="338"/>
          <ac:spMkLst>
            <pc:docMk/>
            <pc:sldMk cId="0" sldId="394"/>
            <ac:spMk id="85019" creationId="{00000000-0000-0000-0000-000000000000}"/>
          </ac:spMkLst>
        </pc:spChg>
        <pc:spChg chg="mod">
          <ac:chgData name="Froduald Kabanza" userId="edf393d0-642b-4b9e-8c75-f62133241689" providerId="ADAL" clId="{F17B1EDF-93CA-4D61-9FA4-3116CF6B8561}" dt="2022-02-01T14:35:25.484" v="9610" actId="338"/>
          <ac:spMkLst>
            <pc:docMk/>
            <pc:sldMk cId="0" sldId="394"/>
            <ac:spMk id="85020" creationId="{00000000-0000-0000-0000-000000000000}"/>
          </ac:spMkLst>
        </pc:spChg>
        <pc:spChg chg="add mod">
          <ac:chgData name="Froduald Kabanza" userId="edf393d0-642b-4b9e-8c75-f62133241689" providerId="ADAL" clId="{F17B1EDF-93CA-4D61-9FA4-3116CF6B8561}" dt="2022-02-01T14:35:25.484" v="9610" actId="338"/>
          <ac:spMkLst>
            <pc:docMk/>
            <pc:sldMk cId="0" sldId="394"/>
            <ac:spMk id="85021" creationId="{00000000-0000-0000-0000-000000000000}"/>
          </ac:spMkLst>
        </pc:spChg>
        <pc:spChg chg="mod">
          <ac:chgData name="Froduald Kabanza" userId="edf393d0-642b-4b9e-8c75-f62133241689" providerId="ADAL" clId="{F17B1EDF-93CA-4D61-9FA4-3116CF6B8561}" dt="2022-02-01T14:35:25.484" v="9610" actId="338"/>
          <ac:spMkLst>
            <pc:docMk/>
            <pc:sldMk cId="0" sldId="394"/>
            <ac:spMk id="85022" creationId="{00000000-0000-0000-0000-000000000000}"/>
          </ac:spMkLst>
        </pc:spChg>
        <pc:spChg chg="add mod">
          <ac:chgData name="Froduald Kabanza" userId="edf393d0-642b-4b9e-8c75-f62133241689" providerId="ADAL" clId="{F17B1EDF-93CA-4D61-9FA4-3116CF6B8561}" dt="2022-02-01T14:35:25.484" v="9610" actId="338"/>
          <ac:spMkLst>
            <pc:docMk/>
            <pc:sldMk cId="0" sldId="394"/>
            <ac:spMk id="85023" creationId="{00000000-0000-0000-0000-000000000000}"/>
          </ac:spMkLst>
        </pc:spChg>
        <pc:spChg chg="mod">
          <ac:chgData name="Froduald Kabanza" userId="edf393d0-642b-4b9e-8c75-f62133241689" providerId="ADAL" clId="{F17B1EDF-93CA-4D61-9FA4-3116CF6B8561}" dt="2022-02-01T14:35:25.484" v="9610" actId="338"/>
          <ac:spMkLst>
            <pc:docMk/>
            <pc:sldMk cId="0" sldId="394"/>
            <ac:spMk id="85024" creationId="{00000000-0000-0000-0000-000000000000}"/>
          </ac:spMkLst>
        </pc:spChg>
        <pc:spChg chg="add mod">
          <ac:chgData name="Froduald Kabanza" userId="edf393d0-642b-4b9e-8c75-f62133241689" providerId="ADAL" clId="{F17B1EDF-93CA-4D61-9FA4-3116CF6B8561}" dt="2022-02-01T14:35:25.484" v="9610" actId="338"/>
          <ac:spMkLst>
            <pc:docMk/>
            <pc:sldMk cId="0" sldId="394"/>
            <ac:spMk id="85025" creationId="{00000000-0000-0000-0000-000000000000}"/>
          </ac:spMkLst>
        </pc:spChg>
        <pc:grpChg chg="add mod">
          <ac:chgData name="Froduald Kabanza" userId="edf393d0-642b-4b9e-8c75-f62133241689" providerId="ADAL" clId="{F17B1EDF-93CA-4D61-9FA4-3116CF6B8561}" dt="2022-02-01T14:34:07.933" v="9601" actId="338"/>
          <ac:grpSpMkLst>
            <pc:docMk/>
            <pc:sldMk cId="0" sldId="394"/>
            <ac:grpSpMk id="5" creationId="{79C3D9FE-0730-499D-AEFB-F298A0FB7442}"/>
          </ac:grpSpMkLst>
        </pc:grpChg>
        <pc:grpChg chg="add del mod">
          <ac:chgData name="Froduald Kabanza" userId="edf393d0-642b-4b9e-8c75-f62133241689" providerId="ADAL" clId="{F17B1EDF-93CA-4D61-9FA4-3116CF6B8561}" dt="2022-02-01T14:35:08.666" v="9608" actId="165"/>
          <ac:grpSpMkLst>
            <pc:docMk/>
            <pc:sldMk cId="0" sldId="394"/>
            <ac:grpSpMk id="6" creationId="{0A58F1EB-4333-4690-9506-4E7E2BEBD7BF}"/>
          </ac:grpSpMkLst>
        </pc:grpChg>
        <pc:grpChg chg="add mod">
          <ac:chgData name="Froduald Kabanza" userId="edf393d0-642b-4b9e-8c75-f62133241689" providerId="ADAL" clId="{F17B1EDF-93CA-4D61-9FA4-3116CF6B8561}" dt="2022-02-01T14:35:25.484" v="9610" actId="338"/>
          <ac:grpSpMkLst>
            <pc:docMk/>
            <pc:sldMk cId="0" sldId="394"/>
            <ac:grpSpMk id="7" creationId="{FBEEF2B4-939A-4BDC-BBF1-C42280284AAE}"/>
          </ac:grpSpMkLst>
        </pc:grpChg>
        <pc:grpChg chg="del mod">
          <ac:chgData name="Froduald Kabanza" userId="edf393d0-642b-4b9e-8c75-f62133241689" providerId="ADAL" clId="{F17B1EDF-93CA-4D61-9FA4-3116CF6B8561}" dt="2022-02-01T14:26:11.700" v="9543" actId="165"/>
          <ac:grpSpMkLst>
            <pc:docMk/>
            <pc:sldMk cId="0" sldId="394"/>
            <ac:grpSpMk id="84999" creationId="{00000000-0000-0000-0000-000000000000}"/>
          </ac:grpSpMkLst>
        </pc:grpChg>
        <pc:grpChg chg="mod topLvl">
          <ac:chgData name="Froduald Kabanza" userId="edf393d0-642b-4b9e-8c75-f62133241689" providerId="ADAL" clId="{F17B1EDF-93CA-4D61-9FA4-3116CF6B8561}" dt="2022-02-01T14:37:59.695" v="9633" actId="1076"/>
          <ac:grpSpMkLst>
            <pc:docMk/>
            <pc:sldMk cId="0" sldId="394"/>
            <ac:grpSpMk id="85001" creationId="{00000000-0000-0000-0000-000000000000}"/>
          </ac:grpSpMkLst>
        </pc:grpChg>
        <pc:grpChg chg="mod topLvl">
          <ac:chgData name="Froduald Kabanza" userId="edf393d0-642b-4b9e-8c75-f62133241689" providerId="ADAL" clId="{F17B1EDF-93CA-4D61-9FA4-3116CF6B8561}" dt="2022-02-01T14:37:59.695" v="9633" actId="1076"/>
          <ac:grpSpMkLst>
            <pc:docMk/>
            <pc:sldMk cId="0" sldId="394"/>
            <ac:grpSpMk id="85002" creationId="{00000000-0000-0000-0000-000000000000}"/>
          </ac:grpSpMkLst>
        </pc:grpChg>
        <pc:grpChg chg="mod topLvl">
          <ac:chgData name="Froduald Kabanza" userId="edf393d0-642b-4b9e-8c75-f62133241689" providerId="ADAL" clId="{F17B1EDF-93CA-4D61-9FA4-3116CF6B8561}" dt="2022-02-01T14:37:59.695" v="9633" actId="1076"/>
          <ac:grpSpMkLst>
            <pc:docMk/>
            <pc:sldMk cId="0" sldId="394"/>
            <ac:grpSpMk id="85007" creationId="{00000000-0000-0000-0000-000000000000}"/>
          </ac:grpSpMkLst>
        </pc:grpChg>
        <pc:grpChg chg="mod topLvl">
          <ac:chgData name="Froduald Kabanza" userId="edf393d0-642b-4b9e-8c75-f62133241689" providerId="ADAL" clId="{F17B1EDF-93CA-4D61-9FA4-3116CF6B8561}" dt="2022-02-01T14:37:59.695" v="9633" actId="1076"/>
          <ac:grpSpMkLst>
            <pc:docMk/>
            <pc:sldMk cId="0" sldId="394"/>
            <ac:grpSpMk id="85008" creationId="{00000000-0000-0000-0000-000000000000}"/>
          </ac:grpSpMkLst>
        </pc:grpChg>
        <pc:grpChg chg="mod topLvl">
          <ac:chgData name="Froduald Kabanza" userId="edf393d0-642b-4b9e-8c75-f62133241689" providerId="ADAL" clId="{F17B1EDF-93CA-4D61-9FA4-3116CF6B8561}" dt="2022-02-01T14:37:59.695" v="9633" actId="1076"/>
          <ac:grpSpMkLst>
            <pc:docMk/>
            <pc:sldMk cId="0" sldId="394"/>
            <ac:grpSpMk id="85009" creationId="{00000000-0000-0000-0000-000000000000}"/>
          </ac:grpSpMkLst>
        </pc:grpChg>
        <pc:grpChg chg="mod topLvl">
          <ac:chgData name="Froduald Kabanza" userId="edf393d0-642b-4b9e-8c75-f62133241689" providerId="ADAL" clId="{F17B1EDF-93CA-4D61-9FA4-3116CF6B8561}" dt="2022-02-01T14:37:59.695" v="9633" actId="1076"/>
          <ac:grpSpMkLst>
            <pc:docMk/>
            <pc:sldMk cId="0" sldId="394"/>
            <ac:grpSpMk id="85010" creationId="{00000000-0000-0000-0000-000000000000}"/>
          </ac:grpSpMkLst>
        </pc:grpChg>
        <pc:graphicFrameChg chg="del mod replId">
          <ac:chgData name="Froduald Kabanza" userId="edf393d0-642b-4b9e-8c75-f62133241689" providerId="ADAL" clId="{F17B1EDF-93CA-4D61-9FA4-3116CF6B8561}" dt="2022-01-31T21:02:27.384" v="4439"/>
          <ac:graphicFrameMkLst>
            <pc:docMk/>
            <pc:sldMk cId="0" sldId="394"/>
            <ac:graphicFrameMk id="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4"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6"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8"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10"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1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14"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16" creationId="{00000000-0000-0000-0000-000000000000}"/>
          </ac:graphicFrameMkLst>
        </pc:graphicFrameChg>
        <pc:graphicFrameChg chg="mod modGraphic">
          <ac:chgData name="Froduald Kabanza" userId="edf393d0-642b-4b9e-8c75-f62133241689" providerId="ADAL" clId="{F17B1EDF-93CA-4D61-9FA4-3116CF6B8561}" dt="2022-02-01T14:37:50.439" v="9632" actId="1076"/>
          <ac:graphicFrameMkLst>
            <pc:docMk/>
            <pc:sldMk cId="0" sldId="394"/>
            <ac:graphicFrameMk id="34" creationId="{00000000-0000-0000-0000-000000000000}"/>
          </ac:graphicFrameMkLst>
        </pc:graphicFrameChg>
        <pc:graphicFrameChg chg="mod modGraphic">
          <ac:chgData name="Froduald Kabanza" userId="edf393d0-642b-4b9e-8c75-f62133241689" providerId="ADAL" clId="{F17B1EDF-93CA-4D61-9FA4-3116CF6B8561}" dt="2022-02-01T14:37:59.695" v="9633" actId="1076"/>
          <ac:graphicFrameMkLst>
            <pc:docMk/>
            <pc:sldMk cId="0" sldId="394"/>
            <ac:graphicFrameMk id="35" creationId="{00000000-0000-0000-0000-000000000000}"/>
          </ac:graphicFrameMkLst>
        </pc:graphicFrameChg>
        <pc:cxnChg chg="add del mod">
          <ac:chgData name="Froduald Kabanza" userId="edf393d0-642b-4b9e-8c75-f62133241689" providerId="ADAL" clId="{F17B1EDF-93CA-4D61-9FA4-3116CF6B8561}" dt="2022-02-01T14:38:02.729" v="9634" actId="478"/>
          <ac:cxnSpMkLst>
            <pc:docMk/>
            <pc:sldMk cId="0" sldId="394"/>
            <ac:cxnSpMk id="3" creationId="{E078D4DB-6405-45ED-8047-51BE4B529AC6}"/>
          </ac:cxnSpMkLst>
        </pc:cxnChg>
        <pc:cxnChg chg="add mod">
          <ac:chgData name="Froduald Kabanza" userId="edf393d0-642b-4b9e-8c75-f62133241689" providerId="ADAL" clId="{F17B1EDF-93CA-4D61-9FA4-3116CF6B8561}" dt="2022-02-01T14:38:12.993" v="9636" actId="14100"/>
          <ac:cxnSpMkLst>
            <pc:docMk/>
            <pc:sldMk cId="0" sldId="394"/>
            <ac:cxnSpMk id="9" creationId="{13A07A96-1F77-46D5-B816-A4318FD6C0A6}"/>
          </ac:cxnSpMkLst>
        </pc:cxnChg>
        <pc:cxnChg chg="add mod">
          <ac:chgData name="Froduald Kabanza" userId="edf393d0-642b-4b9e-8c75-f62133241689" providerId="ADAL" clId="{F17B1EDF-93CA-4D61-9FA4-3116CF6B8561}" dt="2022-02-01T14:37:59.695" v="9633" actId="1076"/>
          <ac:cxnSpMkLst>
            <pc:docMk/>
            <pc:sldMk cId="0" sldId="394"/>
            <ac:cxnSpMk id="45" creationId="{EED65171-0BD0-44AA-85A1-CBB738E63B4C}"/>
          </ac:cxnSpMkLst>
        </pc:cxnChg>
      </pc:sldChg>
      <pc:sldChg chg="add">
        <pc:chgData name="Froduald Kabanza" userId="edf393d0-642b-4b9e-8c75-f62133241689" providerId="ADAL" clId="{F17B1EDF-93CA-4D61-9FA4-3116CF6B8561}" dt="2022-01-30T23:30:53.882" v="710"/>
        <pc:sldMkLst>
          <pc:docMk/>
          <pc:sldMk cId="0" sldId="395"/>
        </pc:sldMkLst>
      </pc:sldChg>
      <pc:sldChg chg="modSp add mod">
        <pc:chgData name="Froduald Kabanza" userId="edf393d0-642b-4b9e-8c75-f62133241689" providerId="ADAL" clId="{F17B1EDF-93CA-4D61-9FA4-3116CF6B8561}" dt="2022-02-01T00:58:03.370" v="8888" actId="20577"/>
        <pc:sldMkLst>
          <pc:docMk/>
          <pc:sldMk cId="0" sldId="396"/>
        </pc:sldMkLst>
        <pc:spChg chg="mod">
          <ac:chgData name="Froduald Kabanza" userId="edf393d0-642b-4b9e-8c75-f62133241689" providerId="ADAL" clId="{F17B1EDF-93CA-4D61-9FA4-3116CF6B8561}" dt="2022-02-01T00:58:03.370" v="8888" actId="20577"/>
          <ac:spMkLst>
            <pc:docMk/>
            <pc:sldMk cId="0" sldId="396"/>
            <ac:spMk id="98307" creationId="{00000000-0000-0000-0000-000000000000}"/>
          </ac:spMkLst>
        </pc:spChg>
      </pc:sldChg>
      <pc:sldChg chg="modSp add mod">
        <pc:chgData name="Froduald Kabanza" userId="edf393d0-642b-4b9e-8c75-f62133241689" providerId="ADAL" clId="{F17B1EDF-93CA-4D61-9FA4-3116CF6B8561}" dt="2022-02-02T13:34:59.753" v="9637" actId="20577"/>
        <pc:sldMkLst>
          <pc:docMk/>
          <pc:sldMk cId="0" sldId="399"/>
        </pc:sldMkLst>
        <pc:spChg chg="mod">
          <ac:chgData name="Froduald Kabanza" userId="edf393d0-642b-4b9e-8c75-f62133241689" providerId="ADAL" clId="{F17B1EDF-93CA-4D61-9FA4-3116CF6B8561}" dt="2022-02-02T13:34:59.753" v="9637" actId="20577"/>
          <ac:spMkLst>
            <pc:docMk/>
            <pc:sldMk cId="0" sldId="399"/>
            <ac:spMk id="102403" creationId="{00000000-0000-0000-0000-000000000000}"/>
          </ac:spMkLst>
        </pc:spChg>
      </pc:sldChg>
      <pc:sldChg chg="modSp add mod">
        <pc:chgData name="Froduald Kabanza" userId="edf393d0-642b-4b9e-8c75-f62133241689" providerId="ADAL" clId="{F17B1EDF-93CA-4D61-9FA4-3116CF6B8561}" dt="2022-01-31T00:59:30.178" v="3009" actId="313"/>
        <pc:sldMkLst>
          <pc:docMk/>
          <pc:sldMk cId="3270955028" sldId="402"/>
        </pc:sldMkLst>
        <pc:spChg chg="mod">
          <ac:chgData name="Froduald Kabanza" userId="edf393d0-642b-4b9e-8c75-f62133241689" providerId="ADAL" clId="{F17B1EDF-93CA-4D61-9FA4-3116CF6B8561}" dt="2022-01-31T00:59:30.178" v="3009" actId="313"/>
          <ac:spMkLst>
            <pc:docMk/>
            <pc:sldMk cId="3270955028" sldId="402"/>
            <ac:spMk id="40962" creationId="{00000000-0000-0000-0000-000000000000}"/>
          </ac:spMkLst>
        </pc:spChg>
        <pc:spChg chg="mod">
          <ac:chgData name="Froduald Kabanza" userId="edf393d0-642b-4b9e-8c75-f62133241689" providerId="ADAL" clId="{F17B1EDF-93CA-4D61-9FA4-3116CF6B8561}" dt="2022-01-31T00:49:17.437" v="2853" actId="313"/>
          <ac:spMkLst>
            <pc:docMk/>
            <pc:sldMk cId="3270955028" sldId="402"/>
            <ac:spMk id="40963" creationId="{00000000-0000-0000-0000-000000000000}"/>
          </ac:spMkLst>
        </pc:spChg>
      </pc:sldChg>
      <pc:sldChg chg="modSp add mod">
        <pc:chgData name="Froduald Kabanza" userId="edf393d0-642b-4b9e-8c75-f62133241689" providerId="ADAL" clId="{F17B1EDF-93CA-4D61-9FA4-3116CF6B8561}" dt="2022-01-31T00:58:14.395" v="2984" actId="313"/>
        <pc:sldMkLst>
          <pc:docMk/>
          <pc:sldMk cId="2240767122" sldId="403"/>
        </pc:sldMkLst>
        <pc:spChg chg="mod">
          <ac:chgData name="Froduald Kabanza" userId="edf393d0-642b-4b9e-8c75-f62133241689" providerId="ADAL" clId="{F17B1EDF-93CA-4D61-9FA4-3116CF6B8561}" dt="2022-01-31T00:58:14.395" v="2984" actId="313"/>
          <ac:spMkLst>
            <pc:docMk/>
            <pc:sldMk cId="2240767122" sldId="403"/>
            <ac:spMk id="55298" creationId="{00000000-0000-0000-0000-000000000000}"/>
          </ac:spMkLst>
        </pc:spChg>
        <pc:spChg chg="mod">
          <ac:chgData name="Froduald Kabanza" userId="edf393d0-642b-4b9e-8c75-f62133241689" providerId="ADAL" clId="{F17B1EDF-93CA-4D61-9FA4-3116CF6B8561}" dt="2022-01-31T00:49:14.628" v="2842" actId="313"/>
          <ac:spMkLst>
            <pc:docMk/>
            <pc:sldMk cId="2240767122" sldId="403"/>
            <ac:spMk id="55299" creationId="{00000000-0000-0000-0000-000000000000}"/>
          </ac:spMkLst>
        </pc:spChg>
      </pc:sldChg>
      <pc:sldChg chg="addSp delSp modSp add mod ord modAnim modNotesTx">
        <pc:chgData name="Froduald Kabanza" userId="edf393d0-642b-4b9e-8c75-f62133241689" providerId="ADAL" clId="{F17B1EDF-93CA-4D61-9FA4-3116CF6B8561}" dt="2022-01-31T22:40:40.194" v="5685" actId="1076"/>
        <pc:sldMkLst>
          <pc:docMk/>
          <pc:sldMk cId="106664215" sldId="404"/>
        </pc:sldMkLst>
        <pc:spChg chg="add mod">
          <ac:chgData name="Froduald Kabanza" userId="edf393d0-642b-4b9e-8c75-f62133241689" providerId="ADAL" clId="{F17B1EDF-93CA-4D61-9FA4-3116CF6B8561}" dt="2022-01-31T21:54:17.741" v="5186" actId="1076"/>
          <ac:spMkLst>
            <pc:docMk/>
            <pc:sldMk cId="106664215" sldId="404"/>
            <ac:spMk id="24" creationId="{464ECE05-A9A4-434E-9640-BF6C3A051A4E}"/>
          </ac:spMkLst>
        </pc:spChg>
        <pc:spChg chg="add mod">
          <ac:chgData name="Froduald Kabanza" userId="edf393d0-642b-4b9e-8c75-f62133241689" providerId="ADAL" clId="{F17B1EDF-93CA-4D61-9FA4-3116CF6B8561}" dt="2022-01-31T22:40:40.194" v="5685" actId="1076"/>
          <ac:spMkLst>
            <pc:docMk/>
            <pc:sldMk cId="106664215" sldId="404"/>
            <ac:spMk id="25" creationId="{17C04115-4F01-4A0B-B536-0E14B894B832}"/>
          </ac:spMkLst>
        </pc:spChg>
        <pc:spChg chg="add mod">
          <ac:chgData name="Froduald Kabanza" userId="edf393d0-642b-4b9e-8c75-f62133241689" providerId="ADAL" clId="{F17B1EDF-93CA-4D61-9FA4-3116CF6B8561}" dt="2022-01-31T21:53:23.476" v="5182" actId="164"/>
          <ac:spMkLst>
            <pc:docMk/>
            <pc:sldMk cId="106664215" sldId="404"/>
            <ac:spMk id="26" creationId="{E1BBFC2E-733D-4262-91ED-A7CCACE8CB21}"/>
          </ac:spMkLst>
        </pc:spChg>
        <pc:spChg chg="add mod">
          <ac:chgData name="Froduald Kabanza" userId="edf393d0-642b-4b9e-8c75-f62133241689" providerId="ADAL" clId="{F17B1EDF-93CA-4D61-9FA4-3116CF6B8561}" dt="2022-01-31T22:40:40.194" v="5685" actId="1076"/>
          <ac:spMkLst>
            <pc:docMk/>
            <pc:sldMk cId="106664215" sldId="404"/>
            <ac:spMk id="27" creationId="{E560DEDF-F772-43A1-AB4D-3DEA2B7D86D8}"/>
          </ac:spMkLst>
        </pc:spChg>
        <pc:spChg chg="add mod">
          <ac:chgData name="Froduald Kabanza" userId="edf393d0-642b-4b9e-8c75-f62133241689" providerId="ADAL" clId="{F17B1EDF-93CA-4D61-9FA4-3116CF6B8561}" dt="2022-01-31T21:53:23.476" v="5182" actId="164"/>
          <ac:spMkLst>
            <pc:docMk/>
            <pc:sldMk cId="106664215" sldId="404"/>
            <ac:spMk id="28" creationId="{88D5DDC6-9A31-4E90-A0FB-33EA1583492F}"/>
          </ac:spMkLst>
        </pc:spChg>
        <pc:spChg chg="add mod">
          <ac:chgData name="Froduald Kabanza" userId="edf393d0-642b-4b9e-8c75-f62133241689" providerId="ADAL" clId="{F17B1EDF-93CA-4D61-9FA4-3116CF6B8561}" dt="2022-01-31T21:55:10.387" v="5190" actId="1076"/>
          <ac:spMkLst>
            <pc:docMk/>
            <pc:sldMk cId="106664215" sldId="404"/>
            <ac:spMk id="37" creationId="{B5B02A19-FA9F-47A9-AD55-044AA24C3341}"/>
          </ac:spMkLst>
        </pc:spChg>
        <pc:spChg chg="add mod">
          <ac:chgData name="Froduald Kabanza" userId="edf393d0-642b-4b9e-8c75-f62133241689" providerId="ADAL" clId="{F17B1EDF-93CA-4D61-9FA4-3116CF6B8561}" dt="2022-01-31T21:54:04.934" v="5185" actId="113"/>
          <ac:spMkLst>
            <pc:docMk/>
            <pc:sldMk cId="106664215" sldId="404"/>
            <ac:spMk id="4098" creationId="{00000000-0000-0000-0000-000000000000}"/>
          </ac:spMkLst>
        </pc:spChg>
        <pc:spChg chg="add mod">
          <ac:chgData name="Froduald Kabanza" userId="edf393d0-642b-4b9e-8c75-f62133241689" providerId="ADAL" clId="{F17B1EDF-93CA-4D61-9FA4-3116CF6B8561}" dt="2022-01-31T21:51:11.068" v="5165" actId="1076"/>
          <ac:spMkLst>
            <pc:docMk/>
            <pc:sldMk cId="106664215" sldId="404"/>
            <ac:spMk id="4099" creationId="{00000000-0000-0000-0000-000000000000}"/>
          </ac:spMkLst>
        </pc:spChg>
        <pc:spChg chg="add mod">
          <ac:chgData name="Froduald Kabanza" userId="edf393d0-642b-4b9e-8c75-f62133241689" providerId="ADAL" clId="{F17B1EDF-93CA-4D61-9FA4-3116CF6B8561}" dt="2022-01-31T21:54:47.794" v="5187" actId="113"/>
          <ac:spMkLst>
            <pc:docMk/>
            <pc:sldMk cId="106664215" sldId="404"/>
            <ac:spMk id="4100" creationId="{00000000-0000-0000-0000-000000000000}"/>
          </ac:spMkLst>
        </pc:spChg>
        <pc:spChg chg="add mod">
          <ac:chgData name="Froduald Kabanza" userId="edf393d0-642b-4b9e-8c75-f62133241689" providerId="ADAL" clId="{F17B1EDF-93CA-4D61-9FA4-3116CF6B8561}" dt="2022-01-31T21:54:17.741" v="5186" actId="1076"/>
          <ac:spMkLst>
            <pc:docMk/>
            <pc:sldMk cId="106664215" sldId="404"/>
            <ac:spMk id="4101" creationId="{00000000-0000-0000-0000-000000000000}"/>
          </ac:spMkLst>
        </pc:spChg>
        <pc:spChg chg="mod">
          <ac:chgData name="Froduald Kabanza" userId="edf393d0-642b-4b9e-8c75-f62133241689" providerId="ADAL" clId="{F17B1EDF-93CA-4D61-9FA4-3116CF6B8561}" dt="2022-01-31T21:50:58.467" v="5164" actId="1076"/>
          <ac:spMkLst>
            <pc:docMk/>
            <pc:sldMk cId="106664215" sldId="404"/>
            <ac:spMk id="4103" creationId="{00000000-0000-0000-0000-000000000000}"/>
          </ac:spMkLst>
        </pc:spChg>
        <pc:spChg chg="mod">
          <ac:chgData name="Froduald Kabanza" userId="edf393d0-642b-4b9e-8c75-f62133241689" providerId="ADAL" clId="{F17B1EDF-93CA-4D61-9FA4-3116CF6B8561}" dt="2022-01-31T21:51:19.482" v="5166" actId="1076"/>
          <ac:spMkLst>
            <pc:docMk/>
            <pc:sldMk cId="106664215" sldId="404"/>
            <ac:spMk id="4104" creationId="{00000000-0000-0000-0000-000000000000}"/>
          </ac:spMkLst>
        </pc:spChg>
        <pc:spChg chg="mod">
          <ac:chgData name="Froduald Kabanza" userId="edf393d0-642b-4b9e-8c75-f62133241689" providerId="ADAL" clId="{F17B1EDF-93CA-4D61-9FA4-3116CF6B8561}" dt="2022-01-31T21:51:11.068" v="5165" actId="1076"/>
          <ac:spMkLst>
            <pc:docMk/>
            <pc:sldMk cId="106664215" sldId="404"/>
            <ac:spMk id="4105" creationId="{00000000-0000-0000-0000-000000000000}"/>
          </ac:spMkLst>
        </pc:spChg>
        <pc:spChg chg="mod">
          <ac:chgData name="Froduald Kabanza" userId="edf393d0-642b-4b9e-8c75-f62133241689" providerId="ADAL" clId="{F17B1EDF-93CA-4D61-9FA4-3116CF6B8561}" dt="2022-01-31T22:40:19.650" v="5674" actId="20577"/>
          <ac:spMkLst>
            <pc:docMk/>
            <pc:sldMk cId="106664215" sldId="404"/>
            <ac:spMk id="4106" creationId="{00000000-0000-0000-0000-000000000000}"/>
          </ac:spMkLst>
        </pc:spChg>
        <pc:spChg chg="mod">
          <ac:chgData name="Froduald Kabanza" userId="edf393d0-642b-4b9e-8c75-f62133241689" providerId="ADAL" clId="{F17B1EDF-93CA-4D61-9FA4-3116CF6B8561}" dt="2022-01-31T21:51:11.068" v="5165" actId="1076"/>
          <ac:spMkLst>
            <pc:docMk/>
            <pc:sldMk cId="106664215" sldId="404"/>
            <ac:spMk id="4107" creationId="{00000000-0000-0000-0000-000000000000}"/>
          </ac:spMkLst>
        </pc:spChg>
        <pc:spChg chg="mod">
          <ac:chgData name="Froduald Kabanza" userId="edf393d0-642b-4b9e-8c75-f62133241689" providerId="ADAL" clId="{F17B1EDF-93CA-4D61-9FA4-3116CF6B8561}" dt="2022-01-31T21:54:17.741" v="5186" actId="1076"/>
          <ac:spMkLst>
            <pc:docMk/>
            <pc:sldMk cId="106664215" sldId="404"/>
            <ac:spMk id="4108" creationId="{00000000-0000-0000-0000-000000000000}"/>
          </ac:spMkLst>
        </pc:spChg>
        <pc:grpChg chg="add mod">
          <ac:chgData name="Froduald Kabanza" userId="edf393d0-642b-4b9e-8c75-f62133241689" providerId="ADAL" clId="{F17B1EDF-93CA-4D61-9FA4-3116CF6B8561}" dt="2022-01-31T22:40:40.194" v="5685" actId="1076"/>
          <ac:grpSpMkLst>
            <pc:docMk/>
            <pc:sldMk cId="106664215" sldId="404"/>
            <ac:grpSpMk id="22" creationId="{547CD695-4688-49EE-A85D-CAD6640E472B}"/>
          </ac:grpSpMkLst>
        </pc:grpChg>
        <pc:grpChg chg="add mod">
          <ac:chgData name="Froduald Kabanza" userId="edf393d0-642b-4b9e-8c75-f62133241689" providerId="ADAL" clId="{F17B1EDF-93CA-4D61-9FA4-3116CF6B8561}" dt="2022-01-31T21:53:23.476" v="5182" actId="164"/>
          <ac:grpSpMkLst>
            <pc:docMk/>
            <pc:sldMk cId="106664215" sldId="404"/>
            <ac:grpSpMk id="23" creationId="{FE6274BA-2FA5-49CC-B5D6-82BAB54ACAE2}"/>
          </ac:grpSpMkLst>
        </pc:grpChg>
        <pc:grpChg chg="add mod">
          <ac:chgData name="Froduald Kabanza" userId="edf393d0-642b-4b9e-8c75-f62133241689" providerId="ADAL" clId="{F17B1EDF-93CA-4D61-9FA4-3116CF6B8561}" dt="2022-01-31T21:55:10.387" v="5190" actId="1076"/>
          <ac:grpSpMkLst>
            <pc:docMk/>
            <pc:sldMk cId="106664215" sldId="404"/>
            <ac:grpSpMk id="29" creationId="{9E6498A3-F3DC-49E7-9493-ABAB18A11DE0}"/>
          </ac:grpSpMkLst>
        </pc:grpChg>
        <pc:graphicFrameChg chg="del mod replId">
          <ac:chgData name="Froduald Kabanza" userId="edf393d0-642b-4b9e-8c75-f62133241689" providerId="ADAL" clId="{F17B1EDF-93CA-4D61-9FA4-3116CF6B8561}" dt="2022-01-31T21:02:27.384" v="4439"/>
          <ac:graphicFrameMkLst>
            <pc:docMk/>
            <pc:sldMk cId="106664215" sldId="404"/>
            <ac:graphicFrameMk id="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106664215" sldId="404"/>
            <ac:graphicFrameMk id="4"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106664215" sldId="404"/>
            <ac:graphicFrameMk id="6"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106664215" sldId="404"/>
            <ac:graphicFrameMk id="8" creationId="{00000000-0000-0000-0000-000000000000}"/>
          </ac:graphicFrameMkLst>
        </pc:graphicFrameChg>
        <pc:cxnChg chg="add del mod">
          <ac:chgData name="Froduald Kabanza" userId="edf393d0-642b-4b9e-8c75-f62133241689" providerId="ADAL" clId="{F17B1EDF-93CA-4D61-9FA4-3116CF6B8561}" dt="2022-01-31T21:48:53.191" v="5123" actId="478"/>
          <ac:cxnSpMkLst>
            <pc:docMk/>
            <pc:sldMk cId="106664215" sldId="404"/>
            <ac:cxnSpMk id="11" creationId="{1610E540-C6D8-4B31-962D-D1E6BF75BC77}"/>
          </ac:cxnSpMkLst>
        </pc:cxnChg>
        <pc:cxnChg chg="add mod">
          <ac:chgData name="Froduald Kabanza" userId="edf393d0-642b-4b9e-8c75-f62133241689" providerId="ADAL" clId="{F17B1EDF-93CA-4D61-9FA4-3116CF6B8561}" dt="2022-01-31T21:53:23.476" v="5182" actId="164"/>
          <ac:cxnSpMkLst>
            <pc:docMk/>
            <pc:sldMk cId="106664215" sldId="404"/>
            <ac:cxnSpMk id="31" creationId="{9AA1C371-B6E0-44DB-BCA6-729CD1FD6BAE}"/>
          </ac:cxnSpMkLst>
        </pc:cxnChg>
        <pc:cxnChg chg="add mod">
          <ac:chgData name="Froduald Kabanza" userId="edf393d0-642b-4b9e-8c75-f62133241689" providerId="ADAL" clId="{F17B1EDF-93CA-4D61-9FA4-3116CF6B8561}" dt="2022-01-31T22:40:40.194" v="5685" actId="1076"/>
          <ac:cxnSpMkLst>
            <pc:docMk/>
            <pc:sldMk cId="106664215" sldId="404"/>
            <ac:cxnSpMk id="36" creationId="{D57076DB-4D14-45F9-8E3A-EAC849665CDD}"/>
          </ac:cxnSpMkLst>
        </pc:cxnChg>
        <pc:cxnChg chg="add mod">
          <ac:chgData name="Froduald Kabanza" userId="edf393d0-642b-4b9e-8c75-f62133241689" providerId="ADAL" clId="{F17B1EDF-93CA-4D61-9FA4-3116CF6B8561}" dt="2022-01-31T21:55:10.387" v="5190" actId="1076"/>
          <ac:cxnSpMkLst>
            <pc:docMk/>
            <pc:sldMk cId="106664215" sldId="404"/>
            <ac:cxnSpMk id="38" creationId="{52DF30DD-7770-49BF-85B9-24A529ED4162}"/>
          </ac:cxnSpMkLst>
        </pc:cxnChg>
      </pc:sldChg>
      <pc:sldChg chg="add ord">
        <pc:chgData name="Froduald Kabanza" userId="edf393d0-642b-4b9e-8c75-f62133241689" providerId="ADAL" clId="{F17B1EDF-93CA-4D61-9FA4-3116CF6B8561}" dt="2022-01-30T23:14:47.078" v="537"/>
        <pc:sldMkLst>
          <pc:docMk/>
          <pc:sldMk cId="404981859" sldId="405"/>
        </pc:sldMkLst>
        <pc:spChg chg="add del">
          <ac:chgData name="Froduald Kabanza" userId="edf393d0-642b-4b9e-8c75-f62133241689" providerId="ADAL" clId="{F17B1EDF-93CA-4D61-9FA4-3116CF6B8561}" dt="2022-01-31T21:56:46.180" v="5214" actId="478"/>
          <ac:spMkLst>
            <pc:docMk/>
            <pc:sldMk cId="404981859" sldId="405"/>
            <ac:spMk id="12" creationId="{00000000-0000-0000-0000-000000000000}"/>
          </ac:spMkLst>
        </pc:spChg>
        <pc:spChg chg="add del mod">
          <ac:chgData name="Froduald Kabanza" userId="edf393d0-642b-4b9e-8c75-f62133241689" providerId="ADAL" clId="{F17B1EDF-93CA-4D61-9FA4-3116CF6B8561}" dt="2022-01-31T21:56:23.016" v="5199"/>
          <ac:spMkLst>
            <pc:docMk/>
            <pc:sldMk cId="404981859" sldId="405"/>
            <ac:spMk id="13" creationId="{00000000-0000-0000-0000-000000000000}"/>
          </ac:spMkLst>
        </pc:spChg>
        <pc:spChg chg="add del mod">
          <ac:chgData name="Froduald Kabanza" userId="edf393d0-642b-4b9e-8c75-f62133241689" providerId="ADAL" clId="{F17B1EDF-93CA-4D61-9FA4-3116CF6B8561}" dt="2022-01-31T21:56:52.551" v="5216" actId="478"/>
          <ac:spMkLst>
            <pc:docMk/>
            <pc:sldMk cId="404981859" sldId="405"/>
            <ac:spMk id="14" creationId="{00000000-0000-0000-0000-000000000000}"/>
          </ac:spMkLst>
        </pc:spChg>
        <pc:spChg chg="del mod">
          <ac:chgData name="Froduald Kabanza" userId="edf393d0-642b-4b9e-8c75-f62133241689" providerId="ADAL" clId="{F17B1EDF-93CA-4D61-9FA4-3116CF6B8561}" dt="2022-01-31T21:56:48.724" v="5215" actId="478"/>
          <ac:spMkLst>
            <pc:docMk/>
            <pc:sldMk cId="404981859" sldId="405"/>
            <ac:spMk id="15" creationId="{00000000-0000-0000-0000-000000000000}"/>
          </ac:spMkLst>
        </pc:spChg>
        <pc:spChg chg="mod">
          <ac:chgData name="Froduald Kabanza" userId="edf393d0-642b-4b9e-8c75-f62133241689" providerId="ADAL" clId="{F17B1EDF-93CA-4D61-9FA4-3116CF6B8561}" dt="2022-01-31T22:00:29.899" v="5275" actId="1076"/>
          <ac:spMkLst>
            <pc:docMk/>
            <pc:sldMk cId="404981859" sldId="405"/>
            <ac:spMk id="21" creationId="{00000000-0000-0000-0000-000000000000}"/>
          </ac:spMkLst>
        </pc:spChg>
        <pc:spChg chg="mod">
          <ac:chgData name="Froduald Kabanza" userId="edf393d0-642b-4b9e-8c75-f62133241689" providerId="ADAL" clId="{F17B1EDF-93CA-4D61-9FA4-3116CF6B8561}" dt="2022-01-31T22:00:29.899" v="5275" actId="1076"/>
          <ac:spMkLst>
            <pc:docMk/>
            <pc:sldMk cId="404981859" sldId="405"/>
            <ac:spMk id="22" creationId="{00000000-0000-0000-0000-000000000000}"/>
          </ac:spMkLst>
        </pc:spChg>
        <pc:spChg chg="mod">
          <ac:chgData name="Froduald Kabanza" userId="edf393d0-642b-4b9e-8c75-f62133241689" providerId="ADAL" clId="{F17B1EDF-93CA-4D61-9FA4-3116CF6B8561}" dt="2022-01-31T21:59:24.334" v="5269" actId="20577"/>
          <ac:spMkLst>
            <pc:docMk/>
            <pc:sldMk cId="404981859" sldId="405"/>
            <ac:spMk id="23" creationId="{00000000-0000-0000-0000-000000000000}"/>
          </ac:spMkLst>
        </pc:spChg>
        <pc:spChg chg="mod">
          <ac:chgData name="Froduald Kabanza" userId="edf393d0-642b-4b9e-8c75-f62133241689" providerId="ADAL" clId="{F17B1EDF-93CA-4D61-9FA4-3116CF6B8561}" dt="2022-01-31T22:01:13.371" v="5292" actId="1076"/>
          <ac:spMkLst>
            <pc:docMk/>
            <pc:sldMk cId="404981859" sldId="405"/>
            <ac:spMk id="24" creationId="{00000000-0000-0000-0000-000000000000}"/>
          </ac:spMkLst>
        </pc:spChg>
        <pc:spChg chg="add mod">
          <ac:chgData name="Froduald Kabanza" userId="edf393d0-642b-4b9e-8c75-f62133241689" providerId="ADAL" clId="{F17B1EDF-93CA-4D61-9FA4-3116CF6B8561}" dt="2022-01-31T22:00:24.376" v="5274" actId="1076"/>
          <ac:spMkLst>
            <pc:docMk/>
            <pc:sldMk cId="404981859" sldId="405"/>
            <ac:spMk id="25" creationId="{30655E22-8A1C-481E-9C08-6B08E944253B}"/>
          </ac:spMkLst>
        </pc:spChg>
        <pc:spChg chg="mod">
          <ac:chgData name="Froduald Kabanza" userId="edf393d0-642b-4b9e-8c75-f62133241689" providerId="ADAL" clId="{F17B1EDF-93CA-4D61-9FA4-3116CF6B8561}" dt="2022-01-31T22:00:24.376" v="5274" actId="1076"/>
          <ac:spMkLst>
            <pc:docMk/>
            <pc:sldMk cId="404981859" sldId="405"/>
            <ac:spMk id="27" creationId="{2B367F8F-BE86-4E78-93CE-D971D1F42664}"/>
          </ac:spMkLst>
        </pc:spChg>
        <pc:spChg chg="mod">
          <ac:chgData name="Froduald Kabanza" userId="edf393d0-642b-4b9e-8c75-f62133241689" providerId="ADAL" clId="{F17B1EDF-93CA-4D61-9FA4-3116CF6B8561}" dt="2022-01-31T22:00:24.376" v="5274" actId="1076"/>
          <ac:spMkLst>
            <pc:docMk/>
            <pc:sldMk cId="404981859" sldId="405"/>
            <ac:spMk id="28" creationId="{4D47E193-A3C4-4C07-AFBF-288E77AA4429}"/>
          </ac:spMkLst>
        </pc:spChg>
        <pc:spChg chg="mod">
          <ac:chgData name="Froduald Kabanza" userId="edf393d0-642b-4b9e-8c75-f62133241689" providerId="ADAL" clId="{F17B1EDF-93CA-4D61-9FA4-3116CF6B8561}" dt="2022-01-31T22:40:57.997" v="5709" actId="1076"/>
          <ac:spMkLst>
            <pc:docMk/>
            <pc:sldMk cId="404981859" sldId="405"/>
            <ac:spMk id="31" creationId="{A60EDCFA-DB46-4BC6-B032-35E75C33D95F}"/>
          </ac:spMkLst>
        </pc:spChg>
        <pc:spChg chg="mod">
          <ac:chgData name="Froduald Kabanza" userId="edf393d0-642b-4b9e-8c75-f62133241689" providerId="ADAL" clId="{F17B1EDF-93CA-4D61-9FA4-3116CF6B8561}" dt="2022-01-31T22:40:57.997" v="5709" actId="1076"/>
          <ac:spMkLst>
            <pc:docMk/>
            <pc:sldMk cId="404981859" sldId="405"/>
            <ac:spMk id="32" creationId="{475F2213-5923-4CD8-872D-F67A8F8276B9}"/>
          </ac:spMkLst>
        </pc:spChg>
        <pc:spChg chg="mod">
          <ac:chgData name="Froduald Kabanza" userId="edf393d0-642b-4b9e-8c75-f62133241689" providerId="ADAL" clId="{F17B1EDF-93CA-4D61-9FA4-3116CF6B8561}" dt="2022-01-31T22:00:24.376" v="5274" actId="1076"/>
          <ac:spMkLst>
            <pc:docMk/>
            <pc:sldMk cId="404981859" sldId="405"/>
            <ac:spMk id="35" creationId="{C02B80ED-1D8E-4D2A-935F-C598CBA77EB4}"/>
          </ac:spMkLst>
        </pc:spChg>
        <pc:spChg chg="add mod">
          <ac:chgData name="Froduald Kabanza" userId="edf393d0-642b-4b9e-8c75-f62133241689" providerId="ADAL" clId="{F17B1EDF-93CA-4D61-9FA4-3116CF6B8561}" dt="2022-01-31T22:00:48.642" v="5290" actId="20577"/>
          <ac:spMkLst>
            <pc:docMk/>
            <pc:sldMk cId="404981859" sldId="405"/>
            <ac:spMk id="37" creationId="{E7145958-8DB0-43D6-89A9-87B320555B45}"/>
          </ac:spMkLst>
        </pc:spChg>
        <pc:spChg chg="add mod">
          <ac:chgData name="Froduald Kabanza" userId="edf393d0-642b-4b9e-8c75-f62133241689" providerId="ADAL" clId="{F17B1EDF-93CA-4D61-9FA4-3116CF6B8561}" dt="2022-01-31T22:00:24.376" v="5274" actId="1076"/>
          <ac:spMkLst>
            <pc:docMk/>
            <pc:sldMk cId="404981859" sldId="405"/>
            <ac:spMk id="4098" creationId="{00000000-0000-0000-0000-000000000000}"/>
          </ac:spMkLst>
        </pc:spChg>
        <pc:spChg chg="add del mod">
          <ac:chgData name="Froduald Kabanza" userId="edf393d0-642b-4b9e-8c75-f62133241689" providerId="ADAL" clId="{F17B1EDF-93CA-4D61-9FA4-3116CF6B8561}" dt="2022-01-31T21:56:55.089" v="5217" actId="478"/>
          <ac:spMkLst>
            <pc:docMk/>
            <pc:sldMk cId="404981859" sldId="405"/>
            <ac:spMk id="4100" creationId="{00000000-0000-0000-0000-000000000000}"/>
          </ac:spMkLst>
        </pc:spChg>
        <pc:grpChg chg="add mod">
          <ac:chgData name="Froduald Kabanza" userId="edf393d0-642b-4b9e-8c75-f62133241689" providerId="ADAL" clId="{F17B1EDF-93CA-4D61-9FA4-3116CF6B8561}" dt="2022-01-31T22:00:24.376" v="5274" actId="1076"/>
          <ac:grpSpMkLst>
            <pc:docMk/>
            <pc:sldMk cId="404981859" sldId="405"/>
            <ac:grpSpMk id="26" creationId="{903C8050-5104-48F9-94A1-250DE25F6296}"/>
          </ac:grpSpMkLst>
        </pc:grpChg>
        <pc:grpChg chg="add mod">
          <ac:chgData name="Froduald Kabanza" userId="edf393d0-642b-4b9e-8c75-f62133241689" providerId="ADAL" clId="{F17B1EDF-93CA-4D61-9FA4-3116CF6B8561}" dt="2022-01-31T22:40:57.997" v="5709" actId="1076"/>
          <ac:grpSpMkLst>
            <pc:docMk/>
            <pc:sldMk cId="404981859" sldId="405"/>
            <ac:grpSpMk id="30" creationId="{A388CB95-86BA-439A-AC09-C04CE4ECEB0D}"/>
          </ac:grpSpMkLst>
        </pc:grpChg>
        <pc:grpChg chg="add mod">
          <ac:chgData name="Froduald Kabanza" userId="edf393d0-642b-4b9e-8c75-f62133241689" providerId="ADAL" clId="{F17B1EDF-93CA-4D61-9FA4-3116CF6B8561}" dt="2022-01-31T22:00:24.376" v="5274" actId="1076"/>
          <ac:grpSpMkLst>
            <pc:docMk/>
            <pc:sldMk cId="404981859" sldId="405"/>
            <ac:grpSpMk id="34" creationId="{574CEA6B-8A54-4E76-A491-0701EF953273}"/>
          </ac:grpSpMkLst>
        </pc:grpChg>
        <pc:graphicFrameChg chg="del mod replId">
          <ac:chgData name="Froduald Kabanza" userId="edf393d0-642b-4b9e-8c75-f62133241689" providerId="ADAL" clId="{F17B1EDF-93CA-4D61-9FA4-3116CF6B8561}" dt="2022-01-31T21:02:27.384" v="4439"/>
          <ac:graphicFrameMkLst>
            <pc:docMk/>
            <pc:sldMk cId="404981859" sldId="405"/>
            <ac:graphicFrameMk id="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404981859" sldId="405"/>
            <ac:graphicFrameMk id="4" creationId="{00000000-0000-0000-0000-000000000000}"/>
          </ac:graphicFrameMkLst>
        </pc:graphicFrameChg>
        <pc:cxnChg chg="mod">
          <ac:chgData name="Froduald Kabanza" userId="edf393d0-642b-4b9e-8c75-f62133241689" providerId="ADAL" clId="{F17B1EDF-93CA-4D61-9FA4-3116CF6B8561}" dt="2022-01-31T22:00:24.376" v="5274" actId="1076"/>
          <ac:cxnSpMkLst>
            <pc:docMk/>
            <pc:sldMk cId="404981859" sldId="405"/>
            <ac:cxnSpMk id="29" creationId="{CE9AF23C-ADC4-48D9-B33E-A4178C9AA44C}"/>
          </ac:cxnSpMkLst>
        </pc:cxnChg>
        <pc:cxnChg chg="mod">
          <ac:chgData name="Froduald Kabanza" userId="edf393d0-642b-4b9e-8c75-f62133241689" providerId="ADAL" clId="{F17B1EDF-93CA-4D61-9FA4-3116CF6B8561}" dt="2022-01-31T22:40:57.997" v="5709" actId="1076"/>
          <ac:cxnSpMkLst>
            <pc:docMk/>
            <pc:sldMk cId="404981859" sldId="405"/>
            <ac:cxnSpMk id="33" creationId="{9A518D81-75F9-41EF-ABBC-059380F736FE}"/>
          </ac:cxnSpMkLst>
        </pc:cxnChg>
        <pc:cxnChg chg="mod">
          <ac:chgData name="Froduald Kabanza" userId="edf393d0-642b-4b9e-8c75-f62133241689" providerId="ADAL" clId="{F17B1EDF-93CA-4D61-9FA4-3116CF6B8561}" dt="2022-01-31T22:00:24.376" v="5274" actId="1076"/>
          <ac:cxnSpMkLst>
            <pc:docMk/>
            <pc:sldMk cId="404981859" sldId="405"/>
            <ac:cxnSpMk id="36" creationId="{67298A6B-4E99-4A2D-86ED-289DB650DABB}"/>
          </ac:cxnSpMkLst>
        </pc:cxnChg>
      </pc:sldChg>
      <pc:sldChg chg="add del">
        <pc:chgData name="Froduald Kabanza" userId="edf393d0-642b-4b9e-8c75-f62133241689" providerId="ADAL" clId="{F17B1EDF-93CA-4D61-9FA4-3116CF6B8561}" dt="2022-01-31T20:51:54.057" v="4312" actId="2696"/>
        <pc:sldMkLst>
          <pc:docMk/>
          <pc:sldMk cId="1905227880" sldId="406"/>
        </pc:sldMkLst>
      </pc:sldChg>
      <pc:sldChg chg="delSp modSp del mod">
        <pc:chgData name="Froduald Kabanza" userId="edf393d0-642b-4b9e-8c75-f62133241689" providerId="ADAL" clId="{F17B1EDF-93CA-4D61-9FA4-3116CF6B8561}" dt="2022-01-31T23:16:29.719" v="6206" actId="2696"/>
        <pc:sldMkLst>
          <pc:docMk/>
          <pc:sldMk cId="2933353546" sldId="407"/>
        </pc:sldMkLst>
        <pc:spChg chg="mod">
          <ac:chgData name="Froduald Kabanza" userId="edf393d0-642b-4b9e-8c75-f62133241689" providerId="ADAL" clId="{F17B1EDF-93CA-4D61-9FA4-3116CF6B8561}" dt="2022-01-31T22:56:50.211" v="5961" actId="20577"/>
          <ac:spMkLst>
            <pc:docMk/>
            <pc:sldMk cId="2933353546" sldId="407"/>
            <ac:spMk id="2" creationId="{00000000-0000-0000-0000-000000000000}"/>
          </ac:spMkLst>
        </pc:spChg>
        <pc:spChg chg="mod">
          <ac:chgData name="Froduald Kabanza" userId="edf393d0-642b-4b9e-8c75-f62133241689" providerId="ADAL" clId="{F17B1EDF-93CA-4D61-9FA4-3116CF6B8561}" dt="2022-01-31T22:56:12.698" v="5956" actId="14100"/>
          <ac:spMkLst>
            <pc:docMk/>
            <pc:sldMk cId="2933353546" sldId="407"/>
            <ac:spMk id="14" creationId="{00000000-0000-0000-0000-000000000000}"/>
          </ac:spMkLst>
        </pc:spChg>
        <pc:spChg chg="del">
          <ac:chgData name="Froduald Kabanza" userId="edf393d0-642b-4b9e-8c75-f62133241689" providerId="ADAL" clId="{F17B1EDF-93CA-4D61-9FA4-3116CF6B8561}" dt="2022-01-31T22:57:15.377" v="5965" actId="478"/>
          <ac:spMkLst>
            <pc:docMk/>
            <pc:sldMk cId="2933353546" sldId="407"/>
            <ac:spMk id="17" creationId="{00000000-0000-0000-0000-000000000000}"/>
          </ac:spMkLst>
        </pc:spChg>
        <pc:spChg chg="mod">
          <ac:chgData name="Froduald Kabanza" userId="edf393d0-642b-4b9e-8c75-f62133241689" providerId="ADAL" clId="{F17B1EDF-93CA-4D61-9FA4-3116CF6B8561}" dt="2022-01-31T22:56:58.143" v="5963" actId="688"/>
          <ac:spMkLst>
            <pc:docMk/>
            <pc:sldMk cId="2933353546" sldId="407"/>
            <ac:spMk id="18" creationId="{00000000-0000-0000-0000-000000000000}"/>
          </ac:spMkLst>
        </pc:spChg>
        <pc:spChg chg="mod">
          <ac:chgData name="Froduald Kabanza" userId="edf393d0-642b-4b9e-8c75-f62133241689" providerId="ADAL" clId="{F17B1EDF-93CA-4D61-9FA4-3116CF6B8561}" dt="2022-01-31T22:57:01.044" v="5964" actId="1076"/>
          <ac:spMkLst>
            <pc:docMk/>
            <pc:sldMk cId="2933353546" sldId="407"/>
            <ac:spMk id="19" creationId="{00000000-0000-0000-0000-000000000000}"/>
          </ac:spMkLst>
        </pc:spChg>
        <pc:spChg chg="mod">
          <ac:chgData name="Froduald Kabanza" userId="edf393d0-642b-4b9e-8c75-f62133241689" providerId="ADAL" clId="{F17B1EDF-93CA-4D61-9FA4-3116CF6B8561}" dt="2022-01-31T22:57:18.311" v="5966" actId="1076"/>
          <ac:spMkLst>
            <pc:docMk/>
            <pc:sldMk cId="2933353546" sldId="407"/>
            <ac:spMk id="22537" creationId="{00000000-0000-0000-0000-000000000000}"/>
          </ac:spMkLst>
        </pc:spChg>
        <pc:spChg chg="mod">
          <ac:chgData name="Froduald Kabanza" userId="edf393d0-642b-4b9e-8c75-f62133241689" providerId="ADAL" clId="{F17B1EDF-93CA-4D61-9FA4-3116CF6B8561}" dt="2022-01-31T22:57:24.244" v="5967" actId="1076"/>
          <ac:spMkLst>
            <pc:docMk/>
            <pc:sldMk cId="2933353546" sldId="407"/>
            <ac:spMk id="22538" creationId="{00000000-0000-0000-0000-000000000000}"/>
          </ac:spMkLst>
        </pc:spChg>
        <pc:spChg chg="mod">
          <ac:chgData name="Froduald Kabanza" userId="edf393d0-642b-4b9e-8c75-f62133241689" providerId="ADAL" clId="{F17B1EDF-93CA-4D61-9FA4-3116CF6B8561}" dt="2022-01-31T22:56:16.806" v="5957" actId="1076"/>
          <ac:spMkLst>
            <pc:docMk/>
            <pc:sldMk cId="2933353546" sldId="407"/>
            <ac:spMk id="22543" creationId="{00000000-0000-0000-0000-000000000000}"/>
          </ac:spMkLst>
        </pc:spChg>
      </pc:sldChg>
      <pc:sldChg chg="addSp delSp modSp add mod modAnim">
        <pc:chgData name="Froduald Kabanza" userId="edf393d0-642b-4b9e-8c75-f62133241689" providerId="ADAL" clId="{F17B1EDF-93CA-4D61-9FA4-3116CF6B8561}" dt="2022-01-31T21:35:21.720" v="4937" actId="1076"/>
        <pc:sldMkLst>
          <pc:docMk/>
          <pc:sldMk cId="3198489829" sldId="408"/>
        </pc:sldMkLst>
        <pc:spChg chg="del">
          <ac:chgData name="Froduald Kabanza" userId="edf393d0-642b-4b9e-8c75-f62133241689" providerId="ADAL" clId="{F17B1EDF-93CA-4D61-9FA4-3116CF6B8561}" dt="2022-01-30T23:09:39.303" v="384" actId="478"/>
          <ac:spMkLst>
            <pc:docMk/>
            <pc:sldMk cId="3198489829" sldId="408"/>
            <ac:spMk id="8" creationId="{00000000-0000-0000-0000-000000000000}"/>
          </ac:spMkLst>
        </pc:spChg>
        <pc:spChg chg="mod">
          <ac:chgData name="Froduald Kabanza" userId="edf393d0-642b-4b9e-8c75-f62133241689" providerId="ADAL" clId="{F17B1EDF-93CA-4D61-9FA4-3116CF6B8561}" dt="2022-01-31T21:31:13.511" v="4816" actId="1076"/>
          <ac:spMkLst>
            <pc:docMk/>
            <pc:sldMk cId="3198489829" sldId="408"/>
            <ac:spMk id="11" creationId="{FD69131D-4013-4241-B317-5D862F871BF6}"/>
          </ac:spMkLst>
        </pc:spChg>
        <pc:spChg chg="mod">
          <ac:chgData name="Froduald Kabanza" userId="edf393d0-642b-4b9e-8c75-f62133241689" providerId="ADAL" clId="{F17B1EDF-93CA-4D61-9FA4-3116CF6B8561}" dt="2022-01-31T21:31:34.989" v="4818" actId="255"/>
          <ac:spMkLst>
            <pc:docMk/>
            <pc:sldMk cId="3198489829" sldId="408"/>
            <ac:spMk id="13" creationId="{78297E44-5259-458C-963C-7CAC9943D49C}"/>
          </ac:spMkLst>
        </pc:spChg>
        <pc:spChg chg="mod">
          <ac:chgData name="Froduald Kabanza" userId="edf393d0-642b-4b9e-8c75-f62133241689" providerId="ADAL" clId="{F17B1EDF-93CA-4D61-9FA4-3116CF6B8561}" dt="2022-01-31T21:31:13.511" v="4816" actId="1076"/>
          <ac:spMkLst>
            <pc:docMk/>
            <pc:sldMk cId="3198489829" sldId="408"/>
            <ac:spMk id="15" creationId="{FE0BDC22-12FE-49A4-9320-A1200F6D5E95}"/>
          </ac:spMkLst>
        </pc:spChg>
        <pc:spChg chg="mod">
          <ac:chgData name="Froduald Kabanza" userId="edf393d0-642b-4b9e-8c75-f62133241689" providerId="ADAL" clId="{F17B1EDF-93CA-4D61-9FA4-3116CF6B8561}" dt="2022-01-31T21:31:13.511" v="4816" actId="1076"/>
          <ac:spMkLst>
            <pc:docMk/>
            <pc:sldMk cId="3198489829" sldId="408"/>
            <ac:spMk id="16" creationId="{2A8D83AB-9C20-4A1A-BC36-146470391737}"/>
          </ac:spMkLst>
        </pc:spChg>
        <pc:spChg chg="mod">
          <ac:chgData name="Froduald Kabanza" userId="edf393d0-642b-4b9e-8c75-f62133241689" providerId="ADAL" clId="{F17B1EDF-93CA-4D61-9FA4-3116CF6B8561}" dt="2022-01-31T21:31:13.511" v="4816" actId="1076"/>
          <ac:spMkLst>
            <pc:docMk/>
            <pc:sldMk cId="3198489829" sldId="408"/>
            <ac:spMk id="17" creationId="{EF6A2E5F-EF57-48EB-B97B-3007D83D7404}"/>
          </ac:spMkLst>
        </pc:spChg>
        <pc:spChg chg="mod">
          <ac:chgData name="Froduald Kabanza" userId="edf393d0-642b-4b9e-8c75-f62133241689" providerId="ADAL" clId="{F17B1EDF-93CA-4D61-9FA4-3116CF6B8561}" dt="2022-01-31T21:31:13.511" v="4816" actId="1076"/>
          <ac:spMkLst>
            <pc:docMk/>
            <pc:sldMk cId="3198489829" sldId="408"/>
            <ac:spMk id="18" creationId="{6BDADD4C-0784-4AA8-B87F-A035016A980D}"/>
          </ac:spMkLst>
        </pc:spChg>
        <pc:spChg chg="mod">
          <ac:chgData name="Froduald Kabanza" userId="edf393d0-642b-4b9e-8c75-f62133241689" providerId="ADAL" clId="{F17B1EDF-93CA-4D61-9FA4-3116CF6B8561}" dt="2022-01-31T21:31:13.511" v="4816" actId="1076"/>
          <ac:spMkLst>
            <pc:docMk/>
            <pc:sldMk cId="3198489829" sldId="408"/>
            <ac:spMk id="19" creationId="{0D7B7D9F-0F73-4CE3-BD3F-F37A98B7A747}"/>
          </ac:spMkLst>
        </pc:spChg>
        <pc:spChg chg="mod">
          <ac:chgData name="Froduald Kabanza" userId="edf393d0-642b-4b9e-8c75-f62133241689" providerId="ADAL" clId="{F17B1EDF-93CA-4D61-9FA4-3116CF6B8561}" dt="2022-01-31T21:31:13.511" v="4816" actId="1076"/>
          <ac:spMkLst>
            <pc:docMk/>
            <pc:sldMk cId="3198489829" sldId="408"/>
            <ac:spMk id="20" creationId="{47A9CDB9-0384-4EB0-BE9E-2B0F0220FC0C}"/>
          </ac:spMkLst>
        </pc:spChg>
        <pc:spChg chg="mod">
          <ac:chgData name="Froduald Kabanza" userId="edf393d0-642b-4b9e-8c75-f62133241689" providerId="ADAL" clId="{F17B1EDF-93CA-4D61-9FA4-3116CF6B8561}" dt="2022-01-31T21:31:13.511" v="4816" actId="1076"/>
          <ac:spMkLst>
            <pc:docMk/>
            <pc:sldMk cId="3198489829" sldId="408"/>
            <ac:spMk id="21" creationId="{9E20CEA4-5B2E-41FE-9CCB-D1FF5541F010}"/>
          </ac:spMkLst>
        </pc:spChg>
        <pc:spChg chg="mod">
          <ac:chgData name="Froduald Kabanza" userId="edf393d0-642b-4b9e-8c75-f62133241689" providerId="ADAL" clId="{F17B1EDF-93CA-4D61-9FA4-3116CF6B8561}" dt="2022-01-31T21:31:13.511" v="4816" actId="1076"/>
          <ac:spMkLst>
            <pc:docMk/>
            <pc:sldMk cId="3198489829" sldId="408"/>
            <ac:spMk id="22" creationId="{A0FD13B3-3588-4D6C-9514-BB0606C220A4}"/>
          </ac:spMkLst>
        </pc:spChg>
        <pc:spChg chg="mod">
          <ac:chgData name="Froduald Kabanza" userId="edf393d0-642b-4b9e-8c75-f62133241689" providerId="ADAL" clId="{F17B1EDF-93CA-4D61-9FA4-3116CF6B8561}" dt="2022-01-31T21:31:13.511" v="4816" actId="1076"/>
          <ac:spMkLst>
            <pc:docMk/>
            <pc:sldMk cId="3198489829" sldId="408"/>
            <ac:spMk id="23" creationId="{C12A8F8F-30BC-461E-A7AC-142CED38911D}"/>
          </ac:spMkLst>
        </pc:spChg>
        <pc:spChg chg="mod">
          <ac:chgData name="Froduald Kabanza" userId="edf393d0-642b-4b9e-8c75-f62133241689" providerId="ADAL" clId="{F17B1EDF-93CA-4D61-9FA4-3116CF6B8561}" dt="2022-01-31T21:31:13.511" v="4816" actId="1076"/>
          <ac:spMkLst>
            <pc:docMk/>
            <pc:sldMk cId="3198489829" sldId="408"/>
            <ac:spMk id="24" creationId="{E265CEF7-F515-4E46-82CA-FDFF21EEF0C8}"/>
          </ac:spMkLst>
        </pc:spChg>
        <pc:spChg chg="mod">
          <ac:chgData name="Froduald Kabanza" userId="edf393d0-642b-4b9e-8c75-f62133241689" providerId="ADAL" clId="{F17B1EDF-93CA-4D61-9FA4-3116CF6B8561}" dt="2022-01-31T21:31:13.511" v="4816" actId="1076"/>
          <ac:spMkLst>
            <pc:docMk/>
            <pc:sldMk cId="3198489829" sldId="408"/>
            <ac:spMk id="28" creationId="{E9810DAF-799D-483A-988F-E3585D73D819}"/>
          </ac:spMkLst>
        </pc:spChg>
        <pc:spChg chg="mod">
          <ac:chgData name="Froduald Kabanza" userId="edf393d0-642b-4b9e-8c75-f62133241689" providerId="ADAL" clId="{F17B1EDF-93CA-4D61-9FA4-3116CF6B8561}" dt="2022-01-31T21:31:13.511" v="4816" actId="1076"/>
          <ac:spMkLst>
            <pc:docMk/>
            <pc:sldMk cId="3198489829" sldId="408"/>
            <ac:spMk id="29" creationId="{033B12F8-C50E-4902-B353-26F9D4845272}"/>
          </ac:spMkLst>
        </pc:spChg>
        <pc:spChg chg="mod">
          <ac:chgData name="Froduald Kabanza" userId="edf393d0-642b-4b9e-8c75-f62133241689" providerId="ADAL" clId="{F17B1EDF-93CA-4D61-9FA4-3116CF6B8561}" dt="2022-01-31T21:31:13.511" v="4816" actId="1076"/>
          <ac:spMkLst>
            <pc:docMk/>
            <pc:sldMk cId="3198489829" sldId="408"/>
            <ac:spMk id="30" creationId="{CA302BAB-9E8B-48CB-B1E6-BD289F3DBC9B}"/>
          </ac:spMkLst>
        </pc:spChg>
        <pc:spChg chg="mod">
          <ac:chgData name="Froduald Kabanza" userId="edf393d0-642b-4b9e-8c75-f62133241689" providerId="ADAL" clId="{F17B1EDF-93CA-4D61-9FA4-3116CF6B8561}" dt="2022-01-31T21:31:13.511" v="4816" actId="1076"/>
          <ac:spMkLst>
            <pc:docMk/>
            <pc:sldMk cId="3198489829" sldId="408"/>
            <ac:spMk id="31" creationId="{75E5C395-4DD7-4BAC-94EE-A0FAED917C56}"/>
          </ac:spMkLst>
        </pc:spChg>
        <pc:spChg chg="mod">
          <ac:chgData name="Froduald Kabanza" userId="edf393d0-642b-4b9e-8c75-f62133241689" providerId="ADAL" clId="{F17B1EDF-93CA-4D61-9FA4-3116CF6B8561}" dt="2022-01-31T21:31:13.511" v="4816" actId="1076"/>
          <ac:spMkLst>
            <pc:docMk/>
            <pc:sldMk cId="3198489829" sldId="408"/>
            <ac:spMk id="32" creationId="{602E5FD8-1DC5-4341-BAC6-B1525BD35380}"/>
          </ac:spMkLst>
        </pc:spChg>
        <pc:spChg chg="mod">
          <ac:chgData name="Froduald Kabanza" userId="edf393d0-642b-4b9e-8c75-f62133241689" providerId="ADAL" clId="{F17B1EDF-93CA-4D61-9FA4-3116CF6B8561}" dt="2022-01-31T21:31:13.511" v="4816" actId="1076"/>
          <ac:spMkLst>
            <pc:docMk/>
            <pc:sldMk cId="3198489829" sldId="408"/>
            <ac:spMk id="33" creationId="{648C44C9-3CB7-407A-863E-7D2C67AD1256}"/>
          </ac:spMkLst>
        </pc:spChg>
        <pc:spChg chg="add mod">
          <ac:chgData name="Froduald Kabanza" userId="edf393d0-642b-4b9e-8c75-f62133241689" providerId="ADAL" clId="{F17B1EDF-93CA-4D61-9FA4-3116CF6B8561}" dt="2022-01-31T21:35:21.720" v="4937" actId="1076"/>
          <ac:spMkLst>
            <pc:docMk/>
            <pc:sldMk cId="3198489829" sldId="408"/>
            <ac:spMk id="34" creationId="{F8085FB1-9E0B-4594-B69B-D742268D5BEA}"/>
          </ac:spMkLst>
        </pc:spChg>
        <pc:spChg chg="mod">
          <ac:chgData name="Froduald Kabanza" userId="edf393d0-642b-4b9e-8c75-f62133241689" providerId="ADAL" clId="{F17B1EDF-93CA-4D61-9FA4-3116CF6B8561}" dt="2022-01-31T21:31:13.511" v="4816" actId="1076"/>
          <ac:spMkLst>
            <pc:docMk/>
            <pc:sldMk cId="3198489829" sldId="408"/>
            <ac:spMk id="31746" creationId="{00000000-0000-0000-0000-000000000000}"/>
          </ac:spMkLst>
        </pc:spChg>
        <pc:grpChg chg="add mod">
          <ac:chgData name="Froduald Kabanza" userId="edf393d0-642b-4b9e-8c75-f62133241689" providerId="ADAL" clId="{F17B1EDF-93CA-4D61-9FA4-3116CF6B8561}" dt="2022-01-31T21:31:24.972" v="4817" actId="14100"/>
          <ac:grpSpMkLst>
            <pc:docMk/>
            <pc:sldMk cId="3198489829" sldId="408"/>
            <ac:grpSpMk id="9" creationId="{E1ED7E96-D92D-4121-AC47-9EFAA242DEF6}"/>
          </ac:grpSpMkLst>
        </pc:grpChg>
        <pc:grpChg chg="add mod">
          <ac:chgData name="Froduald Kabanza" userId="edf393d0-642b-4b9e-8c75-f62133241689" providerId="ADAL" clId="{F17B1EDF-93CA-4D61-9FA4-3116CF6B8561}" dt="2022-01-31T21:31:13.511" v="4816" actId="1076"/>
          <ac:grpSpMkLst>
            <pc:docMk/>
            <pc:sldMk cId="3198489829" sldId="408"/>
            <ac:grpSpMk id="14" creationId="{7BF63E58-8CCB-4EDD-9BF4-0884DF50B8DF}"/>
          </ac:grpSpMkLst>
        </pc:grpChg>
        <pc:picChg chg="del">
          <ac:chgData name="Froduald Kabanza" userId="edf393d0-642b-4b9e-8c75-f62133241689" providerId="ADAL" clId="{F17B1EDF-93CA-4D61-9FA4-3116CF6B8561}" dt="2022-01-30T23:09:36.395" v="383" actId="478"/>
          <ac:picMkLst>
            <pc:docMk/>
            <pc:sldMk cId="3198489829" sldId="408"/>
            <ac:picMk id="7" creationId="{00000000-0000-0000-0000-000000000000}"/>
          </ac:picMkLst>
        </pc:picChg>
        <pc:picChg chg="mod">
          <ac:chgData name="Froduald Kabanza" userId="edf393d0-642b-4b9e-8c75-f62133241689" providerId="ADAL" clId="{F17B1EDF-93CA-4D61-9FA4-3116CF6B8561}" dt="2022-01-31T21:31:13.511" v="4816" actId="1076"/>
          <ac:picMkLst>
            <pc:docMk/>
            <pc:sldMk cId="3198489829" sldId="408"/>
            <ac:picMk id="10" creationId="{D4E8234D-BA6C-4326-89D7-01DF83A46E87}"/>
          </ac:picMkLst>
        </pc:picChg>
        <pc:picChg chg="mod">
          <ac:chgData name="Froduald Kabanza" userId="edf393d0-642b-4b9e-8c75-f62133241689" providerId="ADAL" clId="{F17B1EDF-93CA-4D61-9FA4-3116CF6B8561}" dt="2022-01-31T21:31:13.511" v="4816" actId="1076"/>
          <ac:picMkLst>
            <pc:docMk/>
            <pc:sldMk cId="3198489829" sldId="408"/>
            <ac:picMk id="12" creationId="{DBF2C4B1-5AC0-4854-9869-0CA5BB0619DD}"/>
          </ac:picMkLst>
        </pc:picChg>
        <pc:cxnChg chg="mod">
          <ac:chgData name="Froduald Kabanza" userId="edf393d0-642b-4b9e-8c75-f62133241689" providerId="ADAL" clId="{F17B1EDF-93CA-4D61-9FA4-3116CF6B8561}" dt="2022-01-31T21:31:13.511" v="4816" actId="1076"/>
          <ac:cxnSpMkLst>
            <pc:docMk/>
            <pc:sldMk cId="3198489829" sldId="408"/>
            <ac:cxnSpMk id="25" creationId="{67EC9FCD-B01F-455C-9F1E-94465DD2AD52}"/>
          </ac:cxnSpMkLst>
        </pc:cxnChg>
        <pc:cxnChg chg="mod">
          <ac:chgData name="Froduald Kabanza" userId="edf393d0-642b-4b9e-8c75-f62133241689" providerId="ADAL" clId="{F17B1EDF-93CA-4D61-9FA4-3116CF6B8561}" dt="2022-01-31T21:31:13.511" v="4816" actId="1076"/>
          <ac:cxnSpMkLst>
            <pc:docMk/>
            <pc:sldMk cId="3198489829" sldId="408"/>
            <ac:cxnSpMk id="26" creationId="{DCE863F5-C380-42A3-BB8C-29E1CEF441B6}"/>
          </ac:cxnSpMkLst>
        </pc:cxnChg>
        <pc:cxnChg chg="mod">
          <ac:chgData name="Froduald Kabanza" userId="edf393d0-642b-4b9e-8c75-f62133241689" providerId="ADAL" clId="{F17B1EDF-93CA-4D61-9FA4-3116CF6B8561}" dt="2022-01-31T21:31:13.511" v="4816" actId="1076"/>
          <ac:cxnSpMkLst>
            <pc:docMk/>
            <pc:sldMk cId="3198489829" sldId="408"/>
            <ac:cxnSpMk id="27" creationId="{A0D7559C-6A7F-4157-86F0-FF02695BBAC4}"/>
          </ac:cxnSpMkLst>
        </pc:cxnChg>
      </pc:sldChg>
      <pc:sldChg chg="modSp mod">
        <pc:chgData name="Froduald Kabanza" userId="edf393d0-642b-4b9e-8c75-f62133241689" providerId="ADAL" clId="{F17B1EDF-93CA-4D61-9FA4-3116CF6B8561}" dt="2022-01-31T01:19:09.545" v="3707" actId="20577"/>
        <pc:sldMkLst>
          <pc:docMk/>
          <pc:sldMk cId="0" sldId="585"/>
        </pc:sldMkLst>
        <pc:spChg chg="mod">
          <ac:chgData name="Froduald Kabanza" userId="edf393d0-642b-4b9e-8c75-f62133241689" providerId="ADAL" clId="{F17B1EDF-93CA-4D61-9FA4-3116CF6B8561}" dt="2022-01-31T01:19:09.545" v="3707" actId="20577"/>
          <ac:spMkLst>
            <pc:docMk/>
            <pc:sldMk cId="0" sldId="585"/>
            <ac:spMk id="5123" creationId="{00000000-0000-0000-0000-000000000000}"/>
          </ac:spMkLst>
        </pc:spChg>
      </pc:sldChg>
      <pc:sldChg chg="del">
        <pc:chgData name="Froduald Kabanza" userId="edf393d0-642b-4b9e-8c75-f62133241689" providerId="ADAL" clId="{F17B1EDF-93CA-4D61-9FA4-3116CF6B8561}" dt="2022-01-30T22:40:16.630" v="131" actId="2696"/>
        <pc:sldMkLst>
          <pc:docMk/>
          <pc:sldMk cId="0" sldId="587"/>
        </pc:sldMkLst>
      </pc:sldChg>
      <pc:sldChg chg="del">
        <pc:chgData name="Froduald Kabanza" userId="edf393d0-642b-4b9e-8c75-f62133241689" providerId="ADAL" clId="{F17B1EDF-93CA-4D61-9FA4-3116CF6B8561}" dt="2022-01-30T22:40:16.630" v="131" actId="2696"/>
        <pc:sldMkLst>
          <pc:docMk/>
          <pc:sldMk cId="0" sldId="588"/>
        </pc:sldMkLst>
      </pc:sldChg>
      <pc:sldChg chg="del">
        <pc:chgData name="Froduald Kabanza" userId="edf393d0-642b-4b9e-8c75-f62133241689" providerId="ADAL" clId="{F17B1EDF-93CA-4D61-9FA4-3116CF6B8561}" dt="2022-01-30T22:40:16.630" v="131" actId="2696"/>
        <pc:sldMkLst>
          <pc:docMk/>
          <pc:sldMk cId="0" sldId="589"/>
        </pc:sldMkLst>
      </pc:sldChg>
      <pc:sldChg chg="del">
        <pc:chgData name="Froduald Kabanza" userId="edf393d0-642b-4b9e-8c75-f62133241689" providerId="ADAL" clId="{F17B1EDF-93CA-4D61-9FA4-3116CF6B8561}" dt="2022-01-30T22:40:16.630" v="131" actId="2696"/>
        <pc:sldMkLst>
          <pc:docMk/>
          <pc:sldMk cId="0" sldId="590"/>
        </pc:sldMkLst>
      </pc:sldChg>
      <pc:sldChg chg="del">
        <pc:chgData name="Froduald Kabanza" userId="edf393d0-642b-4b9e-8c75-f62133241689" providerId="ADAL" clId="{F17B1EDF-93CA-4D61-9FA4-3116CF6B8561}" dt="2022-01-30T22:40:16.630" v="131" actId="2696"/>
        <pc:sldMkLst>
          <pc:docMk/>
          <pc:sldMk cId="0" sldId="591"/>
        </pc:sldMkLst>
      </pc:sldChg>
      <pc:sldChg chg="del">
        <pc:chgData name="Froduald Kabanza" userId="edf393d0-642b-4b9e-8c75-f62133241689" providerId="ADAL" clId="{F17B1EDF-93CA-4D61-9FA4-3116CF6B8561}" dt="2022-01-30T22:40:16.630" v="131" actId="2696"/>
        <pc:sldMkLst>
          <pc:docMk/>
          <pc:sldMk cId="0" sldId="592"/>
        </pc:sldMkLst>
      </pc:sldChg>
      <pc:sldChg chg="del">
        <pc:chgData name="Froduald Kabanza" userId="edf393d0-642b-4b9e-8c75-f62133241689" providerId="ADAL" clId="{F17B1EDF-93CA-4D61-9FA4-3116CF6B8561}" dt="2022-01-30T22:40:16.630" v="131" actId="2696"/>
        <pc:sldMkLst>
          <pc:docMk/>
          <pc:sldMk cId="0" sldId="593"/>
        </pc:sldMkLst>
      </pc:sldChg>
      <pc:sldChg chg="del">
        <pc:chgData name="Froduald Kabanza" userId="edf393d0-642b-4b9e-8c75-f62133241689" providerId="ADAL" clId="{F17B1EDF-93CA-4D61-9FA4-3116CF6B8561}" dt="2022-01-30T22:40:16.630" v="131" actId="2696"/>
        <pc:sldMkLst>
          <pc:docMk/>
          <pc:sldMk cId="0" sldId="594"/>
        </pc:sldMkLst>
      </pc:sldChg>
      <pc:sldChg chg="del">
        <pc:chgData name="Froduald Kabanza" userId="edf393d0-642b-4b9e-8c75-f62133241689" providerId="ADAL" clId="{F17B1EDF-93CA-4D61-9FA4-3116CF6B8561}" dt="2022-01-30T22:40:16.630" v="131" actId="2696"/>
        <pc:sldMkLst>
          <pc:docMk/>
          <pc:sldMk cId="0" sldId="600"/>
        </pc:sldMkLst>
      </pc:sldChg>
      <pc:sldChg chg="del">
        <pc:chgData name="Froduald Kabanza" userId="edf393d0-642b-4b9e-8c75-f62133241689" providerId="ADAL" clId="{F17B1EDF-93CA-4D61-9FA4-3116CF6B8561}" dt="2022-01-30T22:40:16.630" v="131" actId="2696"/>
        <pc:sldMkLst>
          <pc:docMk/>
          <pc:sldMk cId="0" sldId="601"/>
        </pc:sldMkLst>
      </pc:sldChg>
      <pc:sldChg chg="del">
        <pc:chgData name="Froduald Kabanza" userId="edf393d0-642b-4b9e-8c75-f62133241689" providerId="ADAL" clId="{F17B1EDF-93CA-4D61-9FA4-3116CF6B8561}" dt="2022-01-30T22:40:16.630" v="131" actId="2696"/>
        <pc:sldMkLst>
          <pc:docMk/>
          <pc:sldMk cId="0" sldId="602"/>
        </pc:sldMkLst>
      </pc:sldChg>
      <pc:sldChg chg="del">
        <pc:chgData name="Froduald Kabanza" userId="edf393d0-642b-4b9e-8c75-f62133241689" providerId="ADAL" clId="{F17B1EDF-93CA-4D61-9FA4-3116CF6B8561}" dt="2022-01-30T22:40:16.630" v="131" actId="2696"/>
        <pc:sldMkLst>
          <pc:docMk/>
          <pc:sldMk cId="0" sldId="603"/>
        </pc:sldMkLst>
      </pc:sldChg>
      <pc:sldChg chg="del">
        <pc:chgData name="Froduald Kabanza" userId="edf393d0-642b-4b9e-8c75-f62133241689" providerId="ADAL" clId="{F17B1EDF-93CA-4D61-9FA4-3116CF6B8561}" dt="2022-01-30T22:40:16.630" v="131" actId="2696"/>
        <pc:sldMkLst>
          <pc:docMk/>
          <pc:sldMk cId="0" sldId="605"/>
        </pc:sldMkLst>
      </pc:sldChg>
      <pc:sldChg chg="del">
        <pc:chgData name="Froduald Kabanza" userId="edf393d0-642b-4b9e-8c75-f62133241689" providerId="ADAL" clId="{F17B1EDF-93CA-4D61-9FA4-3116CF6B8561}" dt="2022-01-30T22:40:16.630" v="131" actId="2696"/>
        <pc:sldMkLst>
          <pc:docMk/>
          <pc:sldMk cId="0" sldId="606"/>
        </pc:sldMkLst>
      </pc:sldChg>
      <pc:sldChg chg="del">
        <pc:chgData name="Froduald Kabanza" userId="edf393d0-642b-4b9e-8c75-f62133241689" providerId="ADAL" clId="{F17B1EDF-93CA-4D61-9FA4-3116CF6B8561}" dt="2022-01-30T22:40:16.630" v="131" actId="2696"/>
        <pc:sldMkLst>
          <pc:docMk/>
          <pc:sldMk cId="0" sldId="609"/>
        </pc:sldMkLst>
      </pc:sldChg>
      <pc:sldChg chg="del">
        <pc:chgData name="Froduald Kabanza" userId="edf393d0-642b-4b9e-8c75-f62133241689" providerId="ADAL" clId="{F17B1EDF-93CA-4D61-9FA4-3116CF6B8561}" dt="2022-01-30T22:40:16.630" v="131" actId="2696"/>
        <pc:sldMkLst>
          <pc:docMk/>
          <pc:sldMk cId="0" sldId="610"/>
        </pc:sldMkLst>
      </pc:sldChg>
      <pc:sldChg chg="del">
        <pc:chgData name="Froduald Kabanza" userId="edf393d0-642b-4b9e-8c75-f62133241689" providerId="ADAL" clId="{F17B1EDF-93CA-4D61-9FA4-3116CF6B8561}" dt="2022-01-30T22:40:16.630" v="131" actId="2696"/>
        <pc:sldMkLst>
          <pc:docMk/>
          <pc:sldMk cId="0" sldId="611"/>
        </pc:sldMkLst>
      </pc:sldChg>
      <pc:sldChg chg="del">
        <pc:chgData name="Froduald Kabanza" userId="edf393d0-642b-4b9e-8c75-f62133241689" providerId="ADAL" clId="{F17B1EDF-93CA-4D61-9FA4-3116CF6B8561}" dt="2022-01-30T22:40:16.630" v="131" actId="2696"/>
        <pc:sldMkLst>
          <pc:docMk/>
          <pc:sldMk cId="0" sldId="612"/>
        </pc:sldMkLst>
      </pc:sldChg>
      <pc:sldChg chg="del">
        <pc:chgData name="Froduald Kabanza" userId="edf393d0-642b-4b9e-8c75-f62133241689" providerId="ADAL" clId="{F17B1EDF-93CA-4D61-9FA4-3116CF6B8561}" dt="2022-01-30T22:40:26.180" v="132" actId="2696"/>
        <pc:sldMkLst>
          <pc:docMk/>
          <pc:sldMk cId="0" sldId="613"/>
        </pc:sldMkLst>
      </pc:sldChg>
      <pc:sldChg chg="del">
        <pc:chgData name="Froduald Kabanza" userId="edf393d0-642b-4b9e-8c75-f62133241689" providerId="ADAL" clId="{F17B1EDF-93CA-4D61-9FA4-3116CF6B8561}" dt="2022-01-30T22:40:16.630" v="131" actId="2696"/>
        <pc:sldMkLst>
          <pc:docMk/>
          <pc:sldMk cId="0" sldId="614"/>
        </pc:sldMkLst>
      </pc:sldChg>
      <pc:sldChg chg="del">
        <pc:chgData name="Froduald Kabanza" userId="edf393d0-642b-4b9e-8c75-f62133241689" providerId="ADAL" clId="{F17B1EDF-93CA-4D61-9FA4-3116CF6B8561}" dt="2022-01-30T22:40:26.180" v="132" actId="2696"/>
        <pc:sldMkLst>
          <pc:docMk/>
          <pc:sldMk cId="0" sldId="617"/>
        </pc:sldMkLst>
      </pc:sldChg>
      <pc:sldChg chg="del">
        <pc:chgData name="Froduald Kabanza" userId="edf393d0-642b-4b9e-8c75-f62133241689" providerId="ADAL" clId="{F17B1EDF-93CA-4D61-9FA4-3116CF6B8561}" dt="2022-01-30T22:40:16.630" v="131" actId="2696"/>
        <pc:sldMkLst>
          <pc:docMk/>
          <pc:sldMk cId="0" sldId="625"/>
        </pc:sldMkLst>
      </pc:sldChg>
      <pc:sldChg chg="del">
        <pc:chgData name="Froduald Kabanza" userId="edf393d0-642b-4b9e-8c75-f62133241689" providerId="ADAL" clId="{F17B1EDF-93CA-4D61-9FA4-3116CF6B8561}" dt="2022-01-30T22:40:16.630" v="131" actId="2696"/>
        <pc:sldMkLst>
          <pc:docMk/>
          <pc:sldMk cId="0" sldId="644"/>
        </pc:sldMkLst>
      </pc:sldChg>
      <pc:sldChg chg="del">
        <pc:chgData name="Froduald Kabanza" userId="edf393d0-642b-4b9e-8c75-f62133241689" providerId="ADAL" clId="{F17B1EDF-93CA-4D61-9FA4-3116CF6B8561}" dt="2022-01-30T22:40:16.630" v="131" actId="2696"/>
        <pc:sldMkLst>
          <pc:docMk/>
          <pc:sldMk cId="0" sldId="645"/>
        </pc:sldMkLst>
      </pc:sldChg>
      <pc:sldChg chg="del">
        <pc:chgData name="Froduald Kabanza" userId="edf393d0-642b-4b9e-8c75-f62133241689" providerId="ADAL" clId="{F17B1EDF-93CA-4D61-9FA4-3116CF6B8561}" dt="2022-01-30T22:40:26.180" v="132" actId="2696"/>
        <pc:sldMkLst>
          <pc:docMk/>
          <pc:sldMk cId="0" sldId="647"/>
        </pc:sldMkLst>
      </pc:sldChg>
      <pc:sldChg chg="del">
        <pc:chgData name="Froduald Kabanza" userId="edf393d0-642b-4b9e-8c75-f62133241689" providerId="ADAL" clId="{F17B1EDF-93CA-4D61-9FA4-3116CF6B8561}" dt="2022-01-30T22:40:26.180" v="132" actId="2696"/>
        <pc:sldMkLst>
          <pc:docMk/>
          <pc:sldMk cId="0" sldId="648"/>
        </pc:sldMkLst>
      </pc:sldChg>
      <pc:sldChg chg="del">
        <pc:chgData name="Froduald Kabanza" userId="edf393d0-642b-4b9e-8c75-f62133241689" providerId="ADAL" clId="{F17B1EDF-93CA-4D61-9FA4-3116CF6B8561}" dt="2022-01-30T22:40:16.630" v="131" actId="2696"/>
        <pc:sldMkLst>
          <pc:docMk/>
          <pc:sldMk cId="0" sldId="651"/>
        </pc:sldMkLst>
      </pc:sldChg>
      <pc:sldChg chg="del">
        <pc:chgData name="Froduald Kabanza" userId="edf393d0-642b-4b9e-8c75-f62133241689" providerId="ADAL" clId="{F17B1EDF-93CA-4D61-9FA4-3116CF6B8561}" dt="2022-01-30T22:40:16.630" v="131" actId="2696"/>
        <pc:sldMkLst>
          <pc:docMk/>
          <pc:sldMk cId="0" sldId="654"/>
        </pc:sldMkLst>
      </pc:sldChg>
      <pc:sldChg chg="del">
        <pc:chgData name="Froduald Kabanza" userId="edf393d0-642b-4b9e-8c75-f62133241689" providerId="ADAL" clId="{F17B1EDF-93CA-4D61-9FA4-3116CF6B8561}" dt="2022-01-30T22:40:26.180" v="132" actId="2696"/>
        <pc:sldMkLst>
          <pc:docMk/>
          <pc:sldMk cId="0" sldId="658"/>
        </pc:sldMkLst>
      </pc:sldChg>
      <pc:sldChg chg="del">
        <pc:chgData name="Froduald Kabanza" userId="edf393d0-642b-4b9e-8c75-f62133241689" providerId="ADAL" clId="{F17B1EDF-93CA-4D61-9FA4-3116CF6B8561}" dt="2022-01-30T22:40:26.180" v="132" actId="2696"/>
        <pc:sldMkLst>
          <pc:docMk/>
          <pc:sldMk cId="0" sldId="659"/>
        </pc:sldMkLst>
      </pc:sldChg>
      <pc:sldChg chg="del">
        <pc:chgData name="Froduald Kabanza" userId="edf393d0-642b-4b9e-8c75-f62133241689" providerId="ADAL" clId="{F17B1EDF-93CA-4D61-9FA4-3116CF6B8561}" dt="2022-01-30T22:40:26.180" v="132" actId="2696"/>
        <pc:sldMkLst>
          <pc:docMk/>
          <pc:sldMk cId="0" sldId="660"/>
        </pc:sldMkLst>
      </pc:sldChg>
      <pc:sldChg chg="del">
        <pc:chgData name="Froduald Kabanza" userId="edf393d0-642b-4b9e-8c75-f62133241689" providerId="ADAL" clId="{F17B1EDF-93CA-4D61-9FA4-3116CF6B8561}" dt="2022-01-30T22:40:26.180" v="132" actId="2696"/>
        <pc:sldMkLst>
          <pc:docMk/>
          <pc:sldMk cId="0" sldId="661"/>
        </pc:sldMkLst>
      </pc:sldChg>
      <pc:sldChg chg="del">
        <pc:chgData name="Froduald Kabanza" userId="edf393d0-642b-4b9e-8c75-f62133241689" providerId="ADAL" clId="{F17B1EDF-93CA-4D61-9FA4-3116CF6B8561}" dt="2022-01-30T22:40:26.180" v="132" actId="2696"/>
        <pc:sldMkLst>
          <pc:docMk/>
          <pc:sldMk cId="0" sldId="662"/>
        </pc:sldMkLst>
      </pc:sldChg>
      <pc:sldChg chg="del">
        <pc:chgData name="Froduald Kabanza" userId="edf393d0-642b-4b9e-8c75-f62133241689" providerId="ADAL" clId="{F17B1EDF-93CA-4D61-9FA4-3116CF6B8561}" dt="2022-01-30T22:40:26.180" v="132" actId="2696"/>
        <pc:sldMkLst>
          <pc:docMk/>
          <pc:sldMk cId="0" sldId="663"/>
        </pc:sldMkLst>
      </pc:sldChg>
      <pc:sldChg chg="del">
        <pc:chgData name="Froduald Kabanza" userId="edf393d0-642b-4b9e-8c75-f62133241689" providerId="ADAL" clId="{F17B1EDF-93CA-4D61-9FA4-3116CF6B8561}" dt="2022-01-30T22:40:26.180" v="132" actId="2696"/>
        <pc:sldMkLst>
          <pc:docMk/>
          <pc:sldMk cId="0" sldId="664"/>
        </pc:sldMkLst>
      </pc:sldChg>
      <pc:sldChg chg="del">
        <pc:chgData name="Froduald Kabanza" userId="edf393d0-642b-4b9e-8c75-f62133241689" providerId="ADAL" clId="{F17B1EDF-93CA-4D61-9FA4-3116CF6B8561}" dt="2022-01-30T22:40:16.630" v="131" actId="2696"/>
        <pc:sldMkLst>
          <pc:docMk/>
          <pc:sldMk cId="0" sldId="665"/>
        </pc:sldMkLst>
      </pc:sldChg>
      <pc:sldChg chg="del">
        <pc:chgData name="Froduald Kabanza" userId="edf393d0-642b-4b9e-8c75-f62133241689" providerId="ADAL" clId="{F17B1EDF-93CA-4D61-9FA4-3116CF6B8561}" dt="2022-01-30T22:40:16.630" v="131" actId="2696"/>
        <pc:sldMkLst>
          <pc:docMk/>
          <pc:sldMk cId="0" sldId="666"/>
        </pc:sldMkLst>
      </pc:sldChg>
      <pc:sldChg chg="del">
        <pc:chgData name="Froduald Kabanza" userId="edf393d0-642b-4b9e-8c75-f62133241689" providerId="ADAL" clId="{F17B1EDF-93CA-4D61-9FA4-3116CF6B8561}" dt="2022-01-30T22:40:16.630" v="131" actId="2696"/>
        <pc:sldMkLst>
          <pc:docMk/>
          <pc:sldMk cId="0" sldId="667"/>
        </pc:sldMkLst>
      </pc:sldChg>
      <pc:sldChg chg="del">
        <pc:chgData name="Froduald Kabanza" userId="edf393d0-642b-4b9e-8c75-f62133241689" providerId="ADAL" clId="{F17B1EDF-93CA-4D61-9FA4-3116CF6B8561}" dt="2022-01-30T22:40:16.630" v="131" actId="2696"/>
        <pc:sldMkLst>
          <pc:docMk/>
          <pc:sldMk cId="0" sldId="668"/>
        </pc:sldMkLst>
      </pc:sldChg>
      <pc:sldChg chg="del">
        <pc:chgData name="Froduald Kabanza" userId="edf393d0-642b-4b9e-8c75-f62133241689" providerId="ADAL" clId="{F17B1EDF-93CA-4D61-9FA4-3116CF6B8561}" dt="2022-01-30T22:40:16.630" v="131" actId="2696"/>
        <pc:sldMkLst>
          <pc:docMk/>
          <pc:sldMk cId="0" sldId="669"/>
        </pc:sldMkLst>
      </pc:sldChg>
      <pc:sldChg chg="del">
        <pc:chgData name="Froduald Kabanza" userId="edf393d0-642b-4b9e-8c75-f62133241689" providerId="ADAL" clId="{F17B1EDF-93CA-4D61-9FA4-3116CF6B8561}" dt="2022-01-30T22:40:16.630" v="131" actId="2696"/>
        <pc:sldMkLst>
          <pc:docMk/>
          <pc:sldMk cId="0" sldId="670"/>
        </pc:sldMkLst>
      </pc:sldChg>
      <pc:sldChg chg="del">
        <pc:chgData name="Froduald Kabanza" userId="edf393d0-642b-4b9e-8c75-f62133241689" providerId="ADAL" clId="{F17B1EDF-93CA-4D61-9FA4-3116CF6B8561}" dt="2022-01-30T22:40:16.630" v="131" actId="2696"/>
        <pc:sldMkLst>
          <pc:docMk/>
          <pc:sldMk cId="0" sldId="671"/>
        </pc:sldMkLst>
      </pc:sldChg>
      <pc:sldChg chg="del">
        <pc:chgData name="Froduald Kabanza" userId="edf393d0-642b-4b9e-8c75-f62133241689" providerId="ADAL" clId="{F17B1EDF-93CA-4D61-9FA4-3116CF6B8561}" dt="2022-01-30T22:40:16.630" v="131" actId="2696"/>
        <pc:sldMkLst>
          <pc:docMk/>
          <pc:sldMk cId="0" sldId="672"/>
        </pc:sldMkLst>
      </pc:sldChg>
      <pc:sldChg chg="del">
        <pc:chgData name="Froduald Kabanza" userId="edf393d0-642b-4b9e-8c75-f62133241689" providerId="ADAL" clId="{F17B1EDF-93CA-4D61-9FA4-3116CF6B8561}" dt="2022-01-30T22:40:16.630" v="131" actId="2696"/>
        <pc:sldMkLst>
          <pc:docMk/>
          <pc:sldMk cId="0" sldId="673"/>
        </pc:sldMkLst>
      </pc:sldChg>
      <pc:sldChg chg="del">
        <pc:chgData name="Froduald Kabanza" userId="edf393d0-642b-4b9e-8c75-f62133241689" providerId="ADAL" clId="{F17B1EDF-93CA-4D61-9FA4-3116CF6B8561}" dt="2022-01-30T22:40:16.630" v="131" actId="2696"/>
        <pc:sldMkLst>
          <pc:docMk/>
          <pc:sldMk cId="0" sldId="674"/>
        </pc:sldMkLst>
      </pc:sldChg>
      <pc:sldChg chg="del">
        <pc:chgData name="Froduald Kabanza" userId="edf393d0-642b-4b9e-8c75-f62133241689" providerId="ADAL" clId="{F17B1EDF-93CA-4D61-9FA4-3116CF6B8561}" dt="2022-01-30T22:40:16.630" v="131" actId="2696"/>
        <pc:sldMkLst>
          <pc:docMk/>
          <pc:sldMk cId="0" sldId="675"/>
        </pc:sldMkLst>
      </pc:sldChg>
      <pc:sldChg chg="del">
        <pc:chgData name="Froduald Kabanza" userId="edf393d0-642b-4b9e-8c75-f62133241689" providerId="ADAL" clId="{F17B1EDF-93CA-4D61-9FA4-3116CF6B8561}" dt="2022-01-30T22:40:26.180" v="132" actId="2696"/>
        <pc:sldMkLst>
          <pc:docMk/>
          <pc:sldMk cId="0" sldId="678"/>
        </pc:sldMkLst>
      </pc:sldChg>
      <pc:sldChg chg="del">
        <pc:chgData name="Froduald Kabanza" userId="edf393d0-642b-4b9e-8c75-f62133241689" providerId="ADAL" clId="{F17B1EDF-93CA-4D61-9FA4-3116CF6B8561}" dt="2022-01-30T22:40:16.630" v="131" actId="2696"/>
        <pc:sldMkLst>
          <pc:docMk/>
          <pc:sldMk cId="0" sldId="679"/>
        </pc:sldMkLst>
      </pc:sldChg>
      <pc:sldChg chg="del">
        <pc:chgData name="Froduald Kabanza" userId="edf393d0-642b-4b9e-8c75-f62133241689" providerId="ADAL" clId="{F17B1EDF-93CA-4D61-9FA4-3116CF6B8561}" dt="2022-01-30T22:40:26.180" v="132" actId="2696"/>
        <pc:sldMkLst>
          <pc:docMk/>
          <pc:sldMk cId="0" sldId="680"/>
        </pc:sldMkLst>
      </pc:sldChg>
      <pc:sldChg chg="del">
        <pc:chgData name="Froduald Kabanza" userId="edf393d0-642b-4b9e-8c75-f62133241689" providerId="ADAL" clId="{F17B1EDF-93CA-4D61-9FA4-3116CF6B8561}" dt="2022-01-30T22:40:26.180" v="132" actId="2696"/>
        <pc:sldMkLst>
          <pc:docMk/>
          <pc:sldMk cId="0" sldId="682"/>
        </pc:sldMkLst>
      </pc:sldChg>
      <pc:sldChg chg="del">
        <pc:chgData name="Froduald Kabanza" userId="edf393d0-642b-4b9e-8c75-f62133241689" providerId="ADAL" clId="{F17B1EDF-93CA-4D61-9FA4-3116CF6B8561}" dt="2022-01-30T22:40:26.180" v="132" actId="2696"/>
        <pc:sldMkLst>
          <pc:docMk/>
          <pc:sldMk cId="0" sldId="683"/>
        </pc:sldMkLst>
      </pc:sldChg>
      <pc:sldChg chg="del">
        <pc:chgData name="Froduald Kabanza" userId="edf393d0-642b-4b9e-8c75-f62133241689" providerId="ADAL" clId="{F17B1EDF-93CA-4D61-9FA4-3116CF6B8561}" dt="2022-01-30T22:40:16.630" v="131" actId="2696"/>
        <pc:sldMkLst>
          <pc:docMk/>
          <pc:sldMk cId="0" sldId="684"/>
        </pc:sldMkLst>
      </pc:sldChg>
      <pc:sldChg chg="del">
        <pc:chgData name="Froduald Kabanza" userId="edf393d0-642b-4b9e-8c75-f62133241689" providerId="ADAL" clId="{F17B1EDF-93CA-4D61-9FA4-3116CF6B8561}" dt="2022-01-30T22:40:16.630" v="131" actId="2696"/>
        <pc:sldMkLst>
          <pc:docMk/>
          <pc:sldMk cId="0" sldId="685"/>
        </pc:sldMkLst>
      </pc:sldChg>
      <pc:sldChg chg="del">
        <pc:chgData name="Froduald Kabanza" userId="edf393d0-642b-4b9e-8c75-f62133241689" providerId="ADAL" clId="{F17B1EDF-93CA-4D61-9FA4-3116CF6B8561}" dt="2022-01-30T22:40:16.630" v="131" actId="2696"/>
        <pc:sldMkLst>
          <pc:docMk/>
          <pc:sldMk cId="0" sldId="686"/>
        </pc:sldMkLst>
      </pc:sldChg>
      <pc:sldChg chg="del">
        <pc:chgData name="Froduald Kabanza" userId="edf393d0-642b-4b9e-8c75-f62133241689" providerId="ADAL" clId="{F17B1EDF-93CA-4D61-9FA4-3116CF6B8561}" dt="2022-01-30T22:40:16.630" v="131" actId="2696"/>
        <pc:sldMkLst>
          <pc:docMk/>
          <pc:sldMk cId="0" sldId="687"/>
        </pc:sldMkLst>
      </pc:sldChg>
      <pc:sldChg chg="del">
        <pc:chgData name="Froduald Kabanza" userId="edf393d0-642b-4b9e-8c75-f62133241689" providerId="ADAL" clId="{F17B1EDF-93CA-4D61-9FA4-3116CF6B8561}" dt="2022-01-30T22:40:16.630" v="131" actId="2696"/>
        <pc:sldMkLst>
          <pc:docMk/>
          <pc:sldMk cId="0" sldId="688"/>
        </pc:sldMkLst>
      </pc:sldChg>
      <pc:sldChg chg="del">
        <pc:chgData name="Froduald Kabanza" userId="edf393d0-642b-4b9e-8c75-f62133241689" providerId="ADAL" clId="{F17B1EDF-93CA-4D61-9FA4-3116CF6B8561}" dt="2022-01-30T22:40:16.630" v="131" actId="2696"/>
        <pc:sldMkLst>
          <pc:docMk/>
          <pc:sldMk cId="0" sldId="689"/>
        </pc:sldMkLst>
      </pc:sldChg>
      <pc:sldChg chg="del">
        <pc:chgData name="Froduald Kabanza" userId="edf393d0-642b-4b9e-8c75-f62133241689" providerId="ADAL" clId="{F17B1EDF-93CA-4D61-9FA4-3116CF6B8561}" dt="2022-01-30T22:40:16.630" v="131" actId="2696"/>
        <pc:sldMkLst>
          <pc:docMk/>
          <pc:sldMk cId="0" sldId="690"/>
        </pc:sldMkLst>
      </pc:sldChg>
      <pc:sldChg chg="del">
        <pc:chgData name="Froduald Kabanza" userId="edf393d0-642b-4b9e-8c75-f62133241689" providerId="ADAL" clId="{F17B1EDF-93CA-4D61-9FA4-3116CF6B8561}" dt="2022-01-30T22:40:16.630" v="131" actId="2696"/>
        <pc:sldMkLst>
          <pc:docMk/>
          <pc:sldMk cId="0" sldId="691"/>
        </pc:sldMkLst>
      </pc:sldChg>
      <pc:sldChg chg="del">
        <pc:chgData name="Froduald Kabanza" userId="edf393d0-642b-4b9e-8c75-f62133241689" providerId="ADAL" clId="{F17B1EDF-93CA-4D61-9FA4-3116CF6B8561}" dt="2022-01-30T22:40:26.180" v="132" actId="2696"/>
        <pc:sldMkLst>
          <pc:docMk/>
          <pc:sldMk cId="0" sldId="692"/>
        </pc:sldMkLst>
      </pc:sldChg>
      <pc:sldChg chg="del">
        <pc:chgData name="Froduald Kabanza" userId="edf393d0-642b-4b9e-8c75-f62133241689" providerId="ADAL" clId="{F17B1EDF-93CA-4D61-9FA4-3116CF6B8561}" dt="2022-01-30T22:40:16.630" v="131" actId="2696"/>
        <pc:sldMkLst>
          <pc:docMk/>
          <pc:sldMk cId="2019480869" sldId="693"/>
        </pc:sldMkLst>
      </pc:sldChg>
      <pc:sldChg chg="del">
        <pc:chgData name="Froduald Kabanza" userId="edf393d0-642b-4b9e-8c75-f62133241689" providerId="ADAL" clId="{F17B1EDF-93CA-4D61-9FA4-3116CF6B8561}" dt="2022-01-30T22:40:16.630" v="131" actId="2696"/>
        <pc:sldMkLst>
          <pc:docMk/>
          <pc:sldMk cId="4201055210" sldId="694"/>
        </pc:sldMkLst>
      </pc:sldChg>
      <pc:sldChg chg="del">
        <pc:chgData name="Froduald Kabanza" userId="edf393d0-642b-4b9e-8c75-f62133241689" providerId="ADAL" clId="{F17B1EDF-93CA-4D61-9FA4-3116CF6B8561}" dt="2022-01-30T22:40:26.180" v="132" actId="2696"/>
        <pc:sldMkLst>
          <pc:docMk/>
          <pc:sldMk cId="3124005578" sldId="695"/>
        </pc:sldMkLst>
      </pc:sldChg>
      <pc:sldChg chg="del">
        <pc:chgData name="Froduald Kabanza" userId="edf393d0-642b-4b9e-8c75-f62133241689" providerId="ADAL" clId="{F17B1EDF-93CA-4D61-9FA4-3116CF6B8561}" dt="2022-01-30T22:40:26.180" v="132" actId="2696"/>
        <pc:sldMkLst>
          <pc:docMk/>
          <pc:sldMk cId="2282563712" sldId="696"/>
        </pc:sldMkLst>
      </pc:sldChg>
      <pc:sldChg chg="modSp mod">
        <pc:chgData name="Froduald Kabanza" userId="edf393d0-642b-4b9e-8c75-f62133241689" providerId="ADAL" clId="{F17B1EDF-93CA-4D61-9FA4-3116CF6B8561}" dt="2022-01-30T22:51:00.593" v="345" actId="1076"/>
        <pc:sldMkLst>
          <pc:docMk/>
          <pc:sldMk cId="0" sldId="697"/>
        </pc:sldMkLst>
        <pc:spChg chg="mod">
          <ac:chgData name="Froduald Kabanza" userId="edf393d0-642b-4b9e-8c75-f62133241689" providerId="ADAL" clId="{F17B1EDF-93CA-4D61-9FA4-3116CF6B8561}" dt="2022-01-30T22:42:25.688" v="306" actId="1076"/>
          <ac:spMkLst>
            <pc:docMk/>
            <pc:sldMk cId="0" sldId="697"/>
            <ac:spMk id="2" creationId="{00000000-0000-0000-0000-000000000000}"/>
          </ac:spMkLst>
        </pc:spChg>
        <pc:spChg chg="mod">
          <ac:chgData name="Froduald Kabanza" userId="edf393d0-642b-4b9e-8c75-f62133241689" providerId="ADAL" clId="{F17B1EDF-93CA-4D61-9FA4-3116CF6B8561}" dt="2022-01-30T22:50:29.963" v="342" actId="790"/>
          <ac:spMkLst>
            <pc:docMk/>
            <pc:sldMk cId="0" sldId="697"/>
            <ac:spMk id="3" creationId="{36253E61-5A40-41FD-92D0-C00B4013A4B5}"/>
          </ac:spMkLst>
        </pc:spChg>
        <pc:spChg chg="mod">
          <ac:chgData name="Froduald Kabanza" userId="edf393d0-642b-4b9e-8c75-f62133241689" providerId="ADAL" clId="{F17B1EDF-93CA-4D61-9FA4-3116CF6B8561}" dt="2022-01-30T22:42:25.688" v="306" actId="1076"/>
          <ac:spMkLst>
            <pc:docMk/>
            <pc:sldMk cId="0" sldId="697"/>
            <ac:spMk id="8" creationId="{00000000-0000-0000-0000-000000000000}"/>
          </ac:spMkLst>
        </pc:spChg>
        <pc:spChg chg="mod">
          <ac:chgData name="Froduald Kabanza" userId="edf393d0-642b-4b9e-8c75-f62133241689" providerId="ADAL" clId="{F17B1EDF-93CA-4D61-9FA4-3116CF6B8561}" dt="2022-01-30T22:42:25.688" v="306" actId="1076"/>
          <ac:spMkLst>
            <pc:docMk/>
            <pc:sldMk cId="0" sldId="697"/>
            <ac:spMk id="9" creationId="{00000000-0000-0000-0000-000000000000}"/>
          </ac:spMkLst>
        </pc:spChg>
        <pc:spChg chg="mod">
          <ac:chgData name="Froduald Kabanza" userId="edf393d0-642b-4b9e-8c75-f62133241689" providerId="ADAL" clId="{F17B1EDF-93CA-4D61-9FA4-3116CF6B8561}" dt="2022-01-30T22:42:25.688" v="306" actId="1076"/>
          <ac:spMkLst>
            <pc:docMk/>
            <pc:sldMk cId="0" sldId="697"/>
            <ac:spMk id="10" creationId="{00000000-0000-0000-0000-000000000000}"/>
          </ac:spMkLst>
        </pc:spChg>
        <pc:spChg chg="mod">
          <ac:chgData name="Froduald Kabanza" userId="edf393d0-642b-4b9e-8c75-f62133241689" providerId="ADAL" clId="{F17B1EDF-93CA-4D61-9FA4-3116CF6B8561}" dt="2022-01-30T22:42:25.688" v="306" actId="1076"/>
          <ac:spMkLst>
            <pc:docMk/>
            <pc:sldMk cId="0" sldId="697"/>
            <ac:spMk id="12" creationId="{00000000-0000-0000-0000-000000000000}"/>
          </ac:spMkLst>
        </pc:spChg>
        <pc:spChg chg="mod">
          <ac:chgData name="Froduald Kabanza" userId="edf393d0-642b-4b9e-8c75-f62133241689" providerId="ADAL" clId="{F17B1EDF-93CA-4D61-9FA4-3116CF6B8561}" dt="2022-01-30T22:42:25.688" v="306" actId="1076"/>
          <ac:spMkLst>
            <pc:docMk/>
            <pc:sldMk cId="0" sldId="697"/>
            <ac:spMk id="13" creationId="{00000000-0000-0000-0000-000000000000}"/>
          </ac:spMkLst>
        </pc:spChg>
        <pc:spChg chg="mod">
          <ac:chgData name="Froduald Kabanza" userId="edf393d0-642b-4b9e-8c75-f62133241689" providerId="ADAL" clId="{F17B1EDF-93CA-4D61-9FA4-3116CF6B8561}" dt="2022-01-30T22:42:25.688" v="306" actId="1076"/>
          <ac:spMkLst>
            <pc:docMk/>
            <pc:sldMk cId="0" sldId="697"/>
            <ac:spMk id="14" creationId="{00000000-0000-0000-0000-000000000000}"/>
          </ac:spMkLst>
        </pc:spChg>
        <pc:spChg chg="mod">
          <ac:chgData name="Froduald Kabanza" userId="edf393d0-642b-4b9e-8c75-f62133241689" providerId="ADAL" clId="{F17B1EDF-93CA-4D61-9FA4-3116CF6B8561}" dt="2022-01-30T22:51:00.593" v="345" actId="1076"/>
          <ac:spMkLst>
            <pc:docMk/>
            <pc:sldMk cId="0" sldId="697"/>
            <ac:spMk id="15" creationId="{00000000-0000-0000-0000-000000000000}"/>
          </ac:spMkLst>
        </pc:spChg>
        <pc:spChg chg="mod">
          <ac:chgData name="Froduald Kabanza" userId="edf393d0-642b-4b9e-8c75-f62133241689" providerId="ADAL" clId="{F17B1EDF-93CA-4D61-9FA4-3116CF6B8561}" dt="2022-01-30T22:42:25.688" v="306" actId="1076"/>
          <ac:spMkLst>
            <pc:docMk/>
            <pc:sldMk cId="0" sldId="697"/>
            <ac:spMk id="16" creationId="{00000000-0000-0000-0000-000000000000}"/>
          </ac:spMkLst>
        </pc:spChg>
        <pc:spChg chg="mod">
          <ac:chgData name="Froduald Kabanza" userId="edf393d0-642b-4b9e-8c75-f62133241689" providerId="ADAL" clId="{F17B1EDF-93CA-4D61-9FA4-3116CF6B8561}" dt="2022-01-30T22:42:31.610" v="308" actId="1076"/>
          <ac:spMkLst>
            <pc:docMk/>
            <pc:sldMk cId="0" sldId="697"/>
            <ac:spMk id="49" creationId="{6263D7BB-937B-4ED3-AE74-64C49812CF55}"/>
          </ac:spMkLst>
        </pc:spChg>
        <pc:grpChg chg="mod">
          <ac:chgData name="Froduald Kabanza" userId="edf393d0-642b-4b9e-8c75-f62133241689" providerId="ADAL" clId="{F17B1EDF-93CA-4D61-9FA4-3116CF6B8561}" dt="2022-01-30T22:42:52.083" v="312" actId="14100"/>
          <ac:grpSpMkLst>
            <pc:docMk/>
            <pc:sldMk cId="0" sldId="697"/>
            <ac:grpSpMk id="39" creationId="{4FAB8FEE-ABF2-4A01-B9AE-1C57245F009D}"/>
          </ac:grpSpMkLst>
        </pc:grpChg>
        <pc:cxnChg chg="mod">
          <ac:chgData name="Froduald Kabanza" userId="edf393d0-642b-4b9e-8c75-f62133241689" providerId="ADAL" clId="{F17B1EDF-93CA-4D61-9FA4-3116CF6B8561}" dt="2022-01-30T22:42:44.332" v="311" actId="14100"/>
          <ac:cxnSpMkLst>
            <pc:docMk/>
            <pc:sldMk cId="0" sldId="697"/>
            <ac:cxnSpMk id="7" creationId="{120F8457-23DB-42D2-ACD3-C9355AD6FD58}"/>
          </ac:cxnSpMkLst>
        </pc:cxnChg>
        <pc:cxnChg chg="mod">
          <ac:chgData name="Froduald Kabanza" userId="edf393d0-642b-4b9e-8c75-f62133241689" providerId="ADAL" clId="{F17B1EDF-93CA-4D61-9FA4-3116CF6B8561}" dt="2022-01-30T22:42:25.688" v="306" actId="1076"/>
          <ac:cxnSpMkLst>
            <pc:docMk/>
            <pc:sldMk cId="0" sldId="697"/>
            <ac:cxnSpMk id="24" creationId="{00000000-0000-0000-0000-000000000000}"/>
          </ac:cxnSpMkLst>
        </pc:cxnChg>
        <pc:cxnChg chg="mod">
          <ac:chgData name="Froduald Kabanza" userId="edf393d0-642b-4b9e-8c75-f62133241689" providerId="ADAL" clId="{F17B1EDF-93CA-4D61-9FA4-3116CF6B8561}" dt="2022-01-30T22:42:25.688" v="306" actId="1076"/>
          <ac:cxnSpMkLst>
            <pc:docMk/>
            <pc:sldMk cId="0" sldId="697"/>
            <ac:cxnSpMk id="27" creationId="{00000000-0000-0000-0000-000000000000}"/>
          </ac:cxnSpMkLst>
        </pc:cxnChg>
        <pc:cxnChg chg="mod">
          <ac:chgData name="Froduald Kabanza" userId="edf393d0-642b-4b9e-8c75-f62133241689" providerId="ADAL" clId="{F17B1EDF-93CA-4D61-9FA4-3116CF6B8561}" dt="2022-01-30T22:42:25.688" v="306" actId="1076"/>
          <ac:cxnSpMkLst>
            <pc:docMk/>
            <pc:sldMk cId="0" sldId="697"/>
            <ac:cxnSpMk id="30" creationId="{00000000-0000-0000-0000-000000000000}"/>
          </ac:cxnSpMkLst>
        </pc:cxnChg>
        <pc:cxnChg chg="mod">
          <ac:chgData name="Froduald Kabanza" userId="edf393d0-642b-4b9e-8c75-f62133241689" providerId="ADAL" clId="{F17B1EDF-93CA-4D61-9FA4-3116CF6B8561}" dt="2022-01-30T22:50:52.952" v="343" actId="14100"/>
          <ac:cxnSpMkLst>
            <pc:docMk/>
            <pc:sldMk cId="0" sldId="697"/>
            <ac:cxnSpMk id="33" creationId="{00000000-0000-0000-0000-000000000000}"/>
          </ac:cxnSpMkLst>
        </pc:cxnChg>
        <pc:cxnChg chg="mod">
          <ac:chgData name="Froduald Kabanza" userId="edf393d0-642b-4b9e-8c75-f62133241689" providerId="ADAL" clId="{F17B1EDF-93CA-4D61-9FA4-3116CF6B8561}" dt="2022-01-30T22:42:25.688" v="306" actId="1076"/>
          <ac:cxnSpMkLst>
            <pc:docMk/>
            <pc:sldMk cId="0" sldId="697"/>
            <ac:cxnSpMk id="36" creationId="{190EDA56-222D-419F-BA7A-13282E10550F}"/>
          </ac:cxnSpMkLst>
        </pc:cxnChg>
        <pc:cxnChg chg="mod">
          <ac:chgData name="Froduald Kabanza" userId="edf393d0-642b-4b9e-8c75-f62133241689" providerId="ADAL" clId="{F17B1EDF-93CA-4D61-9FA4-3116CF6B8561}" dt="2022-01-30T22:42:25.688" v="306" actId="1076"/>
          <ac:cxnSpMkLst>
            <pc:docMk/>
            <pc:sldMk cId="0" sldId="697"/>
            <ac:cxnSpMk id="41" creationId="{00000000-0000-0000-0000-000000000000}"/>
          </ac:cxnSpMkLst>
        </pc:cxnChg>
        <pc:cxnChg chg="mod">
          <ac:chgData name="Froduald Kabanza" userId="edf393d0-642b-4b9e-8c75-f62133241689" providerId="ADAL" clId="{F17B1EDF-93CA-4D61-9FA4-3116CF6B8561}" dt="2022-01-30T22:42:25.688" v="306" actId="1076"/>
          <ac:cxnSpMkLst>
            <pc:docMk/>
            <pc:sldMk cId="0" sldId="697"/>
            <ac:cxnSpMk id="44" creationId="{00000000-0000-0000-0000-000000000000}"/>
          </ac:cxnSpMkLst>
        </pc:cxnChg>
        <pc:cxnChg chg="mod">
          <ac:chgData name="Froduald Kabanza" userId="edf393d0-642b-4b9e-8c75-f62133241689" providerId="ADAL" clId="{F17B1EDF-93CA-4D61-9FA4-3116CF6B8561}" dt="2022-01-30T22:42:25.688" v="306" actId="1076"/>
          <ac:cxnSpMkLst>
            <pc:docMk/>
            <pc:sldMk cId="0" sldId="697"/>
            <ac:cxnSpMk id="47" creationId="{00000000-0000-0000-0000-000000000000}"/>
          </ac:cxnSpMkLst>
        </pc:cxnChg>
        <pc:cxnChg chg="mod">
          <ac:chgData name="Froduald Kabanza" userId="edf393d0-642b-4b9e-8c75-f62133241689" providerId="ADAL" clId="{F17B1EDF-93CA-4D61-9FA4-3116CF6B8561}" dt="2022-01-30T22:42:25.688" v="306" actId="1076"/>
          <ac:cxnSpMkLst>
            <pc:docMk/>
            <pc:sldMk cId="0" sldId="697"/>
            <ac:cxnSpMk id="88" creationId="{00000000-0000-0000-0000-000000000000}"/>
          </ac:cxnSpMkLst>
        </pc:cxnChg>
      </pc:sldChg>
      <pc:sldChg chg="modSp add mod">
        <pc:chgData name="Froduald Kabanza" userId="edf393d0-642b-4b9e-8c75-f62133241689" providerId="ADAL" clId="{F17B1EDF-93CA-4D61-9FA4-3116CF6B8561}" dt="2022-01-31T00:58:21.994" v="2987" actId="313"/>
        <pc:sldMkLst>
          <pc:docMk/>
          <pc:sldMk cId="375405401" sldId="698"/>
        </pc:sldMkLst>
        <pc:spChg chg="mod">
          <ac:chgData name="Froduald Kabanza" userId="edf393d0-642b-4b9e-8c75-f62133241689" providerId="ADAL" clId="{F17B1EDF-93CA-4D61-9FA4-3116CF6B8561}" dt="2022-01-31T00:58:21.994" v="2987" actId="313"/>
          <ac:spMkLst>
            <pc:docMk/>
            <pc:sldMk cId="375405401" sldId="698"/>
            <ac:spMk id="58370" creationId="{00000000-0000-0000-0000-000000000000}"/>
          </ac:spMkLst>
        </pc:spChg>
        <pc:spChg chg="mod">
          <ac:chgData name="Froduald Kabanza" userId="edf393d0-642b-4b9e-8c75-f62133241689" providerId="ADAL" clId="{F17B1EDF-93CA-4D61-9FA4-3116CF6B8561}" dt="2022-01-31T00:49:15.777" v="2845" actId="313"/>
          <ac:spMkLst>
            <pc:docMk/>
            <pc:sldMk cId="375405401" sldId="698"/>
            <ac:spMk id="58371" creationId="{00000000-0000-0000-0000-000000000000}"/>
          </ac:spMkLst>
        </pc:spChg>
      </pc:sldChg>
      <pc:sldChg chg="del">
        <pc:chgData name="Froduald Kabanza" userId="edf393d0-642b-4b9e-8c75-f62133241689" providerId="ADAL" clId="{F17B1EDF-93CA-4D61-9FA4-3116CF6B8561}" dt="2022-01-30T22:40:26.180" v="132" actId="2696"/>
        <pc:sldMkLst>
          <pc:docMk/>
          <pc:sldMk cId="2239715324" sldId="698"/>
        </pc:sldMkLst>
      </pc:sldChg>
      <pc:sldChg chg="addSp delSp modSp add del mod">
        <pc:chgData name="Froduald Kabanza" userId="edf393d0-642b-4b9e-8c75-f62133241689" providerId="ADAL" clId="{F17B1EDF-93CA-4D61-9FA4-3116CF6B8561}" dt="2022-01-30T23:13:32.097" v="533" actId="2696"/>
        <pc:sldMkLst>
          <pc:docMk/>
          <pc:sldMk cId="2486846102" sldId="698"/>
        </pc:sldMkLst>
        <pc:spChg chg="mod topLvl">
          <ac:chgData name="Froduald Kabanza" userId="edf393d0-642b-4b9e-8c75-f62133241689" providerId="ADAL" clId="{F17B1EDF-93CA-4D61-9FA4-3116CF6B8561}" dt="2022-01-30T23:10:53.341" v="393" actId="164"/>
          <ac:spMkLst>
            <pc:docMk/>
            <pc:sldMk cId="2486846102" sldId="698"/>
            <ac:spMk id="2" creationId="{00000000-0000-0000-0000-000000000000}"/>
          </ac:spMkLst>
        </pc:spChg>
        <pc:spChg chg="mod topLvl">
          <ac:chgData name="Froduald Kabanza" userId="edf393d0-642b-4b9e-8c75-f62133241689" providerId="ADAL" clId="{F17B1EDF-93CA-4D61-9FA4-3116CF6B8561}" dt="2022-01-30T23:10:53.341" v="393" actId="164"/>
          <ac:spMkLst>
            <pc:docMk/>
            <pc:sldMk cId="2486846102" sldId="698"/>
            <ac:spMk id="3" creationId="{BDB71088-0DDC-4DF0-BD57-A155827E1EF8}"/>
          </ac:spMkLst>
        </pc:spChg>
        <pc:grpChg chg="del">
          <ac:chgData name="Froduald Kabanza" userId="edf393d0-642b-4b9e-8c75-f62133241689" providerId="ADAL" clId="{F17B1EDF-93CA-4D61-9FA4-3116CF6B8561}" dt="2022-01-30T23:10:13.613" v="386" actId="165"/>
          <ac:grpSpMkLst>
            <pc:docMk/>
            <pc:sldMk cId="2486846102" sldId="698"/>
            <ac:grpSpMk id="4" creationId="{2C4BD35E-8601-4EA7-8E77-A0C4904BE17B}"/>
          </ac:grpSpMkLst>
        </pc:grpChg>
        <pc:grpChg chg="add mod">
          <ac:chgData name="Froduald Kabanza" userId="edf393d0-642b-4b9e-8c75-f62133241689" providerId="ADAL" clId="{F17B1EDF-93CA-4D61-9FA4-3116CF6B8561}" dt="2022-01-30T23:10:53.341" v="393" actId="164"/>
          <ac:grpSpMkLst>
            <pc:docMk/>
            <pc:sldMk cId="2486846102" sldId="698"/>
            <ac:grpSpMk id="5" creationId="{3DF7DA13-44BD-46CA-BA54-BBE18799B853}"/>
          </ac:grpSpMkLst>
        </pc:grpChg>
        <pc:picChg chg="mod topLvl">
          <ac:chgData name="Froduald Kabanza" userId="edf393d0-642b-4b9e-8c75-f62133241689" providerId="ADAL" clId="{F17B1EDF-93CA-4D61-9FA4-3116CF6B8561}" dt="2022-01-30T23:10:53.341" v="393" actId="164"/>
          <ac:picMkLst>
            <pc:docMk/>
            <pc:sldMk cId="2486846102" sldId="698"/>
            <ac:picMk id="9" creationId="{9E4A4316-E3E4-4AFE-957E-F6EAA0E7B5C9}"/>
          </ac:picMkLst>
        </pc:picChg>
        <pc:picChg chg="mod topLvl">
          <ac:chgData name="Froduald Kabanza" userId="edf393d0-642b-4b9e-8c75-f62133241689" providerId="ADAL" clId="{F17B1EDF-93CA-4D61-9FA4-3116CF6B8561}" dt="2022-01-30T23:10:53.341" v="393" actId="164"/>
          <ac:picMkLst>
            <pc:docMk/>
            <pc:sldMk cId="2486846102" sldId="698"/>
            <ac:picMk id="10" creationId="{0B4C32A5-30B0-49D8-B2E6-65D38E5A4DEB}"/>
          </ac:picMkLst>
        </pc:picChg>
      </pc:sldChg>
      <pc:sldChg chg="new del">
        <pc:chgData name="Froduald Kabanza" userId="edf393d0-642b-4b9e-8c75-f62133241689" providerId="ADAL" clId="{F17B1EDF-93CA-4D61-9FA4-3116CF6B8561}" dt="2022-01-30T23:02:20.180" v="347" actId="680"/>
        <pc:sldMkLst>
          <pc:docMk/>
          <pc:sldMk cId="3787952400" sldId="698"/>
        </pc:sldMkLst>
      </pc:sldChg>
      <pc:sldChg chg="new del">
        <pc:chgData name="Froduald Kabanza" userId="edf393d0-642b-4b9e-8c75-f62133241689" providerId="ADAL" clId="{F17B1EDF-93CA-4D61-9FA4-3116CF6B8561}" dt="2022-01-30T23:02:26.296" v="349" actId="680"/>
        <pc:sldMkLst>
          <pc:docMk/>
          <pc:sldMk cId="4086932116" sldId="698"/>
        </pc:sldMkLst>
      </pc:sldChg>
      <pc:sldChg chg="new del">
        <pc:chgData name="Froduald Kabanza" userId="edf393d0-642b-4b9e-8c75-f62133241689" providerId="ADAL" clId="{F17B1EDF-93CA-4D61-9FA4-3116CF6B8561}" dt="2022-01-30T23:49:04.933" v="886" actId="2696"/>
        <pc:sldMkLst>
          <pc:docMk/>
          <pc:sldMk cId="372888194" sldId="699"/>
        </pc:sldMkLst>
      </pc:sldChg>
      <pc:sldChg chg="new del">
        <pc:chgData name="Froduald Kabanza" userId="edf393d0-642b-4b9e-8c75-f62133241689" providerId="ADAL" clId="{F17B1EDF-93CA-4D61-9FA4-3116CF6B8561}" dt="2022-01-30T23:44:01.349" v="852" actId="2696"/>
        <pc:sldMkLst>
          <pc:docMk/>
          <pc:sldMk cId="889164521" sldId="699"/>
        </pc:sldMkLst>
      </pc:sldChg>
      <pc:sldChg chg="modSp new add del mod">
        <pc:chgData name="Froduald Kabanza" userId="edf393d0-642b-4b9e-8c75-f62133241689" providerId="ADAL" clId="{F17B1EDF-93CA-4D61-9FA4-3116CF6B8561}" dt="2022-01-30T23:57:13.033" v="1079" actId="2696"/>
        <pc:sldMkLst>
          <pc:docMk/>
          <pc:sldMk cId="2176809196" sldId="699"/>
        </pc:sldMkLst>
        <pc:spChg chg="mod">
          <ac:chgData name="Froduald Kabanza" userId="edf393d0-642b-4b9e-8c75-f62133241689" providerId="ADAL" clId="{F17B1EDF-93CA-4D61-9FA4-3116CF6B8561}" dt="2022-01-30T23:49:20.205" v="907" actId="20577"/>
          <ac:spMkLst>
            <pc:docMk/>
            <pc:sldMk cId="2176809196" sldId="699"/>
            <ac:spMk id="2" creationId="{5189EE6B-C7EB-4182-92DB-4B29E69C4FEF}"/>
          </ac:spMkLst>
        </pc:spChg>
        <pc:spChg chg="mod">
          <ac:chgData name="Froduald Kabanza" userId="edf393d0-642b-4b9e-8c75-f62133241689" providerId="ADAL" clId="{F17B1EDF-93CA-4D61-9FA4-3116CF6B8561}" dt="2022-01-30T23:51:02.096" v="1075" actId="20577"/>
          <ac:spMkLst>
            <pc:docMk/>
            <pc:sldMk cId="2176809196" sldId="699"/>
            <ac:spMk id="3" creationId="{A4EF8B9E-37AA-4F2C-A652-5177699259A2}"/>
          </ac:spMkLst>
        </pc:spChg>
      </pc:sldChg>
      <pc:sldChg chg="modSp new del mod">
        <pc:chgData name="Froduald Kabanza" userId="edf393d0-642b-4b9e-8c75-f62133241689" providerId="ADAL" clId="{F17B1EDF-93CA-4D61-9FA4-3116CF6B8561}" dt="2022-01-31T23:36:59.229" v="6611" actId="2696"/>
        <pc:sldMkLst>
          <pc:docMk/>
          <pc:sldMk cId="3265381920" sldId="699"/>
        </pc:sldMkLst>
        <pc:spChg chg="mod">
          <ac:chgData name="Froduald Kabanza" userId="edf393d0-642b-4b9e-8c75-f62133241689" providerId="ADAL" clId="{F17B1EDF-93CA-4D61-9FA4-3116CF6B8561}" dt="2022-01-30T23:57:59.449" v="1105" actId="20577"/>
          <ac:spMkLst>
            <pc:docMk/>
            <pc:sldMk cId="3265381920" sldId="699"/>
            <ac:spMk id="2" creationId="{62C39858-7B34-438F-84FB-4F4BF0B1A4CE}"/>
          </ac:spMkLst>
        </pc:spChg>
        <pc:spChg chg="mod">
          <ac:chgData name="Froduald Kabanza" userId="edf393d0-642b-4b9e-8c75-f62133241689" providerId="ADAL" clId="{F17B1EDF-93CA-4D61-9FA4-3116CF6B8561}" dt="2022-01-31T00:43:40.803" v="2660" actId="5793"/>
          <ac:spMkLst>
            <pc:docMk/>
            <pc:sldMk cId="3265381920" sldId="699"/>
            <ac:spMk id="3" creationId="{62F97B1C-CA6F-4717-A103-C8A93DB99E03}"/>
          </ac:spMkLst>
        </pc:spChg>
      </pc:sldChg>
      <pc:sldChg chg="modSp new del mod">
        <pc:chgData name="Froduald Kabanza" userId="edf393d0-642b-4b9e-8c75-f62133241689" providerId="ADAL" clId="{F17B1EDF-93CA-4D61-9FA4-3116CF6B8561}" dt="2022-01-30T23:48:52.382" v="884" actId="2696"/>
        <pc:sldMkLst>
          <pc:docMk/>
          <pc:sldMk cId="3274626814" sldId="699"/>
        </pc:sldMkLst>
        <pc:spChg chg="mod">
          <ac:chgData name="Froduald Kabanza" userId="edf393d0-642b-4b9e-8c75-f62133241689" providerId="ADAL" clId="{F17B1EDF-93CA-4D61-9FA4-3116CF6B8561}" dt="2022-01-30T23:48:43.182" v="883" actId="20577"/>
          <ac:spMkLst>
            <pc:docMk/>
            <pc:sldMk cId="3274626814" sldId="699"/>
            <ac:spMk id="2" creationId="{E8BBE706-5223-4C90-9843-ACCA09AB80B2}"/>
          </ac:spMkLst>
        </pc:spChg>
      </pc:sldChg>
      <pc:sldChg chg="del">
        <pc:chgData name="Froduald Kabanza" userId="edf393d0-642b-4b9e-8c75-f62133241689" providerId="ADAL" clId="{F17B1EDF-93CA-4D61-9FA4-3116CF6B8561}" dt="2022-01-30T22:40:26.180" v="132" actId="2696"/>
        <pc:sldMkLst>
          <pc:docMk/>
          <pc:sldMk cId="4051689559" sldId="699"/>
        </pc:sldMkLst>
      </pc:sldChg>
      <pc:sldChg chg="new del">
        <pc:chgData name="Froduald Kabanza" userId="edf393d0-642b-4b9e-8c75-f62133241689" providerId="ADAL" clId="{F17B1EDF-93CA-4D61-9FA4-3116CF6B8561}" dt="2022-01-31T00:09:34.353" v="1460" actId="680"/>
        <pc:sldMkLst>
          <pc:docMk/>
          <pc:sldMk cId="5094912" sldId="700"/>
        </pc:sldMkLst>
      </pc:sldChg>
      <pc:sldChg chg="add mod modShow">
        <pc:chgData name="Froduald Kabanza" userId="edf393d0-642b-4b9e-8c75-f62133241689" providerId="ADAL" clId="{F17B1EDF-93CA-4D61-9FA4-3116CF6B8561}" dt="2022-01-31T01:03:26.894" v="3058" actId="729"/>
        <pc:sldMkLst>
          <pc:docMk/>
          <pc:sldMk cId="210129563" sldId="700"/>
        </pc:sldMkLst>
      </pc:sldChg>
      <pc:sldChg chg="del">
        <pc:chgData name="Froduald Kabanza" userId="edf393d0-642b-4b9e-8c75-f62133241689" providerId="ADAL" clId="{F17B1EDF-93CA-4D61-9FA4-3116CF6B8561}" dt="2022-01-30T22:40:16.630" v="131" actId="2696"/>
        <pc:sldMkLst>
          <pc:docMk/>
          <pc:sldMk cId="336602751" sldId="700"/>
        </pc:sldMkLst>
      </pc:sldChg>
      <pc:sldChg chg="new del">
        <pc:chgData name="Froduald Kabanza" userId="edf393d0-642b-4b9e-8c75-f62133241689" providerId="ADAL" clId="{F17B1EDF-93CA-4D61-9FA4-3116CF6B8561}" dt="2022-01-31T00:09:45.849" v="1462" actId="680"/>
        <pc:sldMkLst>
          <pc:docMk/>
          <pc:sldMk cId="3416302178" sldId="700"/>
        </pc:sldMkLst>
      </pc:sldChg>
      <pc:sldChg chg="new del">
        <pc:chgData name="Froduald Kabanza" userId="edf393d0-642b-4b9e-8c75-f62133241689" providerId="ADAL" clId="{F17B1EDF-93CA-4D61-9FA4-3116CF6B8561}" dt="2022-01-31T00:11:09.516" v="1467" actId="680"/>
        <pc:sldMkLst>
          <pc:docMk/>
          <pc:sldMk cId="3533073428" sldId="700"/>
        </pc:sldMkLst>
      </pc:sldChg>
      <pc:sldChg chg="addSp delSp modSp add del mod modNotesTx">
        <pc:chgData name="Froduald Kabanza" userId="edf393d0-642b-4b9e-8c75-f62133241689" providerId="ADAL" clId="{F17B1EDF-93CA-4D61-9FA4-3116CF6B8561}" dt="2022-02-01T00:31:25.642" v="7483"/>
        <pc:sldMkLst>
          <pc:docMk/>
          <pc:sldMk cId="4128501819" sldId="701"/>
        </pc:sldMkLst>
        <pc:spChg chg="add del mod">
          <ac:chgData name="Froduald Kabanza" userId="edf393d0-642b-4b9e-8c75-f62133241689" providerId="ADAL" clId="{F17B1EDF-93CA-4D61-9FA4-3116CF6B8561}" dt="2022-01-31T00:13:37.021" v="1537"/>
          <ac:spMkLst>
            <pc:docMk/>
            <pc:sldMk cId="4128501819" sldId="701"/>
            <ac:spMk id="8" creationId="{7581A485-A50B-4A4B-8D88-EFD309D6AD03}"/>
          </ac:spMkLst>
        </pc:spChg>
        <pc:spChg chg="mod">
          <ac:chgData name="Froduald Kabanza" userId="edf393d0-642b-4b9e-8c75-f62133241689" providerId="ADAL" clId="{F17B1EDF-93CA-4D61-9FA4-3116CF6B8561}" dt="2022-02-01T00:18:04.598" v="7297" actId="947"/>
          <ac:spMkLst>
            <pc:docMk/>
            <pc:sldMk cId="4128501819" sldId="701"/>
            <ac:spMk id="25602" creationId="{00000000-0000-0000-0000-000000000000}"/>
          </ac:spMkLst>
        </pc:spChg>
        <pc:spChg chg="mod">
          <ac:chgData name="Froduald Kabanza" userId="edf393d0-642b-4b9e-8c75-f62133241689" providerId="ADAL" clId="{F17B1EDF-93CA-4D61-9FA4-3116CF6B8561}" dt="2022-01-31T00:15:14.618" v="1649" actId="1076"/>
          <ac:spMkLst>
            <pc:docMk/>
            <pc:sldMk cId="4128501819" sldId="701"/>
            <ac:spMk id="25607" creationId="{00000000-0000-0000-0000-000000000000}"/>
          </ac:spMkLst>
        </pc:spChg>
      </pc:sldChg>
      <pc:sldChg chg="modSp add del mod">
        <pc:chgData name="Froduald Kabanza" userId="edf393d0-642b-4b9e-8c75-f62133241689" providerId="ADAL" clId="{F17B1EDF-93CA-4D61-9FA4-3116CF6B8561}" dt="2022-01-31T00:44:02.428" v="2661" actId="2696"/>
        <pc:sldMkLst>
          <pc:docMk/>
          <pc:sldMk cId="539656269" sldId="702"/>
        </pc:sldMkLst>
        <pc:spChg chg="mod">
          <ac:chgData name="Froduald Kabanza" userId="edf393d0-642b-4b9e-8c75-f62133241689" providerId="ADAL" clId="{F17B1EDF-93CA-4D61-9FA4-3116CF6B8561}" dt="2022-01-31T00:28:03.004" v="1969" actId="20577"/>
          <ac:spMkLst>
            <pc:docMk/>
            <pc:sldMk cId="539656269" sldId="702"/>
            <ac:spMk id="2" creationId="{62C39858-7B34-438F-84FB-4F4BF0B1A4CE}"/>
          </ac:spMkLst>
        </pc:spChg>
        <pc:spChg chg="mod">
          <ac:chgData name="Froduald Kabanza" userId="edf393d0-642b-4b9e-8c75-f62133241689" providerId="ADAL" clId="{F17B1EDF-93CA-4D61-9FA4-3116CF6B8561}" dt="2022-01-31T00:33:48.424" v="2022" actId="20577"/>
          <ac:spMkLst>
            <pc:docMk/>
            <pc:sldMk cId="539656269" sldId="702"/>
            <ac:spMk id="3" creationId="{62F97B1C-CA6F-4717-A103-C8A93DB99E03}"/>
          </ac:spMkLst>
        </pc:spChg>
      </pc:sldChg>
      <pc:sldChg chg="addSp delSp modSp add mod modAnim modNotes modNotesTx">
        <pc:chgData name="Froduald Kabanza" userId="edf393d0-642b-4b9e-8c75-f62133241689" providerId="ADAL" clId="{F17B1EDF-93CA-4D61-9FA4-3116CF6B8561}" dt="2022-02-01T14:26:12.483" v="9544" actId="27636"/>
        <pc:sldMkLst>
          <pc:docMk/>
          <pc:sldMk cId="148612418" sldId="703"/>
        </pc:sldMkLst>
        <pc:spChg chg="mod">
          <ac:chgData name="Froduald Kabanza" userId="edf393d0-642b-4b9e-8c75-f62133241689" providerId="ADAL" clId="{F17B1EDF-93CA-4D61-9FA4-3116CF6B8561}" dt="2022-01-31T23:46:17.841" v="6777" actId="1076"/>
          <ac:spMkLst>
            <pc:docMk/>
            <pc:sldMk cId="148612418" sldId="703"/>
            <ac:spMk id="8" creationId="{4DB725E6-1DC2-4A72-81E3-1BB2A6EC429B}"/>
          </ac:spMkLst>
        </pc:spChg>
        <pc:spChg chg="mod">
          <ac:chgData name="Froduald Kabanza" userId="edf393d0-642b-4b9e-8c75-f62133241689" providerId="ADAL" clId="{F17B1EDF-93CA-4D61-9FA4-3116CF6B8561}" dt="2022-01-31T23:46:17.841" v="6777" actId="1076"/>
          <ac:spMkLst>
            <pc:docMk/>
            <pc:sldMk cId="148612418" sldId="703"/>
            <ac:spMk id="9" creationId="{59A4763C-807E-436D-BFEA-4503B50803D8}"/>
          </ac:spMkLst>
        </pc:spChg>
        <pc:spChg chg="mod">
          <ac:chgData name="Froduald Kabanza" userId="edf393d0-642b-4b9e-8c75-f62133241689" providerId="ADAL" clId="{F17B1EDF-93CA-4D61-9FA4-3116CF6B8561}" dt="2022-01-31T23:46:17.841" v="6777" actId="1076"/>
          <ac:spMkLst>
            <pc:docMk/>
            <pc:sldMk cId="148612418" sldId="703"/>
            <ac:spMk id="10" creationId="{A017FC44-3039-4A23-846D-81C9FC4FD30A}"/>
          </ac:spMkLst>
        </pc:spChg>
        <pc:spChg chg="mod">
          <ac:chgData name="Froduald Kabanza" userId="edf393d0-642b-4b9e-8c75-f62133241689" providerId="ADAL" clId="{F17B1EDF-93CA-4D61-9FA4-3116CF6B8561}" dt="2022-01-31T23:46:17.841" v="6777" actId="1076"/>
          <ac:spMkLst>
            <pc:docMk/>
            <pc:sldMk cId="148612418" sldId="703"/>
            <ac:spMk id="11" creationId="{EBDB6D41-C05E-480C-95AA-22A34C1DB49B}"/>
          </ac:spMkLst>
        </pc:spChg>
        <pc:spChg chg="mod">
          <ac:chgData name="Froduald Kabanza" userId="edf393d0-642b-4b9e-8c75-f62133241689" providerId="ADAL" clId="{F17B1EDF-93CA-4D61-9FA4-3116CF6B8561}" dt="2022-01-31T23:46:17.841" v="6777" actId="1076"/>
          <ac:spMkLst>
            <pc:docMk/>
            <pc:sldMk cId="148612418" sldId="703"/>
            <ac:spMk id="14" creationId="{C5E265CB-9C53-4D11-AEF3-14550295D055}"/>
          </ac:spMkLst>
        </pc:spChg>
        <pc:spChg chg="mod">
          <ac:chgData name="Froduald Kabanza" userId="edf393d0-642b-4b9e-8c75-f62133241689" providerId="ADAL" clId="{F17B1EDF-93CA-4D61-9FA4-3116CF6B8561}" dt="2022-01-31T23:46:17.841" v="6777" actId="1076"/>
          <ac:spMkLst>
            <pc:docMk/>
            <pc:sldMk cId="148612418" sldId="703"/>
            <ac:spMk id="15" creationId="{3DE3EFD1-518C-441E-8542-741FD15232A7}"/>
          </ac:spMkLst>
        </pc:spChg>
        <pc:spChg chg="mod">
          <ac:chgData name="Froduald Kabanza" userId="edf393d0-642b-4b9e-8c75-f62133241689" providerId="ADAL" clId="{F17B1EDF-93CA-4D61-9FA4-3116CF6B8561}" dt="2022-01-31T23:46:17.841" v="6777" actId="1076"/>
          <ac:spMkLst>
            <pc:docMk/>
            <pc:sldMk cId="148612418" sldId="703"/>
            <ac:spMk id="16" creationId="{63937C47-3904-44B3-976D-1C4A45D729DA}"/>
          </ac:spMkLst>
        </pc:spChg>
        <pc:spChg chg="mod">
          <ac:chgData name="Froduald Kabanza" userId="edf393d0-642b-4b9e-8c75-f62133241689" providerId="ADAL" clId="{F17B1EDF-93CA-4D61-9FA4-3116CF6B8561}" dt="2022-01-31T23:46:17.841" v="6777" actId="1076"/>
          <ac:spMkLst>
            <pc:docMk/>
            <pc:sldMk cId="148612418" sldId="703"/>
            <ac:spMk id="17" creationId="{C756A61C-EC16-4C61-B0FB-AF41E4C51B79}"/>
          </ac:spMkLst>
        </pc:spChg>
        <pc:spChg chg="mod">
          <ac:chgData name="Froduald Kabanza" userId="edf393d0-642b-4b9e-8c75-f62133241689" providerId="ADAL" clId="{F17B1EDF-93CA-4D61-9FA4-3116CF6B8561}" dt="2022-01-31T23:46:17.841" v="6777" actId="1076"/>
          <ac:spMkLst>
            <pc:docMk/>
            <pc:sldMk cId="148612418" sldId="703"/>
            <ac:spMk id="21" creationId="{AB3F17A6-3081-4DD6-ABD2-47A7AAD468B5}"/>
          </ac:spMkLst>
        </pc:spChg>
        <pc:spChg chg="mod">
          <ac:chgData name="Froduald Kabanza" userId="edf393d0-642b-4b9e-8c75-f62133241689" providerId="ADAL" clId="{F17B1EDF-93CA-4D61-9FA4-3116CF6B8561}" dt="2022-01-31T23:46:17.841" v="6777" actId="1076"/>
          <ac:spMkLst>
            <pc:docMk/>
            <pc:sldMk cId="148612418" sldId="703"/>
            <ac:spMk id="22" creationId="{5EFEB5FD-86A7-455C-B180-12DA551B451D}"/>
          </ac:spMkLst>
        </pc:spChg>
        <pc:spChg chg="mod">
          <ac:chgData name="Froduald Kabanza" userId="edf393d0-642b-4b9e-8c75-f62133241689" providerId="ADAL" clId="{F17B1EDF-93CA-4D61-9FA4-3116CF6B8561}" dt="2022-01-31T23:46:17.841" v="6777" actId="1076"/>
          <ac:spMkLst>
            <pc:docMk/>
            <pc:sldMk cId="148612418" sldId="703"/>
            <ac:spMk id="23" creationId="{3DC225D4-7195-4276-A5C9-135C7F03CFC2}"/>
          </ac:spMkLst>
        </pc:spChg>
        <pc:spChg chg="mod">
          <ac:chgData name="Froduald Kabanza" userId="edf393d0-642b-4b9e-8c75-f62133241689" providerId="ADAL" clId="{F17B1EDF-93CA-4D61-9FA4-3116CF6B8561}" dt="2022-01-31T23:46:17.841" v="6777" actId="1076"/>
          <ac:spMkLst>
            <pc:docMk/>
            <pc:sldMk cId="148612418" sldId="703"/>
            <ac:spMk id="24" creationId="{444A93AB-EB88-4C4C-A33B-5F3621EFA73F}"/>
          </ac:spMkLst>
        </pc:spChg>
        <pc:spChg chg="mod">
          <ac:chgData name="Froduald Kabanza" userId="edf393d0-642b-4b9e-8c75-f62133241689" providerId="ADAL" clId="{F17B1EDF-93CA-4D61-9FA4-3116CF6B8561}" dt="2022-01-31T23:46:17.841" v="6777" actId="1076"/>
          <ac:spMkLst>
            <pc:docMk/>
            <pc:sldMk cId="148612418" sldId="703"/>
            <ac:spMk id="25" creationId="{8EE1F2FC-A5C5-4945-A3A7-E0AECA5D8DD6}"/>
          </ac:spMkLst>
        </pc:spChg>
        <pc:spChg chg="mod">
          <ac:chgData name="Froduald Kabanza" userId="edf393d0-642b-4b9e-8c75-f62133241689" providerId="ADAL" clId="{F17B1EDF-93CA-4D61-9FA4-3116CF6B8561}" dt="2022-01-31T23:46:17.841" v="6777" actId="1076"/>
          <ac:spMkLst>
            <pc:docMk/>
            <pc:sldMk cId="148612418" sldId="703"/>
            <ac:spMk id="26" creationId="{2E9FF01B-B9E4-41B7-9E6C-F285298F02A2}"/>
          </ac:spMkLst>
        </pc:spChg>
        <pc:spChg chg="mod">
          <ac:chgData name="Froduald Kabanza" userId="edf393d0-642b-4b9e-8c75-f62133241689" providerId="ADAL" clId="{F17B1EDF-93CA-4D61-9FA4-3116CF6B8561}" dt="2022-01-31T23:46:17.841" v="6777" actId="1076"/>
          <ac:spMkLst>
            <pc:docMk/>
            <pc:sldMk cId="148612418" sldId="703"/>
            <ac:spMk id="27" creationId="{DE775481-5354-4629-92C4-EEF84EBFF7EA}"/>
          </ac:spMkLst>
        </pc:spChg>
        <pc:spChg chg="mod">
          <ac:chgData name="Froduald Kabanza" userId="edf393d0-642b-4b9e-8c75-f62133241689" providerId="ADAL" clId="{F17B1EDF-93CA-4D61-9FA4-3116CF6B8561}" dt="2022-01-31T23:46:17.841" v="6777" actId="1076"/>
          <ac:spMkLst>
            <pc:docMk/>
            <pc:sldMk cId="148612418" sldId="703"/>
            <ac:spMk id="28" creationId="{BA0D9DCC-BAE3-4CB0-8965-4261837C7C77}"/>
          </ac:spMkLst>
        </pc:spChg>
        <pc:spChg chg="mod">
          <ac:chgData name="Froduald Kabanza" userId="edf393d0-642b-4b9e-8c75-f62133241689" providerId="ADAL" clId="{F17B1EDF-93CA-4D61-9FA4-3116CF6B8561}" dt="2022-01-31T23:46:17.841" v="6777" actId="1076"/>
          <ac:spMkLst>
            <pc:docMk/>
            <pc:sldMk cId="148612418" sldId="703"/>
            <ac:spMk id="29" creationId="{48ABF220-074F-478E-B3BA-4D661C6B4608}"/>
          </ac:spMkLst>
        </pc:spChg>
        <pc:spChg chg="mod">
          <ac:chgData name="Froduald Kabanza" userId="edf393d0-642b-4b9e-8c75-f62133241689" providerId="ADAL" clId="{F17B1EDF-93CA-4D61-9FA4-3116CF6B8561}" dt="2022-01-31T23:46:17.841" v="6777" actId="1076"/>
          <ac:spMkLst>
            <pc:docMk/>
            <pc:sldMk cId="148612418" sldId="703"/>
            <ac:spMk id="30" creationId="{BD0DE162-EB15-439E-874A-322FB6D1CDD8}"/>
          </ac:spMkLst>
        </pc:spChg>
        <pc:spChg chg="del mod">
          <ac:chgData name="Froduald Kabanza" userId="edf393d0-642b-4b9e-8c75-f62133241689" providerId="ADAL" clId="{F17B1EDF-93CA-4D61-9FA4-3116CF6B8561}" dt="2022-01-31T23:45:46.667" v="6774" actId="478"/>
          <ac:spMkLst>
            <pc:docMk/>
            <pc:sldMk cId="148612418" sldId="703"/>
            <ac:spMk id="31" creationId="{859F0EC1-72DE-497C-A671-CE23ABF1D686}"/>
          </ac:spMkLst>
        </pc:spChg>
        <pc:spChg chg="mod">
          <ac:chgData name="Froduald Kabanza" userId="edf393d0-642b-4b9e-8c75-f62133241689" providerId="ADAL" clId="{F17B1EDF-93CA-4D61-9FA4-3116CF6B8561}" dt="2022-01-31T23:46:17.841" v="6777" actId="1076"/>
          <ac:spMkLst>
            <pc:docMk/>
            <pc:sldMk cId="148612418" sldId="703"/>
            <ac:spMk id="32" creationId="{A9DD13A4-6A7D-4583-9A23-C278AB19C24F}"/>
          </ac:spMkLst>
        </pc:spChg>
        <pc:spChg chg="mod">
          <ac:chgData name="Froduald Kabanza" userId="edf393d0-642b-4b9e-8c75-f62133241689" providerId="ADAL" clId="{F17B1EDF-93CA-4D61-9FA4-3116CF6B8561}" dt="2022-01-31T23:46:17.841" v="6777" actId="1076"/>
          <ac:spMkLst>
            <pc:docMk/>
            <pc:sldMk cId="148612418" sldId="703"/>
            <ac:spMk id="37" creationId="{4A5EA815-3DD7-4824-9EE5-DF56EC8942F0}"/>
          </ac:spMkLst>
        </pc:spChg>
        <pc:spChg chg="mod">
          <ac:chgData name="Froduald Kabanza" userId="edf393d0-642b-4b9e-8c75-f62133241689" providerId="ADAL" clId="{F17B1EDF-93CA-4D61-9FA4-3116CF6B8561}" dt="2022-02-01T00:25:12.295" v="7353" actId="1076"/>
          <ac:spMkLst>
            <pc:docMk/>
            <pc:sldMk cId="148612418" sldId="703"/>
            <ac:spMk id="44" creationId="{E4C5A5C0-02E1-40AC-9622-7B0DA7580883}"/>
          </ac:spMkLst>
        </pc:spChg>
        <pc:spChg chg="mod">
          <ac:chgData name="Froduald Kabanza" userId="edf393d0-642b-4b9e-8c75-f62133241689" providerId="ADAL" clId="{F17B1EDF-93CA-4D61-9FA4-3116CF6B8561}" dt="2022-02-01T00:25:12.295" v="7353" actId="1076"/>
          <ac:spMkLst>
            <pc:docMk/>
            <pc:sldMk cId="148612418" sldId="703"/>
            <ac:spMk id="45" creationId="{719ED210-83CE-4371-92D8-79976ED0A5FD}"/>
          </ac:spMkLst>
        </pc:spChg>
        <pc:spChg chg="mod">
          <ac:chgData name="Froduald Kabanza" userId="edf393d0-642b-4b9e-8c75-f62133241689" providerId="ADAL" clId="{F17B1EDF-93CA-4D61-9FA4-3116CF6B8561}" dt="2022-02-01T00:25:12.295" v="7353" actId="1076"/>
          <ac:spMkLst>
            <pc:docMk/>
            <pc:sldMk cId="148612418" sldId="703"/>
            <ac:spMk id="46" creationId="{16577D44-95EB-4469-BBBD-CBC543F9D7EC}"/>
          </ac:spMkLst>
        </pc:spChg>
        <pc:spChg chg="mod">
          <ac:chgData name="Froduald Kabanza" userId="edf393d0-642b-4b9e-8c75-f62133241689" providerId="ADAL" clId="{F17B1EDF-93CA-4D61-9FA4-3116CF6B8561}" dt="2022-02-01T00:25:12.295" v="7353" actId="1076"/>
          <ac:spMkLst>
            <pc:docMk/>
            <pc:sldMk cId="148612418" sldId="703"/>
            <ac:spMk id="47" creationId="{754BC41B-A052-4069-960E-75ED85399FAD}"/>
          </ac:spMkLst>
        </pc:spChg>
        <pc:spChg chg="mod">
          <ac:chgData name="Froduald Kabanza" userId="edf393d0-642b-4b9e-8c75-f62133241689" providerId="ADAL" clId="{F17B1EDF-93CA-4D61-9FA4-3116CF6B8561}" dt="2022-02-01T00:25:12.295" v="7353" actId="1076"/>
          <ac:spMkLst>
            <pc:docMk/>
            <pc:sldMk cId="148612418" sldId="703"/>
            <ac:spMk id="52" creationId="{3835A5E8-3573-4D2D-9822-0DDF675E65CF}"/>
          </ac:spMkLst>
        </pc:spChg>
        <pc:spChg chg="mod">
          <ac:chgData name="Froduald Kabanza" userId="edf393d0-642b-4b9e-8c75-f62133241689" providerId="ADAL" clId="{F17B1EDF-93CA-4D61-9FA4-3116CF6B8561}" dt="2022-02-01T00:25:12.295" v="7353" actId="1076"/>
          <ac:spMkLst>
            <pc:docMk/>
            <pc:sldMk cId="148612418" sldId="703"/>
            <ac:spMk id="53" creationId="{0626971C-DA32-466D-A15D-3A9319EDC145}"/>
          </ac:spMkLst>
        </pc:spChg>
        <pc:spChg chg="mod">
          <ac:chgData name="Froduald Kabanza" userId="edf393d0-642b-4b9e-8c75-f62133241689" providerId="ADAL" clId="{F17B1EDF-93CA-4D61-9FA4-3116CF6B8561}" dt="2022-02-01T00:25:12.295" v="7353" actId="1076"/>
          <ac:spMkLst>
            <pc:docMk/>
            <pc:sldMk cId="148612418" sldId="703"/>
            <ac:spMk id="54" creationId="{ED8ACD6D-667E-453F-8E8B-022FE47FB52B}"/>
          </ac:spMkLst>
        </pc:spChg>
        <pc:spChg chg="mod">
          <ac:chgData name="Froduald Kabanza" userId="edf393d0-642b-4b9e-8c75-f62133241689" providerId="ADAL" clId="{F17B1EDF-93CA-4D61-9FA4-3116CF6B8561}" dt="2022-02-01T00:25:12.295" v="7353" actId="1076"/>
          <ac:spMkLst>
            <pc:docMk/>
            <pc:sldMk cId="148612418" sldId="703"/>
            <ac:spMk id="55" creationId="{9562CAE6-39EA-4EEF-AC9A-1D9A7FFFFE80}"/>
          </ac:spMkLst>
        </pc:spChg>
        <pc:spChg chg="mod">
          <ac:chgData name="Froduald Kabanza" userId="edf393d0-642b-4b9e-8c75-f62133241689" providerId="ADAL" clId="{F17B1EDF-93CA-4D61-9FA4-3116CF6B8561}" dt="2022-02-01T00:25:12.295" v="7353" actId="1076"/>
          <ac:spMkLst>
            <pc:docMk/>
            <pc:sldMk cId="148612418" sldId="703"/>
            <ac:spMk id="61" creationId="{D9438C8F-27AC-41F5-A614-1D5EFE03CADE}"/>
          </ac:spMkLst>
        </pc:spChg>
        <pc:spChg chg="mod">
          <ac:chgData name="Froduald Kabanza" userId="edf393d0-642b-4b9e-8c75-f62133241689" providerId="ADAL" clId="{F17B1EDF-93CA-4D61-9FA4-3116CF6B8561}" dt="2022-02-01T00:25:12.295" v="7353" actId="1076"/>
          <ac:spMkLst>
            <pc:docMk/>
            <pc:sldMk cId="148612418" sldId="703"/>
            <ac:spMk id="62" creationId="{D42A8AF1-72E3-4F60-9191-6D5C2EDF4465}"/>
          </ac:spMkLst>
        </pc:spChg>
        <pc:spChg chg="mod">
          <ac:chgData name="Froduald Kabanza" userId="edf393d0-642b-4b9e-8c75-f62133241689" providerId="ADAL" clId="{F17B1EDF-93CA-4D61-9FA4-3116CF6B8561}" dt="2022-02-01T00:25:12.295" v="7353" actId="1076"/>
          <ac:spMkLst>
            <pc:docMk/>
            <pc:sldMk cId="148612418" sldId="703"/>
            <ac:spMk id="63" creationId="{7F78FFAE-D7A6-455A-9F72-AB059FF770BE}"/>
          </ac:spMkLst>
        </pc:spChg>
        <pc:spChg chg="mod">
          <ac:chgData name="Froduald Kabanza" userId="edf393d0-642b-4b9e-8c75-f62133241689" providerId="ADAL" clId="{F17B1EDF-93CA-4D61-9FA4-3116CF6B8561}" dt="2022-02-01T00:25:12.295" v="7353" actId="1076"/>
          <ac:spMkLst>
            <pc:docMk/>
            <pc:sldMk cId="148612418" sldId="703"/>
            <ac:spMk id="64" creationId="{22190C7B-854B-4871-87DA-4F4828373C63}"/>
          </ac:spMkLst>
        </pc:spChg>
        <pc:spChg chg="mod">
          <ac:chgData name="Froduald Kabanza" userId="edf393d0-642b-4b9e-8c75-f62133241689" providerId="ADAL" clId="{F17B1EDF-93CA-4D61-9FA4-3116CF6B8561}" dt="2022-02-01T00:25:12.295" v="7353" actId="1076"/>
          <ac:spMkLst>
            <pc:docMk/>
            <pc:sldMk cId="148612418" sldId="703"/>
            <ac:spMk id="65" creationId="{DF5CFD4E-25F7-418B-8177-D7E8363F23A4}"/>
          </ac:spMkLst>
        </pc:spChg>
        <pc:spChg chg="mod">
          <ac:chgData name="Froduald Kabanza" userId="edf393d0-642b-4b9e-8c75-f62133241689" providerId="ADAL" clId="{F17B1EDF-93CA-4D61-9FA4-3116CF6B8561}" dt="2022-02-01T00:25:12.295" v="7353" actId="1076"/>
          <ac:spMkLst>
            <pc:docMk/>
            <pc:sldMk cId="148612418" sldId="703"/>
            <ac:spMk id="66" creationId="{4A731F1D-8BB0-45E1-A309-3F99BCD291FB}"/>
          </ac:spMkLst>
        </pc:spChg>
        <pc:spChg chg="mod">
          <ac:chgData name="Froduald Kabanza" userId="edf393d0-642b-4b9e-8c75-f62133241689" providerId="ADAL" clId="{F17B1EDF-93CA-4D61-9FA4-3116CF6B8561}" dt="2022-02-01T00:25:12.295" v="7353" actId="1076"/>
          <ac:spMkLst>
            <pc:docMk/>
            <pc:sldMk cId="148612418" sldId="703"/>
            <ac:spMk id="67" creationId="{9F9092AB-9920-4DD0-AEED-3631F43DD80A}"/>
          </ac:spMkLst>
        </pc:spChg>
        <pc:spChg chg="mod">
          <ac:chgData name="Froduald Kabanza" userId="edf393d0-642b-4b9e-8c75-f62133241689" providerId="ADAL" clId="{F17B1EDF-93CA-4D61-9FA4-3116CF6B8561}" dt="2022-02-01T00:25:12.295" v="7353" actId="1076"/>
          <ac:spMkLst>
            <pc:docMk/>
            <pc:sldMk cId="148612418" sldId="703"/>
            <ac:spMk id="68" creationId="{0BF67160-D159-4A8F-9317-1163E6905D52}"/>
          </ac:spMkLst>
        </pc:spChg>
        <pc:spChg chg="mod">
          <ac:chgData name="Froduald Kabanza" userId="edf393d0-642b-4b9e-8c75-f62133241689" providerId="ADAL" clId="{F17B1EDF-93CA-4D61-9FA4-3116CF6B8561}" dt="2022-02-01T00:25:12.295" v="7353" actId="1076"/>
          <ac:spMkLst>
            <pc:docMk/>
            <pc:sldMk cId="148612418" sldId="703"/>
            <ac:spMk id="69" creationId="{3559B21E-CAC4-4664-A04A-F2B2E07D559A}"/>
          </ac:spMkLst>
        </pc:spChg>
        <pc:spChg chg="mod">
          <ac:chgData name="Froduald Kabanza" userId="edf393d0-642b-4b9e-8c75-f62133241689" providerId="ADAL" clId="{F17B1EDF-93CA-4D61-9FA4-3116CF6B8561}" dt="2022-02-01T00:25:12.295" v="7353" actId="1076"/>
          <ac:spMkLst>
            <pc:docMk/>
            <pc:sldMk cId="148612418" sldId="703"/>
            <ac:spMk id="70" creationId="{5F1AC7F7-A603-4865-964A-3FE648344160}"/>
          </ac:spMkLst>
        </pc:spChg>
        <pc:spChg chg="mod">
          <ac:chgData name="Froduald Kabanza" userId="edf393d0-642b-4b9e-8c75-f62133241689" providerId="ADAL" clId="{F17B1EDF-93CA-4D61-9FA4-3116CF6B8561}" dt="2022-02-01T00:25:12.295" v="7353" actId="1076"/>
          <ac:spMkLst>
            <pc:docMk/>
            <pc:sldMk cId="148612418" sldId="703"/>
            <ac:spMk id="71" creationId="{5B8F7EF4-94DF-4591-9E10-A5CD0262E8DE}"/>
          </ac:spMkLst>
        </pc:spChg>
        <pc:spChg chg="mod">
          <ac:chgData name="Froduald Kabanza" userId="edf393d0-642b-4b9e-8c75-f62133241689" providerId="ADAL" clId="{F17B1EDF-93CA-4D61-9FA4-3116CF6B8561}" dt="2022-02-01T00:25:12.295" v="7353" actId="1076"/>
          <ac:spMkLst>
            <pc:docMk/>
            <pc:sldMk cId="148612418" sldId="703"/>
            <ac:spMk id="72" creationId="{4FC1C669-7906-4702-991D-C661F53FD957}"/>
          </ac:spMkLst>
        </pc:spChg>
        <pc:spChg chg="mod">
          <ac:chgData name="Froduald Kabanza" userId="edf393d0-642b-4b9e-8c75-f62133241689" providerId="ADAL" clId="{F17B1EDF-93CA-4D61-9FA4-3116CF6B8561}" dt="2022-02-01T00:25:12.295" v="7353" actId="1076"/>
          <ac:spMkLst>
            <pc:docMk/>
            <pc:sldMk cId="148612418" sldId="703"/>
            <ac:spMk id="73" creationId="{B705B20D-AD0A-4400-BE6D-59BE0CB84430}"/>
          </ac:spMkLst>
        </pc:spChg>
        <pc:spChg chg="mod">
          <ac:chgData name="Froduald Kabanza" userId="edf393d0-642b-4b9e-8c75-f62133241689" providerId="ADAL" clId="{F17B1EDF-93CA-4D61-9FA4-3116CF6B8561}" dt="2022-01-31T00:57:31.261" v="2982" actId="20577"/>
          <ac:spMkLst>
            <pc:docMk/>
            <pc:sldMk cId="148612418" sldId="703"/>
            <ac:spMk id="26626" creationId="{00000000-0000-0000-0000-000000000000}"/>
          </ac:spMkLst>
        </pc:spChg>
        <pc:spChg chg="mod">
          <ac:chgData name="Froduald Kabanza" userId="edf393d0-642b-4b9e-8c75-f62133241689" providerId="ADAL" clId="{F17B1EDF-93CA-4D61-9FA4-3116CF6B8561}" dt="2022-01-31T00:37:03.167" v="2184" actId="1076"/>
          <ac:spMkLst>
            <pc:docMk/>
            <pc:sldMk cId="148612418" sldId="703"/>
            <ac:spMk id="26629" creationId="{00000000-0000-0000-0000-000000000000}"/>
          </ac:spMkLst>
        </pc:spChg>
        <pc:spChg chg="mod">
          <ac:chgData name="Froduald Kabanza" userId="edf393d0-642b-4b9e-8c75-f62133241689" providerId="ADAL" clId="{F17B1EDF-93CA-4D61-9FA4-3116CF6B8561}" dt="2022-02-01T00:28:14.446" v="7441" actId="20577"/>
          <ac:spMkLst>
            <pc:docMk/>
            <pc:sldMk cId="148612418" sldId="703"/>
            <ac:spMk id="168966" creationId="{00000000-0000-0000-0000-000000000000}"/>
          </ac:spMkLst>
        </pc:spChg>
        <pc:grpChg chg="add del mod">
          <ac:chgData name="Froduald Kabanza" userId="edf393d0-642b-4b9e-8c75-f62133241689" providerId="ADAL" clId="{F17B1EDF-93CA-4D61-9FA4-3116CF6B8561}" dt="2022-02-01T00:24:50.072" v="7347" actId="478"/>
          <ac:grpSpMkLst>
            <pc:docMk/>
            <pc:sldMk cId="148612418" sldId="703"/>
            <ac:grpSpMk id="7" creationId="{F215C850-5D7C-4445-ABD9-587B54AD454C}"/>
          </ac:grpSpMkLst>
        </pc:grpChg>
        <pc:grpChg chg="add mod">
          <ac:chgData name="Froduald Kabanza" userId="edf393d0-642b-4b9e-8c75-f62133241689" providerId="ADAL" clId="{F17B1EDF-93CA-4D61-9FA4-3116CF6B8561}" dt="2022-02-01T00:25:12.295" v="7353" actId="1076"/>
          <ac:grpSpMkLst>
            <pc:docMk/>
            <pc:sldMk cId="148612418" sldId="703"/>
            <ac:grpSpMk id="43" creationId="{107844E3-0546-4D95-A18A-485957B47815}"/>
          </ac:grpSpMkLst>
        </pc:grpChg>
        <pc:graphicFrameChg chg="add mod modGraphic">
          <ac:chgData name="Froduald Kabanza" userId="edf393d0-642b-4b9e-8c75-f62133241689" providerId="ADAL" clId="{F17B1EDF-93CA-4D61-9FA4-3116CF6B8561}" dt="2022-01-31T23:48:29.349" v="6870" actId="1076"/>
          <ac:graphicFrameMkLst>
            <pc:docMk/>
            <pc:sldMk cId="148612418" sldId="703"/>
            <ac:graphicFrameMk id="3" creationId="{462232F2-0FC0-4DB2-B27A-335EB5E9F57A}"/>
          </ac:graphicFrameMkLst>
        </pc:graphicFrameChg>
        <pc:cxnChg chg="add del mod">
          <ac:chgData name="Froduald Kabanza" userId="edf393d0-642b-4b9e-8c75-f62133241689" providerId="ADAL" clId="{F17B1EDF-93CA-4D61-9FA4-3116CF6B8561}" dt="2022-01-31T00:37:37.157" v="2185" actId="478"/>
          <ac:cxnSpMkLst>
            <pc:docMk/>
            <pc:sldMk cId="148612418" sldId="703"/>
            <ac:cxnSpMk id="3" creationId="{8C6A9687-6529-4C31-A3E6-6A4E2508C62A}"/>
          </ac:cxnSpMkLst>
        </pc:cxnChg>
        <pc:cxnChg chg="mod">
          <ac:chgData name="Froduald Kabanza" userId="edf393d0-642b-4b9e-8c75-f62133241689" providerId="ADAL" clId="{F17B1EDF-93CA-4D61-9FA4-3116CF6B8561}" dt="2022-01-31T23:46:17.841" v="6777" actId="1076"/>
          <ac:cxnSpMkLst>
            <pc:docMk/>
            <pc:sldMk cId="148612418" sldId="703"/>
            <ac:cxnSpMk id="12" creationId="{32B5EF95-8990-49D0-8F32-1D313EAB354F}"/>
          </ac:cxnSpMkLst>
        </pc:cxnChg>
        <pc:cxnChg chg="mod">
          <ac:chgData name="Froduald Kabanza" userId="edf393d0-642b-4b9e-8c75-f62133241689" providerId="ADAL" clId="{F17B1EDF-93CA-4D61-9FA4-3116CF6B8561}" dt="2022-01-31T23:46:17.841" v="6777" actId="1076"/>
          <ac:cxnSpMkLst>
            <pc:docMk/>
            <pc:sldMk cId="148612418" sldId="703"/>
            <ac:cxnSpMk id="13" creationId="{AEDCD796-E5C5-483A-AA91-0938623A090E}"/>
          </ac:cxnSpMkLst>
        </pc:cxnChg>
        <pc:cxnChg chg="mod">
          <ac:chgData name="Froduald Kabanza" userId="edf393d0-642b-4b9e-8c75-f62133241689" providerId="ADAL" clId="{F17B1EDF-93CA-4D61-9FA4-3116CF6B8561}" dt="2022-01-31T23:46:17.841" v="6777" actId="1076"/>
          <ac:cxnSpMkLst>
            <pc:docMk/>
            <pc:sldMk cId="148612418" sldId="703"/>
            <ac:cxnSpMk id="18" creationId="{82EF6985-8917-4E68-AF57-5DDD608CB7B5}"/>
          </ac:cxnSpMkLst>
        </pc:cxnChg>
        <pc:cxnChg chg="mod">
          <ac:chgData name="Froduald Kabanza" userId="edf393d0-642b-4b9e-8c75-f62133241689" providerId="ADAL" clId="{F17B1EDF-93CA-4D61-9FA4-3116CF6B8561}" dt="2022-01-31T23:46:17.841" v="6777" actId="1076"/>
          <ac:cxnSpMkLst>
            <pc:docMk/>
            <pc:sldMk cId="148612418" sldId="703"/>
            <ac:cxnSpMk id="19" creationId="{3B03115B-FC3C-406A-A14F-8E337490B279}"/>
          </ac:cxnSpMkLst>
        </pc:cxnChg>
        <pc:cxnChg chg="mod">
          <ac:chgData name="Froduald Kabanza" userId="edf393d0-642b-4b9e-8c75-f62133241689" providerId="ADAL" clId="{F17B1EDF-93CA-4D61-9FA4-3116CF6B8561}" dt="2022-01-31T23:46:17.841" v="6777" actId="1076"/>
          <ac:cxnSpMkLst>
            <pc:docMk/>
            <pc:sldMk cId="148612418" sldId="703"/>
            <ac:cxnSpMk id="20" creationId="{156F9337-006E-4D6E-B037-800DF67D9BD5}"/>
          </ac:cxnSpMkLst>
        </pc:cxnChg>
        <pc:cxnChg chg="del mod">
          <ac:chgData name="Froduald Kabanza" userId="edf393d0-642b-4b9e-8c75-f62133241689" providerId="ADAL" clId="{F17B1EDF-93CA-4D61-9FA4-3116CF6B8561}" dt="2022-01-31T23:45:44.635" v="6773" actId="478"/>
          <ac:cxnSpMkLst>
            <pc:docMk/>
            <pc:sldMk cId="148612418" sldId="703"/>
            <ac:cxnSpMk id="33" creationId="{814C0C31-B724-431F-8E3C-A77AC5A15091}"/>
          </ac:cxnSpMkLst>
        </pc:cxnChg>
        <pc:cxnChg chg="mod">
          <ac:chgData name="Froduald Kabanza" userId="edf393d0-642b-4b9e-8c75-f62133241689" providerId="ADAL" clId="{F17B1EDF-93CA-4D61-9FA4-3116CF6B8561}" dt="2022-01-31T23:46:17.841" v="6777" actId="1076"/>
          <ac:cxnSpMkLst>
            <pc:docMk/>
            <pc:sldMk cId="148612418" sldId="703"/>
            <ac:cxnSpMk id="34" creationId="{A58403AF-A30D-44B4-8D5B-01C9BA8F4DBA}"/>
          </ac:cxnSpMkLst>
        </pc:cxnChg>
        <pc:cxnChg chg="mod">
          <ac:chgData name="Froduald Kabanza" userId="edf393d0-642b-4b9e-8c75-f62133241689" providerId="ADAL" clId="{F17B1EDF-93CA-4D61-9FA4-3116CF6B8561}" dt="2022-01-31T23:46:17.841" v="6777" actId="1076"/>
          <ac:cxnSpMkLst>
            <pc:docMk/>
            <pc:sldMk cId="148612418" sldId="703"/>
            <ac:cxnSpMk id="35" creationId="{0D27AB4E-70CF-428C-B7BF-F0DE4C21CAC0}"/>
          </ac:cxnSpMkLst>
        </pc:cxnChg>
        <pc:cxnChg chg="mod">
          <ac:chgData name="Froduald Kabanza" userId="edf393d0-642b-4b9e-8c75-f62133241689" providerId="ADAL" clId="{F17B1EDF-93CA-4D61-9FA4-3116CF6B8561}" dt="2022-01-31T23:46:17.841" v="6777" actId="1076"/>
          <ac:cxnSpMkLst>
            <pc:docMk/>
            <pc:sldMk cId="148612418" sldId="703"/>
            <ac:cxnSpMk id="36" creationId="{456A6DAD-3FC3-4218-8B8A-77C0F01523BB}"/>
          </ac:cxnSpMkLst>
        </pc:cxnChg>
        <pc:cxnChg chg="mod">
          <ac:chgData name="Froduald Kabanza" userId="edf393d0-642b-4b9e-8c75-f62133241689" providerId="ADAL" clId="{F17B1EDF-93CA-4D61-9FA4-3116CF6B8561}" dt="2022-01-31T23:46:17.841" v="6777" actId="1076"/>
          <ac:cxnSpMkLst>
            <pc:docMk/>
            <pc:sldMk cId="148612418" sldId="703"/>
            <ac:cxnSpMk id="38" creationId="{AC15C8E3-363D-471B-88D5-2D7350FBACB8}"/>
          </ac:cxnSpMkLst>
        </pc:cxnChg>
        <pc:cxnChg chg="mod">
          <ac:chgData name="Froduald Kabanza" userId="edf393d0-642b-4b9e-8c75-f62133241689" providerId="ADAL" clId="{F17B1EDF-93CA-4D61-9FA4-3116CF6B8561}" dt="2022-01-31T23:46:17.841" v="6777" actId="1076"/>
          <ac:cxnSpMkLst>
            <pc:docMk/>
            <pc:sldMk cId="148612418" sldId="703"/>
            <ac:cxnSpMk id="39" creationId="{2939A61B-E10C-4914-9A59-3C3546861D00}"/>
          </ac:cxnSpMkLst>
        </pc:cxnChg>
        <pc:cxnChg chg="mod">
          <ac:chgData name="Froduald Kabanza" userId="edf393d0-642b-4b9e-8c75-f62133241689" providerId="ADAL" clId="{F17B1EDF-93CA-4D61-9FA4-3116CF6B8561}" dt="2022-01-31T23:46:17.841" v="6777" actId="1076"/>
          <ac:cxnSpMkLst>
            <pc:docMk/>
            <pc:sldMk cId="148612418" sldId="703"/>
            <ac:cxnSpMk id="40" creationId="{5F66933D-9AC6-4F5C-8678-311C7665150F}"/>
          </ac:cxnSpMkLst>
        </pc:cxnChg>
        <pc:cxnChg chg="mod">
          <ac:chgData name="Froduald Kabanza" userId="edf393d0-642b-4b9e-8c75-f62133241689" providerId="ADAL" clId="{F17B1EDF-93CA-4D61-9FA4-3116CF6B8561}" dt="2022-02-01T00:25:12.295" v="7353" actId="1076"/>
          <ac:cxnSpMkLst>
            <pc:docMk/>
            <pc:sldMk cId="148612418" sldId="703"/>
            <ac:cxnSpMk id="48" creationId="{42C5EE0F-8264-4082-A69B-07C7FCB53A68}"/>
          </ac:cxnSpMkLst>
        </pc:cxnChg>
        <pc:cxnChg chg="mod">
          <ac:chgData name="Froduald Kabanza" userId="edf393d0-642b-4b9e-8c75-f62133241689" providerId="ADAL" clId="{F17B1EDF-93CA-4D61-9FA4-3116CF6B8561}" dt="2022-02-01T00:25:12.295" v="7353" actId="1076"/>
          <ac:cxnSpMkLst>
            <pc:docMk/>
            <pc:sldMk cId="148612418" sldId="703"/>
            <ac:cxnSpMk id="49" creationId="{21A94798-7928-46B5-A4C8-FC25CA0FC521}"/>
          </ac:cxnSpMkLst>
        </pc:cxnChg>
        <pc:cxnChg chg="mod">
          <ac:chgData name="Froduald Kabanza" userId="edf393d0-642b-4b9e-8c75-f62133241689" providerId="ADAL" clId="{F17B1EDF-93CA-4D61-9FA4-3116CF6B8561}" dt="2022-02-01T00:25:12.295" v="7353" actId="1076"/>
          <ac:cxnSpMkLst>
            <pc:docMk/>
            <pc:sldMk cId="148612418" sldId="703"/>
            <ac:cxnSpMk id="50" creationId="{915EB657-F73C-4EBE-BA27-5D0C7FF0DD40}"/>
          </ac:cxnSpMkLst>
        </pc:cxnChg>
        <pc:cxnChg chg="mod">
          <ac:chgData name="Froduald Kabanza" userId="edf393d0-642b-4b9e-8c75-f62133241689" providerId="ADAL" clId="{F17B1EDF-93CA-4D61-9FA4-3116CF6B8561}" dt="2022-02-01T00:25:12.295" v="7353" actId="1076"/>
          <ac:cxnSpMkLst>
            <pc:docMk/>
            <pc:sldMk cId="148612418" sldId="703"/>
            <ac:cxnSpMk id="51" creationId="{C88138BC-05E8-45B6-ADBC-1D80F5C7C9FC}"/>
          </ac:cxnSpMkLst>
        </pc:cxnChg>
        <pc:cxnChg chg="mod">
          <ac:chgData name="Froduald Kabanza" userId="edf393d0-642b-4b9e-8c75-f62133241689" providerId="ADAL" clId="{F17B1EDF-93CA-4D61-9FA4-3116CF6B8561}" dt="2022-02-01T00:25:12.295" v="7353" actId="1076"/>
          <ac:cxnSpMkLst>
            <pc:docMk/>
            <pc:sldMk cId="148612418" sldId="703"/>
            <ac:cxnSpMk id="56" creationId="{5C172C22-A49C-46DF-9543-70D4E5B63AA0}"/>
          </ac:cxnSpMkLst>
        </pc:cxnChg>
        <pc:cxnChg chg="mod">
          <ac:chgData name="Froduald Kabanza" userId="edf393d0-642b-4b9e-8c75-f62133241689" providerId="ADAL" clId="{F17B1EDF-93CA-4D61-9FA4-3116CF6B8561}" dt="2022-02-01T00:25:12.295" v="7353" actId="1076"/>
          <ac:cxnSpMkLst>
            <pc:docMk/>
            <pc:sldMk cId="148612418" sldId="703"/>
            <ac:cxnSpMk id="57" creationId="{3DE1EE2D-99F4-42A0-8D8A-A6C006100E80}"/>
          </ac:cxnSpMkLst>
        </pc:cxnChg>
        <pc:cxnChg chg="mod">
          <ac:chgData name="Froduald Kabanza" userId="edf393d0-642b-4b9e-8c75-f62133241689" providerId="ADAL" clId="{F17B1EDF-93CA-4D61-9FA4-3116CF6B8561}" dt="2022-02-01T00:25:12.295" v="7353" actId="1076"/>
          <ac:cxnSpMkLst>
            <pc:docMk/>
            <pc:sldMk cId="148612418" sldId="703"/>
            <ac:cxnSpMk id="58" creationId="{2289664D-1C78-4ECB-B876-5DB75341F581}"/>
          </ac:cxnSpMkLst>
        </pc:cxnChg>
        <pc:cxnChg chg="mod">
          <ac:chgData name="Froduald Kabanza" userId="edf393d0-642b-4b9e-8c75-f62133241689" providerId="ADAL" clId="{F17B1EDF-93CA-4D61-9FA4-3116CF6B8561}" dt="2022-02-01T00:25:12.295" v="7353" actId="1076"/>
          <ac:cxnSpMkLst>
            <pc:docMk/>
            <pc:sldMk cId="148612418" sldId="703"/>
            <ac:cxnSpMk id="59" creationId="{A24C9727-07C3-4B91-955D-FFE9CECC385B}"/>
          </ac:cxnSpMkLst>
        </pc:cxnChg>
        <pc:cxnChg chg="mod">
          <ac:chgData name="Froduald Kabanza" userId="edf393d0-642b-4b9e-8c75-f62133241689" providerId="ADAL" clId="{F17B1EDF-93CA-4D61-9FA4-3116CF6B8561}" dt="2022-02-01T00:25:12.295" v="7353" actId="1076"/>
          <ac:cxnSpMkLst>
            <pc:docMk/>
            <pc:sldMk cId="148612418" sldId="703"/>
            <ac:cxnSpMk id="60" creationId="{A452E4AE-6F31-4D3D-9190-BD28DF2692FF}"/>
          </ac:cxnSpMkLst>
        </pc:cxnChg>
        <pc:cxnChg chg="mod">
          <ac:chgData name="Froduald Kabanza" userId="edf393d0-642b-4b9e-8c75-f62133241689" providerId="ADAL" clId="{F17B1EDF-93CA-4D61-9FA4-3116CF6B8561}" dt="2022-02-01T00:25:12.295" v="7353" actId="1076"/>
          <ac:cxnSpMkLst>
            <pc:docMk/>
            <pc:sldMk cId="148612418" sldId="703"/>
            <ac:cxnSpMk id="74" creationId="{73ED6EEB-443F-4BF8-9980-3D3014E31AC9}"/>
          </ac:cxnSpMkLst>
        </pc:cxnChg>
        <pc:cxnChg chg="mod">
          <ac:chgData name="Froduald Kabanza" userId="edf393d0-642b-4b9e-8c75-f62133241689" providerId="ADAL" clId="{F17B1EDF-93CA-4D61-9FA4-3116CF6B8561}" dt="2022-02-01T00:25:12.295" v="7353" actId="1076"/>
          <ac:cxnSpMkLst>
            <pc:docMk/>
            <pc:sldMk cId="148612418" sldId="703"/>
            <ac:cxnSpMk id="75" creationId="{762DBD28-D065-4629-A3D7-5F60AC25A39D}"/>
          </ac:cxnSpMkLst>
        </pc:cxnChg>
        <pc:cxnChg chg="mod">
          <ac:chgData name="Froduald Kabanza" userId="edf393d0-642b-4b9e-8c75-f62133241689" providerId="ADAL" clId="{F17B1EDF-93CA-4D61-9FA4-3116CF6B8561}" dt="2022-02-01T00:25:12.295" v="7353" actId="1076"/>
          <ac:cxnSpMkLst>
            <pc:docMk/>
            <pc:sldMk cId="148612418" sldId="703"/>
            <ac:cxnSpMk id="76" creationId="{7CF2E1B0-6059-464D-B248-0D760FCC5061}"/>
          </ac:cxnSpMkLst>
        </pc:cxnChg>
      </pc:sldChg>
      <pc:sldChg chg="addSp delSp modSp add del mod">
        <pc:chgData name="Froduald Kabanza" userId="edf393d0-642b-4b9e-8c75-f62133241689" providerId="ADAL" clId="{F17B1EDF-93CA-4D61-9FA4-3116CF6B8561}" dt="2022-02-01T00:31:04.838" v="7481"/>
        <pc:sldMkLst>
          <pc:docMk/>
          <pc:sldMk cId="4257701338" sldId="704"/>
        </pc:sldMkLst>
        <pc:spChg chg="mod">
          <ac:chgData name="Froduald Kabanza" userId="edf393d0-642b-4b9e-8c75-f62133241689" providerId="ADAL" clId="{F17B1EDF-93CA-4D61-9FA4-3116CF6B8561}" dt="2022-01-31T00:59:28.911" v="3008" actId="313"/>
          <ac:spMkLst>
            <pc:docMk/>
            <pc:sldMk cId="4257701338" sldId="704"/>
            <ac:spMk id="37890" creationId="{00000000-0000-0000-0000-000000000000}"/>
          </ac:spMkLst>
        </pc:spChg>
        <pc:spChg chg="mod">
          <ac:chgData name="Froduald Kabanza" userId="edf393d0-642b-4b9e-8c75-f62133241689" providerId="ADAL" clId="{F17B1EDF-93CA-4D61-9FA4-3116CF6B8561}" dt="2022-02-01T00:08:45.658" v="7190"/>
          <ac:spMkLst>
            <pc:docMk/>
            <pc:sldMk cId="4257701338" sldId="704"/>
            <ac:spMk id="37891" creationId="{00000000-0000-0000-0000-000000000000}"/>
          </ac:spMkLst>
        </pc:spChg>
        <pc:graphicFrameChg chg="del modGraphic">
          <ac:chgData name="Froduald Kabanza" userId="edf393d0-642b-4b9e-8c75-f62133241689" providerId="ADAL" clId="{F17B1EDF-93CA-4D61-9FA4-3116CF6B8561}" dt="2022-02-01T00:15:26.546" v="7252" actId="478"/>
          <ac:graphicFrameMkLst>
            <pc:docMk/>
            <pc:sldMk cId="4257701338" sldId="704"/>
            <ac:graphicFrameMk id="4" creationId="{00000000-0000-0000-0000-000000000000}"/>
          </ac:graphicFrameMkLst>
        </pc:graphicFrameChg>
        <pc:graphicFrameChg chg="del modGraphic">
          <ac:chgData name="Froduald Kabanza" userId="edf393d0-642b-4b9e-8c75-f62133241689" providerId="ADAL" clId="{F17B1EDF-93CA-4D61-9FA4-3116CF6B8561}" dt="2022-02-01T00:15:26.546" v="7252" actId="478"/>
          <ac:graphicFrameMkLst>
            <pc:docMk/>
            <pc:sldMk cId="4257701338" sldId="704"/>
            <ac:graphicFrameMk id="11" creationId="{00000000-0000-0000-0000-000000000000}"/>
          </ac:graphicFrameMkLst>
        </pc:graphicFrameChg>
        <pc:graphicFrameChg chg="add mod">
          <ac:chgData name="Froduald Kabanza" userId="edf393d0-642b-4b9e-8c75-f62133241689" providerId="ADAL" clId="{F17B1EDF-93CA-4D61-9FA4-3116CF6B8561}" dt="2022-02-01T00:15:27.577" v="7253"/>
          <ac:graphicFrameMkLst>
            <pc:docMk/>
            <pc:sldMk cId="4257701338" sldId="704"/>
            <ac:graphicFrameMk id="17" creationId="{3DF5EB87-57B5-4628-AF2F-14BAFD958047}"/>
          </ac:graphicFrameMkLst>
        </pc:graphicFrameChg>
        <pc:graphicFrameChg chg="add mod">
          <ac:chgData name="Froduald Kabanza" userId="edf393d0-642b-4b9e-8c75-f62133241689" providerId="ADAL" clId="{F17B1EDF-93CA-4D61-9FA4-3116CF6B8561}" dt="2022-02-01T00:15:27.577" v="7253"/>
          <ac:graphicFrameMkLst>
            <pc:docMk/>
            <pc:sldMk cId="4257701338" sldId="704"/>
            <ac:graphicFrameMk id="19" creationId="{8255BCC8-6A92-4798-B13B-3371A6772E37}"/>
          </ac:graphicFrameMkLst>
        </pc:graphicFrameChg>
        <pc:graphicFrameChg chg="del modGraphic">
          <ac:chgData name="Froduald Kabanza" userId="edf393d0-642b-4b9e-8c75-f62133241689" providerId="ADAL" clId="{F17B1EDF-93CA-4D61-9FA4-3116CF6B8561}" dt="2022-02-01T00:15:26.546" v="7252" actId="478"/>
          <ac:graphicFrameMkLst>
            <pc:docMk/>
            <pc:sldMk cId="4257701338" sldId="704"/>
            <ac:graphicFrameMk id="21" creationId="{00000000-0000-0000-0000-000000000000}"/>
          </ac:graphicFrameMkLst>
        </pc:graphicFrameChg>
        <pc:graphicFrameChg chg="add mod">
          <ac:chgData name="Froduald Kabanza" userId="edf393d0-642b-4b9e-8c75-f62133241689" providerId="ADAL" clId="{F17B1EDF-93CA-4D61-9FA4-3116CF6B8561}" dt="2022-02-01T00:15:27.577" v="7253"/>
          <ac:graphicFrameMkLst>
            <pc:docMk/>
            <pc:sldMk cId="4257701338" sldId="704"/>
            <ac:graphicFrameMk id="22" creationId="{F841635E-68C7-4AAE-B7F2-3497678C7CF8}"/>
          </ac:graphicFrameMkLst>
        </pc:graphicFrameChg>
      </pc:sldChg>
      <pc:sldChg chg="addSp delSp modSp add mod">
        <pc:chgData name="Froduald Kabanza" userId="edf393d0-642b-4b9e-8c75-f62133241689" providerId="ADAL" clId="{F17B1EDF-93CA-4D61-9FA4-3116CF6B8561}" dt="2022-02-02T14:05:31.802" v="10405" actId="20577"/>
        <pc:sldMkLst>
          <pc:docMk/>
          <pc:sldMk cId="2699818229" sldId="705"/>
        </pc:sldMkLst>
        <pc:spChg chg="del">
          <ac:chgData name="Froduald Kabanza" userId="edf393d0-642b-4b9e-8c75-f62133241689" providerId="ADAL" clId="{F17B1EDF-93CA-4D61-9FA4-3116CF6B8561}" dt="2022-01-31T21:01:28.517" v="4377" actId="478"/>
          <ac:spMkLst>
            <pc:docMk/>
            <pc:sldMk cId="2699818229" sldId="705"/>
            <ac:spMk id="72" creationId="{00000000-0000-0000-0000-000000000000}"/>
          </ac:spMkLst>
        </pc:spChg>
        <pc:spChg chg="del">
          <ac:chgData name="Froduald Kabanza" userId="edf393d0-642b-4b9e-8c75-f62133241689" providerId="ADAL" clId="{F17B1EDF-93CA-4D61-9FA4-3116CF6B8561}" dt="2022-01-31T21:01:28.517" v="4377" actId="478"/>
          <ac:spMkLst>
            <pc:docMk/>
            <pc:sldMk cId="2699818229" sldId="705"/>
            <ac:spMk id="73" creationId="{00000000-0000-0000-0000-000000000000}"/>
          </ac:spMkLst>
        </pc:spChg>
        <pc:spChg chg="del">
          <ac:chgData name="Froduald Kabanza" userId="edf393d0-642b-4b9e-8c75-f62133241689" providerId="ADAL" clId="{F17B1EDF-93CA-4D61-9FA4-3116CF6B8561}" dt="2022-01-31T21:01:28.517" v="4377" actId="478"/>
          <ac:spMkLst>
            <pc:docMk/>
            <pc:sldMk cId="2699818229" sldId="705"/>
            <ac:spMk id="74" creationId="{00000000-0000-0000-0000-000000000000}"/>
          </ac:spMkLst>
        </pc:spChg>
        <pc:spChg chg="del">
          <ac:chgData name="Froduald Kabanza" userId="edf393d0-642b-4b9e-8c75-f62133241689" providerId="ADAL" clId="{F17B1EDF-93CA-4D61-9FA4-3116CF6B8561}" dt="2022-01-31T21:01:28.517" v="4377" actId="478"/>
          <ac:spMkLst>
            <pc:docMk/>
            <pc:sldMk cId="2699818229" sldId="705"/>
            <ac:spMk id="75" creationId="{00000000-0000-0000-0000-000000000000}"/>
          </ac:spMkLst>
        </pc:spChg>
        <pc:spChg chg="del">
          <ac:chgData name="Froduald Kabanza" userId="edf393d0-642b-4b9e-8c75-f62133241689" providerId="ADAL" clId="{F17B1EDF-93CA-4D61-9FA4-3116CF6B8561}" dt="2022-01-31T21:01:28.517" v="4377" actId="478"/>
          <ac:spMkLst>
            <pc:docMk/>
            <pc:sldMk cId="2699818229" sldId="705"/>
            <ac:spMk id="76" creationId="{00000000-0000-0000-0000-000000000000}"/>
          </ac:spMkLst>
        </pc:spChg>
        <pc:spChg chg="mod">
          <ac:chgData name="Froduald Kabanza" userId="edf393d0-642b-4b9e-8c75-f62133241689" providerId="ADAL" clId="{F17B1EDF-93CA-4D61-9FA4-3116CF6B8561}" dt="2022-01-31T21:05:08.057" v="4473" actId="164"/>
          <ac:spMkLst>
            <pc:docMk/>
            <pc:sldMk cId="2699818229" sldId="705"/>
            <ac:spMk id="82" creationId="{F39DA03E-49F0-4774-8E89-6D6F12CCF5C7}"/>
          </ac:spMkLst>
        </pc:spChg>
        <pc:spChg chg="mod">
          <ac:chgData name="Froduald Kabanza" userId="edf393d0-642b-4b9e-8c75-f62133241689" providerId="ADAL" clId="{F17B1EDF-93CA-4D61-9FA4-3116CF6B8561}" dt="2022-01-31T21:05:08.057" v="4473" actId="164"/>
          <ac:spMkLst>
            <pc:docMk/>
            <pc:sldMk cId="2699818229" sldId="705"/>
            <ac:spMk id="83" creationId="{B9D01DC3-17D2-4B4E-914A-10E42F575474}"/>
          </ac:spMkLst>
        </pc:spChg>
        <pc:spChg chg="mod">
          <ac:chgData name="Froduald Kabanza" userId="edf393d0-642b-4b9e-8c75-f62133241689" providerId="ADAL" clId="{F17B1EDF-93CA-4D61-9FA4-3116CF6B8561}" dt="2022-01-31T21:05:08.057" v="4473" actId="164"/>
          <ac:spMkLst>
            <pc:docMk/>
            <pc:sldMk cId="2699818229" sldId="705"/>
            <ac:spMk id="84" creationId="{DE2D0B04-938B-4744-BD47-91CE71FC5F64}"/>
          </ac:spMkLst>
        </pc:spChg>
        <pc:spChg chg="del mod">
          <ac:chgData name="Froduald Kabanza" userId="edf393d0-642b-4b9e-8c75-f62133241689" providerId="ADAL" clId="{F17B1EDF-93CA-4D61-9FA4-3116CF6B8561}" dt="2022-01-31T21:01:57.766" v="4383" actId="478"/>
          <ac:spMkLst>
            <pc:docMk/>
            <pc:sldMk cId="2699818229" sldId="705"/>
            <ac:spMk id="85" creationId="{C0AA1FB3-7989-475A-B327-42AA5F8BBEC7}"/>
          </ac:spMkLst>
        </pc:spChg>
        <pc:spChg chg="del mod">
          <ac:chgData name="Froduald Kabanza" userId="edf393d0-642b-4b9e-8c75-f62133241689" providerId="ADAL" clId="{F17B1EDF-93CA-4D61-9FA4-3116CF6B8561}" dt="2022-01-31T21:02:05.429" v="4391" actId="478"/>
          <ac:spMkLst>
            <pc:docMk/>
            <pc:sldMk cId="2699818229" sldId="705"/>
            <ac:spMk id="86" creationId="{1840A4DD-A7D1-4E46-ADF7-8BA26F8530F0}"/>
          </ac:spMkLst>
        </pc:spChg>
        <pc:spChg chg="add mod">
          <ac:chgData name="Froduald Kabanza" userId="edf393d0-642b-4b9e-8c75-f62133241689" providerId="ADAL" clId="{F17B1EDF-93CA-4D61-9FA4-3116CF6B8561}" dt="2022-01-31T21:05:08.057" v="4473" actId="164"/>
          <ac:spMkLst>
            <pc:docMk/>
            <pc:sldMk cId="2699818229" sldId="705"/>
            <ac:spMk id="88" creationId="{D556E180-4E96-491D-88A3-8FF90D9FFBB0}"/>
          </ac:spMkLst>
        </pc:spChg>
        <pc:spChg chg="add mod">
          <ac:chgData name="Froduald Kabanza" userId="edf393d0-642b-4b9e-8c75-f62133241689" providerId="ADAL" clId="{F17B1EDF-93CA-4D61-9FA4-3116CF6B8561}" dt="2022-01-31T21:05:08.057" v="4473" actId="164"/>
          <ac:spMkLst>
            <pc:docMk/>
            <pc:sldMk cId="2699818229" sldId="705"/>
            <ac:spMk id="90" creationId="{28F349F6-B8D5-4DBF-91C7-FC2A5F3704A7}"/>
          </ac:spMkLst>
        </pc:spChg>
        <pc:spChg chg="add mod">
          <ac:chgData name="Froduald Kabanza" userId="edf393d0-642b-4b9e-8c75-f62133241689" providerId="ADAL" clId="{F17B1EDF-93CA-4D61-9FA4-3116CF6B8561}" dt="2022-02-02T14:04:04.421" v="10403" actId="20577"/>
          <ac:spMkLst>
            <pc:docMk/>
            <pc:sldMk cId="2699818229" sldId="705"/>
            <ac:spMk id="91" creationId="{88765616-CB18-41B8-9FEB-0B80F5CF22E8}"/>
          </ac:spMkLst>
        </pc:spChg>
        <pc:spChg chg="del">
          <ac:chgData name="Froduald Kabanza" userId="edf393d0-642b-4b9e-8c75-f62133241689" providerId="ADAL" clId="{F17B1EDF-93CA-4D61-9FA4-3116CF6B8561}" dt="2022-01-31T21:01:30.842" v="4378" actId="478"/>
          <ac:spMkLst>
            <pc:docMk/>
            <pc:sldMk cId="2699818229" sldId="705"/>
            <ac:spMk id="92" creationId="{C2B2CD7A-4442-46F5-94A6-1BAFF753E513}"/>
          </ac:spMkLst>
        </pc:spChg>
        <pc:spChg chg="mod">
          <ac:chgData name="Froduald Kabanza" userId="edf393d0-642b-4b9e-8c75-f62133241689" providerId="ADAL" clId="{F17B1EDF-93CA-4D61-9FA4-3116CF6B8561}" dt="2022-02-02T14:05:31.802" v="10405" actId="20577"/>
          <ac:spMkLst>
            <pc:docMk/>
            <pc:sldMk cId="2699818229" sldId="705"/>
            <ac:spMk id="12290"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43"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44"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45" creationId="{00000000-0000-0000-0000-000000000000}"/>
          </ac:spMkLst>
        </pc:spChg>
        <pc:spChg chg="del mod topLvl">
          <ac:chgData name="Froduald Kabanza" userId="edf393d0-642b-4b9e-8c75-f62133241689" providerId="ADAL" clId="{F17B1EDF-93CA-4D61-9FA4-3116CF6B8561}" dt="2022-01-31T21:01:55.722" v="4381" actId="478"/>
          <ac:spMkLst>
            <pc:docMk/>
            <pc:sldMk cId="2699818229" sldId="705"/>
            <ac:spMk id="12346" creationId="{00000000-0000-0000-0000-000000000000}"/>
          </ac:spMkLst>
        </pc:spChg>
        <pc:spChg chg="del mod topLvl">
          <ac:chgData name="Froduald Kabanza" userId="edf393d0-642b-4b9e-8c75-f62133241689" providerId="ADAL" clId="{F17B1EDF-93CA-4D61-9FA4-3116CF6B8561}" dt="2022-01-31T21:02:02.215" v="4387" actId="478"/>
          <ac:spMkLst>
            <pc:docMk/>
            <pc:sldMk cId="2699818229" sldId="705"/>
            <ac:spMk id="12347" creationId="{00000000-0000-0000-0000-000000000000}"/>
          </ac:spMkLst>
        </pc:spChg>
        <pc:spChg chg="del mod topLvl">
          <ac:chgData name="Froduald Kabanza" userId="edf393d0-642b-4b9e-8c75-f62133241689" providerId="ADAL" clId="{F17B1EDF-93CA-4D61-9FA4-3116CF6B8561}" dt="2022-01-31T21:02:00.398" v="4386" actId="478"/>
          <ac:spMkLst>
            <pc:docMk/>
            <pc:sldMk cId="2699818229" sldId="705"/>
            <ac:spMk id="12348"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49"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50"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51"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52" creationId="{00000000-0000-0000-0000-000000000000}"/>
          </ac:spMkLst>
        </pc:spChg>
        <pc:spChg chg="del mod topLvl">
          <ac:chgData name="Froduald Kabanza" userId="edf393d0-642b-4b9e-8c75-f62133241689" providerId="ADAL" clId="{F17B1EDF-93CA-4D61-9FA4-3116CF6B8561}" dt="2022-01-31T21:02:06.550" v="4392" actId="478"/>
          <ac:spMkLst>
            <pc:docMk/>
            <pc:sldMk cId="2699818229" sldId="705"/>
            <ac:spMk id="12353" creationId="{00000000-0000-0000-0000-000000000000}"/>
          </ac:spMkLst>
        </pc:spChg>
        <pc:spChg chg="add mod">
          <ac:chgData name="Froduald Kabanza" userId="edf393d0-642b-4b9e-8c75-f62133241689" providerId="ADAL" clId="{F17B1EDF-93CA-4D61-9FA4-3116CF6B8561}" dt="2022-01-31T21:05:08.057" v="4473" actId="164"/>
          <ac:spMkLst>
            <pc:docMk/>
            <pc:sldMk cId="2699818229" sldId="705"/>
            <ac:spMk id="12355" creationId="{00000000-0000-0000-0000-000000000000}"/>
          </ac:spMkLst>
        </pc:spChg>
        <pc:spChg chg="add mod">
          <ac:chgData name="Froduald Kabanza" userId="edf393d0-642b-4b9e-8c75-f62133241689" providerId="ADAL" clId="{F17B1EDF-93CA-4D61-9FA4-3116CF6B8561}" dt="2022-01-31T21:05:08.057" v="4473" actId="164"/>
          <ac:spMkLst>
            <pc:docMk/>
            <pc:sldMk cId="2699818229" sldId="705"/>
            <ac:spMk id="12357" creationId="{00000000-0000-0000-0000-000000000000}"/>
          </ac:spMkLst>
        </pc:spChg>
        <pc:spChg chg="add mod">
          <ac:chgData name="Froduald Kabanza" userId="edf393d0-642b-4b9e-8c75-f62133241689" providerId="ADAL" clId="{F17B1EDF-93CA-4D61-9FA4-3116CF6B8561}" dt="2022-01-31T21:05:08.057" v="4473" actId="164"/>
          <ac:spMkLst>
            <pc:docMk/>
            <pc:sldMk cId="2699818229" sldId="705"/>
            <ac:spMk id="12358" creationId="{00000000-0000-0000-0000-000000000000}"/>
          </ac:spMkLst>
        </pc:spChg>
        <pc:grpChg chg="add mod">
          <ac:chgData name="Froduald Kabanza" userId="edf393d0-642b-4b9e-8c75-f62133241689" providerId="ADAL" clId="{F17B1EDF-93CA-4D61-9FA4-3116CF6B8561}" dt="2022-01-31T21:05:08.057" v="4473" actId="164"/>
          <ac:grpSpMkLst>
            <pc:docMk/>
            <pc:sldMk cId="2699818229" sldId="705"/>
            <ac:grpSpMk id="15" creationId="{4E3158F5-A4CC-4440-A145-6D5075F011F4}"/>
          </ac:grpSpMkLst>
        </pc:grpChg>
        <pc:grpChg chg="del mod">
          <ac:chgData name="Froduald Kabanza" userId="edf393d0-642b-4b9e-8c75-f62133241689" providerId="ADAL" clId="{F17B1EDF-93CA-4D61-9FA4-3116CF6B8561}" dt="2022-01-31T21:01:53.107" v="4380" actId="165"/>
          <ac:grpSpMkLst>
            <pc:docMk/>
            <pc:sldMk cId="2699818229" sldId="705"/>
            <ac:grpSpMk id="12292" creationId="{00000000-0000-0000-0000-000000000000}"/>
          </ac:grpSpMkLst>
        </pc:grpChg>
        <pc:grpChg chg="del">
          <ac:chgData name="Froduald Kabanza" userId="edf393d0-642b-4b9e-8c75-f62133241689" providerId="ADAL" clId="{F17B1EDF-93CA-4D61-9FA4-3116CF6B8561}" dt="2022-01-31T21:01:28.517" v="4377" actId="478"/>
          <ac:grpSpMkLst>
            <pc:docMk/>
            <pc:sldMk cId="2699818229" sldId="705"/>
            <ac:grpSpMk id="12293" creationId="{00000000-0000-0000-0000-000000000000}"/>
          </ac:grpSpMkLst>
        </pc:grpChg>
        <pc:graphicFrameChg chg="del mod topLvl replId">
          <ac:chgData name="Froduald Kabanza" userId="edf393d0-642b-4b9e-8c75-f62133241689" providerId="ADAL" clId="{F17B1EDF-93CA-4D61-9FA4-3116CF6B8561}" dt="2022-01-31T21:02:27.384" v="4439"/>
          <ac:graphicFrameMkLst>
            <pc:docMk/>
            <pc:sldMk cId="2699818229" sldId="705"/>
            <ac:graphicFrameMk id="2" creationId="{00000000-0000-0000-0000-000000000000}"/>
          </ac:graphicFrameMkLst>
        </pc:graphicFrameChg>
        <pc:graphicFrameChg chg="del mod topLvl replId">
          <ac:chgData name="Froduald Kabanza" userId="edf393d0-642b-4b9e-8c75-f62133241689" providerId="ADAL" clId="{F17B1EDF-93CA-4D61-9FA4-3116CF6B8561}" dt="2022-01-31T21:02:27.384" v="4439"/>
          <ac:graphicFrameMkLst>
            <pc:docMk/>
            <pc:sldMk cId="2699818229" sldId="705"/>
            <ac:graphicFrameMk id="5" creationId="{00000000-0000-0000-0000-000000000000}"/>
          </ac:graphicFrameMkLst>
        </pc:graphicFrameChg>
        <pc:graphicFrameChg chg="del mod topLvl replId">
          <ac:chgData name="Froduald Kabanza" userId="edf393d0-642b-4b9e-8c75-f62133241689" providerId="ADAL" clId="{F17B1EDF-93CA-4D61-9FA4-3116CF6B8561}" dt="2022-01-31T21:02:27.384" v="4439"/>
          <ac:graphicFrameMkLst>
            <pc:docMk/>
            <pc:sldMk cId="2699818229" sldId="705"/>
            <ac:graphicFrameMk id="7"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2699818229" sldId="705"/>
            <ac:graphicFrameMk id="9" creationId="{D556E180-4E96-491D-88A3-8FF90D9FFBB0}"/>
          </ac:graphicFrameMkLst>
        </pc:graphicFrameChg>
        <pc:graphicFrameChg chg="del mod replId">
          <ac:chgData name="Froduald Kabanza" userId="edf393d0-642b-4b9e-8c75-f62133241689" providerId="ADAL" clId="{F17B1EDF-93CA-4D61-9FA4-3116CF6B8561}" dt="2022-01-31T21:02:27.384" v="4439"/>
          <ac:graphicFrameMkLst>
            <pc:docMk/>
            <pc:sldMk cId="2699818229" sldId="705"/>
            <ac:graphicFrameMk id="11" creationId="{28F349F6-B8D5-4DBF-91C7-FC2A5F3704A7}"/>
          </ac:graphicFrameMkLst>
        </pc:graphicFrameChg>
        <pc:graphicFrameChg chg="del mod replId">
          <ac:chgData name="Froduald Kabanza" userId="edf393d0-642b-4b9e-8c75-f62133241689" providerId="ADAL" clId="{F17B1EDF-93CA-4D61-9FA4-3116CF6B8561}" dt="2022-01-31T21:02:27.384" v="4439"/>
          <ac:graphicFrameMkLst>
            <pc:docMk/>
            <pc:sldMk cId="2699818229" sldId="705"/>
            <ac:graphicFrameMk id="13" creationId="{88765616-CB18-41B8-9FEB-0B80F5CF22E8}"/>
          </ac:graphicFrameMkLst>
        </pc:graphicFrameChg>
        <pc:graphicFrameChg chg="del mod">
          <ac:chgData name="Froduald Kabanza" userId="edf393d0-642b-4b9e-8c75-f62133241689" providerId="ADAL" clId="{F17B1EDF-93CA-4D61-9FA4-3116CF6B8561}" dt="2022-01-31T21:01:59.286" v="4385" actId="478"/>
          <ac:graphicFrameMkLst>
            <pc:docMk/>
            <pc:sldMk cId="2699818229" sldId="705"/>
            <ac:graphicFrameMk id="87" creationId="{C1584C30-589A-4F38-B909-593AA4EEE14C}"/>
          </ac:graphicFrameMkLst>
        </pc:graphicFrameChg>
        <pc:graphicFrameChg chg="del mod">
          <ac:chgData name="Froduald Kabanza" userId="edf393d0-642b-4b9e-8c75-f62133241689" providerId="ADAL" clId="{F17B1EDF-93CA-4D61-9FA4-3116CF6B8561}" dt="2022-01-31T21:02:02.911" v="4388" actId="478"/>
          <ac:graphicFrameMkLst>
            <pc:docMk/>
            <pc:sldMk cId="2699818229" sldId="705"/>
            <ac:graphicFrameMk id="89" creationId="{2BB1964F-EDFE-4BDD-A9AA-57DED44AB702}"/>
          </ac:graphicFrameMkLst>
        </pc:graphicFrameChg>
        <pc:graphicFrameChg chg="del mod topLvl">
          <ac:chgData name="Froduald Kabanza" userId="edf393d0-642b-4b9e-8c75-f62133241689" providerId="ADAL" clId="{F17B1EDF-93CA-4D61-9FA4-3116CF6B8561}" dt="2022-01-31T21:01:57.010" v="4382" actId="478"/>
          <ac:graphicFrameMkLst>
            <pc:docMk/>
            <pc:sldMk cId="2699818229" sldId="705"/>
            <ac:graphicFrameMk id="12354" creationId="{00000000-0000-0000-0000-000000000000}"/>
          </ac:graphicFrameMkLst>
        </pc:graphicFrameChg>
        <pc:graphicFrameChg chg="del mod topLvl">
          <ac:chgData name="Froduald Kabanza" userId="edf393d0-642b-4b9e-8c75-f62133241689" providerId="ADAL" clId="{F17B1EDF-93CA-4D61-9FA4-3116CF6B8561}" dt="2022-01-31T21:02:04.760" v="4390" actId="478"/>
          <ac:graphicFrameMkLst>
            <pc:docMk/>
            <pc:sldMk cId="2699818229" sldId="705"/>
            <ac:graphicFrameMk id="12356" creationId="{00000000-0000-0000-0000-000000000000}"/>
          </ac:graphicFrameMkLst>
        </pc:graphicFrameChg>
        <pc:cxnChg chg="del mod">
          <ac:chgData name="Froduald Kabanza" userId="edf393d0-642b-4b9e-8c75-f62133241689" providerId="ADAL" clId="{F17B1EDF-93CA-4D61-9FA4-3116CF6B8561}" dt="2022-01-31T21:01:58.557" v="4384" actId="478"/>
          <ac:cxnSpMkLst>
            <pc:docMk/>
            <pc:sldMk cId="2699818229" sldId="705"/>
            <ac:cxnSpMk id="3" creationId="{00000000-0000-0000-0000-000000000000}"/>
          </ac:cxnSpMkLst>
        </pc:cxnChg>
        <pc:cxnChg chg="mod">
          <ac:chgData name="Froduald Kabanza" userId="edf393d0-642b-4b9e-8c75-f62133241689" providerId="ADAL" clId="{F17B1EDF-93CA-4D61-9FA4-3116CF6B8561}" dt="2022-01-31T21:05:08.057" v="4473" actId="164"/>
          <ac:cxnSpMkLst>
            <pc:docMk/>
            <pc:sldMk cId="2699818229" sldId="705"/>
            <ac:cxnSpMk id="54" creationId="{00000000-0000-0000-0000-000000000000}"/>
          </ac:cxnSpMkLst>
        </pc:cxnChg>
        <pc:cxnChg chg="mod">
          <ac:chgData name="Froduald Kabanza" userId="edf393d0-642b-4b9e-8c75-f62133241689" providerId="ADAL" clId="{F17B1EDF-93CA-4D61-9FA4-3116CF6B8561}" dt="2022-01-31T21:05:08.057" v="4473" actId="164"/>
          <ac:cxnSpMkLst>
            <pc:docMk/>
            <pc:sldMk cId="2699818229" sldId="705"/>
            <ac:cxnSpMk id="56" creationId="{00000000-0000-0000-0000-000000000000}"/>
          </ac:cxnSpMkLst>
        </pc:cxnChg>
        <pc:cxnChg chg="mod">
          <ac:chgData name="Froduald Kabanza" userId="edf393d0-642b-4b9e-8c75-f62133241689" providerId="ADAL" clId="{F17B1EDF-93CA-4D61-9FA4-3116CF6B8561}" dt="2022-01-31T21:05:08.057" v="4473" actId="164"/>
          <ac:cxnSpMkLst>
            <pc:docMk/>
            <pc:sldMk cId="2699818229" sldId="705"/>
            <ac:cxnSpMk id="57" creationId="{00000000-0000-0000-0000-000000000000}"/>
          </ac:cxnSpMkLst>
        </pc:cxnChg>
        <pc:cxnChg chg="del mod">
          <ac:chgData name="Froduald Kabanza" userId="edf393d0-642b-4b9e-8c75-f62133241689" providerId="ADAL" clId="{F17B1EDF-93CA-4D61-9FA4-3116CF6B8561}" dt="2022-01-31T21:02:03.837" v="4389" actId="478"/>
          <ac:cxnSpMkLst>
            <pc:docMk/>
            <pc:sldMk cId="2699818229" sldId="705"/>
            <ac:cxnSpMk id="58" creationId="{00000000-0000-0000-0000-000000000000}"/>
          </ac:cxnSpMkLst>
        </pc:cxnChg>
        <pc:cxnChg chg="del">
          <ac:chgData name="Froduald Kabanza" userId="edf393d0-642b-4b9e-8c75-f62133241689" providerId="ADAL" clId="{F17B1EDF-93CA-4D61-9FA4-3116CF6B8561}" dt="2022-01-31T21:01:28.517" v="4377" actId="478"/>
          <ac:cxnSpMkLst>
            <pc:docMk/>
            <pc:sldMk cId="2699818229" sldId="705"/>
            <ac:cxnSpMk id="67" creationId="{00000000-0000-0000-0000-000000000000}"/>
          </ac:cxnSpMkLst>
        </pc:cxnChg>
        <pc:cxnChg chg="del">
          <ac:chgData name="Froduald Kabanza" userId="edf393d0-642b-4b9e-8c75-f62133241689" providerId="ADAL" clId="{F17B1EDF-93CA-4D61-9FA4-3116CF6B8561}" dt="2022-01-31T21:01:28.517" v="4377" actId="478"/>
          <ac:cxnSpMkLst>
            <pc:docMk/>
            <pc:sldMk cId="2699818229" sldId="705"/>
            <ac:cxnSpMk id="68" creationId="{00000000-0000-0000-0000-000000000000}"/>
          </ac:cxnSpMkLst>
        </pc:cxnChg>
        <pc:cxnChg chg="del">
          <ac:chgData name="Froduald Kabanza" userId="edf393d0-642b-4b9e-8c75-f62133241689" providerId="ADAL" clId="{F17B1EDF-93CA-4D61-9FA4-3116CF6B8561}" dt="2022-01-31T21:01:28.517" v="4377" actId="478"/>
          <ac:cxnSpMkLst>
            <pc:docMk/>
            <pc:sldMk cId="2699818229" sldId="705"/>
            <ac:cxnSpMk id="69" creationId="{00000000-0000-0000-0000-000000000000}"/>
          </ac:cxnSpMkLst>
        </pc:cxnChg>
        <pc:cxnChg chg="del">
          <ac:chgData name="Froduald Kabanza" userId="edf393d0-642b-4b9e-8c75-f62133241689" providerId="ADAL" clId="{F17B1EDF-93CA-4D61-9FA4-3116CF6B8561}" dt="2022-01-31T21:01:28.517" v="4377" actId="478"/>
          <ac:cxnSpMkLst>
            <pc:docMk/>
            <pc:sldMk cId="2699818229" sldId="705"/>
            <ac:cxnSpMk id="70" creationId="{00000000-0000-0000-0000-000000000000}"/>
          </ac:cxnSpMkLst>
        </pc:cxnChg>
        <pc:cxnChg chg="del">
          <ac:chgData name="Froduald Kabanza" userId="edf393d0-642b-4b9e-8c75-f62133241689" providerId="ADAL" clId="{F17B1EDF-93CA-4D61-9FA4-3116CF6B8561}" dt="2022-01-31T21:01:28.517" v="4377" actId="478"/>
          <ac:cxnSpMkLst>
            <pc:docMk/>
            <pc:sldMk cId="2699818229" sldId="705"/>
            <ac:cxnSpMk id="71" creationId="{00000000-0000-0000-0000-000000000000}"/>
          </ac:cxnSpMkLst>
        </pc:cxnChg>
      </pc:sldChg>
      <pc:sldChg chg="addSp delSp modSp new mod modNotesTx">
        <pc:chgData name="Froduald Kabanza" userId="edf393d0-642b-4b9e-8c75-f62133241689" providerId="ADAL" clId="{F17B1EDF-93CA-4D61-9FA4-3116CF6B8561}" dt="2022-02-02T14:41:29.941" v="11185" actId="3626"/>
        <pc:sldMkLst>
          <pc:docMk/>
          <pc:sldMk cId="2299019697" sldId="706"/>
        </pc:sldMkLst>
        <pc:spChg chg="mod">
          <ac:chgData name="Froduald Kabanza" userId="edf393d0-642b-4b9e-8c75-f62133241689" providerId="ADAL" clId="{F17B1EDF-93CA-4D61-9FA4-3116CF6B8561}" dt="2022-02-02T14:39:29.841" v="11144" actId="20577"/>
          <ac:spMkLst>
            <pc:docMk/>
            <pc:sldMk cId="2299019697" sldId="706"/>
            <ac:spMk id="2" creationId="{20131E39-2B95-4887-A2C0-888D53D5DF9B}"/>
          </ac:spMkLst>
        </pc:spChg>
        <pc:spChg chg="add mod">
          <ac:chgData name="Froduald Kabanza" userId="edf393d0-642b-4b9e-8c75-f62133241689" providerId="ADAL" clId="{F17B1EDF-93CA-4D61-9FA4-3116CF6B8561}" dt="2022-02-02T14:41:29.941" v="11185" actId="3626"/>
          <ac:spMkLst>
            <pc:docMk/>
            <pc:sldMk cId="2299019697" sldId="706"/>
            <ac:spMk id="3" creationId="{6E5777D7-C4B2-4721-8010-77816892ADC7}"/>
          </ac:spMkLst>
        </pc:spChg>
        <pc:spChg chg="del">
          <ac:chgData name="Froduald Kabanza" userId="edf393d0-642b-4b9e-8c75-f62133241689" providerId="ADAL" clId="{F17B1EDF-93CA-4D61-9FA4-3116CF6B8561}" dt="2022-01-31T22:14:36.239" v="5628"/>
          <ac:spMkLst>
            <pc:docMk/>
            <pc:sldMk cId="2299019697" sldId="706"/>
            <ac:spMk id="3" creationId="{B53A1CD8-1C03-4D8C-8270-487DC81E360C}"/>
          </ac:spMkLst>
        </pc:spChg>
        <pc:picChg chg="add mod">
          <ac:chgData name="Froduald Kabanza" userId="edf393d0-642b-4b9e-8c75-f62133241689" providerId="ADAL" clId="{F17B1EDF-93CA-4D61-9FA4-3116CF6B8561}" dt="2022-01-31T22:14:38.840" v="5631" actId="962"/>
          <ac:picMkLst>
            <pc:docMk/>
            <pc:sldMk cId="2299019697" sldId="706"/>
            <ac:picMk id="8" creationId="{5FF35717-62F3-4662-A13D-4782A99EE25A}"/>
          </ac:picMkLst>
        </pc:picChg>
      </pc:sldChg>
      <pc:sldChg chg="modSp add modAnim modNotesTx">
        <pc:chgData name="Froduald Kabanza" userId="edf393d0-642b-4b9e-8c75-f62133241689" providerId="ADAL" clId="{F17B1EDF-93CA-4D61-9FA4-3116CF6B8561}" dt="2022-02-01T00:30:17.715" v="7479" actId="113"/>
        <pc:sldMkLst>
          <pc:docMk/>
          <pc:sldMk cId="3429968907" sldId="707"/>
        </pc:sldMkLst>
        <pc:spChg chg="mod">
          <ac:chgData name="Froduald Kabanza" userId="edf393d0-642b-4b9e-8c75-f62133241689" providerId="ADAL" clId="{F17B1EDF-93CA-4D61-9FA4-3116CF6B8561}" dt="2022-02-01T00:30:17.715" v="7479" actId="113"/>
          <ac:spMkLst>
            <pc:docMk/>
            <pc:sldMk cId="3429968907" sldId="707"/>
            <ac:spMk id="168966" creationId="{00000000-0000-0000-0000-000000000000}"/>
          </ac:spMkLst>
        </pc:spChg>
      </pc:sldChg>
      <pc:sldChg chg="modSp add mod ord">
        <pc:chgData name="Froduald Kabanza" userId="edf393d0-642b-4b9e-8c75-f62133241689" providerId="ADAL" clId="{F17B1EDF-93CA-4D61-9FA4-3116CF6B8561}" dt="2022-02-02T13:38:34.169" v="9644" actId="20577"/>
        <pc:sldMkLst>
          <pc:docMk/>
          <pc:sldMk cId="3050930556" sldId="708"/>
        </pc:sldMkLst>
        <pc:spChg chg="mod">
          <ac:chgData name="Froduald Kabanza" userId="edf393d0-642b-4b9e-8c75-f62133241689" providerId="ADAL" clId="{F17B1EDF-93CA-4D61-9FA4-3116CF6B8561}" dt="2022-02-01T00:38:51.415" v="7508" actId="20577"/>
          <ac:spMkLst>
            <pc:docMk/>
            <pc:sldMk cId="3050930556" sldId="708"/>
            <ac:spMk id="87042" creationId="{00000000-0000-0000-0000-000000000000}"/>
          </ac:spMkLst>
        </pc:spChg>
        <pc:spChg chg="mod">
          <ac:chgData name="Froduald Kabanza" userId="edf393d0-642b-4b9e-8c75-f62133241689" providerId="ADAL" clId="{F17B1EDF-93CA-4D61-9FA4-3116CF6B8561}" dt="2022-02-02T13:38:34.169" v="9644" actId="20577"/>
          <ac:spMkLst>
            <pc:docMk/>
            <pc:sldMk cId="3050930556" sldId="708"/>
            <ac:spMk id="87043" creationId="{00000000-0000-0000-0000-000000000000}"/>
          </ac:spMkLst>
        </pc:spChg>
      </pc:sldChg>
      <pc:sldChg chg="add del">
        <pc:chgData name="Froduald Kabanza" userId="edf393d0-642b-4b9e-8c75-f62133241689" providerId="ADAL" clId="{F17B1EDF-93CA-4D61-9FA4-3116CF6B8561}" dt="2022-02-01T00:38:17.981" v="7487" actId="2696"/>
        <pc:sldMkLst>
          <pc:docMk/>
          <pc:sldMk cId="4043068447" sldId="708"/>
        </pc:sldMkLst>
      </pc:sldChg>
      <pc:sldChg chg="addSp delSp modSp add mod delAnim modAnim modNotesTx">
        <pc:chgData name="Froduald Kabanza" userId="edf393d0-642b-4b9e-8c75-f62133241689" providerId="ADAL" clId="{F17B1EDF-93CA-4D61-9FA4-3116CF6B8561}" dt="2022-02-02T15:48:26.214" v="12997" actId="20577"/>
        <pc:sldMkLst>
          <pc:docMk/>
          <pc:sldMk cId="3289469900" sldId="709"/>
        </pc:sldMkLst>
        <pc:spChg chg="del">
          <ac:chgData name="Froduald Kabanza" userId="edf393d0-642b-4b9e-8c75-f62133241689" providerId="ADAL" clId="{F17B1EDF-93CA-4D61-9FA4-3116CF6B8561}" dt="2022-02-02T14:42:49.219" v="11201" actId="478"/>
          <ac:spMkLst>
            <pc:docMk/>
            <pc:sldMk cId="3289469900" sldId="709"/>
            <ac:spMk id="48" creationId="{13D6A5F7-EED3-45A7-AB11-68A703B8BC7B}"/>
          </ac:spMkLst>
        </pc:spChg>
        <pc:spChg chg="add del mod">
          <ac:chgData name="Froduald Kabanza" userId="edf393d0-642b-4b9e-8c75-f62133241689" providerId="ADAL" clId="{F17B1EDF-93CA-4D61-9FA4-3116CF6B8561}" dt="2022-02-02T15:23:14.957" v="12405" actId="767"/>
          <ac:spMkLst>
            <pc:docMk/>
            <pc:sldMk cId="3289469900" sldId="709"/>
            <ac:spMk id="49" creationId="{28CD818F-30C5-4EDB-8B6B-5BEFE77B1853}"/>
          </ac:spMkLst>
        </pc:spChg>
        <pc:spChg chg="add mod">
          <ac:chgData name="Froduald Kabanza" userId="edf393d0-642b-4b9e-8c75-f62133241689" providerId="ADAL" clId="{F17B1EDF-93CA-4D61-9FA4-3116CF6B8561}" dt="2022-02-02T15:25:43.441" v="12466" actId="113"/>
          <ac:spMkLst>
            <pc:docMk/>
            <pc:sldMk cId="3289469900" sldId="709"/>
            <ac:spMk id="51" creationId="{B562C9D7-74AF-4A81-B071-B530EB2BC548}"/>
          </ac:spMkLst>
        </pc:spChg>
        <pc:spChg chg="add del mod">
          <ac:chgData name="Froduald Kabanza" userId="edf393d0-642b-4b9e-8c75-f62133241689" providerId="ADAL" clId="{F17B1EDF-93CA-4D61-9FA4-3116CF6B8561}" dt="2022-02-02T15:33:06.448" v="12509" actId="478"/>
          <ac:spMkLst>
            <pc:docMk/>
            <pc:sldMk cId="3289469900" sldId="709"/>
            <ac:spMk id="52" creationId="{7B458ABB-86E6-4B2F-953E-578803C984F6}"/>
          </ac:spMkLst>
        </pc:spChg>
        <pc:spChg chg="add mod">
          <ac:chgData name="Froduald Kabanza" userId="edf393d0-642b-4b9e-8c75-f62133241689" providerId="ADAL" clId="{F17B1EDF-93CA-4D61-9FA4-3116CF6B8561}" dt="2022-02-02T15:40:00.652" v="12591" actId="1076"/>
          <ac:spMkLst>
            <pc:docMk/>
            <pc:sldMk cId="3289469900" sldId="709"/>
            <ac:spMk id="54" creationId="{D598C0C9-6AF7-42D4-B075-1EB223871158}"/>
          </ac:spMkLst>
        </pc:spChg>
        <pc:spChg chg="add del mod">
          <ac:chgData name="Froduald Kabanza" userId="edf393d0-642b-4b9e-8c75-f62133241689" providerId="ADAL" clId="{F17B1EDF-93CA-4D61-9FA4-3116CF6B8561}" dt="2022-02-02T15:15:38.929" v="12348"/>
          <ac:spMkLst>
            <pc:docMk/>
            <pc:sldMk cId="3289469900" sldId="709"/>
            <ac:spMk id="72" creationId="{B6EE3784-9E8D-457F-89D6-55E6FAB9B427}"/>
          </ac:spMkLst>
        </pc:spChg>
        <pc:spChg chg="del">
          <ac:chgData name="Froduald Kabanza" userId="edf393d0-642b-4b9e-8c75-f62133241689" providerId="ADAL" clId="{F17B1EDF-93CA-4D61-9FA4-3116CF6B8561}" dt="2022-02-02T14:42:49.219" v="11201" actId="478"/>
          <ac:spMkLst>
            <pc:docMk/>
            <pc:sldMk cId="3289469900" sldId="709"/>
            <ac:spMk id="73" creationId="{BD3AFAD2-10C5-47B2-A49F-1B6C54E8ADE9}"/>
          </ac:spMkLst>
        </pc:spChg>
        <pc:spChg chg="del">
          <ac:chgData name="Froduald Kabanza" userId="edf393d0-642b-4b9e-8c75-f62133241689" providerId="ADAL" clId="{F17B1EDF-93CA-4D61-9FA4-3116CF6B8561}" dt="2022-02-02T14:42:49.219" v="11201" actId="478"/>
          <ac:spMkLst>
            <pc:docMk/>
            <pc:sldMk cId="3289469900" sldId="709"/>
            <ac:spMk id="74" creationId="{437198A7-8ECF-4425-9819-710C3F04FBA4}"/>
          </ac:spMkLst>
        </pc:spChg>
        <pc:spChg chg="add del mod">
          <ac:chgData name="Froduald Kabanza" userId="edf393d0-642b-4b9e-8c75-f62133241689" providerId="ADAL" clId="{F17B1EDF-93CA-4D61-9FA4-3116CF6B8561}" dt="2022-02-02T15:15:38.929" v="12348"/>
          <ac:spMkLst>
            <pc:docMk/>
            <pc:sldMk cId="3289469900" sldId="709"/>
            <ac:spMk id="75" creationId="{75578898-7EB6-4F2D-91A6-A2FE9EA4CBE6}"/>
          </ac:spMkLst>
        </pc:spChg>
        <pc:spChg chg="mod">
          <ac:chgData name="Froduald Kabanza" userId="edf393d0-642b-4b9e-8c75-f62133241689" providerId="ADAL" clId="{F17B1EDF-93CA-4D61-9FA4-3116CF6B8561}" dt="2022-02-02T15:17:57.925" v="12358" actId="255"/>
          <ac:spMkLst>
            <pc:docMk/>
            <pc:sldMk cId="3289469900" sldId="709"/>
            <ac:spMk id="89" creationId="{C4B3B317-E61B-4935-8227-77D786D83D12}"/>
          </ac:spMkLst>
        </pc:spChg>
        <pc:spChg chg="mod">
          <ac:chgData name="Froduald Kabanza" userId="edf393d0-642b-4b9e-8c75-f62133241689" providerId="ADAL" clId="{F17B1EDF-93CA-4D61-9FA4-3116CF6B8561}" dt="2022-02-02T15:17:58.097" v="12362" actId="27636"/>
          <ac:spMkLst>
            <pc:docMk/>
            <pc:sldMk cId="3289469900" sldId="709"/>
            <ac:spMk id="90" creationId="{E9EC8E4A-6D27-4898-9805-B424692CA863}"/>
          </ac:spMkLst>
        </pc:spChg>
        <pc:spChg chg="del">
          <ac:chgData name="Froduald Kabanza" userId="edf393d0-642b-4b9e-8c75-f62133241689" providerId="ADAL" clId="{F17B1EDF-93CA-4D61-9FA4-3116CF6B8561}" dt="2022-02-02T14:42:49.219" v="11201" actId="478"/>
          <ac:spMkLst>
            <pc:docMk/>
            <pc:sldMk cId="3289469900" sldId="709"/>
            <ac:spMk id="91" creationId="{7FCB58DA-403E-47FF-B696-3B4974EB4198}"/>
          </ac:spMkLst>
        </pc:spChg>
        <pc:spChg chg="mod">
          <ac:chgData name="Froduald Kabanza" userId="edf393d0-642b-4b9e-8c75-f62133241689" providerId="ADAL" clId="{F17B1EDF-93CA-4D61-9FA4-3116CF6B8561}" dt="2022-02-02T15:17:57.925" v="12358" actId="255"/>
          <ac:spMkLst>
            <pc:docMk/>
            <pc:sldMk cId="3289469900" sldId="709"/>
            <ac:spMk id="93" creationId="{B38D2F70-AE2A-43F0-9876-8FC251C12E21}"/>
          </ac:spMkLst>
        </pc:spChg>
        <pc:spChg chg="mod">
          <ac:chgData name="Froduald Kabanza" userId="edf393d0-642b-4b9e-8c75-f62133241689" providerId="ADAL" clId="{F17B1EDF-93CA-4D61-9FA4-3116CF6B8561}" dt="2022-02-02T15:17:58.042" v="12360" actId="27636"/>
          <ac:spMkLst>
            <pc:docMk/>
            <pc:sldMk cId="3289469900" sldId="709"/>
            <ac:spMk id="94" creationId="{8300C868-106D-42B5-8B28-3605725D18E2}"/>
          </ac:spMkLst>
        </pc:spChg>
        <pc:spChg chg="add mod">
          <ac:chgData name="Froduald Kabanza" userId="edf393d0-642b-4b9e-8c75-f62133241689" providerId="ADAL" clId="{F17B1EDF-93CA-4D61-9FA4-3116CF6B8561}" dt="2022-02-02T15:20:29.429" v="12397" actId="1076"/>
          <ac:spMkLst>
            <pc:docMk/>
            <pc:sldMk cId="3289469900" sldId="709"/>
            <ac:spMk id="95" creationId="{095839D7-2072-46BD-8CC9-137BD4E73BF8}"/>
          </ac:spMkLst>
        </pc:spChg>
        <pc:spChg chg="mod">
          <ac:chgData name="Froduald Kabanza" userId="edf393d0-642b-4b9e-8c75-f62133241689" providerId="ADAL" clId="{F17B1EDF-93CA-4D61-9FA4-3116CF6B8561}" dt="2022-02-02T15:17:57.925" v="12358" actId="255"/>
          <ac:spMkLst>
            <pc:docMk/>
            <pc:sldMk cId="3289469900" sldId="709"/>
            <ac:spMk id="97" creationId="{B5C37A0A-B05C-466A-A015-B3E30922AE34}"/>
          </ac:spMkLst>
        </pc:spChg>
        <pc:spChg chg="mod">
          <ac:chgData name="Froduald Kabanza" userId="edf393d0-642b-4b9e-8c75-f62133241689" providerId="ADAL" clId="{F17B1EDF-93CA-4D61-9FA4-3116CF6B8561}" dt="2022-02-02T15:17:58.012" v="12359" actId="27636"/>
          <ac:spMkLst>
            <pc:docMk/>
            <pc:sldMk cId="3289469900" sldId="709"/>
            <ac:spMk id="98" creationId="{1748C89E-78DE-49FB-833E-2050A2BF9B68}"/>
          </ac:spMkLst>
        </pc:spChg>
        <pc:spChg chg="mod">
          <ac:chgData name="Froduald Kabanza" userId="edf393d0-642b-4b9e-8c75-f62133241689" providerId="ADAL" clId="{F17B1EDF-93CA-4D61-9FA4-3116CF6B8561}" dt="2022-02-02T15:17:57.925" v="12358" actId="255"/>
          <ac:spMkLst>
            <pc:docMk/>
            <pc:sldMk cId="3289469900" sldId="709"/>
            <ac:spMk id="100" creationId="{93F9C84A-AD34-4E7B-A767-151AE90F7B22}"/>
          </ac:spMkLst>
        </pc:spChg>
        <pc:spChg chg="mod">
          <ac:chgData name="Froduald Kabanza" userId="edf393d0-642b-4b9e-8c75-f62133241689" providerId="ADAL" clId="{F17B1EDF-93CA-4D61-9FA4-3116CF6B8561}" dt="2022-02-02T15:17:58.073" v="12361" actId="27636"/>
          <ac:spMkLst>
            <pc:docMk/>
            <pc:sldMk cId="3289469900" sldId="709"/>
            <ac:spMk id="101" creationId="{198C0CCE-17F5-489F-828E-8432A55D6681}"/>
          </ac:spMkLst>
        </pc:spChg>
        <pc:spChg chg="add mod">
          <ac:chgData name="Froduald Kabanza" userId="edf393d0-642b-4b9e-8c75-f62133241689" providerId="ADAL" clId="{F17B1EDF-93CA-4D61-9FA4-3116CF6B8561}" dt="2022-02-02T15:20:29.429" v="12397" actId="1076"/>
          <ac:spMkLst>
            <pc:docMk/>
            <pc:sldMk cId="3289469900" sldId="709"/>
            <ac:spMk id="104" creationId="{E15C28F7-E5F1-4CEE-B4E4-6BFF77F024DD}"/>
          </ac:spMkLst>
        </pc:spChg>
        <pc:spChg chg="add mod">
          <ac:chgData name="Froduald Kabanza" userId="edf393d0-642b-4b9e-8c75-f62133241689" providerId="ADAL" clId="{F17B1EDF-93CA-4D61-9FA4-3116CF6B8561}" dt="2022-02-02T15:20:29.429" v="12397" actId="1076"/>
          <ac:spMkLst>
            <pc:docMk/>
            <pc:sldMk cId="3289469900" sldId="709"/>
            <ac:spMk id="105" creationId="{1DE2CCC3-BC32-4F6F-923E-2C4311EBB441}"/>
          </ac:spMkLst>
        </pc:spChg>
        <pc:spChg chg="add mod">
          <ac:chgData name="Froduald Kabanza" userId="edf393d0-642b-4b9e-8c75-f62133241689" providerId="ADAL" clId="{F17B1EDF-93CA-4D61-9FA4-3116CF6B8561}" dt="2022-02-02T15:20:29.429" v="12397" actId="1076"/>
          <ac:spMkLst>
            <pc:docMk/>
            <pc:sldMk cId="3289469900" sldId="709"/>
            <ac:spMk id="106" creationId="{F7420559-3DC9-46DE-94B5-9D2D84849322}"/>
          </ac:spMkLst>
        </pc:spChg>
        <pc:spChg chg="add mod">
          <ac:chgData name="Froduald Kabanza" userId="edf393d0-642b-4b9e-8c75-f62133241689" providerId="ADAL" clId="{F17B1EDF-93CA-4D61-9FA4-3116CF6B8561}" dt="2022-02-02T15:25:43.441" v="12466" actId="113"/>
          <ac:spMkLst>
            <pc:docMk/>
            <pc:sldMk cId="3289469900" sldId="709"/>
            <ac:spMk id="111" creationId="{DA01FDCA-220B-47E7-B4F0-E35EAC6390EC}"/>
          </ac:spMkLst>
        </pc:spChg>
        <pc:spChg chg="add mod">
          <ac:chgData name="Froduald Kabanza" userId="edf393d0-642b-4b9e-8c75-f62133241689" providerId="ADAL" clId="{F17B1EDF-93CA-4D61-9FA4-3116CF6B8561}" dt="2022-02-02T15:25:43.441" v="12466" actId="113"/>
          <ac:spMkLst>
            <pc:docMk/>
            <pc:sldMk cId="3289469900" sldId="709"/>
            <ac:spMk id="112" creationId="{BCDFA58A-3132-4161-9EB4-4B5CBC59A120}"/>
          </ac:spMkLst>
        </pc:spChg>
        <pc:spChg chg="add del mod">
          <ac:chgData name="Froduald Kabanza" userId="edf393d0-642b-4b9e-8c75-f62133241689" providerId="ADAL" clId="{F17B1EDF-93CA-4D61-9FA4-3116CF6B8561}" dt="2022-02-02T15:33:07.675" v="12510" actId="478"/>
          <ac:spMkLst>
            <pc:docMk/>
            <pc:sldMk cId="3289469900" sldId="709"/>
            <ac:spMk id="114" creationId="{74D66862-B9A0-4F5B-A72A-0F3681E07613}"/>
          </ac:spMkLst>
        </pc:spChg>
        <pc:spChg chg="add del mod">
          <ac:chgData name="Froduald Kabanza" userId="edf393d0-642b-4b9e-8c75-f62133241689" providerId="ADAL" clId="{F17B1EDF-93CA-4D61-9FA4-3116CF6B8561}" dt="2022-02-02T15:29:16.921" v="12488" actId="478"/>
          <ac:spMkLst>
            <pc:docMk/>
            <pc:sldMk cId="3289469900" sldId="709"/>
            <ac:spMk id="115" creationId="{FCF9A6BE-A011-4931-AFB0-E8BCDFDB38E4}"/>
          </ac:spMkLst>
        </pc:spChg>
        <pc:spChg chg="add del mod">
          <ac:chgData name="Froduald Kabanza" userId="edf393d0-642b-4b9e-8c75-f62133241689" providerId="ADAL" clId="{F17B1EDF-93CA-4D61-9FA4-3116CF6B8561}" dt="2022-02-02T15:33:08.897" v="12511" actId="478"/>
          <ac:spMkLst>
            <pc:docMk/>
            <pc:sldMk cId="3289469900" sldId="709"/>
            <ac:spMk id="116" creationId="{E2B48096-47E0-4BFF-A71B-6098B5DA91DB}"/>
          </ac:spMkLst>
        </pc:spChg>
        <pc:spChg chg="add del mod">
          <ac:chgData name="Froduald Kabanza" userId="edf393d0-642b-4b9e-8c75-f62133241689" providerId="ADAL" clId="{F17B1EDF-93CA-4D61-9FA4-3116CF6B8561}" dt="2022-02-02T15:33:10.027" v="12512" actId="478"/>
          <ac:spMkLst>
            <pc:docMk/>
            <pc:sldMk cId="3289469900" sldId="709"/>
            <ac:spMk id="117" creationId="{D667FE70-238D-42E6-9BA3-B165496EDF50}"/>
          </ac:spMkLst>
        </pc:spChg>
        <pc:spChg chg="mod">
          <ac:chgData name="Froduald Kabanza" userId="edf393d0-642b-4b9e-8c75-f62133241689" providerId="ADAL" clId="{F17B1EDF-93CA-4D61-9FA4-3116CF6B8561}" dt="2022-02-02T15:26:18.875" v="12472" actId="1076"/>
          <ac:spMkLst>
            <pc:docMk/>
            <pc:sldMk cId="3289469900" sldId="709"/>
            <ac:spMk id="87042" creationId="{00000000-0000-0000-0000-000000000000}"/>
          </ac:spMkLst>
        </pc:spChg>
        <pc:spChg chg="mod">
          <ac:chgData name="Froduald Kabanza" userId="edf393d0-642b-4b9e-8c75-f62133241689" providerId="ADAL" clId="{F17B1EDF-93CA-4D61-9FA4-3116CF6B8561}" dt="2022-02-02T15:34:01.657" v="12518" actId="1076"/>
          <ac:spMkLst>
            <pc:docMk/>
            <pc:sldMk cId="3289469900" sldId="709"/>
            <ac:spMk id="87043" creationId="{00000000-0000-0000-0000-000000000000}"/>
          </ac:spMkLst>
        </pc:spChg>
        <pc:grpChg chg="del">
          <ac:chgData name="Froduald Kabanza" userId="edf393d0-642b-4b9e-8c75-f62133241689" providerId="ADAL" clId="{F17B1EDF-93CA-4D61-9FA4-3116CF6B8561}" dt="2022-02-02T14:42:49.219" v="11201" actId="478"/>
          <ac:grpSpMkLst>
            <pc:docMk/>
            <pc:sldMk cId="3289469900" sldId="709"/>
            <ac:grpSpMk id="5" creationId="{5386118F-CC9E-40A5-A1C8-C781EB124872}"/>
          </ac:grpSpMkLst>
        </pc:grpChg>
        <pc:grpChg chg="del">
          <ac:chgData name="Froduald Kabanza" userId="edf393d0-642b-4b9e-8c75-f62133241689" providerId="ADAL" clId="{F17B1EDF-93CA-4D61-9FA4-3116CF6B8561}" dt="2022-02-02T14:42:49.219" v="11201" actId="478"/>
          <ac:grpSpMkLst>
            <pc:docMk/>
            <pc:sldMk cId="3289469900" sldId="709"/>
            <ac:grpSpMk id="6" creationId="{BEFBE5AA-FCF2-4B8A-8956-FF62E61C5106}"/>
          </ac:grpSpMkLst>
        </pc:grpChg>
        <pc:grpChg chg="del">
          <ac:chgData name="Froduald Kabanza" userId="edf393d0-642b-4b9e-8c75-f62133241689" providerId="ADAL" clId="{F17B1EDF-93CA-4D61-9FA4-3116CF6B8561}" dt="2022-02-02T14:42:49.219" v="11201" actId="478"/>
          <ac:grpSpMkLst>
            <pc:docMk/>
            <pc:sldMk cId="3289469900" sldId="709"/>
            <ac:grpSpMk id="8" creationId="{8392EA88-10D0-413C-B944-8654B31C2406}"/>
          </ac:grpSpMkLst>
        </pc:grpChg>
        <pc:grpChg chg="del">
          <ac:chgData name="Froduald Kabanza" userId="edf393d0-642b-4b9e-8c75-f62133241689" providerId="ADAL" clId="{F17B1EDF-93CA-4D61-9FA4-3116CF6B8561}" dt="2022-02-02T14:42:49.219" v="11201" actId="478"/>
          <ac:grpSpMkLst>
            <pc:docMk/>
            <pc:sldMk cId="3289469900" sldId="709"/>
            <ac:grpSpMk id="31" creationId="{3A080A3E-06A2-4354-985B-760507A59895}"/>
          </ac:grpSpMkLst>
        </pc:grpChg>
        <pc:grpChg chg="del">
          <ac:chgData name="Froduald Kabanza" userId="edf393d0-642b-4b9e-8c75-f62133241689" providerId="ADAL" clId="{F17B1EDF-93CA-4D61-9FA4-3116CF6B8561}" dt="2022-02-02T14:42:49.219" v="11201" actId="478"/>
          <ac:grpSpMkLst>
            <pc:docMk/>
            <pc:sldMk cId="3289469900" sldId="709"/>
            <ac:grpSpMk id="61" creationId="{B2991010-51C9-426B-97A4-66FD4336C9B1}"/>
          </ac:grpSpMkLst>
        </pc:grpChg>
        <pc:grpChg chg="del">
          <ac:chgData name="Froduald Kabanza" userId="edf393d0-642b-4b9e-8c75-f62133241689" providerId="ADAL" clId="{F17B1EDF-93CA-4D61-9FA4-3116CF6B8561}" dt="2022-02-02T14:42:49.219" v="11201" actId="478"/>
          <ac:grpSpMkLst>
            <pc:docMk/>
            <pc:sldMk cId="3289469900" sldId="709"/>
            <ac:grpSpMk id="76" creationId="{C9AA0854-05A5-42AF-9604-C2A64BE17F5A}"/>
          </ac:grpSpMkLst>
        </pc:grpChg>
        <pc:grpChg chg="add mod">
          <ac:chgData name="Froduald Kabanza" userId="edf393d0-642b-4b9e-8c75-f62133241689" providerId="ADAL" clId="{F17B1EDF-93CA-4D61-9FA4-3116CF6B8561}" dt="2022-02-02T15:20:29.429" v="12397" actId="1076"/>
          <ac:grpSpMkLst>
            <pc:docMk/>
            <pc:sldMk cId="3289469900" sldId="709"/>
            <ac:grpSpMk id="88" creationId="{969D97E6-35BB-472F-B1DC-9E9BB0A211E1}"/>
          </ac:grpSpMkLst>
        </pc:grpChg>
        <pc:grpChg chg="add mod">
          <ac:chgData name="Froduald Kabanza" userId="edf393d0-642b-4b9e-8c75-f62133241689" providerId="ADAL" clId="{F17B1EDF-93CA-4D61-9FA4-3116CF6B8561}" dt="2022-02-02T15:20:29.429" v="12397" actId="1076"/>
          <ac:grpSpMkLst>
            <pc:docMk/>
            <pc:sldMk cId="3289469900" sldId="709"/>
            <ac:grpSpMk id="92" creationId="{44B003CF-053B-4DAB-A1D7-4F77D46334A3}"/>
          </ac:grpSpMkLst>
        </pc:grpChg>
        <pc:grpChg chg="add mod">
          <ac:chgData name="Froduald Kabanza" userId="edf393d0-642b-4b9e-8c75-f62133241689" providerId="ADAL" clId="{F17B1EDF-93CA-4D61-9FA4-3116CF6B8561}" dt="2022-02-02T15:20:29.429" v="12397" actId="1076"/>
          <ac:grpSpMkLst>
            <pc:docMk/>
            <pc:sldMk cId="3289469900" sldId="709"/>
            <ac:grpSpMk id="96" creationId="{65DEF6FB-257B-4AB5-82C1-34E6B05C8A0B}"/>
          </ac:grpSpMkLst>
        </pc:grpChg>
        <pc:grpChg chg="add mod">
          <ac:chgData name="Froduald Kabanza" userId="edf393d0-642b-4b9e-8c75-f62133241689" providerId="ADAL" clId="{F17B1EDF-93CA-4D61-9FA4-3116CF6B8561}" dt="2022-02-02T15:20:29.429" v="12397" actId="1076"/>
          <ac:grpSpMkLst>
            <pc:docMk/>
            <pc:sldMk cId="3289469900" sldId="709"/>
            <ac:grpSpMk id="99" creationId="{B14BBA74-6EDC-46CB-81E8-C018926C088A}"/>
          </ac:grpSpMkLst>
        </pc:grpChg>
        <pc:graphicFrameChg chg="del">
          <ac:chgData name="Froduald Kabanza" userId="edf393d0-642b-4b9e-8c75-f62133241689" providerId="ADAL" clId="{F17B1EDF-93CA-4D61-9FA4-3116CF6B8561}" dt="2022-02-02T14:42:49.219" v="11201" actId="478"/>
          <ac:graphicFrameMkLst>
            <pc:docMk/>
            <pc:sldMk cId="3289469900" sldId="709"/>
            <ac:graphicFrameMk id="3" creationId="{4D9A56F2-55EB-4695-BBF3-F1EB0AB295E8}"/>
          </ac:graphicFrameMkLst>
        </pc:graphicFrameChg>
        <pc:graphicFrameChg chg="add mod modGraphic">
          <ac:chgData name="Froduald Kabanza" userId="edf393d0-642b-4b9e-8c75-f62133241689" providerId="ADAL" clId="{F17B1EDF-93CA-4D61-9FA4-3116CF6B8561}" dt="2022-02-02T15:20:29.429" v="12397" actId="1076"/>
          <ac:graphicFrameMkLst>
            <pc:docMk/>
            <pc:sldMk cId="3289469900" sldId="709"/>
            <ac:graphicFrameMk id="102" creationId="{2612225E-B10B-498A-8851-4EDA073B967F}"/>
          </ac:graphicFrameMkLst>
        </pc:graphicFrameChg>
        <pc:graphicFrameChg chg="add mod modGraphic">
          <ac:chgData name="Froduald Kabanza" userId="edf393d0-642b-4b9e-8c75-f62133241689" providerId="ADAL" clId="{F17B1EDF-93CA-4D61-9FA4-3116CF6B8561}" dt="2022-02-02T15:20:29.429" v="12397" actId="1076"/>
          <ac:graphicFrameMkLst>
            <pc:docMk/>
            <pc:sldMk cId="3289469900" sldId="709"/>
            <ac:graphicFrameMk id="103" creationId="{9DFC14B8-4FC9-46AB-B3E1-C37BD1C1080C}"/>
          </ac:graphicFrameMkLst>
        </pc:graphicFrameChg>
        <pc:picChg chg="del">
          <ac:chgData name="Froduald Kabanza" userId="edf393d0-642b-4b9e-8c75-f62133241689" providerId="ADAL" clId="{F17B1EDF-93CA-4D61-9FA4-3116CF6B8561}" dt="2022-02-02T14:42:49.219" v="11201" actId="478"/>
          <ac:picMkLst>
            <pc:docMk/>
            <pc:sldMk cId="3289469900" sldId="709"/>
            <ac:picMk id="9" creationId="{27AD5432-645A-4493-AC4F-284F8F3F8553}"/>
          </ac:picMkLst>
        </pc:picChg>
        <pc:picChg chg="del">
          <ac:chgData name="Froduald Kabanza" userId="edf393d0-642b-4b9e-8c75-f62133241689" providerId="ADAL" clId="{F17B1EDF-93CA-4D61-9FA4-3116CF6B8561}" dt="2022-02-02T14:42:49.219" v="11201" actId="478"/>
          <ac:picMkLst>
            <pc:docMk/>
            <pc:sldMk cId="3289469900" sldId="709"/>
            <ac:picMk id="10" creationId="{9680E99F-58A2-41E0-A6C4-70BE40638A4E}"/>
          </ac:picMkLst>
        </pc:picChg>
        <pc:picChg chg="add mod">
          <ac:chgData name="Froduald Kabanza" userId="edf393d0-642b-4b9e-8c75-f62133241689" providerId="ADAL" clId="{F17B1EDF-93CA-4D61-9FA4-3116CF6B8561}" dt="2022-02-02T15:30:15.263" v="12491" actId="1076"/>
          <ac:picMkLst>
            <pc:docMk/>
            <pc:sldMk cId="3289469900" sldId="709"/>
            <ac:picMk id="47" creationId="{09AA4673-D117-4BF2-9DAB-E41DB8F38474}"/>
          </ac:picMkLst>
        </pc:picChg>
        <pc:cxnChg chg="del">
          <ac:chgData name="Froduald Kabanza" userId="edf393d0-642b-4b9e-8c75-f62133241689" providerId="ADAL" clId="{F17B1EDF-93CA-4D61-9FA4-3116CF6B8561}" dt="2022-02-02T14:42:49.219" v="11201" actId="478"/>
          <ac:cxnSpMkLst>
            <pc:docMk/>
            <pc:sldMk cId="3289469900" sldId="709"/>
            <ac:cxnSpMk id="50" creationId="{0BFEAF6E-8FE2-4512-BE53-490E0B3D0069}"/>
          </ac:cxnSpMkLst>
        </pc:cxnChg>
        <pc:cxnChg chg="del mod">
          <ac:chgData name="Froduald Kabanza" userId="edf393d0-642b-4b9e-8c75-f62133241689" providerId="ADAL" clId="{F17B1EDF-93CA-4D61-9FA4-3116CF6B8561}" dt="2022-02-02T14:42:49.219" v="11201" actId="478"/>
          <ac:cxnSpMkLst>
            <pc:docMk/>
            <pc:sldMk cId="3289469900" sldId="709"/>
            <ac:cxnSpMk id="59" creationId="{694FFBD8-44E8-4739-A635-C07B16AAA51B}"/>
          </ac:cxnSpMkLst>
        </pc:cxnChg>
        <pc:cxnChg chg="del mod">
          <ac:chgData name="Froduald Kabanza" userId="edf393d0-642b-4b9e-8c75-f62133241689" providerId="ADAL" clId="{F17B1EDF-93CA-4D61-9FA4-3116CF6B8561}" dt="2022-02-02T14:42:49.219" v="11201" actId="478"/>
          <ac:cxnSpMkLst>
            <pc:docMk/>
            <pc:sldMk cId="3289469900" sldId="709"/>
            <ac:cxnSpMk id="87" creationId="{A44B7070-9503-4A4F-8796-A8F4DFF3B4AF}"/>
          </ac:cxnSpMkLst>
        </pc:cxnChg>
        <pc:cxnChg chg="add mod">
          <ac:chgData name="Froduald Kabanza" userId="edf393d0-642b-4b9e-8c75-f62133241689" providerId="ADAL" clId="{F17B1EDF-93CA-4D61-9FA4-3116CF6B8561}" dt="2022-02-02T15:20:29.429" v="12397" actId="1076"/>
          <ac:cxnSpMkLst>
            <pc:docMk/>
            <pc:sldMk cId="3289469900" sldId="709"/>
            <ac:cxnSpMk id="107" creationId="{F40D9C9B-AA02-4DEA-A38E-0A8B05A97D1A}"/>
          </ac:cxnSpMkLst>
        </pc:cxnChg>
        <pc:cxnChg chg="add mod">
          <ac:chgData name="Froduald Kabanza" userId="edf393d0-642b-4b9e-8c75-f62133241689" providerId="ADAL" clId="{F17B1EDF-93CA-4D61-9FA4-3116CF6B8561}" dt="2022-02-02T15:20:29.429" v="12397" actId="1076"/>
          <ac:cxnSpMkLst>
            <pc:docMk/>
            <pc:sldMk cId="3289469900" sldId="709"/>
            <ac:cxnSpMk id="108" creationId="{C70745D8-9CE6-4BDC-AC36-9798AA88EA6F}"/>
          </ac:cxnSpMkLst>
        </pc:cxnChg>
      </pc:sldChg>
      <pc:sldChg chg="addSp delSp modSp add mod">
        <pc:chgData name="Froduald Kabanza" userId="edf393d0-642b-4b9e-8c75-f62133241689" providerId="ADAL" clId="{F17B1EDF-93CA-4D61-9FA4-3116CF6B8561}" dt="2022-02-02T15:16:36.409" v="12353" actId="338"/>
        <pc:sldMkLst>
          <pc:docMk/>
          <pc:sldMk cId="1328830623" sldId="710"/>
        </pc:sldMkLst>
        <pc:spChg chg="add del mod">
          <ac:chgData name="Froduald Kabanza" userId="edf393d0-642b-4b9e-8c75-f62133241689" providerId="ADAL" clId="{F17B1EDF-93CA-4D61-9FA4-3116CF6B8561}" dt="2022-02-02T15:11:52.438" v="12313" actId="478"/>
          <ac:spMkLst>
            <pc:docMk/>
            <pc:sldMk cId="1328830623" sldId="710"/>
            <ac:spMk id="10" creationId="{4D3EC911-A061-4749-BC26-F4DBCB6CA146}"/>
          </ac:spMkLst>
        </pc:spChg>
        <pc:spChg chg="add del">
          <ac:chgData name="Froduald Kabanza" userId="edf393d0-642b-4b9e-8c75-f62133241689" providerId="ADAL" clId="{F17B1EDF-93CA-4D61-9FA4-3116CF6B8561}" dt="2022-02-02T15:13:50.127" v="12334" actId="478"/>
          <ac:spMkLst>
            <pc:docMk/>
            <pc:sldMk cId="1328830623" sldId="710"/>
            <ac:spMk id="20" creationId="{45C2BDF3-9314-4194-8300-A76062DDD68F}"/>
          </ac:spMkLst>
        </pc:spChg>
        <pc:spChg chg="mod topLvl">
          <ac:chgData name="Froduald Kabanza" userId="edf393d0-642b-4b9e-8c75-f62133241689" providerId="ADAL" clId="{F17B1EDF-93CA-4D61-9FA4-3116CF6B8561}" dt="2022-02-02T15:16:36.409" v="12353" actId="338"/>
          <ac:spMkLst>
            <pc:docMk/>
            <pc:sldMk cId="1328830623" sldId="710"/>
            <ac:spMk id="92" creationId="{C1B559A6-874F-4FF4-A6E9-EAC3935AE1EE}"/>
          </ac:spMkLst>
        </pc:spChg>
        <pc:spChg chg="mod topLvl">
          <ac:chgData name="Froduald Kabanza" userId="edf393d0-642b-4b9e-8c75-f62133241689" providerId="ADAL" clId="{F17B1EDF-93CA-4D61-9FA4-3116CF6B8561}" dt="2022-02-02T15:16:36.409" v="12353" actId="338"/>
          <ac:spMkLst>
            <pc:docMk/>
            <pc:sldMk cId="1328830623" sldId="710"/>
            <ac:spMk id="93" creationId="{C4842DD5-EE14-447F-83D0-9C02F432925D}"/>
          </ac:spMkLst>
        </pc:spChg>
        <pc:spChg chg="mod topLvl">
          <ac:chgData name="Froduald Kabanza" userId="edf393d0-642b-4b9e-8c75-f62133241689" providerId="ADAL" clId="{F17B1EDF-93CA-4D61-9FA4-3116CF6B8561}" dt="2022-02-02T15:16:36.409" v="12353" actId="338"/>
          <ac:spMkLst>
            <pc:docMk/>
            <pc:sldMk cId="1328830623" sldId="710"/>
            <ac:spMk id="95" creationId="{51997C99-A6EE-4AAD-91AE-3AEB1E018FD7}"/>
          </ac:spMkLst>
        </pc:spChg>
        <pc:spChg chg="mod topLvl">
          <ac:chgData name="Froduald Kabanza" userId="edf393d0-642b-4b9e-8c75-f62133241689" providerId="ADAL" clId="{F17B1EDF-93CA-4D61-9FA4-3116CF6B8561}" dt="2022-02-02T15:16:36.409" v="12353" actId="338"/>
          <ac:spMkLst>
            <pc:docMk/>
            <pc:sldMk cId="1328830623" sldId="710"/>
            <ac:spMk id="96" creationId="{1369A66A-7623-4713-8124-4CD172E6E68B}"/>
          </ac:spMkLst>
        </pc:spChg>
        <pc:spChg chg="del">
          <ac:chgData name="Froduald Kabanza" userId="edf393d0-642b-4b9e-8c75-f62133241689" providerId="ADAL" clId="{F17B1EDF-93CA-4D61-9FA4-3116CF6B8561}" dt="2022-02-02T15:08:33.069" v="12262" actId="478"/>
          <ac:spMkLst>
            <pc:docMk/>
            <pc:sldMk cId="1328830623" sldId="710"/>
            <ac:spMk id="97" creationId="{1E276F1D-B0FB-4C14-A418-AC124FD5F55D}"/>
          </ac:spMkLst>
        </pc:spChg>
        <pc:spChg chg="mod">
          <ac:chgData name="Froduald Kabanza" userId="edf393d0-642b-4b9e-8c75-f62133241689" providerId="ADAL" clId="{F17B1EDF-93CA-4D61-9FA4-3116CF6B8561}" dt="2022-02-02T15:10:31.453" v="12284" actId="14100"/>
          <ac:spMkLst>
            <pc:docMk/>
            <pc:sldMk cId="1328830623" sldId="710"/>
            <ac:spMk id="98" creationId="{1A5910C9-39D7-4121-A790-A106D9258BB1}"/>
          </ac:spMkLst>
        </pc:spChg>
        <pc:spChg chg="mod topLvl">
          <ac:chgData name="Froduald Kabanza" userId="edf393d0-642b-4b9e-8c75-f62133241689" providerId="ADAL" clId="{F17B1EDF-93CA-4D61-9FA4-3116CF6B8561}" dt="2022-02-02T15:16:36.409" v="12353" actId="338"/>
          <ac:spMkLst>
            <pc:docMk/>
            <pc:sldMk cId="1328830623" sldId="710"/>
            <ac:spMk id="103" creationId="{C5790D14-0194-4CB7-B421-7A104E8E75D9}"/>
          </ac:spMkLst>
        </pc:spChg>
        <pc:spChg chg="mod topLvl">
          <ac:chgData name="Froduald Kabanza" userId="edf393d0-642b-4b9e-8c75-f62133241689" providerId="ADAL" clId="{F17B1EDF-93CA-4D61-9FA4-3116CF6B8561}" dt="2022-02-02T15:16:36.409" v="12353" actId="338"/>
          <ac:spMkLst>
            <pc:docMk/>
            <pc:sldMk cId="1328830623" sldId="710"/>
            <ac:spMk id="104" creationId="{F76AE33D-DAA7-411A-9CD3-CA91E080F3F9}"/>
          </ac:spMkLst>
        </pc:spChg>
        <pc:spChg chg="mod topLvl">
          <ac:chgData name="Froduald Kabanza" userId="edf393d0-642b-4b9e-8c75-f62133241689" providerId="ADAL" clId="{F17B1EDF-93CA-4D61-9FA4-3116CF6B8561}" dt="2022-02-02T15:16:36.409" v="12353" actId="338"/>
          <ac:spMkLst>
            <pc:docMk/>
            <pc:sldMk cId="1328830623" sldId="710"/>
            <ac:spMk id="106" creationId="{727711B6-2521-43F1-8882-668F1D5C728C}"/>
          </ac:spMkLst>
        </pc:spChg>
        <pc:spChg chg="mod topLvl">
          <ac:chgData name="Froduald Kabanza" userId="edf393d0-642b-4b9e-8c75-f62133241689" providerId="ADAL" clId="{F17B1EDF-93CA-4D61-9FA4-3116CF6B8561}" dt="2022-02-02T15:16:36.409" v="12353" actId="338"/>
          <ac:spMkLst>
            <pc:docMk/>
            <pc:sldMk cId="1328830623" sldId="710"/>
            <ac:spMk id="107" creationId="{406AE5A3-A59C-41AC-BF28-BE813306572D}"/>
          </ac:spMkLst>
        </pc:spChg>
        <pc:spChg chg="del">
          <ac:chgData name="Froduald Kabanza" userId="edf393d0-642b-4b9e-8c75-f62133241689" providerId="ADAL" clId="{F17B1EDF-93CA-4D61-9FA4-3116CF6B8561}" dt="2022-02-02T15:08:23.417" v="12259" actId="478"/>
          <ac:spMkLst>
            <pc:docMk/>
            <pc:sldMk cId="1328830623" sldId="710"/>
            <ac:spMk id="111" creationId="{D757EE71-F8F3-41AF-8C4A-4F84E977CAEB}"/>
          </ac:spMkLst>
        </pc:spChg>
        <pc:spChg chg="del mod">
          <ac:chgData name="Froduald Kabanza" userId="edf393d0-642b-4b9e-8c75-f62133241689" providerId="ADAL" clId="{F17B1EDF-93CA-4D61-9FA4-3116CF6B8561}" dt="2022-02-02T15:12:02.145" v="12314" actId="478"/>
          <ac:spMkLst>
            <pc:docMk/>
            <pc:sldMk cId="1328830623" sldId="710"/>
            <ac:spMk id="114" creationId="{A0E9D3B2-9A45-4AA4-9D32-E710F7C4BC5B}"/>
          </ac:spMkLst>
        </pc:spChg>
        <pc:spChg chg="mod">
          <ac:chgData name="Froduald Kabanza" userId="edf393d0-642b-4b9e-8c75-f62133241689" providerId="ADAL" clId="{F17B1EDF-93CA-4D61-9FA4-3116CF6B8561}" dt="2022-02-02T15:10:42.642" v="12285" actId="1076"/>
          <ac:spMkLst>
            <pc:docMk/>
            <pc:sldMk cId="1328830623" sldId="710"/>
            <ac:spMk id="115" creationId="{274FD4C8-ED68-44ED-B8C2-CAC6FE61A2FE}"/>
          </ac:spMkLst>
        </pc:spChg>
        <pc:spChg chg="mod">
          <ac:chgData name="Froduald Kabanza" userId="edf393d0-642b-4b9e-8c75-f62133241689" providerId="ADAL" clId="{F17B1EDF-93CA-4D61-9FA4-3116CF6B8561}" dt="2022-02-02T15:10:47.802" v="12287" actId="1076"/>
          <ac:spMkLst>
            <pc:docMk/>
            <pc:sldMk cId="1328830623" sldId="710"/>
            <ac:spMk id="116" creationId="{BBBE4DF8-00E6-4D53-9BDB-03E92A2B604A}"/>
          </ac:spMkLst>
        </pc:spChg>
        <pc:spChg chg="mod">
          <ac:chgData name="Froduald Kabanza" userId="edf393d0-642b-4b9e-8c75-f62133241689" providerId="ADAL" clId="{F17B1EDF-93CA-4D61-9FA4-3116CF6B8561}" dt="2022-02-02T15:11:04.304" v="12289" actId="1076"/>
          <ac:spMkLst>
            <pc:docMk/>
            <pc:sldMk cId="1328830623" sldId="710"/>
            <ac:spMk id="117" creationId="{2F9AE565-C601-4A08-BA1B-974771EFFAAA}"/>
          </ac:spMkLst>
        </pc:spChg>
        <pc:spChg chg="del">
          <ac:chgData name="Froduald Kabanza" userId="edf393d0-642b-4b9e-8c75-f62133241689" providerId="ADAL" clId="{F17B1EDF-93CA-4D61-9FA4-3116CF6B8561}" dt="2022-02-02T15:08:28.368" v="12260" actId="478"/>
          <ac:spMkLst>
            <pc:docMk/>
            <pc:sldMk cId="1328830623" sldId="710"/>
            <ac:spMk id="83970" creationId="{00000000-0000-0000-0000-000000000000}"/>
          </ac:spMkLst>
        </pc:spChg>
        <pc:spChg chg="del mod">
          <ac:chgData name="Froduald Kabanza" userId="edf393d0-642b-4b9e-8c75-f62133241689" providerId="ADAL" clId="{F17B1EDF-93CA-4D61-9FA4-3116CF6B8561}" dt="2022-02-02T15:11:50.202" v="12312" actId="478"/>
          <ac:spMkLst>
            <pc:docMk/>
            <pc:sldMk cId="1328830623" sldId="710"/>
            <ac:spMk id="83971" creationId="{00000000-0000-0000-0000-000000000000}"/>
          </ac:spMkLst>
        </pc:spChg>
        <pc:grpChg chg="add mod">
          <ac:chgData name="Froduald Kabanza" userId="edf393d0-642b-4b9e-8c75-f62133241689" providerId="ADAL" clId="{F17B1EDF-93CA-4D61-9FA4-3116CF6B8561}" dt="2022-02-02T15:16:36.409" v="12353" actId="338"/>
          <ac:grpSpMkLst>
            <pc:docMk/>
            <pc:sldMk cId="1328830623" sldId="710"/>
            <ac:grpSpMk id="31" creationId="{C6396D1E-F466-4895-B2D9-40ED217F9FC4}"/>
          </ac:grpSpMkLst>
        </pc:grpChg>
        <pc:grpChg chg="add mod">
          <ac:chgData name="Froduald Kabanza" userId="edf393d0-642b-4b9e-8c75-f62133241689" providerId="ADAL" clId="{F17B1EDF-93CA-4D61-9FA4-3116CF6B8561}" dt="2022-02-02T15:16:36.409" v="12353" actId="338"/>
          <ac:grpSpMkLst>
            <pc:docMk/>
            <pc:sldMk cId="1328830623" sldId="710"/>
            <ac:grpSpMk id="32" creationId="{E4825309-F5A0-48BA-8974-80735BE5A41F}"/>
          </ac:grpSpMkLst>
        </pc:grpChg>
        <pc:grpChg chg="add mod">
          <ac:chgData name="Froduald Kabanza" userId="edf393d0-642b-4b9e-8c75-f62133241689" providerId="ADAL" clId="{F17B1EDF-93CA-4D61-9FA4-3116CF6B8561}" dt="2022-02-02T15:16:36.409" v="12353" actId="338"/>
          <ac:grpSpMkLst>
            <pc:docMk/>
            <pc:sldMk cId="1328830623" sldId="710"/>
            <ac:grpSpMk id="33" creationId="{88C1DEC6-63A8-450F-A6B9-70AB81C52A53}"/>
          </ac:grpSpMkLst>
        </pc:grpChg>
        <pc:grpChg chg="add mod">
          <ac:chgData name="Froduald Kabanza" userId="edf393d0-642b-4b9e-8c75-f62133241689" providerId="ADAL" clId="{F17B1EDF-93CA-4D61-9FA4-3116CF6B8561}" dt="2022-02-02T15:16:36.409" v="12353" actId="338"/>
          <ac:grpSpMkLst>
            <pc:docMk/>
            <pc:sldMk cId="1328830623" sldId="710"/>
            <ac:grpSpMk id="34" creationId="{D9D8C2DA-1669-49C3-9180-AB6CACDDFE40}"/>
          </ac:grpSpMkLst>
        </pc:grpChg>
        <pc:grpChg chg="del mod">
          <ac:chgData name="Froduald Kabanza" userId="edf393d0-642b-4b9e-8c75-f62133241689" providerId="ADAL" clId="{F17B1EDF-93CA-4D61-9FA4-3116CF6B8561}" dt="2022-02-02T15:15:20.692" v="12346" actId="165"/>
          <ac:grpSpMkLst>
            <pc:docMk/>
            <pc:sldMk cId="1328830623" sldId="710"/>
            <ac:grpSpMk id="91" creationId="{049BFC6A-CF42-476C-96DE-2068EBF12CCB}"/>
          </ac:grpSpMkLst>
        </pc:grpChg>
        <pc:grpChg chg="del mod">
          <ac:chgData name="Froduald Kabanza" userId="edf393d0-642b-4b9e-8c75-f62133241689" providerId="ADAL" clId="{F17B1EDF-93CA-4D61-9FA4-3116CF6B8561}" dt="2022-02-02T15:15:20.692" v="12346" actId="165"/>
          <ac:grpSpMkLst>
            <pc:docMk/>
            <pc:sldMk cId="1328830623" sldId="710"/>
            <ac:grpSpMk id="94" creationId="{E400A6BC-B83A-407D-BFE7-5345F1461D21}"/>
          </ac:grpSpMkLst>
        </pc:grpChg>
        <pc:grpChg chg="del">
          <ac:chgData name="Froduald Kabanza" userId="edf393d0-642b-4b9e-8c75-f62133241689" providerId="ADAL" clId="{F17B1EDF-93CA-4D61-9FA4-3116CF6B8561}" dt="2022-02-02T15:08:31.220" v="12261" actId="478"/>
          <ac:grpSpMkLst>
            <pc:docMk/>
            <pc:sldMk cId="1328830623" sldId="710"/>
            <ac:grpSpMk id="99" creationId="{F99BFCB5-2F4E-4A90-9CF2-A2DB15E90FDF}"/>
          </ac:grpSpMkLst>
        </pc:grpChg>
        <pc:grpChg chg="del mod">
          <ac:chgData name="Froduald Kabanza" userId="edf393d0-642b-4b9e-8c75-f62133241689" providerId="ADAL" clId="{F17B1EDF-93CA-4D61-9FA4-3116CF6B8561}" dt="2022-02-02T15:15:20.692" v="12346" actId="165"/>
          <ac:grpSpMkLst>
            <pc:docMk/>
            <pc:sldMk cId="1328830623" sldId="710"/>
            <ac:grpSpMk id="102" creationId="{43B53F1A-8174-40AE-8808-9ACFAE8F2792}"/>
          </ac:grpSpMkLst>
        </pc:grpChg>
        <pc:grpChg chg="del mod">
          <ac:chgData name="Froduald Kabanza" userId="edf393d0-642b-4b9e-8c75-f62133241689" providerId="ADAL" clId="{F17B1EDF-93CA-4D61-9FA4-3116CF6B8561}" dt="2022-02-02T15:15:20.692" v="12346" actId="165"/>
          <ac:grpSpMkLst>
            <pc:docMk/>
            <pc:sldMk cId="1328830623" sldId="710"/>
            <ac:grpSpMk id="105" creationId="{FD3987ED-B8C8-4C87-BAF3-B27705B85CEB}"/>
          </ac:grpSpMkLst>
        </pc:grpChg>
        <pc:grpChg chg="del">
          <ac:chgData name="Froduald Kabanza" userId="edf393d0-642b-4b9e-8c75-f62133241689" providerId="ADAL" clId="{F17B1EDF-93CA-4D61-9FA4-3116CF6B8561}" dt="2022-02-02T15:08:21.218" v="12258" actId="478"/>
          <ac:grpSpMkLst>
            <pc:docMk/>
            <pc:sldMk cId="1328830623" sldId="710"/>
            <ac:grpSpMk id="108" creationId="{731EA4C8-5BE7-4986-943D-08CE77DF751A}"/>
          </ac:grpSpMkLst>
        </pc:grpChg>
        <pc:graphicFrameChg chg="mod modGraphic">
          <ac:chgData name="Froduald Kabanza" userId="edf393d0-642b-4b9e-8c75-f62133241689" providerId="ADAL" clId="{F17B1EDF-93CA-4D61-9FA4-3116CF6B8561}" dt="2022-02-02T15:12:14.108" v="12317" actId="1076"/>
          <ac:graphicFrameMkLst>
            <pc:docMk/>
            <pc:sldMk cId="1328830623" sldId="710"/>
            <ac:graphicFrameMk id="112" creationId="{FBF452B5-F8DB-411B-A6F7-860B0B98FBC0}"/>
          </ac:graphicFrameMkLst>
        </pc:graphicFrameChg>
        <pc:graphicFrameChg chg="mod modGraphic">
          <ac:chgData name="Froduald Kabanza" userId="edf393d0-642b-4b9e-8c75-f62133241689" providerId="ADAL" clId="{F17B1EDF-93CA-4D61-9FA4-3116CF6B8561}" dt="2022-02-02T15:16:10.566" v="12350" actId="1076"/>
          <ac:graphicFrameMkLst>
            <pc:docMk/>
            <pc:sldMk cId="1328830623" sldId="710"/>
            <ac:graphicFrameMk id="113" creationId="{9A8CEE25-3386-494F-8BCF-070BB6FB5FB2}"/>
          </ac:graphicFrameMkLst>
        </pc:graphicFrameChg>
        <pc:cxnChg chg="del">
          <ac:chgData name="Froduald Kabanza" userId="edf393d0-642b-4b9e-8c75-f62133241689" providerId="ADAL" clId="{F17B1EDF-93CA-4D61-9FA4-3116CF6B8561}" dt="2022-02-02T15:08:53.434" v="12266" actId="478"/>
          <ac:cxnSpMkLst>
            <pc:docMk/>
            <pc:sldMk cId="1328830623" sldId="710"/>
            <ac:cxnSpMk id="4" creationId="{0B3E59A4-8A6B-4D4C-AC94-547374D7061F}"/>
          </ac:cxnSpMkLst>
        </pc:cxnChg>
        <pc:cxnChg chg="add del mod">
          <ac:chgData name="Froduald Kabanza" userId="edf393d0-642b-4b9e-8c75-f62133241689" providerId="ADAL" clId="{F17B1EDF-93CA-4D61-9FA4-3116CF6B8561}" dt="2022-02-02T15:12:52.909" v="12327" actId="478"/>
          <ac:cxnSpMkLst>
            <pc:docMk/>
            <pc:sldMk cId="1328830623" sldId="710"/>
            <ac:cxnSpMk id="13" creationId="{0C17AB5A-9CBA-48AB-B5E0-2EC15C05ADA0}"/>
          </ac:cxnSpMkLst>
        </pc:cxnChg>
        <pc:cxnChg chg="add del mod">
          <ac:chgData name="Froduald Kabanza" userId="edf393d0-642b-4b9e-8c75-f62133241689" providerId="ADAL" clId="{F17B1EDF-93CA-4D61-9FA4-3116CF6B8561}" dt="2022-02-02T15:13:47.292" v="12333" actId="478"/>
          <ac:cxnSpMkLst>
            <pc:docMk/>
            <pc:sldMk cId="1328830623" sldId="710"/>
            <ac:cxnSpMk id="18" creationId="{8B49FD15-5609-497A-9536-C4DAE97F218C}"/>
          </ac:cxnSpMkLst>
        </pc:cxnChg>
        <pc:cxnChg chg="add mod">
          <ac:chgData name="Froduald Kabanza" userId="edf393d0-642b-4b9e-8c75-f62133241689" providerId="ADAL" clId="{F17B1EDF-93CA-4D61-9FA4-3116CF6B8561}" dt="2022-02-02T15:16:25.556" v="12352" actId="14100"/>
          <ac:cxnSpMkLst>
            <pc:docMk/>
            <pc:sldMk cId="1328830623" sldId="710"/>
            <ac:cxnSpMk id="23" creationId="{98709784-FCE0-428C-87E5-B214EDBFF209}"/>
          </ac:cxnSpMkLst>
        </pc:cxnChg>
        <pc:cxnChg chg="add mod">
          <ac:chgData name="Froduald Kabanza" userId="edf393d0-642b-4b9e-8c75-f62133241689" providerId="ADAL" clId="{F17B1EDF-93CA-4D61-9FA4-3116CF6B8561}" dt="2022-02-02T15:15:04.031" v="12345" actId="1582"/>
          <ac:cxnSpMkLst>
            <pc:docMk/>
            <pc:sldMk cId="1328830623" sldId="710"/>
            <ac:cxnSpMk id="38" creationId="{34276CB5-8492-44BF-A634-3B45E1A15371}"/>
          </ac:cxnSpMkLst>
        </pc:cxnChg>
        <pc:cxnChg chg="del mod">
          <ac:chgData name="Froduald Kabanza" userId="edf393d0-642b-4b9e-8c75-f62133241689" providerId="ADAL" clId="{F17B1EDF-93CA-4D61-9FA4-3116CF6B8561}" dt="2022-02-02T15:12:26.352" v="12320" actId="478"/>
          <ac:cxnSpMkLst>
            <pc:docMk/>
            <pc:sldMk cId="1328830623" sldId="710"/>
            <ac:cxnSpMk id="118" creationId="{0972CB7C-E277-478F-AD9B-3CED32C7039B}"/>
          </ac:cxnSpMkLst>
        </pc:cxnChg>
      </pc:sldChg>
      <pc:sldChg chg="addSp delSp modSp add mod delAnim modAnim">
        <pc:chgData name="Froduald Kabanza" userId="edf393d0-642b-4b9e-8c75-f62133241689" providerId="ADAL" clId="{F17B1EDF-93CA-4D61-9FA4-3116CF6B8561}" dt="2022-02-02T15:44:33.133" v="12626" actId="1076"/>
        <pc:sldMkLst>
          <pc:docMk/>
          <pc:sldMk cId="677725290" sldId="711"/>
        </pc:sldMkLst>
        <pc:spChg chg="add del mod">
          <ac:chgData name="Froduald Kabanza" userId="edf393d0-642b-4b9e-8c75-f62133241689" providerId="ADAL" clId="{F17B1EDF-93CA-4D61-9FA4-3116CF6B8561}" dt="2022-02-02T15:42:00.835" v="12600" actId="478"/>
          <ac:spMkLst>
            <pc:docMk/>
            <pc:sldMk cId="677725290" sldId="711"/>
            <ac:spMk id="2" creationId="{4E8C621E-68C1-4CFD-AAA3-13F7DBCB4B73}"/>
          </ac:spMkLst>
        </pc:spChg>
        <pc:spChg chg="add del mod">
          <ac:chgData name="Froduald Kabanza" userId="edf393d0-642b-4b9e-8c75-f62133241689" providerId="ADAL" clId="{F17B1EDF-93CA-4D61-9FA4-3116CF6B8561}" dt="2022-02-02T15:44:29.345" v="12625" actId="478"/>
          <ac:spMkLst>
            <pc:docMk/>
            <pc:sldMk cId="677725290" sldId="711"/>
            <ac:spMk id="5" creationId="{9161B2A2-0C11-49AF-974E-936B729263C6}"/>
          </ac:spMkLst>
        </pc:spChg>
        <pc:spChg chg="add del mod">
          <ac:chgData name="Froduald Kabanza" userId="edf393d0-642b-4b9e-8c75-f62133241689" providerId="ADAL" clId="{F17B1EDF-93CA-4D61-9FA4-3116CF6B8561}" dt="2022-02-02T15:44:26.630" v="12624" actId="478"/>
          <ac:spMkLst>
            <pc:docMk/>
            <pc:sldMk cId="677725290" sldId="711"/>
            <ac:spMk id="33" creationId="{C7DF13BC-A900-40CD-8D7F-ABEE0F8EC2B5}"/>
          </ac:spMkLst>
        </pc:spChg>
        <pc:spChg chg="del">
          <ac:chgData name="Froduald Kabanza" userId="edf393d0-642b-4b9e-8c75-f62133241689" providerId="ADAL" clId="{F17B1EDF-93CA-4D61-9FA4-3116CF6B8561}" dt="2022-02-02T15:42:13.469" v="12602" actId="478"/>
          <ac:spMkLst>
            <pc:docMk/>
            <pc:sldMk cId="677725290" sldId="711"/>
            <ac:spMk id="51" creationId="{B562C9D7-74AF-4A81-B071-B530EB2BC548}"/>
          </ac:spMkLst>
        </pc:spChg>
        <pc:spChg chg="del">
          <ac:chgData name="Froduald Kabanza" userId="edf393d0-642b-4b9e-8c75-f62133241689" providerId="ADAL" clId="{F17B1EDF-93CA-4D61-9FA4-3116CF6B8561}" dt="2022-02-02T15:42:04.635" v="12601" actId="478"/>
          <ac:spMkLst>
            <pc:docMk/>
            <pc:sldMk cId="677725290" sldId="711"/>
            <ac:spMk id="54" creationId="{D598C0C9-6AF7-42D4-B075-1EB223871158}"/>
          </ac:spMkLst>
        </pc:spChg>
        <pc:spChg chg="del">
          <ac:chgData name="Froduald Kabanza" userId="edf393d0-642b-4b9e-8c75-f62133241689" providerId="ADAL" clId="{F17B1EDF-93CA-4D61-9FA4-3116CF6B8561}" dt="2022-02-02T15:42:20.655" v="12604" actId="478"/>
          <ac:spMkLst>
            <pc:docMk/>
            <pc:sldMk cId="677725290" sldId="711"/>
            <ac:spMk id="95" creationId="{095839D7-2072-46BD-8CC9-137BD4E73BF8}"/>
          </ac:spMkLst>
        </pc:spChg>
        <pc:spChg chg="del">
          <ac:chgData name="Froduald Kabanza" userId="edf393d0-642b-4b9e-8c75-f62133241689" providerId="ADAL" clId="{F17B1EDF-93CA-4D61-9FA4-3116CF6B8561}" dt="2022-02-02T15:42:20.655" v="12604" actId="478"/>
          <ac:spMkLst>
            <pc:docMk/>
            <pc:sldMk cId="677725290" sldId="711"/>
            <ac:spMk id="104" creationId="{E15C28F7-E5F1-4CEE-B4E4-6BFF77F024DD}"/>
          </ac:spMkLst>
        </pc:spChg>
        <pc:spChg chg="del">
          <ac:chgData name="Froduald Kabanza" userId="edf393d0-642b-4b9e-8c75-f62133241689" providerId="ADAL" clId="{F17B1EDF-93CA-4D61-9FA4-3116CF6B8561}" dt="2022-02-02T15:42:20.655" v="12604" actId="478"/>
          <ac:spMkLst>
            <pc:docMk/>
            <pc:sldMk cId="677725290" sldId="711"/>
            <ac:spMk id="105" creationId="{1DE2CCC3-BC32-4F6F-923E-2C4311EBB441}"/>
          </ac:spMkLst>
        </pc:spChg>
        <pc:spChg chg="del">
          <ac:chgData name="Froduald Kabanza" userId="edf393d0-642b-4b9e-8c75-f62133241689" providerId="ADAL" clId="{F17B1EDF-93CA-4D61-9FA4-3116CF6B8561}" dt="2022-02-02T15:42:20.655" v="12604" actId="478"/>
          <ac:spMkLst>
            <pc:docMk/>
            <pc:sldMk cId="677725290" sldId="711"/>
            <ac:spMk id="106" creationId="{F7420559-3DC9-46DE-94B5-9D2D84849322}"/>
          </ac:spMkLst>
        </pc:spChg>
        <pc:spChg chg="del">
          <ac:chgData name="Froduald Kabanza" userId="edf393d0-642b-4b9e-8c75-f62133241689" providerId="ADAL" clId="{F17B1EDF-93CA-4D61-9FA4-3116CF6B8561}" dt="2022-02-02T15:42:13.469" v="12602" actId="478"/>
          <ac:spMkLst>
            <pc:docMk/>
            <pc:sldMk cId="677725290" sldId="711"/>
            <ac:spMk id="111" creationId="{DA01FDCA-220B-47E7-B4F0-E35EAC6390EC}"/>
          </ac:spMkLst>
        </pc:spChg>
        <pc:spChg chg="del">
          <ac:chgData name="Froduald Kabanza" userId="edf393d0-642b-4b9e-8c75-f62133241689" providerId="ADAL" clId="{F17B1EDF-93CA-4D61-9FA4-3116CF6B8561}" dt="2022-02-02T15:42:15.560" v="12603" actId="478"/>
          <ac:spMkLst>
            <pc:docMk/>
            <pc:sldMk cId="677725290" sldId="711"/>
            <ac:spMk id="112" creationId="{BCDFA58A-3132-4161-9EB4-4B5CBC59A120}"/>
          </ac:spMkLst>
        </pc:spChg>
        <pc:spChg chg="del">
          <ac:chgData name="Froduald Kabanza" userId="edf393d0-642b-4b9e-8c75-f62133241689" providerId="ADAL" clId="{F17B1EDF-93CA-4D61-9FA4-3116CF6B8561}" dt="2022-02-02T15:41:58.427" v="12599" actId="478"/>
          <ac:spMkLst>
            <pc:docMk/>
            <pc:sldMk cId="677725290" sldId="711"/>
            <ac:spMk id="87043" creationId="{00000000-0000-0000-0000-000000000000}"/>
          </ac:spMkLst>
        </pc:spChg>
        <pc:grpChg chg="del">
          <ac:chgData name="Froduald Kabanza" userId="edf393d0-642b-4b9e-8c75-f62133241689" providerId="ADAL" clId="{F17B1EDF-93CA-4D61-9FA4-3116CF6B8561}" dt="2022-02-02T15:42:20.655" v="12604" actId="478"/>
          <ac:grpSpMkLst>
            <pc:docMk/>
            <pc:sldMk cId="677725290" sldId="711"/>
            <ac:grpSpMk id="88" creationId="{969D97E6-35BB-472F-B1DC-9E9BB0A211E1}"/>
          </ac:grpSpMkLst>
        </pc:grpChg>
        <pc:grpChg chg="del">
          <ac:chgData name="Froduald Kabanza" userId="edf393d0-642b-4b9e-8c75-f62133241689" providerId="ADAL" clId="{F17B1EDF-93CA-4D61-9FA4-3116CF6B8561}" dt="2022-02-02T15:42:20.655" v="12604" actId="478"/>
          <ac:grpSpMkLst>
            <pc:docMk/>
            <pc:sldMk cId="677725290" sldId="711"/>
            <ac:grpSpMk id="92" creationId="{44B003CF-053B-4DAB-A1D7-4F77D46334A3}"/>
          </ac:grpSpMkLst>
        </pc:grpChg>
        <pc:grpChg chg="del">
          <ac:chgData name="Froduald Kabanza" userId="edf393d0-642b-4b9e-8c75-f62133241689" providerId="ADAL" clId="{F17B1EDF-93CA-4D61-9FA4-3116CF6B8561}" dt="2022-02-02T15:42:20.655" v="12604" actId="478"/>
          <ac:grpSpMkLst>
            <pc:docMk/>
            <pc:sldMk cId="677725290" sldId="711"/>
            <ac:grpSpMk id="96" creationId="{65DEF6FB-257B-4AB5-82C1-34E6B05C8A0B}"/>
          </ac:grpSpMkLst>
        </pc:grpChg>
        <pc:grpChg chg="del">
          <ac:chgData name="Froduald Kabanza" userId="edf393d0-642b-4b9e-8c75-f62133241689" providerId="ADAL" clId="{F17B1EDF-93CA-4D61-9FA4-3116CF6B8561}" dt="2022-02-02T15:42:20.655" v="12604" actId="478"/>
          <ac:grpSpMkLst>
            <pc:docMk/>
            <pc:sldMk cId="677725290" sldId="711"/>
            <ac:grpSpMk id="99" creationId="{B14BBA74-6EDC-46CB-81E8-C018926C088A}"/>
          </ac:grpSpMkLst>
        </pc:grpChg>
        <pc:graphicFrameChg chg="del">
          <ac:chgData name="Froduald Kabanza" userId="edf393d0-642b-4b9e-8c75-f62133241689" providerId="ADAL" clId="{F17B1EDF-93CA-4D61-9FA4-3116CF6B8561}" dt="2022-02-02T15:42:20.655" v="12604" actId="478"/>
          <ac:graphicFrameMkLst>
            <pc:docMk/>
            <pc:sldMk cId="677725290" sldId="711"/>
            <ac:graphicFrameMk id="102" creationId="{2612225E-B10B-498A-8851-4EDA073B967F}"/>
          </ac:graphicFrameMkLst>
        </pc:graphicFrameChg>
        <pc:graphicFrameChg chg="del">
          <ac:chgData name="Froduald Kabanza" userId="edf393d0-642b-4b9e-8c75-f62133241689" providerId="ADAL" clId="{F17B1EDF-93CA-4D61-9FA4-3116CF6B8561}" dt="2022-02-02T15:42:20.655" v="12604" actId="478"/>
          <ac:graphicFrameMkLst>
            <pc:docMk/>
            <pc:sldMk cId="677725290" sldId="711"/>
            <ac:graphicFrameMk id="103" creationId="{9DFC14B8-4FC9-46AB-B3E1-C37BD1C1080C}"/>
          </ac:graphicFrameMkLst>
        </pc:graphicFrameChg>
        <pc:picChg chg="add mod">
          <ac:chgData name="Froduald Kabanza" userId="edf393d0-642b-4b9e-8c75-f62133241689" providerId="ADAL" clId="{F17B1EDF-93CA-4D61-9FA4-3116CF6B8561}" dt="2022-02-02T15:44:33.133" v="12626" actId="1076"/>
          <ac:picMkLst>
            <pc:docMk/>
            <pc:sldMk cId="677725290" sldId="711"/>
            <ac:picMk id="4" creationId="{8C6CB26A-894F-400E-8170-4A5224C7116F}"/>
          </ac:picMkLst>
        </pc:picChg>
        <pc:picChg chg="del">
          <ac:chgData name="Froduald Kabanza" userId="edf393d0-642b-4b9e-8c75-f62133241689" providerId="ADAL" clId="{F17B1EDF-93CA-4D61-9FA4-3116CF6B8561}" dt="2022-02-02T15:42:20.655" v="12604" actId="478"/>
          <ac:picMkLst>
            <pc:docMk/>
            <pc:sldMk cId="677725290" sldId="711"/>
            <ac:picMk id="47" creationId="{09AA4673-D117-4BF2-9DAB-E41DB8F38474}"/>
          </ac:picMkLst>
        </pc:picChg>
        <pc:cxnChg chg="del">
          <ac:chgData name="Froduald Kabanza" userId="edf393d0-642b-4b9e-8c75-f62133241689" providerId="ADAL" clId="{F17B1EDF-93CA-4D61-9FA4-3116CF6B8561}" dt="2022-02-02T15:42:20.655" v="12604" actId="478"/>
          <ac:cxnSpMkLst>
            <pc:docMk/>
            <pc:sldMk cId="677725290" sldId="711"/>
            <ac:cxnSpMk id="107" creationId="{F40D9C9B-AA02-4DEA-A38E-0A8B05A97D1A}"/>
          </ac:cxnSpMkLst>
        </pc:cxnChg>
        <pc:cxnChg chg="del mod">
          <ac:chgData name="Froduald Kabanza" userId="edf393d0-642b-4b9e-8c75-f62133241689" providerId="ADAL" clId="{F17B1EDF-93CA-4D61-9FA4-3116CF6B8561}" dt="2022-02-02T15:42:20.655" v="12604" actId="478"/>
          <ac:cxnSpMkLst>
            <pc:docMk/>
            <pc:sldMk cId="677725290" sldId="711"/>
            <ac:cxnSpMk id="108" creationId="{C70745D8-9CE6-4BDC-AC36-9798AA88EA6F}"/>
          </ac:cxnSpMkLst>
        </pc:cxnChg>
      </pc:sldChg>
      <pc:sldChg chg="delSp modSp add mod ord modAnim modNotesTx">
        <pc:chgData name="Froduald Kabanza" userId="edf393d0-642b-4b9e-8c75-f62133241689" providerId="ADAL" clId="{F17B1EDF-93CA-4D61-9FA4-3116CF6B8561}" dt="2022-02-02T16:14:55.937" v="14107" actId="20577"/>
        <pc:sldMkLst>
          <pc:docMk/>
          <pc:sldMk cId="1416502319" sldId="712"/>
        </pc:sldMkLst>
        <pc:spChg chg="del">
          <ac:chgData name="Froduald Kabanza" userId="edf393d0-642b-4b9e-8c75-f62133241689" providerId="ADAL" clId="{F17B1EDF-93CA-4D61-9FA4-3116CF6B8561}" dt="2022-02-02T15:50:08.409" v="13040" actId="478"/>
          <ac:spMkLst>
            <pc:docMk/>
            <pc:sldMk cId="1416502319" sldId="712"/>
            <ac:spMk id="51" creationId="{B562C9D7-74AF-4A81-B071-B530EB2BC548}"/>
          </ac:spMkLst>
        </pc:spChg>
        <pc:spChg chg="del">
          <ac:chgData name="Froduald Kabanza" userId="edf393d0-642b-4b9e-8c75-f62133241689" providerId="ADAL" clId="{F17B1EDF-93CA-4D61-9FA4-3116CF6B8561}" dt="2022-02-02T15:50:08.409" v="13040" actId="478"/>
          <ac:spMkLst>
            <pc:docMk/>
            <pc:sldMk cId="1416502319" sldId="712"/>
            <ac:spMk id="54" creationId="{D598C0C9-6AF7-42D4-B075-1EB223871158}"/>
          </ac:spMkLst>
        </pc:spChg>
        <pc:spChg chg="del">
          <ac:chgData name="Froduald Kabanza" userId="edf393d0-642b-4b9e-8c75-f62133241689" providerId="ADAL" clId="{F17B1EDF-93CA-4D61-9FA4-3116CF6B8561}" dt="2022-02-02T15:50:08.409" v="13040" actId="478"/>
          <ac:spMkLst>
            <pc:docMk/>
            <pc:sldMk cId="1416502319" sldId="712"/>
            <ac:spMk id="95" creationId="{095839D7-2072-46BD-8CC9-137BD4E73BF8}"/>
          </ac:spMkLst>
        </pc:spChg>
        <pc:spChg chg="del">
          <ac:chgData name="Froduald Kabanza" userId="edf393d0-642b-4b9e-8c75-f62133241689" providerId="ADAL" clId="{F17B1EDF-93CA-4D61-9FA4-3116CF6B8561}" dt="2022-02-02T15:50:08.409" v="13040" actId="478"/>
          <ac:spMkLst>
            <pc:docMk/>
            <pc:sldMk cId="1416502319" sldId="712"/>
            <ac:spMk id="104" creationId="{E15C28F7-E5F1-4CEE-B4E4-6BFF77F024DD}"/>
          </ac:spMkLst>
        </pc:spChg>
        <pc:spChg chg="del">
          <ac:chgData name="Froduald Kabanza" userId="edf393d0-642b-4b9e-8c75-f62133241689" providerId="ADAL" clId="{F17B1EDF-93CA-4D61-9FA4-3116CF6B8561}" dt="2022-02-02T15:50:08.409" v="13040" actId="478"/>
          <ac:spMkLst>
            <pc:docMk/>
            <pc:sldMk cId="1416502319" sldId="712"/>
            <ac:spMk id="105" creationId="{1DE2CCC3-BC32-4F6F-923E-2C4311EBB441}"/>
          </ac:spMkLst>
        </pc:spChg>
        <pc:spChg chg="del">
          <ac:chgData name="Froduald Kabanza" userId="edf393d0-642b-4b9e-8c75-f62133241689" providerId="ADAL" clId="{F17B1EDF-93CA-4D61-9FA4-3116CF6B8561}" dt="2022-02-02T15:50:08.409" v="13040" actId="478"/>
          <ac:spMkLst>
            <pc:docMk/>
            <pc:sldMk cId="1416502319" sldId="712"/>
            <ac:spMk id="106" creationId="{F7420559-3DC9-46DE-94B5-9D2D84849322}"/>
          </ac:spMkLst>
        </pc:spChg>
        <pc:spChg chg="del">
          <ac:chgData name="Froduald Kabanza" userId="edf393d0-642b-4b9e-8c75-f62133241689" providerId="ADAL" clId="{F17B1EDF-93CA-4D61-9FA4-3116CF6B8561}" dt="2022-02-02T15:50:08.409" v="13040" actId="478"/>
          <ac:spMkLst>
            <pc:docMk/>
            <pc:sldMk cId="1416502319" sldId="712"/>
            <ac:spMk id="111" creationId="{DA01FDCA-220B-47E7-B4F0-E35EAC6390EC}"/>
          </ac:spMkLst>
        </pc:spChg>
        <pc:spChg chg="del">
          <ac:chgData name="Froduald Kabanza" userId="edf393d0-642b-4b9e-8c75-f62133241689" providerId="ADAL" clId="{F17B1EDF-93CA-4D61-9FA4-3116CF6B8561}" dt="2022-02-02T15:50:13.855" v="13042" actId="478"/>
          <ac:spMkLst>
            <pc:docMk/>
            <pc:sldMk cId="1416502319" sldId="712"/>
            <ac:spMk id="112" creationId="{BCDFA58A-3132-4161-9EB4-4B5CBC59A120}"/>
          </ac:spMkLst>
        </pc:spChg>
        <pc:spChg chg="mod">
          <ac:chgData name="Froduald Kabanza" userId="edf393d0-642b-4b9e-8c75-f62133241689" providerId="ADAL" clId="{F17B1EDF-93CA-4D61-9FA4-3116CF6B8561}" dt="2022-02-02T15:49:53.067" v="13037" actId="20577"/>
          <ac:spMkLst>
            <pc:docMk/>
            <pc:sldMk cId="1416502319" sldId="712"/>
            <ac:spMk id="87042" creationId="{00000000-0000-0000-0000-000000000000}"/>
          </ac:spMkLst>
        </pc:spChg>
        <pc:spChg chg="mod">
          <ac:chgData name="Froduald Kabanza" userId="edf393d0-642b-4b9e-8c75-f62133241689" providerId="ADAL" clId="{F17B1EDF-93CA-4D61-9FA4-3116CF6B8561}" dt="2022-02-02T16:14:55.937" v="14107" actId="20577"/>
          <ac:spMkLst>
            <pc:docMk/>
            <pc:sldMk cId="1416502319" sldId="712"/>
            <ac:spMk id="87043" creationId="{00000000-0000-0000-0000-000000000000}"/>
          </ac:spMkLst>
        </pc:spChg>
        <pc:spChg chg="mod">
          <ac:chgData name="Froduald Kabanza" userId="edf393d0-642b-4b9e-8c75-f62133241689" providerId="ADAL" clId="{F17B1EDF-93CA-4D61-9FA4-3116CF6B8561}" dt="2022-02-02T15:50:03.038" v="13039" actId="1076"/>
          <ac:spMkLst>
            <pc:docMk/>
            <pc:sldMk cId="1416502319" sldId="712"/>
            <ac:spMk id="87045" creationId="{00000000-0000-0000-0000-000000000000}"/>
          </ac:spMkLst>
        </pc:spChg>
        <pc:grpChg chg="del">
          <ac:chgData name="Froduald Kabanza" userId="edf393d0-642b-4b9e-8c75-f62133241689" providerId="ADAL" clId="{F17B1EDF-93CA-4D61-9FA4-3116CF6B8561}" dt="2022-02-02T15:50:08.409" v="13040" actId="478"/>
          <ac:grpSpMkLst>
            <pc:docMk/>
            <pc:sldMk cId="1416502319" sldId="712"/>
            <ac:grpSpMk id="88" creationId="{969D97E6-35BB-472F-B1DC-9E9BB0A211E1}"/>
          </ac:grpSpMkLst>
        </pc:grpChg>
        <pc:grpChg chg="del">
          <ac:chgData name="Froduald Kabanza" userId="edf393d0-642b-4b9e-8c75-f62133241689" providerId="ADAL" clId="{F17B1EDF-93CA-4D61-9FA4-3116CF6B8561}" dt="2022-02-02T15:50:08.409" v="13040" actId="478"/>
          <ac:grpSpMkLst>
            <pc:docMk/>
            <pc:sldMk cId="1416502319" sldId="712"/>
            <ac:grpSpMk id="92" creationId="{44B003CF-053B-4DAB-A1D7-4F77D46334A3}"/>
          </ac:grpSpMkLst>
        </pc:grpChg>
        <pc:grpChg chg="del">
          <ac:chgData name="Froduald Kabanza" userId="edf393d0-642b-4b9e-8c75-f62133241689" providerId="ADAL" clId="{F17B1EDF-93CA-4D61-9FA4-3116CF6B8561}" dt="2022-02-02T15:50:08.409" v="13040" actId="478"/>
          <ac:grpSpMkLst>
            <pc:docMk/>
            <pc:sldMk cId="1416502319" sldId="712"/>
            <ac:grpSpMk id="96" creationId="{65DEF6FB-257B-4AB5-82C1-34E6B05C8A0B}"/>
          </ac:grpSpMkLst>
        </pc:grpChg>
        <pc:grpChg chg="del">
          <ac:chgData name="Froduald Kabanza" userId="edf393d0-642b-4b9e-8c75-f62133241689" providerId="ADAL" clId="{F17B1EDF-93CA-4D61-9FA4-3116CF6B8561}" dt="2022-02-02T15:50:08.409" v="13040" actId="478"/>
          <ac:grpSpMkLst>
            <pc:docMk/>
            <pc:sldMk cId="1416502319" sldId="712"/>
            <ac:grpSpMk id="99" creationId="{B14BBA74-6EDC-46CB-81E8-C018926C088A}"/>
          </ac:grpSpMkLst>
        </pc:grpChg>
        <pc:graphicFrameChg chg="del">
          <ac:chgData name="Froduald Kabanza" userId="edf393d0-642b-4b9e-8c75-f62133241689" providerId="ADAL" clId="{F17B1EDF-93CA-4D61-9FA4-3116CF6B8561}" dt="2022-02-02T15:50:08.409" v="13040" actId="478"/>
          <ac:graphicFrameMkLst>
            <pc:docMk/>
            <pc:sldMk cId="1416502319" sldId="712"/>
            <ac:graphicFrameMk id="102" creationId="{2612225E-B10B-498A-8851-4EDA073B967F}"/>
          </ac:graphicFrameMkLst>
        </pc:graphicFrameChg>
        <pc:graphicFrameChg chg="del">
          <ac:chgData name="Froduald Kabanza" userId="edf393d0-642b-4b9e-8c75-f62133241689" providerId="ADAL" clId="{F17B1EDF-93CA-4D61-9FA4-3116CF6B8561}" dt="2022-02-02T15:50:08.409" v="13040" actId="478"/>
          <ac:graphicFrameMkLst>
            <pc:docMk/>
            <pc:sldMk cId="1416502319" sldId="712"/>
            <ac:graphicFrameMk id="103" creationId="{9DFC14B8-4FC9-46AB-B3E1-C37BD1C1080C}"/>
          </ac:graphicFrameMkLst>
        </pc:graphicFrameChg>
        <pc:picChg chg="del">
          <ac:chgData name="Froduald Kabanza" userId="edf393d0-642b-4b9e-8c75-f62133241689" providerId="ADAL" clId="{F17B1EDF-93CA-4D61-9FA4-3116CF6B8561}" dt="2022-02-02T15:50:10.786" v="13041" actId="478"/>
          <ac:picMkLst>
            <pc:docMk/>
            <pc:sldMk cId="1416502319" sldId="712"/>
            <ac:picMk id="47" creationId="{09AA4673-D117-4BF2-9DAB-E41DB8F38474}"/>
          </ac:picMkLst>
        </pc:picChg>
        <pc:cxnChg chg="del">
          <ac:chgData name="Froduald Kabanza" userId="edf393d0-642b-4b9e-8c75-f62133241689" providerId="ADAL" clId="{F17B1EDF-93CA-4D61-9FA4-3116CF6B8561}" dt="2022-02-02T15:50:08.409" v="13040" actId="478"/>
          <ac:cxnSpMkLst>
            <pc:docMk/>
            <pc:sldMk cId="1416502319" sldId="712"/>
            <ac:cxnSpMk id="107" creationId="{F40D9C9B-AA02-4DEA-A38E-0A8B05A97D1A}"/>
          </ac:cxnSpMkLst>
        </pc:cxnChg>
        <pc:cxnChg chg="del mod">
          <ac:chgData name="Froduald Kabanza" userId="edf393d0-642b-4b9e-8c75-f62133241689" providerId="ADAL" clId="{F17B1EDF-93CA-4D61-9FA4-3116CF6B8561}" dt="2022-02-02T15:50:08.409" v="13040" actId="478"/>
          <ac:cxnSpMkLst>
            <pc:docMk/>
            <pc:sldMk cId="1416502319" sldId="712"/>
            <ac:cxnSpMk id="108" creationId="{C70745D8-9CE6-4BDC-AC36-9798AA88EA6F}"/>
          </ac:cxnSpMkLst>
        </pc:cxnChg>
      </pc:sldChg>
      <pc:sldChg chg="addSp modSp add mod modAnim">
        <pc:chgData name="Froduald Kabanza" userId="edf393d0-642b-4b9e-8c75-f62133241689" providerId="ADAL" clId="{F17B1EDF-93CA-4D61-9FA4-3116CF6B8561}" dt="2022-02-02T19:34:41.408" v="16102"/>
        <pc:sldMkLst>
          <pc:docMk/>
          <pc:sldMk cId="357249560" sldId="713"/>
        </pc:sldMkLst>
        <pc:spChg chg="mod">
          <ac:chgData name="Froduald Kabanza" userId="edf393d0-642b-4b9e-8c75-f62133241689" providerId="ADAL" clId="{F17B1EDF-93CA-4D61-9FA4-3116CF6B8561}" dt="2022-02-02T16:13:57.496" v="14078" actId="5793"/>
          <ac:spMkLst>
            <pc:docMk/>
            <pc:sldMk cId="357249560" sldId="713"/>
            <ac:spMk id="87042" creationId="{00000000-0000-0000-0000-000000000000}"/>
          </ac:spMkLst>
        </pc:spChg>
        <pc:spChg chg="mod">
          <ac:chgData name="Froduald Kabanza" userId="edf393d0-642b-4b9e-8c75-f62133241689" providerId="ADAL" clId="{F17B1EDF-93CA-4D61-9FA4-3116CF6B8561}" dt="2022-02-02T19:29:56.436" v="16008" actId="20577"/>
          <ac:spMkLst>
            <pc:docMk/>
            <pc:sldMk cId="357249560" sldId="713"/>
            <ac:spMk id="87043" creationId="{00000000-0000-0000-0000-000000000000}"/>
          </ac:spMkLst>
        </pc:spChg>
        <pc:graphicFrameChg chg="add mod modGraphic">
          <ac:chgData name="Froduald Kabanza" userId="edf393d0-642b-4b9e-8c75-f62133241689" providerId="ADAL" clId="{F17B1EDF-93CA-4D61-9FA4-3116CF6B8561}" dt="2022-02-02T19:29:33.058" v="15957" actId="1076"/>
          <ac:graphicFrameMkLst>
            <pc:docMk/>
            <pc:sldMk cId="357249560" sldId="713"/>
            <ac:graphicFrameMk id="3" creationId="{D315E0C1-6C1C-49D4-A148-EB4875FEC361}"/>
          </ac:graphicFrameMkLst>
        </pc:graphicFrameChg>
        <pc:graphicFrameChg chg="add mod modGraphic">
          <ac:chgData name="Froduald Kabanza" userId="edf393d0-642b-4b9e-8c75-f62133241689" providerId="ADAL" clId="{F17B1EDF-93CA-4D61-9FA4-3116CF6B8561}" dt="2022-02-02T19:30:56.372" v="16012" actId="1076"/>
          <ac:graphicFrameMkLst>
            <pc:docMk/>
            <pc:sldMk cId="357249560" sldId="713"/>
            <ac:graphicFrameMk id="5" creationId="{57B8782F-FBE1-4C51-BAEF-1D26A4E28993}"/>
          </ac:graphicFrameMkLst>
        </pc:graphicFrameChg>
      </pc:sldChg>
      <pc:sldChg chg="modSp add mod modAnim modNotesTx">
        <pc:chgData name="Froduald Kabanza" userId="edf393d0-642b-4b9e-8c75-f62133241689" providerId="ADAL" clId="{F17B1EDF-93CA-4D61-9FA4-3116CF6B8561}" dt="2022-02-02T19:24:12.354" v="15933"/>
        <pc:sldMkLst>
          <pc:docMk/>
          <pc:sldMk cId="2201857414" sldId="714"/>
        </pc:sldMkLst>
        <pc:spChg chg="mod">
          <ac:chgData name="Froduald Kabanza" userId="edf393d0-642b-4b9e-8c75-f62133241689" providerId="ADAL" clId="{F17B1EDF-93CA-4D61-9FA4-3116CF6B8561}" dt="2022-02-02T19:21:08.404" v="15847" actId="20577"/>
          <ac:spMkLst>
            <pc:docMk/>
            <pc:sldMk cId="2201857414" sldId="714"/>
            <ac:spMk id="87043" creationId="{00000000-0000-0000-0000-000000000000}"/>
          </ac:spMkLst>
        </pc:spChg>
      </pc:sldChg>
      <pc:sldChg chg="modSp add mod modAnim">
        <pc:chgData name="Froduald Kabanza" userId="edf393d0-642b-4b9e-8c75-f62133241689" providerId="ADAL" clId="{F17B1EDF-93CA-4D61-9FA4-3116CF6B8561}" dt="2022-02-02T19:25:39.571" v="15937"/>
        <pc:sldMkLst>
          <pc:docMk/>
          <pc:sldMk cId="2074640708" sldId="715"/>
        </pc:sldMkLst>
        <pc:spChg chg="mod">
          <ac:chgData name="Froduald Kabanza" userId="edf393d0-642b-4b9e-8c75-f62133241689" providerId="ADAL" clId="{F17B1EDF-93CA-4D61-9FA4-3116CF6B8561}" dt="2022-02-02T19:22:14.224" v="15856" actId="948"/>
          <ac:spMkLst>
            <pc:docMk/>
            <pc:sldMk cId="2074640708" sldId="715"/>
            <ac:spMk id="87043" creationId="{00000000-0000-0000-0000-000000000000}"/>
          </ac:spMkLst>
        </pc:spChg>
      </pc:sldChg>
      <pc:sldChg chg="del">
        <pc:chgData name="Froduald Kabanza" userId="edf393d0-642b-4b9e-8c75-f62133241689" providerId="ADAL" clId="{F17B1EDF-93CA-4D61-9FA4-3116CF6B8561}" dt="2022-01-30T22:40:26.180" v="132" actId="2696"/>
        <pc:sldMkLst>
          <pc:docMk/>
          <pc:sldMk cId="2306618365" sldId="717"/>
        </pc:sldMkLst>
      </pc:sldChg>
      <pc:sldChg chg="del">
        <pc:chgData name="Froduald Kabanza" userId="edf393d0-642b-4b9e-8c75-f62133241689" providerId="ADAL" clId="{F17B1EDF-93CA-4D61-9FA4-3116CF6B8561}" dt="2022-01-30T22:40:16.630" v="131" actId="2696"/>
        <pc:sldMkLst>
          <pc:docMk/>
          <pc:sldMk cId="1601875398" sldId="718"/>
        </pc:sldMkLst>
      </pc:sldChg>
    </pc:docChg>
  </pc:docChgLst>
  <pc:docChgLst>
    <pc:chgData name="Froduald Kabanza" userId="edf393d0-642b-4b9e-8c75-f62133241689" providerId="ADAL" clId="{DD84B0A5-09DF-4A3D-B46F-031754A9563F}"/>
    <pc:docChg chg="undo custSel delSld modSld sldOrd delSection modSection">
      <pc:chgData name="Froduald Kabanza" userId="edf393d0-642b-4b9e-8c75-f62133241689" providerId="ADAL" clId="{DD84B0A5-09DF-4A3D-B46F-031754A9563F}" dt="2022-02-03T23:38:33.040" v="5355" actId="20577"/>
      <pc:docMkLst>
        <pc:docMk/>
      </pc:docMkLst>
      <pc:sldChg chg="modSp mod">
        <pc:chgData name="Froduald Kabanza" userId="edf393d0-642b-4b9e-8c75-f62133241689" providerId="ADAL" clId="{DD84B0A5-09DF-4A3D-B46F-031754A9563F}" dt="2022-02-03T23:25:37.668" v="5126" actId="20577"/>
        <pc:sldMkLst>
          <pc:docMk/>
          <pc:sldMk cId="0" sldId="261"/>
        </pc:sldMkLst>
        <pc:spChg chg="mod">
          <ac:chgData name="Froduald Kabanza" userId="edf393d0-642b-4b9e-8c75-f62133241689" providerId="ADAL" clId="{DD84B0A5-09DF-4A3D-B46F-031754A9563F}" dt="2022-02-03T23:25:37.668" v="5126" actId="20577"/>
          <ac:spMkLst>
            <pc:docMk/>
            <pc:sldMk cId="0" sldId="261"/>
            <ac:spMk id="19475" creationId="{00000000-0000-0000-0000-000000000000}"/>
          </ac:spMkLst>
        </pc:spChg>
      </pc:sldChg>
      <pc:sldChg chg="addSp delSp">
        <pc:chgData name="Froduald Kabanza" userId="edf393d0-642b-4b9e-8c75-f62133241689" providerId="ADAL" clId="{DD84B0A5-09DF-4A3D-B46F-031754A9563F}" dt="2022-02-03T23:25:28.406" v="5108" actId="478"/>
        <pc:sldMkLst>
          <pc:docMk/>
          <pc:sldMk cId="0" sldId="265"/>
        </pc:sldMkLst>
        <pc:spChg chg="add del">
          <ac:chgData name="Froduald Kabanza" userId="edf393d0-642b-4b9e-8c75-f62133241689" providerId="ADAL" clId="{DD84B0A5-09DF-4A3D-B46F-031754A9563F}" dt="2022-02-03T23:25:28.406" v="5108" actId="478"/>
          <ac:spMkLst>
            <pc:docMk/>
            <pc:sldMk cId="0" sldId="265"/>
            <ac:spMk id="21510" creationId="{00000000-0000-0000-0000-000000000000}"/>
          </ac:spMkLst>
        </pc:spChg>
      </pc:sldChg>
      <pc:sldChg chg="mod modShow">
        <pc:chgData name="Froduald Kabanza" userId="edf393d0-642b-4b9e-8c75-f62133241689" providerId="ADAL" clId="{DD84B0A5-09DF-4A3D-B46F-031754A9563F}" dt="2022-02-03T23:17:26.002" v="4800" actId="729"/>
        <pc:sldMkLst>
          <pc:docMk/>
          <pc:sldMk cId="0" sldId="274"/>
        </pc:sldMkLst>
      </pc:sldChg>
      <pc:sldChg chg="modNotesTx">
        <pc:chgData name="Froduald Kabanza" userId="edf393d0-642b-4b9e-8c75-f62133241689" providerId="ADAL" clId="{DD84B0A5-09DF-4A3D-B46F-031754A9563F}" dt="2022-02-03T23:18:18.649" v="4898" actId="20577"/>
        <pc:sldMkLst>
          <pc:docMk/>
          <pc:sldMk cId="0" sldId="275"/>
        </pc:sldMkLst>
      </pc:sldChg>
      <pc:sldChg chg="modSp mod">
        <pc:chgData name="Froduald Kabanza" userId="edf393d0-642b-4b9e-8c75-f62133241689" providerId="ADAL" clId="{DD84B0A5-09DF-4A3D-B46F-031754A9563F}" dt="2022-02-03T23:20:01.195" v="4941" actId="20577"/>
        <pc:sldMkLst>
          <pc:docMk/>
          <pc:sldMk cId="0" sldId="277"/>
        </pc:sldMkLst>
        <pc:spChg chg="mod">
          <ac:chgData name="Froduald Kabanza" userId="edf393d0-642b-4b9e-8c75-f62133241689" providerId="ADAL" clId="{DD84B0A5-09DF-4A3D-B46F-031754A9563F}" dt="2022-02-03T23:20:01.195" v="4941" actId="20577"/>
          <ac:spMkLst>
            <pc:docMk/>
            <pc:sldMk cId="0" sldId="277"/>
            <ac:spMk id="96259" creationId="{00000000-0000-0000-0000-000000000000}"/>
          </ac:spMkLst>
        </pc:spChg>
      </pc:sldChg>
      <pc:sldChg chg="modSp">
        <pc:chgData name="Froduald Kabanza" userId="edf393d0-642b-4b9e-8c75-f62133241689" providerId="ADAL" clId="{DD84B0A5-09DF-4A3D-B46F-031754A9563F}" dt="2022-02-03T23:16:32.499" v="4798" actId="20577"/>
        <pc:sldMkLst>
          <pc:docMk/>
          <pc:sldMk cId="0" sldId="278"/>
        </pc:sldMkLst>
        <pc:spChg chg="mod">
          <ac:chgData name="Froduald Kabanza" userId="edf393d0-642b-4b9e-8c75-f62133241689" providerId="ADAL" clId="{DD84B0A5-09DF-4A3D-B46F-031754A9563F}" dt="2022-02-03T23:16:32.499" v="4798" actId="20577"/>
          <ac:spMkLst>
            <pc:docMk/>
            <pc:sldMk cId="0" sldId="278"/>
            <ac:spMk id="183299" creationId="{00000000-0000-0000-0000-000000000000}"/>
          </ac:spMkLst>
        </pc:spChg>
      </pc:sldChg>
      <pc:sldChg chg="modSp mod modNotesTx">
        <pc:chgData name="Froduald Kabanza" userId="edf393d0-642b-4b9e-8c75-f62133241689" providerId="ADAL" clId="{DD84B0A5-09DF-4A3D-B46F-031754A9563F}" dt="2022-02-03T20:25:40.184" v="297" actId="113"/>
        <pc:sldMkLst>
          <pc:docMk/>
          <pc:sldMk cId="0" sldId="287"/>
        </pc:sldMkLst>
        <pc:spChg chg="mod">
          <ac:chgData name="Froduald Kabanza" userId="edf393d0-642b-4b9e-8c75-f62133241689" providerId="ADAL" clId="{DD84B0A5-09DF-4A3D-B46F-031754A9563F}" dt="2022-02-03T20:25:40.184" v="297" actId="113"/>
          <ac:spMkLst>
            <pc:docMk/>
            <pc:sldMk cId="0" sldId="287"/>
            <ac:spMk id="11267" creationId="{00000000-0000-0000-0000-000000000000}"/>
          </ac:spMkLst>
        </pc:spChg>
      </pc:sldChg>
      <pc:sldChg chg="addSp delSp modSp mod">
        <pc:chgData name="Froduald Kabanza" userId="edf393d0-642b-4b9e-8c75-f62133241689" providerId="ADAL" clId="{DD84B0A5-09DF-4A3D-B46F-031754A9563F}" dt="2022-02-03T21:36:25.384" v="1177" actId="113"/>
        <pc:sldMkLst>
          <pc:docMk/>
          <pc:sldMk cId="0" sldId="290"/>
        </pc:sldMkLst>
        <pc:spChg chg="mod topLvl">
          <ac:chgData name="Froduald Kabanza" userId="edf393d0-642b-4b9e-8c75-f62133241689" providerId="ADAL" clId="{DD84B0A5-09DF-4A3D-B46F-031754A9563F}" dt="2022-02-03T21:35:55.733" v="1172" actId="165"/>
          <ac:spMkLst>
            <pc:docMk/>
            <pc:sldMk cId="0" sldId="290"/>
            <ac:spMk id="13" creationId="{292A84B1-9692-46F1-B7EA-BB23947044AF}"/>
          </ac:spMkLst>
        </pc:spChg>
        <pc:spChg chg="del mod topLvl">
          <ac:chgData name="Froduald Kabanza" userId="edf393d0-642b-4b9e-8c75-f62133241689" providerId="ADAL" clId="{DD84B0A5-09DF-4A3D-B46F-031754A9563F}" dt="2022-02-03T21:36:02.423" v="1174" actId="478"/>
          <ac:spMkLst>
            <pc:docMk/>
            <pc:sldMk cId="0" sldId="290"/>
            <ac:spMk id="14" creationId="{D83EFBED-55B7-4481-9EBC-E17261FD6C5D}"/>
          </ac:spMkLst>
        </pc:spChg>
        <pc:spChg chg="mod topLvl">
          <ac:chgData name="Froduald Kabanza" userId="edf393d0-642b-4b9e-8c75-f62133241689" providerId="ADAL" clId="{DD84B0A5-09DF-4A3D-B46F-031754A9563F}" dt="2022-02-03T21:35:55.733" v="1172" actId="165"/>
          <ac:spMkLst>
            <pc:docMk/>
            <pc:sldMk cId="0" sldId="290"/>
            <ac:spMk id="15" creationId="{BE08CFB4-B9C8-40FD-83AB-18C24B31DD45}"/>
          </ac:spMkLst>
        </pc:spChg>
        <pc:spChg chg="mod topLvl">
          <ac:chgData name="Froduald Kabanza" userId="edf393d0-642b-4b9e-8c75-f62133241689" providerId="ADAL" clId="{DD84B0A5-09DF-4A3D-B46F-031754A9563F}" dt="2022-02-03T21:35:55.733" v="1172" actId="165"/>
          <ac:spMkLst>
            <pc:docMk/>
            <pc:sldMk cId="0" sldId="290"/>
            <ac:spMk id="16" creationId="{348F9B36-CC4F-4BC8-8802-C824ACF6BDB2}"/>
          </ac:spMkLst>
        </pc:spChg>
        <pc:spChg chg="mod topLvl">
          <ac:chgData name="Froduald Kabanza" userId="edf393d0-642b-4b9e-8c75-f62133241689" providerId="ADAL" clId="{DD84B0A5-09DF-4A3D-B46F-031754A9563F}" dt="2022-02-03T21:35:55.733" v="1172" actId="165"/>
          <ac:spMkLst>
            <pc:docMk/>
            <pc:sldMk cId="0" sldId="290"/>
            <ac:spMk id="17" creationId="{3B17FA01-CB91-45B3-B781-311E9E03F8B0}"/>
          </ac:spMkLst>
        </pc:spChg>
        <pc:spChg chg="del mod topLvl">
          <ac:chgData name="Froduald Kabanza" userId="edf393d0-642b-4b9e-8c75-f62133241689" providerId="ADAL" clId="{DD84B0A5-09DF-4A3D-B46F-031754A9563F}" dt="2022-02-03T21:36:05.897" v="1176" actId="478"/>
          <ac:spMkLst>
            <pc:docMk/>
            <pc:sldMk cId="0" sldId="290"/>
            <ac:spMk id="18" creationId="{57EE1710-9F31-4CD3-B126-CCE44FF332D7}"/>
          </ac:spMkLst>
        </pc:spChg>
        <pc:spChg chg="del mod topLvl">
          <ac:chgData name="Froduald Kabanza" userId="edf393d0-642b-4b9e-8c75-f62133241689" providerId="ADAL" clId="{DD84B0A5-09DF-4A3D-B46F-031754A9563F}" dt="2022-02-03T21:36:00.777" v="1173" actId="478"/>
          <ac:spMkLst>
            <pc:docMk/>
            <pc:sldMk cId="0" sldId="290"/>
            <ac:spMk id="19" creationId="{DD63661C-16A2-4592-972F-E87B9D362C14}"/>
          </ac:spMkLst>
        </pc:spChg>
        <pc:spChg chg="mod topLvl">
          <ac:chgData name="Froduald Kabanza" userId="edf393d0-642b-4b9e-8c75-f62133241689" providerId="ADAL" clId="{DD84B0A5-09DF-4A3D-B46F-031754A9563F}" dt="2022-02-03T21:35:55.733" v="1172" actId="165"/>
          <ac:spMkLst>
            <pc:docMk/>
            <pc:sldMk cId="0" sldId="290"/>
            <ac:spMk id="20" creationId="{435EA48F-6783-40C0-BC73-2B20561D6881}"/>
          </ac:spMkLst>
        </pc:spChg>
        <pc:spChg chg="del mod topLvl">
          <ac:chgData name="Froduald Kabanza" userId="edf393d0-642b-4b9e-8c75-f62133241689" providerId="ADAL" clId="{DD84B0A5-09DF-4A3D-B46F-031754A9563F}" dt="2022-02-03T21:36:00.777" v="1173" actId="478"/>
          <ac:spMkLst>
            <pc:docMk/>
            <pc:sldMk cId="0" sldId="290"/>
            <ac:spMk id="21" creationId="{7D4218B7-23CA-4B13-9139-E6AC43537A27}"/>
          </ac:spMkLst>
        </pc:spChg>
        <pc:spChg chg="mod topLvl">
          <ac:chgData name="Froduald Kabanza" userId="edf393d0-642b-4b9e-8c75-f62133241689" providerId="ADAL" clId="{DD84B0A5-09DF-4A3D-B46F-031754A9563F}" dt="2022-02-03T21:36:25.384" v="1177" actId="113"/>
          <ac:spMkLst>
            <pc:docMk/>
            <pc:sldMk cId="0" sldId="290"/>
            <ac:spMk id="22" creationId="{7B6FE4EF-97F4-40A5-82A8-49B764A81663}"/>
          </ac:spMkLst>
        </pc:spChg>
        <pc:spChg chg="mod topLvl">
          <ac:chgData name="Froduald Kabanza" userId="edf393d0-642b-4b9e-8c75-f62133241689" providerId="ADAL" clId="{DD84B0A5-09DF-4A3D-B46F-031754A9563F}" dt="2022-02-03T21:35:55.733" v="1172" actId="165"/>
          <ac:spMkLst>
            <pc:docMk/>
            <pc:sldMk cId="0" sldId="290"/>
            <ac:spMk id="26" creationId="{22B01A9B-7AB1-4ADF-A00C-58EDD96DF778}"/>
          </ac:spMkLst>
        </pc:spChg>
        <pc:spChg chg="del mod topLvl">
          <ac:chgData name="Froduald Kabanza" userId="edf393d0-642b-4b9e-8c75-f62133241689" providerId="ADAL" clId="{DD84B0A5-09DF-4A3D-B46F-031754A9563F}" dt="2022-02-03T21:36:03.322" v="1175" actId="478"/>
          <ac:spMkLst>
            <pc:docMk/>
            <pc:sldMk cId="0" sldId="290"/>
            <ac:spMk id="27" creationId="{AE702032-4AE0-4243-9F94-CA37A1C4240D}"/>
          </ac:spMkLst>
        </pc:spChg>
        <pc:spChg chg="mod topLvl">
          <ac:chgData name="Froduald Kabanza" userId="edf393d0-642b-4b9e-8c75-f62133241689" providerId="ADAL" clId="{DD84B0A5-09DF-4A3D-B46F-031754A9563F}" dt="2022-02-03T21:35:55.733" v="1172" actId="165"/>
          <ac:spMkLst>
            <pc:docMk/>
            <pc:sldMk cId="0" sldId="290"/>
            <ac:spMk id="28" creationId="{0F840042-94A8-43E3-B3FB-255A782300A9}"/>
          </ac:spMkLst>
        </pc:spChg>
        <pc:spChg chg="mod topLvl">
          <ac:chgData name="Froduald Kabanza" userId="edf393d0-642b-4b9e-8c75-f62133241689" providerId="ADAL" clId="{DD84B0A5-09DF-4A3D-B46F-031754A9563F}" dt="2022-02-03T21:35:55.733" v="1172" actId="165"/>
          <ac:spMkLst>
            <pc:docMk/>
            <pc:sldMk cId="0" sldId="290"/>
            <ac:spMk id="29" creationId="{7374A2EE-0B79-410C-8F7F-295080BCF447}"/>
          </ac:spMkLst>
        </pc:spChg>
        <pc:spChg chg="del mod topLvl">
          <ac:chgData name="Froduald Kabanza" userId="edf393d0-642b-4b9e-8c75-f62133241689" providerId="ADAL" clId="{DD84B0A5-09DF-4A3D-B46F-031754A9563F}" dt="2022-02-03T21:36:00.777" v="1173" actId="478"/>
          <ac:spMkLst>
            <pc:docMk/>
            <pc:sldMk cId="0" sldId="290"/>
            <ac:spMk id="30" creationId="{CA5F53E8-FD9F-46C0-BF12-8B6DC399BF57}"/>
          </ac:spMkLst>
        </pc:spChg>
        <pc:spChg chg="mod topLvl">
          <ac:chgData name="Froduald Kabanza" userId="edf393d0-642b-4b9e-8c75-f62133241689" providerId="ADAL" clId="{DD84B0A5-09DF-4A3D-B46F-031754A9563F}" dt="2022-02-03T21:35:55.733" v="1172" actId="165"/>
          <ac:spMkLst>
            <pc:docMk/>
            <pc:sldMk cId="0" sldId="290"/>
            <ac:spMk id="31" creationId="{2821B54B-8A96-43D4-90B2-29FDDC8246C3}"/>
          </ac:spMkLst>
        </pc:spChg>
        <pc:spChg chg="add mod">
          <ac:chgData name="Froduald Kabanza" userId="edf393d0-642b-4b9e-8c75-f62133241689" providerId="ADAL" clId="{DD84B0A5-09DF-4A3D-B46F-031754A9563F}" dt="2022-02-03T21:35:45.321" v="1171" actId="1076"/>
          <ac:spMkLst>
            <pc:docMk/>
            <pc:sldMk cId="0" sldId="290"/>
            <ac:spMk id="32" creationId="{47B26F3C-005A-45FB-9EB6-518D25602859}"/>
          </ac:spMkLst>
        </pc:spChg>
        <pc:spChg chg="mod">
          <ac:chgData name="Froduald Kabanza" userId="edf393d0-642b-4b9e-8c75-f62133241689" providerId="ADAL" clId="{DD84B0A5-09DF-4A3D-B46F-031754A9563F}" dt="2022-02-03T20:28:46.117" v="325" actId="20577"/>
          <ac:spMkLst>
            <pc:docMk/>
            <pc:sldMk cId="0" sldId="290"/>
            <ac:spMk id="31746" creationId="{00000000-0000-0000-0000-000000000000}"/>
          </ac:spMkLst>
        </pc:spChg>
        <pc:grpChg chg="del">
          <ac:chgData name="Froduald Kabanza" userId="edf393d0-642b-4b9e-8c75-f62133241689" providerId="ADAL" clId="{DD84B0A5-09DF-4A3D-B46F-031754A9563F}" dt="2022-02-03T21:35:55.733" v="1172" actId="165"/>
          <ac:grpSpMkLst>
            <pc:docMk/>
            <pc:sldMk cId="0" sldId="290"/>
            <ac:grpSpMk id="12" creationId="{6C750105-9CF8-49FE-A085-C4B5C272F7F2}"/>
          </ac:grpSpMkLst>
        </pc:grpChg>
        <pc:cxnChg chg="mod topLvl">
          <ac:chgData name="Froduald Kabanza" userId="edf393d0-642b-4b9e-8c75-f62133241689" providerId="ADAL" clId="{DD84B0A5-09DF-4A3D-B46F-031754A9563F}" dt="2022-02-03T21:35:55.733" v="1172" actId="165"/>
          <ac:cxnSpMkLst>
            <pc:docMk/>
            <pc:sldMk cId="0" sldId="290"/>
            <ac:cxnSpMk id="23" creationId="{5D8C2F49-3D1E-4AC6-8E0B-23F8F26E84A5}"/>
          </ac:cxnSpMkLst>
        </pc:cxnChg>
        <pc:cxnChg chg="mod topLvl">
          <ac:chgData name="Froduald Kabanza" userId="edf393d0-642b-4b9e-8c75-f62133241689" providerId="ADAL" clId="{DD84B0A5-09DF-4A3D-B46F-031754A9563F}" dt="2022-02-03T21:35:55.733" v="1172" actId="165"/>
          <ac:cxnSpMkLst>
            <pc:docMk/>
            <pc:sldMk cId="0" sldId="290"/>
            <ac:cxnSpMk id="24" creationId="{C8D34F94-7A22-4850-9179-6253B206771D}"/>
          </ac:cxnSpMkLst>
        </pc:cxnChg>
        <pc:cxnChg chg="del mod topLvl">
          <ac:chgData name="Froduald Kabanza" userId="edf393d0-642b-4b9e-8c75-f62133241689" providerId="ADAL" clId="{DD84B0A5-09DF-4A3D-B46F-031754A9563F}" dt="2022-02-03T21:36:00.777" v="1173" actId="478"/>
          <ac:cxnSpMkLst>
            <pc:docMk/>
            <pc:sldMk cId="0" sldId="290"/>
            <ac:cxnSpMk id="25" creationId="{AC10A833-7702-4492-872D-8EBEA9BE9DE7}"/>
          </ac:cxnSpMkLst>
        </pc:cxnChg>
      </pc:sldChg>
      <pc:sldChg chg="modSp mod">
        <pc:chgData name="Froduald Kabanza" userId="edf393d0-642b-4b9e-8c75-f62133241689" providerId="ADAL" clId="{DD84B0A5-09DF-4A3D-B46F-031754A9563F}" dt="2022-02-03T23:26:23.616" v="5140" actId="947"/>
        <pc:sldMkLst>
          <pc:docMk/>
          <pc:sldMk cId="1707604666" sldId="320"/>
        </pc:sldMkLst>
        <pc:spChg chg="mod">
          <ac:chgData name="Froduald Kabanza" userId="edf393d0-642b-4b9e-8c75-f62133241689" providerId="ADAL" clId="{DD84B0A5-09DF-4A3D-B46F-031754A9563F}" dt="2022-02-03T23:26:23.616" v="5140" actId="947"/>
          <ac:spMkLst>
            <pc:docMk/>
            <pc:sldMk cId="1707604666" sldId="320"/>
            <ac:spMk id="24591" creationId="{00000000-0000-0000-0000-000000000000}"/>
          </ac:spMkLst>
        </pc:spChg>
      </pc:sldChg>
      <pc:sldChg chg="addSp delSp modSp mod">
        <pc:chgData name="Froduald Kabanza" userId="edf393d0-642b-4b9e-8c75-f62133241689" providerId="ADAL" clId="{DD84B0A5-09DF-4A3D-B46F-031754A9563F}" dt="2022-02-03T23:25:47.416" v="5139" actId="20577"/>
        <pc:sldMkLst>
          <pc:docMk/>
          <pc:sldMk cId="3579281604" sldId="321"/>
        </pc:sldMkLst>
        <pc:spChg chg="add del mod">
          <ac:chgData name="Froduald Kabanza" userId="edf393d0-642b-4b9e-8c75-f62133241689" providerId="ADAL" clId="{DD84B0A5-09DF-4A3D-B46F-031754A9563F}" dt="2022-02-03T23:25:47.416" v="5139" actId="20577"/>
          <ac:spMkLst>
            <pc:docMk/>
            <pc:sldMk cId="3579281604" sldId="321"/>
            <ac:spMk id="17414" creationId="{00000000-0000-0000-0000-000000000000}"/>
          </ac:spMkLst>
        </pc:spChg>
      </pc:sldChg>
      <pc:sldChg chg="addSp modSp mod modNotesTx">
        <pc:chgData name="Froduald Kabanza" userId="edf393d0-642b-4b9e-8c75-f62133241689" providerId="ADAL" clId="{DD84B0A5-09DF-4A3D-B46F-031754A9563F}" dt="2022-02-03T23:12:09.299" v="4447" actId="1076"/>
        <pc:sldMkLst>
          <pc:docMk/>
          <pc:sldMk cId="4251277817" sldId="345"/>
        </pc:sldMkLst>
        <pc:spChg chg="mod">
          <ac:chgData name="Froduald Kabanza" userId="edf393d0-642b-4b9e-8c75-f62133241689" providerId="ADAL" clId="{DD84B0A5-09DF-4A3D-B46F-031754A9563F}" dt="2022-02-03T23:10:45.021" v="4440" actId="1076"/>
          <ac:spMkLst>
            <pc:docMk/>
            <pc:sldMk cId="4251277817" sldId="345"/>
            <ac:spMk id="38915" creationId="{00000000-0000-0000-0000-000000000000}"/>
          </ac:spMkLst>
        </pc:spChg>
        <pc:graphicFrameChg chg="add mod modGraphic">
          <ac:chgData name="Froduald Kabanza" userId="edf393d0-642b-4b9e-8c75-f62133241689" providerId="ADAL" clId="{DD84B0A5-09DF-4A3D-B46F-031754A9563F}" dt="2022-02-03T23:12:09.299" v="4447" actId="1076"/>
          <ac:graphicFrameMkLst>
            <pc:docMk/>
            <pc:sldMk cId="4251277817" sldId="345"/>
            <ac:graphicFrameMk id="4" creationId="{5771B1C3-1077-4FC8-BD0A-79F37D737CA7}"/>
          </ac:graphicFrameMkLst>
        </pc:graphicFrameChg>
        <pc:cxnChg chg="mod">
          <ac:chgData name="Froduald Kabanza" userId="edf393d0-642b-4b9e-8c75-f62133241689" providerId="ADAL" clId="{DD84B0A5-09DF-4A3D-B46F-031754A9563F}" dt="2022-02-03T23:11:44.253" v="4442" actId="1076"/>
          <ac:cxnSpMkLst>
            <pc:docMk/>
            <pc:sldMk cId="4251277817" sldId="345"/>
            <ac:cxnSpMk id="3" creationId="{00000000-0000-0000-0000-000000000000}"/>
          </ac:cxnSpMkLst>
        </pc:cxnChg>
      </pc:sldChg>
      <pc:sldChg chg="modSp mod">
        <pc:chgData name="Froduald Kabanza" userId="edf393d0-642b-4b9e-8c75-f62133241689" providerId="ADAL" clId="{DD84B0A5-09DF-4A3D-B46F-031754A9563F}" dt="2022-02-03T21:27:53.500" v="940" actId="20577"/>
        <pc:sldMkLst>
          <pc:docMk/>
          <pc:sldMk cId="0" sldId="386"/>
        </pc:sldMkLst>
        <pc:spChg chg="mod">
          <ac:chgData name="Froduald Kabanza" userId="edf393d0-642b-4b9e-8c75-f62133241689" providerId="ADAL" clId="{DD84B0A5-09DF-4A3D-B46F-031754A9563F}" dt="2022-02-03T21:27:53.500" v="940" actId="20577"/>
          <ac:spMkLst>
            <pc:docMk/>
            <pc:sldMk cId="0" sldId="386"/>
            <ac:spMk id="8" creationId="{4C33AEA6-6672-436E-BBA1-6D8B1EB98AFF}"/>
          </ac:spMkLst>
        </pc:spChg>
      </pc:sldChg>
      <pc:sldChg chg="modAnim modNotesTx">
        <pc:chgData name="Froduald Kabanza" userId="edf393d0-642b-4b9e-8c75-f62133241689" providerId="ADAL" clId="{DD84B0A5-09DF-4A3D-B46F-031754A9563F}" dt="2022-02-03T22:18:01.166" v="1852" actId="20577"/>
        <pc:sldMkLst>
          <pc:docMk/>
          <pc:sldMk cId="0" sldId="390"/>
        </pc:sldMkLst>
      </pc:sldChg>
      <pc:sldChg chg="addSp delSp modSp mod">
        <pc:chgData name="Froduald Kabanza" userId="edf393d0-642b-4b9e-8c75-f62133241689" providerId="ADAL" clId="{DD84B0A5-09DF-4A3D-B46F-031754A9563F}" dt="2022-02-03T22:02:33.235" v="1532" actId="14100"/>
        <pc:sldMkLst>
          <pc:docMk/>
          <pc:sldMk cId="0" sldId="393"/>
        </pc:sldMkLst>
        <pc:spChg chg="add del">
          <ac:chgData name="Froduald Kabanza" userId="edf393d0-642b-4b9e-8c75-f62133241689" providerId="ADAL" clId="{DD84B0A5-09DF-4A3D-B46F-031754A9563F}" dt="2022-02-03T21:56:31.102" v="1445" actId="478"/>
          <ac:spMkLst>
            <pc:docMk/>
            <pc:sldMk cId="0" sldId="393"/>
            <ac:spMk id="115" creationId="{274FD4C8-ED68-44ED-B8C2-CAC6FE61A2FE}"/>
          </ac:spMkLst>
        </pc:spChg>
        <pc:spChg chg="add del">
          <ac:chgData name="Froduald Kabanza" userId="edf393d0-642b-4b9e-8c75-f62133241689" providerId="ADAL" clId="{DD84B0A5-09DF-4A3D-B46F-031754A9563F}" dt="2022-02-03T21:56:32.490" v="1447" actId="478"/>
          <ac:spMkLst>
            <pc:docMk/>
            <pc:sldMk cId="0" sldId="393"/>
            <ac:spMk id="117" creationId="{2F9AE565-C601-4A08-BA1B-974771EFFAAA}"/>
          </ac:spMkLst>
        </pc:spChg>
        <pc:spChg chg="mod">
          <ac:chgData name="Froduald Kabanza" userId="edf393d0-642b-4b9e-8c75-f62133241689" providerId="ADAL" clId="{DD84B0A5-09DF-4A3D-B46F-031754A9563F}" dt="2022-02-03T21:42:56.516" v="1280" actId="20577"/>
          <ac:spMkLst>
            <pc:docMk/>
            <pc:sldMk cId="0" sldId="393"/>
            <ac:spMk id="83970" creationId="{00000000-0000-0000-0000-000000000000}"/>
          </ac:spMkLst>
        </pc:spChg>
        <pc:spChg chg="del mod">
          <ac:chgData name="Froduald Kabanza" userId="edf393d0-642b-4b9e-8c75-f62133241689" providerId="ADAL" clId="{DD84B0A5-09DF-4A3D-B46F-031754A9563F}" dt="2022-02-03T21:41:31.191" v="1200" actId="478"/>
          <ac:spMkLst>
            <pc:docMk/>
            <pc:sldMk cId="0" sldId="393"/>
            <ac:spMk id="83975" creationId="{00000000-0000-0000-0000-000000000000}"/>
          </ac:spMkLst>
        </pc:spChg>
        <pc:grpChg chg="add del">
          <ac:chgData name="Froduald Kabanza" userId="edf393d0-642b-4b9e-8c75-f62133241689" providerId="ADAL" clId="{DD84B0A5-09DF-4A3D-B46F-031754A9563F}" dt="2022-02-03T21:56:31.746" v="1446" actId="478"/>
          <ac:grpSpMkLst>
            <pc:docMk/>
            <pc:sldMk cId="0" sldId="393"/>
            <ac:grpSpMk id="91" creationId="{049BFC6A-CF42-476C-96DE-2068EBF12CCB}"/>
          </ac:grpSpMkLst>
        </pc:grpChg>
        <pc:grpChg chg="add del">
          <ac:chgData name="Froduald Kabanza" userId="edf393d0-642b-4b9e-8c75-f62133241689" providerId="ADAL" clId="{DD84B0A5-09DF-4A3D-B46F-031754A9563F}" dt="2022-02-03T21:56:30.886" v="1444" actId="478"/>
          <ac:grpSpMkLst>
            <pc:docMk/>
            <pc:sldMk cId="0" sldId="393"/>
            <ac:grpSpMk id="102" creationId="{43B53F1A-8174-40AE-8808-9ACFAE8F2792}"/>
          </ac:grpSpMkLst>
        </pc:grpChg>
        <pc:graphicFrameChg chg="mod">
          <ac:chgData name="Froduald Kabanza" userId="edf393d0-642b-4b9e-8c75-f62133241689" providerId="ADAL" clId="{DD84B0A5-09DF-4A3D-B46F-031754A9563F}" dt="2022-02-03T22:02:28.850" v="1531" actId="1076"/>
          <ac:graphicFrameMkLst>
            <pc:docMk/>
            <pc:sldMk cId="0" sldId="393"/>
            <ac:graphicFrameMk id="113" creationId="{9A8CEE25-3386-494F-8BCF-070BB6FB5FB2}"/>
          </ac:graphicFrameMkLst>
        </pc:graphicFrameChg>
        <pc:cxnChg chg="mod">
          <ac:chgData name="Froduald Kabanza" userId="edf393d0-642b-4b9e-8c75-f62133241689" providerId="ADAL" clId="{DD84B0A5-09DF-4A3D-B46F-031754A9563F}" dt="2022-02-03T22:02:33.235" v="1532" actId="14100"/>
          <ac:cxnSpMkLst>
            <pc:docMk/>
            <pc:sldMk cId="0" sldId="393"/>
            <ac:cxnSpMk id="118" creationId="{0972CB7C-E277-478F-AD9B-3CED32C7039B}"/>
          </ac:cxnSpMkLst>
        </pc:cxnChg>
      </pc:sldChg>
      <pc:sldChg chg="addSp delSp modSp mod modAnim modNotesTx">
        <pc:chgData name="Froduald Kabanza" userId="edf393d0-642b-4b9e-8c75-f62133241689" providerId="ADAL" clId="{DD84B0A5-09DF-4A3D-B46F-031754A9563F}" dt="2022-02-03T22:13:58.790" v="1694" actId="113"/>
        <pc:sldMkLst>
          <pc:docMk/>
          <pc:sldMk cId="0" sldId="394"/>
        </pc:sldMkLst>
        <pc:spChg chg="add del">
          <ac:chgData name="Froduald Kabanza" userId="edf393d0-642b-4b9e-8c75-f62133241689" providerId="ADAL" clId="{DD84B0A5-09DF-4A3D-B46F-031754A9563F}" dt="2022-02-03T22:04:37.843" v="1560" actId="478"/>
          <ac:spMkLst>
            <pc:docMk/>
            <pc:sldMk cId="0" sldId="394"/>
            <ac:spMk id="4" creationId="{14025D3D-B797-4F48-9469-B21241F9A830}"/>
          </ac:spMkLst>
        </pc:spChg>
        <pc:spChg chg="mod">
          <ac:chgData name="Froduald Kabanza" userId="edf393d0-642b-4b9e-8c75-f62133241689" providerId="ADAL" clId="{DD84B0A5-09DF-4A3D-B46F-031754A9563F}" dt="2022-02-03T22:12:50.195" v="1690" actId="113"/>
          <ac:spMkLst>
            <pc:docMk/>
            <pc:sldMk cId="0" sldId="394"/>
            <ac:spMk id="36" creationId="{00000000-0000-0000-0000-000000000000}"/>
          </ac:spMkLst>
        </pc:spChg>
        <pc:spChg chg="mod">
          <ac:chgData name="Froduald Kabanza" userId="edf393d0-642b-4b9e-8c75-f62133241689" providerId="ADAL" clId="{DD84B0A5-09DF-4A3D-B46F-031754A9563F}" dt="2022-02-03T22:12:56.008" v="1691" actId="113"/>
          <ac:spMkLst>
            <pc:docMk/>
            <pc:sldMk cId="0" sldId="394"/>
            <ac:spMk id="37" creationId="{00000000-0000-0000-0000-000000000000}"/>
          </ac:spMkLst>
        </pc:spChg>
        <pc:spChg chg="mod">
          <ac:chgData name="Froduald Kabanza" userId="edf393d0-642b-4b9e-8c75-f62133241689" providerId="ADAL" clId="{DD84B0A5-09DF-4A3D-B46F-031754A9563F}" dt="2022-02-03T21:56:52.291" v="1448" actId="1076"/>
          <ac:spMkLst>
            <pc:docMk/>
            <pc:sldMk cId="0" sldId="394"/>
            <ac:spMk id="39" creationId="{0BE97D46-74A4-4BBB-B3B5-F9E5793EF5BA}"/>
          </ac:spMkLst>
        </pc:spChg>
        <pc:spChg chg="mod">
          <ac:chgData name="Froduald Kabanza" userId="edf393d0-642b-4b9e-8c75-f62133241689" providerId="ADAL" clId="{DD84B0A5-09DF-4A3D-B46F-031754A9563F}" dt="2022-02-03T21:56:52.291" v="1448" actId="1076"/>
          <ac:spMkLst>
            <pc:docMk/>
            <pc:sldMk cId="0" sldId="394"/>
            <ac:spMk id="40" creationId="{FFAE6134-30CA-4275-B05C-EC490F434779}"/>
          </ac:spMkLst>
        </pc:spChg>
        <pc:spChg chg="add mod">
          <ac:chgData name="Froduald Kabanza" userId="edf393d0-642b-4b9e-8c75-f62133241689" providerId="ADAL" clId="{DD84B0A5-09DF-4A3D-B46F-031754A9563F}" dt="2022-02-03T22:13:48.312" v="1692" actId="113"/>
          <ac:spMkLst>
            <pc:docMk/>
            <pc:sldMk cId="0" sldId="394"/>
            <ac:spMk id="41" creationId="{492564DF-5BA8-448D-8B93-97B788EBB0F1}"/>
          </ac:spMkLst>
        </pc:spChg>
        <pc:spChg chg="mod">
          <ac:chgData name="Froduald Kabanza" userId="edf393d0-642b-4b9e-8c75-f62133241689" providerId="ADAL" clId="{DD84B0A5-09DF-4A3D-B46F-031754A9563F}" dt="2022-02-03T21:56:52.291" v="1448" actId="1076"/>
          <ac:spMkLst>
            <pc:docMk/>
            <pc:sldMk cId="0" sldId="394"/>
            <ac:spMk id="43" creationId="{632F02C1-427F-4281-B0E1-297478A80667}"/>
          </ac:spMkLst>
        </pc:spChg>
        <pc:spChg chg="mod">
          <ac:chgData name="Froduald Kabanza" userId="edf393d0-642b-4b9e-8c75-f62133241689" providerId="ADAL" clId="{DD84B0A5-09DF-4A3D-B46F-031754A9563F}" dt="2022-02-03T21:56:52.291" v="1448" actId="1076"/>
          <ac:spMkLst>
            <pc:docMk/>
            <pc:sldMk cId="0" sldId="394"/>
            <ac:spMk id="44" creationId="{60B022D9-C19D-48AA-97D7-515F0C04E9C9}"/>
          </ac:spMkLst>
        </pc:spChg>
        <pc:spChg chg="mod">
          <ac:chgData name="Froduald Kabanza" userId="edf393d0-642b-4b9e-8c75-f62133241689" providerId="ADAL" clId="{DD84B0A5-09DF-4A3D-B46F-031754A9563F}" dt="2022-02-03T21:56:52.291" v="1448" actId="1076"/>
          <ac:spMkLst>
            <pc:docMk/>
            <pc:sldMk cId="0" sldId="394"/>
            <ac:spMk id="47" creationId="{00000000-0000-0000-0000-000000000000}"/>
          </ac:spMkLst>
        </pc:spChg>
        <pc:spChg chg="mod">
          <ac:chgData name="Froduald Kabanza" userId="edf393d0-642b-4b9e-8c75-f62133241689" providerId="ADAL" clId="{DD84B0A5-09DF-4A3D-B46F-031754A9563F}" dt="2022-02-03T21:56:52.291" v="1448" actId="1076"/>
          <ac:spMkLst>
            <pc:docMk/>
            <pc:sldMk cId="0" sldId="394"/>
            <ac:spMk id="48" creationId="{00000000-0000-0000-0000-000000000000}"/>
          </ac:spMkLst>
        </pc:spChg>
        <pc:spChg chg="mod">
          <ac:chgData name="Froduald Kabanza" userId="edf393d0-642b-4b9e-8c75-f62133241689" providerId="ADAL" clId="{DD84B0A5-09DF-4A3D-B46F-031754A9563F}" dt="2022-02-03T21:56:52.291" v="1448" actId="1076"/>
          <ac:spMkLst>
            <pc:docMk/>
            <pc:sldMk cId="0" sldId="394"/>
            <ac:spMk id="55" creationId="{00000000-0000-0000-0000-000000000000}"/>
          </ac:spMkLst>
        </pc:spChg>
        <pc:spChg chg="mod">
          <ac:chgData name="Froduald Kabanza" userId="edf393d0-642b-4b9e-8c75-f62133241689" providerId="ADAL" clId="{DD84B0A5-09DF-4A3D-B46F-031754A9563F}" dt="2022-02-03T22:13:58.790" v="1694" actId="113"/>
          <ac:spMkLst>
            <pc:docMk/>
            <pc:sldMk cId="0" sldId="394"/>
            <ac:spMk id="84994" creationId="{00000000-0000-0000-0000-000000000000}"/>
          </ac:spMkLst>
        </pc:spChg>
        <pc:spChg chg="del mod">
          <ac:chgData name="Froduald Kabanza" userId="edf393d0-642b-4b9e-8c75-f62133241689" providerId="ADAL" clId="{DD84B0A5-09DF-4A3D-B46F-031754A9563F}" dt="2022-02-03T22:00:50.404" v="1483" actId="478"/>
          <ac:spMkLst>
            <pc:docMk/>
            <pc:sldMk cId="0" sldId="394"/>
            <ac:spMk id="85000" creationId="{00000000-0000-0000-0000-000000000000}"/>
          </ac:spMkLst>
        </pc:spChg>
        <pc:grpChg chg="mod">
          <ac:chgData name="Froduald Kabanza" userId="edf393d0-642b-4b9e-8c75-f62133241689" providerId="ADAL" clId="{DD84B0A5-09DF-4A3D-B46F-031754A9563F}" dt="2022-02-03T21:56:52.291" v="1448" actId="1076"/>
          <ac:grpSpMkLst>
            <pc:docMk/>
            <pc:sldMk cId="0" sldId="394"/>
            <ac:grpSpMk id="85001" creationId="{00000000-0000-0000-0000-000000000000}"/>
          </ac:grpSpMkLst>
        </pc:grpChg>
        <pc:grpChg chg="mod">
          <ac:chgData name="Froduald Kabanza" userId="edf393d0-642b-4b9e-8c75-f62133241689" providerId="ADAL" clId="{DD84B0A5-09DF-4A3D-B46F-031754A9563F}" dt="2022-02-03T21:56:52.291" v="1448" actId="1076"/>
          <ac:grpSpMkLst>
            <pc:docMk/>
            <pc:sldMk cId="0" sldId="394"/>
            <ac:grpSpMk id="85002" creationId="{00000000-0000-0000-0000-000000000000}"/>
          </ac:grpSpMkLst>
        </pc:grpChg>
        <pc:grpChg chg="mod">
          <ac:chgData name="Froduald Kabanza" userId="edf393d0-642b-4b9e-8c75-f62133241689" providerId="ADAL" clId="{DD84B0A5-09DF-4A3D-B46F-031754A9563F}" dt="2022-02-03T21:56:52.291" v="1448" actId="1076"/>
          <ac:grpSpMkLst>
            <pc:docMk/>
            <pc:sldMk cId="0" sldId="394"/>
            <ac:grpSpMk id="85007" creationId="{00000000-0000-0000-0000-000000000000}"/>
          </ac:grpSpMkLst>
        </pc:grpChg>
        <pc:grpChg chg="mod">
          <ac:chgData name="Froduald Kabanza" userId="edf393d0-642b-4b9e-8c75-f62133241689" providerId="ADAL" clId="{DD84B0A5-09DF-4A3D-B46F-031754A9563F}" dt="2022-02-03T21:56:52.291" v="1448" actId="1076"/>
          <ac:grpSpMkLst>
            <pc:docMk/>
            <pc:sldMk cId="0" sldId="394"/>
            <ac:grpSpMk id="85008" creationId="{00000000-0000-0000-0000-000000000000}"/>
          </ac:grpSpMkLst>
        </pc:grpChg>
        <pc:grpChg chg="mod">
          <ac:chgData name="Froduald Kabanza" userId="edf393d0-642b-4b9e-8c75-f62133241689" providerId="ADAL" clId="{DD84B0A5-09DF-4A3D-B46F-031754A9563F}" dt="2022-02-03T21:56:52.291" v="1448" actId="1076"/>
          <ac:grpSpMkLst>
            <pc:docMk/>
            <pc:sldMk cId="0" sldId="394"/>
            <ac:grpSpMk id="85009" creationId="{00000000-0000-0000-0000-000000000000}"/>
          </ac:grpSpMkLst>
        </pc:grpChg>
        <pc:grpChg chg="mod">
          <ac:chgData name="Froduald Kabanza" userId="edf393d0-642b-4b9e-8c75-f62133241689" providerId="ADAL" clId="{DD84B0A5-09DF-4A3D-B46F-031754A9563F}" dt="2022-02-03T21:56:52.291" v="1448" actId="1076"/>
          <ac:grpSpMkLst>
            <pc:docMk/>
            <pc:sldMk cId="0" sldId="394"/>
            <ac:grpSpMk id="85010" creationId="{00000000-0000-0000-0000-000000000000}"/>
          </ac:grpSpMkLst>
        </pc:grpChg>
        <pc:graphicFrameChg chg="mod">
          <ac:chgData name="Froduald Kabanza" userId="edf393d0-642b-4b9e-8c75-f62133241689" providerId="ADAL" clId="{DD84B0A5-09DF-4A3D-B46F-031754A9563F}" dt="2022-02-03T21:56:52.291" v="1448" actId="1076"/>
          <ac:graphicFrameMkLst>
            <pc:docMk/>
            <pc:sldMk cId="0" sldId="394"/>
            <ac:graphicFrameMk id="34" creationId="{00000000-0000-0000-0000-000000000000}"/>
          </ac:graphicFrameMkLst>
        </pc:graphicFrameChg>
        <pc:graphicFrameChg chg="mod">
          <ac:chgData name="Froduald Kabanza" userId="edf393d0-642b-4b9e-8c75-f62133241689" providerId="ADAL" clId="{DD84B0A5-09DF-4A3D-B46F-031754A9563F}" dt="2022-02-03T22:02:44.710" v="1534" actId="1076"/>
          <ac:graphicFrameMkLst>
            <pc:docMk/>
            <pc:sldMk cId="0" sldId="394"/>
            <ac:graphicFrameMk id="35" creationId="{00000000-0000-0000-0000-000000000000}"/>
          </ac:graphicFrameMkLst>
        </pc:graphicFrameChg>
        <pc:cxnChg chg="mod">
          <ac:chgData name="Froduald Kabanza" userId="edf393d0-642b-4b9e-8c75-f62133241689" providerId="ADAL" clId="{DD84B0A5-09DF-4A3D-B46F-031754A9563F}" dt="2022-02-03T21:56:52.291" v="1448" actId="1076"/>
          <ac:cxnSpMkLst>
            <pc:docMk/>
            <pc:sldMk cId="0" sldId="394"/>
            <ac:cxnSpMk id="9" creationId="{13A07A96-1F77-46D5-B816-A4318FD6C0A6}"/>
          </ac:cxnSpMkLst>
        </pc:cxnChg>
        <pc:cxnChg chg="mod">
          <ac:chgData name="Froduald Kabanza" userId="edf393d0-642b-4b9e-8c75-f62133241689" providerId="ADAL" clId="{DD84B0A5-09DF-4A3D-B46F-031754A9563F}" dt="2022-02-03T22:02:47.326" v="1535" actId="14100"/>
          <ac:cxnSpMkLst>
            <pc:docMk/>
            <pc:sldMk cId="0" sldId="394"/>
            <ac:cxnSpMk id="45" creationId="{EED65171-0BD0-44AA-85A1-CBB738E63B4C}"/>
          </ac:cxnSpMkLst>
        </pc:cxnChg>
      </pc:sldChg>
      <pc:sldChg chg="ord">
        <pc:chgData name="Froduald Kabanza" userId="edf393d0-642b-4b9e-8c75-f62133241689" providerId="ADAL" clId="{DD84B0A5-09DF-4A3D-B46F-031754A9563F}" dt="2022-02-03T23:14:03.932" v="4454"/>
        <pc:sldMkLst>
          <pc:docMk/>
          <pc:sldMk cId="0" sldId="395"/>
        </pc:sldMkLst>
      </pc:sldChg>
      <pc:sldChg chg="modSp mod">
        <pc:chgData name="Froduald Kabanza" userId="edf393d0-642b-4b9e-8c75-f62133241689" providerId="ADAL" clId="{DD84B0A5-09DF-4A3D-B46F-031754A9563F}" dt="2022-02-03T23:38:33.040" v="5355" actId="20577"/>
        <pc:sldMkLst>
          <pc:docMk/>
          <pc:sldMk cId="0" sldId="396"/>
        </pc:sldMkLst>
        <pc:spChg chg="mod">
          <ac:chgData name="Froduald Kabanza" userId="edf393d0-642b-4b9e-8c75-f62133241689" providerId="ADAL" clId="{DD84B0A5-09DF-4A3D-B46F-031754A9563F}" dt="2022-02-03T23:38:33.040" v="5355" actId="20577"/>
          <ac:spMkLst>
            <pc:docMk/>
            <pc:sldMk cId="0" sldId="396"/>
            <ac:spMk id="98307" creationId="{00000000-0000-0000-0000-000000000000}"/>
          </ac:spMkLst>
        </pc:spChg>
      </pc:sldChg>
      <pc:sldChg chg="addSp modSp mod modAnim modNotesTx">
        <pc:chgData name="Froduald Kabanza" userId="edf393d0-642b-4b9e-8c75-f62133241689" providerId="ADAL" clId="{DD84B0A5-09DF-4A3D-B46F-031754A9563F}" dt="2022-02-03T21:27:07.232" v="936" actId="20577"/>
        <pc:sldMkLst>
          <pc:docMk/>
          <pc:sldMk cId="106664215" sldId="404"/>
        </pc:sldMkLst>
        <pc:spChg chg="mod">
          <ac:chgData name="Froduald Kabanza" userId="edf393d0-642b-4b9e-8c75-f62133241689" providerId="ADAL" clId="{DD84B0A5-09DF-4A3D-B46F-031754A9563F}" dt="2022-02-03T20:34:03.837" v="394" actId="1076"/>
          <ac:spMkLst>
            <pc:docMk/>
            <pc:sldMk cId="106664215" sldId="404"/>
            <ac:spMk id="24" creationId="{464ECE05-A9A4-434E-9640-BF6C3A051A4E}"/>
          </ac:spMkLst>
        </pc:spChg>
        <pc:spChg chg="mod">
          <ac:chgData name="Froduald Kabanza" userId="edf393d0-642b-4b9e-8c75-f62133241689" providerId="ADAL" clId="{DD84B0A5-09DF-4A3D-B46F-031754A9563F}" dt="2022-02-03T20:58:00.067" v="907" actId="1076"/>
          <ac:spMkLst>
            <pc:docMk/>
            <pc:sldMk cId="106664215" sldId="404"/>
            <ac:spMk id="25" creationId="{17C04115-4F01-4A0B-B536-0E14B894B832}"/>
          </ac:spMkLst>
        </pc:spChg>
        <pc:spChg chg="mod">
          <ac:chgData name="Froduald Kabanza" userId="edf393d0-642b-4b9e-8c75-f62133241689" providerId="ADAL" clId="{DD84B0A5-09DF-4A3D-B46F-031754A9563F}" dt="2022-02-03T20:58:09.539" v="908" actId="1076"/>
          <ac:spMkLst>
            <pc:docMk/>
            <pc:sldMk cId="106664215" sldId="404"/>
            <ac:spMk id="26" creationId="{E1BBFC2E-733D-4262-91ED-A7CCACE8CB21}"/>
          </ac:spMkLst>
        </pc:spChg>
        <pc:spChg chg="mod">
          <ac:chgData name="Froduald Kabanza" userId="edf393d0-642b-4b9e-8c75-f62133241689" providerId="ADAL" clId="{DD84B0A5-09DF-4A3D-B46F-031754A9563F}" dt="2022-02-03T20:58:00.067" v="907" actId="1076"/>
          <ac:spMkLst>
            <pc:docMk/>
            <pc:sldMk cId="106664215" sldId="404"/>
            <ac:spMk id="27" creationId="{E560DEDF-F772-43A1-AB4D-3DEA2B7D86D8}"/>
          </ac:spMkLst>
        </pc:spChg>
        <pc:spChg chg="mod">
          <ac:chgData name="Froduald Kabanza" userId="edf393d0-642b-4b9e-8c75-f62133241689" providerId="ADAL" clId="{DD84B0A5-09DF-4A3D-B46F-031754A9563F}" dt="2022-02-03T20:58:09.539" v="908" actId="1076"/>
          <ac:spMkLst>
            <pc:docMk/>
            <pc:sldMk cId="106664215" sldId="404"/>
            <ac:spMk id="28" creationId="{88D5DDC6-9A31-4E90-A0FB-33EA1583492F}"/>
          </ac:spMkLst>
        </pc:spChg>
        <pc:spChg chg="add mod">
          <ac:chgData name="Froduald Kabanza" userId="edf393d0-642b-4b9e-8c75-f62133241689" providerId="ADAL" clId="{DD84B0A5-09DF-4A3D-B46F-031754A9563F}" dt="2022-02-03T21:27:07.232" v="936" actId="20577"/>
          <ac:spMkLst>
            <pc:docMk/>
            <pc:sldMk cId="106664215" sldId="404"/>
            <ac:spMk id="30" creationId="{61A2025F-A894-4874-8DB4-25C921DFD140}"/>
          </ac:spMkLst>
        </pc:spChg>
        <pc:spChg chg="mod">
          <ac:chgData name="Froduald Kabanza" userId="edf393d0-642b-4b9e-8c75-f62133241689" providerId="ADAL" clId="{DD84B0A5-09DF-4A3D-B46F-031754A9563F}" dt="2022-02-03T20:58:13.583" v="909" actId="1076"/>
          <ac:spMkLst>
            <pc:docMk/>
            <pc:sldMk cId="106664215" sldId="404"/>
            <ac:spMk id="37" creationId="{B5B02A19-FA9F-47A9-AD55-044AA24C3341}"/>
          </ac:spMkLst>
        </pc:spChg>
        <pc:spChg chg="mod">
          <ac:chgData name="Froduald Kabanza" userId="edf393d0-642b-4b9e-8c75-f62133241689" providerId="ADAL" clId="{DD84B0A5-09DF-4A3D-B46F-031754A9563F}" dt="2022-02-03T20:33:55.150" v="393" actId="14100"/>
          <ac:spMkLst>
            <pc:docMk/>
            <pc:sldMk cId="106664215" sldId="404"/>
            <ac:spMk id="4098" creationId="{00000000-0000-0000-0000-000000000000}"/>
          </ac:spMkLst>
        </pc:spChg>
        <pc:spChg chg="mod">
          <ac:chgData name="Froduald Kabanza" userId="edf393d0-642b-4b9e-8c75-f62133241689" providerId="ADAL" clId="{DD84B0A5-09DF-4A3D-B46F-031754A9563F}" dt="2022-02-03T20:34:03.837" v="394" actId="1076"/>
          <ac:spMkLst>
            <pc:docMk/>
            <pc:sldMk cId="106664215" sldId="404"/>
            <ac:spMk id="4099" creationId="{00000000-0000-0000-0000-000000000000}"/>
          </ac:spMkLst>
        </pc:spChg>
        <pc:spChg chg="mod">
          <ac:chgData name="Froduald Kabanza" userId="edf393d0-642b-4b9e-8c75-f62133241689" providerId="ADAL" clId="{DD84B0A5-09DF-4A3D-B46F-031754A9563F}" dt="2022-02-03T20:34:03.837" v="394" actId="1076"/>
          <ac:spMkLst>
            <pc:docMk/>
            <pc:sldMk cId="106664215" sldId="404"/>
            <ac:spMk id="4100" creationId="{00000000-0000-0000-0000-000000000000}"/>
          </ac:spMkLst>
        </pc:spChg>
        <pc:spChg chg="mod">
          <ac:chgData name="Froduald Kabanza" userId="edf393d0-642b-4b9e-8c75-f62133241689" providerId="ADAL" clId="{DD84B0A5-09DF-4A3D-B46F-031754A9563F}" dt="2022-02-03T20:34:03.837" v="394" actId="1076"/>
          <ac:spMkLst>
            <pc:docMk/>
            <pc:sldMk cId="106664215" sldId="404"/>
            <ac:spMk id="4101" creationId="{00000000-0000-0000-0000-000000000000}"/>
          </ac:spMkLst>
        </pc:spChg>
        <pc:spChg chg="mod">
          <ac:chgData name="Froduald Kabanza" userId="edf393d0-642b-4b9e-8c75-f62133241689" providerId="ADAL" clId="{DD84B0A5-09DF-4A3D-B46F-031754A9563F}" dt="2022-02-03T20:30:53.557" v="386" actId="20577"/>
          <ac:spMkLst>
            <pc:docMk/>
            <pc:sldMk cId="106664215" sldId="404"/>
            <ac:spMk id="4102" creationId="{00000000-0000-0000-0000-000000000000}"/>
          </ac:spMkLst>
        </pc:spChg>
        <pc:spChg chg="mod">
          <ac:chgData name="Froduald Kabanza" userId="edf393d0-642b-4b9e-8c75-f62133241689" providerId="ADAL" clId="{DD84B0A5-09DF-4A3D-B46F-031754A9563F}" dt="2022-02-03T20:29:47.488" v="343" actId="20577"/>
          <ac:spMkLst>
            <pc:docMk/>
            <pc:sldMk cId="106664215" sldId="404"/>
            <ac:spMk id="4103" creationId="{00000000-0000-0000-0000-000000000000}"/>
          </ac:spMkLst>
        </pc:spChg>
        <pc:spChg chg="mod">
          <ac:chgData name="Froduald Kabanza" userId="edf393d0-642b-4b9e-8c75-f62133241689" providerId="ADAL" clId="{DD84B0A5-09DF-4A3D-B46F-031754A9563F}" dt="2022-02-03T20:34:07.497" v="395" actId="1076"/>
          <ac:spMkLst>
            <pc:docMk/>
            <pc:sldMk cId="106664215" sldId="404"/>
            <ac:spMk id="4108" creationId="{00000000-0000-0000-0000-000000000000}"/>
          </ac:spMkLst>
        </pc:spChg>
        <pc:grpChg chg="mod">
          <ac:chgData name="Froduald Kabanza" userId="edf393d0-642b-4b9e-8c75-f62133241689" providerId="ADAL" clId="{DD84B0A5-09DF-4A3D-B46F-031754A9563F}" dt="2022-02-03T20:58:00.067" v="907" actId="1076"/>
          <ac:grpSpMkLst>
            <pc:docMk/>
            <pc:sldMk cId="106664215" sldId="404"/>
            <ac:grpSpMk id="22" creationId="{547CD695-4688-49EE-A85D-CAD6640E472B}"/>
          </ac:grpSpMkLst>
        </pc:grpChg>
        <pc:grpChg chg="mod">
          <ac:chgData name="Froduald Kabanza" userId="edf393d0-642b-4b9e-8c75-f62133241689" providerId="ADAL" clId="{DD84B0A5-09DF-4A3D-B46F-031754A9563F}" dt="2022-02-03T20:58:09.539" v="908" actId="1076"/>
          <ac:grpSpMkLst>
            <pc:docMk/>
            <pc:sldMk cId="106664215" sldId="404"/>
            <ac:grpSpMk id="23" creationId="{FE6274BA-2FA5-49CC-B5D6-82BAB54ACAE2}"/>
          </ac:grpSpMkLst>
        </pc:grpChg>
        <pc:grpChg chg="mod">
          <ac:chgData name="Froduald Kabanza" userId="edf393d0-642b-4b9e-8c75-f62133241689" providerId="ADAL" clId="{DD84B0A5-09DF-4A3D-B46F-031754A9563F}" dt="2022-02-03T20:58:13.583" v="909" actId="1076"/>
          <ac:grpSpMkLst>
            <pc:docMk/>
            <pc:sldMk cId="106664215" sldId="404"/>
            <ac:grpSpMk id="29" creationId="{9E6498A3-F3DC-49E7-9493-ABAB18A11DE0}"/>
          </ac:grpSpMkLst>
        </pc:grpChg>
        <pc:cxnChg chg="mod">
          <ac:chgData name="Froduald Kabanza" userId="edf393d0-642b-4b9e-8c75-f62133241689" providerId="ADAL" clId="{DD84B0A5-09DF-4A3D-B46F-031754A9563F}" dt="2022-02-03T20:58:09.539" v="908" actId="1076"/>
          <ac:cxnSpMkLst>
            <pc:docMk/>
            <pc:sldMk cId="106664215" sldId="404"/>
            <ac:cxnSpMk id="31" creationId="{9AA1C371-B6E0-44DB-BCA6-729CD1FD6BAE}"/>
          </ac:cxnSpMkLst>
        </pc:cxnChg>
        <pc:cxnChg chg="mod">
          <ac:chgData name="Froduald Kabanza" userId="edf393d0-642b-4b9e-8c75-f62133241689" providerId="ADAL" clId="{DD84B0A5-09DF-4A3D-B46F-031754A9563F}" dt="2022-02-03T20:58:00.067" v="907" actId="1076"/>
          <ac:cxnSpMkLst>
            <pc:docMk/>
            <pc:sldMk cId="106664215" sldId="404"/>
            <ac:cxnSpMk id="36" creationId="{D57076DB-4D14-45F9-8E3A-EAC849665CDD}"/>
          </ac:cxnSpMkLst>
        </pc:cxnChg>
        <pc:cxnChg chg="mod">
          <ac:chgData name="Froduald Kabanza" userId="edf393d0-642b-4b9e-8c75-f62133241689" providerId="ADAL" clId="{DD84B0A5-09DF-4A3D-B46F-031754A9563F}" dt="2022-02-03T20:58:13.583" v="909" actId="1076"/>
          <ac:cxnSpMkLst>
            <pc:docMk/>
            <pc:sldMk cId="106664215" sldId="404"/>
            <ac:cxnSpMk id="38" creationId="{52DF30DD-7770-49BF-85B9-24A529ED4162}"/>
          </ac:cxnSpMkLst>
        </pc:cxnChg>
      </pc:sldChg>
      <pc:sldChg chg="addSp delSp modSp mod modNotes modNotesTx">
        <pc:chgData name="Froduald Kabanza" userId="edf393d0-642b-4b9e-8c75-f62133241689" providerId="ADAL" clId="{DD84B0A5-09DF-4A3D-B46F-031754A9563F}" dt="2022-02-03T23:07:25.578" v="4210" actId="27636"/>
        <pc:sldMkLst>
          <pc:docMk/>
          <pc:sldMk cId="404981859" sldId="405"/>
        </pc:sldMkLst>
        <pc:spChg chg="add del mod">
          <ac:chgData name="Froduald Kabanza" userId="edf393d0-642b-4b9e-8c75-f62133241689" providerId="ADAL" clId="{DD84B0A5-09DF-4A3D-B46F-031754A9563F}" dt="2022-02-03T21:29:27.172" v="942" actId="478"/>
          <ac:spMkLst>
            <pc:docMk/>
            <pc:sldMk cId="404981859" sldId="405"/>
            <ac:spMk id="2" creationId="{1CD949CB-ADAA-45B1-B7B9-23AB1CDB7980}"/>
          </ac:spMkLst>
        </pc:spChg>
        <pc:spChg chg="del">
          <ac:chgData name="Froduald Kabanza" userId="edf393d0-642b-4b9e-8c75-f62133241689" providerId="ADAL" clId="{DD84B0A5-09DF-4A3D-B46F-031754A9563F}" dt="2022-02-03T21:29:23.890" v="941" actId="21"/>
          <ac:spMkLst>
            <pc:docMk/>
            <pc:sldMk cId="404981859" sldId="405"/>
            <ac:spMk id="24" creationId="{00000000-0000-0000-0000-000000000000}"/>
          </ac:spMkLst>
        </pc:spChg>
        <pc:spChg chg="mod">
          <ac:chgData name="Froduald Kabanza" userId="edf393d0-642b-4b9e-8c75-f62133241689" providerId="ADAL" clId="{DD84B0A5-09DF-4A3D-B46F-031754A9563F}" dt="2022-02-03T20:31:01.420" v="388" actId="20577"/>
          <ac:spMkLst>
            <pc:docMk/>
            <pc:sldMk cId="404981859" sldId="405"/>
            <ac:spMk id="4102" creationId="{00000000-0000-0000-0000-000000000000}"/>
          </ac:spMkLst>
        </pc:spChg>
      </pc:sldChg>
      <pc:sldChg chg="addSp delSp modSp mod modAnim modNotesTx">
        <pc:chgData name="Froduald Kabanza" userId="edf393d0-642b-4b9e-8c75-f62133241689" providerId="ADAL" clId="{DD84B0A5-09DF-4A3D-B46F-031754A9563F}" dt="2022-02-03T22:16:03.366" v="1701"/>
        <pc:sldMkLst>
          <pc:docMk/>
          <pc:sldMk cId="3198489829" sldId="408"/>
        </pc:sldMkLst>
        <pc:spChg chg="add mod">
          <ac:chgData name="Froduald Kabanza" userId="edf393d0-642b-4b9e-8c75-f62133241689" providerId="ADAL" clId="{DD84B0A5-09DF-4A3D-B46F-031754A9563F}" dt="2022-02-03T21:33:48.390" v="1161" actId="1076"/>
          <ac:spMkLst>
            <pc:docMk/>
            <pc:sldMk cId="3198489829" sldId="408"/>
            <ac:spMk id="2" creationId="{3E5C2855-7F0E-466E-B8BD-2C356FFB2BA7}"/>
          </ac:spMkLst>
        </pc:spChg>
        <pc:spChg chg="mod topLvl">
          <ac:chgData name="Froduald Kabanza" userId="edf393d0-642b-4b9e-8c75-f62133241689" providerId="ADAL" clId="{DD84B0A5-09DF-4A3D-B46F-031754A9563F}" dt="2022-02-03T21:32:37.533" v="1147" actId="165"/>
          <ac:spMkLst>
            <pc:docMk/>
            <pc:sldMk cId="3198489829" sldId="408"/>
            <ac:spMk id="15" creationId="{FE0BDC22-12FE-49A4-9320-A1200F6D5E95}"/>
          </ac:spMkLst>
        </pc:spChg>
        <pc:spChg chg="mod topLvl">
          <ac:chgData name="Froduald Kabanza" userId="edf393d0-642b-4b9e-8c75-f62133241689" providerId="ADAL" clId="{DD84B0A5-09DF-4A3D-B46F-031754A9563F}" dt="2022-02-03T21:34:40.932" v="1165" actId="207"/>
          <ac:spMkLst>
            <pc:docMk/>
            <pc:sldMk cId="3198489829" sldId="408"/>
            <ac:spMk id="16" creationId="{2A8D83AB-9C20-4A1A-BC36-146470391737}"/>
          </ac:spMkLst>
        </pc:spChg>
        <pc:spChg chg="mod topLvl">
          <ac:chgData name="Froduald Kabanza" userId="edf393d0-642b-4b9e-8c75-f62133241689" providerId="ADAL" clId="{DD84B0A5-09DF-4A3D-B46F-031754A9563F}" dt="2022-02-03T21:32:37.533" v="1147" actId="165"/>
          <ac:spMkLst>
            <pc:docMk/>
            <pc:sldMk cId="3198489829" sldId="408"/>
            <ac:spMk id="17" creationId="{EF6A2E5F-EF57-48EB-B97B-3007D83D7404}"/>
          </ac:spMkLst>
        </pc:spChg>
        <pc:spChg chg="mod topLvl">
          <ac:chgData name="Froduald Kabanza" userId="edf393d0-642b-4b9e-8c75-f62133241689" providerId="ADAL" clId="{DD84B0A5-09DF-4A3D-B46F-031754A9563F}" dt="2022-02-03T21:32:37.533" v="1147" actId="165"/>
          <ac:spMkLst>
            <pc:docMk/>
            <pc:sldMk cId="3198489829" sldId="408"/>
            <ac:spMk id="18" creationId="{6BDADD4C-0784-4AA8-B87F-A035016A980D}"/>
          </ac:spMkLst>
        </pc:spChg>
        <pc:spChg chg="mod topLvl">
          <ac:chgData name="Froduald Kabanza" userId="edf393d0-642b-4b9e-8c75-f62133241689" providerId="ADAL" clId="{DD84B0A5-09DF-4A3D-B46F-031754A9563F}" dt="2022-02-03T21:32:37.533" v="1147" actId="165"/>
          <ac:spMkLst>
            <pc:docMk/>
            <pc:sldMk cId="3198489829" sldId="408"/>
            <ac:spMk id="19" creationId="{0D7B7D9F-0F73-4CE3-BD3F-F37A98B7A747}"/>
          </ac:spMkLst>
        </pc:spChg>
        <pc:spChg chg="mod topLvl">
          <ac:chgData name="Froduald Kabanza" userId="edf393d0-642b-4b9e-8c75-f62133241689" providerId="ADAL" clId="{DD84B0A5-09DF-4A3D-B46F-031754A9563F}" dt="2022-02-03T21:32:53.377" v="1149" actId="1076"/>
          <ac:spMkLst>
            <pc:docMk/>
            <pc:sldMk cId="3198489829" sldId="408"/>
            <ac:spMk id="20" creationId="{47A9CDB9-0384-4EB0-BE9E-2B0F0220FC0C}"/>
          </ac:spMkLst>
        </pc:spChg>
        <pc:spChg chg="del mod topLvl">
          <ac:chgData name="Froduald Kabanza" userId="edf393d0-642b-4b9e-8c75-f62133241689" providerId="ADAL" clId="{DD84B0A5-09DF-4A3D-B46F-031754A9563F}" dt="2022-02-03T21:32:45.013" v="1148" actId="478"/>
          <ac:spMkLst>
            <pc:docMk/>
            <pc:sldMk cId="3198489829" sldId="408"/>
            <ac:spMk id="21" creationId="{9E20CEA4-5B2E-41FE-9CCB-D1FF5541F010}"/>
          </ac:spMkLst>
        </pc:spChg>
        <pc:spChg chg="mod topLvl">
          <ac:chgData name="Froduald Kabanza" userId="edf393d0-642b-4b9e-8c75-f62133241689" providerId="ADAL" clId="{DD84B0A5-09DF-4A3D-B46F-031754A9563F}" dt="2022-02-03T21:32:37.533" v="1147" actId="165"/>
          <ac:spMkLst>
            <pc:docMk/>
            <pc:sldMk cId="3198489829" sldId="408"/>
            <ac:spMk id="22" creationId="{A0FD13B3-3588-4D6C-9514-BB0606C220A4}"/>
          </ac:spMkLst>
        </pc:spChg>
        <pc:spChg chg="mod topLvl">
          <ac:chgData name="Froduald Kabanza" userId="edf393d0-642b-4b9e-8c75-f62133241689" providerId="ADAL" clId="{DD84B0A5-09DF-4A3D-B46F-031754A9563F}" dt="2022-02-03T21:32:53.377" v="1149" actId="1076"/>
          <ac:spMkLst>
            <pc:docMk/>
            <pc:sldMk cId="3198489829" sldId="408"/>
            <ac:spMk id="23" creationId="{C12A8F8F-30BC-461E-A7AC-142CED38911D}"/>
          </ac:spMkLst>
        </pc:spChg>
        <pc:spChg chg="mod topLvl">
          <ac:chgData name="Froduald Kabanza" userId="edf393d0-642b-4b9e-8c75-f62133241689" providerId="ADAL" clId="{DD84B0A5-09DF-4A3D-B46F-031754A9563F}" dt="2022-02-03T21:32:37.533" v="1147" actId="165"/>
          <ac:spMkLst>
            <pc:docMk/>
            <pc:sldMk cId="3198489829" sldId="408"/>
            <ac:spMk id="24" creationId="{E265CEF7-F515-4E46-82CA-FDFF21EEF0C8}"/>
          </ac:spMkLst>
        </pc:spChg>
        <pc:spChg chg="mod topLvl">
          <ac:chgData name="Froduald Kabanza" userId="edf393d0-642b-4b9e-8c75-f62133241689" providerId="ADAL" clId="{DD84B0A5-09DF-4A3D-B46F-031754A9563F}" dt="2022-02-03T21:32:37.533" v="1147" actId="165"/>
          <ac:spMkLst>
            <pc:docMk/>
            <pc:sldMk cId="3198489829" sldId="408"/>
            <ac:spMk id="28" creationId="{E9810DAF-799D-483A-988F-E3585D73D819}"/>
          </ac:spMkLst>
        </pc:spChg>
        <pc:spChg chg="mod topLvl">
          <ac:chgData name="Froduald Kabanza" userId="edf393d0-642b-4b9e-8c75-f62133241689" providerId="ADAL" clId="{DD84B0A5-09DF-4A3D-B46F-031754A9563F}" dt="2022-02-03T21:34:40.932" v="1165" actId="207"/>
          <ac:spMkLst>
            <pc:docMk/>
            <pc:sldMk cId="3198489829" sldId="408"/>
            <ac:spMk id="29" creationId="{033B12F8-C50E-4902-B353-26F9D4845272}"/>
          </ac:spMkLst>
        </pc:spChg>
        <pc:spChg chg="mod topLvl">
          <ac:chgData name="Froduald Kabanza" userId="edf393d0-642b-4b9e-8c75-f62133241689" providerId="ADAL" clId="{DD84B0A5-09DF-4A3D-B46F-031754A9563F}" dt="2022-02-03T21:32:37.533" v="1147" actId="165"/>
          <ac:spMkLst>
            <pc:docMk/>
            <pc:sldMk cId="3198489829" sldId="408"/>
            <ac:spMk id="30" creationId="{CA302BAB-9E8B-48CB-B1E6-BD289F3DBC9B}"/>
          </ac:spMkLst>
        </pc:spChg>
        <pc:spChg chg="mod topLvl">
          <ac:chgData name="Froduald Kabanza" userId="edf393d0-642b-4b9e-8c75-f62133241689" providerId="ADAL" clId="{DD84B0A5-09DF-4A3D-B46F-031754A9563F}" dt="2022-02-03T21:32:37.533" v="1147" actId="165"/>
          <ac:spMkLst>
            <pc:docMk/>
            <pc:sldMk cId="3198489829" sldId="408"/>
            <ac:spMk id="31" creationId="{75E5C395-4DD7-4BAC-94EE-A0FAED917C56}"/>
          </ac:spMkLst>
        </pc:spChg>
        <pc:spChg chg="mod topLvl">
          <ac:chgData name="Froduald Kabanza" userId="edf393d0-642b-4b9e-8c75-f62133241689" providerId="ADAL" clId="{DD84B0A5-09DF-4A3D-B46F-031754A9563F}" dt="2022-02-03T21:32:53.377" v="1149" actId="1076"/>
          <ac:spMkLst>
            <pc:docMk/>
            <pc:sldMk cId="3198489829" sldId="408"/>
            <ac:spMk id="32" creationId="{602E5FD8-1DC5-4341-BAC6-B1525BD35380}"/>
          </ac:spMkLst>
        </pc:spChg>
        <pc:spChg chg="mod topLvl">
          <ac:chgData name="Froduald Kabanza" userId="edf393d0-642b-4b9e-8c75-f62133241689" providerId="ADAL" clId="{DD84B0A5-09DF-4A3D-B46F-031754A9563F}" dt="2022-02-03T21:34:06.112" v="1164" actId="27636"/>
          <ac:spMkLst>
            <pc:docMk/>
            <pc:sldMk cId="3198489829" sldId="408"/>
            <ac:spMk id="33" creationId="{648C44C9-3CB7-407A-863E-7D2C67AD1256}"/>
          </ac:spMkLst>
        </pc:spChg>
        <pc:spChg chg="mod">
          <ac:chgData name="Froduald Kabanza" userId="edf393d0-642b-4b9e-8c75-f62133241689" providerId="ADAL" clId="{DD84B0A5-09DF-4A3D-B46F-031754A9563F}" dt="2022-02-03T22:15:14.325" v="1698" actId="1076"/>
          <ac:spMkLst>
            <pc:docMk/>
            <pc:sldMk cId="3198489829" sldId="408"/>
            <ac:spMk id="34" creationId="{F8085FB1-9E0B-4594-B69B-D742268D5BEA}"/>
          </ac:spMkLst>
        </pc:spChg>
        <pc:spChg chg="add del mod">
          <ac:chgData name="Froduald Kabanza" userId="edf393d0-642b-4b9e-8c75-f62133241689" providerId="ADAL" clId="{DD84B0A5-09DF-4A3D-B46F-031754A9563F}" dt="2022-02-03T21:30:03.704" v="945" actId="478"/>
          <ac:spMkLst>
            <pc:docMk/>
            <pc:sldMk cId="3198489829" sldId="408"/>
            <ac:spMk id="35" creationId="{821F15BA-2ACE-496F-83AE-0C3E8FC8750A}"/>
          </ac:spMkLst>
        </pc:spChg>
        <pc:spChg chg="add mod">
          <ac:chgData name="Froduald Kabanza" userId="edf393d0-642b-4b9e-8c75-f62133241689" providerId="ADAL" clId="{DD84B0A5-09DF-4A3D-B46F-031754A9563F}" dt="2022-02-03T21:33:44.261" v="1160" actId="1076"/>
          <ac:spMkLst>
            <pc:docMk/>
            <pc:sldMk cId="3198489829" sldId="408"/>
            <ac:spMk id="36" creationId="{8E77156F-2505-4749-8DEF-75943CC8A0F9}"/>
          </ac:spMkLst>
        </pc:spChg>
        <pc:spChg chg="add mod">
          <ac:chgData name="Froduald Kabanza" userId="edf393d0-642b-4b9e-8c75-f62133241689" providerId="ADAL" clId="{DD84B0A5-09DF-4A3D-B46F-031754A9563F}" dt="2022-02-03T21:35:23.603" v="1168" actId="1076"/>
          <ac:spMkLst>
            <pc:docMk/>
            <pc:sldMk cId="3198489829" sldId="408"/>
            <ac:spMk id="37" creationId="{0F377278-A32D-4084-AB53-F3AA9CE13BC7}"/>
          </ac:spMkLst>
        </pc:spChg>
        <pc:grpChg chg="mod">
          <ac:chgData name="Froduald Kabanza" userId="edf393d0-642b-4b9e-8c75-f62133241689" providerId="ADAL" clId="{DD84B0A5-09DF-4A3D-B46F-031754A9563F}" dt="2022-02-03T21:35:12.254" v="1166" actId="14100"/>
          <ac:grpSpMkLst>
            <pc:docMk/>
            <pc:sldMk cId="3198489829" sldId="408"/>
            <ac:grpSpMk id="9" creationId="{E1ED7E96-D92D-4121-AC47-9EFAA242DEF6}"/>
          </ac:grpSpMkLst>
        </pc:grpChg>
        <pc:grpChg chg="del">
          <ac:chgData name="Froduald Kabanza" userId="edf393d0-642b-4b9e-8c75-f62133241689" providerId="ADAL" clId="{DD84B0A5-09DF-4A3D-B46F-031754A9563F}" dt="2022-02-03T21:32:37.533" v="1147" actId="165"/>
          <ac:grpSpMkLst>
            <pc:docMk/>
            <pc:sldMk cId="3198489829" sldId="408"/>
            <ac:grpSpMk id="14" creationId="{7BF63E58-8CCB-4EDD-9BF4-0884DF50B8DF}"/>
          </ac:grpSpMkLst>
        </pc:grpChg>
        <pc:cxnChg chg="mod topLvl">
          <ac:chgData name="Froduald Kabanza" userId="edf393d0-642b-4b9e-8c75-f62133241689" providerId="ADAL" clId="{DD84B0A5-09DF-4A3D-B46F-031754A9563F}" dt="2022-02-03T21:32:37.533" v="1147" actId="165"/>
          <ac:cxnSpMkLst>
            <pc:docMk/>
            <pc:sldMk cId="3198489829" sldId="408"/>
            <ac:cxnSpMk id="25" creationId="{67EC9FCD-B01F-455C-9F1E-94465DD2AD52}"/>
          </ac:cxnSpMkLst>
        </pc:cxnChg>
        <pc:cxnChg chg="mod topLvl">
          <ac:chgData name="Froduald Kabanza" userId="edf393d0-642b-4b9e-8c75-f62133241689" providerId="ADAL" clId="{DD84B0A5-09DF-4A3D-B46F-031754A9563F}" dt="2022-02-03T21:32:37.533" v="1147" actId="165"/>
          <ac:cxnSpMkLst>
            <pc:docMk/>
            <pc:sldMk cId="3198489829" sldId="408"/>
            <ac:cxnSpMk id="26" creationId="{DCE863F5-C380-42A3-BB8C-29E1CEF441B6}"/>
          </ac:cxnSpMkLst>
        </pc:cxnChg>
        <pc:cxnChg chg="mod topLvl">
          <ac:chgData name="Froduald Kabanza" userId="edf393d0-642b-4b9e-8c75-f62133241689" providerId="ADAL" clId="{DD84B0A5-09DF-4A3D-B46F-031754A9563F}" dt="2022-02-03T21:32:53.377" v="1149" actId="1076"/>
          <ac:cxnSpMkLst>
            <pc:docMk/>
            <pc:sldMk cId="3198489829" sldId="408"/>
            <ac:cxnSpMk id="27" creationId="{A0D7559C-6A7F-4157-86F0-FF02695BBAC4}"/>
          </ac:cxnSpMkLst>
        </pc:cxnChg>
      </pc:sldChg>
      <pc:sldChg chg="addSp modSp mod">
        <pc:chgData name="Froduald Kabanza" userId="edf393d0-642b-4b9e-8c75-f62133241689" providerId="ADAL" clId="{DD84B0A5-09DF-4A3D-B46F-031754A9563F}" dt="2022-02-03T23:13:21.087" v="4452" actId="1076"/>
        <pc:sldMkLst>
          <pc:docMk/>
          <pc:sldMk cId="4128501819" sldId="701"/>
        </pc:sldMkLst>
        <pc:graphicFrameChg chg="add mod modGraphic">
          <ac:chgData name="Froduald Kabanza" userId="edf393d0-642b-4b9e-8c75-f62133241689" providerId="ADAL" clId="{DD84B0A5-09DF-4A3D-B46F-031754A9563F}" dt="2022-02-03T23:13:21.087" v="4452" actId="1076"/>
          <ac:graphicFrameMkLst>
            <pc:docMk/>
            <pc:sldMk cId="4128501819" sldId="701"/>
            <ac:graphicFrameMk id="3" creationId="{984F034A-7DEE-4183-A497-71B609716185}"/>
          </ac:graphicFrameMkLst>
        </pc:graphicFrameChg>
      </pc:sldChg>
      <pc:sldChg chg="addSp delSp modSp mod modAnim">
        <pc:chgData name="Froduald Kabanza" userId="edf393d0-642b-4b9e-8c75-f62133241689" providerId="ADAL" clId="{DD84B0A5-09DF-4A3D-B46F-031754A9563F}" dt="2022-02-03T22:57:48.285" v="3354" actId="1076"/>
        <pc:sldMkLst>
          <pc:docMk/>
          <pc:sldMk cId="148612418" sldId="703"/>
        </pc:sldMkLst>
        <pc:spChg chg="mod topLvl">
          <ac:chgData name="Froduald Kabanza" userId="edf393d0-642b-4b9e-8c75-f62133241689" providerId="ADAL" clId="{DD84B0A5-09DF-4A3D-B46F-031754A9563F}" dt="2022-02-03T22:57:48.285" v="3354" actId="1076"/>
          <ac:spMkLst>
            <pc:docMk/>
            <pc:sldMk cId="148612418" sldId="703"/>
            <ac:spMk id="44" creationId="{E4C5A5C0-02E1-40AC-9622-7B0DA7580883}"/>
          </ac:spMkLst>
        </pc:spChg>
        <pc:spChg chg="mod topLvl">
          <ac:chgData name="Froduald Kabanza" userId="edf393d0-642b-4b9e-8c75-f62133241689" providerId="ADAL" clId="{DD84B0A5-09DF-4A3D-B46F-031754A9563F}" dt="2022-02-03T22:57:48.285" v="3354" actId="1076"/>
          <ac:spMkLst>
            <pc:docMk/>
            <pc:sldMk cId="148612418" sldId="703"/>
            <ac:spMk id="45" creationId="{719ED210-83CE-4371-92D8-79976ED0A5FD}"/>
          </ac:spMkLst>
        </pc:spChg>
        <pc:spChg chg="mod topLvl">
          <ac:chgData name="Froduald Kabanza" userId="edf393d0-642b-4b9e-8c75-f62133241689" providerId="ADAL" clId="{DD84B0A5-09DF-4A3D-B46F-031754A9563F}" dt="2022-02-03T22:57:48.285" v="3354" actId="1076"/>
          <ac:spMkLst>
            <pc:docMk/>
            <pc:sldMk cId="148612418" sldId="703"/>
            <ac:spMk id="46" creationId="{16577D44-95EB-4469-BBBD-CBC543F9D7EC}"/>
          </ac:spMkLst>
        </pc:spChg>
        <pc:spChg chg="mod topLvl">
          <ac:chgData name="Froduald Kabanza" userId="edf393d0-642b-4b9e-8c75-f62133241689" providerId="ADAL" clId="{DD84B0A5-09DF-4A3D-B46F-031754A9563F}" dt="2022-02-03T22:57:48.285" v="3354" actId="1076"/>
          <ac:spMkLst>
            <pc:docMk/>
            <pc:sldMk cId="148612418" sldId="703"/>
            <ac:spMk id="47" creationId="{754BC41B-A052-4069-960E-75ED85399FAD}"/>
          </ac:spMkLst>
        </pc:spChg>
        <pc:spChg chg="mod topLvl">
          <ac:chgData name="Froduald Kabanza" userId="edf393d0-642b-4b9e-8c75-f62133241689" providerId="ADAL" clId="{DD84B0A5-09DF-4A3D-B46F-031754A9563F}" dt="2022-02-03T22:57:48.285" v="3354" actId="1076"/>
          <ac:spMkLst>
            <pc:docMk/>
            <pc:sldMk cId="148612418" sldId="703"/>
            <ac:spMk id="52" creationId="{3835A5E8-3573-4D2D-9822-0DDF675E65CF}"/>
          </ac:spMkLst>
        </pc:spChg>
        <pc:spChg chg="mod topLvl">
          <ac:chgData name="Froduald Kabanza" userId="edf393d0-642b-4b9e-8c75-f62133241689" providerId="ADAL" clId="{DD84B0A5-09DF-4A3D-B46F-031754A9563F}" dt="2022-02-03T22:57:48.285" v="3354" actId="1076"/>
          <ac:spMkLst>
            <pc:docMk/>
            <pc:sldMk cId="148612418" sldId="703"/>
            <ac:spMk id="53" creationId="{0626971C-DA32-466D-A15D-3A9319EDC145}"/>
          </ac:spMkLst>
        </pc:spChg>
        <pc:spChg chg="mod topLvl">
          <ac:chgData name="Froduald Kabanza" userId="edf393d0-642b-4b9e-8c75-f62133241689" providerId="ADAL" clId="{DD84B0A5-09DF-4A3D-B46F-031754A9563F}" dt="2022-02-03T22:57:48.285" v="3354" actId="1076"/>
          <ac:spMkLst>
            <pc:docMk/>
            <pc:sldMk cId="148612418" sldId="703"/>
            <ac:spMk id="54" creationId="{ED8ACD6D-667E-453F-8E8B-022FE47FB52B}"/>
          </ac:spMkLst>
        </pc:spChg>
        <pc:spChg chg="mod topLvl">
          <ac:chgData name="Froduald Kabanza" userId="edf393d0-642b-4b9e-8c75-f62133241689" providerId="ADAL" clId="{DD84B0A5-09DF-4A3D-B46F-031754A9563F}" dt="2022-02-03T22:57:48.285" v="3354" actId="1076"/>
          <ac:spMkLst>
            <pc:docMk/>
            <pc:sldMk cId="148612418" sldId="703"/>
            <ac:spMk id="55" creationId="{9562CAE6-39EA-4EEF-AC9A-1D9A7FFFFE80}"/>
          </ac:spMkLst>
        </pc:spChg>
        <pc:spChg chg="mod topLvl">
          <ac:chgData name="Froduald Kabanza" userId="edf393d0-642b-4b9e-8c75-f62133241689" providerId="ADAL" clId="{DD84B0A5-09DF-4A3D-B46F-031754A9563F}" dt="2022-02-03T22:57:48.285" v="3354" actId="1076"/>
          <ac:spMkLst>
            <pc:docMk/>
            <pc:sldMk cId="148612418" sldId="703"/>
            <ac:spMk id="61" creationId="{D9438C8F-27AC-41F5-A614-1D5EFE03CADE}"/>
          </ac:spMkLst>
        </pc:spChg>
        <pc:spChg chg="mod topLvl">
          <ac:chgData name="Froduald Kabanza" userId="edf393d0-642b-4b9e-8c75-f62133241689" providerId="ADAL" clId="{DD84B0A5-09DF-4A3D-B46F-031754A9563F}" dt="2022-02-03T22:57:48.285" v="3354" actId="1076"/>
          <ac:spMkLst>
            <pc:docMk/>
            <pc:sldMk cId="148612418" sldId="703"/>
            <ac:spMk id="62" creationId="{D42A8AF1-72E3-4F60-9191-6D5C2EDF4465}"/>
          </ac:spMkLst>
        </pc:spChg>
        <pc:spChg chg="mod topLvl">
          <ac:chgData name="Froduald Kabanza" userId="edf393d0-642b-4b9e-8c75-f62133241689" providerId="ADAL" clId="{DD84B0A5-09DF-4A3D-B46F-031754A9563F}" dt="2022-02-03T22:57:48.285" v="3354" actId="1076"/>
          <ac:spMkLst>
            <pc:docMk/>
            <pc:sldMk cId="148612418" sldId="703"/>
            <ac:spMk id="63" creationId="{7F78FFAE-D7A6-455A-9F72-AB059FF770BE}"/>
          </ac:spMkLst>
        </pc:spChg>
        <pc:spChg chg="mod topLvl">
          <ac:chgData name="Froduald Kabanza" userId="edf393d0-642b-4b9e-8c75-f62133241689" providerId="ADAL" clId="{DD84B0A5-09DF-4A3D-B46F-031754A9563F}" dt="2022-02-03T22:57:48.285" v="3354" actId="1076"/>
          <ac:spMkLst>
            <pc:docMk/>
            <pc:sldMk cId="148612418" sldId="703"/>
            <ac:spMk id="64" creationId="{22190C7B-854B-4871-87DA-4F4828373C63}"/>
          </ac:spMkLst>
        </pc:spChg>
        <pc:spChg chg="mod topLvl">
          <ac:chgData name="Froduald Kabanza" userId="edf393d0-642b-4b9e-8c75-f62133241689" providerId="ADAL" clId="{DD84B0A5-09DF-4A3D-B46F-031754A9563F}" dt="2022-02-03T22:57:48.285" v="3354" actId="1076"/>
          <ac:spMkLst>
            <pc:docMk/>
            <pc:sldMk cId="148612418" sldId="703"/>
            <ac:spMk id="65" creationId="{DF5CFD4E-25F7-418B-8177-D7E8363F23A4}"/>
          </ac:spMkLst>
        </pc:spChg>
        <pc:spChg chg="mod topLvl">
          <ac:chgData name="Froduald Kabanza" userId="edf393d0-642b-4b9e-8c75-f62133241689" providerId="ADAL" clId="{DD84B0A5-09DF-4A3D-B46F-031754A9563F}" dt="2022-02-03T22:57:48.285" v="3354" actId="1076"/>
          <ac:spMkLst>
            <pc:docMk/>
            <pc:sldMk cId="148612418" sldId="703"/>
            <ac:spMk id="66" creationId="{4A731F1D-8BB0-45E1-A309-3F99BCD291FB}"/>
          </ac:spMkLst>
        </pc:spChg>
        <pc:spChg chg="mod topLvl">
          <ac:chgData name="Froduald Kabanza" userId="edf393d0-642b-4b9e-8c75-f62133241689" providerId="ADAL" clId="{DD84B0A5-09DF-4A3D-B46F-031754A9563F}" dt="2022-02-03T22:57:48.285" v="3354" actId="1076"/>
          <ac:spMkLst>
            <pc:docMk/>
            <pc:sldMk cId="148612418" sldId="703"/>
            <ac:spMk id="67" creationId="{9F9092AB-9920-4DD0-AEED-3631F43DD80A}"/>
          </ac:spMkLst>
        </pc:spChg>
        <pc:spChg chg="mod topLvl">
          <ac:chgData name="Froduald Kabanza" userId="edf393d0-642b-4b9e-8c75-f62133241689" providerId="ADAL" clId="{DD84B0A5-09DF-4A3D-B46F-031754A9563F}" dt="2022-02-03T22:57:48.285" v="3354" actId="1076"/>
          <ac:spMkLst>
            <pc:docMk/>
            <pc:sldMk cId="148612418" sldId="703"/>
            <ac:spMk id="68" creationId="{0BF67160-D159-4A8F-9317-1163E6905D52}"/>
          </ac:spMkLst>
        </pc:spChg>
        <pc:spChg chg="mod topLvl">
          <ac:chgData name="Froduald Kabanza" userId="edf393d0-642b-4b9e-8c75-f62133241689" providerId="ADAL" clId="{DD84B0A5-09DF-4A3D-B46F-031754A9563F}" dt="2022-02-03T22:57:48.285" v="3354" actId="1076"/>
          <ac:spMkLst>
            <pc:docMk/>
            <pc:sldMk cId="148612418" sldId="703"/>
            <ac:spMk id="69" creationId="{3559B21E-CAC4-4664-A04A-F2B2E07D559A}"/>
          </ac:spMkLst>
        </pc:spChg>
        <pc:spChg chg="mod topLvl">
          <ac:chgData name="Froduald Kabanza" userId="edf393d0-642b-4b9e-8c75-f62133241689" providerId="ADAL" clId="{DD84B0A5-09DF-4A3D-B46F-031754A9563F}" dt="2022-02-03T22:57:48.285" v="3354" actId="1076"/>
          <ac:spMkLst>
            <pc:docMk/>
            <pc:sldMk cId="148612418" sldId="703"/>
            <ac:spMk id="70" creationId="{5F1AC7F7-A603-4865-964A-3FE648344160}"/>
          </ac:spMkLst>
        </pc:spChg>
        <pc:spChg chg="mod topLvl">
          <ac:chgData name="Froduald Kabanza" userId="edf393d0-642b-4b9e-8c75-f62133241689" providerId="ADAL" clId="{DD84B0A5-09DF-4A3D-B46F-031754A9563F}" dt="2022-02-03T22:57:48.285" v="3354" actId="1076"/>
          <ac:spMkLst>
            <pc:docMk/>
            <pc:sldMk cId="148612418" sldId="703"/>
            <ac:spMk id="71" creationId="{5B8F7EF4-94DF-4591-9E10-A5CD0262E8DE}"/>
          </ac:spMkLst>
        </pc:spChg>
        <pc:spChg chg="mod topLvl">
          <ac:chgData name="Froduald Kabanza" userId="edf393d0-642b-4b9e-8c75-f62133241689" providerId="ADAL" clId="{DD84B0A5-09DF-4A3D-B46F-031754A9563F}" dt="2022-02-03T22:57:48.285" v="3354" actId="1076"/>
          <ac:spMkLst>
            <pc:docMk/>
            <pc:sldMk cId="148612418" sldId="703"/>
            <ac:spMk id="72" creationId="{4FC1C669-7906-4702-991D-C661F53FD957}"/>
          </ac:spMkLst>
        </pc:spChg>
        <pc:spChg chg="mod topLvl">
          <ac:chgData name="Froduald Kabanza" userId="edf393d0-642b-4b9e-8c75-f62133241689" providerId="ADAL" clId="{DD84B0A5-09DF-4A3D-B46F-031754A9563F}" dt="2022-02-03T22:57:48.285" v="3354" actId="1076"/>
          <ac:spMkLst>
            <pc:docMk/>
            <pc:sldMk cId="148612418" sldId="703"/>
            <ac:spMk id="73" creationId="{B705B20D-AD0A-4400-BE6D-59BE0CB84430}"/>
          </ac:spMkLst>
        </pc:spChg>
        <pc:spChg chg="mod">
          <ac:chgData name="Froduald Kabanza" userId="edf393d0-642b-4b9e-8c75-f62133241689" providerId="ADAL" clId="{DD84B0A5-09DF-4A3D-B46F-031754A9563F}" dt="2022-02-03T22:29:12.502" v="2153" actId="1076"/>
          <ac:spMkLst>
            <pc:docMk/>
            <pc:sldMk cId="148612418" sldId="703"/>
            <ac:spMk id="26626" creationId="{00000000-0000-0000-0000-000000000000}"/>
          </ac:spMkLst>
        </pc:spChg>
        <pc:spChg chg="mod">
          <ac:chgData name="Froduald Kabanza" userId="edf393d0-642b-4b9e-8c75-f62133241689" providerId="ADAL" clId="{DD84B0A5-09DF-4A3D-B46F-031754A9563F}" dt="2022-02-03T22:57:35.878" v="3352" actId="1076"/>
          <ac:spMkLst>
            <pc:docMk/>
            <pc:sldMk cId="148612418" sldId="703"/>
            <ac:spMk id="168966" creationId="{00000000-0000-0000-0000-000000000000}"/>
          </ac:spMkLst>
        </pc:spChg>
        <pc:grpChg chg="del mod">
          <ac:chgData name="Froduald Kabanza" userId="edf393d0-642b-4b9e-8c75-f62133241689" providerId="ADAL" clId="{DD84B0A5-09DF-4A3D-B46F-031754A9563F}" dt="2022-02-03T22:22:58.866" v="1863" actId="165"/>
          <ac:grpSpMkLst>
            <pc:docMk/>
            <pc:sldMk cId="148612418" sldId="703"/>
            <ac:grpSpMk id="43" creationId="{107844E3-0546-4D95-A18A-485957B47815}"/>
          </ac:grpSpMkLst>
        </pc:grpChg>
        <pc:graphicFrameChg chg="mod">
          <ac:chgData name="Froduald Kabanza" userId="edf393d0-642b-4b9e-8c75-f62133241689" providerId="ADAL" clId="{DD84B0A5-09DF-4A3D-B46F-031754A9563F}" dt="2022-02-03T22:57:39.999" v="3353" actId="1076"/>
          <ac:graphicFrameMkLst>
            <pc:docMk/>
            <pc:sldMk cId="148612418" sldId="703"/>
            <ac:graphicFrameMk id="3" creationId="{462232F2-0FC0-4DB2-B27A-335EB5E9F57A}"/>
          </ac:graphicFrameMkLst>
        </pc:graphicFrameChg>
        <pc:graphicFrameChg chg="add del mod modGraphic">
          <ac:chgData name="Froduald Kabanza" userId="edf393d0-642b-4b9e-8c75-f62133241689" providerId="ADAL" clId="{DD84B0A5-09DF-4A3D-B46F-031754A9563F}" dt="2022-02-03T12:44:39.897" v="4" actId="478"/>
          <ac:graphicFrameMkLst>
            <pc:docMk/>
            <pc:sldMk cId="148612418" sldId="703"/>
            <ac:graphicFrameMk id="4" creationId="{5A277AC6-01FF-42FE-B16B-E1C0DA280D56}"/>
          </ac:graphicFrameMkLst>
        </pc:graphicFrameChg>
        <pc:cxnChg chg="mod topLvl">
          <ac:chgData name="Froduald Kabanza" userId="edf393d0-642b-4b9e-8c75-f62133241689" providerId="ADAL" clId="{DD84B0A5-09DF-4A3D-B46F-031754A9563F}" dt="2022-02-03T22:57:48.285" v="3354" actId="1076"/>
          <ac:cxnSpMkLst>
            <pc:docMk/>
            <pc:sldMk cId="148612418" sldId="703"/>
            <ac:cxnSpMk id="48" creationId="{42C5EE0F-8264-4082-A69B-07C7FCB53A68}"/>
          </ac:cxnSpMkLst>
        </pc:cxnChg>
        <pc:cxnChg chg="add del mod">
          <ac:chgData name="Froduald Kabanza" userId="edf393d0-642b-4b9e-8c75-f62133241689" providerId="ADAL" clId="{DD84B0A5-09DF-4A3D-B46F-031754A9563F}" dt="2022-02-03T22:22:45.277" v="1860" actId="478"/>
          <ac:cxnSpMkLst>
            <pc:docMk/>
            <pc:sldMk cId="148612418" sldId="703"/>
            <ac:cxnSpMk id="49" creationId="{21A94798-7928-46B5-A4C8-FC25CA0FC521}"/>
          </ac:cxnSpMkLst>
        </pc:cxnChg>
        <pc:cxnChg chg="mod topLvl">
          <ac:chgData name="Froduald Kabanza" userId="edf393d0-642b-4b9e-8c75-f62133241689" providerId="ADAL" clId="{DD84B0A5-09DF-4A3D-B46F-031754A9563F}" dt="2022-02-03T22:57:48.285" v="3354" actId="1076"/>
          <ac:cxnSpMkLst>
            <pc:docMk/>
            <pc:sldMk cId="148612418" sldId="703"/>
            <ac:cxnSpMk id="50" creationId="{915EB657-F73C-4EBE-BA27-5D0C7FF0DD40}"/>
          </ac:cxnSpMkLst>
        </pc:cxnChg>
        <pc:cxnChg chg="add del mod">
          <ac:chgData name="Froduald Kabanza" userId="edf393d0-642b-4b9e-8c75-f62133241689" providerId="ADAL" clId="{DD84B0A5-09DF-4A3D-B46F-031754A9563F}" dt="2022-02-03T22:22:43.157" v="1859" actId="478"/>
          <ac:cxnSpMkLst>
            <pc:docMk/>
            <pc:sldMk cId="148612418" sldId="703"/>
            <ac:cxnSpMk id="51" creationId="{C88138BC-05E8-45B6-ADBC-1D80F5C7C9FC}"/>
          </ac:cxnSpMkLst>
        </pc:cxnChg>
        <pc:cxnChg chg="mod topLvl">
          <ac:chgData name="Froduald Kabanza" userId="edf393d0-642b-4b9e-8c75-f62133241689" providerId="ADAL" clId="{DD84B0A5-09DF-4A3D-B46F-031754A9563F}" dt="2022-02-03T22:57:48.285" v="3354" actId="1076"/>
          <ac:cxnSpMkLst>
            <pc:docMk/>
            <pc:sldMk cId="148612418" sldId="703"/>
            <ac:cxnSpMk id="56" creationId="{5C172C22-A49C-46DF-9543-70D4E5B63AA0}"/>
          </ac:cxnSpMkLst>
        </pc:cxnChg>
        <pc:cxnChg chg="add del mod">
          <ac:chgData name="Froduald Kabanza" userId="edf393d0-642b-4b9e-8c75-f62133241689" providerId="ADAL" clId="{DD84B0A5-09DF-4A3D-B46F-031754A9563F}" dt="2022-02-03T22:22:40.594" v="1858" actId="478"/>
          <ac:cxnSpMkLst>
            <pc:docMk/>
            <pc:sldMk cId="148612418" sldId="703"/>
            <ac:cxnSpMk id="57" creationId="{3DE1EE2D-99F4-42A0-8D8A-A6C006100E80}"/>
          </ac:cxnSpMkLst>
        </pc:cxnChg>
        <pc:cxnChg chg="mod topLvl">
          <ac:chgData name="Froduald Kabanza" userId="edf393d0-642b-4b9e-8c75-f62133241689" providerId="ADAL" clId="{DD84B0A5-09DF-4A3D-B46F-031754A9563F}" dt="2022-02-03T22:57:48.285" v="3354" actId="1076"/>
          <ac:cxnSpMkLst>
            <pc:docMk/>
            <pc:sldMk cId="148612418" sldId="703"/>
            <ac:cxnSpMk id="58" creationId="{2289664D-1C78-4ECB-B876-5DB75341F581}"/>
          </ac:cxnSpMkLst>
        </pc:cxnChg>
        <pc:cxnChg chg="add del mod topLvl">
          <ac:chgData name="Froduald Kabanza" userId="edf393d0-642b-4b9e-8c75-f62133241689" providerId="ADAL" clId="{DD84B0A5-09DF-4A3D-B46F-031754A9563F}" dt="2022-02-03T22:57:48.285" v="3354" actId="1076"/>
          <ac:cxnSpMkLst>
            <pc:docMk/>
            <pc:sldMk cId="148612418" sldId="703"/>
            <ac:cxnSpMk id="59" creationId="{A24C9727-07C3-4B91-955D-FFE9CECC385B}"/>
          </ac:cxnSpMkLst>
        </pc:cxnChg>
        <pc:cxnChg chg="mod topLvl">
          <ac:chgData name="Froduald Kabanza" userId="edf393d0-642b-4b9e-8c75-f62133241689" providerId="ADAL" clId="{DD84B0A5-09DF-4A3D-B46F-031754A9563F}" dt="2022-02-03T22:57:48.285" v="3354" actId="1076"/>
          <ac:cxnSpMkLst>
            <pc:docMk/>
            <pc:sldMk cId="148612418" sldId="703"/>
            <ac:cxnSpMk id="60" creationId="{A452E4AE-6F31-4D3D-9190-BD28DF2692FF}"/>
          </ac:cxnSpMkLst>
        </pc:cxnChg>
        <pc:cxnChg chg="mod topLvl">
          <ac:chgData name="Froduald Kabanza" userId="edf393d0-642b-4b9e-8c75-f62133241689" providerId="ADAL" clId="{DD84B0A5-09DF-4A3D-B46F-031754A9563F}" dt="2022-02-03T22:57:48.285" v="3354" actId="1076"/>
          <ac:cxnSpMkLst>
            <pc:docMk/>
            <pc:sldMk cId="148612418" sldId="703"/>
            <ac:cxnSpMk id="74" creationId="{73ED6EEB-443F-4BF8-9980-3D3014E31AC9}"/>
          </ac:cxnSpMkLst>
        </pc:cxnChg>
        <pc:cxnChg chg="mod topLvl">
          <ac:chgData name="Froduald Kabanza" userId="edf393d0-642b-4b9e-8c75-f62133241689" providerId="ADAL" clId="{DD84B0A5-09DF-4A3D-B46F-031754A9563F}" dt="2022-02-03T22:57:48.285" v="3354" actId="1076"/>
          <ac:cxnSpMkLst>
            <pc:docMk/>
            <pc:sldMk cId="148612418" sldId="703"/>
            <ac:cxnSpMk id="75" creationId="{762DBD28-D065-4629-A3D7-5F60AC25A39D}"/>
          </ac:cxnSpMkLst>
        </pc:cxnChg>
        <pc:cxnChg chg="mod topLvl">
          <ac:chgData name="Froduald Kabanza" userId="edf393d0-642b-4b9e-8c75-f62133241689" providerId="ADAL" clId="{DD84B0A5-09DF-4A3D-B46F-031754A9563F}" dt="2022-02-03T22:57:48.285" v="3354" actId="1076"/>
          <ac:cxnSpMkLst>
            <pc:docMk/>
            <pc:sldMk cId="148612418" sldId="703"/>
            <ac:cxnSpMk id="76" creationId="{7CF2E1B0-6059-464D-B248-0D760FCC5061}"/>
          </ac:cxnSpMkLst>
        </pc:cxnChg>
        <pc:cxnChg chg="add mod">
          <ac:chgData name="Froduald Kabanza" userId="edf393d0-642b-4b9e-8c75-f62133241689" providerId="ADAL" clId="{DD84B0A5-09DF-4A3D-B46F-031754A9563F}" dt="2022-02-03T22:57:48.285" v="3354" actId="1076"/>
          <ac:cxnSpMkLst>
            <pc:docMk/>
            <pc:sldMk cId="148612418" sldId="703"/>
            <ac:cxnSpMk id="77" creationId="{6E96683D-8B55-4526-BD29-DA8F3D85B5FA}"/>
          </ac:cxnSpMkLst>
        </pc:cxnChg>
        <pc:cxnChg chg="add mod">
          <ac:chgData name="Froduald Kabanza" userId="edf393d0-642b-4b9e-8c75-f62133241689" providerId="ADAL" clId="{DD84B0A5-09DF-4A3D-B46F-031754A9563F}" dt="2022-02-03T22:57:48.285" v="3354" actId="1076"/>
          <ac:cxnSpMkLst>
            <pc:docMk/>
            <pc:sldMk cId="148612418" sldId="703"/>
            <ac:cxnSpMk id="78" creationId="{348AEBEE-A27D-42C1-8347-6B2EE734D801}"/>
          </ac:cxnSpMkLst>
        </pc:cxnChg>
        <pc:cxnChg chg="add mod">
          <ac:chgData name="Froduald Kabanza" userId="edf393d0-642b-4b9e-8c75-f62133241689" providerId="ADAL" clId="{DD84B0A5-09DF-4A3D-B46F-031754A9563F}" dt="2022-02-03T22:57:48.285" v="3354" actId="1076"/>
          <ac:cxnSpMkLst>
            <pc:docMk/>
            <pc:sldMk cId="148612418" sldId="703"/>
            <ac:cxnSpMk id="79" creationId="{ECB88369-C1E7-4618-ABB7-D7E028647453}"/>
          </ac:cxnSpMkLst>
        </pc:cxnChg>
      </pc:sldChg>
      <pc:sldChg chg="addSp delSp modSp mod modAnim modNotes modNotesTx">
        <pc:chgData name="Froduald Kabanza" userId="edf393d0-642b-4b9e-8c75-f62133241689" providerId="ADAL" clId="{DD84B0A5-09DF-4A3D-B46F-031754A9563F}" dt="2022-02-03T23:11:19.794" v="4441" actId="113"/>
        <pc:sldMkLst>
          <pc:docMk/>
          <pc:sldMk cId="3429968907" sldId="707"/>
        </pc:sldMkLst>
        <pc:spChg chg="mod topLvl">
          <ac:chgData name="Froduald Kabanza" userId="edf393d0-642b-4b9e-8c75-f62133241689" providerId="ADAL" clId="{DD84B0A5-09DF-4A3D-B46F-031754A9563F}" dt="2022-02-03T22:58:49.210" v="3361" actId="1076"/>
          <ac:spMkLst>
            <pc:docMk/>
            <pc:sldMk cId="3429968907" sldId="707"/>
            <ac:spMk id="8" creationId="{52259C1B-A9C7-4459-9660-EC2853FC9E8F}"/>
          </ac:spMkLst>
        </pc:spChg>
        <pc:spChg chg="mod topLvl">
          <ac:chgData name="Froduald Kabanza" userId="edf393d0-642b-4b9e-8c75-f62133241689" providerId="ADAL" clId="{DD84B0A5-09DF-4A3D-B46F-031754A9563F}" dt="2022-02-03T22:58:49.210" v="3361" actId="1076"/>
          <ac:spMkLst>
            <pc:docMk/>
            <pc:sldMk cId="3429968907" sldId="707"/>
            <ac:spMk id="9" creationId="{2C9E8A9E-F5E3-439B-8D22-8FBA0AC91DA4}"/>
          </ac:spMkLst>
        </pc:spChg>
        <pc:spChg chg="mod topLvl">
          <ac:chgData name="Froduald Kabanza" userId="edf393d0-642b-4b9e-8c75-f62133241689" providerId="ADAL" clId="{DD84B0A5-09DF-4A3D-B46F-031754A9563F}" dt="2022-02-03T22:58:38.683" v="3360" actId="1076"/>
          <ac:spMkLst>
            <pc:docMk/>
            <pc:sldMk cId="3429968907" sldId="707"/>
            <ac:spMk id="12" creationId="{C8F6CF7D-6EFC-4ADB-B452-C58E8EB19168}"/>
          </ac:spMkLst>
        </pc:spChg>
        <pc:spChg chg="mod topLvl">
          <ac:chgData name="Froduald Kabanza" userId="edf393d0-642b-4b9e-8c75-f62133241689" providerId="ADAL" clId="{DD84B0A5-09DF-4A3D-B46F-031754A9563F}" dt="2022-02-03T22:58:38.683" v="3360" actId="1076"/>
          <ac:spMkLst>
            <pc:docMk/>
            <pc:sldMk cId="3429968907" sldId="707"/>
            <ac:spMk id="13" creationId="{2ABC6FB8-A75E-4A3C-B05C-484469B48006}"/>
          </ac:spMkLst>
        </pc:spChg>
        <pc:spChg chg="mod topLvl">
          <ac:chgData name="Froduald Kabanza" userId="edf393d0-642b-4b9e-8c75-f62133241689" providerId="ADAL" clId="{DD84B0A5-09DF-4A3D-B46F-031754A9563F}" dt="2022-02-03T22:58:31.970" v="3359" actId="1076"/>
          <ac:spMkLst>
            <pc:docMk/>
            <pc:sldMk cId="3429968907" sldId="707"/>
            <ac:spMk id="16" creationId="{76BEA78E-7D7F-4F1F-87EB-7E0A3F8AE903}"/>
          </ac:spMkLst>
        </pc:spChg>
        <pc:spChg chg="mod">
          <ac:chgData name="Froduald Kabanza" userId="edf393d0-642b-4b9e-8c75-f62133241689" providerId="ADAL" clId="{DD84B0A5-09DF-4A3D-B46F-031754A9563F}" dt="2022-02-03T23:11:19.794" v="4441" actId="113"/>
          <ac:spMkLst>
            <pc:docMk/>
            <pc:sldMk cId="3429968907" sldId="707"/>
            <ac:spMk id="168966" creationId="{00000000-0000-0000-0000-000000000000}"/>
          </ac:spMkLst>
        </pc:spChg>
        <pc:grpChg chg="add del mod">
          <ac:chgData name="Froduald Kabanza" userId="edf393d0-642b-4b9e-8c75-f62133241689" providerId="ADAL" clId="{DD84B0A5-09DF-4A3D-B46F-031754A9563F}" dt="2022-02-03T22:45:24.333" v="2663" actId="165"/>
          <ac:grpSpMkLst>
            <pc:docMk/>
            <pc:sldMk cId="3429968907" sldId="707"/>
            <ac:grpSpMk id="7" creationId="{6459C792-E110-493F-AB86-732AF26B9A7A}"/>
          </ac:grpSpMkLst>
        </pc:grpChg>
        <pc:grpChg chg="add del mod">
          <ac:chgData name="Froduald Kabanza" userId="edf393d0-642b-4b9e-8c75-f62133241689" providerId="ADAL" clId="{DD84B0A5-09DF-4A3D-B46F-031754A9563F}" dt="2022-02-03T22:45:24.333" v="2663" actId="165"/>
          <ac:grpSpMkLst>
            <pc:docMk/>
            <pc:sldMk cId="3429968907" sldId="707"/>
            <ac:grpSpMk id="11" creationId="{455877E9-D970-4455-898F-DA5A91C27074}"/>
          </ac:grpSpMkLst>
        </pc:grpChg>
        <pc:grpChg chg="add del mod">
          <ac:chgData name="Froduald Kabanza" userId="edf393d0-642b-4b9e-8c75-f62133241689" providerId="ADAL" clId="{DD84B0A5-09DF-4A3D-B46F-031754A9563F}" dt="2022-02-03T22:45:24.333" v="2663" actId="165"/>
          <ac:grpSpMkLst>
            <pc:docMk/>
            <pc:sldMk cId="3429968907" sldId="707"/>
            <ac:grpSpMk id="15" creationId="{887BE44D-0377-4CA3-BF1B-DC2FC96A4847}"/>
          </ac:grpSpMkLst>
        </pc:grpChg>
        <pc:graphicFrameChg chg="add mod">
          <ac:chgData name="Froduald Kabanza" userId="edf393d0-642b-4b9e-8c75-f62133241689" providerId="ADAL" clId="{DD84B0A5-09DF-4A3D-B46F-031754A9563F}" dt="2022-02-03T22:52:36.368" v="3291" actId="1076"/>
          <ac:graphicFrameMkLst>
            <pc:docMk/>
            <pc:sldMk cId="3429968907" sldId="707"/>
            <ac:graphicFrameMk id="19" creationId="{3E19CD21-6ADC-4AC0-BE23-E70E9283C29A}"/>
          </ac:graphicFrameMkLst>
        </pc:graphicFrameChg>
        <pc:cxnChg chg="del mod topLvl">
          <ac:chgData name="Froduald Kabanza" userId="edf393d0-642b-4b9e-8c75-f62133241689" providerId="ADAL" clId="{DD84B0A5-09DF-4A3D-B46F-031754A9563F}" dt="2022-02-03T22:45:35.590" v="2666" actId="478"/>
          <ac:cxnSpMkLst>
            <pc:docMk/>
            <pc:sldMk cId="3429968907" sldId="707"/>
            <ac:cxnSpMk id="10" creationId="{937381F9-78DE-4F7F-B68C-73E68959F75B}"/>
          </ac:cxnSpMkLst>
        </pc:cxnChg>
        <pc:cxnChg chg="del mod topLvl">
          <ac:chgData name="Froduald Kabanza" userId="edf393d0-642b-4b9e-8c75-f62133241689" providerId="ADAL" clId="{DD84B0A5-09DF-4A3D-B46F-031754A9563F}" dt="2022-02-03T22:45:39.992" v="2668" actId="478"/>
          <ac:cxnSpMkLst>
            <pc:docMk/>
            <pc:sldMk cId="3429968907" sldId="707"/>
            <ac:cxnSpMk id="14" creationId="{4BC3C6DC-CA96-4764-AEA8-4394E3E4F4F3}"/>
          </ac:cxnSpMkLst>
        </pc:cxnChg>
        <pc:cxnChg chg="mod topLvl">
          <ac:chgData name="Froduald Kabanza" userId="edf393d0-642b-4b9e-8c75-f62133241689" providerId="ADAL" clId="{DD84B0A5-09DF-4A3D-B46F-031754A9563F}" dt="2022-02-03T22:58:31.970" v="3359" actId="1076"/>
          <ac:cxnSpMkLst>
            <pc:docMk/>
            <pc:sldMk cId="3429968907" sldId="707"/>
            <ac:cxnSpMk id="17" creationId="{1A70AAE6-092C-479D-9BC7-1051CF1B479E}"/>
          </ac:cxnSpMkLst>
        </pc:cxnChg>
      </pc:sldChg>
      <pc:sldChg chg="del">
        <pc:chgData name="Froduald Kabanza" userId="edf393d0-642b-4b9e-8c75-f62133241689" providerId="ADAL" clId="{DD84B0A5-09DF-4A3D-B46F-031754A9563F}" dt="2022-02-03T21:43:17.549" v="1281" actId="2696"/>
        <pc:sldMkLst>
          <pc:docMk/>
          <pc:sldMk cId="1328830623" sldId="710"/>
        </pc:sldMkLst>
      </pc:sldChg>
      <pc:sldChg chg="modSp mod">
        <pc:chgData name="Froduald Kabanza" userId="edf393d0-642b-4b9e-8c75-f62133241689" providerId="ADAL" clId="{DD84B0A5-09DF-4A3D-B46F-031754A9563F}" dt="2022-02-03T23:32:55.882" v="5273" actId="20577"/>
        <pc:sldMkLst>
          <pc:docMk/>
          <pc:sldMk cId="1416502319" sldId="712"/>
        </pc:sldMkLst>
        <pc:spChg chg="mod">
          <ac:chgData name="Froduald Kabanza" userId="edf393d0-642b-4b9e-8c75-f62133241689" providerId="ADAL" clId="{DD84B0A5-09DF-4A3D-B46F-031754A9563F}" dt="2022-02-03T23:32:55.882" v="5273" actId="20577"/>
          <ac:spMkLst>
            <pc:docMk/>
            <pc:sldMk cId="1416502319" sldId="712"/>
            <ac:spMk id="87043" creationId="{00000000-0000-0000-0000-000000000000}"/>
          </ac:spMkLst>
        </pc:spChg>
      </pc:sldChg>
      <pc:sldChg chg="modSp modAnim">
        <pc:chgData name="Froduald Kabanza" userId="edf393d0-642b-4b9e-8c75-f62133241689" providerId="ADAL" clId="{DD84B0A5-09DF-4A3D-B46F-031754A9563F}" dt="2022-02-03T23:35:47.944" v="5318"/>
        <pc:sldMkLst>
          <pc:docMk/>
          <pc:sldMk cId="357249560" sldId="713"/>
        </pc:sldMkLst>
        <pc:spChg chg="mod">
          <ac:chgData name="Froduald Kabanza" userId="edf393d0-642b-4b9e-8c75-f62133241689" providerId="ADAL" clId="{DD84B0A5-09DF-4A3D-B46F-031754A9563F}" dt="2022-02-03T23:34:55.465" v="5317" actId="20577"/>
          <ac:spMkLst>
            <pc:docMk/>
            <pc:sldMk cId="357249560" sldId="713"/>
            <ac:spMk id="87043" creationId="{00000000-0000-0000-0000-000000000000}"/>
          </ac:spMkLst>
        </pc:spChg>
      </pc:sldChg>
      <pc:sldChg chg="ord">
        <pc:chgData name="Froduald Kabanza" userId="edf393d0-642b-4b9e-8c75-f62133241689" providerId="ADAL" clId="{DD84B0A5-09DF-4A3D-B46F-031754A9563F}" dt="2022-02-03T23:31:19.031" v="5180"/>
        <pc:sldMkLst>
          <pc:docMk/>
          <pc:sldMk cId="2201857414" sldId="714"/>
        </pc:sldMkLst>
      </pc:sldChg>
      <pc:sldChg chg="modSp mod">
        <pc:chgData name="Froduald Kabanza" userId="edf393d0-642b-4b9e-8c75-f62133241689" providerId="ADAL" clId="{DD84B0A5-09DF-4A3D-B46F-031754A9563F}" dt="2022-02-03T23:34:06.520" v="5294" actId="20577"/>
        <pc:sldMkLst>
          <pc:docMk/>
          <pc:sldMk cId="2074640708" sldId="715"/>
        </pc:sldMkLst>
        <pc:spChg chg="mod">
          <ac:chgData name="Froduald Kabanza" userId="edf393d0-642b-4b9e-8c75-f62133241689" providerId="ADAL" clId="{DD84B0A5-09DF-4A3D-B46F-031754A9563F}" dt="2022-02-03T23:34:06.520" v="5294" actId="20577"/>
          <ac:spMkLst>
            <pc:docMk/>
            <pc:sldMk cId="2074640708" sldId="715"/>
            <ac:spMk id="87042" creationId="{00000000-0000-0000-0000-000000000000}"/>
          </ac:spMkLst>
        </pc:spChg>
      </pc:sldChg>
    </pc:docChg>
  </pc:docChgLst>
  <pc:docChgLst>
    <pc:chgData name="Froduald Kabanza" userId="edf393d0-642b-4b9e-8c75-f62133241689" providerId="ADAL" clId="{2F313F48-DE9E-4735-A99B-FA9B9BED9B38}"/>
    <pc:docChg chg="undo custSel addSld delSld modSld sldOrd addSection delSection modSection">
      <pc:chgData name="Froduald Kabanza" userId="edf393d0-642b-4b9e-8c75-f62133241689" providerId="ADAL" clId="{2F313F48-DE9E-4735-A99B-FA9B9BED9B38}" dt="2022-01-27T05:37:12.176" v="16356" actId="20577"/>
      <pc:docMkLst>
        <pc:docMk/>
      </pc:docMkLst>
      <pc:sldChg chg="modSp del mod ord">
        <pc:chgData name="Froduald Kabanza" userId="edf393d0-642b-4b9e-8c75-f62133241689" providerId="ADAL" clId="{2F313F48-DE9E-4735-A99B-FA9B9BED9B38}" dt="2022-01-24T17:02:38.151" v="2132" actId="2696"/>
        <pc:sldMkLst>
          <pc:docMk/>
          <pc:sldMk cId="3462170054" sldId="316"/>
        </pc:sldMkLst>
        <pc:spChg chg="mod">
          <ac:chgData name="Froduald Kabanza" userId="edf393d0-642b-4b9e-8c75-f62133241689" providerId="ADAL" clId="{2F313F48-DE9E-4735-A99B-FA9B9BED9B38}" dt="2022-01-24T17:01:39.480" v="2131" actId="114"/>
          <ac:spMkLst>
            <pc:docMk/>
            <pc:sldMk cId="3462170054" sldId="316"/>
            <ac:spMk id="19458" creationId="{B426BC12-65E3-4555-B092-5EBB3954A320}"/>
          </ac:spMkLst>
        </pc:spChg>
      </pc:sldChg>
      <pc:sldChg chg="modSp mod">
        <pc:chgData name="Froduald Kabanza" userId="edf393d0-642b-4b9e-8c75-f62133241689" providerId="ADAL" clId="{2F313F48-DE9E-4735-A99B-FA9B9BED9B38}" dt="2022-01-24T16:21:52.076" v="39" actId="20577"/>
        <pc:sldMkLst>
          <pc:docMk/>
          <pc:sldMk cId="154423500" sldId="332"/>
        </pc:sldMkLst>
        <pc:spChg chg="mod">
          <ac:chgData name="Froduald Kabanza" userId="edf393d0-642b-4b9e-8c75-f62133241689" providerId="ADAL" clId="{2F313F48-DE9E-4735-A99B-FA9B9BED9B38}" dt="2022-01-24T16:21:52.076" v="39" actId="20577"/>
          <ac:spMkLst>
            <pc:docMk/>
            <pc:sldMk cId="154423500" sldId="332"/>
            <ac:spMk id="6" creationId="{50B0FB34-D872-45C2-9416-85ECF442F569}"/>
          </ac:spMkLst>
        </pc:spChg>
      </pc:sldChg>
      <pc:sldChg chg="del ord">
        <pc:chgData name="Froduald Kabanza" userId="edf393d0-642b-4b9e-8c75-f62133241689" providerId="ADAL" clId="{2F313F48-DE9E-4735-A99B-FA9B9BED9B38}" dt="2022-01-24T17:02:38.151" v="2132" actId="2696"/>
        <pc:sldMkLst>
          <pc:docMk/>
          <pc:sldMk cId="0" sldId="355"/>
        </pc:sldMkLst>
      </pc:sldChg>
      <pc:sldChg chg="modSp mod">
        <pc:chgData name="Froduald Kabanza" userId="edf393d0-642b-4b9e-8c75-f62133241689" providerId="ADAL" clId="{2F313F48-DE9E-4735-A99B-FA9B9BED9B38}" dt="2022-01-27T05:37:12.176" v="16356" actId="20577"/>
        <pc:sldMkLst>
          <pc:docMk/>
          <pc:sldMk cId="404981859" sldId="405"/>
        </pc:sldMkLst>
        <pc:spChg chg="mod">
          <ac:chgData name="Froduald Kabanza" userId="edf393d0-642b-4b9e-8c75-f62133241689" providerId="ADAL" clId="{2F313F48-DE9E-4735-A99B-FA9B9BED9B38}" dt="2022-01-27T05:37:12.176" v="16356" actId="20577"/>
          <ac:spMkLst>
            <pc:docMk/>
            <pc:sldMk cId="404981859" sldId="405"/>
            <ac:spMk id="92162" creationId="{8315D294-25C1-4B08-B7F5-BD720D2B3860}"/>
          </ac:spMkLst>
        </pc:spChg>
      </pc:sldChg>
      <pc:sldChg chg="modSp mod">
        <pc:chgData name="Froduald Kabanza" userId="edf393d0-642b-4b9e-8c75-f62133241689" providerId="ADAL" clId="{2F313F48-DE9E-4735-A99B-FA9B9BED9B38}" dt="2022-01-27T05:36:03.409" v="16352" actId="20577"/>
        <pc:sldMkLst>
          <pc:docMk/>
          <pc:sldMk cId="0" sldId="514"/>
        </pc:sldMkLst>
        <pc:spChg chg="mod">
          <ac:chgData name="Froduald Kabanza" userId="edf393d0-642b-4b9e-8c75-f62133241689" providerId="ADAL" clId="{2F313F48-DE9E-4735-A99B-FA9B9BED9B38}" dt="2022-01-27T05:36:03.409" v="16352" actId="20577"/>
          <ac:spMkLst>
            <pc:docMk/>
            <pc:sldMk cId="0" sldId="514"/>
            <ac:spMk id="88066" creationId="{0D3290DF-85AB-47E0-9329-4813CED7CA4C}"/>
          </ac:spMkLst>
        </pc:spChg>
      </pc:sldChg>
      <pc:sldChg chg="addSp delSp modSp mod">
        <pc:chgData name="Froduald Kabanza" userId="edf393d0-642b-4b9e-8c75-f62133241689" providerId="ADAL" clId="{2F313F48-DE9E-4735-A99B-FA9B9BED9B38}" dt="2022-01-27T05:36:23.296" v="16354" actId="20577"/>
        <pc:sldMkLst>
          <pc:docMk/>
          <pc:sldMk cId="2282563712" sldId="696"/>
        </pc:sldMkLst>
        <pc:spChg chg="mod">
          <ac:chgData name="Froduald Kabanza" userId="edf393d0-642b-4b9e-8c75-f62133241689" providerId="ADAL" clId="{2F313F48-DE9E-4735-A99B-FA9B9BED9B38}" dt="2022-01-24T17:08:59.274" v="2338" actId="1076"/>
          <ac:spMkLst>
            <pc:docMk/>
            <pc:sldMk cId="2282563712" sldId="696"/>
            <ac:spMk id="2" creationId="{00000000-0000-0000-0000-000000000000}"/>
          </ac:spMkLst>
        </pc:spChg>
        <pc:spChg chg="mod">
          <ac:chgData name="Froduald Kabanza" userId="edf393d0-642b-4b9e-8c75-f62133241689" providerId="ADAL" clId="{2F313F48-DE9E-4735-A99B-FA9B9BED9B38}" dt="2022-01-24T17:09:23.953" v="2344" actId="208"/>
          <ac:spMkLst>
            <pc:docMk/>
            <pc:sldMk cId="2282563712" sldId="696"/>
            <ac:spMk id="8" creationId="{00000000-0000-0000-0000-000000000000}"/>
          </ac:spMkLst>
        </pc:spChg>
        <pc:spChg chg="mod">
          <ac:chgData name="Froduald Kabanza" userId="edf393d0-642b-4b9e-8c75-f62133241689" providerId="ADAL" clId="{2F313F48-DE9E-4735-A99B-FA9B9BED9B38}" dt="2022-01-24T17:05:21.544" v="2165" actId="1076"/>
          <ac:spMkLst>
            <pc:docMk/>
            <pc:sldMk cId="2282563712" sldId="696"/>
            <ac:spMk id="9" creationId="{00000000-0000-0000-0000-000000000000}"/>
          </ac:spMkLst>
        </pc:spChg>
        <pc:spChg chg="mod">
          <ac:chgData name="Froduald Kabanza" userId="edf393d0-642b-4b9e-8c75-f62133241689" providerId="ADAL" clId="{2F313F48-DE9E-4735-A99B-FA9B9BED9B38}" dt="2022-01-24T17:08:58.594" v="2335" actId="1076"/>
          <ac:spMkLst>
            <pc:docMk/>
            <pc:sldMk cId="2282563712" sldId="696"/>
            <ac:spMk id="10" creationId="{00000000-0000-0000-0000-000000000000}"/>
          </ac:spMkLst>
        </pc:spChg>
        <pc:spChg chg="mod">
          <ac:chgData name="Froduald Kabanza" userId="edf393d0-642b-4b9e-8c75-f62133241689" providerId="ADAL" clId="{2F313F48-DE9E-4735-A99B-FA9B9BED9B38}" dt="2022-01-24T17:08:59.641" v="2340" actId="1076"/>
          <ac:spMkLst>
            <pc:docMk/>
            <pc:sldMk cId="2282563712" sldId="696"/>
            <ac:spMk id="12" creationId="{00000000-0000-0000-0000-000000000000}"/>
          </ac:spMkLst>
        </pc:spChg>
        <pc:spChg chg="mod">
          <ac:chgData name="Froduald Kabanza" userId="edf393d0-642b-4b9e-8c75-f62133241689" providerId="ADAL" clId="{2F313F48-DE9E-4735-A99B-FA9B9BED9B38}" dt="2022-01-24T17:05:21.544" v="2165" actId="1076"/>
          <ac:spMkLst>
            <pc:docMk/>
            <pc:sldMk cId="2282563712" sldId="696"/>
            <ac:spMk id="13" creationId="{00000000-0000-0000-0000-000000000000}"/>
          </ac:spMkLst>
        </pc:spChg>
        <pc:spChg chg="mod">
          <ac:chgData name="Froduald Kabanza" userId="edf393d0-642b-4b9e-8c75-f62133241689" providerId="ADAL" clId="{2F313F48-DE9E-4735-A99B-FA9B9BED9B38}" dt="2022-01-24T17:05:21.544" v="2165" actId="1076"/>
          <ac:spMkLst>
            <pc:docMk/>
            <pc:sldMk cId="2282563712" sldId="696"/>
            <ac:spMk id="14" creationId="{00000000-0000-0000-0000-000000000000}"/>
          </ac:spMkLst>
        </pc:spChg>
        <pc:spChg chg="mod">
          <ac:chgData name="Froduald Kabanza" userId="edf393d0-642b-4b9e-8c75-f62133241689" providerId="ADAL" clId="{2F313F48-DE9E-4735-A99B-FA9B9BED9B38}" dt="2022-01-24T17:05:21.544" v="2165" actId="1076"/>
          <ac:spMkLst>
            <pc:docMk/>
            <pc:sldMk cId="2282563712" sldId="696"/>
            <ac:spMk id="15" creationId="{00000000-0000-0000-0000-000000000000}"/>
          </ac:spMkLst>
        </pc:spChg>
        <pc:spChg chg="mod">
          <ac:chgData name="Froduald Kabanza" userId="edf393d0-642b-4b9e-8c75-f62133241689" providerId="ADAL" clId="{2F313F48-DE9E-4735-A99B-FA9B9BED9B38}" dt="2022-01-24T17:09:45.722" v="2348" actId="1076"/>
          <ac:spMkLst>
            <pc:docMk/>
            <pc:sldMk cId="2282563712" sldId="696"/>
            <ac:spMk id="16" creationId="{00000000-0000-0000-0000-000000000000}"/>
          </ac:spMkLst>
        </pc:spChg>
        <pc:spChg chg="mod topLvl">
          <ac:chgData name="Froduald Kabanza" userId="edf393d0-642b-4b9e-8c75-f62133241689" providerId="ADAL" clId="{2F313F48-DE9E-4735-A99B-FA9B9BED9B38}" dt="2022-01-24T17:04:07.496" v="2146" actId="20577"/>
          <ac:spMkLst>
            <pc:docMk/>
            <pc:sldMk cId="2282563712" sldId="696"/>
            <ac:spMk id="29" creationId="{30C3C5B1-5776-4650-8EF8-E56C7045F286}"/>
          </ac:spMkLst>
        </pc:spChg>
        <pc:spChg chg="add mod">
          <ac:chgData name="Froduald Kabanza" userId="edf393d0-642b-4b9e-8c75-f62133241689" providerId="ADAL" clId="{2F313F48-DE9E-4735-A99B-FA9B9BED9B38}" dt="2022-01-27T05:36:23.296" v="16354" actId="20577"/>
          <ac:spMkLst>
            <pc:docMk/>
            <pc:sldMk cId="2282563712" sldId="696"/>
            <ac:spMk id="32" creationId="{D439E595-C23F-4975-BC48-622137693B5B}"/>
          </ac:spMkLst>
        </pc:spChg>
        <pc:spChg chg="mod">
          <ac:chgData name="Froduald Kabanza" userId="edf393d0-642b-4b9e-8c75-f62133241689" providerId="ADAL" clId="{2F313F48-DE9E-4735-A99B-FA9B9BED9B38}" dt="2022-01-24T17:03:31.392" v="2138" actId="255"/>
          <ac:spMkLst>
            <pc:docMk/>
            <pc:sldMk cId="2282563712" sldId="696"/>
            <ac:spMk id="45" creationId="{19F5C7C8-A155-4511-99B5-F0C7044B8112}"/>
          </ac:spMkLst>
        </pc:spChg>
        <pc:spChg chg="mod">
          <ac:chgData name="Froduald Kabanza" userId="edf393d0-642b-4b9e-8c75-f62133241689" providerId="ADAL" clId="{2F313F48-DE9E-4735-A99B-FA9B9BED9B38}" dt="2022-01-24T17:05:29.129" v="2167" actId="1076"/>
          <ac:spMkLst>
            <pc:docMk/>
            <pc:sldMk cId="2282563712" sldId="696"/>
            <ac:spMk id="48" creationId="{BFB80F63-8F2A-4533-97C3-E8A2F92798B9}"/>
          </ac:spMkLst>
        </pc:spChg>
        <pc:spChg chg="mod">
          <ac:chgData name="Froduald Kabanza" userId="edf393d0-642b-4b9e-8c75-f62133241689" providerId="ADAL" clId="{2F313F48-DE9E-4735-A99B-FA9B9BED9B38}" dt="2022-01-24T17:07:08.984" v="2296" actId="1076"/>
          <ac:spMkLst>
            <pc:docMk/>
            <pc:sldMk cId="2282563712" sldId="696"/>
            <ac:spMk id="49" creationId="{6263D7BB-937B-4ED3-AE74-64C49812CF55}"/>
          </ac:spMkLst>
        </pc:spChg>
        <pc:spChg chg="mod">
          <ac:chgData name="Froduald Kabanza" userId="edf393d0-642b-4b9e-8c75-f62133241689" providerId="ADAL" clId="{2F313F48-DE9E-4735-A99B-FA9B9BED9B38}" dt="2022-01-24T17:15:13.575" v="2674" actId="20577"/>
          <ac:spMkLst>
            <pc:docMk/>
            <pc:sldMk cId="2282563712" sldId="696"/>
            <ac:spMk id="22530" creationId="{00000000-0000-0000-0000-000000000000}"/>
          </ac:spMkLst>
        </pc:spChg>
        <pc:grpChg chg="add del mod">
          <ac:chgData name="Froduald Kabanza" userId="edf393d0-642b-4b9e-8c75-f62133241689" providerId="ADAL" clId="{2F313F48-DE9E-4735-A99B-FA9B9BED9B38}" dt="2022-01-24T17:03:45.742" v="2140" actId="165"/>
          <ac:grpSpMkLst>
            <pc:docMk/>
            <pc:sldMk cId="2282563712" sldId="696"/>
            <ac:grpSpMk id="28" creationId="{C6BE69DD-9012-4A03-AC2F-149ED3FD767C}"/>
          </ac:grpSpMkLst>
        </pc:grpChg>
        <pc:grpChg chg="add del mod">
          <ac:chgData name="Froduald Kabanza" userId="edf393d0-642b-4b9e-8c75-f62133241689" providerId="ADAL" clId="{2F313F48-DE9E-4735-A99B-FA9B9BED9B38}" dt="2022-01-24T17:09:05.776" v="2343" actId="1076"/>
          <ac:grpSpMkLst>
            <pc:docMk/>
            <pc:sldMk cId="2282563712" sldId="696"/>
            <ac:grpSpMk id="39" creationId="{4FAB8FEE-ABF2-4A01-B9AE-1C57245F009D}"/>
          </ac:grpSpMkLst>
        </pc:grpChg>
        <pc:cxnChg chg="mod">
          <ac:chgData name="Froduald Kabanza" userId="edf393d0-642b-4b9e-8c75-f62133241689" providerId="ADAL" clId="{2F313F48-DE9E-4735-A99B-FA9B9BED9B38}" dt="2022-01-24T17:09:41.852" v="2347" actId="14100"/>
          <ac:cxnSpMkLst>
            <pc:docMk/>
            <pc:sldMk cId="2282563712" sldId="696"/>
            <ac:cxnSpMk id="24" creationId="{00000000-0000-0000-0000-000000000000}"/>
          </ac:cxnSpMkLst>
        </pc:cxnChg>
        <pc:cxnChg chg="mod">
          <ac:chgData name="Froduald Kabanza" userId="edf393d0-642b-4b9e-8c75-f62133241689" providerId="ADAL" clId="{2F313F48-DE9E-4735-A99B-FA9B9BED9B38}" dt="2022-01-24T17:05:21.544" v="2165" actId="1076"/>
          <ac:cxnSpMkLst>
            <pc:docMk/>
            <pc:sldMk cId="2282563712" sldId="696"/>
            <ac:cxnSpMk id="27" creationId="{00000000-0000-0000-0000-000000000000}"/>
          </ac:cxnSpMkLst>
        </pc:cxnChg>
        <pc:cxnChg chg="mod">
          <ac:chgData name="Froduald Kabanza" userId="edf393d0-642b-4b9e-8c75-f62133241689" providerId="ADAL" clId="{2F313F48-DE9E-4735-A99B-FA9B9BED9B38}" dt="2022-01-24T17:05:21.544" v="2165" actId="1076"/>
          <ac:cxnSpMkLst>
            <pc:docMk/>
            <pc:sldMk cId="2282563712" sldId="696"/>
            <ac:cxnSpMk id="30" creationId="{00000000-0000-0000-0000-000000000000}"/>
          </ac:cxnSpMkLst>
        </pc:cxnChg>
        <pc:cxnChg chg="mod topLvl">
          <ac:chgData name="Froduald Kabanza" userId="edf393d0-642b-4b9e-8c75-f62133241689" providerId="ADAL" clId="{2F313F48-DE9E-4735-A99B-FA9B9BED9B38}" dt="2022-01-24T17:07:36.746" v="2302" actId="14100"/>
          <ac:cxnSpMkLst>
            <pc:docMk/>
            <pc:sldMk cId="2282563712" sldId="696"/>
            <ac:cxnSpMk id="31" creationId="{C0636592-C669-454E-BACB-0C0B57088A92}"/>
          </ac:cxnSpMkLst>
        </pc:cxnChg>
        <pc:cxnChg chg="mod">
          <ac:chgData name="Froduald Kabanza" userId="edf393d0-642b-4b9e-8c75-f62133241689" providerId="ADAL" clId="{2F313F48-DE9E-4735-A99B-FA9B9BED9B38}" dt="2022-01-24T17:05:21.544" v="2165" actId="1076"/>
          <ac:cxnSpMkLst>
            <pc:docMk/>
            <pc:sldMk cId="2282563712" sldId="696"/>
            <ac:cxnSpMk id="33" creationId="{00000000-0000-0000-0000-000000000000}"/>
          </ac:cxnSpMkLst>
        </pc:cxnChg>
        <pc:cxnChg chg="mod">
          <ac:chgData name="Froduald Kabanza" userId="edf393d0-642b-4b9e-8c75-f62133241689" providerId="ADAL" clId="{2F313F48-DE9E-4735-A99B-FA9B9BED9B38}" dt="2022-01-24T17:09:00.264" v="2342" actId="1076"/>
          <ac:cxnSpMkLst>
            <pc:docMk/>
            <pc:sldMk cId="2282563712" sldId="696"/>
            <ac:cxnSpMk id="36" creationId="{190EDA56-222D-419F-BA7A-13282E10550F}"/>
          </ac:cxnSpMkLst>
        </pc:cxnChg>
        <pc:cxnChg chg="mod">
          <ac:chgData name="Froduald Kabanza" userId="edf393d0-642b-4b9e-8c75-f62133241689" providerId="ADAL" clId="{2F313F48-DE9E-4735-A99B-FA9B9BED9B38}" dt="2022-01-24T17:08:59.641" v="2340" actId="1076"/>
          <ac:cxnSpMkLst>
            <pc:docMk/>
            <pc:sldMk cId="2282563712" sldId="696"/>
            <ac:cxnSpMk id="41" creationId="{00000000-0000-0000-0000-000000000000}"/>
          </ac:cxnSpMkLst>
        </pc:cxnChg>
        <pc:cxnChg chg="mod">
          <ac:chgData name="Froduald Kabanza" userId="edf393d0-642b-4b9e-8c75-f62133241689" providerId="ADAL" clId="{2F313F48-DE9E-4735-A99B-FA9B9BED9B38}" dt="2022-01-24T17:05:21.544" v="2165" actId="1076"/>
          <ac:cxnSpMkLst>
            <pc:docMk/>
            <pc:sldMk cId="2282563712" sldId="696"/>
            <ac:cxnSpMk id="44" creationId="{00000000-0000-0000-0000-000000000000}"/>
          </ac:cxnSpMkLst>
        </pc:cxnChg>
        <pc:cxnChg chg="mod">
          <ac:chgData name="Froduald Kabanza" userId="edf393d0-642b-4b9e-8c75-f62133241689" providerId="ADAL" clId="{2F313F48-DE9E-4735-A99B-FA9B9BED9B38}" dt="2022-01-24T17:09:00.264" v="2342" actId="1076"/>
          <ac:cxnSpMkLst>
            <pc:docMk/>
            <pc:sldMk cId="2282563712" sldId="696"/>
            <ac:cxnSpMk id="47" creationId="{00000000-0000-0000-0000-000000000000}"/>
          </ac:cxnSpMkLst>
        </pc:cxnChg>
        <pc:cxnChg chg="add">
          <ac:chgData name="Froduald Kabanza" userId="edf393d0-642b-4b9e-8c75-f62133241689" providerId="ADAL" clId="{2F313F48-DE9E-4735-A99B-FA9B9BED9B38}" dt="2022-01-24T17:09:58.265" v="2350" actId="11529"/>
          <ac:cxnSpMkLst>
            <pc:docMk/>
            <pc:sldMk cId="2282563712" sldId="696"/>
            <ac:cxnSpMk id="53" creationId="{1E28376C-BF10-4029-9D4A-8BC049E4E93D}"/>
          </ac:cxnSpMkLst>
        </pc:cxnChg>
        <pc:cxnChg chg="mod">
          <ac:chgData name="Froduald Kabanza" userId="edf393d0-642b-4b9e-8c75-f62133241689" providerId="ADAL" clId="{2F313F48-DE9E-4735-A99B-FA9B9BED9B38}" dt="2022-01-24T17:09:48.304" v="2349" actId="14100"/>
          <ac:cxnSpMkLst>
            <pc:docMk/>
            <pc:sldMk cId="2282563712" sldId="696"/>
            <ac:cxnSpMk id="88" creationId="{00000000-0000-0000-0000-000000000000}"/>
          </ac:cxnSpMkLst>
        </pc:cxnChg>
      </pc:sldChg>
      <pc:sldChg chg="addSp modSp mod modAnim modNotesTx">
        <pc:chgData name="Froduald Kabanza" userId="edf393d0-642b-4b9e-8c75-f62133241689" providerId="ADAL" clId="{2F313F48-DE9E-4735-A99B-FA9B9BED9B38}" dt="2022-01-27T05:01:45.703" v="15324"/>
        <pc:sldMkLst>
          <pc:docMk/>
          <pc:sldMk cId="844883617" sldId="717"/>
        </pc:sldMkLst>
        <pc:spChg chg="add mod">
          <ac:chgData name="Froduald Kabanza" userId="edf393d0-642b-4b9e-8c75-f62133241689" providerId="ADAL" clId="{2F313F48-DE9E-4735-A99B-FA9B9BED9B38}" dt="2022-01-24T16:42:57.696" v="623" actId="1076"/>
          <ac:spMkLst>
            <pc:docMk/>
            <pc:sldMk cId="844883617" sldId="717"/>
            <ac:spMk id="2" creationId="{81E7E132-087E-4BC2-AA8A-071AA5E77819}"/>
          </ac:spMkLst>
        </pc:spChg>
        <pc:spChg chg="mod">
          <ac:chgData name="Froduald Kabanza" userId="edf393d0-642b-4b9e-8c75-f62133241689" providerId="ADAL" clId="{2F313F48-DE9E-4735-A99B-FA9B9BED9B38}" dt="2022-01-24T16:42:25.471" v="614" actId="255"/>
          <ac:spMkLst>
            <pc:docMk/>
            <pc:sldMk cId="844883617" sldId="717"/>
            <ac:spMk id="11" creationId="{53F906DF-F8E4-4F6C-81E9-07D374945634}"/>
          </ac:spMkLst>
        </pc:spChg>
        <pc:spChg chg="mod">
          <ac:chgData name="Froduald Kabanza" userId="edf393d0-642b-4b9e-8c75-f62133241689" providerId="ADAL" clId="{2F313F48-DE9E-4735-A99B-FA9B9BED9B38}" dt="2022-01-24T16:42:25.471" v="614" actId="255"/>
          <ac:spMkLst>
            <pc:docMk/>
            <pc:sldMk cId="844883617" sldId="717"/>
            <ac:spMk id="12" creationId="{8B7153C5-E54F-4814-9914-E3CC7D651641}"/>
          </ac:spMkLst>
        </pc:spChg>
        <pc:spChg chg="mod">
          <ac:chgData name="Froduald Kabanza" userId="edf393d0-642b-4b9e-8c75-f62133241689" providerId="ADAL" clId="{2F313F48-DE9E-4735-A99B-FA9B9BED9B38}" dt="2022-01-24T16:42:25.471" v="614" actId="255"/>
          <ac:spMkLst>
            <pc:docMk/>
            <pc:sldMk cId="844883617" sldId="717"/>
            <ac:spMk id="17" creationId="{A97722A6-5E58-4F95-BF61-5DFBB47C9FC5}"/>
          </ac:spMkLst>
        </pc:spChg>
        <pc:spChg chg="mod">
          <ac:chgData name="Froduald Kabanza" userId="edf393d0-642b-4b9e-8c75-f62133241689" providerId="ADAL" clId="{2F313F48-DE9E-4735-A99B-FA9B9BED9B38}" dt="2022-01-24T16:42:25.471" v="614" actId="255"/>
          <ac:spMkLst>
            <pc:docMk/>
            <pc:sldMk cId="844883617" sldId="717"/>
            <ac:spMk id="18" creationId="{938C0A34-12EF-47B5-A7DE-621C6D335165}"/>
          </ac:spMkLst>
        </pc:spChg>
        <pc:spChg chg="mod">
          <ac:chgData name="Froduald Kabanza" userId="edf393d0-642b-4b9e-8c75-f62133241689" providerId="ADAL" clId="{2F313F48-DE9E-4735-A99B-FA9B9BED9B38}" dt="2022-01-24T16:42:25.471" v="614" actId="255"/>
          <ac:spMkLst>
            <pc:docMk/>
            <pc:sldMk cId="844883617" sldId="717"/>
            <ac:spMk id="19" creationId="{0F443E00-6582-4A6B-9D50-ECAF56041DB9}"/>
          </ac:spMkLst>
        </pc:spChg>
        <pc:spChg chg="mod">
          <ac:chgData name="Froduald Kabanza" userId="edf393d0-642b-4b9e-8c75-f62133241689" providerId="ADAL" clId="{2F313F48-DE9E-4735-A99B-FA9B9BED9B38}" dt="2022-01-24T16:42:25.471" v="614" actId="255"/>
          <ac:spMkLst>
            <pc:docMk/>
            <pc:sldMk cId="844883617" sldId="717"/>
            <ac:spMk id="20" creationId="{F63C32AB-2DF8-42C3-9FF5-872D4649C534}"/>
          </ac:spMkLst>
        </pc:spChg>
        <pc:spChg chg="mod">
          <ac:chgData name="Froduald Kabanza" userId="edf393d0-642b-4b9e-8c75-f62133241689" providerId="ADAL" clId="{2F313F48-DE9E-4735-A99B-FA9B9BED9B38}" dt="2022-01-24T16:42:25.471" v="614" actId="255"/>
          <ac:spMkLst>
            <pc:docMk/>
            <pc:sldMk cId="844883617" sldId="717"/>
            <ac:spMk id="29" creationId="{4D6EB558-446C-469E-8E6C-13154B06B3CE}"/>
          </ac:spMkLst>
        </pc:spChg>
        <pc:spChg chg="mod">
          <ac:chgData name="Froduald Kabanza" userId="edf393d0-642b-4b9e-8c75-f62133241689" providerId="ADAL" clId="{2F313F48-DE9E-4735-A99B-FA9B9BED9B38}" dt="2022-01-24T16:42:25.471" v="614" actId="255"/>
          <ac:spMkLst>
            <pc:docMk/>
            <pc:sldMk cId="844883617" sldId="717"/>
            <ac:spMk id="30" creationId="{ACED2B44-7C85-486A-9157-3FFE27261243}"/>
          </ac:spMkLst>
        </pc:spChg>
        <pc:spChg chg="mod">
          <ac:chgData name="Froduald Kabanza" userId="edf393d0-642b-4b9e-8c75-f62133241689" providerId="ADAL" clId="{2F313F48-DE9E-4735-A99B-FA9B9BED9B38}" dt="2022-01-24T16:42:25.471" v="614" actId="255"/>
          <ac:spMkLst>
            <pc:docMk/>
            <pc:sldMk cId="844883617" sldId="717"/>
            <ac:spMk id="31" creationId="{9D107A7B-C9C8-4837-8DD3-9AEC8D9AE244}"/>
          </ac:spMkLst>
        </pc:spChg>
        <pc:spChg chg="mod">
          <ac:chgData name="Froduald Kabanza" userId="edf393d0-642b-4b9e-8c75-f62133241689" providerId="ADAL" clId="{2F313F48-DE9E-4735-A99B-FA9B9BED9B38}" dt="2022-01-24T16:42:25.471" v="614" actId="255"/>
          <ac:spMkLst>
            <pc:docMk/>
            <pc:sldMk cId="844883617" sldId="717"/>
            <ac:spMk id="32" creationId="{04FECFE1-FBD4-4E81-BDC8-B909212193E5}"/>
          </ac:spMkLst>
        </pc:spChg>
        <pc:spChg chg="mod">
          <ac:chgData name="Froduald Kabanza" userId="edf393d0-642b-4b9e-8c75-f62133241689" providerId="ADAL" clId="{2F313F48-DE9E-4735-A99B-FA9B9BED9B38}" dt="2022-01-24T16:42:25.471" v="614" actId="255"/>
          <ac:spMkLst>
            <pc:docMk/>
            <pc:sldMk cId="844883617" sldId="717"/>
            <ac:spMk id="33" creationId="{46C7B141-AD1B-4B27-AE9F-FC30CC9BAE29}"/>
          </ac:spMkLst>
        </pc:spChg>
        <pc:spChg chg="mod">
          <ac:chgData name="Froduald Kabanza" userId="edf393d0-642b-4b9e-8c75-f62133241689" providerId="ADAL" clId="{2F313F48-DE9E-4735-A99B-FA9B9BED9B38}" dt="2022-01-24T16:42:25.471" v="614" actId="255"/>
          <ac:spMkLst>
            <pc:docMk/>
            <pc:sldMk cId="844883617" sldId="717"/>
            <ac:spMk id="34" creationId="{F340ADDD-A873-4FAE-8841-7A0C1E7AEB5A}"/>
          </ac:spMkLst>
        </pc:spChg>
        <pc:spChg chg="mod">
          <ac:chgData name="Froduald Kabanza" userId="edf393d0-642b-4b9e-8c75-f62133241689" providerId="ADAL" clId="{2F313F48-DE9E-4735-A99B-FA9B9BED9B38}" dt="2022-01-24T16:42:25.471" v="614" actId="255"/>
          <ac:spMkLst>
            <pc:docMk/>
            <pc:sldMk cId="844883617" sldId="717"/>
            <ac:spMk id="35" creationId="{117D966E-B82E-4256-B74B-2BE88F1EADD3}"/>
          </ac:spMkLst>
        </pc:spChg>
        <pc:spChg chg="mod">
          <ac:chgData name="Froduald Kabanza" userId="edf393d0-642b-4b9e-8c75-f62133241689" providerId="ADAL" clId="{2F313F48-DE9E-4735-A99B-FA9B9BED9B38}" dt="2022-01-24T16:42:25.471" v="614" actId="255"/>
          <ac:spMkLst>
            <pc:docMk/>
            <pc:sldMk cId="844883617" sldId="717"/>
            <ac:spMk id="36" creationId="{7EB1AEF0-3B2F-4E1C-BDC0-67B0B0EE8107}"/>
          </ac:spMkLst>
        </pc:spChg>
        <pc:spChg chg="mod">
          <ac:chgData name="Froduald Kabanza" userId="edf393d0-642b-4b9e-8c75-f62133241689" providerId="ADAL" clId="{2F313F48-DE9E-4735-A99B-FA9B9BED9B38}" dt="2022-01-24T16:42:25.471" v="614" actId="255"/>
          <ac:spMkLst>
            <pc:docMk/>
            <pc:sldMk cId="844883617" sldId="717"/>
            <ac:spMk id="37" creationId="{C3240A52-507E-4B84-96AE-0BC7243AA692}"/>
          </ac:spMkLst>
        </pc:spChg>
        <pc:spChg chg="mod">
          <ac:chgData name="Froduald Kabanza" userId="edf393d0-642b-4b9e-8c75-f62133241689" providerId="ADAL" clId="{2F313F48-DE9E-4735-A99B-FA9B9BED9B38}" dt="2022-01-24T16:42:25.471" v="614" actId="255"/>
          <ac:spMkLst>
            <pc:docMk/>
            <pc:sldMk cId="844883617" sldId="717"/>
            <ac:spMk id="38" creationId="{4A74B5C8-2556-4C74-8C09-658F22BE22EE}"/>
          </ac:spMkLst>
        </pc:spChg>
        <pc:spChg chg="mod">
          <ac:chgData name="Froduald Kabanza" userId="edf393d0-642b-4b9e-8c75-f62133241689" providerId="ADAL" clId="{2F313F48-DE9E-4735-A99B-FA9B9BED9B38}" dt="2022-01-24T16:42:25.471" v="614" actId="255"/>
          <ac:spMkLst>
            <pc:docMk/>
            <pc:sldMk cId="844883617" sldId="717"/>
            <ac:spMk id="39" creationId="{64F5E67D-EF30-427C-BED4-AA1D1F0FDE1E}"/>
          </ac:spMkLst>
        </pc:spChg>
        <pc:spChg chg="mod">
          <ac:chgData name="Froduald Kabanza" userId="edf393d0-642b-4b9e-8c75-f62133241689" providerId="ADAL" clId="{2F313F48-DE9E-4735-A99B-FA9B9BED9B38}" dt="2022-01-24T16:42:25.471" v="614" actId="255"/>
          <ac:spMkLst>
            <pc:docMk/>
            <pc:sldMk cId="844883617" sldId="717"/>
            <ac:spMk id="40" creationId="{04A129FA-5DEA-414C-89CB-7A5D9E72A46A}"/>
          </ac:spMkLst>
        </pc:spChg>
        <pc:spChg chg="mod">
          <ac:chgData name="Froduald Kabanza" userId="edf393d0-642b-4b9e-8c75-f62133241689" providerId="ADAL" clId="{2F313F48-DE9E-4735-A99B-FA9B9BED9B38}" dt="2022-01-24T16:42:25.471" v="614" actId="255"/>
          <ac:spMkLst>
            <pc:docMk/>
            <pc:sldMk cId="844883617" sldId="717"/>
            <ac:spMk id="41" creationId="{1E43682E-C436-4B86-9766-5E161DC7AE85}"/>
          </ac:spMkLst>
        </pc:spChg>
        <pc:spChg chg="mod">
          <ac:chgData name="Froduald Kabanza" userId="edf393d0-642b-4b9e-8c75-f62133241689" providerId="ADAL" clId="{2F313F48-DE9E-4735-A99B-FA9B9BED9B38}" dt="2022-01-24T16:42:25.471" v="614" actId="255"/>
          <ac:spMkLst>
            <pc:docMk/>
            <pc:sldMk cId="844883617" sldId="717"/>
            <ac:spMk id="42" creationId="{2DAF0C50-DD73-49AC-BC95-0071A6603F42}"/>
          </ac:spMkLst>
        </pc:spChg>
        <pc:spChg chg="mod">
          <ac:chgData name="Froduald Kabanza" userId="edf393d0-642b-4b9e-8c75-f62133241689" providerId="ADAL" clId="{2F313F48-DE9E-4735-A99B-FA9B9BED9B38}" dt="2022-01-24T16:42:25.471" v="614" actId="255"/>
          <ac:spMkLst>
            <pc:docMk/>
            <pc:sldMk cId="844883617" sldId="717"/>
            <ac:spMk id="43" creationId="{4AF7796B-64FB-414F-969F-99A332FE9ED6}"/>
          </ac:spMkLst>
        </pc:spChg>
        <pc:spChg chg="mod">
          <ac:chgData name="Froduald Kabanza" userId="edf393d0-642b-4b9e-8c75-f62133241689" providerId="ADAL" clId="{2F313F48-DE9E-4735-A99B-FA9B9BED9B38}" dt="2022-01-24T16:42:25.471" v="614" actId="255"/>
          <ac:spMkLst>
            <pc:docMk/>
            <pc:sldMk cId="844883617" sldId="717"/>
            <ac:spMk id="44" creationId="{0BE9E557-F09B-4AB9-A852-B56509C42094}"/>
          </ac:spMkLst>
        </pc:spChg>
        <pc:spChg chg="mod">
          <ac:chgData name="Froduald Kabanza" userId="edf393d0-642b-4b9e-8c75-f62133241689" providerId="ADAL" clId="{2F313F48-DE9E-4735-A99B-FA9B9BED9B38}" dt="2022-01-24T16:42:25.471" v="614" actId="255"/>
          <ac:spMkLst>
            <pc:docMk/>
            <pc:sldMk cId="844883617" sldId="717"/>
            <ac:spMk id="45" creationId="{A3FEDB80-DD80-4DE3-ACF5-2C86935A4F5C}"/>
          </ac:spMkLst>
        </pc:spChg>
        <pc:spChg chg="mod">
          <ac:chgData name="Froduald Kabanza" userId="edf393d0-642b-4b9e-8c75-f62133241689" providerId="ADAL" clId="{2F313F48-DE9E-4735-A99B-FA9B9BED9B38}" dt="2022-01-24T16:42:25.471" v="614" actId="255"/>
          <ac:spMkLst>
            <pc:docMk/>
            <pc:sldMk cId="844883617" sldId="717"/>
            <ac:spMk id="46" creationId="{CCFC8C51-E5C4-4417-8C44-9729DD3AEEC5}"/>
          </ac:spMkLst>
        </pc:spChg>
        <pc:spChg chg="mod">
          <ac:chgData name="Froduald Kabanza" userId="edf393d0-642b-4b9e-8c75-f62133241689" providerId="ADAL" clId="{2F313F48-DE9E-4735-A99B-FA9B9BED9B38}" dt="2022-01-24T16:45:06.711" v="768" actId="114"/>
          <ac:spMkLst>
            <pc:docMk/>
            <pc:sldMk cId="844883617" sldId="717"/>
            <ac:spMk id="21505" creationId="{951A0312-4847-486A-AA12-7C8AB18BA3C7}"/>
          </ac:spMkLst>
        </pc:spChg>
        <pc:spChg chg="mod">
          <ac:chgData name="Froduald Kabanza" userId="edf393d0-642b-4b9e-8c75-f62133241689" providerId="ADAL" clId="{2F313F48-DE9E-4735-A99B-FA9B9BED9B38}" dt="2022-01-24T16:56:20.101" v="1759" actId="5793"/>
          <ac:spMkLst>
            <pc:docMk/>
            <pc:sldMk cId="844883617" sldId="717"/>
            <ac:spMk id="21506" creationId="{27F2368C-1AA9-4826-A792-30C5A5588C0D}"/>
          </ac:spMkLst>
        </pc:spChg>
        <pc:grpChg chg="add mod">
          <ac:chgData name="Froduald Kabanza" userId="edf393d0-642b-4b9e-8c75-f62133241689" providerId="ADAL" clId="{2F313F48-DE9E-4735-A99B-FA9B9BED9B38}" dt="2022-01-24T16:42:29.550" v="615" actId="14100"/>
          <ac:grpSpMkLst>
            <pc:docMk/>
            <pc:sldMk cId="844883617" sldId="717"/>
            <ac:grpSpMk id="7" creationId="{4AE41DCC-5E3A-4A07-9CA5-96832912DA44}"/>
          </ac:grpSpMkLst>
        </pc:grpChg>
        <pc:grpChg chg="mod">
          <ac:chgData name="Froduald Kabanza" userId="edf393d0-642b-4b9e-8c75-f62133241689" providerId="ADAL" clId="{2F313F48-DE9E-4735-A99B-FA9B9BED9B38}" dt="2022-01-24T16:42:09.589" v="611"/>
          <ac:grpSpMkLst>
            <pc:docMk/>
            <pc:sldMk cId="844883617" sldId="717"/>
            <ac:grpSpMk id="10" creationId="{C1A599F0-14D2-462C-A6DC-BC0EAB50E7B8}"/>
          </ac:grpSpMkLst>
        </pc:grpChg>
        <pc:grpChg chg="mod">
          <ac:chgData name="Froduald Kabanza" userId="edf393d0-642b-4b9e-8c75-f62133241689" providerId="ADAL" clId="{2F313F48-DE9E-4735-A99B-FA9B9BED9B38}" dt="2022-01-24T16:42:09.589" v="611"/>
          <ac:grpSpMkLst>
            <pc:docMk/>
            <pc:sldMk cId="844883617" sldId="717"/>
            <ac:grpSpMk id="13" creationId="{59C5C601-C534-417C-A5BB-492402F38BC8}"/>
          </ac:grpSpMkLst>
        </pc:grpChg>
        <pc:grpChg chg="mod">
          <ac:chgData name="Froduald Kabanza" userId="edf393d0-642b-4b9e-8c75-f62133241689" providerId="ADAL" clId="{2F313F48-DE9E-4735-A99B-FA9B9BED9B38}" dt="2022-01-24T16:42:09.589" v="611"/>
          <ac:grpSpMkLst>
            <pc:docMk/>
            <pc:sldMk cId="844883617" sldId="717"/>
            <ac:grpSpMk id="14" creationId="{5AC0CE9D-A1AD-427B-8099-C85E1496FD2B}"/>
          </ac:grpSpMkLst>
        </pc:grpChg>
        <pc:grpChg chg="mod">
          <ac:chgData name="Froduald Kabanza" userId="edf393d0-642b-4b9e-8c75-f62133241689" providerId="ADAL" clId="{2F313F48-DE9E-4735-A99B-FA9B9BED9B38}" dt="2022-01-24T16:42:09.589" v="611"/>
          <ac:grpSpMkLst>
            <pc:docMk/>
            <pc:sldMk cId="844883617" sldId="717"/>
            <ac:grpSpMk id="15" creationId="{6F034F2C-A1F6-4E1F-9424-C5BC30DA6296}"/>
          </ac:grpSpMkLst>
        </pc:grpChg>
        <pc:grpChg chg="mod">
          <ac:chgData name="Froduald Kabanza" userId="edf393d0-642b-4b9e-8c75-f62133241689" providerId="ADAL" clId="{2F313F48-DE9E-4735-A99B-FA9B9BED9B38}" dt="2022-01-24T16:42:09.589" v="611"/>
          <ac:grpSpMkLst>
            <pc:docMk/>
            <pc:sldMk cId="844883617" sldId="717"/>
            <ac:grpSpMk id="16" creationId="{35022F08-4B91-47CE-A0A1-9A5B379C5318}"/>
          </ac:grpSpMkLst>
        </pc:grpChg>
        <pc:picChg chg="add mod">
          <ac:chgData name="Froduald Kabanza" userId="edf393d0-642b-4b9e-8c75-f62133241689" providerId="ADAL" clId="{2F313F48-DE9E-4735-A99B-FA9B9BED9B38}" dt="2022-01-24T16:47:05.797" v="774" actId="1076"/>
          <ac:picMkLst>
            <pc:docMk/>
            <pc:sldMk cId="844883617" sldId="717"/>
            <ac:picMk id="4" creationId="{E69D5ABA-058A-40E4-8BBF-62D670EEC844}"/>
          </ac:picMkLst>
        </pc:picChg>
        <pc:cxnChg chg="mod">
          <ac:chgData name="Froduald Kabanza" userId="edf393d0-642b-4b9e-8c75-f62133241689" providerId="ADAL" clId="{2F313F48-DE9E-4735-A99B-FA9B9BED9B38}" dt="2022-01-24T16:42:09.589" v="611"/>
          <ac:cxnSpMkLst>
            <pc:docMk/>
            <pc:sldMk cId="844883617" sldId="717"/>
            <ac:cxnSpMk id="8" creationId="{E1E3DFA5-A97A-439C-828D-A5867F109AC8}"/>
          </ac:cxnSpMkLst>
        </pc:cxnChg>
        <pc:cxnChg chg="mod">
          <ac:chgData name="Froduald Kabanza" userId="edf393d0-642b-4b9e-8c75-f62133241689" providerId="ADAL" clId="{2F313F48-DE9E-4735-A99B-FA9B9BED9B38}" dt="2022-01-24T16:42:09.589" v="611"/>
          <ac:cxnSpMkLst>
            <pc:docMk/>
            <pc:sldMk cId="844883617" sldId="717"/>
            <ac:cxnSpMk id="9" creationId="{CAA001F7-6406-44B5-99FC-778C16272EC4}"/>
          </ac:cxnSpMkLst>
        </pc:cxnChg>
        <pc:cxnChg chg="mod">
          <ac:chgData name="Froduald Kabanza" userId="edf393d0-642b-4b9e-8c75-f62133241689" providerId="ADAL" clId="{2F313F48-DE9E-4735-A99B-FA9B9BED9B38}" dt="2022-01-24T16:42:09.589" v="611"/>
          <ac:cxnSpMkLst>
            <pc:docMk/>
            <pc:sldMk cId="844883617" sldId="717"/>
            <ac:cxnSpMk id="21" creationId="{4DA9C530-F32E-43FE-9F3A-46DAAEC7F10A}"/>
          </ac:cxnSpMkLst>
        </pc:cxnChg>
        <pc:cxnChg chg="mod">
          <ac:chgData name="Froduald Kabanza" userId="edf393d0-642b-4b9e-8c75-f62133241689" providerId="ADAL" clId="{2F313F48-DE9E-4735-A99B-FA9B9BED9B38}" dt="2022-01-24T16:42:09.589" v="611"/>
          <ac:cxnSpMkLst>
            <pc:docMk/>
            <pc:sldMk cId="844883617" sldId="717"/>
            <ac:cxnSpMk id="22" creationId="{30EE8055-A158-4C23-AF54-7C9ECC43EFD1}"/>
          </ac:cxnSpMkLst>
        </pc:cxnChg>
        <pc:cxnChg chg="mod">
          <ac:chgData name="Froduald Kabanza" userId="edf393d0-642b-4b9e-8c75-f62133241689" providerId="ADAL" clId="{2F313F48-DE9E-4735-A99B-FA9B9BED9B38}" dt="2022-01-24T16:42:09.589" v="611"/>
          <ac:cxnSpMkLst>
            <pc:docMk/>
            <pc:sldMk cId="844883617" sldId="717"/>
            <ac:cxnSpMk id="23" creationId="{6BDF5237-279A-49BB-9DF4-596E9A4B7DDE}"/>
          </ac:cxnSpMkLst>
        </pc:cxnChg>
        <pc:cxnChg chg="mod">
          <ac:chgData name="Froduald Kabanza" userId="edf393d0-642b-4b9e-8c75-f62133241689" providerId="ADAL" clId="{2F313F48-DE9E-4735-A99B-FA9B9BED9B38}" dt="2022-01-24T16:42:09.589" v="611"/>
          <ac:cxnSpMkLst>
            <pc:docMk/>
            <pc:sldMk cId="844883617" sldId="717"/>
            <ac:cxnSpMk id="24" creationId="{E3E1A2FB-3E55-422C-B204-C2C7579DC6B8}"/>
          </ac:cxnSpMkLst>
        </pc:cxnChg>
        <pc:cxnChg chg="mod">
          <ac:chgData name="Froduald Kabanza" userId="edf393d0-642b-4b9e-8c75-f62133241689" providerId="ADAL" clId="{2F313F48-DE9E-4735-A99B-FA9B9BED9B38}" dt="2022-01-24T16:42:09.589" v="611"/>
          <ac:cxnSpMkLst>
            <pc:docMk/>
            <pc:sldMk cId="844883617" sldId="717"/>
            <ac:cxnSpMk id="25" creationId="{F713F17F-4AFA-4E7A-A69E-FB5BE5F8B6C0}"/>
          </ac:cxnSpMkLst>
        </pc:cxnChg>
        <pc:cxnChg chg="mod">
          <ac:chgData name="Froduald Kabanza" userId="edf393d0-642b-4b9e-8c75-f62133241689" providerId="ADAL" clId="{2F313F48-DE9E-4735-A99B-FA9B9BED9B38}" dt="2022-01-24T16:42:09.589" v="611"/>
          <ac:cxnSpMkLst>
            <pc:docMk/>
            <pc:sldMk cId="844883617" sldId="717"/>
            <ac:cxnSpMk id="26" creationId="{1D825B9D-D84B-4B3A-BA65-B0C4CA39BAB0}"/>
          </ac:cxnSpMkLst>
        </pc:cxnChg>
        <pc:cxnChg chg="mod">
          <ac:chgData name="Froduald Kabanza" userId="edf393d0-642b-4b9e-8c75-f62133241689" providerId="ADAL" clId="{2F313F48-DE9E-4735-A99B-FA9B9BED9B38}" dt="2022-01-24T16:42:09.589" v="611"/>
          <ac:cxnSpMkLst>
            <pc:docMk/>
            <pc:sldMk cId="844883617" sldId="717"/>
            <ac:cxnSpMk id="27" creationId="{77283909-E52D-4856-99CA-8B2E4CFE3686}"/>
          </ac:cxnSpMkLst>
        </pc:cxnChg>
        <pc:cxnChg chg="mod">
          <ac:chgData name="Froduald Kabanza" userId="edf393d0-642b-4b9e-8c75-f62133241689" providerId="ADAL" clId="{2F313F48-DE9E-4735-A99B-FA9B9BED9B38}" dt="2022-01-24T16:42:09.589" v="611"/>
          <ac:cxnSpMkLst>
            <pc:docMk/>
            <pc:sldMk cId="844883617" sldId="717"/>
            <ac:cxnSpMk id="28" creationId="{9179344D-E7C2-4F4F-87EE-480F321C4F82}"/>
          </ac:cxnSpMkLst>
        </pc:cxnChg>
      </pc:sldChg>
      <pc:sldChg chg="delSp modSp add del mod modAnim modNotesTx">
        <pc:chgData name="Froduald Kabanza" userId="edf393d0-642b-4b9e-8c75-f62133241689" providerId="ADAL" clId="{2F313F48-DE9E-4735-A99B-FA9B9BED9B38}" dt="2022-01-26T23:02:39.660" v="4890" actId="2696"/>
        <pc:sldMkLst>
          <pc:docMk/>
          <pc:sldMk cId="893017660" sldId="718"/>
        </pc:sldMkLst>
        <pc:spChg chg="del">
          <ac:chgData name="Froduald Kabanza" userId="edf393d0-642b-4b9e-8c75-f62133241689" providerId="ADAL" clId="{2F313F48-DE9E-4735-A99B-FA9B9BED9B38}" dt="2022-01-24T17:16:22.302" v="2804" actId="478"/>
          <ac:spMkLst>
            <pc:docMk/>
            <pc:sldMk cId="893017660" sldId="718"/>
            <ac:spMk id="2" creationId="{81E7E132-087E-4BC2-AA8A-071AA5E77819}"/>
          </ac:spMkLst>
        </pc:spChg>
        <pc:spChg chg="mod">
          <ac:chgData name="Froduald Kabanza" userId="edf393d0-642b-4b9e-8c75-f62133241689" providerId="ADAL" clId="{2F313F48-DE9E-4735-A99B-FA9B9BED9B38}" dt="2022-01-24T17:15:47.461" v="2710" actId="20577"/>
          <ac:spMkLst>
            <pc:docMk/>
            <pc:sldMk cId="893017660" sldId="718"/>
            <ac:spMk id="21505" creationId="{951A0312-4847-486A-AA12-7C8AB18BA3C7}"/>
          </ac:spMkLst>
        </pc:spChg>
        <pc:spChg chg="mod">
          <ac:chgData name="Froduald Kabanza" userId="edf393d0-642b-4b9e-8c75-f62133241689" providerId="ADAL" clId="{2F313F48-DE9E-4735-A99B-FA9B9BED9B38}" dt="2022-01-24T17:16:55.450" v="2869" actId="20577"/>
          <ac:spMkLst>
            <pc:docMk/>
            <pc:sldMk cId="893017660" sldId="718"/>
            <ac:spMk id="21506" creationId="{27F2368C-1AA9-4826-A792-30C5A5588C0D}"/>
          </ac:spMkLst>
        </pc:spChg>
        <pc:grpChg chg="del">
          <ac:chgData name="Froduald Kabanza" userId="edf393d0-642b-4b9e-8c75-f62133241689" providerId="ADAL" clId="{2F313F48-DE9E-4735-A99B-FA9B9BED9B38}" dt="2022-01-24T17:16:21.125" v="2803" actId="478"/>
          <ac:grpSpMkLst>
            <pc:docMk/>
            <pc:sldMk cId="893017660" sldId="718"/>
            <ac:grpSpMk id="7" creationId="{4AE41DCC-5E3A-4A07-9CA5-96832912DA44}"/>
          </ac:grpSpMkLst>
        </pc:grpChg>
        <pc:picChg chg="del">
          <ac:chgData name="Froduald Kabanza" userId="edf393d0-642b-4b9e-8c75-f62133241689" providerId="ADAL" clId="{2F313F48-DE9E-4735-A99B-FA9B9BED9B38}" dt="2022-01-24T17:16:19.820" v="2802" actId="478"/>
          <ac:picMkLst>
            <pc:docMk/>
            <pc:sldMk cId="893017660" sldId="718"/>
            <ac:picMk id="4" creationId="{E69D5ABA-058A-40E4-8BBF-62D670EEC844}"/>
          </ac:picMkLst>
        </pc:picChg>
      </pc:sldChg>
      <pc:sldChg chg="del">
        <pc:chgData name="Froduald Kabanza" userId="edf393d0-642b-4b9e-8c75-f62133241689" providerId="ADAL" clId="{2F313F48-DE9E-4735-A99B-FA9B9BED9B38}" dt="2022-01-24T17:02:38.151" v="2132" actId="2696"/>
        <pc:sldMkLst>
          <pc:docMk/>
          <pc:sldMk cId="3363106040" sldId="718"/>
        </pc:sldMkLst>
      </pc:sldChg>
      <pc:sldChg chg="del">
        <pc:chgData name="Froduald Kabanza" userId="edf393d0-642b-4b9e-8c75-f62133241689" providerId="ADAL" clId="{2F313F48-DE9E-4735-A99B-FA9B9BED9B38}" dt="2022-01-24T17:02:38.151" v="2132" actId="2696"/>
        <pc:sldMkLst>
          <pc:docMk/>
          <pc:sldMk cId="2240964647" sldId="719"/>
        </pc:sldMkLst>
      </pc:sldChg>
      <pc:sldChg chg="addSp modSp add mod ord modAnim modNotesTx">
        <pc:chgData name="Froduald Kabanza" userId="edf393d0-642b-4b9e-8c75-f62133241689" providerId="ADAL" clId="{2F313F48-DE9E-4735-A99B-FA9B9BED9B38}" dt="2022-01-27T05:06:36.599" v="15355"/>
        <pc:sldMkLst>
          <pc:docMk/>
          <pc:sldMk cId="3058086530" sldId="719"/>
        </pc:sldMkLst>
        <pc:spChg chg="mod">
          <ac:chgData name="Froduald Kabanza" userId="edf393d0-642b-4b9e-8c75-f62133241689" providerId="ADAL" clId="{2F313F48-DE9E-4735-A99B-FA9B9BED9B38}" dt="2022-01-24T17:26:56.510" v="3187" actId="20577"/>
          <ac:spMkLst>
            <pc:docMk/>
            <pc:sldMk cId="3058086530" sldId="719"/>
            <ac:spMk id="21505" creationId="{951A0312-4847-486A-AA12-7C8AB18BA3C7}"/>
          </ac:spMkLst>
        </pc:spChg>
        <pc:spChg chg="mod">
          <ac:chgData name="Froduald Kabanza" userId="edf393d0-642b-4b9e-8c75-f62133241689" providerId="ADAL" clId="{2F313F48-DE9E-4735-A99B-FA9B9BED9B38}" dt="2022-01-27T05:06:11.756" v="15348" actId="114"/>
          <ac:spMkLst>
            <pc:docMk/>
            <pc:sldMk cId="3058086530" sldId="719"/>
            <ac:spMk id="21506" creationId="{27F2368C-1AA9-4826-A792-30C5A5588C0D}"/>
          </ac:spMkLst>
        </pc:spChg>
        <pc:picChg chg="add mod">
          <ac:chgData name="Froduald Kabanza" userId="edf393d0-642b-4b9e-8c75-f62133241689" providerId="ADAL" clId="{2F313F48-DE9E-4735-A99B-FA9B9BED9B38}" dt="2022-01-27T05:06:33.936" v="15354" actId="1076"/>
          <ac:picMkLst>
            <pc:docMk/>
            <pc:sldMk cId="3058086530" sldId="719"/>
            <ac:picMk id="7" creationId="{C1EF9E9B-71EE-4CBC-8747-25235E3B48A3}"/>
          </ac:picMkLst>
        </pc:picChg>
      </pc:sldChg>
      <pc:sldChg chg="del">
        <pc:chgData name="Froduald Kabanza" userId="edf393d0-642b-4b9e-8c75-f62133241689" providerId="ADAL" clId="{2F313F48-DE9E-4735-A99B-FA9B9BED9B38}" dt="2022-01-24T17:02:38.151" v="2132" actId="2696"/>
        <pc:sldMkLst>
          <pc:docMk/>
          <pc:sldMk cId="725492544" sldId="720"/>
        </pc:sldMkLst>
      </pc:sldChg>
      <pc:sldChg chg="addSp modSp add mod modAnim modNotesTx">
        <pc:chgData name="Froduald Kabanza" userId="edf393d0-642b-4b9e-8c75-f62133241689" providerId="ADAL" clId="{2F313F48-DE9E-4735-A99B-FA9B9BED9B38}" dt="2022-01-27T05:05:12.992" v="15347" actId="14100"/>
        <pc:sldMkLst>
          <pc:docMk/>
          <pc:sldMk cId="1344287853" sldId="720"/>
        </pc:sldMkLst>
        <pc:spChg chg="mod">
          <ac:chgData name="Froduald Kabanza" userId="edf393d0-642b-4b9e-8c75-f62133241689" providerId="ADAL" clId="{2F313F48-DE9E-4735-A99B-FA9B9BED9B38}" dt="2022-01-24T17:48:51.453" v="4742"/>
          <ac:spMkLst>
            <pc:docMk/>
            <pc:sldMk cId="1344287853" sldId="720"/>
            <ac:spMk id="11" creationId="{C030BE27-FC47-4E6B-87E3-D71A55126AF8}"/>
          </ac:spMkLst>
        </pc:spChg>
        <pc:spChg chg="mod">
          <ac:chgData name="Froduald Kabanza" userId="edf393d0-642b-4b9e-8c75-f62133241689" providerId="ADAL" clId="{2F313F48-DE9E-4735-A99B-FA9B9BED9B38}" dt="2022-01-24T17:48:51.453" v="4742"/>
          <ac:spMkLst>
            <pc:docMk/>
            <pc:sldMk cId="1344287853" sldId="720"/>
            <ac:spMk id="12" creationId="{E8A748E6-D22F-4BD8-8CEF-A142C90F7A8B}"/>
          </ac:spMkLst>
        </pc:spChg>
        <pc:spChg chg="mod">
          <ac:chgData name="Froduald Kabanza" userId="edf393d0-642b-4b9e-8c75-f62133241689" providerId="ADAL" clId="{2F313F48-DE9E-4735-A99B-FA9B9BED9B38}" dt="2022-01-24T17:48:51.453" v="4742"/>
          <ac:spMkLst>
            <pc:docMk/>
            <pc:sldMk cId="1344287853" sldId="720"/>
            <ac:spMk id="17" creationId="{1E5A5F39-0E8C-4FC2-9B70-B031D23FE421}"/>
          </ac:spMkLst>
        </pc:spChg>
        <pc:spChg chg="mod">
          <ac:chgData name="Froduald Kabanza" userId="edf393d0-642b-4b9e-8c75-f62133241689" providerId="ADAL" clId="{2F313F48-DE9E-4735-A99B-FA9B9BED9B38}" dt="2022-01-24T17:48:51.453" v="4742"/>
          <ac:spMkLst>
            <pc:docMk/>
            <pc:sldMk cId="1344287853" sldId="720"/>
            <ac:spMk id="18" creationId="{0A9483F6-8FE5-4F09-BA1F-A57179E05C55}"/>
          </ac:spMkLst>
        </pc:spChg>
        <pc:spChg chg="mod">
          <ac:chgData name="Froduald Kabanza" userId="edf393d0-642b-4b9e-8c75-f62133241689" providerId="ADAL" clId="{2F313F48-DE9E-4735-A99B-FA9B9BED9B38}" dt="2022-01-24T17:48:51.453" v="4742"/>
          <ac:spMkLst>
            <pc:docMk/>
            <pc:sldMk cId="1344287853" sldId="720"/>
            <ac:spMk id="19" creationId="{01F64B1B-4878-4D6E-921E-E52734B9BA5F}"/>
          </ac:spMkLst>
        </pc:spChg>
        <pc:spChg chg="mod">
          <ac:chgData name="Froduald Kabanza" userId="edf393d0-642b-4b9e-8c75-f62133241689" providerId="ADAL" clId="{2F313F48-DE9E-4735-A99B-FA9B9BED9B38}" dt="2022-01-24T17:48:51.453" v="4742"/>
          <ac:spMkLst>
            <pc:docMk/>
            <pc:sldMk cId="1344287853" sldId="720"/>
            <ac:spMk id="20" creationId="{12650716-913F-43A7-8163-6E9675B523E5}"/>
          </ac:spMkLst>
        </pc:spChg>
        <pc:spChg chg="mod">
          <ac:chgData name="Froduald Kabanza" userId="edf393d0-642b-4b9e-8c75-f62133241689" providerId="ADAL" clId="{2F313F48-DE9E-4735-A99B-FA9B9BED9B38}" dt="2022-01-24T17:48:51.453" v="4742"/>
          <ac:spMkLst>
            <pc:docMk/>
            <pc:sldMk cId="1344287853" sldId="720"/>
            <ac:spMk id="29" creationId="{329C832C-061C-4E80-B268-C8AE52A01D1A}"/>
          </ac:spMkLst>
        </pc:spChg>
        <pc:spChg chg="mod">
          <ac:chgData name="Froduald Kabanza" userId="edf393d0-642b-4b9e-8c75-f62133241689" providerId="ADAL" clId="{2F313F48-DE9E-4735-A99B-FA9B9BED9B38}" dt="2022-01-24T17:48:51.453" v="4742"/>
          <ac:spMkLst>
            <pc:docMk/>
            <pc:sldMk cId="1344287853" sldId="720"/>
            <ac:spMk id="30" creationId="{FC45DDCF-000D-46F6-8040-17FF65C60EE8}"/>
          </ac:spMkLst>
        </pc:spChg>
        <pc:spChg chg="mod">
          <ac:chgData name="Froduald Kabanza" userId="edf393d0-642b-4b9e-8c75-f62133241689" providerId="ADAL" clId="{2F313F48-DE9E-4735-A99B-FA9B9BED9B38}" dt="2022-01-24T17:48:51.453" v="4742"/>
          <ac:spMkLst>
            <pc:docMk/>
            <pc:sldMk cId="1344287853" sldId="720"/>
            <ac:spMk id="31" creationId="{34705ABD-3F0A-42ED-91C0-693587743871}"/>
          </ac:spMkLst>
        </pc:spChg>
        <pc:spChg chg="mod">
          <ac:chgData name="Froduald Kabanza" userId="edf393d0-642b-4b9e-8c75-f62133241689" providerId="ADAL" clId="{2F313F48-DE9E-4735-A99B-FA9B9BED9B38}" dt="2022-01-24T17:48:51.453" v="4742"/>
          <ac:spMkLst>
            <pc:docMk/>
            <pc:sldMk cId="1344287853" sldId="720"/>
            <ac:spMk id="32" creationId="{7900EEB2-CC55-42F8-A37B-6F15E443B569}"/>
          </ac:spMkLst>
        </pc:spChg>
        <pc:spChg chg="mod">
          <ac:chgData name="Froduald Kabanza" userId="edf393d0-642b-4b9e-8c75-f62133241689" providerId="ADAL" clId="{2F313F48-DE9E-4735-A99B-FA9B9BED9B38}" dt="2022-01-24T17:48:51.453" v="4742"/>
          <ac:spMkLst>
            <pc:docMk/>
            <pc:sldMk cId="1344287853" sldId="720"/>
            <ac:spMk id="33" creationId="{2CBC6BD7-B7C2-4528-B115-D2A926E76030}"/>
          </ac:spMkLst>
        </pc:spChg>
        <pc:spChg chg="mod">
          <ac:chgData name="Froduald Kabanza" userId="edf393d0-642b-4b9e-8c75-f62133241689" providerId="ADAL" clId="{2F313F48-DE9E-4735-A99B-FA9B9BED9B38}" dt="2022-01-24T17:48:51.453" v="4742"/>
          <ac:spMkLst>
            <pc:docMk/>
            <pc:sldMk cId="1344287853" sldId="720"/>
            <ac:spMk id="34" creationId="{D68E6E6A-B1EB-4693-81D4-049127E49E68}"/>
          </ac:spMkLst>
        </pc:spChg>
        <pc:spChg chg="mod">
          <ac:chgData name="Froduald Kabanza" userId="edf393d0-642b-4b9e-8c75-f62133241689" providerId="ADAL" clId="{2F313F48-DE9E-4735-A99B-FA9B9BED9B38}" dt="2022-01-24T17:48:51.453" v="4742"/>
          <ac:spMkLst>
            <pc:docMk/>
            <pc:sldMk cId="1344287853" sldId="720"/>
            <ac:spMk id="35" creationId="{2F09C41F-332D-4135-98EF-96EB3AFC4C8D}"/>
          </ac:spMkLst>
        </pc:spChg>
        <pc:spChg chg="mod">
          <ac:chgData name="Froduald Kabanza" userId="edf393d0-642b-4b9e-8c75-f62133241689" providerId="ADAL" clId="{2F313F48-DE9E-4735-A99B-FA9B9BED9B38}" dt="2022-01-24T17:48:51.453" v="4742"/>
          <ac:spMkLst>
            <pc:docMk/>
            <pc:sldMk cId="1344287853" sldId="720"/>
            <ac:spMk id="36" creationId="{1AFA8D6F-A027-4B49-AE28-F431E5B048DB}"/>
          </ac:spMkLst>
        </pc:spChg>
        <pc:spChg chg="mod">
          <ac:chgData name="Froduald Kabanza" userId="edf393d0-642b-4b9e-8c75-f62133241689" providerId="ADAL" clId="{2F313F48-DE9E-4735-A99B-FA9B9BED9B38}" dt="2022-01-24T17:48:51.453" v="4742"/>
          <ac:spMkLst>
            <pc:docMk/>
            <pc:sldMk cId="1344287853" sldId="720"/>
            <ac:spMk id="37" creationId="{2B2B24D5-7644-4771-8BAA-B41360E5885C}"/>
          </ac:spMkLst>
        </pc:spChg>
        <pc:spChg chg="mod">
          <ac:chgData name="Froduald Kabanza" userId="edf393d0-642b-4b9e-8c75-f62133241689" providerId="ADAL" clId="{2F313F48-DE9E-4735-A99B-FA9B9BED9B38}" dt="2022-01-24T17:48:51.453" v="4742"/>
          <ac:spMkLst>
            <pc:docMk/>
            <pc:sldMk cId="1344287853" sldId="720"/>
            <ac:spMk id="38" creationId="{F3826AB1-7176-4839-8ACB-2FE75E6141E1}"/>
          </ac:spMkLst>
        </pc:spChg>
        <pc:spChg chg="mod">
          <ac:chgData name="Froduald Kabanza" userId="edf393d0-642b-4b9e-8c75-f62133241689" providerId="ADAL" clId="{2F313F48-DE9E-4735-A99B-FA9B9BED9B38}" dt="2022-01-24T17:48:51.453" v="4742"/>
          <ac:spMkLst>
            <pc:docMk/>
            <pc:sldMk cId="1344287853" sldId="720"/>
            <ac:spMk id="39" creationId="{6951165A-093E-4CAA-9D13-EE479A58A243}"/>
          </ac:spMkLst>
        </pc:spChg>
        <pc:spChg chg="mod">
          <ac:chgData name="Froduald Kabanza" userId="edf393d0-642b-4b9e-8c75-f62133241689" providerId="ADAL" clId="{2F313F48-DE9E-4735-A99B-FA9B9BED9B38}" dt="2022-01-24T17:48:51.453" v="4742"/>
          <ac:spMkLst>
            <pc:docMk/>
            <pc:sldMk cId="1344287853" sldId="720"/>
            <ac:spMk id="40" creationId="{81327AEC-E349-4D9B-B213-D0B8FAD3661F}"/>
          </ac:spMkLst>
        </pc:spChg>
        <pc:spChg chg="mod">
          <ac:chgData name="Froduald Kabanza" userId="edf393d0-642b-4b9e-8c75-f62133241689" providerId="ADAL" clId="{2F313F48-DE9E-4735-A99B-FA9B9BED9B38}" dt="2022-01-24T17:48:51.453" v="4742"/>
          <ac:spMkLst>
            <pc:docMk/>
            <pc:sldMk cId="1344287853" sldId="720"/>
            <ac:spMk id="41" creationId="{4562B316-7084-4C4B-83A2-B713C8A80BBB}"/>
          </ac:spMkLst>
        </pc:spChg>
        <pc:spChg chg="mod">
          <ac:chgData name="Froduald Kabanza" userId="edf393d0-642b-4b9e-8c75-f62133241689" providerId="ADAL" clId="{2F313F48-DE9E-4735-A99B-FA9B9BED9B38}" dt="2022-01-24T17:48:51.453" v="4742"/>
          <ac:spMkLst>
            <pc:docMk/>
            <pc:sldMk cId="1344287853" sldId="720"/>
            <ac:spMk id="42" creationId="{1FE8CBDA-59FB-42D1-A6CB-AB6ED6335CA5}"/>
          </ac:spMkLst>
        </pc:spChg>
        <pc:spChg chg="mod">
          <ac:chgData name="Froduald Kabanza" userId="edf393d0-642b-4b9e-8c75-f62133241689" providerId="ADAL" clId="{2F313F48-DE9E-4735-A99B-FA9B9BED9B38}" dt="2022-01-24T17:48:51.453" v="4742"/>
          <ac:spMkLst>
            <pc:docMk/>
            <pc:sldMk cId="1344287853" sldId="720"/>
            <ac:spMk id="43" creationId="{92CEEC94-2A35-4AF4-B37D-85242A0B7369}"/>
          </ac:spMkLst>
        </pc:spChg>
        <pc:spChg chg="mod">
          <ac:chgData name="Froduald Kabanza" userId="edf393d0-642b-4b9e-8c75-f62133241689" providerId="ADAL" clId="{2F313F48-DE9E-4735-A99B-FA9B9BED9B38}" dt="2022-01-24T17:48:51.453" v="4742"/>
          <ac:spMkLst>
            <pc:docMk/>
            <pc:sldMk cId="1344287853" sldId="720"/>
            <ac:spMk id="44" creationId="{7353955A-E5E7-4404-8EEC-FDDB771BAD7D}"/>
          </ac:spMkLst>
        </pc:spChg>
        <pc:spChg chg="mod">
          <ac:chgData name="Froduald Kabanza" userId="edf393d0-642b-4b9e-8c75-f62133241689" providerId="ADAL" clId="{2F313F48-DE9E-4735-A99B-FA9B9BED9B38}" dt="2022-01-24T17:48:51.453" v="4742"/>
          <ac:spMkLst>
            <pc:docMk/>
            <pc:sldMk cId="1344287853" sldId="720"/>
            <ac:spMk id="45" creationId="{6943CB49-DFAA-4AE3-BDF1-C301E6137014}"/>
          </ac:spMkLst>
        </pc:spChg>
        <pc:spChg chg="mod">
          <ac:chgData name="Froduald Kabanza" userId="edf393d0-642b-4b9e-8c75-f62133241689" providerId="ADAL" clId="{2F313F48-DE9E-4735-A99B-FA9B9BED9B38}" dt="2022-01-24T17:48:51.453" v="4742"/>
          <ac:spMkLst>
            <pc:docMk/>
            <pc:sldMk cId="1344287853" sldId="720"/>
            <ac:spMk id="46" creationId="{2B55288A-0AA5-4A9C-AD5F-B92765B50AA0}"/>
          </ac:spMkLst>
        </pc:spChg>
        <pc:spChg chg="add mod">
          <ac:chgData name="Froduald Kabanza" userId="edf393d0-642b-4b9e-8c75-f62133241689" providerId="ADAL" clId="{2F313F48-DE9E-4735-A99B-FA9B9BED9B38}" dt="2022-01-24T17:49:11.003" v="4747" actId="1076"/>
          <ac:spMkLst>
            <pc:docMk/>
            <pc:sldMk cId="1344287853" sldId="720"/>
            <ac:spMk id="47" creationId="{CE8A8E87-94C8-4F4B-BCA1-54715A50BF42}"/>
          </ac:spMkLst>
        </pc:spChg>
        <pc:spChg chg="mod">
          <ac:chgData name="Froduald Kabanza" userId="edf393d0-642b-4b9e-8c75-f62133241689" providerId="ADAL" clId="{2F313F48-DE9E-4735-A99B-FA9B9BED9B38}" dt="2022-01-24T17:39:12.640" v="3881"/>
          <ac:spMkLst>
            <pc:docMk/>
            <pc:sldMk cId="1344287853" sldId="720"/>
            <ac:spMk id="21505" creationId="{951A0312-4847-486A-AA12-7C8AB18BA3C7}"/>
          </ac:spMkLst>
        </pc:spChg>
        <pc:spChg chg="mod">
          <ac:chgData name="Froduald Kabanza" userId="edf393d0-642b-4b9e-8c75-f62133241689" providerId="ADAL" clId="{2F313F48-DE9E-4735-A99B-FA9B9BED9B38}" dt="2022-01-27T05:04:41.982" v="15346" actId="20577"/>
          <ac:spMkLst>
            <pc:docMk/>
            <pc:sldMk cId="1344287853" sldId="720"/>
            <ac:spMk id="21506" creationId="{27F2368C-1AA9-4826-A792-30C5A5588C0D}"/>
          </ac:spMkLst>
        </pc:spChg>
        <pc:grpChg chg="add mod">
          <ac:chgData name="Froduald Kabanza" userId="edf393d0-642b-4b9e-8c75-f62133241689" providerId="ADAL" clId="{2F313F48-DE9E-4735-A99B-FA9B9BED9B38}" dt="2022-01-24T17:49:05.904" v="4746" actId="1076"/>
          <ac:grpSpMkLst>
            <pc:docMk/>
            <pc:sldMk cId="1344287853" sldId="720"/>
            <ac:grpSpMk id="7" creationId="{DEA7F2B6-85E4-4526-8D2E-D77E297732CF}"/>
          </ac:grpSpMkLst>
        </pc:grpChg>
        <pc:grpChg chg="mod">
          <ac:chgData name="Froduald Kabanza" userId="edf393d0-642b-4b9e-8c75-f62133241689" providerId="ADAL" clId="{2F313F48-DE9E-4735-A99B-FA9B9BED9B38}" dt="2022-01-24T17:48:51.453" v="4742"/>
          <ac:grpSpMkLst>
            <pc:docMk/>
            <pc:sldMk cId="1344287853" sldId="720"/>
            <ac:grpSpMk id="10" creationId="{EF668274-F82D-4F3B-916C-5CAB538C3F4A}"/>
          </ac:grpSpMkLst>
        </pc:grpChg>
        <pc:grpChg chg="mod">
          <ac:chgData name="Froduald Kabanza" userId="edf393d0-642b-4b9e-8c75-f62133241689" providerId="ADAL" clId="{2F313F48-DE9E-4735-A99B-FA9B9BED9B38}" dt="2022-01-24T17:48:51.453" v="4742"/>
          <ac:grpSpMkLst>
            <pc:docMk/>
            <pc:sldMk cId="1344287853" sldId="720"/>
            <ac:grpSpMk id="13" creationId="{3EC7D185-AED5-4830-8F13-1AC07D43E59B}"/>
          </ac:grpSpMkLst>
        </pc:grpChg>
        <pc:grpChg chg="mod">
          <ac:chgData name="Froduald Kabanza" userId="edf393d0-642b-4b9e-8c75-f62133241689" providerId="ADAL" clId="{2F313F48-DE9E-4735-A99B-FA9B9BED9B38}" dt="2022-01-24T17:48:51.453" v="4742"/>
          <ac:grpSpMkLst>
            <pc:docMk/>
            <pc:sldMk cId="1344287853" sldId="720"/>
            <ac:grpSpMk id="14" creationId="{7EFAE761-050B-41B8-8192-2C1C73B762C8}"/>
          </ac:grpSpMkLst>
        </pc:grpChg>
        <pc:grpChg chg="mod">
          <ac:chgData name="Froduald Kabanza" userId="edf393d0-642b-4b9e-8c75-f62133241689" providerId="ADAL" clId="{2F313F48-DE9E-4735-A99B-FA9B9BED9B38}" dt="2022-01-24T17:48:51.453" v="4742"/>
          <ac:grpSpMkLst>
            <pc:docMk/>
            <pc:sldMk cId="1344287853" sldId="720"/>
            <ac:grpSpMk id="15" creationId="{4D1EB6E2-E077-42E4-8045-0CC8D5D98E2C}"/>
          </ac:grpSpMkLst>
        </pc:grpChg>
        <pc:grpChg chg="mod">
          <ac:chgData name="Froduald Kabanza" userId="edf393d0-642b-4b9e-8c75-f62133241689" providerId="ADAL" clId="{2F313F48-DE9E-4735-A99B-FA9B9BED9B38}" dt="2022-01-24T17:48:51.453" v="4742"/>
          <ac:grpSpMkLst>
            <pc:docMk/>
            <pc:sldMk cId="1344287853" sldId="720"/>
            <ac:grpSpMk id="16" creationId="{8A1FE853-6783-44BF-A895-986D2E41DAB2}"/>
          </ac:grpSpMkLst>
        </pc:grpChg>
        <pc:picChg chg="add mod">
          <ac:chgData name="Froduald Kabanza" userId="edf393d0-642b-4b9e-8c75-f62133241689" providerId="ADAL" clId="{2F313F48-DE9E-4735-A99B-FA9B9BED9B38}" dt="2022-01-27T05:05:12.992" v="15347" actId="14100"/>
          <ac:picMkLst>
            <pc:docMk/>
            <pc:sldMk cId="1344287853" sldId="720"/>
            <ac:picMk id="48" creationId="{B2218FB0-51E3-46F9-8C39-C0C505D3A9AC}"/>
          </ac:picMkLst>
        </pc:picChg>
        <pc:cxnChg chg="mod">
          <ac:chgData name="Froduald Kabanza" userId="edf393d0-642b-4b9e-8c75-f62133241689" providerId="ADAL" clId="{2F313F48-DE9E-4735-A99B-FA9B9BED9B38}" dt="2022-01-24T17:48:51.453" v="4742"/>
          <ac:cxnSpMkLst>
            <pc:docMk/>
            <pc:sldMk cId="1344287853" sldId="720"/>
            <ac:cxnSpMk id="8" creationId="{C6564065-567E-4567-8AB3-E5756EA2D702}"/>
          </ac:cxnSpMkLst>
        </pc:cxnChg>
        <pc:cxnChg chg="mod">
          <ac:chgData name="Froduald Kabanza" userId="edf393d0-642b-4b9e-8c75-f62133241689" providerId="ADAL" clId="{2F313F48-DE9E-4735-A99B-FA9B9BED9B38}" dt="2022-01-24T17:48:51.453" v="4742"/>
          <ac:cxnSpMkLst>
            <pc:docMk/>
            <pc:sldMk cId="1344287853" sldId="720"/>
            <ac:cxnSpMk id="9" creationId="{AECD1835-BFE8-41D8-9872-25F31C5FC23E}"/>
          </ac:cxnSpMkLst>
        </pc:cxnChg>
        <pc:cxnChg chg="mod">
          <ac:chgData name="Froduald Kabanza" userId="edf393d0-642b-4b9e-8c75-f62133241689" providerId="ADAL" clId="{2F313F48-DE9E-4735-A99B-FA9B9BED9B38}" dt="2022-01-24T17:48:51.453" v="4742"/>
          <ac:cxnSpMkLst>
            <pc:docMk/>
            <pc:sldMk cId="1344287853" sldId="720"/>
            <ac:cxnSpMk id="21" creationId="{3A698A45-1CA9-4172-8D99-BA2C90456183}"/>
          </ac:cxnSpMkLst>
        </pc:cxnChg>
        <pc:cxnChg chg="mod">
          <ac:chgData name="Froduald Kabanza" userId="edf393d0-642b-4b9e-8c75-f62133241689" providerId="ADAL" clId="{2F313F48-DE9E-4735-A99B-FA9B9BED9B38}" dt="2022-01-24T17:48:51.453" v="4742"/>
          <ac:cxnSpMkLst>
            <pc:docMk/>
            <pc:sldMk cId="1344287853" sldId="720"/>
            <ac:cxnSpMk id="22" creationId="{36AE87A6-E791-4402-A8FB-60260EC8395A}"/>
          </ac:cxnSpMkLst>
        </pc:cxnChg>
        <pc:cxnChg chg="mod">
          <ac:chgData name="Froduald Kabanza" userId="edf393d0-642b-4b9e-8c75-f62133241689" providerId="ADAL" clId="{2F313F48-DE9E-4735-A99B-FA9B9BED9B38}" dt="2022-01-24T17:48:51.453" v="4742"/>
          <ac:cxnSpMkLst>
            <pc:docMk/>
            <pc:sldMk cId="1344287853" sldId="720"/>
            <ac:cxnSpMk id="23" creationId="{C448EDE6-8CAC-4616-B868-DF9B90CE233A}"/>
          </ac:cxnSpMkLst>
        </pc:cxnChg>
        <pc:cxnChg chg="mod">
          <ac:chgData name="Froduald Kabanza" userId="edf393d0-642b-4b9e-8c75-f62133241689" providerId="ADAL" clId="{2F313F48-DE9E-4735-A99B-FA9B9BED9B38}" dt="2022-01-24T17:48:51.453" v="4742"/>
          <ac:cxnSpMkLst>
            <pc:docMk/>
            <pc:sldMk cId="1344287853" sldId="720"/>
            <ac:cxnSpMk id="24" creationId="{395E45E9-291A-45B8-B143-716E5296C302}"/>
          </ac:cxnSpMkLst>
        </pc:cxnChg>
        <pc:cxnChg chg="mod">
          <ac:chgData name="Froduald Kabanza" userId="edf393d0-642b-4b9e-8c75-f62133241689" providerId="ADAL" clId="{2F313F48-DE9E-4735-A99B-FA9B9BED9B38}" dt="2022-01-24T17:48:51.453" v="4742"/>
          <ac:cxnSpMkLst>
            <pc:docMk/>
            <pc:sldMk cId="1344287853" sldId="720"/>
            <ac:cxnSpMk id="25" creationId="{757FF4AE-6846-41C5-8F78-A7C9FACA7A41}"/>
          </ac:cxnSpMkLst>
        </pc:cxnChg>
        <pc:cxnChg chg="mod">
          <ac:chgData name="Froduald Kabanza" userId="edf393d0-642b-4b9e-8c75-f62133241689" providerId="ADAL" clId="{2F313F48-DE9E-4735-A99B-FA9B9BED9B38}" dt="2022-01-24T17:48:51.453" v="4742"/>
          <ac:cxnSpMkLst>
            <pc:docMk/>
            <pc:sldMk cId="1344287853" sldId="720"/>
            <ac:cxnSpMk id="26" creationId="{271B6468-8BF2-4EFC-9ED4-B41735003A37}"/>
          </ac:cxnSpMkLst>
        </pc:cxnChg>
        <pc:cxnChg chg="mod">
          <ac:chgData name="Froduald Kabanza" userId="edf393d0-642b-4b9e-8c75-f62133241689" providerId="ADAL" clId="{2F313F48-DE9E-4735-A99B-FA9B9BED9B38}" dt="2022-01-24T17:48:51.453" v="4742"/>
          <ac:cxnSpMkLst>
            <pc:docMk/>
            <pc:sldMk cId="1344287853" sldId="720"/>
            <ac:cxnSpMk id="27" creationId="{4719E89A-3557-4F83-988F-9F60492CCE3E}"/>
          </ac:cxnSpMkLst>
        </pc:cxnChg>
        <pc:cxnChg chg="mod">
          <ac:chgData name="Froduald Kabanza" userId="edf393d0-642b-4b9e-8c75-f62133241689" providerId="ADAL" clId="{2F313F48-DE9E-4735-A99B-FA9B9BED9B38}" dt="2022-01-24T17:48:51.453" v="4742"/>
          <ac:cxnSpMkLst>
            <pc:docMk/>
            <pc:sldMk cId="1344287853" sldId="720"/>
            <ac:cxnSpMk id="28" creationId="{174F8EA8-7BE6-4233-A82E-D9840255FB21}"/>
          </ac:cxnSpMkLst>
        </pc:cxnChg>
      </pc:sldChg>
      <pc:sldChg chg="del">
        <pc:chgData name="Froduald Kabanza" userId="edf393d0-642b-4b9e-8c75-f62133241689" providerId="ADAL" clId="{2F313F48-DE9E-4735-A99B-FA9B9BED9B38}" dt="2022-01-24T17:02:38.151" v="2132" actId="2696"/>
        <pc:sldMkLst>
          <pc:docMk/>
          <pc:sldMk cId="1098472937" sldId="721"/>
        </pc:sldMkLst>
      </pc:sldChg>
      <pc:sldChg chg="add">
        <pc:chgData name="Froduald Kabanza" userId="edf393d0-642b-4b9e-8c75-f62133241689" providerId="ADAL" clId="{2F313F48-DE9E-4735-A99B-FA9B9BED9B38}" dt="2022-01-26T23:01:38.094" v="4889" actId="2890"/>
        <pc:sldMkLst>
          <pc:docMk/>
          <pc:sldMk cId="1125303256" sldId="721"/>
        </pc:sldMkLst>
      </pc:sldChg>
      <pc:sldChg chg="modSp add del mod ord">
        <pc:chgData name="Froduald Kabanza" userId="edf393d0-642b-4b9e-8c75-f62133241689" providerId="ADAL" clId="{2F313F48-DE9E-4735-A99B-FA9B9BED9B38}" dt="2022-01-26T23:41:10.352" v="6141" actId="2696"/>
        <pc:sldMkLst>
          <pc:docMk/>
          <pc:sldMk cId="2769035072" sldId="722"/>
        </pc:sldMkLst>
        <pc:spChg chg="mod">
          <ac:chgData name="Froduald Kabanza" userId="edf393d0-642b-4b9e-8c75-f62133241689" providerId="ADAL" clId="{2F313F48-DE9E-4735-A99B-FA9B9BED9B38}" dt="2022-01-26T23:05:12.094" v="5008" actId="20577"/>
          <ac:spMkLst>
            <pc:docMk/>
            <pc:sldMk cId="2769035072" sldId="722"/>
            <ac:spMk id="21505" creationId="{951A0312-4847-486A-AA12-7C8AB18BA3C7}"/>
          </ac:spMkLst>
        </pc:spChg>
        <pc:spChg chg="mod">
          <ac:chgData name="Froduald Kabanza" userId="edf393d0-642b-4b9e-8c75-f62133241689" providerId="ADAL" clId="{2F313F48-DE9E-4735-A99B-FA9B9BED9B38}" dt="2022-01-26T23:40:58.669" v="6140" actId="20577"/>
          <ac:spMkLst>
            <pc:docMk/>
            <pc:sldMk cId="2769035072" sldId="722"/>
            <ac:spMk id="21506" creationId="{27F2368C-1AA9-4826-A792-30C5A5588C0D}"/>
          </ac:spMkLst>
        </pc:spChg>
      </pc:sldChg>
      <pc:sldChg chg="del">
        <pc:chgData name="Froduald Kabanza" userId="edf393d0-642b-4b9e-8c75-f62133241689" providerId="ADAL" clId="{2F313F48-DE9E-4735-A99B-FA9B9BED9B38}" dt="2022-01-24T17:02:38.151" v="2132" actId="2696"/>
        <pc:sldMkLst>
          <pc:docMk/>
          <pc:sldMk cId="1903065243" sldId="723"/>
        </pc:sldMkLst>
      </pc:sldChg>
      <pc:sldChg chg="addSp delSp modSp add del mod modAnim modNotesTx">
        <pc:chgData name="Froduald Kabanza" userId="edf393d0-642b-4b9e-8c75-f62133241689" providerId="ADAL" clId="{2F313F48-DE9E-4735-A99B-FA9B9BED9B38}" dt="2022-01-26T23:29:49.530" v="5991" actId="2696"/>
        <pc:sldMkLst>
          <pc:docMk/>
          <pc:sldMk cId="4194510296" sldId="723"/>
        </pc:sldMkLst>
        <pc:spChg chg="add del mod">
          <ac:chgData name="Froduald Kabanza" userId="edf393d0-642b-4b9e-8c75-f62133241689" providerId="ADAL" clId="{2F313F48-DE9E-4735-A99B-FA9B9BED9B38}" dt="2022-01-26T23:07:20.605" v="5034" actId="478"/>
          <ac:spMkLst>
            <pc:docMk/>
            <pc:sldMk cId="4194510296" sldId="723"/>
            <ac:spMk id="7" creationId="{9EDC488E-46AB-4CAC-B9C9-DBF0B4384192}"/>
          </ac:spMkLst>
        </pc:spChg>
        <pc:spChg chg="add del mod">
          <ac:chgData name="Froduald Kabanza" userId="edf393d0-642b-4b9e-8c75-f62133241689" providerId="ADAL" clId="{2F313F48-DE9E-4735-A99B-FA9B9BED9B38}" dt="2022-01-26T23:26:46.313" v="5946" actId="478"/>
          <ac:spMkLst>
            <pc:docMk/>
            <pc:sldMk cId="4194510296" sldId="723"/>
            <ac:spMk id="8" creationId="{29071963-FC98-4A66-B2D5-139FC188B056}"/>
          </ac:spMkLst>
        </pc:spChg>
        <pc:spChg chg="add del mod">
          <ac:chgData name="Froduald Kabanza" userId="edf393d0-642b-4b9e-8c75-f62133241689" providerId="ADAL" clId="{2F313F48-DE9E-4735-A99B-FA9B9BED9B38}" dt="2022-01-26T23:10:17.951" v="5111" actId="478"/>
          <ac:spMkLst>
            <pc:docMk/>
            <pc:sldMk cId="4194510296" sldId="723"/>
            <ac:spMk id="9" creationId="{88DE833C-E105-45CE-A4A8-C7C98988F7B4}"/>
          </ac:spMkLst>
        </pc:spChg>
        <pc:spChg chg="mod">
          <ac:chgData name="Froduald Kabanza" userId="edf393d0-642b-4b9e-8c75-f62133241689" providerId="ADAL" clId="{2F313F48-DE9E-4735-A99B-FA9B9BED9B38}" dt="2022-01-26T23:07:12.252" v="5032" actId="20577"/>
          <ac:spMkLst>
            <pc:docMk/>
            <pc:sldMk cId="4194510296" sldId="723"/>
            <ac:spMk id="21505" creationId="{951A0312-4847-486A-AA12-7C8AB18BA3C7}"/>
          </ac:spMkLst>
        </pc:spChg>
        <pc:spChg chg="mod">
          <ac:chgData name="Froduald Kabanza" userId="edf393d0-642b-4b9e-8c75-f62133241689" providerId="ADAL" clId="{2F313F48-DE9E-4735-A99B-FA9B9BED9B38}" dt="2022-01-26T23:26:15.908" v="5944" actId="115"/>
          <ac:spMkLst>
            <pc:docMk/>
            <pc:sldMk cId="4194510296" sldId="723"/>
            <ac:spMk id="21506" creationId="{27F2368C-1AA9-4826-A792-30C5A5588C0D}"/>
          </ac:spMkLst>
        </pc:spChg>
      </pc:sldChg>
      <pc:sldChg chg="modSp add ord modAnim">
        <pc:chgData name="Froduald Kabanza" userId="edf393d0-642b-4b9e-8c75-f62133241689" providerId="ADAL" clId="{2F313F48-DE9E-4735-A99B-FA9B9BED9B38}" dt="2022-01-26T23:37:40.718" v="6103"/>
        <pc:sldMkLst>
          <pc:docMk/>
          <pc:sldMk cId="1945819174" sldId="724"/>
        </pc:sldMkLst>
        <pc:spChg chg="mod">
          <ac:chgData name="Froduald Kabanza" userId="edf393d0-642b-4b9e-8c75-f62133241689" providerId="ADAL" clId="{2F313F48-DE9E-4735-A99B-FA9B9BED9B38}" dt="2022-01-26T23:28:28.415" v="5979" actId="20577"/>
          <ac:spMkLst>
            <pc:docMk/>
            <pc:sldMk cId="1945819174" sldId="724"/>
            <ac:spMk id="8" creationId="{29071963-FC98-4A66-B2D5-139FC188B056}"/>
          </ac:spMkLst>
        </pc:spChg>
        <pc:spChg chg="mod">
          <ac:chgData name="Froduald Kabanza" userId="edf393d0-642b-4b9e-8c75-f62133241689" providerId="ADAL" clId="{2F313F48-DE9E-4735-A99B-FA9B9BED9B38}" dt="2022-01-26T23:29:45.430" v="5990" actId="115"/>
          <ac:spMkLst>
            <pc:docMk/>
            <pc:sldMk cId="1945819174" sldId="724"/>
            <ac:spMk id="21506" creationId="{27F2368C-1AA9-4826-A792-30C5A5588C0D}"/>
          </ac:spMkLst>
        </pc:spChg>
      </pc:sldChg>
      <pc:sldChg chg="del">
        <pc:chgData name="Froduald Kabanza" userId="edf393d0-642b-4b9e-8c75-f62133241689" providerId="ADAL" clId="{2F313F48-DE9E-4735-A99B-FA9B9BED9B38}" dt="2022-01-24T17:02:38.151" v="2132" actId="2696"/>
        <pc:sldMkLst>
          <pc:docMk/>
          <pc:sldMk cId="2543898889" sldId="724"/>
        </pc:sldMkLst>
      </pc:sldChg>
      <pc:sldChg chg="del">
        <pc:chgData name="Froduald Kabanza" userId="edf393d0-642b-4b9e-8c75-f62133241689" providerId="ADAL" clId="{2F313F48-DE9E-4735-A99B-FA9B9BED9B38}" dt="2022-01-24T17:02:38.151" v="2132" actId="2696"/>
        <pc:sldMkLst>
          <pc:docMk/>
          <pc:sldMk cId="198210693" sldId="725"/>
        </pc:sldMkLst>
      </pc:sldChg>
      <pc:sldChg chg="addSp delSp modSp add mod ord modAnim">
        <pc:chgData name="Froduald Kabanza" userId="edf393d0-642b-4b9e-8c75-f62133241689" providerId="ADAL" clId="{2F313F48-DE9E-4735-A99B-FA9B9BED9B38}" dt="2022-01-26T23:43:55.315" v="6385" actId="20577"/>
        <pc:sldMkLst>
          <pc:docMk/>
          <pc:sldMk cId="4291106472" sldId="725"/>
        </pc:sldMkLst>
        <pc:spChg chg="add del mod">
          <ac:chgData name="Froduald Kabanza" userId="edf393d0-642b-4b9e-8c75-f62133241689" providerId="ADAL" clId="{2F313F48-DE9E-4735-A99B-FA9B9BED9B38}" dt="2022-01-26T23:31:45.904" v="6001" actId="478"/>
          <ac:spMkLst>
            <pc:docMk/>
            <pc:sldMk cId="4291106472" sldId="725"/>
            <ac:spMk id="2" creationId="{7582CFF7-D96C-4C34-9162-59B7A6B9FAAC}"/>
          </ac:spMkLst>
        </pc:spChg>
        <pc:spChg chg="del">
          <ac:chgData name="Froduald Kabanza" userId="edf393d0-642b-4b9e-8c75-f62133241689" providerId="ADAL" clId="{2F313F48-DE9E-4735-A99B-FA9B9BED9B38}" dt="2022-01-26T23:31:41.580" v="5999" actId="478"/>
          <ac:spMkLst>
            <pc:docMk/>
            <pc:sldMk cId="4291106472" sldId="725"/>
            <ac:spMk id="8" creationId="{29071963-FC98-4A66-B2D5-139FC188B056}"/>
          </ac:spMkLst>
        </pc:spChg>
        <pc:spChg chg="add mod">
          <ac:chgData name="Froduald Kabanza" userId="edf393d0-642b-4b9e-8c75-f62133241689" providerId="ADAL" clId="{2F313F48-DE9E-4735-A99B-FA9B9BED9B38}" dt="2022-01-26T23:35:26.064" v="6090" actId="255"/>
          <ac:spMkLst>
            <pc:docMk/>
            <pc:sldMk cId="4291106472" sldId="725"/>
            <ac:spMk id="13" creationId="{C1793B30-D1CE-4C79-B9C5-D093E81F2449}"/>
          </ac:spMkLst>
        </pc:spChg>
        <pc:spChg chg="mod">
          <ac:chgData name="Froduald Kabanza" userId="edf393d0-642b-4b9e-8c75-f62133241689" providerId="ADAL" clId="{2F313F48-DE9E-4735-A99B-FA9B9BED9B38}" dt="2022-01-26T23:43:55.315" v="6385" actId="20577"/>
          <ac:spMkLst>
            <pc:docMk/>
            <pc:sldMk cId="4291106472" sldId="725"/>
            <ac:spMk id="21505" creationId="{951A0312-4847-486A-AA12-7C8AB18BA3C7}"/>
          </ac:spMkLst>
        </pc:spChg>
        <pc:spChg chg="del">
          <ac:chgData name="Froduald Kabanza" userId="edf393d0-642b-4b9e-8c75-f62133241689" providerId="ADAL" clId="{2F313F48-DE9E-4735-A99B-FA9B9BED9B38}" dt="2022-01-26T23:31:43.496" v="6000" actId="478"/>
          <ac:spMkLst>
            <pc:docMk/>
            <pc:sldMk cId="4291106472" sldId="725"/>
            <ac:spMk id="21506" creationId="{27F2368C-1AA9-4826-A792-30C5A5588C0D}"/>
          </ac:spMkLst>
        </pc:spChg>
        <pc:picChg chg="add del mod">
          <ac:chgData name="Froduald Kabanza" userId="edf393d0-642b-4b9e-8c75-f62133241689" providerId="ADAL" clId="{2F313F48-DE9E-4735-A99B-FA9B9BED9B38}" dt="2022-01-26T23:33:14.202" v="6004" actId="478"/>
          <ac:picMkLst>
            <pc:docMk/>
            <pc:sldMk cId="4291106472" sldId="725"/>
            <ac:picMk id="4" creationId="{2E2DC927-FF99-4C80-8A49-B499C43454F2}"/>
          </ac:picMkLst>
        </pc:picChg>
        <pc:picChg chg="add mod">
          <ac:chgData name="Froduald Kabanza" userId="edf393d0-642b-4b9e-8c75-f62133241689" providerId="ADAL" clId="{2F313F48-DE9E-4735-A99B-FA9B9BED9B38}" dt="2022-01-26T23:35:20.428" v="6088" actId="14100"/>
          <ac:picMkLst>
            <pc:docMk/>
            <pc:sldMk cId="4291106472" sldId="725"/>
            <ac:picMk id="6" creationId="{202BA2F7-D5A7-434E-AAA2-6961353BD5C1}"/>
          </ac:picMkLst>
        </pc:picChg>
      </pc:sldChg>
      <pc:sldChg chg="addSp delSp modSp add mod ord modAnim modNotesTx">
        <pc:chgData name="Froduald Kabanza" userId="edf393d0-642b-4b9e-8c75-f62133241689" providerId="ADAL" clId="{2F313F48-DE9E-4735-A99B-FA9B9BED9B38}" dt="2022-01-26T23:44:47.965" v="6394"/>
        <pc:sldMkLst>
          <pc:docMk/>
          <pc:sldMk cId="549024386" sldId="726"/>
        </pc:sldMkLst>
        <pc:spChg chg="add mod">
          <ac:chgData name="Froduald Kabanza" userId="edf393d0-642b-4b9e-8c75-f62133241689" providerId="ADAL" clId="{2F313F48-DE9E-4735-A99B-FA9B9BED9B38}" dt="2022-01-26T23:35:32.657" v="6091" actId="255"/>
          <ac:spMkLst>
            <pc:docMk/>
            <pc:sldMk cId="549024386" sldId="726"/>
            <ac:spMk id="7" creationId="{710687E4-85A1-4561-88F6-80DE1D1EF510}"/>
          </ac:spMkLst>
        </pc:spChg>
        <pc:spChg chg="add del mod">
          <ac:chgData name="Froduald Kabanza" userId="edf393d0-642b-4b9e-8c75-f62133241689" providerId="ADAL" clId="{2F313F48-DE9E-4735-A99B-FA9B9BED9B38}" dt="2022-01-26T23:42:33.994" v="6193" actId="478"/>
          <ac:spMkLst>
            <pc:docMk/>
            <pc:sldMk cId="549024386" sldId="726"/>
            <ac:spMk id="8" creationId="{FE674B76-B093-4630-8276-3E43FD843F5C}"/>
          </ac:spMkLst>
        </pc:spChg>
        <pc:spChg chg="add del mod">
          <ac:chgData name="Froduald Kabanza" userId="edf393d0-642b-4b9e-8c75-f62133241689" providerId="ADAL" clId="{2F313F48-DE9E-4735-A99B-FA9B9BED9B38}" dt="2022-01-26T23:42:31.612" v="6192" actId="478"/>
          <ac:spMkLst>
            <pc:docMk/>
            <pc:sldMk cId="549024386" sldId="726"/>
            <ac:spMk id="12" creationId="{F4F6FB8D-6BB7-4123-A94D-6D48E2CD3F01}"/>
          </ac:spMkLst>
        </pc:spChg>
        <pc:spChg chg="add mod">
          <ac:chgData name="Froduald Kabanza" userId="edf393d0-642b-4b9e-8c75-f62133241689" providerId="ADAL" clId="{2F313F48-DE9E-4735-A99B-FA9B9BED9B38}" dt="2022-01-26T23:42:38.661" v="6195" actId="1076"/>
          <ac:spMkLst>
            <pc:docMk/>
            <pc:sldMk cId="549024386" sldId="726"/>
            <ac:spMk id="14" creationId="{3ABB3C38-A4C1-4075-9857-91DAE59E55EC}"/>
          </ac:spMkLst>
        </pc:spChg>
        <pc:spChg chg="mod">
          <ac:chgData name="Froduald Kabanza" userId="edf393d0-642b-4b9e-8c75-f62133241689" providerId="ADAL" clId="{2F313F48-DE9E-4735-A99B-FA9B9BED9B38}" dt="2022-01-26T23:44:06.509" v="6389" actId="20577"/>
          <ac:spMkLst>
            <pc:docMk/>
            <pc:sldMk cId="549024386" sldId="726"/>
            <ac:spMk id="21505" creationId="{951A0312-4847-486A-AA12-7C8AB18BA3C7}"/>
          </ac:spMkLst>
        </pc:spChg>
        <pc:picChg chg="add del">
          <ac:chgData name="Froduald Kabanza" userId="edf393d0-642b-4b9e-8c75-f62133241689" providerId="ADAL" clId="{2F313F48-DE9E-4735-A99B-FA9B9BED9B38}" dt="2022-01-26T23:34:07.168" v="6014" actId="478"/>
          <ac:picMkLst>
            <pc:docMk/>
            <pc:sldMk cId="549024386" sldId="726"/>
            <ac:picMk id="3" creationId="{32A645B3-7EEA-4BAA-AE80-1DBFDE8A3B88}"/>
          </ac:picMkLst>
        </pc:picChg>
        <pc:picChg chg="add mod">
          <ac:chgData name="Froduald Kabanza" userId="edf393d0-642b-4b9e-8c75-f62133241689" providerId="ADAL" clId="{2F313F48-DE9E-4735-A99B-FA9B9BED9B38}" dt="2022-01-26T23:39:19.791" v="6109" actId="1076"/>
          <ac:picMkLst>
            <pc:docMk/>
            <pc:sldMk cId="549024386" sldId="726"/>
            <ac:picMk id="5" creationId="{0E2ADD1C-356B-44BC-BA70-DCEC63DE1393}"/>
          </ac:picMkLst>
        </pc:picChg>
        <pc:picChg chg="del">
          <ac:chgData name="Froduald Kabanza" userId="edf393d0-642b-4b9e-8c75-f62133241689" providerId="ADAL" clId="{2F313F48-DE9E-4735-A99B-FA9B9BED9B38}" dt="2022-01-26T23:34:01.469" v="6012" actId="478"/>
          <ac:picMkLst>
            <pc:docMk/>
            <pc:sldMk cId="549024386" sldId="726"/>
            <ac:picMk id="6" creationId="{202BA2F7-D5A7-434E-AAA2-6961353BD5C1}"/>
          </ac:picMkLst>
        </pc:picChg>
      </pc:sldChg>
      <pc:sldChg chg="del">
        <pc:chgData name="Froduald Kabanza" userId="edf393d0-642b-4b9e-8c75-f62133241689" providerId="ADAL" clId="{2F313F48-DE9E-4735-A99B-FA9B9BED9B38}" dt="2022-01-24T17:02:38.151" v="2132" actId="2696"/>
        <pc:sldMkLst>
          <pc:docMk/>
          <pc:sldMk cId="3382995067" sldId="726"/>
        </pc:sldMkLst>
      </pc:sldChg>
      <pc:sldChg chg="addSp delSp modSp add mod ord modNotesTx">
        <pc:chgData name="Froduald Kabanza" userId="edf393d0-642b-4b9e-8c75-f62133241689" providerId="ADAL" clId="{2F313F48-DE9E-4735-A99B-FA9B9BED9B38}" dt="2022-01-27T01:14:29.868" v="9841"/>
        <pc:sldMkLst>
          <pc:docMk/>
          <pc:sldMk cId="313719905" sldId="727"/>
        </pc:sldMkLst>
        <pc:spChg chg="add del mod">
          <ac:chgData name="Froduald Kabanza" userId="edf393d0-642b-4b9e-8c75-f62133241689" providerId="ADAL" clId="{2F313F48-DE9E-4735-A99B-FA9B9BED9B38}" dt="2022-01-27T01:14:28.786" v="9840" actId="478"/>
          <ac:spMkLst>
            <pc:docMk/>
            <pc:sldMk cId="313719905" sldId="727"/>
            <ac:spMk id="4" creationId="{D91C1A70-8FC1-47A6-8A8D-98B865229AD7}"/>
          </ac:spMkLst>
        </pc:spChg>
        <pc:spChg chg="add mod">
          <ac:chgData name="Froduald Kabanza" userId="edf393d0-642b-4b9e-8c75-f62133241689" providerId="ADAL" clId="{2F313F48-DE9E-4735-A99B-FA9B9BED9B38}" dt="2022-01-27T00:00:44.899" v="6604" actId="164"/>
          <ac:spMkLst>
            <pc:docMk/>
            <pc:sldMk cId="313719905" sldId="727"/>
            <ac:spMk id="5" creationId="{E98B8CC7-7715-4EEC-BBF8-96A2C79D22F7}"/>
          </ac:spMkLst>
        </pc:spChg>
        <pc:spChg chg="add mod">
          <ac:chgData name="Froduald Kabanza" userId="edf393d0-642b-4b9e-8c75-f62133241689" providerId="ADAL" clId="{2F313F48-DE9E-4735-A99B-FA9B9BED9B38}" dt="2022-01-27T00:00:44.899" v="6604" actId="164"/>
          <ac:spMkLst>
            <pc:docMk/>
            <pc:sldMk cId="313719905" sldId="727"/>
            <ac:spMk id="7" creationId="{9D7317C2-464E-4C6B-B860-F24ADA8AB435}"/>
          </ac:spMkLst>
        </pc:spChg>
        <pc:spChg chg="del">
          <ac:chgData name="Froduald Kabanza" userId="edf393d0-642b-4b9e-8c75-f62133241689" providerId="ADAL" clId="{2F313F48-DE9E-4735-A99B-FA9B9BED9B38}" dt="2022-01-26T23:47:43.050" v="6408" actId="478"/>
          <ac:spMkLst>
            <pc:docMk/>
            <pc:sldMk cId="313719905" sldId="727"/>
            <ac:spMk id="13" creationId="{C1793B30-D1CE-4C79-B9C5-D093E81F2449}"/>
          </ac:spMkLst>
        </pc:spChg>
        <pc:spChg chg="add mod">
          <ac:chgData name="Froduald Kabanza" userId="edf393d0-642b-4b9e-8c75-f62133241689" providerId="ADAL" clId="{2F313F48-DE9E-4735-A99B-FA9B9BED9B38}" dt="2022-01-27T00:00:44.899" v="6604" actId="164"/>
          <ac:spMkLst>
            <pc:docMk/>
            <pc:sldMk cId="313719905" sldId="727"/>
            <ac:spMk id="14" creationId="{36B895BF-19C7-4DE0-A844-730E7814D74D}"/>
          </ac:spMkLst>
        </pc:spChg>
        <pc:spChg chg="add mod">
          <ac:chgData name="Froduald Kabanza" userId="edf393d0-642b-4b9e-8c75-f62133241689" providerId="ADAL" clId="{2F313F48-DE9E-4735-A99B-FA9B9BED9B38}" dt="2022-01-27T00:00:44.899" v="6604" actId="164"/>
          <ac:spMkLst>
            <pc:docMk/>
            <pc:sldMk cId="313719905" sldId="727"/>
            <ac:spMk id="15" creationId="{A160072E-B581-4176-8291-280B3779F824}"/>
          </ac:spMkLst>
        </pc:spChg>
        <pc:spChg chg="add mod">
          <ac:chgData name="Froduald Kabanza" userId="edf393d0-642b-4b9e-8c75-f62133241689" providerId="ADAL" clId="{2F313F48-DE9E-4735-A99B-FA9B9BED9B38}" dt="2022-01-27T00:00:44.899" v="6604" actId="164"/>
          <ac:spMkLst>
            <pc:docMk/>
            <pc:sldMk cId="313719905" sldId="727"/>
            <ac:spMk id="16" creationId="{339C30C9-5596-4C7C-9FEC-3EE39A5384EC}"/>
          </ac:spMkLst>
        </pc:spChg>
        <pc:spChg chg="add mod">
          <ac:chgData name="Froduald Kabanza" userId="edf393d0-642b-4b9e-8c75-f62133241689" providerId="ADAL" clId="{2F313F48-DE9E-4735-A99B-FA9B9BED9B38}" dt="2022-01-27T00:00:44.899" v="6604" actId="164"/>
          <ac:spMkLst>
            <pc:docMk/>
            <pc:sldMk cId="313719905" sldId="727"/>
            <ac:spMk id="17" creationId="{9CC3686F-AA2F-4409-94F6-DDDCA18D0492}"/>
          </ac:spMkLst>
        </pc:spChg>
        <pc:spChg chg="add mod">
          <ac:chgData name="Froduald Kabanza" userId="edf393d0-642b-4b9e-8c75-f62133241689" providerId="ADAL" clId="{2F313F48-DE9E-4735-A99B-FA9B9BED9B38}" dt="2022-01-27T00:00:44.899" v="6604" actId="164"/>
          <ac:spMkLst>
            <pc:docMk/>
            <pc:sldMk cId="313719905" sldId="727"/>
            <ac:spMk id="18" creationId="{D6205227-58FD-42BC-8F09-0C3BD410B0EC}"/>
          </ac:spMkLst>
        </pc:spChg>
        <pc:spChg chg="add mod">
          <ac:chgData name="Froduald Kabanza" userId="edf393d0-642b-4b9e-8c75-f62133241689" providerId="ADAL" clId="{2F313F48-DE9E-4735-A99B-FA9B9BED9B38}" dt="2022-01-27T00:00:44.899" v="6604" actId="164"/>
          <ac:spMkLst>
            <pc:docMk/>
            <pc:sldMk cId="313719905" sldId="727"/>
            <ac:spMk id="19" creationId="{A843F2A4-DF72-47BC-AE59-BC7635CBF903}"/>
          </ac:spMkLst>
        </pc:spChg>
        <pc:spChg chg="add mod">
          <ac:chgData name="Froduald Kabanza" userId="edf393d0-642b-4b9e-8c75-f62133241689" providerId="ADAL" clId="{2F313F48-DE9E-4735-A99B-FA9B9BED9B38}" dt="2022-01-27T00:00:44.899" v="6604" actId="164"/>
          <ac:spMkLst>
            <pc:docMk/>
            <pc:sldMk cId="313719905" sldId="727"/>
            <ac:spMk id="20" creationId="{3CD6D70E-45F7-4FC9-8A94-13DC0E26ACA7}"/>
          </ac:spMkLst>
        </pc:spChg>
        <pc:spChg chg="add mod">
          <ac:chgData name="Froduald Kabanza" userId="edf393d0-642b-4b9e-8c75-f62133241689" providerId="ADAL" clId="{2F313F48-DE9E-4735-A99B-FA9B9BED9B38}" dt="2022-01-27T00:00:44.899" v="6604" actId="164"/>
          <ac:spMkLst>
            <pc:docMk/>
            <pc:sldMk cId="313719905" sldId="727"/>
            <ac:spMk id="21" creationId="{255BF107-61D4-4A07-9E13-8D42B3BD7351}"/>
          </ac:spMkLst>
        </pc:spChg>
        <pc:spChg chg="add mod">
          <ac:chgData name="Froduald Kabanza" userId="edf393d0-642b-4b9e-8c75-f62133241689" providerId="ADAL" clId="{2F313F48-DE9E-4735-A99B-FA9B9BED9B38}" dt="2022-01-27T00:00:44.899" v="6604" actId="164"/>
          <ac:spMkLst>
            <pc:docMk/>
            <pc:sldMk cId="313719905" sldId="727"/>
            <ac:spMk id="22" creationId="{B42122C7-F581-45D2-93E1-FADCFF6EDFAC}"/>
          </ac:spMkLst>
        </pc:spChg>
        <pc:spChg chg="add mod">
          <ac:chgData name="Froduald Kabanza" userId="edf393d0-642b-4b9e-8c75-f62133241689" providerId="ADAL" clId="{2F313F48-DE9E-4735-A99B-FA9B9BED9B38}" dt="2022-01-27T00:00:44.899" v="6604" actId="164"/>
          <ac:spMkLst>
            <pc:docMk/>
            <pc:sldMk cId="313719905" sldId="727"/>
            <ac:spMk id="23" creationId="{3B075E63-28FD-4DAF-A12A-922191E5C013}"/>
          </ac:spMkLst>
        </pc:spChg>
        <pc:spChg chg="add mod">
          <ac:chgData name="Froduald Kabanza" userId="edf393d0-642b-4b9e-8c75-f62133241689" providerId="ADAL" clId="{2F313F48-DE9E-4735-A99B-FA9B9BED9B38}" dt="2022-01-27T00:00:44.899" v="6604" actId="164"/>
          <ac:spMkLst>
            <pc:docMk/>
            <pc:sldMk cId="313719905" sldId="727"/>
            <ac:spMk id="24" creationId="{29ACD9DE-1CD2-4F71-9B2E-DF624DC90EBD}"/>
          </ac:spMkLst>
        </pc:spChg>
        <pc:spChg chg="add mod">
          <ac:chgData name="Froduald Kabanza" userId="edf393d0-642b-4b9e-8c75-f62133241689" providerId="ADAL" clId="{2F313F48-DE9E-4735-A99B-FA9B9BED9B38}" dt="2022-01-27T01:14:29.868" v="9841"/>
          <ac:spMkLst>
            <pc:docMk/>
            <pc:sldMk cId="313719905" sldId="727"/>
            <ac:spMk id="26" creationId="{CEB4465E-9FDF-4DC3-85E4-935795625BC5}"/>
          </ac:spMkLst>
        </pc:spChg>
        <pc:spChg chg="mod">
          <ac:chgData name="Froduald Kabanza" userId="edf393d0-642b-4b9e-8c75-f62133241689" providerId="ADAL" clId="{2F313F48-DE9E-4735-A99B-FA9B9BED9B38}" dt="2022-01-26T23:47:37.870" v="6407" actId="20577"/>
          <ac:spMkLst>
            <pc:docMk/>
            <pc:sldMk cId="313719905" sldId="727"/>
            <ac:spMk id="21505" creationId="{951A0312-4847-486A-AA12-7C8AB18BA3C7}"/>
          </ac:spMkLst>
        </pc:spChg>
        <pc:grpChg chg="add mod">
          <ac:chgData name="Froduald Kabanza" userId="edf393d0-642b-4b9e-8c75-f62133241689" providerId="ADAL" clId="{2F313F48-DE9E-4735-A99B-FA9B9BED9B38}" dt="2022-01-27T00:00:44.899" v="6604" actId="164"/>
          <ac:grpSpMkLst>
            <pc:docMk/>
            <pc:sldMk cId="313719905" sldId="727"/>
            <ac:grpSpMk id="8" creationId="{C29A8F8A-3D1F-43E0-815E-26522749B160}"/>
          </ac:grpSpMkLst>
        </pc:grpChg>
        <pc:picChg chg="add mod modCrop">
          <ac:chgData name="Froduald Kabanza" userId="edf393d0-642b-4b9e-8c75-f62133241689" providerId="ADAL" clId="{2F313F48-DE9E-4735-A99B-FA9B9BED9B38}" dt="2022-01-26T23:52:46.443" v="6485" actId="14100"/>
          <ac:picMkLst>
            <pc:docMk/>
            <pc:sldMk cId="313719905" sldId="727"/>
            <ac:picMk id="3" creationId="{600BEB37-72D2-497A-8E73-157CBC2D291B}"/>
          </ac:picMkLst>
        </pc:picChg>
        <pc:picChg chg="del">
          <ac:chgData name="Froduald Kabanza" userId="edf393d0-642b-4b9e-8c75-f62133241689" providerId="ADAL" clId="{2F313F48-DE9E-4735-A99B-FA9B9BED9B38}" dt="2022-01-26T23:47:45.542" v="6409" actId="478"/>
          <ac:picMkLst>
            <pc:docMk/>
            <pc:sldMk cId="313719905" sldId="727"/>
            <ac:picMk id="6" creationId="{202BA2F7-D5A7-434E-AAA2-6961353BD5C1}"/>
          </ac:picMkLst>
        </pc:picChg>
        <pc:picChg chg="add mod">
          <ac:chgData name="Froduald Kabanza" userId="edf393d0-642b-4b9e-8c75-f62133241689" providerId="ADAL" clId="{2F313F48-DE9E-4735-A99B-FA9B9BED9B38}" dt="2022-01-27T00:00:44.899" v="6604" actId="164"/>
          <ac:picMkLst>
            <pc:docMk/>
            <pc:sldMk cId="313719905" sldId="727"/>
            <ac:picMk id="11" creationId="{E0431395-5DF5-4408-B054-C3FD618EF33C}"/>
          </ac:picMkLst>
        </pc:picChg>
      </pc:sldChg>
      <pc:sldChg chg="modSp add del mod">
        <pc:chgData name="Froduald Kabanza" userId="edf393d0-642b-4b9e-8c75-f62133241689" providerId="ADAL" clId="{2F313F48-DE9E-4735-A99B-FA9B9BED9B38}" dt="2022-01-26T23:36:48.293" v="6099" actId="2696"/>
        <pc:sldMkLst>
          <pc:docMk/>
          <pc:sldMk cId="1198150598" sldId="727"/>
        </pc:sldMkLst>
        <pc:spChg chg="mod">
          <ac:chgData name="Froduald Kabanza" userId="edf393d0-642b-4b9e-8c75-f62133241689" providerId="ADAL" clId="{2F313F48-DE9E-4735-A99B-FA9B9BED9B38}" dt="2022-01-26T23:36:35.527" v="6096" actId="20577"/>
          <ac:spMkLst>
            <pc:docMk/>
            <pc:sldMk cId="1198150598" sldId="727"/>
            <ac:spMk id="21505" creationId="{951A0312-4847-486A-AA12-7C8AB18BA3C7}"/>
          </ac:spMkLst>
        </pc:spChg>
      </pc:sldChg>
      <pc:sldChg chg="del">
        <pc:chgData name="Froduald Kabanza" userId="edf393d0-642b-4b9e-8c75-f62133241689" providerId="ADAL" clId="{2F313F48-DE9E-4735-A99B-FA9B9BED9B38}" dt="2022-01-24T17:14:27.380" v="2650" actId="2696"/>
        <pc:sldMkLst>
          <pc:docMk/>
          <pc:sldMk cId="1561292342" sldId="727"/>
        </pc:sldMkLst>
      </pc:sldChg>
      <pc:sldChg chg="addSp delSp modSp add del mod">
        <pc:chgData name="Froduald Kabanza" userId="edf393d0-642b-4b9e-8c75-f62133241689" providerId="ADAL" clId="{2F313F48-DE9E-4735-A99B-FA9B9BED9B38}" dt="2022-01-26T23:52:37.332" v="6483" actId="2696"/>
        <pc:sldMkLst>
          <pc:docMk/>
          <pc:sldMk cId="412552575" sldId="728"/>
        </pc:sldMkLst>
        <pc:picChg chg="del">
          <ac:chgData name="Froduald Kabanza" userId="edf393d0-642b-4b9e-8c75-f62133241689" providerId="ADAL" clId="{2F313F48-DE9E-4735-A99B-FA9B9BED9B38}" dt="2022-01-26T23:50:26.888" v="6464" actId="478"/>
          <ac:picMkLst>
            <pc:docMk/>
            <pc:sldMk cId="412552575" sldId="728"/>
            <ac:picMk id="3" creationId="{600BEB37-72D2-497A-8E73-157CBC2D291B}"/>
          </ac:picMkLst>
        </pc:picChg>
        <pc:picChg chg="add mod modCrop">
          <ac:chgData name="Froduald Kabanza" userId="edf393d0-642b-4b9e-8c75-f62133241689" providerId="ADAL" clId="{2F313F48-DE9E-4735-A99B-FA9B9BED9B38}" dt="2022-01-26T23:51:17.764" v="6472" actId="14100"/>
          <ac:picMkLst>
            <pc:docMk/>
            <pc:sldMk cId="412552575" sldId="728"/>
            <ac:picMk id="5" creationId="{6A176A18-F4E3-48D8-A04D-7A30D2194CA9}"/>
          </ac:picMkLst>
        </pc:picChg>
      </pc:sldChg>
      <pc:sldChg chg="del">
        <pc:chgData name="Froduald Kabanza" userId="edf393d0-642b-4b9e-8c75-f62133241689" providerId="ADAL" clId="{2F313F48-DE9E-4735-A99B-FA9B9BED9B38}" dt="2022-01-24T17:02:38.151" v="2132" actId="2696"/>
        <pc:sldMkLst>
          <pc:docMk/>
          <pc:sldMk cId="1589095579" sldId="728"/>
        </pc:sldMkLst>
      </pc:sldChg>
      <pc:sldChg chg="addSp delSp modSp add del mod ord">
        <pc:chgData name="Froduald Kabanza" userId="edf393d0-642b-4b9e-8c75-f62133241689" providerId="ADAL" clId="{2F313F48-DE9E-4735-A99B-FA9B9BED9B38}" dt="2022-01-27T00:43:53.385" v="8093" actId="2696"/>
        <pc:sldMkLst>
          <pc:docMk/>
          <pc:sldMk cId="4042909174" sldId="728"/>
        </pc:sldMkLst>
        <pc:spChg chg="mod">
          <ac:chgData name="Froduald Kabanza" userId="edf393d0-642b-4b9e-8c75-f62133241689" providerId="ADAL" clId="{2F313F48-DE9E-4735-A99B-FA9B9BED9B38}" dt="2022-01-27T00:02:12.616" v="6610" actId="20577"/>
          <ac:spMkLst>
            <pc:docMk/>
            <pc:sldMk cId="4042909174" sldId="728"/>
            <ac:spMk id="21505" creationId="{951A0312-4847-486A-AA12-7C8AB18BA3C7}"/>
          </ac:spMkLst>
        </pc:spChg>
        <pc:grpChg chg="del">
          <ac:chgData name="Froduald Kabanza" userId="edf393d0-642b-4b9e-8c75-f62133241689" providerId="ADAL" clId="{2F313F48-DE9E-4735-A99B-FA9B9BED9B38}" dt="2022-01-27T00:01:51.241" v="6607" actId="478"/>
          <ac:grpSpMkLst>
            <pc:docMk/>
            <pc:sldMk cId="4042909174" sldId="728"/>
            <ac:grpSpMk id="8" creationId="{C29A8F8A-3D1F-43E0-815E-26522749B160}"/>
          </ac:grpSpMkLst>
        </pc:grpChg>
        <pc:picChg chg="del">
          <ac:chgData name="Froduald Kabanza" userId="edf393d0-642b-4b9e-8c75-f62133241689" providerId="ADAL" clId="{2F313F48-DE9E-4735-A99B-FA9B9BED9B38}" dt="2022-01-27T00:02:05.356" v="6608" actId="478"/>
          <ac:picMkLst>
            <pc:docMk/>
            <pc:sldMk cId="4042909174" sldId="728"/>
            <ac:picMk id="3" creationId="{600BEB37-72D2-497A-8E73-157CBC2D291B}"/>
          </ac:picMkLst>
        </pc:picChg>
        <pc:picChg chg="add mod">
          <ac:chgData name="Froduald Kabanza" userId="edf393d0-642b-4b9e-8c75-f62133241689" providerId="ADAL" clId="{2F313F48-DE9E-4735-A99B-FA9B9BED9B38}" dt="2022-01-27T00:02:28.842" v="6614" actId="14100"/>
          <ac:picMkLst>
            <pc:docMk/>
            <pc:sldMk cId="4042909174" sldId="728"/>
            <ac:picMk id="6" creationId="{D5D3E7EB-E7B1-44AE-9E71-FA4C62EF1B13}"/>
          </ac:picMkLst>
        </pc:picChg>
      </pc:sldChg>
      <pc:sldChg chg="addSp delSp modSp add mod">
        <pc:chgData name="Froduald Kabanza" userId="edf393d0-642b-4b9e-8c75-f62133241689" providerId="ADAL" clId="{2F313F48-DE9E-4735-A99B-FA9B9BED9B38}" dt="2022-01-27T01:14:18.847" v="9839" actId="255"/>
        <pc:sldMkLst>
          <pc:docMk/>
          <pc:sldMk cId="985514548" sldId="729"/>
        </pc:sldMkLst>
        <pc:spChg chg="mod">
          <ac:chgData name="Froduald Kabanza" userId="edf393d0-642b-4b9e-8c75-f62133241689" providerId="ADAL" clId="{2F313F48-DE9E-4735-A99B-FA9B9BED9B38}" dt="2022-01-27T01:14:18.847" v="9839" actId="255"/>
          <ac:spMkLst>
            <pc:docMk/>
            <pc:sldMk cId="985514548" sldId="729"/>
            <ac:spMk id="4" creationId="{D91C1A70-8FC1-47A6-8A8D-98B865229AD7}"/>
          </ac:spMkLst>
        </pc:spChg>
        <pc:spChg chg="add mod">
          <ac:chgData name="Froduald Kabanza" userId="edf393d0-642b-4b9e-8c75-f62133241689" providerId="ADAL" clId="{2F313F48-DE9E-4735-A99B-FA9B9BED9B38}" dt="2022-01-27T00:04:52.989" v="6639" actId="1076"/>
          <ac:spMkLst>
            <pc:docMk/>
            <pc:sldMk cId="985514548" sldId="729"/>
            <ac:spMk id="10" creationId="{C5072BE8-6912-4D18-AA40-5C0828759F47}"/>
          </ac:spMkLst>
        </pc:spChg>
        <pc:spChg chg="add mod">
          <ac:chgData name="Froduald Kabanza" userId="edf393d0-642b-4b9e-8c75-f62133241689" providerId="ADAL" clId="{2F313F48-DE9E-4735-A99B-FA9B9BED9B38}" dt="2022-01-27T00:04:56.584" v="6640" actId="1076"/>
          <ac:spMkLst>
            <pc:docMk/>
            <pc:sldMk cId="985514548" sldId="729"/>
            <ac:spMk id="11" creationId="{EBA821D4-F3D9-4161-A2FA-D17EF6844FA3}"/>
          </ac:spMkLst>
        </pc:spChg>
        <pc:picChg chg="add mod">
          <ac:chgData name="Froduald Kabanza" userId="edf393d0-642b-4b9e-8c75-f62133241689" providerId="ADAL" clId="{2F313F48-DE9E-4735-A99B-FA9B9BED9B38}" dt="2022-01-27T00:03:05.323" v="6621" actId="14100"/>
          <ac:picMkLst>
            <pc:docMk/>
            <pc:sldMk cId="985514548" sldId="729"/>
            <ac:picMk id="3" creationId="{223EAB59-B868-43FC-850B-8A2CE729018D}"/>
          </ac:picMkLst>
        </pc:picChg>
        <pc:picChg chg="del">
          <ac:chgData name="Froduald Kabanza" userId="edf393d0-642b-4b9e-8c75-f62133241689" providerId="ADAL" clId="{2F313F48-DE9E-4735-A99B-FA9B9BED9B38}" dt="2022-01-27T00:02:44.764" v="6616" actId="478"/>
          <ac:picMkLst>
            <pc:docMk/>
            <pc:sldMk cId="985514548" sldId="729"/>
            <ac:picMk id="6" creationId="{D5D3E7EB-E7B1-44AE-9E71-FA4C62EF1B13}"/>
          </ac:picMkLst>
        </pc:picChg>
      </pc:sldChg>
      <pc:sldChg chg="del">
        <pc:chgData name="Froduald Kabanza" userId="edf393d0-642b-4b9e-8c75-f62133241689" providerId="ADAL" clId="{2F313F48-DE9E-4735-A99B-FA9B9BED9B38}" dt="2022-01-24T17:14:27.380" v="2650" actId="2696"/>
        <pc:sldMkLst>
          <pc:docMk/>
          <pc:sldMk cId="1443168960" sldId="729"/>
        </pc:sldMkLst>
      </pc:sldChg>
      <pc:sldChg chg="del">
        <pc:chgData name="Froduald Kabanza" userId="edf393d0-642b-4b9e-8c75-f62133241689" providerId="ADAL" clId="{2F313F48-DE9E-4735-A99B-FA9B9BED9B38}" dt="2022-01-24T17:14:27.380" v="2650" actId="2696"/>
        <pc:sldMkLst>
          <pc:docMk/>
          <pc:sldMk cId="1296834776" sldId="730"/>
        </pc:sldMkLst>
      </pc:sldChg>
      <pc:sldChg chg="addSp delSp modSp add mod">
        <pc:chgData name="Froduald Kabanza" userId="edf393d0-642b-4b9e-8c75-f62133241689" providerId="ADAL" clId="{2F313F48-DE9E-4735-A99B-FA9B9BED9B38}" dt="2022-01-27T01:15:44.169" v="9851"/>
        <pc:sldMkLst>
          <pc:docMk/>
          <pc:sldMk cId="3906261564" sldId="730"/>
        </pc:sldMkLst>
        <pc:spChg chg="del mod">
          <ac:chgData name="Froduald Kabanza" userId="edf393d0-642b-4b9e-8c75-f62133241689" providerId="ADAL" clId="{2F313F48-DE9E-4735-A99B-FA9B9BED9B38}" dt="2022-01-27T01:15:43.300" v="9850" actId="478"/>
          <ac:spMkLst>
            <pc:docMk/>
            <pc:sldMk cId="3906261564" sldId="730"/>
            <ac:spMk id="4" creationId="{D91C1A70-8FC1-47A6-8A8D-98B865229AD7}"/>
          </ac:spMkLst>
        </pc:spChg>
        <pc:spChg chg="add mod">
          <ac:chgData name="Froduald Kabanza" userId="edf393d0-642b-4b9e-8c75-f62133241689" providerId="ADAL" clId="{2F313F48-DE9E-4735-A99B-FA9B9BED9B38}" dt="2022-01-27T00:05:24.816" v="6642" actId="1076"/>
          <ac:spMkLst>
            <pc:docMk/>
            <pc:sldMk cId="3906261564" sldId="730"/>
            <ac:spMk id="10" creationId="{2E7A19B4-A0F1-49E2-858D-81F58C71E16D}"/>
          </ac:spMkLst>
        </pc:spChg>
        <pc:spChg chg="add mod">
          <ac:chgData name="Froduald Kabanza" userId="edf393d0-642b-4b9e-8c75-f62133241689" providerId="ADAL" clId="{2F313F48-DE9E-4735-A99B-FA9B9BED9B38}" dt="2022-01-27T00:05:32.677" v="6645" actId="1076"/>
          <ac:spMkLst>
            <pc:docMk/>
            <pc:sldMk cId="3906261564" sldId="730"/>
            <ac:spMk id="11" creationId="{9EBAFE30-3DFF-4F98-816C-171F47321A48}"/>
          </ac:spMkLst>
        </pc:spChg>
        <pc:spChg chg="add mod">
          <ac:chgData name="Froduald Kabanza" userId="edf393d0-642b-4b9e-8c75-f62133241689" providerId="ADAL" clId="{2F313F48-DE9E-4735-A99B-FA9B9BED9B38}" dt="2022-01-27T00:06:05.120" v="6649" actId="1076"/>
          <ac:spMkLst>
            <pc:docMk/>
            <pc:sldMk cId="3906261564" sldId="730"/>
            <ac:spMk id="12" creationId="{6766EE2A-2565-468E-A259-0729A2659CC4}"/>
          </ac:spMkLst>
        </pc:spChg>
        <pc:spChg chg="add mod">
          <ac:chgData name="Froduald Kabanza" userId="edf393d0-642b-4b9e-8c75-f62133241689" providerId="ADAL" clId="{2F313F48-DE9E-4735-A99B-FA9B9BED9B38}" dt="2022-01-27T00:05:48.600" v="6647" actId="1076"/>
          <ac:spMkLst>
            <pc:docMk/>
            <pc:sldMk cId="3906261564" sldId="730"/>
            <ac:spMk id="13" creationId="{E48B6213-28C3-48E8-BBF7-0AD6E7E523EB}"/>
          </ac:spMkLst>
        </pc:spChg>
        <pc:spChg chg="add mod">
          <ac:chgData name="Froduald Kabanza" userId="edf393d0-642b-4b9e-8c75-f62133241689" providerId="ADAL" clId="{2F313F48-DE9E-4735-A99B-FA9B9BED9B38}" dt="2022-01-27T01:15:44.169" v="9851"/>
          <ac:spMkLst>
            <pc:docMk/>
            <pc:sldMk cId="3906261564" sldId="730"/>
            <ac:spMk id="14" creationId="{0A5240C1-F198-4E42-9C71-45E3465E1697}"/>
          </ac:spMkLst>
        </pc:spChg>
        <pc:picChg chg="del">
          <ac:chgData name="Froduald Kabanza" userId="edf393d0-642b-4b9e-8c75-f62133241689" providerId="ADAL" clId="{2F313F48-DE9E-4735-A99B-FA9B9BED9B38}" dt="2022-01-27T00:03:27.113" v="6623" actId="478"/>
          <ac:picMkLst>
            <pc:docMk/>
            <pc:sldMk cId="3906261564" sldId="730"/>
            <ac:picMk id="3" creationId="{223EAB59-B868-43FC-850B-8A2CE729018D}"/>
          </ac:picMkLst>
        </pc:picChg>
        <pc:picChg chg="add mod">
          <ac:chgData name="Froduald Kabanza" userId="edf393d0-642b-4b9e-8c75-f62133241689" providerId="ADAL" clId="{2F313F48-DE9E-4735-A99B-FA9B9BED9B38}" dt="2022-01-27T00:05:28.958" v="6644" actId="1076"/>
          <ac:picMkLst>
            <pc:docMk/>
            <pc:sldMk cId="3906261564" sldId="730"/>
            <ac:picMk id="5" creationId="{6EACC62E-394B-478E-943B-EEAEDB51D81B}"/>
          </ac:picMkLst>
        </pc:picChg>
      </pc:sldChg>
      <pc:sldChg chg="del">
        <pc:chgData name="Froduald Kabanza" userId="edf393d0-642b-4b9e-8c75-f62133241689" providerId="ADAL" clId="{2F313F48-DE9E-4735-A99B-FA9B9BED9B38}" dt="2022-01-24T17:02:38.151" v="2132" actId="2696"/>
        <pc:sldMkLst>
          <pc:docMk/>
          <pc:sldMk cId="2271404291" sldId="731"/>
        </pc:sldMkLst>
      </pc:sldChg>
      <pc:sldChg chg="addSp delSp modSp add mod delAnim modAnim modNotesTx">
        <pc:chgData name="Froduald Kabanza" userId="edf393d0-642b-4b9e-8c75-f62133241689" providerId="ADAL" clId="{2F313F48-DE9E-4735-A99B-FA9B9BED9B38}" dt="2022-01-27T05:15:48.286" v="15479"/>
        <pc:sldMkLst>
          <pc:docMk/>
          <pc:sldMk cId="3300869287" sldId="731"/>
        </pc:sldMkLst>
        <pc:spChg chg="del mod">
          <ac:chgData name="Froduald Kabanza" userId="edf393d0-642b-4b9e-8c75-f62133241689" providerId="ADAL" clId="{2F313F48-DE9E-4735-A99B-FA9B9BED9B38}" dt="2022-01-27T01:15:57.838" v="9853" actId="478"/>
          <ac:spMkLst>
            <pc:docMk/>
            <pc:sldMk cId="3300869287" sldId="731"/>
            <ac:spMk id="4" creationId="{D91C1A70-8FC1-47A6-8A8D-98B865229AD7}"/>
          </ac:spMkLst>
        </pc:spChg>
        <pc:spChg chg="add mod">
          <ac:chgData name="Froduald Kabanza" userId="edf393d0-642b-4b9e-8c75-f62133241689" providerId="ADAL" clId="{2F313F48-DE9E-4735-A99B-FA9B9BED9B38}" dt="2022-01-27T00:08:30.900" v="6675" actId="164"/>
          <ac:spMkLst>
            <pc:docMk/>
            <pc:sldMk cId="3300869287" sldId="731"/>
            <ac:spMk id="6" creationId="{32972063-4D19-4BA7-AAC1-398C34241A00}"/>
          </ac:spMkLst>
        </pc:spChg>
        <pc:spChg chg="add mod">
          <ac:chgData name="Froduald Kabanza" userId="edf393d0-642b-4b9e-8c75-f62133241689" providerId="ADAL" clId="{2F313F48-DE9E-4735-A99B-FA9B9BED9B38}" dt="2022-01-27T05:15:29.533" v="15476" actId="164"/>
          <ac:spMkLst>
            <pc:docMk/>
            <pc:sldMk cId="3300869287" sldId="731"/>
            <ac:spMk id="10" creationId="{62693B0A-B184-448F-9E50-82DEFF130AE0}"/>
          </ac:spMkLst>
        </pc:spChg>
        <pc:spChg chg="add mod">
          <ac:chgData name="Froduald Kabanza" userId="edf393d0-642b-4b9e-8c75-f62133241689" providerId="ADAL" clId="{2F313F48-DE9E-4735-A99B-FA9B9BED9B38}" dt="2022-01-27T05:15:29.533" v="15476" actId="164"/>
          <ac:spMkLst>
            <pc:docMk/>
            <pc:sldMk cId="3300869287" sldId="731"/>
            <ac:spMk id="11" creationId="{A7E41A05-C613-4660-ABD2-49F46D2639A1}"/>
          </ac:spMkLst>
        </pc:spChg>
        <pc:spChg chg="add del mod">
          <ac:chgData name="Froduald Kabanza" userId="edf393d0-642b-4b9e-8c75-f62133241689" providerId="ADAL" clId="{2F313F48-DE9E-4735-A99B-FA9B9BED9B38}" dt="2022-01-27T00:06:36.866" v="6656" actId="478"/>
          <ac:spMkLst>
            <pc:docMk/>
            <pc:sldMk cId="3300869287" sldId="731"/>
            <ac:spMk id="12" creationId="{6281F82C-FB4D-470D-B3B3-602B5C7615CC}"/>
          </ac:spMkLst>
        </pc:spChg>
        <pc:spChg chg="add mod">
          <ac:chgData name="Froduald Kabanza" userId="edf393d0-642b-4b9e-8c75-f62133241689" providerId="ADAL" clId="{2F313F48-DE9E-4735-A99B-FA9B9BED9B38}" dt="2022-01-27T05:15:29.533" v="15476" actId="164"/>
          <ac:spMkLst>
            <pc:docMk/>
            <pc:sldMk cId="3300869287" sldId="731"/>
            <ac:spMk id="13" creationId="{2C02A09A-BBD0-43F3-A944-17D59EC016E0}"/>
          </ac:spMkLst>
        </pc:spChg>
        <pc:spChg chg="add mod">
          <ac:chgData name="Froduald Kabanza" userId="edf393d0-642b-4b9e-8c75-f62133241689" providerId="ADAL" clId="{2F313F48-DE9E-4735-A99B-FA9B9BED9B38}" dt="2022-01-27T05:15:29.533" v="15476" actId="164"/>
          <ac:spMkLst>
            <pc:docMk/>
            <pc:sldMk cId="3300869287" sldId="731"/>
            <ac:spMk id="14" creationId="{C46EE818-096F-4430-A59B-EEA2FE69BA52}"/>
          </ac:spMkLst>
        </pc:spChg>
        <pc:spChg chg="add mod">
          <ac:chgData name="Froduald Kabanza" userId="edf393d0-642b-4b9e-8c75-f62133241689" providerId="ADAL" clId="{2F313F48-DE9E-4735-A99B-FA9B9BED9B38}" dt="2022-01-27T05:15:29.533" v="15476" actId="164"/>
          <ac:spMkLst>
            <pc:docMk/>
            <pc:sldMk cId="3300869287" sldId="731"/>
            <ac:spMk id="15" creationId="{62F705DE-F600-43FB-A731-B4140D4B2F20}"/>
          </ac:spMkLst>
        </pc:spChg>
        <pc:spChg chg="add mod">
          <ac:chgData name="Froduald Kabanza" userId="edf393d0-642b-4b9e-8c75-f62133241689" providerId="ADAL" clId="{2F313F48-DE9E-4735-A99B-FA9B9BED9B38}" dt="2022-01-27T05:15:29.533" v="15476" actId="164"/>
          <ac:spMkLst>
            <pc:docMk/>
            <pc:sldMk cId="3300869287" sldId="731"/>
            <ac:spMk id="16" creationId="{1ABA4C1C-4990-4901-A37E-A26752FE5873}"/>
          </ac:spMkLst>
        </pc:spChg>
        <pc:spChg chg="add mod">
          <ac:chgData name="Froduald Kabanza" userId="edf393d0-642b-4b9e-8c75-f62133241689" providerId="ADAL" clId="{2F313F48-DE9E-4735-A99B-FA9B9BED9B38}" dt="2022-01-27T00:08:30.900" v="6675" actId="164"/>
          <ac:spMkLst>
            <pc:docMk/>
            <pc:sldMk cId="3300869287" sldId="731"/>
            <ac:spMk id="18" creationId="{8FE58DB2-275F-4501-8E7C-C63D2225FFDC}"/>
          </ac:spMkLst>
        </pc:spChg>
        <pc:spChg chg="add mod">
          <ac:chgData name="Froduald Kabanza" userId="edf393d0-642b-4b9e-8c75-f62133241689" providerId="ADAL" clId="{2F313F48-DE9E-4735-A99B-FA9B9BED9B38}" dt="2022-01-27T00:08:30.900" v="6675" actId="164"/>
          <ac:spMkLst>
            <pc:docMk/>
            <pc:sldMk cId="3300869287" sldId="731"/>
            <ac:spMk id="19" creationId="{7D222613-B969-42A8-B3CE-F2CC2AB58A64}"/>
          </ac:spMkLst>
        </pc:spChg>
        <pc:spChg chg="add mod">
          <ac:chgData name="Froduald Kabanza" userId="edf393d0-642b-4b9e-8c75-f62133241689" providerId="ADAL" clId="{2F313F48-DE9E-4735-A99B-FA9B9BED9B38}" dt="2022-01-27T00:08:30.900" v="6675" actId="164"/>
          <ac:spMkLst>
            <pc:docMk/>
            <pc:sldMk cId="3300869287" sldId="731"/>
            <ac:spMk id="20" creationId="{B1E2D9F3-1732-4C82-B147-6C50DB321253}"/>
          </ac:spMkLst>
        </pc:spChg>
        <pc:spChg chg="add mod">
          <ac:chgData name="Froduald Kabanza" userId="edf393d0-642b-4b9e-8c75-f62133241689" providerId="ADAL" clId="{2F313F48-DE9E-4735-A99B-FA9B9BED9B38}" dt="2022-01-27T01:15:58.981" v="9854"/>
          <ac:spMkLst>
            <pc:docMk/>
            <pc:sldMk cId="3300869287" sldId="731"/>
            <ac:spMk id="22" creationId="{4D363635-4623-4AD7-AB99-6406966B5121}"/>
          </ac:spMkLst>
        </pc:spChg>
        <pc:grpChg chg="add mod">
          <ac:chgData name="Froduald Kabanza" userId="edf393d0-642b-4b9e-8c75-f62133241689" providerId="ADAL" clId="{2F313F48-DE9E-4735-A99B-FA9B9BED9B38}" dt="2022-01-27T05:15:29.533" v="15476" actId="164"/>
          <ac:grpSpMkLst>
            <pc:docMk/>
            <pc:sldMk cId="3300869287" sldId="731"/>
            <ac:grpSpMk id="2" creationId="{2663D018-13AD-4293-B5B0-40097BBD6E7C}"/>
          </ac:grpSpMkLst>
        </pc:grpChg>
        <pc:grpChg chg="add mod">
          <ac:chgData name="Froduald Kabanza" userId="edf393d0-642b-4b9e-8c75-f62133241689" providerId="ADAL" clId="{2F313F48-DE9E-4735-A99B-FA9B9BED9B38}" dt="2022-01-27T00:08:30.900" v="6675" actId="164"/>
          <ac:grpSpMkLst>
            <pc:docMk/>
            <pc:sldMk cId="3300869287" sldId="731"/>
            <ac:grpSpMk id="7" creationId="{17B1124F-D871-4EDB-B88D-C45726316A01}"/>
          </ac:grpSpMkLst>
        </pc:grpChg>
        <pc:picChg chg="add mod">
          <ac:chgData name="Froduald Kabanza" userId="edf393d0-642b-4b9e-8c75-f62133241689" providerId="ADAL" clId="{2F313F48-DE9E-4735-A99B-FA9B9BED9B38}" dt="2022-01-27T05:15:29.533" v="15476" actId="164"/>
          <ac:picMkLst>
            <pc:docMk/>
            <pc:sldMk cId="3300869287" sldId="731"/>
            <ac:picMk id="3" creationId="{46637306-428B-4464-86C6-ECC6A402C30F}"/>
          </ac:picMkLst>
        </pc:picChg>
        <pc:picChg chg="del">
          <ac:chgData name="Froduald Kabanza" userId="edf393d0-642b-4b9e-8c75-f62133241689" providerId="ADAL" clId="{2F313F48-DE9E-4735-A99B-FA9B9BED9B38}" dt="2022-01-27T00:04:00.089" v="6630" actId="478"/>
          <ac:picMkLst>
            <pc:docMk/>
            <pc:sldMk cId="3300869287" sldId="731"/>
            <ac:picMk id="5" creationId="{6EACC62E-394B-478E-943B-EEAEDB51D81B}"/>
          </ac:picMkLst>
        </pc:picChg>
      </pc:sldChg>
      <pc:sldChg chg="del">
        <pc:chgData name="Froduald Kabanza" userId="edf393d0-642b-4b9e-8c75-f62133241689" providerId="ADAL" clId="{2F313F48-DE9E-4735-A99B-FA9B9BED9B38}" dt="2022-01-24T17:02:38.151" v="2132" actId="2696"/>
        <pc:sldMkLst>
          <pc:docMk/>
          <pc:sldMk cId="2376456731" sldId="732"/>
        </pc:sldMkLst>
      </pc:sldChg>
      <pc:sldChg chg="addSp delSp modSp add mod ord delAnim modAnim modNotesTx">
        <pc:chgData name="Froduald Kabanza" userId="edf393d0-642b-4b9e-8c75-f62133241689" providerId="ADAL" clId="{2F313F48-DE9E-4735-A99B-FA9B9BED9B38}" dt="2022-01-27T05:18:07.962" v="15492"/>
        <pc:sldMkLst>
          <pc:docMk/>
          <pc:sldMk cId="2715205508" sldId="732"/>
        </pc:sldMkLst>
        <pc:spChg chg="add mod">
          <ac:chgData name="Froduald Kabanza" userId="edf393d0-642b-4b9e-8c75-f62133241689" providerId="ADAL" clId="{2F313F48-DE9E-4735-A99B-FA9B9BED9B38}" dt="2022-01-27T05:17:59.606" v="15491" actId="164"/>
          <ac:spMkLst>
            <pc:docMk/>
            <pc:sldMk cId="2715205508" sldId="732"/>
            <ac:spMk id="2" creationId="{103764F4-83EB-49F2-A989-CE0A121AE9BD}"/>
          </ac:spMkLst>
        </pc:spChg>
        <pc:spChg chg="del">
          <ac:chgData name="Froduald Kabanza" userId="edf393d0-642b-4b9e-8c75-f62133241689" providerId="ADAL" clId="{2F313F48-DE9E-4735-A99B-FA9B9BED9B38}" dt="2022-01-27T00:14:13" v="7171" actId="478"/>
          <ac:spMkLst>
            <pc:docMk/>
            <pc:sldMk cId="2715205508" sldId="732"/>
            <ac:spMk id="4" creationId="{D91C1A70-8FC1-47A6-8A8D-98B865229AD7}"/>
          </ac:spMkLst>
        </pc:spChg>
        <pc:spChg chg="del">
          <ac:chgData name="Froduald Kabanza" userId="edf393d0-642b-4b9e-8c75-f62133241689" providerId="ADAL" clId="{2F313F48-DE9E-4735-A99B-FA9B9BED9B38}" dt="2022-01-27T00:14:13" v="7171" actId="478"/>
          <ac:spMkLst>
            <pc:docMk/>
            <pc:sldMk cId="2715205508" sldId="732"/>
            <ac:spMk id="10" creationId="{62693B0A-B184-448F-9E50-82DEFF130AE0}"/>
          </ac:spMkLst>
        </pc:spChg>
        <pc:spChg chg="del">
          <ac:chgData name="Froduald Kabanza" userId="edf393d0-642b-4b9e-8c75-f62133241689" providerId="ADAL" clId="{2F313F48-DE9E-4735-A99B-FA9B9BED9B38}" dt="2022-01-27T00:14:13" v="7171" actId="478"/>
          <ac:spMkLst>
            <pc:docMk/>
            <pc:sldMk cId="2715205508" sldId="732"/>
            <ac:spMk id="11" creationId="{A7E41A05-C613-4660-ABD2-49F46D2639A1}"/>
          </ac:spMkLst>
        </pc:spChg>
        <pc:spChg chg="del">
          <ac:chgData name="Froduald Kabanza" userId="edf393d0-642b-4b9e-8c75-f62133241689" providerId="ADAL" clId="{2F313F48-DE9E-4735-A99B-FA9B9BED9B38}" dt="2022-01-27T00:14:13" v="7171" actId="478"/>
          <ac:spMkLst>
            <pc:docMk/>
            <pc:sldMk cId="2715205508" sldId="732"/>
            <ac:spMk id="13" creationId="{2C02A09A-BBD0-43F3-A944-17D59EC016E0}"/>
          </ac:spMkLst>
        </pc:spChg>
        <pc:spChg chg="del">
          <ac:chgData name="Froduald Kabanza" userId="edf393d0-642b-4b9e-8c75-f62133241689" providerId="ADAL" clId="{2F313F48-DE9E-4735-A99B-FA9B9BED9B38}" dt="2022-01-27T00:14:13" v="7171" actId="478"/>
          <ac:spMkLst>
            <pc:docMk/>
            <pc:sldMk cId="2715205508" sldId="732"/>
            <ac:spMk id="14" creationId="{C46EE818-096F-4430-A59B-EEA2FE69BA52}"/>
          </ac:spMkLst>
        </pc:spChg>
        <pc:spChg chg="del">
          <ac:chgData name="Froduald Kabanza" userId="edf393d0-642b-4b9e-8c75-f62133241689" providerId="ADAL" clId="{2F313F48-DE9E-4735-A99B-FA9B9BED9B38}" dt="2022-01-27T00:14:13" v="7171" actId="478"/>
          <ac:spMkLst>
            <pc:docMk/>
            <pc:sldMk cId="2715205508" sldId="732"/>
            <ac:spMk id="15" creationId="{62F705DE-F600-43FB-A731-B4140D4B2F20}"/>
          </ac:spMkLst>
        </pc:spChg>
        <pc:spChg chg="del">
          <ac:chgData name="Froduald Kabanza" userId="edf393d0-642b-4b9e-8c75-f62133241689" providerId="ADAL" clId="{2F313F48-DE9E-4735-A99B-FA9B9BED9B38}" dt="2022-01-27T00:14:13" v="7171" actId="478"/>
          <ac:spMkLst>
            <pc:docMk/>
            <pc:sldMk cId="2715205508" sldId="732"/>
            <ac:spMk id="16" creationId="{1ABA4C1C-4990-4901-A37E-A26752FE5873}"/>
          </ac:spMkLst>
        </pc:spChg>
        <pc:spChg chg="add del mod">
          <ac:chgData name="Froduald Kabanza" userId="edf393d0-642b-4b9e-8c75-f62133241689" providerId="ADAL" clId="{2F313F48-DE9E-4735-A99B-FA9B9BED9B38}" dt="2022-01-27T00:22:42.612" v="7238" actId="478"/>
          <ac:spMkLst>
            <pc:docMk/>
            <pc:sldMk cId="2715205508" sldId="732"/>
            <ac:spMk id="24" creationId="{35DA6479-4A7B-4EAD-A29F-E7A8B40FAC38}"/>
          </ac:spMkLst>
        </pc:spChg>
        <pc:spChg chg="add del mod">
          <ac:chgData name="Froduald Kabanza" userId="edf393d0-642b-4b9e-8c75-f62133241689" providerId="ADAL" clId="{2F313F48-DE9E-4735-A99B-FA9B9BED9B38}" dt="2022-01-27T00:22:35.706" v="7237"/>
          <ac:spMkLst>
            <pc:docMk/>
            <pc:sldMk cId="2715205508" sldId="732"/>
            <ac:spMk id="30" creationId="{9A352FF4-7B9D-4AA6-9A74-F2743701EA7E}"/>
          </ac:spMkLst>
        </pc:spChg>
        <pc:spChg chg="mod">
          <ac:chgData name="Froduald Kabanza" userId="edf393d0-642b-4b9e-8c75-f62133241689" providerId="ADAL" clId="{2F313F48-DE9E-4735-A99B-FA9B9BED9B38}" dt="2022-01-27T00:14:00.904" v="7169" actId="20577"/>
          <ac:spMkLst>
            <pc:docMk/>
            <pc:sldMk cId="2715205508" sldId="732"/>
            <ac:spMk id="21505" creationId="{951A0312-4847-486A-AA12-7C8AB18BA3C7}"/>
          </ac:spMkLst>
        </pc:spChg>
        <pc:grpChg chg="add mod">
          <ac:chgData name="Froduald Kabanza" userId="edf393d0-642b-4b9e-8c75-f62133241689" providerId="ADAL" clId="{2F313F48-DE9E-4735-A99B-FA9B9BED9B38}" dt="2022-01-27T05:17:59.606" v="15491" actId="164"/>
          <ac:grpSpMkLst>
            <pc:docMk/>
            <pc:sldMk cId="2715205508" sldId="732"/>
            <ac:grpSpMk id="3" creationId="{A5CF7791-46CB-4FEA-A363-F48D595F22B3}"/>
          </ac:grpSpMkLst>
        </pc:grpChg>
        <pc:grpChg chg="del">
          <ac:chgData name="Froduald Kabanza" userId="edf393d0-642b-4b9e-8c75-f62133241689" providerId="ADAL" clId="{2F313F48-DE9E-4735-A99B-FA9B9BED9B38}" dt="2022-01-27T00:14:13" v="7171" actId="478"/>
          <ac:grpSpMkLst>
            <pc:docMk/>
            <pc:sldMk cId="2715205508" sldId="732"/>
            <ac:grpSpMk id="7" creationId="{17B1124F-D871-4EDB-B88D-C45726316A01}"/>
          </ac:grpSpMkLst>
        </pc:grpChg>
        <pc:graphicFrameChg chg="add del mod modGraphic">
          <ac:chgData name="Froduald Kabanza" userId="edf393d0-642b-4b9e-8c75-f62133241689" providerId="ADAL" clId="{2F313F48-DE9E-4735-A99B-FA9B9BED9B38}" dt="2022-01-27T00:16:00.234" v="7188" actId="478"/>
          <ac:graphicFrameMkLst>
            <pc:docMk/>
            <pc:sldMk cId="2715205508" sldId="732"/>
            <ac:graphicFrameMk id="5" creationId="{7B4EC814-20ED-4484-89F2-65D30F463CBB}"/>
          </ac:graphicFrameMkLst>
        </pc:graphicFrameChg>
        <pc:graphicFrameChg chg="add del mod modGraphic">
          <ac:chgData name="Froduald Kabanza" userId="edf393d0-642b-4b9e-8c75-f62133241689" providerId="ADAL" clId="{2F313F48-DE9E-4735-A99B-FA9B9BED9B38}" dt="2022-01-27T00:19:44.587" v="7218" actId="478"/>
          <ac:graphicFrameMkLst>
            <pc:docMk/>
            <pc:sldMk cId="2715205508" sldId="732"/>
            <ac:graphicFrameMk id="9" creationId="{F44B5E20-022B-4B2E-BF8C-3AEBA1B6E78F}"/>
          </ac:graphicFrameMkLst>
        </pc:graphicFrameChg>
        <pc:picChg chg="del">
          <ac:chgData name="Froduald Kabanza" userId="edf393d0-642b-4b9e-8c75-f62133241689" providerId="ADAL" clId="{2F313F48-DE9E-4735-A99B-FA9B9BED9B38}" dt="2022-01-27T00:14:06.683" v="7170" actId="478"/>
          <ac:picMkLst>
            <pc:docMk/>
            <pc:sldMk cId="2715205508" sldId="732"/>
            <ac:picMk id="3" creationId="{46637306-428B-4464-86C6-ECC6A402C30F}"/>
          </ac:picMkLst>
        </pc:picChg>
        <pc:picChg chg="add del mod">
          <ac:chgData name="Froduald Kabanza" userId="edf393d0-642b-4b9e-8c75-f62133241689" providerId="ADAL" clId="{2F313F48-DE9E-4735-A99B-FA9B9BED9B38}" dt="2022-01-27T00:18:54.650" v="7210" actId="478"/>
          <ac:picMkLst>
            <pc:docMk/>
            <pc:sldMk cId="2715205508" sldId="732"/>
            <ac:picMk id="17" creationId="{7ED7B5E3-A9E9-479C-A679-270A0E6E6E4E}"/>
          </ac:picMkLst>
        </pc:picChg>
        <pc:picChg chg="add del mod">
          <ac:chgData name="Froduald Kabanza" userId="edf393d0-642b-4b9e-8c75-f62133241689" providerId="ADAL" clId="{2F313F48-DE9E-4735-A99B-FA9B9BED9B38}" dt="2022-01-27T00:15:23.698" v="7178" actId="478"/>
          <ac:picMkLst>
            <pc:docMk/>
            <pc:sldMk cId="2715205508" sldId="732"/>
            <ac:picMk id="21" creationId="{12832CFF-2262-4F66-BA84-2407AC99692E}"/>
          </ac:picMkLst>
        </pc:picChg>
        <pc:picChg chg="add mod">
          <ac:chgData name="Froduald Kabanza" userId="edf393d0-642b-4b9e-8c75-f62133241689" providerId="ADAL" clId="{2F313F48-DE9E-4735-A99B-FA9B9BED9B38}" dt="2022-01-27T05:17:59.606" v="15491" actId="164"/>
          <ac:picMkLst>
            <pc:docMk/>
            <pc:sldMk cId="2715205508" sldId="732"/>
            <ac:picMk id="23" creationId="{4760DEFD-7283-4A87-B74C-4253226B0BC2}"/>
          </ac:picMkLst>
        </pc:picChg>
        <pc:picChg chg="add del mod">
          <ac:chgData name="Froduald Kabanza" userId="edf393d0-642b-4b9e-8c75-f62133241689" providerId="ADAL" clId="{2F313F48-DE9E-4735-A99B-FA9B9BED9B38}" dt="2022-01-27T00:24:47.851" v="7246" actId="478"/>
          <ac:picMkLst>
            <pc:docMk/>
            <pc:sldMk cId="2715205508" sldId="732"/>
            <ac:picMk id="26" creationId="{F78ED00C-E0B7-4A8E-9D89-BBCE10C39F4E}"/>
          </ac:picMkLst>
        </pc:picChg>
        <pc:picChg chg="add mod">
          <ac:chgData name="Froduald Kabanza" userId="edf393d0-642b-4b9e-8c75-f62133241689" providerId="ADAL" clId="{2F313F48-DE9E-4735-A99B-FA9B9BED9B38}" dt="2022-01-27T00:22:35.028" v="7236" actId="1076"/>
          <ac:picMkLst>
            <pc:docMk/>
            <pc:sldMk cId="2715205508" sldId="732"/>
            <ac:picMk id="28" creationId="{33DD945D-D6B8-4652-8BDE-B57665BC2392}"/>
          </ac:picMkLst>
        </pc:picChg>
        <pc:picChg chg="add del mod">
          <ac:chgData name="Froduald Kabanza" userId="edf393d0-642b-4b9e-8c75-f62133241689" providerId="ADAL" clId="{2F313F48-DE9E-4735-A99B-FA9B9BED9B38}" dt="2022-01-27T05:16:53.937" v="15481" actId="478"/>
          <ac:picMkLst>
            <pc:docMk/>
            <pc:sldMk cId="2715205508" sldId="732"/>
            <ac:picMk id="29" creationId="{93E654AC-5540-4324-9A64-C9032EDA349F}"/>
          </ac:picMkLst>
        </pc:picChg>
      </pc:sldChg>
      <pc:sldChg chg="addSp delSp modSp add mod ord delAnim modNotesTx">
        <pc:chgData name="Froduald Kabanza" userId="edf393d0-642b-4b9e-8c75-f62133241689" providerId="ADAL" clId="{2F313F48-DE9E-4735-A99B-FA9B9BED9B38}" dt="2022-01-27T05:13:12.507" v="15474" actId="20578"/>
        <pc:sldMkLst>
          <pc:docMk/>
          <pc:sldMk cId="1618409979" sldId="733"/>
        </pc:sldMkLst>
        <pc:spChg chg="mod">
          <ac:chgData name="Froduald Kabanza" userId="edf393d0-642b-4b9e-8c75-f62133241689" providerId="ADAL" clId="{2F313F48-DE9E-4735-A99B-FA9B9BED9B38}" dt="2022-01-27T05:10:04.733" v="15435" actId="20577"/>
          <ac:spMkLst>
            <pc:docMk/>
            <pc:sldMk cId="1618409979" sldId="733"/>
            <ac:spMk id="21505" creationId="{951A0312-4847-486A-AA12-7C8AB18BA3C7}"/>
          </ac:spMkLst>
        </pc:spChg>
        <pc:picChg chg="add del">
          <ac:chgData name="Froduald Kabanza" userId="edf393d0-642b-4b9e-8c75-f62133241689" providerId="ADAL" clId="{2F313F48-DE9E-4735-A99B-FA9B9BED9B38}" dt="2022-01-27T00:27:19.789" v="7338" actId="478"/>
          <ac:picMkLst>
            <pc:docMk/>
            <pc:sldMk cId="1618409979" sldId="733"/>
            <ac:picMk id="3" creationId="{5A25D5F5-C190-40A7-9D42-705FBDB68FCF}"/>
          </ac:picMkLst>
        </pc:picChg>
        <pc:picChg chg="add mod">
          <ac:chgData name="Froduald Kabanza" userId="edf393d0-642b-4b9e-8c75-f62133241689" providerId="ADAL" clId="{2F313F48-DE9E-4735-A99B-FA9B9BED9B38}" dt="2022-01-27T00:27:41.219" v="7341" actId="14100"/>
          <ac:picMkLst>
            <pc:docMk/>
            <pc:sldMk cId="1618409979" sldId="733"/>
            <ac:picMk id="5" creationId="{83A78F39-0C28-43B8-B15F-12490716D0BB}"/>
          </ac:picMkLst>
        </pc:picChg>
        <pc:picChg chg="del">
          <ac:chgData name="Froduald Kabanza" userId="edf393d0-642b-4b9e-8c75-f62133241689" providerId="ADAL" clId="{2F313F48-DE9E-4735-A99B-FA9B9BED9B38}" dt="2022-01-27T00:26:13.151" v="7334" actId="478"/>
          <ac:picMkLst>
            <pc:docMk/>
            <pc:sldMk cId="1618409979" sldId="733"/>
            <ac:picMk id="23" creationId="{4760DEFD-7283-4A87-B74C-4253226B0BC2}"/>
          </ac:picMkLst>
        </pc:picChg>
        <pc:picChg chg="del">
          <ac:chgData name="Froduald Kabanza" userId="edf393d0-642b-4b9e-8c75-f62133241689" providerId="ADAL" clId="{2F313F48-DE9E-4735-A99B-FA9B9BED9B38}" dt="2022-01-27T00:26:11.118" v="7332" actId="478"/>
          <ac:picMkLst>
            <pc:docMk/>
            <pc:sldMk cId="1618409979" sldId="733"/>
            <ac:picMk id="28" creationId="{33DD945D-D6B8-4652-8BDE-B57665BC2392}"/>
          </ac:picMkLst>
        </pc:picChg>
        <pc:picChg chg="del">
          <ac:chgData name="Froduald Kabanza" userId="edf393d0-642b-4b9e-8c75-f62133241689" providerId="ADAL" clId="{2F313F48-DE9E-4735-A99B-FA9B9BED9B38}" dt="2022-01-27T00:26:12.251" v="7333" actId="478"/>
          <ac:picMkLst>
            <pc:docMk/>
            <pc:sldMk cId="1618409979" sldId="733"/>
            <ac:picMk id="29" creationId="{93E654AC-5540-4324-9A64-C9032EDA349F}"/>
          </ac:picMkLst>
        </pc:picChg>
      </pc:sldChg>
      <pc:sldChg chg="addSp delSp modSp add del mod">
        <pc:chgData name="Froduald Kabanza" userId="edf393d0-642b-4b9e-8c75-f62133241689" providerId="ADAL" clId="{2F313F48-DE9E-4735-A99B-FA9B9BED9B38}" dt="2022-01-27T00:16:49.458" v="7202"/>
        <pc:sldMkLst>
          <pc:docMk/>
          <pc:sldMk cId="1799475942" sldId="733"/>
        </pc:sldMkLst>
        <pc:spChg chg="add del mod">
          <ac:chgData name="Froduald Kabanza" userId="edf393d0-642b-4b9e-8c75-f62133241689" providerId="ADAL" clId="{2F313F48-DE9E-4735-A99B-FA9B9BED9B38}" dt="2022-01-27T00:16:48.233" v="7201" actId="478"/>
          <ac:spMkLst>
            <pc:docMk/>
            <pc:sldMk cId="1799475942" sldId="733"/>
            <ac:spMk id="2" creationId="{70E51B34-9A1B-4DB7-9097-D0AE60597C90}"/>
          </ac:spMkLst>
        </pc:spChg>
        <pc:spChg chg="add del">
          <ac:chgData name="Froduald Kabanza" userId="edf393d0-642b-4b9e-8c75-f62133241689" providerId="ADAL" clId="{2F313F48-DE9E-4735-A99B-FA9B9BED9B38}" dt="2022-01-27T00:16:46.850" v="7199" actId="478"/>
          <ac:spMkLst>
            <pc:docMk/>
            <pc:sldMk cId="1799475942" sldId="733"/>
            <ac:spMk id="13" creationId="{C1793B30-D1CE-4C79-B9C5-D093E81F2449}"/>
          </ac:spMkLst>
        </pc:spChg>
        <pc:spChg chg="add del">
          <ac:chgData name="Froduald Kabanza" userId="edf393d0-642b-4b9e-8c75-f62133241689" providerId="ADAL" clId="{2F313F48-DE9E-4735-A99B-FA9B9BED9B38}" dt="2022-01-27T00:16:48.233" v="7201" actId="478"/>
          <ac:spMkLst>
            <pc:docMk/>
            <pc:sldMk cId="1799475942" sldId="733"/>
            <ac:spMk id="21505" creationId="{951A0312-4847-486A-AA12-7C8AB18BA3C7}"/>
          </ac:spMkLst>
        </pc:spChg>
        <pc:picChg chg="mod">
          <ac:chgData name="Froduald Kabanza" userId="edf393d0-642b-4b9e-8c75-f62133241689" providerId="ADAL" clId="{2F313F48-DE9E-4735-A99B-FA9B9BED9B38}" dt="2022-01-27T00:16:46.317" v="7198" actId="14100"/>
          <ac:picMkLst>
            <pc:docMk/>
            <pc:sldMk cId="1799475942" sldId="733"/>
            <ac:picMk id="6" creationId="{202BA2F7-D5A7-434E-AAA2-6961353BD5C1}"/>
          </ac:picMkLst>
        </pc:picChg>
      </pc:sldChg>
      <pc:sldChg chg="del">
        <pc:chgData name="Froduald Kabanza" userId="edf393d0-642b-4b9e-8c75-f62133241689" providerId="ADAL" clId="{2F313F48-DE9E-4735-A99B-FA9B9BED9B38}" dt="2022-01-24T17:02:38.151" v="2132" actId="2696"/>
        <pc:sldMkLst>
          <pc:docMk/>
          <pc:sldMk cId="2585027715" sldId="733"/>
        </pc:sldMkLst>
      </pc:sldChg>
      <pc:sldChg chg="addSp delSp modSp add del mod ord delAnim modAnim">
        <pc:chgData name="Froduald Kabanza" userId="edf393d0-642b-4b9e-8c75-f62133241689" providerId="ADAL" clId="{2F313F48-DE9E-4735-A99B-FA9B9BED9B38}" dt="2022-01-27T05:08:49.283" v="15356" actId="2696"/>
        <pc:sldMkLst>
          <pc:docMk/>
          <pc:sldMk cId="1559915255" sldId="734"/>
        </pc:sldMkLst>
        <pc:spChg chg="del">
          <ac:chgData name="Froduald Kabanza" userId="edf393d0-642b-4b9e-8c75-f62133241689" providerId="ADAL" clId="{2F313F48-DE9E-4735-A99B-FA9B9BED9B38}" dt="2022-01-27T00:30:39.942" v="7371" actId="478"/>
          <ac:spMkLst>
            <pc:docMk/>
            <pc:sldMk cId="1559915255" sldId="734"/>
            <ac:spMk id="7" creationId="{710687E4-85A1-4561-88F6-80DE1D1EF510}"/>
          </ac:spMkLst>
        </pc:spChg>
        <pc:spChg chg="mod">
          <ac:chgData name="Froduald Kabanza" userId="edf393d0-642b-4b9e-8c75-f62133241689" providerId="ADAL" clId="{2F313F48-DE9E-4735-A99B-FA9B9BED9B38}" dt="2022-01-27T00:35:24.995" v="7818"/>
          <ac:spMkLst>
            <pc:docMk/>
            <pc:sldMk cId="1559915255" sldId="734"/>
            <ac:spMk id="12" creationId="{6FA08C6D-AE75-497A-AF75-595CC3FF3753}"/>
          </ac:spMkLst>
        </pc:spChg>
        <pc:spChg chg="mod">
          <ac:chgData name="Froduald Kabanza" userId="edf393d0-642b-4b9e-8c75-f62133241689" providerId="ADAL" clId="{2F313F48-DE9E-4735-A99B-FA9B9BED9B38}" dt="2022-01-27T00:35:24.995" v="7818"/>
          <ac:spMkLst>
            <pc:docMk/>
            <pc:sldMk cId="1559915255" sldId="734"/>
            <ac:spMk id="13" creationId="{ECB770F0-ADD0-41D9-A74C-F66BE1C1A7EE}"/>
          </ac:spMkLst>
        </pc:spChg>
        <pc:spChg chg="mod">
          <ac:chgData name="Froduald Kabanza" userId="edf393d0-642b-4b9e-8c75-f62133241689" providerId="ADAL" clId="{2F313F48-DE9E-4735-A99B-FA9B9BED9B38}" dt="2022-01-27T00:38:16.341" v="7834" actId="14100"/>
          <ac:spMkLst>
            <pc:docMk/>
            <pc:sldMk cId="1559915255" sldId="734"/>
            <ac:spMk id="14" creationId="{3ABB3C38-A4C1-4075-9857-91DAE59E55EC}"/>
          </ac:spMkLst>
        </pc:spChg>
        <pc:spChg chg="mod">
          <ac:chgData name="Froduald Kabanza" userId="edf393d0-642b-4b9e-8c75-f62133241689" providerId="ADAL" clId="{2F313F48-DE9E-4735-A99B-FA9B9BED9B38}" dt="2022-01-27T00:36:21.316" v="7825" actId="14100"/>
          <ac:spMkLst>
            <pc:docMk/>
            <pc:sldMk cId="1559915255" sldId="734"/>
            <ac:spMk id="15" creationId="{0A85C8E8-F340-4E69-8882-1FEFFA9ACEAA}"/>
          </ac:spMkLst>
        </pc:spChg>
        <pc:spChg chg="mod">
          <ac:chgData name="Froduald Kabanza" userId="edf393d0-642b-4b9e-8c75-f62133241689" providerId="ADAL" clId="{2F313F48-DE9E-4735-A99B-FA9B9BED9B38}" dt="2022-01-27T00:35:24.995" v="7818"/>
          <ac:spMkLst>
            <pc:docMk/>
            <pc:sldMk cId="1559915255" sldId="734"/>
            <ac:spMk id="16" creationId="{788BAD94-2319-4CD9-BB10-71F263758B4C}"/>
          </ac:spMkLst>
        </pc:spChg>
        <pc:spChg chg="mod">
          <ac:chgData name="Froduald Kabanza" userId="edf393d0-642b-4b9e-8c75-f62133241689" providerId="ADAL" clId="{2F313F48-DE9E-4735-A99B-FA9B9BED9B38}" dt="2022-01-27T00:35:24.995" v="7818"/>
          <ac:spMkLst>
            <pc:docMk/>
            <pc:sldMk cId="1559915255" sldId="734"/>
            <ac:spMk id="17" creationId="{503D612F-D259-4761-8274-91576DA02ACF}"/>
          </ac:spMkLst>
        </pc:spChg>
        <pc:spChg chg="mod">
          <ac:chgData name="Froduald Kabanza" userId="edf393d0-642b-4b9e-8c75-f62133241689" providerId="ADAL" clId="{2F313F48-DE9E-4735-A99B-FA9B9BED9B38}" dt="2022-01-27T00:35:24.995" v="7818"/>
          <ac:spMkLst>
            <pc:docMk/>
            <pc:sldMk cId="1559915255" sldId="734"/>
            <ac:spMk id="18" creationId="{741EA67E-C6C9-4200-8F86-F57F48F02B9D}"/>
          </ac:spMkLst>
        </pc:spChg>
        <pc:spChg chg="mod">
          <ac:chgData name="Froduald Kabanza" userId="edf393d0-642b-4b9e-8c75-f62133241689" providerId="ADAL" clId="{2F313F48-DE9E-4735-A99B-FA9B9BED9B38}" dt="2022-01-27T00:35:24.995" v="7818"/>
          <ac:spMkLst>
            <pc:docMk/>
            <pc:sldMk cId="1559915255" sldId="734"/>
            <ac:spMk id="19" creationId="{3AB6552F-4635-4108-9335-9085BF87E637}"/>
          </ac:spMkLst>
        </pc:spChg>
        <pc:spChg chg="mod">
          <ac:chgData name="Froduald Kabanza" userId="edf393d0-642b-4b9e-8c75-f62133241689" providerId="ADAL" clId="{2F313F48-DE9E-4735-A99B-FA9B9BED9B38}" dt="2022-01-27T00:35:24.995" v="7818"/>
          <ac:spMkLst>
            <pc:docMk/>
            <pc:sldMk cId="1559915255" sldId="734"/>
            <ac:spMk id="20" creationId="{EEBC9FE5-1AFA-4E4D-B2F5-9E8E49668A3B}"/>
          </ac:spMkLst>
        </pc:spChg>
        <pc:spChg chg="mod">
          <ac:chgData name="Froduald Kabanza" userId="edf393d0-642b-4b9e-8c75-f62133241689" providerId="ADAL" clId="{2F313F48-DE9E-4735-A99B-FA9B9BED9B38}" dt="2022-01-27T00:35:24.995" v="7818"/>
          <ac:spMkLst>
            <pc:docMk/>
            <pc:sldMk cId="1559915255" sldId="734"/>
            <ac:spMk id="21" creationId="{5F55DC7E-2811-4371-8216-A353A9212E9F}"/>
          </ac:spMkLst>
        </pc:spChg>
        <pc:spChg chg="mod">
          <ac:chgData name="Froduald Kabanza" userId="edf393d0-642b-4b9e-8c75-f62133241689" providerId="ADAL" clId="{2F313F48-DE9E-4735-A99B-FA9B9BED9B38}" dt="2022-01-27T00:36:13.887" v="7823" actId="14100"/>
          <ac:spMkLst>
            <pc:docMk/>
            <pc:sldMk cId="1559915255" sldId="734"/>
            <ac:spMk id="22" creationId="{85999622-1C65-497C-9659-0AE2EE50D3C1}"/>
          </ac:spMkLst>
        </pc:spChg>
        <pc:spChg chg="mod">
          <ac:chgData name="Froduald Kabanza" userId="edf393d0-642b-4b9e-8c75-f62133241689" providerId="ADAL" clId="{2F313F48-DE9E-4735-A99B-FA9B9BED9B38}" dt="2022-01-27T00:35:24.995" v="7818"/>
          <ac:spMkLst>
            <pc:docMk/>
            <pc:sldMk cId="1559915255" sldId="734"/>
            <ac:spMk id="23" creationId="{6B66F78F-87DD-4184-AC5B-E2E83C832707}"/>
          </ac:spMkLst>
        </pc:spChg>
        <pc:spChg chg="mod">
          <ac:chgData name="Froduald Kabanza" userId="edf393d0-642b-4b9e-8c75-f62133241689" providerId="ADAL" clId="{2F313F48-DE9E-4735-A99B-FA9B9BED9B38}" dt="2022-01-27T00:36:17.132" v="7824" actId="14100"/>
          <ac:spMkLst>
            <pc:docMk/>
            <pc:sldMk cId="1559915255" sldId="734"/>
            <ac:spMk id="24" creationId="{D3B361E0-DCED-4A03-A636-0BAEB108A54B}"/>
          </ac:spMkLst>
        </pc:spChg>
        <pc:spChg chg="mod">
          <ac:chgData name="Froduald Kabanza" userId="edf393d0-642b-4b9e-8c75-f62133241689" providerId="ADAL" clId="{2F313F48-DE9E-4735-A99B-FA9B9BED9B38}" dt="2022-01-27T00:35:24.995" v="7818"/>
          <ac:spMkLst>
            <pc:docMk/>
            <pc:sldMk cId="1559915255" sldId="734"/>
            <ac:spMk id="25" creationId="{883BF06C-D66A-4D1A-803B-4AE12EB2178E}"/>
          </ac:spMkLst>
        </pc:spChg>
        <pc:spChg chg="mod">
          <ac:chgData name="Froduald Kabanza" userId="edf393d0-642b-4b9e-8c75-f62133241689" providerId="ADAL" clId="{2F313F48-DE9E-4735-A99B-FA9B9BED9B38}" dt="2022-01-27T00:30:34.333" v="7369" actId="20577"/>
          <ac:spMkLst>
            <pc:docMk/>
            <pc:sldMk cId="1559915255" sldId="734"/>
            <ac:spMk id="21505" creationId="{951A0312-4847-486A-AA12-7C8AB18BA3C7}"/>
          </ac:spMkLst>
        </pc:spChg>
        <pc:grpChg chg="add del mod">
          <ac:chgData name="Froduald Kabanza" userId="edf393d0-642b-4b9e-8c75-f62133241689" providerId="ADAL" clId="{2F313F48-DE9E-4735-A99B-FA9B9BED9B38}" dt="2022-01-27T00:36:47.581" v="7828" actId="478"/>
          <ac:grpSpMkLst>
            <pc:docMk/>
            <pc:sldMk cId="1559915255" sldId="734"/>
            <ac:grpSpMk id="10" creationId="{0ADA9E4A-5CD4-4988-BF45-2455530EE9BD}"/>
          </ac:grpSpMkLst>
        </pc:grpChg>
        <pc:picChg chg="del">
          <ac:chgData name="Froduald Kabanza" userId="edf393d0-642b-4b9e-8c75-f62133241689" providerId="ADAL" clId="{2F313F48-DE9E-4735-A99B-FA9B9BED9B38}" dt="2022-01-27T00:30:36.706" v="7370" actId="478"/>
          <ac:picMkLst>
            <pc:docMk/>
            <pc:sldMk cId="1559915255" sldId="734"/>
            <ac:picMk id="5" creationId="{0E2ADD1C-356B-44BC-BA70-DCEC63DE1393}"/>
          </ac:picMkLst>
        </pc:picChg>
        <pc:picChg chg="add del mod">
          <ac:chgData name="Froduald Kabanza" userId="edf393d0-642b-4b9e-8c75-f62133241689" providerId="ADAL" clId="{2F313F48-DE9E-4735-A99B-FA9B9BED9B38}" dt="2022-01-27T00:36:45.447" v="7827" actId="478"/>
          <ac:picMkLst>
            <pc:docMk/>
            <pc:sldMk cId="1559915255" sldId="734"/>
            <ac:picMk id="9" creationId="{7A21F7A4-F465-4C67-85D6-38BD7C2F9FD2}"/>
          </ac:picMkLst>
        </pc:picChg>
        <pc:picChg chg="mod">
          <ac:chgData name="Froduald Kabanza" userId="edf393d0-642b-4b9e-8c75-f62133241689" providerId="ADAL" clId="{2F313F48-DE9E-4735-A99B-FA9B9BED9B38}" dt="2022-01-27T00:35:24.995" v="7818"/>
          <ac:picMkLst>
            <pc:docMk/>
            <pc:sldMk cId="1559915255" sldId="734"/>
            <ac:picMk id="11" creationId="{69ADD6DC-C52D-4D01-BF55-A60917337135}"/>
          </ac:picMkLst>
        </pc:picChg>
      </pc:sldChg>
      <pc:sldChg chg="del">
        <pc:chgData name="Froduald Kabanza" userId="edf393d0-642b-4b9e-8c75-f62133241689" providerId="ADAL" clId="{2F313F48-DE9E-4735-A99B-FA9B9BED9B38}" dt="2022-01-24T17:02:38.151" v="2132" actId="2696"/>
        <pc:sldMkLst>
          <pc:docMk/>
          <pc:sldMk cId="2728600404" sldId="734"/>
        </pc:sldMkLst>
      </pc:sldChg>
      <pc:sldChg chg="modSp add mod">
        <pc:chgData name="Froduald Kabanza" userId="edf393d0-642b-4b9e-8c75-f62133241689" providerId="ADAL" clId="{2F313F48-DE9E-4735-A99B-FA9B9BED9B38}" dt="2022-01-27T05:10:28.068" v="15468" actId="20577"/>
        <pc:sldMkLst>
          <pc:docMk/>
          <pc:sldMk cId="173926013" sldId="735"/>
        </pc:sldMkLst>
        <pc:spChg chg="mod">
          <ac:chgData name="Froduald Kabanza" userId="edf393d0-642b-4b9e-8c75-f62133241689" providerId="ADAL" clId="{2F313F48-DE9E-4735-A99B-FA9B9BED9B38}" dt="2022-01-27T00:40:52.208" v="8051" actId="14100"/>
          <ac:spMkLst>
            <pc:docMk/>
            <pc:sldMk cId="173926013" sldId="735"/>
            <ac:spMk id="14" creationId="{3ABB3C38-A4C1-4075-9857-91DAE59E55EC}"/>
          </ac:spMkLst>
        </pc:spChg>
        <pc:spChg chg="mod">
          <ac:chgData name="Froduald Kabanza" userId="edf393d0-642b-4b9e-8c75-f62133241689" providerId="ADAL" clId="{2F313F48-DE9E-4735-A99B-FA9B9BED9B38}" dt="2022-01-27T05:10:28.068" v="15468" actId="20577"/>
          <ac:spMkLst>
            <pc:docMk/>
            <pc:sldMk cId="173926013" sldId="735"/>
            <ac:spMk id="21505" creationId="{951A0312-4847-486A-AA12-7C8AB18BA3C7}"/>
          </ac:spMkLst>
        </pc:spChg>
      </pc:sldChg>
      <pc:sldChg chg="addSp delSp modSp add mod ord delAnim modAnim">
        <pc:chgData name="Froduald Kabanza" userId="edf393d0-642b-4b9e-8c75-f62133241689" providerId="ADAL" clId="{2F313F48-DE9E-4735-A99B-FA9B9BED9B38}" dt="2022-01-27T05:13:10.547" v="15473" actId="20578"/>
        <pc:sldMkLst>
          <pc:docMk/>
          <pc:sldMk cId="186866072" sldId="736"/>
        </pc:sldMkLst>
        <pc:spChg chg="add del mod">
          <ac:chgData name="Froduald Kabanza" userId="edf393d0-642b-4b9e-8c75-f62133241689" providerId="ADAL" clId="{2F313F48-DE9E-4735-A99B-FA9B9BED9B38}" dt="2022-01-27T01:14:40.667" v="9842" actId="478"/>
          <ac:spMkLst>
            <pc:docMk/>
            <pc:sldMk cId="186866072" sldId="736"/>
            <ac:spMk id="9" creationId="{4EBBF7DD-ECEC-4798-A984-8E3AABB4DDF1}"/>
          </ac:spMkLst>
        </pc:spChg>
        <pc:spChg chg="add mod">
          <ac:chgData name="Froduald Kabanza" userId="edf393d0-642b-4b9e-8c75-f62133241689" providerId="ADAL" clId="{2F313F48-DE9E-4735-A99B-FA9B9BED9B38}" dt="2022-01-27T01:14:45.547" v="9844" actId="1076"/>
          <ac:spMkLst>
            <pc:docMk/>
            <pc:sldMk cId="186866072" sldId="736"/>
            <ac:spMk id="10" creationId="{38E96604-F92A-4046-A48D-7F9346010865}"/>
          </ac:spMkLst>
        </pc:spChg>
        <pc:spChg chg="mod">
          <ac:chgData name="Froduald Kabanza" userId="edf393d0-642b-4b9e-8c75-f62133241689" providerId="ADAL" clId="{2F313F48-DE9E-4735-A99B-FA9B9BED9B38}" dt="2022-01-27T00:47:17.735" v="8157" actId="20577"/>
          <ac:spMkLst>
            <pc:docMk/>
            <pc:sldMk cId="186866072" sldId="736"/>
            <ac:spMk id="14" creationId="{3ABB3C38-A4C1-4075-9857-91DAE59E55EC}"/>
          </ac:spMkLst>
        </pc:spChg>
        <pc:spChg chg="mod">
          <ac:chgData name="Froduald Kabanza" userId="edf393d0-642b-4b9e-8c75-f62133241689" providerId="ADAL" clId="{2F313F48-DE9E-4735-A99B-FA9B9BED9B38}" dt="2022-01-27T00:43:09.240" v="8086" actId="20577"/>
          <ac:spMkLst>
            <pc:docMk/>
            <pc:sldMk cId="186866072" sldId="736"/>
            <ac:spMk id="21505" creationId="{951A0312-4847-486A-AA12-7C8AB18BA3C7}"/>
          </ac:spMkLst>
        </pc:spChg>
        <pc:picChg chg="add del mod">
          <ac:chgData name="Froduald Kabanza" userId="edf393d0-642b-4b9e-8c75-f62133241689" providerId="ADAL" clId="{2F313F48-DE9E-4735-A99B-FA9B9BED9B38}" dt="2022-01-27T00:41:42.913" v="8057" actId="478"/>
          <ac:picMkLst>
            <pc:docMk/>
            <pc:sldMk cId="186866072" sldId="736"/>
            <ac:picMk id="7" creationId="{2968A625-9CA1-45C2-95CA-B34064F5F58A}"/>
          </ac:picMkLst>
        </pc:picChg>
        <pc:picChg chg="add mod">
          <ac:chgData name="Froduald Kabanza" userId="edf393d0-642b-4b9e-8c75-f62133241689" providerId="ADAL" clId="{2F313F48-DE9E-4735-A99B-FA9B9BED9B38}" dt="2022-01-27T01:15:17.218" v="9847" actId="1076"/>
          <ac:picMkLst>
            <pc:docMk/>
            <pc:sldMk cId="186866072" sldId="736"/>
            <ac:picMk id="8" creationId="{635673AB-B8D9-409B-841D-975903722980}"/>
          </ac:picMkLst>
        </pc:picChg>
      </pc:sldChg>
      <pc:sldChg chg="addSp modSp add mod modAnim modNotesTx">
        <pc:chgData name="Froduald Kabanza" userId="edf393d0-642b-4b9e-8c75-f62133241689" providerId="ADAL" clId="{2F313F48-DE9E-4735-A99B-FA9B9BED9B38}" dt="2022-01-27T00:53:54.319" v="8609" actId="1076"/>
        <pc:sldMkLst>
          <pc:docMk/>
          <pc:sldMk cId="3212409857" sldId="737"/>
        </pc:sldMkLst>
        <pc:spChg chg="add mod">
          <ac:chgData name="Froduald Kabanza" userId="edf393d0-642b-4b9e-8c75-f62133241689" providerId="ADAL" clId="{2F313F48-DE9E-4735-A99B-FA9B9BED9B38}" dt="2022-01-27T00:53:47.157" v="8608" actId="14100"/>
          <ac:spMkLst>
            <pc:docMk/>
            <pc:sldMk cId="3212409857" sldId="737"/>
            <ac:spMk id="9" creationId="{11D968FD-16CF-4F59-8AE9-D4B773487185}"/>
          </ac:spMkLst>
        </pc:spChg>
        <pc:spChg chg="add mod">
          <ac:chgData name="Froduald Kabanza" userId="edf393d0-642b-4b9e-8c75-f62133241689" providerId="ADAL" clId="{2F313F48-DE9E-4735-A99B-FA9B9BED9B38}" dt="2022-01-27T00:53:54.319" v="8609" actId="1076"/>
          <ac:spMkLst>
            <pc:docMk/>
            <pc:sldMk cId="3212409857" sldId="737"/>
            <ac:spMk id="10" creationId="{21EB85E9-4795-43A2-9EE2-ACB812959504}"/>
          </ac:spMkLst>
        </pc:spChg>
        <pc:spChg chg="mod">
          <ac:chgData name="Froduald Kabanza" userId="edf393d0-642b-4b9e-8c75-f62133241689" providerId="ADAL" clId="{2F313F48-DE9E-4735-A99B-FA9B9BED9B38}" dt="2022-01-27T00:49:54.543" v="8309" actId="14100"/>
          <ac:spMkLst>
            <pc:docMk/>
            <pc:sldMk cId="3212409857" sldId="737"/>
            <ac:spMk id="14" creationId="{3ABB3C38-A4C1-4075-9857-91DAE59E55EC}"/>
          </ac:spMkLst>
        </pc:spChg>
        <pc:spChg chg="mod">
          <ac:chgData name="Froduald Kabanza" userId="edf393d0-642b-4b9e-8c75-f62133241689" providerId="ADAL" clId="{2F313F48-DE9E-4735-A99B-FA9B9BED9B38}" dt="2022-01-27T00:46:30.218" v="8142" actId="20577"/>
          <ac:spMkLst>
            <pc:docMk/>
            <pc:sldMk cId="3212409857" sldId="737"/>
            <ac:spMk id="21505" creationId="{951A0312-4847-486A-AA12-7C8AB18BA3C7}"/>
          </ac:spMkLst>
        </pc:spChg>
        <pc:graphicFrameChg chg="add mod modGraphic">
          <ac:chgData name="Froduald Kabanza" userId="edf393d0-642b-4b9e-8c75-f62133241689" providerId="ADAL" clId="{2F313F48-DE9E-4735-A99B-FA9B9BED9B38}" dt="2022-01-27T00:50:50.469" v="8319" actId="1076"/>
          <ac:graphicFrameMkLst>
            <pc:docMk/>
            <pc:sldMk cId="3212409857" sldId="737"/>
            <ac:graphicFrameMk id="3" creationId="{BD4461EF-7DD5-4F16-A628-3857BA5EA9EC}"/>
          </ac:graphicFrameMkLst>
        </pc:graphicFrameChg>
      </pc:sldChg>
      <pc:sldChg chg="addSp delSp modSp add mod delAnim modAnim modNotesTx">
        <pc:chgData name="Froduald Kabanza" userId="edf393d0-642b-4b9e-8c75-f62133241689" providerId="ADAL" clId="{2F313F48-DE9E-4735-A99B-FA9B9BED9B38}" dt="2022-01-27T04:43:28.939" v="15163"/>
        <pc:sldMkLst>
          <pc:docMk/>
          <pc:sldMk cId="2462133955" sldId="738"/>
        </pc:sldMkLst>
        <pc:spChg chg="mod">
          <ac:chgData name="Froduald Kabanza" userId="edf393d0-642b-4b9e-8c75-f62133241689" providerId="ADAL" clId="{2F313F48-DE9E-4735-A99B-FA9B9BED9B38}" dt="2022-01-27T03:35:16.566" v="13103" actId="1076"/>
          <ac:spMkLst>
            <pc:docMk/>
            <pc:sldMk cId="2462133955" sldId="738"/>
            <ac:spMk id="9" creationId="{11D968FD-16CF-4F59-8AE9-D4B773487185}"/>
          </ac:spMkLst>
        </pc:spChg>
        <pc:spChg chg="del mod">
          <ac:chgData name="Froduald Kabanza" userId="edf393d0-642b-4b9e-8c75-f62133241689" providerId="ADAL" clId="{2F313F48-DE9E-4735-A99B-FA9B9BED9B38}" dt="2022-01-27T03:22:45.119" v="12879" actId="478"/>
          <ac:spMkLst>
            <pc:docMk/>
            <pc:sldMk cId="2462133955" sldId="738"/>
            <ac:spMk id="10" creationId="{21EB85E9-4795-43A2-9EE2-ACB812959504}"/>
          </ac:spMkLst>
        </pc:spChg>
        <pc:spChg chg="add mod">
          <ac:chgData name="Froduald Kabanza" userId="edf393d0-642b-4b9e-8c75-f62133241689" providerId="ADAL" clId="{2F313F48-DE9E-4735-A99B-FA9B9BED9B38}" dt="2022-01-27T03:35:16.566" v="13103" actId="1076"/>
          <ac:spMkLst>
            <pc:docMk/>
            <pc:sldMk cId="2462133955" sldId="738"/>
            <ac:spMk id="11" creationId="{83D2A5A3-BE36-4FCD-8C9C-18A66542E11F}"/>
          </ac:spMkLst>
        </pc:spChg>
        <pc:spChg chg="add mod">
          <ac:chgData name="Froduald Kabanza" userId="edf393d0-642b-4b9e-8c75-f62133241689" providerId="ADAL" clId="{2F313F48-DE9E-4735-A99B-FA9B9BED9B38}" dt="2022-01-27T03:35:50.856" v="13138" actId="20577"/>
          <ac:spMkLst>
            <pc:docMk/>
            <pc:sldMk cId="2462133955" sldId="738"/>
            <ac:spMk id="12" creationId="{2546DA94-E76B-4D2E-A927-F69377949609}"/>
          </ac:spMkLst>
        </pc:spChg>
        <pc:spChg chg="mod">
          <ac:chgData name="Froduald Kabanza" userId="edf393d0-642b-4b9e-8c75-f62133241689" providerId="ADAL" clId="{2F313F48-DE9E-4735-A99B-FA9B9BED9B38}" dt="2022-01-27T03:34:53.740" v="13102" actId="14100"/>
          <ac:spMkLst>
            <pc:docMk/>
            <pc:sldMk cId="2462133955" sldId="738"/>
            <ac:spMk id="14" creationId="{3ABB3C38-A4C1-4075-9857-91DAE59E55EC}"/>
          </ac:spMkLst>
        </pc:spChg>
        <pc:spChg chg="add mod">
          <ac:chgData name="Froduald Kabanza" userId="edf393d0-642b-4b9e-8c75-f62133241689" providerId="ADAL" clId="{2F313F48-DE9E-4735-A99B-FA9B9BED9B38}" dt="2022-01-27T03:35:16.566" v="13103" actId="1076"/>
          <ac:spMkLst>
            <pc:docMk/>
            <pc:sldMk cId="2462133955" sldId="738"/>
            <ac:spMk id="15" creationId="{6CA104A8-175E-4DBA-93B0-3896830D29FE}"/>
          </ac:spMkLst>
        </pc:spChg>
        <pc:spChg chg="mod">
          <ac:chgData name="Froduald Kabanza" userId="edf393d0-642b-4b9e-8c75-f62133241689" providerId="ADAL" clId="{2F313F48-DE9E-4735-A99B-FA9B9BED9B38}" dt="2022-01-27T00:56:01.877" v="8620" actId="20577"/>
          <ac:spMkLst>
            <pc:docMk/>
            <pc:sldMk cId="2462133955" sldId="738"/>
            <ac:spMk id="21505" creationId="{951A0312-4847-486A-AA12-7C8AB18BA3C7}"/>
          </ac:spMkLst>
        </pc:spChg>
        <pc:graphicFrameChg chg="del">
          <ac:chgData name="Froduald Kabanza" userId="edf393d0-642b-4b9e-8c75-f62133241689" providerId="ADAL" clId="{2F313F48-DE9E-4735-A99B-FA9B9BED9B38}" dt="2022-01-27T00:56:19.575" v="8632" actId="478"/>
          <ac:graphicFrameMkLst>
            <pc:docMk/>
            <pc:sldMk cId="2462133955" sldId="738"/>
            <ac:graphicFrameMk id="3" creationId="{BD4461EF-7DD5-4F16-A628-3857BA5EA9EC}"/>
          </ac:graphicFrameMkLst>
        </pc:graphicFrameChg>
        <pc:picChg chg="add mod modCrop">
          <ac:chgData name="Froduald Kabanza" userId="edf393d0-642b-4b9e-8c75-f62133241689" providerId="ADAL" clId="{2F313F48-DE9E-4735-A99B-FA9B9BED9B38}" dt="2022-01-27T03:35:19.726" v="13104" actId="1076"/>
          <ac:picMkLst>
            <pc:docMk/>
            <pc:sldMk cId="2462133955" sldId="738"/>
            <ac:picMk id="3" creationId="{0E8CD1BB-82F8-47FE-8613-C3374F4C135A}"/>
          </ac:picMkLst>
        </pc:picChg>
        <pc:picChg chg="add del mod">
          <ac:chgData name="Froduald Kabanza" userId="edf393d0-642b-4b9e-8c75-f62133241689" providerId="ADAL" clId="{2F313F48-DE9E-4735-A99B-FA9B9BED9B38}" dt="2022-01-27T03:30:14.001" v="12918" actId="478"/>
          <ac:picMkLst>
            <pc:docMk/>
            <pc:sldMk cId="2462133955" sldId="738"/>
            <ac:picMk id="16" creationId="{2F704CEF-FC41-4402-91A3-1FA533326D62}"/>
          </ac:picMkLst>
        </pc:picChg>
        <pc:picChg chg="add del mod">
          <ac:chgData name="Froduald Kabanza" userId="edf393d0-642b-4b9e-8c75-f62133241689" providerId="ADAL" clId="{2F313F48-DE9E-4735-A99B-FA9B9BED9B38}" dt="2022-01-27T03:23:50.848" v="12889"/>
          <ac:picMkLst>
            <pc:docMk/>
            <pc:sldMk cId="2462133955" sldId="738"/>
            <ac:picMk id="1026" creationId="{8E9CF242-4552-4385-B019-8AC81796AEB4}"/>
          </ac:picMkLst>
        </pc:picChg>
        <pc:picChg chg="add mod">
          <ac:chgData name="Froduald Kabanza" userId="edf393d0-642b-4b9e-8c75-f62133241689" providerId="ADAL" clId="{2F313F48-DE9E-4735-A99B-FA9B9BED9B38}" dt="2022-01-27T03:35:16.566" v="13103" actId="1076"/>
          <ac:picMkLst>
            <pc:docMk/>
            <pc:sldMk cId="2462133955" sldId="738"/>
            <ac:picMk id="1028" creationId="{55587565-CBBB-4166-99C2-C3381B89FF8B}"/>
          </ac:picMkLst>
        </pc:picChg>
      </pc:sldChg>
      <pc:sldChg chg="modSp add del mod">
        <pc:chgData name="Froduald Kabanza" userId="edf393d0-642b-4b9e-8c75-f62133241689" providerId="ADAL" clId="{2F313F48-DE9E-4735-A99B-FA9B9BED9B38}" dt="2022-01-27T04:58:23.920" v="15317" actId="2696"/>
        <pc:sldMkLst>
          <pc:docMk/>
          <pc:sldMk cId="3131952355" sldId="739"/>
        </pc:sldMkLst>
        <pc:spChg chg="mod">
          <ac:chgData name="Froduald Kabanza" userId="edf393d0-642b-4b9e-8c75-f62133241689" providerId="ADAL" clId="{2F313F48-DE9E-4735-A99B-FA9B9BED9B38}" dt="2022-01-27T00:56:36.646" v="8657" actId="20577"/>
          <ac:spMkLst>
            <pc:docMk/>
            <pc:sldMk cId="3131952355" sldId="739"/>
            <ac:spMk id="21505" creationId="{951A0312-4847-486A-AA12-7C8AB18BA3C7}"/>
          </ac:spMkLst>
        </pc:spChg>
      </pc:sldChg>
      <pc:sldChg chg="addSp delSp modSp add del mod modAnim">
        <pc:chgData name="Froduald Kabanza" userId="edf393d0-642b-4b9e-8c75-f62133241689" providerId="ADAL" clId="{2F313F48-DE9E-4735-A99B-FA9B9BED9B38}" dt="2022-01-27T04:58:27.600" v="15318" actId="2696"/>
        <pc:sldMkLst>
          <pc:docMk/>
          <pc:sldMk cId="1738773377" sldId="740"/>
        </pc:sldMkLst>
        <pc:spChg chg="add del mod">
          <ac:chgData name="Froduald Kabanza" userId="edf393d0-642b-4b9e-8c75-f62133241689" providerId="ADAL" clId="{2F313F48-DE9E-4735-A99B-FA9B9BED9B38}" dt="2022-01-27T00:57:35.740" v="8701" actId="478"/>
          <ac:spMkLst>
            <pc:docMk/>
            <pc:sldMk cId="1738773377" sldId="740"/>
            <ac:spMk id="2" creationId="{29636897-FB76-4FB7-881E-4D68AD24391D}"/>
          </ac:spMkLst>
        </pc:spChg>
        <pc:spChg chg="mod">
          <ac:chgData name="Froduald Kabanza" userId="edf393d0-642b-4b9e-8c75-f62133241689" providerId="ADAL" clId="{2F313F48-DE9E-4735-A99B-FA9B9BED9B38}" dt="2022-01-27T00:58:22.367" v="8713" actId="1076"/>
          <ac:spMkLst>
            <pc:docMk/>
            <pc:sldMk cId="1738773377" sldId="740"/>
            <ac:spMk id="9" creationId="{11D968FD-16CF-4F59-8AE9-D4B773487185}"/>
          </ac:spMkLst>
        </pc:spChg>
        <pc:spChg chg="mod">
          <ac:chgData name="Froduald Kabanza" userId="edf393d0-642b-4b9e-8c75-f62133241689" providerId="ADAL" clId="{2F313F48-DE9E-4735-A99B-FA9B9BED9B38}" dt="2022-01-27T00:58:08.310" v="8709" actId="14100"/>
          <ac:spMkLst>
            <pc:docMk/>
            <pc:sldMk cId="1738773377" sldId="740"/>
            <ac:spMk id="10" creationId="{21EB85E9-4795-43A2-9EE2-ACB812959504}"/>
          </ac:spMkLst>
        </pc:spChg>
        <pc:spChg chg="del">
          <ac:chgData name="Froduald Kabanza" userId="edf393d0-642b-4b9e-8c75-f62133241689" providerId="ADAL" clId="{2F313F48-DE9E-4735-A99B-FA9B9BED9B38}" dt="2022-01-27T00:57:30.852" v="8700" actId="478"/>
          <ac:spMkLst>
            <pc:docMk/>
            <pc:sldMk cId="1738773377" sldId="740"/>
            <ac:spMk id="14" creationId="{3ABB3C38-A4C1-4075-9857-91DAE59E55EC}"/>
          </ac:spMkLst>
        </pc:spChg>
        <pc:spChg chg="mod">
          <ac:chgData name="Froduald Kabanza" userId="edf393d0-642b-4b9e-8c75-f62133241689" providerId="ADAL" clId="{2F313F48-DE9E-4735-A99B-FA9B9BED9B38}" dt="2022-01-27T00:58:56.430" v="8719" actId="20577"/>
          <ac:spMkLst>
            <pc:docMk/>
            <pc:sldMk cId="1738773377" sldId="740"/>
            <ac:spMk id="21505" creationId="{951A0312-4847-486A-AA12-7C8AB18BA3C7}"/>
          </ac:spMkLst>
        </pc:spChg>
        <pc:picChg chg="add mod">
          <ac:chgData name="Froduald Kabanza" userId="edf393d0-642b-4b9e-8c75-f62133241689" providerId="ADAL" clId="{2F313F48-DE9E-4735-A99B-FA9B9BED9B38}" dt="2022-01-27T00:57:47.029" v="8705" actId="1076"/>
          <ac:picMkLst>
            <pc:docMk/>
            <pc:sldMk cId="1738773377" sldId="740"/>
            <ac:picMk id="11" creationId="{DB777C47-F09D-42D7-831B-78D268462C15}"/>
          </ac:picMkLst>
        </pc:picChg>
        <pc:picChg chg="add mod">
          <ac:chgData name="Froduald Kabanza" userId="edf393d0-642b-4b9e-8c75-f62133241689" providerId="ADAL" clId="{2F313F48-DE9E-4735-A99B-FA9B9BED9B38}" dt="2022-01-27T00:57:41.999" v="8703" actId="14100"/>
          <ac:picMkLst>
            <pc:docMk/>
            <pc:sldMk cId="1738773377" sldId="740"/>
            <ac:picMk id="12" creationId="{36A6441A-165C-4AD9-B8ED-D8C3857FB9B3}"/>
          </ac:picMkLst>
        </pc:picChg>
        <pc:picChg chg="add mod">
          <ac:chgData name="Froduald Kabanza" userId="edf393d0-642b-4b9e-8c75-f62133241689" providerId="ADAL" clId="{2F313F48-DE9E-4735-A99B-FA9B9BED9B38}" dt="2022-01-27T00:58:03.443" v="8708" actId="1076"/>
          <ac:picMkLst>
            <pc:docMk/>
            <pc:sldMk cId="1738773377" sldId="740"/>
            <ac:picMk id="13" creationId="{BF1D3F72-4F5E-4167-BCA4-15D284E65633}"/>
          </ac:picMkLst>
        </pc:picChg>
      </pc:sldChg>
      <pc:sldChg chg="modSp add mod">
        <pc:chgData name="Froduald Kabanza" userId="edf393d0-642b-4b9e-8c75-f62133241689" providerId="ADAL" clId="{2F313F48-DE9E-4735-A99B-FA9B9BED9B38}" dt="2022-01-27T04:59:01.488" v="15319" actId="114"/>
        <pc:sldMkLst>
          <pc:docMk/>
          <pc:sldMk cId="70738054" sldId="741"/>
        </pc:sldMkLst>
        <pc:spChg chg="mod">
          <ac:chgData name="Froduald Kabanza" userId="edf393d0-642b-4b9e-8c75-f62133241689" providerId="ADAL" clId="{2F313F48-DE9E-4735-A99B-FA9B9BED9B38}" dt="2022-01-27T01:10:48.644" v="9600" actId="20577"/>
          <ac:spMkLst>
            <pc:docMk/>
            <pc:sldMk cId="70738054" sldId="741"/>
            <ac:spMk id="88065" creationId="{EB6D1A8E-EBB1-46C2-8016-CE6A4E8C056F}"/>
          </ac:spMkLst>
        </pc:spChg>
        <pc:spChg chg="mod">
          <ac:chgData name="Froduald Kabanza" userId="edf393d0-642b-4b9e-8c75-f62133241689" providerId="ADAL" clId="{2F313F48-DE9E-4735-A99B-FA9B9BED9B38}" dt="2022-01-27T04:59:01.488" v="15319" actId="114"/>
          <ac:spMkLst>
            <pc:docMk/>
            <pc:sldMk cId="70738054" sldId="741"/>
            <ac:spMk id="88066" creationId="{0D3290DF-85AB-47E0-9329-4813CED7CA4C}"/>
          </ac:spMkLst>
        </pc:spChg>
      </pc:sldChg>
      <pc:sldChg chg="addSp modSp add mod modNotesTx">
        <pc:chgData name="Froduald Kabanza" userId="edf393d0-642b-4b9e-8c75-f62133241689" providerId="ADAL" clId="{2F313F48-DE9E-4735-A99B-FA9B9BED9B38}" dt="2022-01-27T01:24:44.136" v="10646" actId="20577"/>
        <pc:sldMkLst>
          <pc:docMk/>
          <pc:sldMk cId="2909994580" sldId="742"/>
        </pc:sldMkLst>
        <pc:spChg chg="add mod">
          <ac:chgData name="Froduald Kabanza" userId="edf393d0-642b-4b9e-8c75-f62133241689" providerId="ADAL" clId="{2F313F48-DE9E-4735-A99B-FA9B9BED9B38}" dt="2022-01-27T01:16:22.641" v="9858"/>
          <ac:spMkLst>
            <pc:docMk/>
            <pc:sldMk cId="2909994580" sldId="742"/>
            <ac:spMk id="7" creationId="{996C2DB7-C076-4E1C-B837-F1A920838DEC}"/>
          </ac:spMkLst>
        </pc:spChg>
        <pc:spChg chg="mod">
          <ac:chgData name="Froduald Kabanza" userId="edf393d0-642b-4b9e-8c75-f62133241689" providerId="ADAL" clId="{2F313F48-DE9E-4735-A99B-FA9B9BED9B38}" dt="2022-01-27T01:16:53.997" v="9865" actId="114"/>
          <ac:spMkLst>
            <pc:docMk/>
            <pc:sldMk cId="2909994580" sldId="742"/>
            <ac:spMk id="88066" creationId="{0D3290DF-85AB-47E0-9329-4813CED7CA4C}"/>
          </ac:spMkLst>
        </pc:spChg>
        <pc:picChg chg="add mod modCrop">
          <ac:chgData name="Froduald Kabanza" userId="edf393d0-642b-4b9e-8c75-f62133241689" providerId="ADAL" clId="{2F313F48-DE9E-4735-A99B-FA9B9BED9B38}" dt="2022-01-27T01:22:01.741" v="10214" actId="1076"/>
          <ac:picMkLst>
            <pc:docMk/>
            <pc:sldMk cId="2909994580" sldId="742"/>
            <ac:picMk id="3" creationId="{89F67D90-FC72-46C5-802F-537ADD0FB74E}"/>
          </ac:picMkLst>
        </pc:picChg>
        <pc:picChg chg="add mod">
          <ac:chgData name="Froduald Kabanza" userId="edf393d0-642b-4b9e-8c75-f62133241689" providerId="ADAL" clId="{2F313F48-DE9E-4735-A99B-FA9B9BED9B38}" dt="2022-01-27T01:22:10.383" v="10216" actId="1076"/>
          <ac:picMkLst>
            <pc:docMk/>
            <pc:sldMk cId="2909994580" sldId="742"/>
            <ac:picMk id="10" creationId="{E2BF54A1-9481-4A68-A54C-9F0788BDD9FA}"/>
          </ac:picMkLst>
        </pc:picChg>
      </pc:sldChg>
      <pc:sldChg chg="addSp delSp modSp add mod modAnim">
        <pc:chgData name="Froduald Kabanza" userId="edf393d0-642b-4b9e-8c75-f62133241689" providerId="ADAL" clId="{2F313F48-DE9E-4735-A99B-FA9B9BED9B38}" dt="2022-01-27T01:36:44.217" v="11147"/>
        <pc:sldMkLst>
          <pc:docMk/>
          <pc:sldMk cId="605397055" sldId="743"/>
        </pc:sldMkLst>
        <pc:spChg chg="del">
          <ac:chgData name="Froduald Kabanza" userId="edf393d0-642b-4b9e-8c75-f62133241689" providerId="ADAL" clId="{2F313F48-DE9E-4735-A99B-FA9B9BED9B38}" dt="2022-01-27T01:26:42.673" v="10928" actId="478"/>
          <ac:spMkLst>
            <pc:docMk/>
            <pc:sldMk cId="605397055" sldId="743"/>
            <ac:spMk id="7" creationId="{996C2DB7-C076-4E1C-B837-F1A920838DEC}"/>
          </ac:spMkLst>
        </pc:spChg>
        <pc:spChg chg="add mod">
          <ac:chgData name="Froduald Kabanza" userId="edf393d0-642b-4b9e-8c75-f62133241689" providerId="ADAL" clId="{2F313F48-DE9E-4735-A99B-FA9B9BED9B38}" dt="2022-01-27T01:36:06.377" v="11143" actId="1076"/>
          <ac:spMkLst>
            <pc:docMk/>
            <pc:sldMk cId="605397055" sldId="743"/>
            <ac:spMk id="8" creationId="{090DB557-76C6-4C3E-ADD2-D79D6B88D26C}"/>
          </ac:spMkLst>
        </pc:spChg>
        <pc:spChg chg="add mod">
          <ac:chgData name="Froduald Kabanza" userId="edf393d0-642b-4b9e-8c75-f62133241689" providerId="ADAL" clId="{2F313F48-DE9E-4735-A99B-FA9B9BED9B38}" dt="2022-01-27T01:34:35.280" v="11115" actId="14100"/>
          <ac:spMkLst>
            <pc:docMk/>
            <pc:sldMk cId="605397055" sldId="743"/>
            <ac:spMk id="11" creationId="{0ADE4800-AEE2-4E84-B4CD-FA21271E6613}"/>
          </ac:spMkLst>
        </pc:spChg>
        <pc:spChg chg="mod">
          <ac:chgData name="Froduald Kabanza" userId="edf393d0-642b-4b9e-8c75-f62133241689" providerId="ADAL" clId="{2F313F48-DE9E-4735-A99B-FA9B9BED9B38}" dt="2022-01-27T01:18:26.736" v="9881" actId="20577"/>
          <ac:spMkLst>
            <pc:docMk/>
            <pc:sldMk cId="605397055" sldId="743"/>
            <ac:spMk id="88065" creationId="{EB6D1A8E-EBB1-46C2-8016-CE6A4E8C056F}"/>
          </ac:spMkLst>
        </pc:spChg>
        <pc:spChg chg="mod">
          <ac:chgData name="Froduald Kabanza" userId="edf393d0-642b-4b9e-8c75-f62133241689" providerId="ADAL" clId="{2F313F48-DE9E-4735-A99B-FA9B9BED9B38}" dt="2022-01-27T01:33:46.320" v="11106" actId="14100"/>
          <ac:spMkLst>
            <pc:docMk/>
            <pc:sldMk cId="605397055" sldId="743"/>
            <ac:spMk id="88066" creationId="{0D3290DF-85AB-47E0-9329-4813CED7CA4C}"/>
          </ac:spMkLst>
        </pc:spChg>
        <pc:picChg chg="del">
          <ac:chgData name="Froduald Kabanza" userId="edf393d0-642b-4b9e-8c75-f62133241689" providerId="ADAL" clId="{2F313F48-DE9E-4735-A99B-FA9B9BED9B38}" dt="2022-01-27T01:17:47.977" v="9867" actId="478"/>
          <ac:picMkLst>
            <pc:docMk/>
            <pc:sldMk cId="605397055" sldId="743"/>
            <ac:picMk id="3" creationId="{89F67D90-FC72-46C5-802F-537ADD0FB74E}"/>
          </ac:picMkLst>
        </pc:picChg>
        <pc:picChg chg="add del mod modCrop">
          <ac:chgData name="Froduald Kabanza" userId="edf393d0-642b-4b9e-8c75-f62133241689" providerId="ADAL" clId="{2F313F48-DE9E-4735-A99B-FA9B9BED9B38}" dt="2022-01-27T01:34:31.897" v="11114" actId="478"/>
          <ac:picMkLst>
            <pc:docMk/>
            <pc:sldMk cId="605397055" sldId="743"/>
            <ac:picMk id="4" creationId="{15D857A3-7F78-47D0-BBAF-BFA0D63CA5CB}"/>
          </ac:picMkLst>
        </pc:picChg>
        <pc:picChg chg="add mod modCrop">
          <ac:chgData name="Froduald Kabanza" userId="edf393d0-642b-4b9e-8c75-f62133241689" providerId="ADAL" clId="{2F313F48-DE9E-4735-A99B-FA9B9BED9B38}" dt="2022-01-27T01:35:11.052" v="11121" actId="1076"/>
          <ac:picMkLst>
            <pc:docMk/>
            <pc:sldMk cId="605397055" sldId="743"/>
            <ac:picMk id="6" creationId="{C3E64F1D-E0D0-49D7-A3F6-C2607BDC78EC}"/>
          </ac:picMkLst>
        </pc:picChg>
      </pc:sldChg>
      <pc:sldChg chg="delSp modSp add mod delAnim modAnim">
        <pc:chgData name="Froduald Kabanza" userId="edf393d0-642b-4b9e-8c75-f62133241689" providerId="ADAL" clId="{2F313F48-DE9E-4735-A99B-FA9B9BED9B38}" dt="2022-01-27T03:07:13.014" v="12187" actId="20577"/>
        <pc:sldMkLst>
          <pc:docMk/>
          <pc:sldMk cId="1574133583" sldId="744"/>
        </pc:sldMkLst>
        <pc:spChg chg="mod">
          <ac:chgData name="Froduald Kabanza" userId="edf393d0-642b-4b9e-8c75-f62133241689" providerId="ADAL" clId="{2F313F48-DE9E-4735-A99B-FA9B9BED9B38}" dt="2022-01-27T03:07:13.014" v="12187" actId="20577"/>
          <ac:spMkLst>
            <pc:docMk/>
            <pc:sldMk cId="1574133583" sldId="744"/>
            <ac:spMk id="9" creationId="{11D968FD-16CF-4F59-8AE9-D4B773487185}"/>
          </ac:spMkLst>
        </pc:spChg>
        <pc:spChg chg="del">
          <ac:chgData name="Froduald Kabanza" userId="edf393d0-642b-4b9e-8c75-f62133241689" providerId="ADAL" clId="{2F313F48-DE9E-4735-A99B-FA9B9BED9B38}" dt="2022-01-27T03:05:42.992" v="12021" actId="478"/>
          <ac:spMkLst>
            <pc:docMk/>
            <pc:sldMk cId="1574133583" sldId="744"/>
            <ac:spMk id="10" creationId="{21EB85E9-4795-43A2-9EE2-ACB812959504}"/>
          </ac:spMkLst>
        </pc:spChg>
        <pc:spChg chg="mod">
          <ac:chgData name="Froduald Kabanza" userId="edf393d0-642b-4b9e-8c75-f62133241689" providerId="ADAL" clId="{2F313F48-DE9E-4735-A99B-FA9B9BED9B38}" dt="2022-01-27T03:05:00.647" v="11937" actId="114"/>
          <ac:spMkLst>
            <pc:docMk/>
            <pc:sldMk cId="1574133583" sldId="744"/>
            <ac:spMk id="14" creationId="{3ABB3C38-A4C1-4075-9857-91DAE59E55EC}"/>
          </ac:spMkLst>
        </pc:spChg>
        <pc:spChg chg="mod">
          <ac:chgData name="Froduald Kabanza" userId="edf393d0-642b-4b9e-8c75-f62133241689" providerId="ADAL" clId="{2F313F48-DE9E-4735-A99B-FA9B9BED9B38}" dt="2022-01-27T02:54:09.470" v="11488" actId="20577"/>
          <ac:spMkLst>
            <pc:docMk/>
            <pc:sldMk cId="1574133583" sldId="744"/>
            <ac:spMk id="21505" creationId="{951A0312-4847-486A-AA12-7C8AB18BA3C7}"/>
          </ac:spMkLst>
        </pc:spChg>
        <pc:graphicFrameChg chg="del">
          <ac:chgData name="Froduald Kabanza" userId="edf393d0-642b-4b9e-8c75-f62133241689" providerId="ADAL" clId="{2F313F48-DE9E-4735-A99B-FA9B9BED9B38}" dt="2022-01-27T02:55:58.041" v="11614" actId="478"/>
          <ac:graphicFrameMkLst>
            <pc:docMk/>
            <pc:sldMk cId="1574133583" sldId="744"/>
            <ac:graphicFrameMk id="3" creationId="{BD4461EF-7DD5-4F16-A628-3857BA5EA9EC}"/>
          </ac:graphicFrameMkLst>
        </pc:graphicFrameChg>
      </pc:sldChg>
      <pc:sldChg chg="modSp add del mod">
        <pc:chgData name="Froduald Kabanza" userId="edf393d0-642b-4b9e-8c75-f62133241689" providerId="ADAL" clId="{2F313F48-DE9E-4735-A99B-FA9B9BED9B38}" dt="2022-01-27T01:22:13.648" v="10217" actId="2696"/>
        <pc:sldMkLst>
          <pc:docMk/>
          <pc:sldMk cId="1935321037" sldId="744"/>
        </pc:sldMkLst>
        <pc:picChg chg="mod modCrop">
          <ac:chgData name="Froduald Kabanza" userId="edf393d0-642b-4b9e-8c75-f62133241689" providerId="ADAL" clId="{2F313F48-DE9E-4735-A99B-FA9B9BED9B38}" dt="2022-01-27T01:21:40.768" v="10212" actId="1076"/>
          <ac:picMkLst>
            <pc:docMk/>
            <pc:sldMk cId="1935321037" sldId="744"/>
            <ac:picMk id="3" creationId="{89F67D90-FC72-46C5-802F-537ADD0FB74E}"/>
          </ac:picMkLst>
        </pc:picChg>
      </pc:sldChg>
      <pc:sldChg chg="delSp modSp add mod delAnim modAnim">
        <pc:chgData name="Froduald Kabanza" userId="edf393d0-642b-4b9e-8c75-f62133241689" providerId="ADAL" clId="{2F313F48-DE9E-4735-A99B-FA9B9BED9B38}" dt="2022-01-27T05:21:42.412" v="15499" actId="114"/>
        <pc:sldMkLst>
          <pc:docMk/>
          <pc:sldMk cId="1451924711" sldId="745"/>
        </pc:sldMkLst>
        <pc:spChg chg="del">
          <ac:chgData name="Froduald Kabanza" userId="edf393d0-642b-4b9e-8c75-f62133241689" providerId="ADAL" clId="{2F313F48-DE9E-4735-A99B-FA9B9BED9B38}" dt="2022-01-27T03:39:14.186" v="13142" actId="478"/>
          <ac:spMkLst>
            <pc:docMk/>
            <pc:sldMk cId="1451924711" sldId="745"/>
            <ac:spMk id="9" creationId="{11D968FD-16CF-4F59-8AE9-D4B773487185}"/>
          </ac:spMkLst>
        </pc:spChg>
        <pc:spChg chg="mod">
          <ac:chgData name="Froduald Kabanza" userId="edf393d0-642b-4b9e-8c75-f62133241689" providerId="ADAL" clId="{2F313F48-DE9E-4735-A99B-FA9B9BED9B38}" dt="2022-01-27T03:45:28.282" v="13412" actId="1076"/>
          <ac:spMkLst>
            <pc:docMk/>
            <pc:sldMk cId="1451924711" sldId="745"/>
            <ac:spMk id="11" creationId="{83D2A5A3-BE36-4FCD-8C9C-18A66542E11F}"/>
          </ac:spMkLst>
        </pc:spChg>
        <pc:spChg chg="mod">
          <ac:chgData name="Froduald Kabanza" userId="edf393d0-642b-4b9e-8c75-f62133241689" providerId="ADAL" clId="{2F313F48-DE9E-4735-A99B-FA9B9BED9B38}" dt="2022-01-27T05:21:42.412" v="15499" actId="114"/>
          <ac:spMkLst>
            <pc:docMk/>
            <pc:sldMk cId="1451924711" sldId="745"/>
            <ac:spMk id="12" creationId="{2546DA94-E76B-4D2E-A927-F69377949609}"/>
          </ac:spMkLst>
        </pc:spChg>
        <pc:spChg chg="mod">
          <ac:chgData name="Froduald Kabanza" userId="edf393d0-642b-4b9e-8c75-f62133241689" providerId="ADAL" clId="{2F313F48-DE9E-4735-A99B-FA9B9BED9B38}" dt="2022-01-27T03:39:09.912" v="13141" actId="14100"/>
          <ac:spMkLst>
            <pc:docMk/>
            <pc:sldMk cId="1451924711" sldId="745"/>
            <ac:spMk id="14" creationId="{3ABB3C38-A4C1-4075-9857-91DAE59E55EC}"/>
          </ac:spMkLst>
        </pc:spChg>
        <pc:spChg chg="mod">
          <ac:chgData name="Froduald Kabanza" userId="edf393d0-642b-4b9e-8c75-f62133241689" providerId="ADAL" clId="{2F313F48-DE9E-4735-A99B-FA9B9BED9B38}" dt="2022-01-27T03:45:08.495" v="13409" actId="20577"/>
          <ac:spMkLst>
            <pc:docMk/>
            <pc:sldMk cId="1451924711" sldId="745"/>
            <ac:spMk id="15" creationId="{6CA104A8-175E-4DBA-93B0-3896830D29FE}"/>
          </ac:spMkLst>
        </pc:spChg>
        <pc:picChg chg="del">
          <ac:chgData name="Froduald Kabanza" userId="edf393d0-642b-4b9e-8c75-f62133241689" providerId="ADAL" clId="{2F313F48-DE9E-4735-A99B-FA9B9BED9B38}" dt="2022-01-27T03:44:41.144" v="13348" actId="478"/>
          <ac:picMkLst>
            <pc:docMk/>
            <pc:sldMk cId="1451924711" sldId="745"/>
            <ac:picMk id="3" creationId="{0E8CD1BB-82F8-47FE-8613-C3374F4C135A}"/>
          </ac:picMkLst>
        </pc:picChg>
        <pc:picChg chg="mod">
          <ac:chgData name="Froduald Kabanza" userId="edf393d0-642b-4b9e-8c75-f62133241689" providerId="ADAL" clId="{2F313F48-DE9E-4735-A99B-FA9B9BED9B38}" dt="2022-01-27T03:45:28.282" v="13412" actId="1076"/>
          <ac:picMkLst>
            <pc:docMk/>
            <pc:sldMk cId="1451924711" sldId="745"/>
            <ac:picMk id="1028" creationId="{55587565-CBBB-4166-99C2-C3381B89FF8B}"/>
          </ac:picMkLst>
        </pc:picChg>
      </pc:sldChg>
      <pc:sldChg chg="addSp delSp modSp add mod modAnim modNotesTx">
        <pc:chgData name="Froduald Kabanza" userId="edf393d0-642b-4b9e-8c75-f62133241689" providerId="ADAL" clId="{2F313F48-DE9E-4735-A99B-FA9B9BED9B38}" dt="2022-01-27T05:22:52.833" v="15501"/>
        <pc:sldMkLst>
          <pc:docMk/>
          <pc:sldMk cId="4001726910" sldId="746"/>
        </pc:sldMkLst>
        <pc:spChg chg="add mod">
          <ac:chgData name="Froduald Kabanza" userId="edf393d0-642b-4b9e-8c75-f62133241689" providerId="ADAL" clId="{2F313F48-DE9E-4735-A99B-FA9B9BED9B38}" dt="2022-01-27T04:06:54.363" v="14402" actId="1076"/>
          <ac:spMkLst>
            <pc:docMk/>
            <pc:sldMk cId="4001726910" sldId="746"/>
            <ac:spMk id="2" creationId="{298D8D2E-E5B7-473A-97AB-44C2F0B8CB9F}"/>
          </ac:spMkLst>
        </pc:spChg>
        <pc:spChg chg="add del mod">
          <ac:chgData name="Froduald Kabanza" userId="edf393d0-642b-4b9e-8c75-f62133241689" providerId="ADAL" clId="{2F313F48-DE9E-4735-A99B-FA9B9BED9B38}" dt="2022-01-27T04:06:37.563" v="14399" actId="478"/>
          <ac:spMkLst>
            <pc:docMk/>
            <pc:sldMk cId="4001726910" sldId="746"/>
            <ac:spMk id="3" creationId="{5F88A45B-F298-4C90-B196-83318196A0F4}"/>
          </ac:spMkLst>
        </pc:spChg>
        <pc:spChg chg="add mod">
          <ac:chgData name="Froduald Kabanza" userId="edf393d0-642b-4b9e-8c75-f62133241689" providerId="ADAL" clId="{2F313F48-DE9E-4735-A99B-FA9B9BED9B38}" dt="2022-01-27T04:26:39.585" v="14747" actId="164"/>
          <ac:spMkLst>
            <pc:docMk/>
            <pc:sldMk cId="4001726910" sldId="746"/>
            <ac:spMk id="4" creationId="{238DB3A5-D5EF-468C-AE35-CF2B417A217A}"/>
          </ac:spMkLst>
        </pc:spChg>
        <pc:spChg chg="add del mod">
          <ac:chgData name="Froduald Kabanza" userId="edf393d0-642b-4b9e-8c75-f62133241689" providerId="ADAL" clId="{2F313F48-DE9E-4735-A99B-FA9B9BED9B38}" dt="2022-01-27T04:23:54.282" v="14712"/>
          <ac:spMkLst>
            <pc:docMk/>
            <pc:sldMk cId="4001726910" sldId="746"/>
            <ac:spMk id="10" creationId="{CE46180F-4726-4B7E-A079-4DBFA71966CC}"/>
          </ac:spMkLst>
        </pc:spChg>
        <pc:spChg chg="del">
          <ac:chgData name="Froduald Kabanza" userId="edf393d0-642b-4b9e-8c75-f62133241689" providerId="ADAL" clId="{2F313F48-DE9E-4735-A99B-FA9B9BED9B38}" dt="2022-01-27T03:52:17.836" v="13815" actId="478"/>
          <ac:spMkLst>
            <pc:docMk/>
            <pc:sldMk cId="4001726910" sldId="746"/>
            <ac:spMk id="11" creationId="{83D2A5A3-BE36-4FCD-8C9C-18A66542E11F}"/>
          </ac:spMkLst>
        </pc:spChg>
        <pc:spChg chg="mod">
          <ac:chgData name="Froduald Kabanza" userId="edf393d0-642b-4b9e-8c75-f62133241689" providerId="ADAL" clId="{2F313F48-DE9E-4735-A99B-FA9B9BED9B38}" dt="2022-01-27T04:17:54.164" v="14647" actId="1076"/>
          <ac:spMkLst>
            <pc:docMk/>
            <pc:sldMk cId="4001726910" sldId="746"/>
            <ac:spMk id="12" creationId="{2546DA94-E76B-4D2E-A927-F69377949609}"/>
          </ac:spMkLst>
        </pc:spChg>
        <pc:spChg chg="add mod">
          <ac:chgData name="Froduald Kabanza" userId="edf393d0-642b-4b9e-8c75-f62133241689" providerId="ADAL" clId="{2F313F48-DE9E-4735-A99B-FA9B9BED9B38}" dt="2022-01-27T04:17:54.164" v="14647" actId="1076"/>
          <ac:spMkLst>
            <pc:docMk/>
            <pc:sldMk cId="4001726910" sldId="746"/>
            <ac:spMk id="13" creationId="{9119CD9D-CB2B-48B6-9418-1A50FB10DDB5}"/>
          </ac:spMkLst>
        </pc:spChg>
        <pc:spChg chg="del">
          <ac:chgData name="Froduald Kabanza" userId="edf393d0-642b-4b9e-8c75-f62133241689" providerId="ADAL" clId="{2F313F48-DE9E-4735-A99B-FA9B9BED9B38}" dt="2022-01-27T04:06:34.703" v="14398" actId="478"/>
          <ac:spMkLst>
            <pc:docMk/>
            <pc:sldMk cId="4001726910" sldId="746"/>
            <ac:spMk id="14" creationId="{3ABB3C38-A4C1-4075-9857-91DAE59E55EC}"/>
          </ac:spMkLst>
        </pc:spChg>
        <pc:spChg chg="add del mod">
          <ac:chgData name="Froduald Kabanza" userId="edf393d0-642b-4b9e-8c75-f62133241689" providerId="ADAL" clId="{2F313F48-DE9E-4735-A99B-FA9B9BED9B38}" dt="2022-01-27T04:06:54.363" v="14402" actId="1076"/>
          <ac:spMkLst>
            <pc:docMk/>
            <pc:sldMk cId="4001726910" sldId="746"/>
            <ac:spMk id="15" creationId="{6CA104A8-175E-4DBA-93B0-3896830D29FE}"/>
          </ac:spMkLst>
        </pc:spChg>
        <pc:spChg chg="add mod">
          <ac:chgData name="Froduald Kabanza" userId="edf393d0-642b-4b9e-8c75-f62133241689" providerId="ADAL" clId="{2F313F48-DE9E-4735-A99B-FA9B9BED9B38}" dt="2022-01-27T04:27:53.319" v="14770" actId="20577"/>
          <ac:spMkLst>
            <pc:docMk/>
            <pc:sldMk cId="4001726910" sldId="746"/>
            <ac:spMk id="16" creationId="{FBFA5DB7-746D-4963-BB15-A8938B03391F}"/>
          </ac:spMkLst>
        </pc:spChg>
        <pc:spChg chg="add mod">
          <ac:chgData name="Froduald Kabanza" userId="edf393d0-642b-4b9e-8c75-f62133241689" providerId="ADAL" clId="{2F313F48-DE9E-4735-A99B-FA9B9BED9B38}" dt="2022-01-27T04:26:39.585" v="14747" actId="164"/>
          <ac:spMkLst>
            <pc:docMk/>
            <pc:sldMk cId="4001726910" sldId="746"/>
            <ac:spMk id="19" creationId="{9D0BEF3D-B830-4D35-B57A-32481034FA74}"/>
          </ac:spMkLst>
        </pc:spChg>
        <pc:spChg chg="add mod">
          <ac:chgData name="Froduald Kabanza" userId="edf393d0-642b-4b9e-8c75-f62133241689" providerId="ADAL" clId="{2F313F48-DE9E-4735-A99B-FA9B9BED9B38}" dt="2022-01-27T04:26:39.585" v="14747" actId="164"/>
          <ac:spMkLst>
            <pc:docMk/>
            <pc:sldMk cId="4001726910" sldId="746"/>
            <ac:spMk id="20" creationId="{0779F843-9545-4149-BADD-3995851D3A4C}"/>
          </ac:spMkLst>
        </pc:spChg>
        <pc:spChg chg="add mod">
          <ac:chgData name="Froduald Kabanza" userId="edf393d0-642b-4b9e-8c75-f62133241689" providerId="ADAL" clId="{2F313F48-DE9E-4735-A99B-FA9B9BED9B38}" dt="2022-01-27T04:26:39.585" v="14747" actId="164"/>
          <ac:spMkLst>
            <pc:docMk/>
            <pc:sldMk cId="4001726910" sldId="746"/>
            <ac:spMk id="21" creationId="{06AB04E1-187D-4D8C-A9A7-1AEE7BC9D9BB}"/>
          </ac:spMkLst>
        </pc:spChg>
        <pc:spChg chg="add mod">
          <ac:chgData name="Froduald Kabanza" userId="edf393d0-642b-4b9e-8c75-f62133241689" providerId="ADAL" clId="{2F313F48-DE9E-4735-A99B-FA9B9BED9B38}" dt="2022-01-27T04:26:39.585" v="14747" actId="164"/>
          <ac:spMkLst>
            <pc:docMk/>
            <pc:sldMk cId="4001726910" sldId="746"/>
            <ac:spMk id="23" creationId="{80ECF15B-F33A-49F4-909D-DCEEE29FC2AE}"/>
          </ac:spMkLst>
        </pc:spChg>
        <pc:spChg chg="add del mod">
          <ac:chgData name="Froduald Kabanza" userId="edf393d0-642b-4b9e-8c75-f62133241689" providerId="ADAL" clId="{2F313F48-DE9E-4735-A99B-FA9B9BED9B38}" dt="2022-01-27T04:23:54.282" v="14710" actId="478"/>
          <ac:spMkLst>
            <pc:docMk/>
            <pc:sldMk cId="4001726910" sldId="746"/>
            <ac:spMk id="24" creationId="{C2E2D221-E6BE-4841-B539-758D55CF0CF5}"/>
          </ac:spMkLst>
        </pc:spChg>
        <pc:spChg chg="add mod">
          <ac:chgData name="Froduald Kabanza" userId="edf393d0-642b-4b9e-8c75-f62133241689" providerId="ADAL" clId="{2F313F48-DE9E-4735-A99B-FA9B9BED9B38}" dt="2022-01-27T04:26:39.585" v="14747" actId="164"/>
          <ac:spMkLst>
            <pc:docMk/>
            <pc:sldMk cId="4001726910" sldId="746"/>
            <ac:spMk id="25" creationId="{CF0FE5AD-932F-4E56-8C20-4BF302EDE82C}"/>
          </ac:spMkLst>
        </pc:spChg>
        <pc:spChg chg="add mod">
          <ac:chgData name="Froduald Kabanza" userId="edf393d0-642b-4b9e-8c75-f62133241689" providerId="ADAL" clId="{2F313F48-DE9E-4735-A99B-FA9B9BED9B38}" dt="2022-01-27T04:26:39.585" v="14747" actId="164"/>
          <ac:spMkLst>
            <pc:docMk/>
            <pc:sldMk cId="4001726910" sldId="746"/>
            <ac:spMk id="28" creationId="{8457BCFE-D83A-4541-AF3B-BF394047473E}"/>
          </ac:spMkLst>
        </pc:spChg>
        <pc:spChg chg="add mod">
          <ac:chgData name="Froduald Kabanza" userId="edf393d0-642b-4b9e-8c75-f62133241689" providerId="ADAL" clId="{2F313F48-DE9E-4735-A99B-FA9B9BED9B38}" dt="2022-01-27T04:26:39.585" v="14747" actId="164"/>
          <ac:spMkLst>
            <pc:docMk/>
            <pc:sldMk cId="4001726910" sldId="746"/>
            <ac:spMk id="30" creationId="{261F32DD-F951-4E7C-8498-6D709E5FD449}"/>
          </ac:spMkLst>
        </pc:spChg>
        <pc:grpChg chg="add mod">
          <ac:chgData name="Froduald Kabanza" userId="edf393d0-642b-4b9e-8c75-f62133241689" providerId="ADAL" clId="{2F313F48-DE9E-4735-A99B-FA9B9BED9B38}" dt="2022-01-27T04:26:39.585" v="14747" actId="164"/>
          <ac:grpSpMkLst>
            <pc:docMk/>
            <pc:sldMk cId="4001726910" sldId="746"/>
            <ac:grpSpMk id="22" creationId="{DE9F85C6-F3DA-4168-B209-B813D9EF4751}"/>
          </ac:grpSpMkLst>
        </pc:grpChg>
        <pc:picChg chg="del">
          <ac:chgData name="Froduald Kabanza" userId="edf393d0-642b-4b9e-8c75-f62133241689" providerId="ADAL" clId="{2F313F48-DE9E-4735-A99B-FA9B9BED9B38}" dt="2022-01-27T03:52:24.997" v="13817" actId="478"/>
          <ac:picMkLst>
            <pc:docMk/>
            <pc:sldMk cId="4001726910" sldId="746"/>
            <ac:picMk id="1028" creationId="{55587565-CBBB-4166-99C2-C3381B89FF8B}"/>
          </ac:picMkLst>
        </pc:picChg>
        <pc:cxnChg chg="add mod">
          <ac:chgData name="Froduald Kabanza" userId="edf393d0-642b-4b9e-8c75-f62133241689" providerId="ADAL" clId="{2F313F48-DE9E-4735-A99B-FA9B9BED9B38}" dt="2022-01-27T04:26:39.585" v="14747" actId="164"/>
          <ac:cxnSpMkLst>
            <pc:docMk/>
            <pc:sldMk cId="4001726910" sldId="746"/>
            <ac:cxnSpMk id="6" creationId="{3BBB60A9-883D-48E1-8E33-E8639D430685}"/>
          </ac:cxnSpMkLst>
        </pc:cxnChg>
        <pc:cxnChg chg="add mod">
          <ac:chgData name="Froduald Kabanza" userId="edf393d0-642b-4b9e-8c75-f62133241689" providerId="ADAL" clId="{2F313F48-DE9E-4735-A99B-FA9B9BED9B38}" dt="2022-01-27T04:28:19.812" v="14771" actId="14100"/>
          <ac:cxnSpMkLst>
            <pc:docMk/>
            <pc:sldMk cId="4001726910" sldId="746"/>
            <ac:cxnSpMk id="18" creationId="{49CC67DE-BFF2-4FBE-B00B-D82EE3350BAE}"/>
          </ac:cxnSpMkLst>
        </pc:cxnChg>
      </pc:sldChg>
      <pc:sldChg chg="addSp delSp modSp add mod delAnim modAnim">
        <pc:chgData name="Froduald Kabanza" userId="edf393d0-642b-4b9e-8c75-f62133241689" providerId="ADAL" clId="{2F313F48-DE9E-4735-A99B-FA9B9BED9B38}" dt="2022-01-27T04:58:06.109" v="15316" actId="20577"/>
        <pc:sldMkLst>
          <pc:docMk/>
          <pc:sldMk cId="2096109338" sldId="747"/>
        </pc:sldMkLst>
        <pc:spChg chg="add mod">
          <ac:chgData name="Froduald Kabanza" userId="edf393d0-642b-4b9e-8c75-f62133241689" providerId="ADAL" clId="{2F313F48-DE9E-4735-A99B-FA9B9BED9B38}" dt="2022-01-27T04:33:33.880" v="14830" actId="20577"/>
          <ac:spMkLst>
            <pc:docMk/>
            <pc:sldMk cId="2096109338" sldId="747"/>
            <ac:spMk id="3" creationId="{B0A56270-1184-49BD-8B9B-5FAB8C8CD3B9}"/>
          </ac:spMkLst>
        </pc:spChg>
        <pc:spChg chg="del">
          <ac:chgData name="Froduald Kabanza" userId="edf393d0-642b-4b9e-8c75-f62133241689" providerId="ADAL" clId="{2F313F48-DE9E-4735-A99B-FA9B9BED9B38}" dt="2022-01-27T04:30:22.720" v="14777" actId="478"/>
          <ac:spMkLst>
            <pc:docMk/>
            <pc:sldMk cId="2096109338" sldId="747"/>
            <ac:spMk id="12" creationId="{2546DA94-E76B-4D2E-A927-F69377949609}"/>
          </ac:spMkLst>
        </pc:spChg>
        <pc:spChg chg="del">
          <ac:chgData name="Froduald Kabanza" userId="edf393d0-642b-4b9e-8c75-f62133241689" providerId="ADAL" clId="{2F313F48-DE9E-4735-A99B-FA9B9BED9B38}" dt="2022-01-27T04:30:19.224" v="14776" actId="478"/>
          <ac:spMkLst>
            <pc:docMk/>
            <pc:sldMk cId="2096109338" sldId="747"/>
            <ac:spMk id="13" creationId="{9119CD9D-CB2B-48B6-9418-1A50FB10DDB5}"/>
          </ac:spMkLst>
        </pc:spChg>
        <pc:spChg chg="mod">
          <ac:chgData name="Froduald Kabanza" userId="edf393d0-642b-4b9e-8c75-f62133241689" providerId="ADAL" clId="{2F313F48-DE9E-4735-A99B-FA9B9BED9B38}" dt="2022-01-27T04:49:26.091" v="15217" actId="20577"/>
          <ac:spMkLst>
            <pc:docMk/>
            <pc:sldMk cId="2096109338" sldId="747"/>
            <ac:spMk id="16" creationId="{FBFA5DB7-746D-4963-BB15-A8938B03391F}"/>
          </ac:spMkLst>
        </pc:spChg>
        <pc:spChg chg="add del mod">
          <ac:chgData name="Froduald Kabanza" userId="edf393d0-642b-4b9e-8c75-f62133241689" providerId="ADAL" clId="{2F313F48-DE9E-4735-A99B-FA9B9BED9B38}" dt="2022-01-27T04:32:12.086" v="14787"/>
          <ac:spMkLst>
            <pc:docMk/>
            <pc:sldMk cId="2096109338" sldId="747"/>
            <ac:spMk id="24" creationId="{E710A0AB-E439-41A7-8AEC-20EABA655A30}"/>
          </ac:spMkLst>
        </pc:spChg>
        <pc:spChg chg="add mod">
          <ac:chgData name="Froduald Kabanza" userId="edf393d0-642b-4b9e-8c75-f62133241689" providerId="ADAL" clId="{2F313F48-DE9E-4735-A99B-FA9B9BED9B38}" dt="2022-01-27T04:40:22.279" v="15138" actId="114"/>
          <ac:spMkLst>
            <pc:docMk/>
            <pc:sldMk cId="2096109338" sldId="747"/>
            <ac:spMk id="26" creationId="{8C6058BA-AD77-4E5D-AEF4-DFB25C2BDAEC}"/>
          </ac:spMkLst>
        </pc:spChg>
        <pc:spChg chg="add mod">
          <ac:chgData name="Froduald Kabanza" userId="edf393d0-642b-4b9e-8c75-f62133241689" providerId="ADAL" clId="{2F313F48-DE9E-4735-A99B-FA9B9BED9B38}" dt="2022-01-27T04:36:42.724" v="14924"/>
          <ac:spMkLst>
            <pc:docMk/>
            <pc:sldMk cId="2096109338" sldId="747"/>
            <ac:spMk id="27" creationId="{4D011035-20ED-415F-882E-55E786F91D4B}"/>
          </ac:spMkLst>
        </pc:spChg>
        <pc:spChg chg="add mod">
          <ac:chgData name="Froduald Kabanza" userId="edf393d0-642b-4b9e-8c75-f62133241689" providerId="ADAL" clId="{2F313F48-DE9E-4735-A99B-FA9B9BED9B38}" dt="2022-01-27T04:36:42.724" v="14924"/>
          <ac:spMkLst>
            <pc:docMk/>
            <pc:sldMk cId="2096109338" sldId="747"/>
            <ac:spMk id="29" creationId="{DA2255CA-FA28-41A1-A0AE-67D4A454131C}"/>
          </ac:spMkLst>
        </pc:spChg>
        <pc:spChg chg="mod">
          <ac:chgData name="Froduald Kabanza" userId="edf393d0-642b-4b9e-8c75-f62133241689" providerId="ADAL" clId="{2F313F48-DE9E-4735-A99B-FA9B9BED9B38}" dt="2022-01-27T04:58:06.109" v="15316" actId="20577"/>
          <ac:spMkLst>
            <pc:docMk/>
            <pc:sldMk cId="2096109338" sldId="747"/>
            <ac:spMk id="21505" creationId="{951A0312-4847-486A-AA12-7C8AB18BA3C7}"/>
          </ac:spMkLst>
        </pc:spChg>
      </pc:sldChg>
      <pc:sldChg chg="addSp delSp modSp add mod delAnim modAnim">
        <pc:chgData name="Froduald Kabanza" userId="edf393d0-642b-4b9e-8c75-f62133241689" providerId="ADAL" clId="{2F313F48-DE9E-4735-A99B-FA9B9BED9B38}" dt="2022-01-27T04:55:43.799" v="15293" actId="20577"/>
        <pc:sldMkLst>
          <pc:docMk/>
          <pc:sldMk cId="3208510071" sldId="748"/>
        </pc:sldMkLst>
        <pc:spChg chg="del">
          <ac:chgData name="Froduald Kabanza" userId="edf393d0-642b-4b9e-8c75-f62133241689" providerId="ADAL" clId="{2F313F48-DE9E-4735-A99B-FA9B9BED9B38}" dt="2022-01-27T04:40:54.966" v="15147" actId="478"/>
          <ac:spMkLst>
            <pc:docMk/>
            <pc:sldMk cId="3208510071" sldId="748"/>
            <ac:spMk id="2" creationId="{298D8D2E-E5B7-473A-97AB-44C2F0B8CB9F}"/>
          </ac:spMkLst>
        </pc:spChg>
        <pc:spChg chg="del">
          <ac:chgData name="Froduald Kabanza" userId="edf393d0-642b-4b9e-8c75-f62133241689" providerId="ADAL" clId="{2F313F48-DE9E-4735-A99B-FA9B9BED9B38}" dt="2022-01-27T04:43:49.357" v="15164" actId="478"/>
          <ac:spMkLst>
            <pc:docMk/>
            <pc:sldMk cId="3208510071" sldId="748"/>
            <ac:spMk id="3" creationId="{B0A56270-1184-49BD-8B9B-5FAB8C8CD3B9}"/>
          </ac:spMkLst>
        </pc:spChg>
        <pc:spChg chg="mod">
          <ac:chgData name="Froduald Kabanza" userId="edf393d0-642b-4b9e-8c75-f62133241689" providerId="ADAL" clId="{2F313F48-DE9E-4735-A99B-FA9B9BED9B38}" dt="2022-01-27T04:51:01.666" v="15228" actId="20578"/>
          <ac:spMkLst>
            <pc:docMk/>
            <pc:sldMk cId="3208510071" sldId="748"/>
            <ac:spMk id="16" creationId="{FBFA5DB7-746D-4963-BB15-A8938B03391F}"/>
          </ac:spMkLst>
        </pc:spChg>
        <pc:spChg chg="mod">
          <ac:chgData name="Froduald Kabanza" userId="edf393d0-642b-4b9e-8c75-f62133241689" providerId="ADAL" clId="{2F313F48-DE9E-4735-A99B-FA9B9BED9B38}" dt="2022-01-27T04:44:17.406" v="15167" actId="1076"/>
          <ac:spMkLst>
            <pc:docMk/>
            <pc:sldMk cId="3208510071" sldId="748"/>
            <ac:spMk id="26" creationId="{8C6058BA-AD77-4E5D-AEF4-DFB25C2BDAEC}"/>
          </ac:spMkLst>
        </pc:spChg>
        <pc:spChg chg="mod">
          <ac:chgData name="Froduald Kabanza" userId="edf393d0-642b-4b9e-8c75-f62133241689" providerId="ADAL" clId="{2F313F48-DE9E-4735-A99B-FA9B9BED9B38}" dt="2022-01-27T04:44:12.092" v="15165" actId="1076"/>
          <ac:spMkLst>
            <pc:docMk/>
            <pc:sldMk cId="3208510071" sldId="748"/>
            <ac:spMk id="27" creationId="{4D011035-20ED-415F-882E-55E786F91D4B}"/>
          </ac:spMkLst>
        </pc:spChg>
        <pc:spChg chg="del">
          <ac:chgData name="Froduald Kabanza" userId="edf393d0-642b-4b9e-8c75-f62133241689" providerId="ADAL" clId="{2F313F48-DE9E-4735-A99B-FA9B9BED9B38}" dt="2022-01-27T04:40:57.549" v="15148" actId="478"/>
          <ac:spMkLst>
            <pc:docMk/>
            <pc:sldMk cId="3208510071" sldId="748"/>
            <ac:spMk id="29" creationId="{DA2255CA-FA28-41A1-A0AE-67D4A454131C}"/>
          </ac:spMkLst>
        </pc:spChg>
        <pc:spChg chg="add mod">
          <ac:chgData name="Froduald Kabanza" userId="edf393d0-642b-4b9e-8c75-f62133241689" providerId="ADAL" clId="{2F313F48-DE9E-4735-A99B-FA9B9BED9B38}" dt="2022-01-27T04:53:57.182" v="15261" actId="14100"/>
          <ac:spMkLst>
            <pc:docMk/>
            <pc:sldMk cId="3208510071" sldId="748"/>
            <ac:spMk id="32" creationId="{F288023C-463E-4811-B0F2-7F6F0BFAA126}"/>
          </ac:spMkLst>
        </pc:spChg>
        <pc:spChg chg="add mod">
          <ac:chgData name="Froduald Kabanza" userId="edf393d0-642b-4b9e-8c75-f62133241689" providerId="ADAL" clId="{2F313F48-DE9E-4735-A99B-FA9B9BED9B38}" dt="2022-01-27T04:55:43.799" v="15293" actId="20577"/>
          <ac:spMkLst>
            <pc:docMk/>
            <pc:sldMk cId="3208510071" sldId="748"/>
            <ac:spMk id="33" creationId="{E8EDFC26-9699-4BDB-92D6-46145E13F2E7}"/>
          </ac:spMkLst>
        </pc:spChg>
        <pc:spChg chg="mod">
          <ac:chgData name="Froduald Kabanza" userId="edf393d0-642b-4b9e-8c75-f62133241689" providerId="ADAL" clId="{2F313F48-DE9E-4735-A99B-FA9B9BED9B38}" dt="2022-01-27T04:40:48.933" v="15146" actId="20577"/>
          <ac:spMkLst>
            <pc:docMk/>
            <pc:sldMk cId="3208510071" sldId="748"/>
            <ac:spMk id="21505" creationId="{951A0312-4847-486A-AA12-7C8AB18BA3C7}"/>
          </ac:spMkLst>
        </pc:spChg>
        <pc:grpChg chg="del">
          <ac:chgData name="Froduald Kabanza" userId="edf393d0-642b-4b9e-8c75-f62133241689" providerId="ADAL" clId="{2F313F48-DE9E-4735-A99B-FA9B9BED9B38}" dt="2022-01-27T04:43:49.357" v="15164" actId="478"/>
          <ac:grpSpMkLst>
            <pc:docMk/>
            <pc:sldMk cId="3208510071" sldId="748"/>
            <ac:grpSpMk id="22" creationId="{DE9F85C6-F3DA-4168-B209-B813D9EF4751}"/>
          </ac:grpSpMkLst>
        </pc:grpChg>
        <pc:picChg chg="add mod">
          <ac:chgData name="Froduald Kabanza" userId="edf393d0-642b-4b9e-8c75-f62133241689" providerId="ADAL" clId="{2F313F48-DE9E-4735-A99B-FA9B9BED9B38}" dt="2022-01-27T04:44:39.783" v="15172" actId="1076"/>
          <ac:picMkLst>
            <pc:docMk/>
            <pc:sldMk cId="3208510071" sldId="748"/>
            <ac:picMk id="24" creationId="{FB9CC3B6-A73C-46FD-A9CA-268F2DB7794F}"/>
          </ac:picMkLst>
        </pc:picChg>
        <pc:picChg chg="add mod">
          <ac:chgData name="Froduald Kabanza" userId="edf393d0-642b-4b9e-8c75-f62133241689" providerId="ADAL" clId="{2F313F48-DE9E-4735-A99B-FA9B9BED9B38}" dt="2022-01-27T04:44:44.093" v="15173" actId="1076"/>
          <ac:picMkLst>
            <pc:docMk/>
            <pc:sldMk cId="3208510071" sldId="748"/>
            <ac:picMk id="31" creationId="{D534E82D-ACA7-4139-92C7-A4B5551270E8}"/>
          </ac:picMkLst>
        </pc:picChg>
        <pc:cxnChg chg="mod">
          <ac:chgData name="Froduald Kabanza" userId="edf393d0-642b-4b9e-8c75-f62133241689" providerId="ADAL" clId="{2F313F48-DE9E-4735-A99B-FA9B9BED9B38}" dt="2022-01-27T04:43:49.357" v="15164" actId="478"/>
          <ac:cxnSpMkLst>
            <pc:docMk/>
            <pc:sldMk cId="3208510071" sldId="748"/>
            <ac:cxnSpMk id="18" creationId="{49CC67DE-BFF2-4FBE-B00B-D82EE3350BAE}"/>
          </ac:cxnSpMkLst>
        </pc:cxnChg>
      </pc:sldChg>
      <pc:sldChg chg="delSp add mod delAnim modAnim">
        <pc:chgData name="Froduald Kabanza" userId="edf393d0-642b-4b9e-8c75-f62133241689" providerId="ADAL" clId="{2F313F48-DE9E-4735-A99B-FA9B9BED9B38}" dt="2022-01-27T05:18:38.995" v="15495"/>
        <pc:sldMkLst>
          <pc:docMk/>
          <pc:sldMk cId="2002268232" sldId="749"/>
        </pc:sldMkLst>
        <pc:picChg chg="del">
          <ac:chgData name="Froduald Kabanza" userId="edf393d0-642b-4b9e-8c75-f62133241689" providerId="ADAL" clId="{2F313F48-DE9E-4735-A99B-FA9B9BED9B38}" dt="2022-01-27T05:18:19.661" v="15494" actId="478"/>
          <ac:picMkLst>
            <pc:docMk/>
            <pc:sldMk cId="2002268232" sldId="749"/>
            <ac:picMk id="29" creationId="{93E654AC-5540-4324-9A64-C9032EDA349F}"/>
          </ac:picMkLst>
        </pc:picChg>
      </pc:sldChg>
      <pc:sldChg chg="add modAnim">
        <pc:chgData name="Froduald Kabanza" userId="edf393d0-642b-4b9e-8c75-f62133241689" providerId="ADAL" clId="{2F313F48-DE9E-4735-A99B-FA9B9BED9B38}" dt="2022-01-27T05:18:53.533" v="15497"/>
        <pc:sldMkLst>
          <pc:docMk/>
          <pc:sldMk cId="1019804252" sldId="750"/>
        </pc:sldMkLst>
      </pc:sldChg>
    </pc:docChg>
  </pc:docChgLst>
  <pc:docChgLst>
    <pc:chgData name="Froduald Kabanza" userId="edf393d0-642b-4b9e-8c75-f62133241689" providerId="ADAL" clId="{4BE78164-BF56-4551-8338-1578041DAB0F}"/>
    <pc:docChg chg="undo custSel addSld delSld modSld sldOrd modMainMaster addSection delSection modSection">
      <pc:chgData name="Froduald Kabanza" userId="edf393d0-642b-4b9e-8c75-f62133241689" providerId="ADAL" clId="{4BE78164-BF56-4551-8338-1578041DAB0F}" dt="2022-01-24T15:59:40.722" v="13643" actId="729"/>
      <pc:docMkLst>
        <pc:docMk/>
      </pc:docMkLst>
      <pc:sldChg chg="modSp mod">
        <pc:chgData name="Froduald Kabanza" userId="edf393d0-642b-4b9e-8c75-f62133241689" providerId="ADAL" clId="{4BE78164-BF56-4551-8338-1578041DAB0F}" dt="2022-01-21T06:14:10.561" v="13568" actId="114"/>
        <pc:sldMkLst>
          <pc:docMk/>
          <pc:sldMk cId="3462170054" sldId="316"/>
        </pc:sldMkLst>
        <pc:spChg chg="mod">
          <ac:chgData name="Froduald Kabanza" userId="edf393d0-642b-4b9e-8c75-f62133241689" providerId="ADAL" clId="{4BE78164-BF56-4551-8338-1578041DAB0F}" dt="2022-01-21T06:14:10.561" v="13568" actId="114"/>
          <ac:spMkLst>
            <pc:docMk/>
            <pc:sldMk cId="3462170054" sldId="316"/>
            <ac:spMk id="19458" creationId="{B426BC12-65E3-4555-B092-5EBB3954A320}"/>
          </ac:spMkLst>
        </pc:spChg>
        <pc:spChg chg="mod">
          <ac:chgData name="Froduald Kabanza" userId="edf393d0-642b-4b9e-8c75-f62133241689" providerId="ADAL" clId="{4BE78164-BF56-4551-8338-1578041DAB0F}" dt="2022-01-20T23:10:49.824" v="3187"/>
          <ac:spMkLst>
            <pc:docMk/>
            <pc:sldMk cId="3462170054" sldId="316"/>
            <ac:spMk id="19460" creationId="{2754B8AE-26BF-4A2E-A10A-5C642CFD2E05}"/>
          </ac:spMkLst>
        </pc:spChg>
      </pc:sldChg>
      <pc:sldChg chg="modSp mod">
        <pc:chgData name="Froduald Kabanza" userId="edf393d0-642b-4b9e-8c75-f62133241689" providerId="ADAL" clId="{4BE78164-BF56-4551-8338-1578041DAB0F}" dt="2022-01-20T20:17:26.735" v="62" actId="20577"/>
        <pc:sldMkLst>
          <pc:docMk/>
          <pc:sldMk cId="154423500" sldId="332"/>
        </pc:sldMkLst>
        <pc:spChg chg="mod">
          <ac:chgData name="Froduald Kabanza" userId="edf393d0-642b-4b9e-8c75-f62133241689" providerId="ADAL" clId="{4BE78164-BF56-4551-8338-1578041DAB0F}" dt="2022-01-20T20:17:26.735" v="62" actId="20577"/>
          <ac:spMkLst>
            <pc:docMk/>
            <pc:sldMk cId="154423500" sldId="332"/>
            <ac:spMk id="6" creationId="{50B0FB34-D872-45C2-9416-85ECF442F569}"/>
          </ac:spMkLst>
        </pc:spChg>
      </pc:sldChg>
      <pc:sldChg chg="modSp del mod">
        <pc:chgData name="Froduald Kabanza" userId="edf393d0-642b-4b9e-8c75-f62133241689" providerId="ADAL" clId="{4BE78164-BF56-4551-8338-1578041DAB0F}" dt="2022-01-21T03:03:22.826" v="9634" actId="2696"/>
        <pc:sldMkLst>
          <pc:docMk/>
          <pc:sldMk cId="3391675613" sldId="333"/>
        </pc:sldMkLst>
        <pc:spChg chg="mod">
          <ac:chgData name="Froduald Kabanza" userId="edf393d0-642b-4b9e-8c75-f62133241689" providerId="ADAL" clId="{4BE78164-BF56-4551-8338-1578041DAB0F}" dt="2022-01-20T20:59:27.699" v="883" actId="5793"/>
          <ac:spMkLst>
            <pc:docMk/>
            <pc:sldMk cId="3391675613" sldId="333"/>
            <ac:spMk id="31746" creationId="{D3CE9CA3-FBB7-4898-9F94-2AE7A5B72C17}"/>
          </ac:spMkLst>
        </pc:spChg>
        <pc:spChg chg="mod">
          <ac:chgData name="Froduald Kabanza" userId="edf393d0-642b-4b9e-8c75-f62133241689" providerId="ADAL" clId="{4BE78164-BF56-4551-8338-1578041DAB0F}" dt="2022-01-20T23:10:49.824" v="3187"/>
          <ac:spMkLst>
            <pc:docMk/>
            <pc:sldMk cId="3391675613" sldId="333"/>
            <ac:spMk id="31748" creationId="{4C04E4E3-3B24-46DA-8223-24E00DE1ADE2}"/>
          </ac:spMkLst>
        </pc:spChg>
      </pc:sldChg>
      <pc:sldChg chg="modSp mod ord modShow modNotesTx">
        <pc:chgData name="Froduald Kabanza" userId="edf393d0-642b-4b9e-8c75-f62133241689" providerId="ADAL" clId="{4BE78164-BF56-4551-8338-1578041DAB0F}" dt="2022-01-24T15:59:40.722" v="13643" actId="729"/>
        <pc:sldMkLst>
          <pc:docMk/>
          <pc:sldMk cId="0" sldId="355"/>
        </pc:sldMkLst>
        <pc:spChg chg="mod">
          <ac:chgData name="Froduald Kabanza" userId="edf393d0-642b-4b9e-8c75-f62133241689" providerId="ADAL" clId="{4BE78164-BF56-4551-8338-1578041DAB0F}" dt="2022-01-21T06:15:41.568" v="13574" actId="20577"/>
          <ac:spMkLst>
            <pc:docMk/>
            <pc:sldMk cId="0" sldId="355"/>
            <ac:spMk id="21505" creationId="{951A0312-4847-486A-AA12-7C8AB18BA3C7}"/>
          </ac:spMkLst>
        </pc:spChg>
        <pc:spChg chg="mod">
          <ac:chgData name="Froduald Kabanza" userId="edf393d0-642b-4b9e-8c75-f62133241689" providerId="ADAL" clId="{4BE78164-BF56-4551-8338-1578041DAB0F}" dt="2022-01-21T06:15:55.058" v="13577" actId="20577"/>
          <ac:spMkLst>
            <pc:docMk/>
            <pc:sldMk cId="0" sldId="355"/>
            <ac:spMk id="21506" creationId="{27F2368C-1AA9-4826-A792-30C5A5588C0D}"/>
          </ac:spMkLst>
        </pc:spChg>
        <pc:spChg chg="mod">
          <ac:chgData name="Froduald Kabanza" userId="edf393d0-642b-4b9e-8c75-f62133241689" providerId="ADAL" clId="{4BE78164-BF56-4551-8338-1578041DAB0F}" dt="2022-01-20T23:10:49.824" v="3187"/>
          <ac:spMkLst>
            <pc:docMk/>
            <pc:sldMk cId="0" sldId="355"/>
            <ac:spMk id="21508" creationId="{2BFFDF21-DDF7-4DCF-AD80-AAE175567002}"/>
          </ac:spMkLst>
        </pc:spChg>
      </pc:sldChg>
      <pc:sldChg chg="modSp mod">
        <pc:chgData name="Froduald Kabanza" userId="edf393d0-642b-4b9e-8c75-f62133241689" providerId="ADAL" clId="{4BE78164-BF56-4551-8338-1578041DAB0F}" dt="2022-01-21T06:11:46.814" v="13508"/>
        <pc:sldMkLst>
          <pc:docMk/>
          <pc:sldMk cId="404981859" sldId="405"/>
        </pc:sldMkLst>
        <pc:spChg chg="mod">
          <ac:chgData name="Froduald Kabanza" userId="edf393d0-642b-4b9e-8c75-f62133241689" providerId="ADAL" clId="{4BE78164-BF56-4551-8338-1578041DAB0F}" dt="2022-01-21T06:11:46.814" v="13508"/>
          <ac:spMkLst>
            <pc:docMk/>
            <pc:sldMk cId="404981859" sldId="405"/>
            <ac:spMk id="92162" creationId="{8315D294-25C1-4B08-B7F5-BD720D2B3860}"/>
          </ac:spMkLst>
        </pc:spChg>
        <pc:spChg chg="mod">
          <ac:chgData name="Froduald Kabanza" userId="edf393d0-642b-4b9e-8c75-f62133241689" providerId="ADAL" clId="{4BE78164-BF56-4551-8338-1578041DAB0F}" dt="2022-01-20T23:10:49.824" v="3187"/>
          <ac:spMkLst>
            <pc:docMk/>
            <pc:sldMk cId="404981859" sldId="405"/>
            <ac:spMk id="92164" creationId="{18B0593F-DE69-4C3C-9E1D-7CE6736E7CAC}"/>
          </ac:spMkLst>
        </pc:spChg>
      </pc:sldChg>
      <pc:sldChg chg="modSp del mod">
        <pc:chgData name="Froduald Kabanza" userId="edf393d0-642b-4b9e-8c75-f62133241689" providerId="ADAL" clId="{4BE78164-BF56-4551-8338-1578041DAB0F}" dt="2022-01-21T03:02:57.300" v="9629" actId="2696"/>
        <pc:sldMkLst>
          <pc:docMk/>
          <pc:sldMk cId="2933353546" sldId="407"/>
        </pc:sldMkLst>
        <pc:spChg chg="mod">
          <ac:chgData name="Froduald Kabanza" userId="edf393d0-642b-4b9e-8c75-f62133241689" providerId="ADAL" clId="{4BE78164-BF56-4551-8338-1578041DAB0F}" dt="2022-01-20T20:52:31.601" v="444" actId="20577"/>
          <ac:spMkLst>
            <pc:docMk/>
            <pc:sldMk cId="2933353546" sldId="407"/>
            <ac:spMk id="23554" creationId="{A77E7360-4440-4A07-B91F-5C817CECAF37}"/>
          </ac:spMkLst>
        </pc:spChg>
        <pc:spChg chg="mod">
          <ac:chgData name="Froduald Kabanza" userId="edf393d0-642b-4b9e-8c75-f62133241689" providerId="ADAL" clId="{4BE78164-BF56-4551-8338-1578041DAB0F}" dt="2022-01-20T23:10:49.824" v="3187"/>
          <ac:spMkLst>
            <pc:docMk/>
            <pc:sldMk cId="2933353546" sldId="407"/>
            <ac:spMk id="23556" creationId="{15C82115-0392-45EA-A9E0-5A72F86CC4ED}"/>
          </ac:spMkLst>
        </pc:spChg>
        <pc:spChg chg="mod">
          <ac:chgData name="Froduald Kabanza" userId="edf393d0-642b-4b9e-8c75-f62133241689" providerId="ADAL" clId="{4BE78164-BF56-4551-8338-1578041DAB0F}" dt="2022-01-20T20:52:04.533" v="412" actId="20577"/>
          <ac:spMkLst>
            <pc:docMk/>
            <pc:sldMk cId="2933353546" sldId="407"/>
            <ac:spMk id="23558" creationId="{D6A3D060-FAA3-4D49-B51A-7B606854511C}"/>
          </ac:spMkLst>
        </pc:spChg>
      </pc:sldChg>
      <pc:sldChg chg="del">
        <pc:chgData name="Froduald Kabanza" userId="edf393d0-642b-4b9e-8c75-f62133241689" providerId="ADAL" clId="{4BE78164-BF56-4551-8338-1578041DAB0F}" dt="2022-01-20T20:58:59.492" v="879" actId="2696"/>
        <pc:sldMkLst>
          <pc:docMk/>
          <pc:sldMk cId="0" sldId="454"/>
        </pc:sldMkLst>
      </pc:sldChg>
      <pc:sldChg chg="delSp modSp del mod ord">
        <pc:chgData name="Froduald Kabanza" userId="edf393d0-642b-4b9e-8c75-f62133241689" providerId="ADAL" clId="{4BE78164-BF56-4551-8338-1578041DAB0F}" dt="2022-01-21T03:02:57.300" v="9629" actId="2696"/>
        <pc:sldMkLst>
          <pc:docMk/>
          <pc:sldMk cId="0" sldId="457"/>
        </pc:sldMkLst>
        <pc:spChg chg="mod">
          <ac:chgData name="Froduald Kabanza" userId="edf393d0-642b-4b9e-8c75-f62133241689" providerId="ADAL" clId="{4BE78164-BF56-4551-8338-1578041DAB0F}" dt="2022-01-20T20:57:29.808" v="862" actId="14100"/>
          <ac:spMkLst>
            <pc:docMk/>
            <pc:sldMk cId="0" sldId="457"/>
            <ac:spMk id="25602" creationId="{9E01F7C9-FDE2-4406-96F0-80E1FE0A2771}"/>
          </ac:spMkLst>
        </pc:spChg>
        <pc:spChg chg="mod">
          <ac:chgData name="Froduald Kabanza" userId="edf393d0-642b-4b9e-8c75-f62133241689" providerId="ADAL" clId="{4BE78164-BF56-4551-8338-1578041DAB0F}" dt="2022-01-20T23:10:49.824" v="3187"/>
          <ac:spMkLst>
            <pc:docMk/>
            <pc:sldMk cId="0" sldId="457"/>
            <ac:spMk id="25604" creationId="{47D4D586-9591-4E82-AD43-A12E9BD18BF5}"/>
          </ac:spMkLst>
        </pc:spChg>
        <pc:spChg chg="del">
          <ac:chgData name="Froduald Kabanza" userId="edf393d0-642b-4b9e-8c75-f62133241689" providerId="ADAL" clId="{4BE78164-BF56-4551-8338-1578041DAB0F}" dt="2022-01-20T20:57:24.441" v="860" actId="478"/>
          <ac:spMkLst>
            <pc:docMk/>
            <pc:sldMk cId="0" sldId="457"/>
            <ac:spMk id="25606" creationId="{92D6954A-B6A4-4AA4-BF98-6F0369FD4201}"/>
          </ac:spMkLst>
        </pc:spChg>
        <pc:picChg chg="del">
          <ac:chgData name="Froduald Kabanza" userId="edf393d0-642b-4b9e-8c75-f62133241689" providerId="ADAL" clId="{4BE78164-BF56-4551-8338-1578041DAB0F}" dt="2022-01-20T20:57:25.360" v="861" actId="478"/>
          <ac:picMkLst>
            <pc:docMk/>
            <pc:sldMk cId="0" sldId="457"/>
            <ac:picMk id="9" creationId="{6DB9E37E-6940-4CF2-8243-B1497E24B8F8}"/>
          </ac:picMkLst>
        </pc:picChg>
      </pc:sldChg>
      <pc:sldChg chg="delSp modSp del mod ord">
        <pc:chgData name="Froduald Kabanza" userId="edf393d0-642b-4b9e-8c75-f62133241689" providerId="ADAL" clId="{4BE78164-BF56-4551-8338-1578041DAB0F}" dt="2022-01-21T03:02:57.300" v="9629" actId="2696"/>
        <pc:sldMkLst>
          <pc:docMk/>
          <pc:sldMk cId="0" sldId="459"/>
        </pc:sldMkLst>
        <pc:spChg chg="del">
          <ac:chgData name="Froduald Kabanza" userId="edf393d0-642b-4b9e-8c75-f62133241689" providerId="ADAL" clId="{4BE78164-BF56-4551-8338-1578041DAB0F}" dt="2022-01-20T20:53:32.226" v="502" actId="478"/>
          <ac:spMkLst>
            <pc:docMk/>
            <pc:sldMk cId="0" sldId="459"/>
            <ac:spMk id="5" creationId="{C37DEE60-A719-47B0-BCE0-15E8D2919BC4}"/>
          </ac:spMkLst>
        </pc:spChg>
        <pc:spChg chg="mod">
          <ac:chgData name="Froduald Kabanza" userId="edf393d0-642b-4b9e-8c75-f62133241689" providerId="ADAL" clId="{4BE78164-BF56-4551-8338-1578041DAB0F}" dt="2022-01-20T20:53:16.712" v="501" actId="20577"/>
          <ac:spMkLst>
            <pc:docMk/>
            <pc:sldMk cId="0" sldId="459"/>
            <ac:spMk id="29698" creationId="{921C408D-CC23-41DB-B791-F54E9DE80EC4}"/>
          </ac:spMkLst>
        </pc:spChg>
        <pc:spChg chg="mod">
          <ac:chgData name="Froduald Kabanza" userId="edf393d0-642b-4b9e-8c75-f62133241689" providerId="ADAL" clId="{4BE78164-BF56-4551-8338-1578041DAB0F}" dt="2022-01-20T23:10:49.824" v="3187"/>
          <ac:spMkLst>
            <pc:docMk/>
            <pc:sldMk cId="0" sldId="459"/>
            <ac:spMk id="29700" creationId="{0F00D809-6738-4D9C-AEC6-8C4731186C6B}"/>
          </ac:spMkLst>
        </pc:spChg>
        <pc:spChg chg="del">
          <ac:chgData name="Froduald Kabanza" userId="edf393d0-642b-4b9e-8c75-f62133241689" providerId="ADAL" clId="{4BE78164-BF56-4551-8338-1578041DAB0F}" dt="2022-01-20T20:53:32.226" v="502" actId="478"/>
          <ac:spMkLst>
            <pc:docMk/>
            <pc:sldMk cId="0" sldId="459"/>
            <ac:spMk id="29702" creationId="{5D9BCDBA-92A1-48FC-ADE1-E3511EEFD355}"/>
          </ac:spMkLst>
        </pc:spChg>
        <pc:picChg chg="del">
          <ac:chgData name="Froduald Kabanza" userId="edf393d0-642b-4b9e-8c75-f62133241689" providerId="ADAL" clId="{4BE78164-BF56-4551-8338-1578041DAB0F}" dt="2022-01-20T20:53:32.226" v="502" actId="478"/>
          <ac:picMkLst>
            <pc:docMk/>
            <pc:sldMk cId="0" sldId="459"/>
            <ac:picMk id="29703" creationId="{E9362959-53B3-4DE2-8805-D27DC7261ADE}"/>
          </ac:picMkLst>
        </pc:picChg>
      </pc:sldChg>
      <pc:sldChg chg="del">
        <pc:chgData name="Froduald Kabanza" userId="edf393d0-642b-4b9e-8c75-f62133241689" providerId="ADAL" clId="{4BE78164-BF56-4551-8338-1578041DAB0F}" dt="2022-01-20T20:58:59.492" v="879" actId="2696"/>
        <pc:sldMkLst>
          <pc:docMk/>
          <pc:sldMk cId="0" sldId="460"/>
        </pc:sldMkLst>
      </pc:sldChg>
      <pc:sldChg chg="del">
        <pc:chgData name="Froduald Kabanza" userId="edf393d0-642b-4b9e-8c75-f62133241689" providerId="ADAL" clId="{4BE78164-BF56-4551-8338-1578041DAB0F}" dt="2022-01-20T20:59:46.784" v="884" actId="2696"/>
        <pc:sldMkLst>
          <pc:docMk/>
          <pc:sldMk cId="0" sldId="462"/>
        </pc:sldMkLst>
      </pc:sldChg>
      <pc:sldChg chg="del">
        <pc:chgData name="Froduald Kabanza" userId="edf393d0-642b-4b9e-8c75-f62133241689" providerId="ADAL" clId="{4BE78164-BF56-4551-8338-1578041DAB0F}" dt="2022-01-20T20:59:46.784" v="884" actId="2696"/>
        <pc:sldMkLst>
          <pc:docMk/>
          <pc:sldMk cId="0" sldId="463"/>
        </pc:sldMkLst>
      </pc:sldChg>
      <pc:sldChg chg="del">
        <pc:chgData name="Froduald Kabanza" userId="edf393d0-642b-4b9e-8c75-f62133241689" providerId="ADAL" clId="{4BE78164-BF56-4551-8338-1578041DAB0F}" dt="2022-01-20T20:59:54.667" v="885" actId="2696"/>
        <pc:sldMkLst>
          <pc:docMk/>
          <pc:sldMk cId="0" sldId="465"/>
        </pc:sldMkLst>
      </pc:sldChg>
      <pc:sldChg chg="del">
        <pc:chgData name="Froduald Kabanza" userId="edf393d0-642b-4b9e-8c75-f62133241689" providerId="ADAL" clId="{4BE78164-BF56-4551-8338-1578041DAB0F}" dt="2022-01-20T20:59:54.667" v="885" actId="2696"/>
        <pc:sldMkLst>
          <pc:docMk/>
          <pc:sldMk cId="0" sldId="468"/>
        </pc:sldMkLst>
      </pc:sldChg>
      <pc:sldChg chg="del">
        <pc:chgData name="Froduald Kabanza" userId="edf393d0-642b-4b9e-8c75-f62133241689" providerId="ADAL" clId="{4BE78164-BF56-4551-8338-1578041DAB0F}" dt="2022-01-20T20:58:59.492" v="879" actId="2696"/>
        <pc:sldMkLst>
          <pc:docMk/>
          <pc:sldMk cId="0" sldId="469"/>
        </pc:sldMkLst>
      </pc:sldChg>
      <pc:sldChg chg="del">
        <pc:chgData name="Froduald Kabanza" userId="edf393d0-642b-4b9e-8c75-f62133241689" providerId="ADAL" clId="{4BE78164-BF56-4551-8338-1578041DAB0F}" dt="2022-01-20T20:59:46.784" v="884" actId="2696"/>
        <pc:sldMkLst>
          <pc:docMk/>
          <pc:sldMk cId="0" sldId="473"/>
        </pc:sldMkLst>
      </pc:sldChg>
      <pc:sldChg chg="del">
        <pc:chgData name="Froduald Kabanza" userId="edf393d0-642b-4b9e-8c75-f62133241689" providerId="ADAL" clId="{4BE78164-BF56-4551-8338-1578041DAB0F}" dt="2022-01-20T20:59:46.784" v="884" actId="2696"/>
        <pc:sldMkLst>
          <pc:docMk/>
          <pc:sldMk cId="0" sldId="476"/>
        </pc:sldMkLst>
      </pc:sldChg>
      <pc:sldChg chg="del">
        <pc:chgData name="Froduald Kabanza" userId="edf393d0-642b-4b9e-8c75-f62133241689" providerId="ADAL" clId="{4BE78164-BF56-4551-8338-1578041DAB0F}" dt="2022-01-20T20:59:54.667" v="885" actId="2696"/>
        <pc:sldMkLst>
          <pc:docMk/>
          <pc:sldMk cId="0" sldId="477"/>
        </pc:sldMkLst>
      </pc:sldChg>
      <pc:sldChg chg="del">
        <pc:chgData name="Froduald Kabanza" userId="edf393d0-642b-4b9e-8c75-f62133241689" providerId="ADAL" clId="{4BE78164-BF56-4551-8338-1578041DAB0F}" dt="2022-01-20T20:59:46.784" v="884" actId="2696"/>
        <pc:sldMkLst>
          <pc:docMk/>
          <pc:sldMk cId="0" sldId="478"/>
        </pc:sldMkLst>
      </pc:sldChg>
      <pc:sldChg chg="del">
        <pc:chgData name="Froduald Kabanza" userId="edf393d0-642b-4b9e-8c75-f62133241689" providerId="ADAL" clId="{4BE78164-BF56-4551-8338-1578041DAB0F}" dt="2022-01-20T20:59:46.784" v="884" actId="2696"/>
        <pc:sldMkLst>
          <pc:docMk/>
          <pc:sldMk cId="0" sldId="479"/>
        </pc:sldMkLst>
      </pc:sldChg>
      <pc:sldChg chg="del">
        <pc:chgData name="Froduald Kabanza" userId="edf393d0-642b-4b9e-8c75-f62133241689" providerId="ADAL" clId="{4BE78164-BF56-4551-8338-1578041DAB0F}" dt="2022-01-20T20:59:46.784" v="884" actId="2696"/>
        <pc:sldMkLst>
          <pc:docMk/>
          <pc:sldMk cId="0" sldId="480"/>
        </pc:sldMkLst>
      </pc:sldChg>
      <pc:sldChg chg="del">
        <pc:chgData name="Froduald Kabanza" userId="edf393d0-642b-4b9e-8c75-f62133241689" providerId="ADAL" clId="{4BE78164-BF56-4551-8338-1578041DAB0F}" dt="2022-01-20T20:59:46.784" v="884" actId="2696"/>
        <pc:sldMkLst>
          <pc:docMk/>
          <pc:sldMk cId="0" sldId="481"/>
        </pc:sldMkLst>
      </pc:sldChg>
      <pc:sldChg chg="del">
        <pc:chgData name="Froduald Kabanza" userId="edf393d0-642b-4b9e-8c75-f62133241689" providerId="ADAL" clId="{4BE78164-BF56-4551-8338-1578041DAB0F}" dt="2022-01-20T20:59:46.784" v="884" actId="2696"/>
        <pc:sldMkLst>
          <pc:docMk/>
          <pc:sldMk cId="0" sldId="482"/>
        </pc:sldMkLst>
      </pc:sldChg>
      <pc:sldChg chg="del">
        <pc:chgData name="Froduald Kabanza" userId="edf393d0-642b-4b9e-8c75-f62133241689" providerId="ADAL" clId="{4BE78164-BF56-4551-8338-1578041DAB0F}" dt="2022-01-20T20:59:46.784" v="884" actId="2696"/>
        <pc:sldMkLst>
          <pc:docMk/>
          <pc:sldMk cId="0" sldId="484"/>
        </pc:sldMkLst>
      </pc:sldChg>
      <pc:sldChg chg="del">
        <pc:chgData name="Froduald Kabanza" userId="edf393d0-642b-4b9e-8c75-f62133241689" providerId="ADAL" clId="{4BE78164-BF56-4551-8338-1578041DAB0F}" dt="2022-01-20T20:59:54.667" v="885" actId="2696"/>
        <pc:sldMkLst>
          <pc:docMk/>
          <pc:sldMk cId="0" sldId="485"/>
        </pc:sldMkLst>
      </pc:sldChg>
      <pc:sldChg chg="del">
        <pc:chgData name="Froduald Kabanza" userId="edf393d0-642b-4b9e-8c75-f62133241689" providerId="ADAL" clId="{4BE78164-BF56-4551-8338-1578041DAB0F}" dt="2022-01-20T20:59:46.784" v="884" actId="2696"/>
        <pc:sldMkLst>
          <pc:docMk/>
          <pc:sldMk cId="0" sldId="487"/>
        </pc:sldMkLst>
      </pc:sldChg>
      <pc:sldChg chg="del">
        <pc:chgData name="Froduald Kabanza" userId="edf393d0-642b-4b9e-8c75-f62133241689" providerId="ADAL" clId="{4BE78164-BF56-4551-8338-1578041DAB0F}" dt="2022-01-20T20:59:54.667" v="885" actId="2696"/>
        <pc:sldMkLst>
          <pc:docMk/>
          <pc:sldMk cId="0" sldId="488"/>
        </pc:sldMkLst>
      </pc:sldChg>
      <pc:sldChg chg="del">
        <pc:chgData name="Froduald Kabanza" userId="edf393d0-642b-4b9e-8c75-f62133241689" providerId="ADAL" clId="{4BE78164-BF56-4551-8338-1578041DAB0F}" dt="2022-01-20T20:59:54.667" v="885" actId="2696"/>
        <pc:sldMkLst>
          <pc:docMk/>
          <pc:sldMk cId="0" sldId="489"/>
        </pc:sldMkLst>
      </pc:sldChg>
      <pc:sldChg chg="del">
        <pc:chgData name="Froduald Kabanza" userId="edf393d0-642b-4b9e-8c75-f62133241689" providerId="ADAL" clId="{4BE78164-BF56-4551-8338-1578041DAB0F}" dt="2022-01-20T20:59:54.667" v="885" actId="2696"/>
        <pc:sldMkLst>
          <pc:docMk/>
          <pc:sldMk cId="0" sldId="492"/>
        </pc:sldMkLst>
      </pc:sldChg>
      <pc:sldChg chg="del">
        <pc:chgData name="Froduald Kabanza" userId="edf393d0-642b-4b9e-8c75-f62133241689" providerId="ADAL" clId="{4BE78164-BF56-4551-8338-1578041DAB0F}" dt="2022-01-20T20:59:54.667" v="885" actId="2696"/>
        <pc:sldMkLst>
          <pc:docMk/>
          <pc:sldMk cId="0" sldId="493"/>
        </pc:sldMkLst>
      </pc:sldChg>
      <pc:sldChg chg="del">
        <pc:chgData name="Froduald Kabanza" userId="edf393d0-642b-4b9e-8c75-f62133241689" providerId="ADAL" clId="{4BE78164-BF56-4551-8338-1578041DAB0F}" dt="2022-01-20T20:59:54.667" v="885" actId="2696"/>
        <pc:sldMkLst>
          <pc:docMk/>
          <pc:sldMk cId="0" sldId="494"/>
        </pc:sldMkLst>
      </pc:sldChg>
      <pc:sldChg chg="del">
        <pc:chgData name="Froduald Kabanza" userId="edf393d0-642b-4b9e-8c75-f62133241689" providerId="ADAL" clId="{4BE78164-BF56-4551-8338-1578041DAB0F}" dt="2022-01-20T20:59:54.667" v="885" actId="2696"/>
        <pc:sldMkLst>
          <pc:docMk/>
          <pc:sldMk cId="0" sldId="495"/>
        </pc:sldMkLst>
      </pc:sldChg>
      <pc:sldChg chg="del">
        <pc:chgData name="Froduald Kabanza" userId="edf393d0-642b-4b9e-8c75-f62133241689" providerId="ADAL" clId="{4BE78164-BF56-4551-8338-1578041DAB0F}" dt="2022-01-20T20:59:46.784" v="884" actId="2696"/>
        <pc:sldMkLst>
          <pc:docMk/>
          <pc:sldMk cId="0" sldId="496"/>
        </pc:sldMkLst>
      </pc:sldChg>
      <pc:sldChg chg="del">
        <pc:chgData name="Froduald Kabanza" userId="edf393d0-642b-4b9e-8c75-f62133241689" providerId="ADAL" clId="{4BE78164-BF56-4551-8338-1578041DAB0F}" dt="2022-01-20T20:59:46.784" v="884" actId="2696"/>
        <pc:sldMkLst>
          <pc:docMk/>
          <pc:sldMk cId="0" sldId="497"/>
        </pc:sldMkLst>
      </pc:sldChg>
      <pc:sldChg chg="del">
        <pc:chgData name="Froduald Kabanza" userId="edf393d0-642b-4b9e-8c75-f62133241689" providerId="ADAL" clId="{4BE78164-BF56-4551-8338-1578041DAB0F}" dt="2022-01-20T20:59:46.784" v="884" actId="2696"/>
        <pc:sldMkLst>
          <pc:docMk/>
          <pc:sldMk cId="0" sldId="498"/>
        </pc:sldMkLst>
      </pc:sldChg>
      <pc:sldChg chg="del">
        <pc:chgData name="Froduald Kabanza" userId="edf393d0-642b-4b9e-8c75-f62133241689" providerId="ADAL" clId="{4BE78164-BF56-4551-8338-1578041DAB0F}" dt="2022-01-20T20:59:54.667" v="885" actId="2696"/>
        <pc:sldMkLst>
          <pc:docMk/>
          <pc:sldMk cId="0" sldId="500"/>
        </pc:sldMkLst>
      </pc:sldChg>
      <pc:sldChg chg="del">
        <pc:chgData name="Froduald Kabanza" userId="edf393d0-642b-4b9e-8c75-f62133241689" providerId="ADAL" clId="{4BE78164-BF56-4551-8338-1578041DAB0F}" dt="2022-01-20T20:59:54.667" v="885" actId="2696"/>
        <pc:sldMkLst>
          <pc:docMk/>
          <pc:sldMk cId="0" sldId="501"/>
        </pc:sldMkLst>
      </pc:sldChg>
      <pc:sldChg chg="del">
        <pc:chgData name="Froduald Kabanza" userId="edf393d0-642b-4b9e-8c75-f62133241689" providerId="ADAL" clId="{4BE78164-BF56-4551-8338-1578041DAB0F}" dt="2022-01-20T20:59:46.784" v="884" actId="2696"/>
        <pc:sldMkLst>
          <pc:docMk/>
          <pc:sldMk cId="0" sldId="507"/>
        </pc:sldMkLst>
      </pc:sldChg>
      <pc:sldChg chg="del">
        <pc:chgData name="Froduald Kabanza" userId="edf393d0-642b-4b9e-8c75-f62133241689" providerId="ADAL" clId="{4BE78164-BF56-4551-8338-1578041DAB0F}" dt="2022-01-20T20:59:54.667" v="885" actId="2696"/>
        <pc:sldMkLst>
          <pc:docMk/>
          <pc:sldMk cId="0" sldId="508"/>
        </pc:sldMkLst>
      </pc:sldChg>
      <pc:sldChg chg="del">
        <pc:chgData name="Froduald Kabanza" userId="edf393d0-642b-4b9e-8c75-f62133241689" providerId="ADAL" clId="{4BE78164-BF56-4551-8338-1578041DAB0F}" dt="2022-01-20T20:59:54.667" v="885" actId="2696"/>
        <pc:sldMkLst>
          <pc:docMk/>
          <pc:sldMk cId="0" sldId="511"/>
        </pc:sldMkLst>
      </pc:sldChg>
      <pc:sldChg chg="modSp mod">
        <pc:chgData name="Froduald Kabanza" userId="edf393d0-642b-4b9e-8c75-f62133241689" providerId="ADAL" clId="{4BE78164-BF56-4551-8338-1578041DAB0F}" dt="2022-01-24T15:56:01.074" v="13642" actId="20577"/>
        <pc:sldMkLst>
          <pc:docMk/>
          <pc:sldMk cId="0" sldId="514"/>
        </pc:sldMkLst>
        <pc:spChg chg="mod">
          <ac:chgData name="Froduald Kabanza" userId="edf393d0-642b-4b9e-8c75-f62133241689" providerId="ADAL" clId="{4BE78164-BF56-4551-8338-1578041DAB0F}" dt="2022-01-24T15:56:01.074" v="13642" actId="20577"/>
          <ac:spMkLst>
            <pc:docMk/>
            <pc:sldMk cId="0" sldId="514"/>
            <ac:spMk id="88066" creationId="{0D3290DF-85AB-47E0-9329-4813CED7CA4C}"/>
          </ac:spMkLst>
        </pc:spChg>
        <pc:spChg chg="mod">
          <ac:chgData name="Froduald Kabanza" userId="edf393d0-642b-4b9e-8c75-f62133241689" providerId="ADAL" clId="{4BE78164-BF56-4551-8338-1578041DAB0F}" dt="2022-01-20T23:10:49.824" v="3187"/>
          <ac:spMkLst>
            <pc:docMk/>
            <pc:sldMk cId="0" sldId="514"/>
            <ac:spMk id="88068" creationId="{150F7534-AAE2-40DF-A3F1-6B0C88B93132}"/>
          </ac:spMkLst>
        </pc:spChg>
      </pc:sldChg>
      <pc:sldChg chg="del">
        <pc:chgData name="Froduald Kabanza" userId="edf393d0-642b-4b9e-8c75-f62133241689" providerId="ADAL" clId="{4BE78164-BF56-4551-8338-1578041DAB0F}" dt="2022-01-20T20:59:46.784" v="884" actId="2696"/>
        <pc:sldMkLst>
          <pc:docMk/>
          <pc:sldMk cId="0" sldId="517"/>
        </pc:sldMkLst>
      </pc:sldChg>
      <pc:sldChg chg="del">
        <pc:chgData name="Froduald Kabanza" userId="edf393d0-642b-4b9e-8c75-f62133241689" providerId="ADAL" clId="{4BE78164-BF56-4551-8338-1578041DAB0F}" dt="2022-01-20T20:59:46.784" v="884" actId="2696"/>
        <pc:sldMkLst>
          <pc:docMk/>
          <pc:sldMk cId="0" sldId="518"/>
        </pc:sldMkLst>
      </pc:sldChg>
      <pc:sldChg chg="del">
        <pc:chgData name="Froduald Kabanza" userId="edf393d0-642b-4b9e-8c75-f62133241689" providerId="ADAL" clId="{4BE78164-BF56-4551-8338-1578041DAB0F}" dt="2022-01-20T20:59:46.784" v="884" actId="2696"/>
        <pc:sldMkLst>
          <pc:docMk/>
          <pc:sldMk cId="0" sldId="519"/>
        </pc:sldMkLst>
      </pc:sldChg>
      <pc:sldChg chg="del">
        <pc:chgData name="Froduald Kabanza" userId="edf393d0-642b-4b9e-8c75-f62133241689" providerId="ADAL" clId="{4BE78164-BF56-4551-8338-1578041DAB0F}" dt="2022-01-20T20:59:46.784" v="884" actId="2696"/>
        <pc:sldMkLst>
          <pc:docMk/>
          <pc:sldMk cId="0" sldId="521"/>
        </pc:sldMkLst>
      </pc:sldChg>
      <pc:sldChg chg="del">
        <pc:chgData name="Froduald Kabanza" userId="edf393d0-642b-4b9e-8c75-f62133241689" providerId="ADAL" clId="{4BE78164-BF56-4551-8338-1578041DAB0F}" dt="2022-01-20T20:59:46.784" v="884" actId="2696"/>
        <pc:sldMkLst>
          <pc:docMk/>
          <pc:sldMk cId="0" sldId="522"/>
        </pc:sldMkLst>
      </pc:sldChg>
      <pc:sldChg chg="addSp modSp mod">
        <pc:chgData name="Froduald Kabanza" userId="edf393d0-642b-4b9e-8c75-f62133241689" providerId="ADAL" clId="{4BE78164-BF56-4551-8338-1578041DAB0F}" dt="2022-01-21T02:54:12.365" v="8824" actId="20577"/>
        <pc:sldMkLst>
          <pc:docMk/>
          <pc:sldMk cId="2282563712" sldId="696"/>
        </pc:sldMkLst>
        <pc:spChg chg="mod">
          <ac:chgData name="Froduald Kabanza" userId="edf393d0-642b-4b9e-8c75-f62133241689" providerId="ADAL" clId="{4BE78164-BF56-4551-8338-1578041DAB0F}" dt="2022-01-21T02:54:12.365" v="8824" actId="20577"/>
          <ac:spMkLst>
            <pc:docMk/>
            <pc:sldMk cId="2282563712" sldId="696"/>
            <ac:spMk id="29" creationId="{30C3C5B1-5776-4650-8EF8-E56C7045F286}"/>
          </ac:spMkLst>
        </pc:spChg>
        <pc:spChg chg="mod">
          <ac:chgData name="Froduald Kabanza" userId="edf393d0-642b-4b9e-8c75-f62133241689" providerId="ADAL" clId="{4BE78164-BF56-4551-8338-1578041DAB0F}" dt="2022-01-21T02:53:50.590" v="8790" actId="1076"/>
          <ac:spMkLst>
            <pc:docMk/>
            <pc:sldMk cId="2282563712" sldId="696"/>
            <ac:spMk id="49" creationId="{6263D7BB-937B-4ED3-AE74-64C49812CF55}"/>
          </ac:spMkLst>
        </pc:spChg>
        <pc:spChg chg="mod">
          <ac:chgData name="Froduald Kabanza" userId="edf393d0-642b-4b9e-8c75-f62133241689" providerId="ADAL" clId="{4BE78164-BF56-4551-8338-1578041DAB0F}" dt="2022-01-20T23:10:49.824" v="3187"/>
          <ac:spMkLst>
            <pc:docMk/>
            <pc:sldMk cId="2282563712" sldId="696"/>
            <ac:spMk id="22533" creationId="{00000000-0000-0000-0000-000000000000}"/>
          </ac:spMkLst>
        </pc:spChg>
        <pc:grpChg chg="add mod">
          <ac:chgData name="Froduald Kabanza" userId="edf393d0-642b-4b9e-8c75-f62133241689" providerId="ADAL" clId="{4BE78164-BF56-4551-8338-1578041DAB0F}" dt="2022-01-21T02:53:32.520" v="8787" actId="1076"/>
          <ac:grpSpMkLst>
            <pc:docMk/>
            <pc:sldMk cId="2282563712" sldId="696"/>
            <ac:grpSpMk id="28" creationId="{C6BE69DD-9012-4A03-AC2F-149ED3FD767C}"/>
          </ac:grpSpMkLst>
        </pc:grpChg>
        <pc:cxnChg chg="mod">
          <ac:chgData name="Froduald Kabanza" userId="edf393d0-642b-4b9e-8c75-f62133241689" providerId="ADAL" clId="{4BE78164-BF56-4551-8338-1578041DAB0F}" dt="2022-01-21T02:54:12.365" v="8824" actId="20577"/>
          <ac:cxnSpMkLst>
            <pc:docMk/>
            <pc:sldMk cId="2282563712" sldId="696"/>
            <ac:cxnSpMk id="31" creationId="{C0636592-C669-454E-BACB-0C0B57088A92}"/>
          </ac:cxnSpMkLst>
        </pc:cxnChg>
        <pc:cxnChg chg="mod">
          <ac:chgData name="Froduald Kabanza" userId="edf393d0-642b-4b9e-8c75-f62133241689" providerId="ADAL" clId="{4BE78164-BF56-4551-8338-1578041DAB0F}" dt="2022-01-21T02:53:46.892" v="8789" actId="14100"/>
          <ac:cxnSpMkLst>
            <pc:docMk/>
            <pc:sldMk cId="2282563712" sldId="696"/>
            <ac:cxnSpMk id="36" creationId="{190EDA56-222D-419F-BA7A-13282E10550F}"/>
          </ac:cxnSpMkLst>
        </pc:cxnChg>
      </pc:sldChg>
      <pc:sldChg chg="delSp modSp del mod ord">
        <pc:chgData name="Froduald Kabanza" userId="edf393d0-642b-4b9e-8c75-f62133241689" providerId="ADAL" clId="{4BE78164-BF56-4551-8338-1578041DAB0F}" dt="2022-01-21T03:02:57.300" v="9629" actId="2696"/>
        <pc:sldMkLst>
          <pc:docMk/>
          <pc:sldMk cId="34717944" sldId="697"/>
        </pc:sldMkLst>
        <pc:spChg chg="del">
          <ac:chgData name="Froduald Kabanza" userId="edf393d0-642b-4b9e-8c75-f62133241689" providerId="ADAL" clId="{4BE78164-BF56-4551-8338-1578041DAB0F}" dt="2022-01-20T20:57:57.931" v="878" actId="478"/>
          <ac:spMkLst>
            <pc:docMk/>
            <pc:sldMk cId="34717944" sldId="697"/>
            <ac:spMk id="4" creationId="{B668FC61-5905-43E4-BD91-2F1876FFFC4C}"/>
          </ac:spMkLst>
        </pc:spChg>
        <pc:spChg chg="mod">
          <ac:chgData name="Froduald Kabanza" userId="edf393d0-642b-4b9e-8c75-f62133241689" providerId="ADAL" clId="{4BE78164-BF56-4551-8338-1578041DAB0F}" dt="2022-01-20T20:57:53.391" v="875" actId="14100"/>
          <ac:spMkLst>
            <pc:docMk/>
            <pc:sldMk cId="34717944" sldId="697"/>
            <ac:spMk id="27650" creationId="{1378A0FF-2DAB-47B5-A10D-2A972AEBF252}"/>
          </ac:spMkLst>
        </pc:spChg>
        <pc:spChg chg="mod">
          <ac:chgData name="Froduald Kabanza" userId="edf393d0-642b-4b9e-8c75-f62133241689" providerId="ADAL" clId="{4BE78164-BF56-4551-8338-1578041DAB0F}" dt="2022-01-20T23:10:49.824" v="3187"/>
          <ac:spMkLst>
            <pc:docMk/>
            <pc:sldMk cId="34717944" sldId="697"/>
            <ac:spMk id="27652" creationId="{CC4D8302-B167-4515-9CE7-85FAC5485543}"/>
          </ac:spMkLst>
        </pc:spChg>
        <pc:spChg chg="del">
          <ac:chgData name="Froduald Kabanza" userId="edf393d0-642b-4b9e-8c75-f62133241689" providerId="ADAL" clId="{4BE78164-BF56-4551-8338-1578041DAB0F}" dt="2022-01-20T20:57:54.991" v="876" actId="478"/>
          <ac:spMkLst>
            <pc:docMk/>
            <pc:sldMk cId="34717944" sldId="697"/>
            <ac:spMk id="27654" creationId="{DF2E97B9-45ED-41CB-A29D-A648032E0F25}"/>
          </ac:spMkLst>
        </pc:spChg>
        <pc:picChg chg="del">
          <ac:chgData name="Froduald Kabanza" userId="edf393d0-642b-4b9e-8c75-f62133241689" providerId="ADAL" clId="{4BE78164-BF56-4551-8338-1578041DAB0F}" dt="2022-01-20T20:57:55.884" v="877" actId="478"/>
          <ac:picMkLst>
            <pc:docMk/>
            <pc:sldMk cId="34717944" sldId="697"/>
            <ac:picMk id="3" creationId="{74A71E99-0DB2-4837-82E9-E20B15C0F8E0}"/>
          </ac:picMkLst>
        </pc:picChg>
      </pc:sldChg>
      <pc:sldChg chg="del">
        <pc:chgData name="Froduald Kabanza" userId="edf393d0-642b-4b9e-8c75-f62133241689" providerId="ADAL" clId="{4BE78164-BF56-4551-8338-1578041DAB0F}" dt="2022-01-20T20:59:46.784" v="884" actId="2696"/>
        <pc:sldMkLst>
          <pc:docMk/>
          <pc:sldMk cId="812313677" sldId="698"/>
        </pc:sldMkLst>
      </pc:sldChg>
      <pc:sldChg chg="del">
        <pc:chgData name="Froduald Kabanza" userId="edf393d0-642b-4b9e-8c75-f62133241689" providerId="ADAL" clId="{4BE78164-BF56-4551-8338-1578041DAB0F}" dt="2022-01-20T20:59:46.784" v="884" actId="2696"/>
        <pc:sldMkLst>
          <pc:docMk/>
          <pc:sldMk cId="360748642" sldId="699"/>
        </pc:sldMkLst>
      </pc:sldChg>
      <pc:sldChg chg="del">
        <pc:chgData name="Froduald Kabanza" userId="edf393d0-642b-4b9e-8c75-f62133241689" providerId="ADAL" clId="{4BE78164-BF56-4551-8338-1578041DAB0F}" dt="2022-01-20T20:59:54.667" v="885" actId="2696"/>
        <pc:sldMkLst>
          <pc:docMk/>
          <pc:sldMk cId="2097260269" sldId="700"/>
        </pc:sldMkLst>
      </pc:sldChg>
      <pc:sldChg chg="del">
        <pc:chgData name="Froduald Kabanza" userId="edf393d0-642b-4b9e-8c75-f62133241689" providerId="ADAL" clId="{4BE78164-BF56-4551-8338-1578041DAB0F}" dt="2022-01-20T20:59:46.784" v="884" actId="2696"/>
        <pc:sldMkLst>
          <pc:docMk/>
          <pc:sldMk cId="2658075881" sldId="701"/>
        </pc:sldMkLst>
      </pc:sldChg>
      <pc:sldChg chg="del">
        <pc:chgData name="Froduald Kabanza" userId="edf393d0-642b-4b9e-8c75-f62133241689" providerId="ADAL" clId="{4BE78164-BF56-4551-8338-1578041DAB0F}" dt="2022-01-20T20:59:46.784" v="884" actId="2696"/>
        <pc:sldMkLst>
          <pc:docMk/>
          <pc:sldMk cId="3190551740" sldId="702"/>
        </pc:sldMkLst>
      </pc:sldChg>
      <pc:sldChg chg="del">
        <pc:chgData name="Froduald Kabanza" userId="edf393d0-642b-4b9e-8c75-f62133241689" providerId="ADAL" clId="{4BE78164-BF56-4551-8338-1578041DAB0F}" dt="2022-01-20T20:59:46.784" v="884" actId="2696"/>
        <pc:sldMkLst>
          <pc:docMk/>
          <pc:sldMk cId="2335912615" sldId="703"/>
        </pc:sldMkLst>
      </pc:sldChg>
      <pc:sldChg chg="del">
        <pc:chgData name="Froduald Kabanza" userId="edf393d0-642b-4b9e-8c75-f62133241689" providerId="ADAL" clId="{4BE78164-BF56-4551-8338-1578041DAB0F}" dt="2022-01-20T20:59:46.784" v="884" actId="2696"/>
        <pc:sldMkLst>
          <pc:docMk/>
          <pc:sldMk cId="1697407249" sldId="704"/>
        </pc:sldMkLst>
      </pc:sldChg>
      <pc:sldChg chg="del">
        <pc:chgData name="Froduald Kabanza" userId="edf393d0-642b-4b9e-8c75-f62133241689" providerId="ADAL" clId="{4BE78164-BF56-4551-8338-1578041DAB0F}" dt="2022-01-20T20:59:46.784" v="884" actId="2696"/>
        <pc:sldMkLst>
          <pc:docMk/>
          <pc:sldMk cId="3805148594" sldId="705"/>
        </pc:sldMkLst>
      </pc:sldChg>
      <pc:sldChg chg="del">
        <pc:chgData name="Froduald Kabanza" userId="edf393d0-642b-4b9e-8c75-f62133241689" providerId="ADAL" clId="{4BE78164-BF56-4551-8338-1578041DAB0F}" dt="2022-01-20T20:59:46.784" v="884" actId="2696"/>
        <pc:sldMkLst>
          <pc:docMk/>
          <pc:sldMk cId="2347768194" sldId="706"/>
        </pc:sldMkLst>
      </pc:sldChg>
      <pc:sldChg chg="del">
        <pc:chgData name="Froduald Kabanza" userId="edf393d0-642b-4b9e-8c75-f62133241689" providerId="ADAL" clId="{4BE78164-BF56-4551-8338-1578041DAB0F}" dt="2022-01-20T20:59:46.784" v="884" actId="2696"/>
        <pc:sldMkLst>
          <pc:docMk/>
          <pc:sldMk cId="3327219017" sldId="708"/>
        </pc:sldMkLst>
      </pc:sldChg>
      <pc:sldChg chg="del">
        <pc:chgData name="Froduald Kabanza" userId="edf393d0-642b-4b9e-8c75-f62133241689" providerId="ADAL" clId="{4BE78164-BF56-4551-8338-1578041DAB0F}" dt="2022-01-20T20:59:46.784" v="884" actId="2696"/>
        <pc:sldMkLst>
          <pc:docMk/>
          <pc:sldMk cId="194286932" sldId="709"/>
        </pc:sldMkLst>
      </pc:sldChg>
      <pc:sldChg chg="del">
        <pc:chgData name="Froduald Kabanza" userId="edf393d0-642b-4b9e-8c75-f62133241689" providerId="ADAL" clId="{4BE78164-BF56-4551-8338-1578041DAB0F}" dt="2022-01-20T20:59:46.784" v="884" actId="2696"/>
        <pc:sldMkLst>
          <pc:docMk/>
          <pc:sldMk cId="3871340959" sldId="710"/>
        </pc:sldMkLst>
      </pc:sldChg>
      <pc:sldChg chg="del">
        <pc:chgData name="Froduald Kabanza" userId="edf393d0-642b-4b9e-8c75-f62133241689" providerId="ADAL" clId="{4BE78164-BF56-4551-8338-1578041DAB0F}" dt="2022-01-20T20:59:46.784" v="884" actId="2696"/>
        <pc:sldMkLst>
          <pc:docMk/>
          <pc:sldMk cId="709353636" sldId="711"/>
        </pc:sldMkLst>
      </pc:sldChg>
      <pc:sldChg chg="del">
        <pc:chgData name="Froduald Kabanza" userId="edf393d0-642b-4b9e-8c75-f62133241689" providerId="ADAL" clId="{4BE78164-BF56-4551-8338-1578041DAB0F}" dt="2022-01-20T20:59:46.784" v="884" actId="2696"/>
        <pc:sldMkLst>
          <pc:docMk/>
          <pc:sldMk cId="3879330187" sldId="712"/>
        </pc:sldMkLst>
      </pc:sldChg>
      <pc:sldChg chg="del">
        <pc:chgData name="Froduald Kabanza" userId="edf393d0-642b-4b9e-8c75-f62133241689" providerId="ADAL" clId="{4BE78164-BF56-4551-8338-1578041DAB0F}" dt="2022-01-20T20:59:46.784" v="884" actId="2696"/>
        <pc:sldMkLst>
          <pc:docMk/>
          <pc:sldMk cId="3175463291" sldId="714"/>
        </pc:sldMkLst>
      </pc:sldChg>
      <pc:sldChg chg="del">
        <pc:chgData name="Froduald Kabanza" userId="edf393d0-642b-4b9e-8c75-f62133241689" providerId="ADAL" clId="{4BE78164-BF56-4551-8338-1578041DAB0F}" dt="2022-01-20T20:59:46.784" v="884" actId="2696"/>
        <pc:sldMkLst>
          <pc:docMk/>
          <pc:sldMk cId="2596125750" sldId="715"/>
        </pc:sldMkLst>
      </pc:sldChg>
      <pc:sldChg chg="delSp modSp del mod">
        <pc:chgData name="Froduald Kabanza" userId="edf393d0-642b-4b9e-8c75-f62133241689" providerId="ADAL" clId="{4BE78164-BF56-4551-8338-1578041DAB0F}" dt="2022-01-21T03:02:57.300" v="9629" actId="2696"/>
        <pc:sldMkLst>
          <pc:docMk/>
          <pc:sldMk cId="324724254" sldId="716"/>
        </pc:sldMkLst>
        <pc:spChg chg="mod">
          <ac:chgData name="Froduald Kabanza" userId="edf393d0-642b-4b9e-8c75-f62133241689" providerId="ADAL" clId="{4BE78164-BF56-4551-8338-1578041DAB0F}" dt="2022-01-20T20:53:51.078" v="526" actId="20577"/>
          <ac:spMkLst>
            <pc:docMk/>
            <pc:sldMk cId="324724254" sldId="716"/>
            <ac:spMk id="29698" creationId="{921C408D-CC23-41DB-B791-F54E9DE80EC4}"/>
          </ac:spMkLst>
        </pc:spChg>
        <pc:spChg chg="mod">
          <ac:chgData name="Froduald Kabanza" userId="edf393d0-642b-4b9e-8c75-f62133241689" providerId="ADAL" clId="{4BE78164-BF56-4551-8338-1578041DAB0F}" dt="2022-01-20T23:10:49.824" v="3187"/>
          <ac:spMkLst>
            <pc:docMk/>
            <pc:sldMk cId="324724254" sldId="716"/>
            <ac:spMk id="29700" creationId="{0F00D809-6738-4D9C-AEC6-8C4731186C6B}"/>
          </ac:spMkLst>
        </pc:spChg>
        <pc:spChg chg="del">
          <ac:chgData name="Froduald Kabanza" userId="edf393d0-642b-4b9e-8c75-f62133241689" providerId="ADAL" clId="{4BE78164-BF56-4551-8338-1578041DAB0F}" dt="2022-01-20T20:59:18.708" v="881" actId="478"/>
          <ac:spMkLst>
            <pc:docMk/>
            <pc:sldMk cId="324724254" sldId="716"/>
            <ac:spMk id="29702" creationId="{5D9BCDBA-92A1-48FC-ADE1-E3511EEFD355}"/>
          </ac:spMkLst>
        </pc:spChg>
      </pc:sldChg>
      <pc:sldChg chg="modSp add mod ord modAnim modNotesTx">
        <pc:chgData name="Froduald Kabanza" userId="edf393d0-642b-4b9e-8c75-f62133241689" providerId="ADAL" clId="{4BE78164-BF56-4551-8338-1578041DAB0F}" dt="2022-01-21T03:03:08.135" v="9631"/>
        <pc:sldMkLst>
          <pc:docMk/>
          <pc:sldMk cId="844883617" sldId="717"/>
        </pc:sldMkLst>
        <pc:spChg chg="mod">
          <ac:chgData name="Froduald Kabanza" userId="edf393d0-642b-4b9e-8c75-f62133241689" providerId="ADAL" clId="{4BE78164-BF56-4551-8338-1578041DAB0F}" dt="2022-01-21T03:01:51.603" v="9618" actId="20577"/>
          <ac:spMkLst>
            <pc:docMk/>
            <pc:sldMk cId="844883617" sldId="717"/>
            <ac:spMk id="21506" creationId="{27F2368C-1AA9-4826-A792-30C5A5588C0D}"/>
          </ac:spMkLst>
        </pc:spChg>
        <pc:spChg chg="mod">
          <ac:chgData name="Froduald Kabanza" userId="edf393d0-642b-4b9e-8c75-f62133241689" providerId="ADAL" clId="{4BE78164-BF56-4551-8338-1578041DAB0F}" dt="2022-01-20T23:10:49.824" v="3187"/>
          <ac:spMkLst>
            <pc:docMk/>
            <pc:sldMk cId="844883617" sldId="717"/>
            <ac:spMk id="21508" creationId="{2BFFDF21-DDF7-4DCF-AD80-AAE175567002}"/>
          </ac:spMkLst>
        </pc:spChg>
      </pc:sldChg>
      <pc:sldChg chg="del">
        <pc:chgData name="Froduald Kabanza" userId="edf393d0-642b-4b9e-8c75-f62133241689" providerId="ADAL" clId="{4BE78164-BF56-4551-8338-1578041DAB0F}" dt="2022-01-20T20:53:57.411" v="527" actId="2696"/>
        <pc:sldMkLst>
          <pc:docMk/>
          <pc:sldMk cId="2717736005" sldId="717"/>
        </pc:sldMkLst>
      </pc:sldChg>
      <pc:sldChg chg="addSp delSp modSp add mod modAnim modNotesTx">
        <pc:chgData name="Froduald Kabanza" userId="edf393d0-642b-4b9e-8c75-f62133241689" providerId="ADAL" clId="{4BE78164-BF56-4551-8338-1578041DAB0F}" dt="2022-01-20T23:53:27.219" v="4995" actId="113"/>
        <pc:sldMkLst>
          <pc:docMk/>
          <pc:sldMk cId="3363106040" sldId="718"/>
        </pc:sldMkLst>
        <pc:spChg chg="del">
          <ac:chgData name="Froduald Kabanza" userId="edf393d0-642b-4b9e-8c75-f62133241689" providerId="ADAL" clId="{4BE78164-BF56-4551-8338-1578041DAB0F}" dt="2022-01-20T23:17:24.569" v="3491" actId="478"/>
          <ac:spMkLst>
            <pc:docMk/>
            <pc:sldMk cId="3363106040" sldId="718"/>
            <ac:spMk id="5" creationId="{C37DEE60-A719-47B0-BCE0-15E8D2919BC4}"/>
          </ac:spMkLst>
        </pc:spChg>
        <pc:spChg chg="add del mod">
          <ac:chgData name="Froduald Kabanza" userId="edf393d0-642b-4b9e-8c75-f62133241689" providerId="ADAL" clId="{4BE78164-BF56-4551-8338-1578041DAB0F}" dt="2022-01-20T23:53:27.219" v="4995" actId="113"/>
          <ac:spMkLst>
            <pc:docMk/>
            <pc:sldMk cId="3363106040" sldId="718"/>
            <ac:spMk id="14" creationId="{1552FF3D-3F43-4BCA-9914-CF982845D457}"/>
          </ac:spMkLst>
        </pc:spChg>
        <pc:spChg chg="add del mod">
          <ac:chgData name="Froduald Kabanza" userId="edf393d0-642b-4b9e-8c75-f62133241689" providerId="ADAL" clId="{4BE78164-BF56-4551-8338-1578041DAB0F}" dt="2022-01-20T23:23:29.121" v="3694" actId="478"/>
          <ac:spMkLst>
            <pc:docMk/>
            <pc:sldMk cId="3363106040" sldId="718"/>
            <ac:spMk id="15" creationId="{94C44524-1A7D-40EA-8517-391C7B782AE7}"/>
          </ac:spMkLst>
        </pc:spChg>
        <pc:spChg chg="add mod">
          <ac:chgData name="Froduald Kabanza" userId="edf393d0-642b-4b9e-8c75-f62133241689" providerId="ADAL" clId="{4BE78164-BF56-4551-8338-1578041DAB0F}" dt="2022-01-20T23:50:18.337" v="4923" actId="1076"/>
          <ac:spMkLst>
            <pc:docMk/>
            <pc:sldMk cId="3363106040" sldId="718"/>
            <ac:spMk id="16" creationId="{EF9D0A05-185A-48DA-B720-624862CB423B}"/>
          </ac:spMkLst>
        </pc:spChg>
        <pc:spChg chg="mod">
          <ac:chgData name="Froduald Kabanza" userId="edf393d0-642b-4b9e-8c75-f62133241689" providerId="ADAL" clId="{4BE78164-BF56-4551-8338-1578041DAB0F}" dt="2022-01-20T23:17:07.569" v="3487" actId="20577"/>
          <ac:spMkLst>
            <pc:docMk/>
            <pc:sldMk cId="3363106040" sldId="718"/>
            <ac:spMk id="29697" creationId="{477D0D71-70FC-44C4-8BEF-3D17C9358C4F}"/>
          </ac:spMkLst>
        </pc:spChg>
        <pc:spChg chg="mod">
          <ac:chgData name="Froduald Kabanza" userId="edf393d0-642b-4b9e-8c75-f62133241689" providerId="ADAL" clId="{4BE78164-BF56-4551-8338-1578041DAB0F}" dt="2022-01-20T23:50:08.365" v="4921" actId="1076"/>
          <ac:spMkLst>
            <pc:docMk/>
            <pc:sldMk cId="3363106040" sldId="718"/>
            <ac:spMk id="29698" creationId="{921C408D-CC23-41DB-B791-F54E9DE80EC4}"/>
          </ac:spMkLst>
        </pc:spChg>
        <pc:picChg chg="add mod">
          <ac:chgData name="Froduald Kabanza" userId="edf393d0-642b-4b9e-8c75-f62133241689" providerId="ADAL" clId="{4BE78164-BF56-4551-8338-1578041DAB0F}" dt="2022-01-20T23:50:08.365" v="4921" actId="1076"/>
          <ac:picMkLst>
            <pc:docMk/>
            <pc:sldMk cId="3363106040" sldId="718"/>
            <ac:picMk id="3" creationId="{E3A30471-0600-4563-9778-FC1FAA6A7588}"/>
          </ac:picMkLst>
        </pc:picChg>
        <pc:picChg chg="add del">
          <ac:chgData name="Froduald Kabanza" userId="edf393d0-642b-4b9e-8c75-f62133241689" providerId="ADAL" clId="{4BE78164-BF56-4551-8338-1578041DAB0F}" dt="2022-01-20T23:18:38.831" v="3545" actId="478"/>
          <ac:picMkLst>
            <pc:docMk/>
            <pc:sldMk cId="3363106040" sldId="718"/>
            <ac:picMk id="6" creationId="{C9DF25C5-614E-4348-8E26-FEA81078B763}"/>
          </ac:picMkLst>
        </pc:picChg>
        <pc:picChg chg="add mod">
          <ac:chgData name="Froduald Kabanza" userId="edf393d0-642b-4b9e-8c75-f62133241689" providerId="ADAL" clId="{4BE78164-BF56-4551-8338-1578041DAB0F}" dt="2022-01-20T23:50:08.365" v="4921" actId="1076"/>
          <ac:picMkLst>
            <pc:docMk/>
            <pc:sldMk cId="3363106040" sldId="718"/>
            <ac:picMk id="8" creationId="{50E4467A-B6B7-4981-AFEE-7CDBFBAF905D}"/>
          </ac:picMkLst>
        </pc:picChg>
      </pc:sldChg>
      <pc:sldChg chg="addSp delSp modSp add mod modAnim modNotesTx">
        <pc:chgData name="Froduald Kabanza" userId="edf393d0-642b-4b9e-8c75-f62133241689" providerId="ADAL" clId="{4BE78164-BF56-4551-8338-1578041DAB0F}" dt="2022-01-21T00:03:59.852" v="6198" actId="255"/>
        <pc:sldMkLst>
          <pc:docMk/>
          <pc:sldMk cId="2240964647" sldId="719"/>
        </pc:sldMkLst>
        <pc:spChg chg="add del mod">
          <ac:chgData name="Froduald Kabanza" userId="edf393d0-642b-4b9e-8c75-f62133241689" providerId="ADAL" clId="{4BE78164-BF56-4551-8338-1578041DAB0F}" dt="2022-01-20T23:52:23.133" v="4988" actId="478"/>
          <ac:spMkLst>
            <pc:docMk/>
            <pc:sldMk cId="2240964647" sldId="719"/>
            <ac:spMk id="2" creationId="{57CE6340-A50B-4BBB-92CB-A12BB026DE58}"/>
          </ac:spMkLst>
        </pc:spChg>
        <pc:spChg chg="mod">
          <ac:chgData name="Froduald Kabanza" userId="edf393d0-642b-4b9e-8c75-f62133241689" providerId="ADAL" clId="{4BE78164-BF56-4551-8338-1578041DAB0F}" dt="2022-01-20T23:54:23.340" v="5075" actId="14100"/>
          <ac:spMkLst>
            <pc:docMk/>
            <pc:sldMk cId="2240964647" sldId="719"/>
            <ac:spMk id="14" creationId="{1552FF3D-3F43-4BCA-9914-CF982845D457}"/>
          </ac:spMkLst>
        </pc:spChg>
        <pc:spChg chg="del">
          <ac:chgData name="Froduald Kabanza" userId="edf393d0-642b-4b9e-8c75-f62133241689" providerId="ADAL" clId="{4BE78164-BF56-4551-8338-1578041DAB0F}" dt="2022-01-20T23:52:36.155" v="4990" actId="478"/>
          <ac:spMkLst>
            <pc:docMk/>
            <pc:sldMk cId="2240964647" sldId="719"/>
            <ac:spMk id="16" creationId="{EF9D0A05-185A-48DA-B720-624862CB423B}"/>
          </ac:spMkLst>
        </pc:spChg>
        <pc:spChg chg="mod">
          <ac:chgData name="Froduald Kabanza" userId="edf393d0-642b-4b9e-8c75-f62133241689" providerId="ADAL" clId="{4BE78164-BF56-4551-8338-1578041DAB0F}" dt="2022-01-20T23:52:12.238" v="4985" actId="20577"/>
          <ac:spMkLst>
            <pc:docMk/>
            <pc:sldMk cId="2240964647" sldId="719"/>
            <ac:spMk id="29697" creationId="{477D0D71-70FC-44C4-8BEF-3D17C9358C4F}"/>
          </ac:spMkLst>
        </pc:spChg>
        <pc:spChg chg="del mod">
          <ac:chgData name="Froduald Kabanza" userId="edf393d0-642b-4b9e-8c75-f62133241689" providerId="ADAL" clId="{4BE78164-BF56-4551-8338-1578041DAB0F}" dt="2022-01-20T23:52:20.171" v="4987" actId="478"/>
          <ac:spMkLst>
            <pc:docMk/>
            <pc:sldMk cId="2240964647" sldId="719"/>
            <ac:spMk id="29698" creationId="{921C408D-CC23-41DB-B791-F54E9DE80EC4}"/>
          </ac:spMkLst>
        </pc:spChg>
      </pc:sldChg>
      <pc:sldChg chg="addSp modSp add mod modAnim modNotesTx">
        <pc:chgData name="Froduald Kabanza" userId="edf393d0-642b-4b9e-8c75-f62133241689" providerId="ADAL" clId="{4BE78164-BF56-4551-8338-1578041DAB0F}" dt="2022-01-21T02:11:08.742" v="6756" actId="20577"/>
        <pc:sldMkLst>
          <pc:docMk/>
          <pc:sldMk cId="725492544" sldId="720"/>
        </pc:sldMkLst>
        <pc:spChg chg="add mod">
          <ac:chgData name="Froduald Kabanza" userId="edf393d0-642b-4b9e-8c75-f62133241689" providerId="ADAL" clId="{4BE78164-BF56-4551-8338-1578041DAB0F}" dt="2022-01-21T02:09:42.369" v="6744" actId="1076"/>
          <ac:spMkLst>
            <pc:docMk/>
            <pc:sldMk cId="725492544" sldId="720"/>
            <ac:spMk id="9" creationId="{94BA3705-16CE-466A-BC8A-2A2662FCBCD7}"/>
          </ac:spMkLst>
        </pc:spChg>
        <pc:spChg chg="add mod">
          <ac:chgData name="Froduald Kabanza" userId="edf393d0-642b-4b9e-8c75-f62133241689" providerId="ADAL" clId="{4BE78164-BF56-4551-8338-1578041DAB0F}" dt="2022-01-21T02:11:08.742" v="6756" actId="20577"/>
          <ac:spMkLst>
            <pc:docMk/>
            <pc:sldMk cId="725492544" sldId="720"/>
            <ac:spMk id="10" creationId="{09A7C6B8-9F1A-4DA4-90D4-F83151C8DE31}"/>
          </ac:spMkLst>
        </pc:spChg>
        <pc:spChg chg="mod">
          <ac:chgData name="Froduald Kabanza" userId="edf393d0-642b-4b9e-8c75-f62133241689" providerId="ADAL" clId="{4BE78164-BF56-4551-8338-1578041DAB0F}" dt="2022-01-21T02:09:42.369" v="6744" actId="1076"/>
          <ac:spMkLst>
            <pc:docMk/>
            <pc:sldMk cId="725492544" sldId="720"/>
            <ac:spMk id="14" creationId="{1552FF3D-3F43-4BCA-9914-CF982845D457}"/>
          </ac:spMkLst>
        </pc:spChg>
        <pc:spChg chg="mod">
          <ac:chgData name="Froduald Kabanza" userId="edf393d0-642b-4b9e-8c75-f62133241689" providerId="ADAL" clId="{4BE78164-BF56-4551-8338-1578041DAB0F}" dt="2022-01-21T00:03:00.888" v="6190" actId="20577"/>
          <ac:spMkLst>
            <pc:docMk/>
            <pc:sldMk cId="725492544" sldId="720"/>
            <ac:spMk id="29697" creationId="{477D0D71-70FC-44C4-8BEF-3D17C9358C4F}"/>
          </ac:spMkLst>
        </pc:spChg>
        <pc:picChg chg="mod">
          <ac:chgData name="Froduald Kabanza" userId="edf393d0-642b-4b9e-8c75-f62133241689" providerId="ADAL" clId="{4BE78164-BF56-4551-8338-1578041DAB0F}" dt="2022-01-21T02:09:35.243" v="6743" actId="14100"/>
          <ac:picMkLst>
            <pc:docMk/>
            <pc:sldMk cId="725492544" sldId="720"/>
            <ac:picMk id="3" creationId="{E3A30471-0600-4563-9778-FC1FAA6A7588}"/>
          </ac:picMkLst>
        </pc:picChg>
        <pc:picChg chg="mod">
          <ac:chgData name="Froduald Kabanza" userId="edf393d0-642b-4b9e-8c75-f62133241689" providerId="ADAL" clId="{4BE78164-BF56-4551-8338-1578041DAB0F}" dt="2022-01-21T02:09:35.243" v="6743" actId="14100"/>
          <ac:picMkLst>
            <pc:docMk/>
            <pc:sldMk cId="725492544" sldId="720"/>
            <ac:picMk id="8" creationId="{50E4467A-B6B7-4981-AFEE-7CDBFBAF905D}"/>
          </ac:picMkLst>
        </pc:picChg>
      </pc:sldChg>
      <pc:sldChg chg="addSp delSp modSp add modAnim modNotesTx">
        <pc:chgData name="Froduald Kabanza" userId="edf393d0-642b-4b9e-8c75-f62133241689" providerId="ADAL" clId="{4BE78164-BF56-4551-8338-1578041DAB0F}" dt="2022-01-21T03:05:43.440" v="9653" actId="20577"/>
        <pc:sldMkLst>
          <pc:docMk/>
          <pc:sldMk cId="1098472937" sldId="721"/>
        </pc:sldMkLst>
        <pc:spChg chg="del">
          <ac:chgData name="Froduald Kabanza" userId="edf393d0-642b-4b9e-8c75-f62133241689" providerId="ADAL" clId="{4BE78164-BF56-4551-8338-1578041DAB0F}" dt="2022-01-21T02:09:57.812" v="6746" actId="478"/>
          <ac:spMkLst>
            <pc:docMk/>
            <pc:sldMk cId="1098472937" sldId="721"/>
            <ac:spMk id="9" creationId="{94BA3705-16CE-466A-BC8A-2A2662FCBCD7}"/>
          </ac:spMkLst>
        </pc:spChg>
        <pc:spChg chg="mod">
          <ac:chgData name="Froduald Kabanza" userId="edf393d0-642b-4b9e-8c75-f62133241689" providerId="ADAL" clId="{4BE78164-BF56-4551-8338-1578041DAB0F}" dt="2022-01-21T02:13:23.863" v="6938" actId="20577"/>
          <ac:spMkLst>
            <pc:docMk/>
            <pc:sldMk cId="1098472937" sldId="721"/>
            <ac:spMk id="10" creationId="{09A7C6B8-9F1A-4DA4-90D4-F83151C8DE31}"/>
          </ac:spMkLst>
        </pc:spChg>
        <pc:spChg chg="add mod">
          <ac:chgData name="Froduald Kabanza" userId="edf393d0-642b-4b9e-8c75-f62133241689" providerId="ADAL" clId="{4BE78164-BF56-4551-8338-1578041DAB0F}" dt="2022-01-21T02:14:34.267" v="6978" actId="1076"/>
          <ac:spMkLst>
            <pc:docMk/>
            <pc:sldMk cId="1098472937" sldId="721"/>
            <ac:spMk id="11" creationId="{6C04B6E3-E01F-4034-B157-08E9FC769A60}"/>
          </ac:spMkLst>
        </pc:spChg>
        <pc:spChg chg="add mod">
          <ac:chgData name="Froduald Kabanza" userId="edf393d0-642b-4b9e-8c75-f62133241689" providerId="ADAL" clId="{4BE78164-BF56-4551-8338-1578041DAB0F}" dt="2022-01-21T02:15:25.202" v="7064" actId="113"/>
          <ac:spMkLst>
            <pc:docMk/>
            <pc:sldMk cId="1098472937" sldId="721"/>
            <ac:spMk id="12" creationId="{906A3A18-CEB0-46A0-AEAC-EB1D3498C3F9}"/>
          </ac:spMkLst>
        </pc:spChg>
        <pc:spChg chg="del">
          <ac:chgData name="Froduald Kabanza" userId="edf393d0-642b-4b9e-8c75-f62133241689" providerId="ADAL" clId="{4BE78164-BF56-4551-8338-1578041DAB0F}" dt="2022-01-21T02:10:00.608" v="6747" actId="478"/>
          <ac:spMkLst>
            <pc:docMk/>
            <pc:sldMk cId="1098472937" sldId="721"/>
            <ac:spMk id="14" creationId="{1552FF3D-3F43-4BCA-9914-CF982845D457}"/>
          </ac:spMkLst>
        </pc:spChg>
      </pc:sldChg>
      <pc:sldChg chg="addSp delSp modSp add del modAnim">
        <pc:chgData name="Froduald Kabanza" userId="edf393d0-642b-4b9e-8c75-f62133241689" providerId="ADAL" clId="{4BE78164-BF56-4551-8338-1578041DAB0F}" dt="2022-01-21T02:30:17.354" v="7554" actId="2696"/>
        <pc:sldMkLst>
          <pc:docMk/>
          <pc:sldMk cId="3328449811" sldId="722"/>
        </pc:sldMkLst>
        <pc:spChg chg="mod">
          <ac:chgData name="Froduald Kabanza" userId="edf393d0-642b-4b9e-8c75-f62133241689" providerId="ADAL" clId="{4BE78164-BF56-4551-8338-1578041DAB0F}" dt="2022-01-21T02:24:19.786" v="7370" actId="14100"/>
          <ac:spMkLst>
            <pc:docMk/>
            <pc:sldMk cId="3328449811" sldId="722"/>
            <ac:spMk id="10" creationId="{09A7C6B8-9F1A-4DA4-90D4-F83151C8DE31}"/>
          </ac:spMkLst>
        </pc:spChg>
        <pc:spChg chg="del mod">
          <ac:chgData name="Froduald Kabanza" userId="edf393d0-642b-4b9e-8c75-f62133241689" providerId="ADAL" clId="{4BE78164-BF56-4551-8338-1578041DAB0F}" dt="2022-01-21T02:24:12.549" v="7367" actId="478"/>
          <ac:spMkLst>
            <pc:docMk/>
            <pc:sldMk cId="3328449811" sldId="722"/>
            <ac:spMk id="11" creationId="{6C04B6E3-E01F-4034-B157-08E9FC769A60}"/>
          </ac:spMkLst>
        </pc:spChg>
        <pc:spChg chg="mod">
          <ac:chgData name="Froduald Kabanza" userId="edf393d0-642b-4b9e-8c75-f62133241689" providerId="ADAL" clId="{4BE78164-BF56-4551-8338-1578041DAB0F}" dt="2022-01-21T02:24:23.110" v="7371" actId="1076"/>
          <ac:spMkLst>
            <pc:docMk/>
            <pc:sldMk cId="3328449811" sldId="722"/>
            <ac:spMk id="12" creationId="{906A3A18-CEB0-46A0-AEAC-EB1D3498C3F9}"/>
          </ac:spMkLst>
        </pc:spChg>
        <pc:spChg chg="add mod">
          <ac:chgData name="Froduald Kabanza" userId="edf393d0-642b-4b9e-8c75-f62133241689" providerId="ADAL" clId="{4BE78164-BF56-4551-8338-1578041DAB0F}" dt="2022-01-21T02:29:07.970" v="7547" actId="114"/>
          <ac:spMkLst>
            <pc:docMk/>
            <pc:sldMk cId="3328449811" sldId="722"/>
            <ac:spMk id="13" creationId="{6D0DB6BE-3805-4336-A3A3-8388893B8928}"/>
          </ac:spMkLst>
        </pc:spChg>
      </pc:sldChg>
      <pc:sldChg chg="addSp modSp add mod ord modAnim modNotesTx">
        <pc:chgData name="Froduald Kabanza" userId="edf393d0-642b-4b9e-8c75-f62133241689" providerId="ADAL" clId="{4BE78164-BF56-4551-8338-1578041DAB0F}" dt="2022-01-21T02:33:40.987" v="7816" actId="113"/>
        <pc:sldMkLst>
          <pc:docMk/>
          <pc:sldMk cId="1903065243" sldId="723"/>
        </pc:sldMkLst>
        <pc:spChg chg="mod">
          <ac:chgData name="Froduald Kabanza" userId="edf393d0-642b-4b9e-8c75-f62133241689" providerId="ADAL" clId="{4BE78164-BF56-4551-8338-1578041DAB0F}" dt="2022-01-21T02:30:11.341" v="7551" actId="1076"/>
          <ac:spMkLst>
            <pc:docMk/>
            <pc:sldMk cId="1903065243" sldId="723"/>
            <ac:spMk id="10" creationId="{09A7C6B8-9F1A-4DA4-90D4-F83151C8DE31}"/>
          </ac:spMkLst>
        </pc:spChg>
        <pc:spChg chg="add mod">
          <ac:chgData name="Froduald Kabanza" userId="edf393d0-642b-4b9e-8c75-f62133241689" providerId="ADAL" clId="{4BE78164-BF56-4551-8338-1578041DAB0F}" dt="2022-01-21T02:33:40.987" v="7816" actId="113"/>
          <ac:spMkLst>
            <pc:docMk/>
            <pc:sldMk cId="1903065243" sldId="723"/>
            <ac:spMk id="11" creationId="{07CBB403-9EC6-44CE-8315-860958C2BE4F}"/>
          </ac:spMkLst>
        </pc:spChg>
        <pc:spChg chg="mod">
          <ac:chgData name="Froduald Kabanza" userId="edf393d0-642b-4b9e-8c75-f62133241689" providerId="ADAL" clId="{4BE78164-BF56-4551-8338-1578041DAB0F}" dt="2022-01-21T02:30:11.341" v="7551" actId="1076"/>
          <ac:spMkLst>
            <pc:docMk/>
            <pc:sldMk cId="1903065243" sldId="723"/>
            <ac:spMk id="12" creationId="{906A3A18-CEB0-46A0-AEAC-EB1D3498C3F9}"/>
          </ac:spMkLst>
        </pc:spChg>
        <pc:spChg chg="mod">
          <ac:chgData name="Froduald Kabanza" userId="edf393d0-642b-4b9e-8c75-f62133241689" providerId="ADAL" clId="{4BE78164-BF56-4551-8338-1578041DAB0F}" dt="2022-01-21T02:33:34.765" v="7815" actId="114"/>
          <ac:spMkLst>
            <pc:docMk/>
            <pc:sldMk cId="1903065243" sldId="723"/>
            <ac:spMk id="13" creationId="{6D0DB6BE-3805-4336-A3A3-8388893B8928}"/>
          </ac:spMkLst>
        </pc:spChg>
        <pc:spChg chg="mod">
          <ac:chgData name="Froduald Kabanza" userId="edf393d0-642b-4b9e-8c75-f62133241689" providerId="ADAL" clId="{4BE78164-BF56-4551-8338-1578041DAB0F}" dt="2022-01-21T02:33:21.243" v="7813" actId="20577"/>
          <ac:spMkLst>
            <pc:docMk/>
            <pc:sldMk cId="1903065243" sldId="723"/>
            <ac:spMk id="29697" creationId="{477D0D71-70FC-44C4-8BEF-3D17C9358C4F}"/>
          </ac:spMkLst>
        </pc:spChg>
        <pc:picChg chg="mod">
          <ac:chgData name="Froduald Kabanza" userId="edf393d0-642b-4b9e-8c75-f62133241689" providerId="ADAL" clId="{4BE78164-BF56-4551-8338-1578041DAB0F}" dt="2022-01-21T02:30:05.927" v="7550" actId="14100"/>
          <ac:picMkLst>
            <pc:docMk/>
            <pc:sldMk cId="1903065243" sldId="723"/>
            <ac:picMk id="3" creationId="{E3A30471-0600-4563-9778-FC1FAA6A7588}"/>
          </ac:picMkLst>
        </pc:picChg>
        <pc:picChg chg="mod">
          <ac:chgData name="Froduald Kabanza" userId="edf393d0-642b-4b9e-8c75-f62133241689" providerId="ADAL" clId="{4BE78164-BF56-4551-8338-1578041DAB0F}" dt="2022-01-21T02:30:05.927" v="7550" actId="14100"/>
          <ac:picMkLst>
            <pc:docMk/>
            <pc:sldMk cId="1903065243" sldId="723"/>
            <ac:picMk id="8" creationId="{50E4467A-B6B7-4981-AFEE-7CDBFBAF905D}"/>
          </ac:picMkLst>
        </pc:picChg>
      </pc:sldChg>
      <pc:sldChg chg="delSp modSp add mod delAnim modAnim modNotesTx">
        <pc:chgData name="Froduald Kabanza" userId="edf393d0-642b-4b9e-8c75-f62133241689" providerId="ADAL" clId="{4BE78164-BF56-4551-8338-1578041DAB0F}" dt="2022-01-21T05:56:25.955" v="12831" actId="20577"/>
        <pc:sldMkLst>
          <pc:docMk/>
          <pc:sldMk cId="2543898889" sldId="724"/>
        </pc:sldMkLst>
        <pc:spChg chg="del">
          <ac:chgData name="Froduald Kabanza" userId="edf393d0-642b-4b9e-8c75-f62133241689" providerId="ADAL" clId="{4BE78164-BF56-4551-8338-1578041DAB0F}" dt="2022-01-21T02:34:07.962" v="7823" actId="478"/>
          <ac:spMkLst>
            <pc:docMk/>
            <pc:sldMk cId="2543898889" sldId="724"/>
            <ac:spMk id="10" creationId="{09A7C6B8-9F1A-4DA4-90D4-F83151C8DE31}"/>
          </ac:spMkLst>
        </pc:spChg>
        <pc:spChg chg="del">
          <ac:chgData name="Froduald Kabanza" userId="edf393d0-642b-4b9e-8c75-f62133241689" providerId="ADAL" clId="{4BE78164-BF56-4551-8338-1578041DAB0F}" dt="2022-01-21T02:34:10.257" v="7824" actId="478"/>
          <ac:spMkLst>
            <pc:docMk/>
            <pc:sldMk cId="2543898889" sldId="724"/>
            <ac:spMk id="11" creationId="{07CBB403-9EC6-44CE-8315-860958C2BE4F}"/>
          </ac:spMkLst>
        </pc:spChg>
        <pc:spChg chg="mod">
          <ac:chgData name="Froduald Kabanza" userId="edf393d0-642b-4b9e-8c75-f62133241689" providerId="ADAL" clId="{4BE78164-BF56-4551-8338-1578041DAB0F}" dt="2022-01-21T05:56:25.955" v="12831" actId="20577"/>
          <ac:spMkLst>
            <pc:docMk/>
            <pc:sldMk cId="2543898889" sldId="724"/>
            <ac:spMk id="12" creationId="{906A3A18-CEB0-46A0-AEAC-EB1D3498C3F9}"/>
          </ac:spMkLst>
        </pc:spChg>
        <pc:spChg chg="del">
          <ac:chgData name="Froduald Kabanza" userId="edf393d0-642b-4b9e-8c75-f62133241689" providerId="ADAL" clId="{4BE78164-BF56-4551-8338-1578041DAB0F}" dt="2022-01-21T02:34:10.257" v="7824" actId="478"/>
          <ac:spMkLst>
            <pc:docMk/>
            <pc:sldMk cId="2543898889" sldId="724"/>
            <ac:spMk id="13" creationId="{6D0DB6BE-3805-4336-A3A3-8388893B8928}"/>
          </ac:spMkLst>
        </pc:spChg>
        <pc:spChg chg="mod">
          <ac:chgData name="Froduald Kabanza" userId="edf393d0-642b-4b9e-8c75-f62133241689" providerId="ADAL" clId="{4BE78164-BF56-4551-8338-1578041DAB0F}" dt="2022-01-21T02:48:19.850" v="8345" actId="20577"/>
          <ac:spMkLst>
            <pc:docMk/>
            <pc:sldMk cId="2543898889" sldId="724"/>
            <ac:spMk id="29697" creationId="{477D0D71-70FC-44C4-8BEF-3D17C9358C4F}"/>
          </ac:spMkLst>
        </pc:spChg>
        <pc:picChg chg="del">
          <ac:chgData name="Froduald Kabanza" userId="edf393d0-642b-4b9e-8c75-f62133241689" providerId="ADAL" clId="{4BE78164-BF56-4551-8338-1578041DAB0F}" dt="2022-01-21T02:33:50.054" v="7818" actId="478"/>
          <ac:picMkLst>
            <pc:docMk/>
            <pc:sldMk cId="2543898889" sldId="724"/>
            <ac:picMk id="3" creationId="{E3A30471-0600-4563-9778-FC1FAA6A7588}"/>
          </ac:picMkLst>
        </pc:picChg>
        <pc:picChg chg="del">
          <ac:chgData name="Froduald Kabanza" userId="edf393d0-642b-4b9e-8c75-f62133241689" providerId="ADAL" clId="{4BE78164-BF56-4551-8338-1578041DAB0F}" dt="2022-01-21T02:33:50.054" v="7818" actId="478"/>
          <ac:picMkLst>
            <pc:docMk/>
            <pc:sldMk cId="2543898889" sldId="724"/>
            <ac:picMk id="8" creationId="{50E4467A-B6B7-4981-AFEE-7CDBFBAF905D}"/>
          </ac:picMkLst>
        </pc:picChg>
      </pc:sldChg>
      <pc:sldChg chg="modSp add mod">
        <pc:chgData name="Froduald Kabanza" userId="edf393d0-642b-4b9e-8c75-f62133241689" providerId="ADAL" clId="{4BE78164-BF56-4551-8338-1578041DAB0F}" dt="2022-01-21T06:11:10.709" v="13507" actId="313"/>
        <pc:sldMkLst>
          <pc:docMk/>
          <pc:sldMk cId="198210693" sldId="725"/>
        </pc:sldMkLst>
        <pc:spChg chg="mod">
          <ac:chgData name="Froduald Kabanza" userId="edf393d0-642b-4b9e-8c75-f62133241689" providerId="ADAL" clId="{4BE78164-BF56-4551-8338-1578041DAB0F}" dt="2022-01-21T06:11:10.709" v="13507" actId="313"/>
          <ac:spMkLst>
            <pc:docMk/>
            <pc:sldMk cId="198210693" sldId="725"/>
            <ac:spMk id="12" creationId="{906A3A18-CEB0-46A0-AEAC-EB1D3498C3F9}"/>
          </ac:spMkLst>
        </pc:spChg>
        <pc:spChg chg="mod">
          <ac:chgData name="Froduald Kabanza" userId="edf393d0-642b-4b9e-8c75-f62133241689" providerId="ADAL" clId="{4BE78164-BF56-4551-8338-1578041DAB0F}" dt="2022-01-21T04:51:43.125" v="9701" actId="20577"/>
          <ac:spMkLst>
            <pc:docMk/>
            <pc:sldMk cId="198210693" sldId="725"/>
            <ac:spMk id="29697" creationId="{477D0D71-70FC-44C4-8BEF-3D17C9358C4F}"/>
          </ac:spMkLst>
        </pc:spChg>
      </pc:sldChg>
      <pc:sldChg chg="new del">
        <pc:chgData name="Froduald Kabanza" userId="edf393d0-642b-4b9e-8c75-f62133241689" providerId="ADAL" clId="{4BE78164-BF56-4551-8338-1578041DAB0F}" dt="2022-01-21T03:04:20.326" v="9642" actId="2696"/>
        <pc:sldMkLst>
          <pc:docMk/>
          <pc:sldMk cId="554902975" sldId="725"/>
        </pc:sldMkLst>
      </pc:sldChg>
      <pc:sldChg chg="new del">
        <pc:chgData name="Froduald Kabanza" userId="edf393d0-642b-4b9e-8c75-f62133241689" providerId="ADAL" clId="{4BE78164-BF56-4551-8338-1578041DAB0F}" dt="2022-01-21T04:49:54.830" v="9660" actId="680"/>
        <pc:sldMkLst>
          <pc:docMk/>
          <pc:sldMk cId="1663305877" sldId="725"/>
        </pc:sldMkLst>
      </pc:sldChg>
      <pc:sldChg chg="new del">
        <pc:chgData name="Froduald Kabanza" userId="edf393d0-642b-4b9e-8c75-f62133241689" providerId="ADAL" clId="{4BE78164-BF56-4551-8338-1578041DAB0F}" dt="2022-01-21T03:03:33.079" v="9636" actId="2696"/>
        <pc:sldMkLst>
          <pc:docMk/>
          <pc:sldMk cId="2626557127" sldId="725"/>
        </pc:sldMkLst>
      </pc:sldChg>
      <pc:sldChg chg="add del">
        <pc:chgData name="Froduald Kabanza" userId="edf393d0-642b-4b9e-8c75-f62133241689" providerId="ADAL" clId="{4BE78164-BF56-4551-8338-1578041DAB0F}" dt="2022-01-21T02:48:13.737" v="8331" actId="2696"/>
        <pc:sldMkLst>
          <pc:docMk/>
          <pc:sldMk cId="3530227974" sldId="725"/>
        </pc:sldMkLst>
      </pc:sldChg>
      <pc:sldChg chg="new del">
        <pc:chgData name="Froduald Kabanza" userId="edf393d0-642b-4b9e-8c75-f62133241689" providerId="ADAL" clId="{4BE78164-BF56-4551-8338-1578041DAB0F}" dt="2022-01-21T03:04:26.395" v="9644" actId="2696"/>
        <pc:sldMkLst>
          <pc:docMk/>
          <pc:sldMk cId="4132644346" sldId="725"/>
        </pc:sldMkLst>
      </pc:sldChg>
      <pc:sldChg chg="modSp add mod">
        <pc:chgData name="Froduald Kabanza" userId="edf393d0-642b-4b9e-8c75-f62133241689" providerId="ADAL" clId="{4BE78164-BF56-4551-8338-1578041DAB0F}" dt="2022-01-21T05:32:38.695" v="11775" actId="114"/>
        <pc:sldMkLst>
          <pc:docMk/>
          <pc:sldMk cId="3382995067" sldId="726"/>
        </pc:sldMkLst>
        <pc:spChg chg="mod">
          <ac:chgData name="Froduald Kabanza" userId="edf393d0-642b-4b9e-8c75-f62133241689" providerId="ADAL" clId="{4BE78164-BF56-4551-8338-1578041DAB0F}" dt="2022-01-21T05:07:00.265" v="10750" actId="14100"/>
          <ac:spMkLst>
            <pc:docMk/>
            <pc:sldMk cId="3382995067" sldId="726"/>
            <ac:spMk id="12" creationId="{906A3A18-CEB0-46A0-AEAC-EB1D3498C3F9}"/>
          </ac:spMkLst>
        </pc:spChg>
        <pc:spChg chg="mod">
          <ac:chgData name="Froduald Kabanza" userId="edf393d0-642b-4b9e-8c75-f62133241689" providerId="ADAL" clId="{4BE78164-BF56-4551-8338-1578041DAB0F}" dt="2022-01-21T05:32:38.695" v="11775" actId="114"/>
          <ac:spMkLst>
            <pc:docMk/>
            <pc:sldMk cId="3382995067" sldId="726"/>
            <ac:spMk id="29697" creationId="{477D0D71-70FC-44C4-8BEF-3D17C9358C4F}"/>
          </ac:spMkLst>
        </pc:spChg>
      </pc:sldChg>
      <pc:sldChg chg="addSp delSp modSp add mod ord">
        <pc:chgData name="Froduald Kabanza" userId="edf393d0-642b-4b9e-8c75-f62133241689" providerId="ADAL" clId="{4BE78164-BF56-4551-8338-1578041DAB0F}" dt="2022-01-21T06:25:27.578" v="13581"/>
        <pc:sldMkLst>
          <pc:docMk/>
          <pc:sldMk cId="1561292342" sldId="727"/>
        </pc:sldMkLst>
        <pc:spChg chg="add del mod">
          <ac:chgData name="Froduald Kabanza" userId="edf393d0-642b-4b9e-8c75-f62133241689" providerId="ADAL" clId="{4BE78164-BF56-4551-8338-1578041DAB0F}" dt="2022-01-21T05:15:56.868" v="11191" actId="478"/>
          <ac:spMkLst>
            <pc:docMk/>
            <pc:sldMk cId="1561292342" sldId="727"/>
            <ac:spMk id="2" creationId="{12AE870E-8AB3-4099-A2B9-362A0237411F}"/>
          </ac:spMkLst>
        </pc:spChg>
        <pc:spChg chg="add mod ord">
          <ac:chgData name="Froduald Kabanza" userId="edf393d0-642b-4b9e-8c75-f62133241689" providerId="ADAL" clId="{4BE78164-BF56-4551-8338-1578041DAB0F}" dt="2022-01-21T05:31:18.457" v="11760" actId="20577"/>
          <ac:spMkLst>
            <pc:docMk/>
            <pc:sldMk cId="1561292342" sldId="727"/>
            <ac:spMk id="5" creationId="{89BFB4D1-4B7E-447B-8D56-CE0BF070BBCD}"/>
          </ac:spMkLst>
        </pc:spChg>
        <pc:spChg chg="add mod">
          <ac:chgData name="Froduald Kabanza" userId="edf393d0-642b-4b9e-8c75-f62133241689" providerId="ADAL" clId="{4BE78164-BF56-4551-8338-1578041DAB0F}" dt="2022-01-21T05:30:44.424" v="11758" actId="1076"/>
          <ac:spMkLst>
            <pc:docMk/>
            <pc:sldMk cId="1561292342" sldId="727"/>
            <ac:spMk id="8" creationId="{7464E238-D401-4AA8-A438-D60EC2F899C4}"/>
          </ac:spMkLst>
        </pc:spChg>
        <pc:spChg chg="mod">
          <ac:chgData name="Froduald Kabanza" userId="edf393d0-642b-4b9e-8c75-f62133241689" providerId="ADAL" clId="{4BE78164-BF56-4551-8338-1578041DAB0F}" dt="2022-01-21T05:25:09.616" v="11675" actId="114"/>
          <ac:spMkLst>
            <pc:docMk/>
            <pc:sldMk cId="1561292342" sldId="727"/>
            <ac:spMk id="92161" creationId="{E66A69D8-EA4B-4EF1-95A3-BCBDF7FFA477}"/>
          </ac:spMkLst>
        </pc:spChg>
        <pc:spChg chg="del">
          <ac:chgData name="Froduald Kabanza" userId="edf393d0-642b-4b9e-8c75-f62133241689" providerId="ADAL" clId="{4BE78164-BF56-4551-8338-1578041DAB0F}" dt="2022-01-21T05:15:52.611" v="11190" actId="478"/>
          <ac:spMkLst>
            <pc:docMk/>
            <pc:sldMk cId="1561292342" sldId="727"/>
            <ac:spMk id="92162" creationId="{8315D294-25C1-4B08-B7F5-BD720D2B3860}"/>
          </ac:spMkLst>
        </pc:spChg>
        <pc:grpChg chg="add mod">
          <ac:chgData name="Froduald Kabanza" userId="edf393d0-642b-4b9e-8c75-f62133241689" providerId="ADAL" clId="{4BE78164-BF56-4551-8338-1578041DAB0F}" dt="2022-01-21T05:30:49.921" v="11759" actId="164"/>
          <ac:grpSpMkLst>
            <pc:docMk/>
            <pc:sldMk cId="1561292342" sldId="727"/>
            <ac:grpSpMk id="9" creationId="{9CEB1261-F384-4131-A0C2-42391A5B7EB3}"/>
          </ac:grpSpMkLst>
        </pc:grpChg>
        <pc:picChg chg="add del mod">
          <ac:chgData name="Froduald Kabanza" userId="edf393d0-642b-4b9e-8c75-f62133241689" providerId="ADAL" clId="{4BE78164-BF56-4551-8338-1578041DAB0F}" dt="2022-01-21T05:25:11.703" v="11676" actId="478"/>
          <ac:picMkLst>
            <pc:docMk/>
            <pc:sldMk cId="1561292342" sldId="727"/>
            <ac:picMk id="4" creationId="{4A912122-1311-4906-A9FA-C6E17D3C1904}"/>
          </ac:picMkLst>
        </pc:picChg>
        <pc:picChg chg="add mod">
          <ac:chgData name="Froduald Kabanza" userId="edf393d0-642b-4b9e-8c75-f62133241689" providerId="ADAL" clId="{4BE78164-BF56-4551-8338-1578041DAB0F}" dt="2022-01-21T05:30:49.921" v="11759" actId="164"/>
          <ac:picMkLst>
            <pc:docMk/>
            <pc:sldMk cId="1561292342" sldId="727"/>
            <ac:picMk id="7" creationId="{44F4C595-B098-4CBF-B4E9-6A919B5A846D}"/>
          </ac:picMkLst>
        </pc:picChg>
      </pc:sldChg>
      <pc:sldChg chg="addSp modSp add mod modAnim">
        <pc:chgData name="Froduald Kabanza" userId="edf393d0-642b-4b9e-8c75-f62133241689" providerId="ADAL" clId="{4BE78164-BF56-4551-8338-1578041DAB0F}" dt="2022-01-21T05:38:45.897" v="11842" actId="1076"/>
        <pc:sldMkLst>
          <pc:docMk/>
          <pc:sldMk cId="1589095579" sldId="728"/>
        </pc:sldMkLst>
        <pc:spChg chg="mod">
          <ac:chgData name="Froduald Kabanza" userId="edf393d0-642b-4b9e-8c75-f62133241689" providerId="ADAL" clId="{4BE78164-BF56-4551-8338-1578041DAB0F}" dt="2022-01-21T05:38:05.714" v="11838" actId="20577"/>
          <ac:spMkLst>
            <pc:docMk/>
            <pc:sldMk cId="1589095579" sldId="728"/>
            <ac:spMk id="12" creationId="{906A3A18-CEB0-46A0-AEAC-EB1D3498C3F9}"/>
          </ac:spMkLst>
        </pc:spChg>
        <pc:spChg chg="mod">
          <ac:chgData name="Froduald Kabanza" userId="edf393d0-642b-4b9e-8c75-f62133241689" providerId="ADAL" clId="{4BE78164-BF56-4551-8338-1578041DAB0F}" dt="2022-01-21T05:32:46.724" v="11776"/>
          <ac:spMkLst>
            <pc:docMk/>
            <pc:sldMk cId="1589095579" sldId="728"/>
            <ac:spMk id="29697" creationId="{477D0D71-70FC-44C4-8BEF-3D17C9358C4F}"/>
          </ac:spMkLst>
        </pc:spChg>
        <pc:graphicFrameChg chg="add mod modGraphic">
          <ac:chgData name="Froduald Kabanza" userId="edf393d0-642b-4b9e-8c75-f62133241689" providerId="ADAL" clId="{4BE78164-BF56-4551-8338-1578041DAB0F}" dt="2022-01-21T05:38:45.897" v="11842" actId="1076"/>
          <ac:graphicFrameMkLst>
            <pc:docMk/>
            <pc:sldMk cId="1589095579" sldId="728"/>
            <ac:graphicFrameMk id="3" creationId="{30F718D9-33E3-4FAC-8D23-D498B668B6CD}"/>
          </ac:graphicFrameMkLst>
        </pc:graphicFrameChg>
        <pc:graphicFrameChg chg="add mod modGraphic">
          <ac:chgData name="Froduald Kabanza" userId="edf393d0-642b-4b9e-8c75-f62133241689" providerId="ADAL" clId="{4BE78164-BF56-4551-8338-1578041DAB0F}" dt="2022-01-21T05:38:44.213" v="11841" actId="1076"/>
          <ac:graphicFrameMkLst>
            <pc:docMk/>
            <pc:sldMk cId="1589095579" sldId="728"/>
            <ac:graphicFrameMk id="5" creationId="{AC345B3B-3731-4C7C-BFD8-0B07F9FAA621}"/>
          </ac:graphicFrameMkLst>
        </pc:graphicFrameChg>
        <pc:graphicFrameChg chg="add mod modGraphic">
          <ac:chgData name="Froduald Kabanza" userId="edf393d0-642b-4b9e-8c75-f62133241689" providerId="ADAL" clId="{4BE78164-BF56-4551-8338-1578041DAB0F}" dt="2022-01-21T05:38:44.213" v="11841" actId="1076"/>
          <ac:graphicFrameMkLst>
            <pc:docMk/>
            <pc:sldMk cId="1589095579" sldId="728"/>
            <ac:graphicFrameMk id="7" creationId="{7B31E582-2271-43E9-BA21-46671981DA6D}"/>
          </ac:graphicFrameMkLst>
        </pc:graphicFrameChg>
      </pc:sldChg>
      <pc:sldChg chg="addSp delSp modSp add mod">
        <pc:chgData name="Froduald Kabanza" userId="edf393d0-642b-4b9e-8c75-f62133241689" providerId="ADAL" clId="{4BE78164-BF56-4551-8338-1578041DAB0F}" dt="2022-01-21T05:24:17.942" v="11629" actId="20577"/>
        <pc:sldMkLst>
          <pc:docMk/>
          <pc:sldMk cId="1443168960" sldId="729"/>
        </pc:sldMkLst>
        <pc:spChg chg="mod">
          <ac:chgData name="Froduald Kabanza" userId="edf393d0-642b-4b9e-8c75-f62133241689" providerId="ADAL" clId="{4BE78164-BF56-4551-8338-1578041DAB0F}" dt="2022-01-21T05:24:17.942" v="11629" actId="20577"/>
          <ac:spMkLst>
            <pc:docMk/>
            <pc:sldMk cId="1443168960" sldId="729"/>
            <ac:spMk id="5" creationId="{89BFB4D1-4B7E-447B-8D56-CE0BF070BBCD}"/>
          </ac:spMkLst>
        </pc:spChg>
        <pc:spChg chg="mod">
          <ac:chgData name="Froduald Kabanza" userId="edf393d0-642b-4b9e-8c75-f62133241689" providerId="ADAL" clId="{4BE78164-BF56-4551-8338-1578041DAB0F}" dt="2022-01-21T05:21:37.835" v="11496" actId="20577"/>
          <ac:spMkLst>
            <pc:docMk/>
            <pc:sldMk cId="1443168960" sldId="729"/>
            <ac:spMk id="92161" creationId="{E66A69D8-EA4B-4EF1-95A3-BCBDF7FFA477}"/>
          </ac:spMkLst>
        </pc:spChg>
        <pc:picChg chg="add mod">
          <ac:chgData name="Froduald Kabanza" userId="edf393d0-642b-4b9e-8c75-f62133241689" providerId="ADAL" clId="{4BE78164-BF56-4551-8338-1578041DAB0F}" dt="2022-01-21T05:23:39.456" v="11603" actId="14100"/>
          <ac:picMkLst>
            <pc:docMk/>
            <pc:sldMk cId="1443168960" sldId="729"/>
            <ac:picMk id="3" creationId="{A5FD3259-9EBE-4C4F-8187-7BEF46EEFD27}"/>
          </ac:picMkLst>
        </pc:picChg>
        <pc:picChg chg="del">
          <ac:chgData name="Froduald Kabanza" userId="edf393d0-642b-4b9e-8c75-f62133241689" providerId="ADAL" clId="{4BE78164-BF56-4551-8338-1578041DAB0F}" dt="2022-01-21T05:21:41.232" v="11497" actId="478"/>
          <ac:picMkLst>
            <pc:docMk/>
            <pc:sldMk cId="1443168960" sldId="729"/>
            <ac:picMk id="4" creationId="{4A912122-1311-4906-A9FA-C6E17D3C1904}"/>
          </ac:picMkLst>
        </pc:picChg>
      </pc:sldChg>
      <pc:sldChg chg="add">
        <pc:chgData name="Froduald Kabanza" userId="edf393d0-642b-4b9e-8c75-f62133241689" providerId="ADAL" clId="{4BE78164-BF56-4551-8338-1578041DAB0F}" dt="2022-01-21T05:24:47.282" v="11630" actId="2890"/>
        <pc:sldMkLst>
          <pc:docMk/>
          <pc:sldMk cId="1296834776" sldId="730"/>
        </pc:sldMkLst>
      </pc:sldChg>
      <pc:sldChg chg="modSp add mod">
        <pc:chgData name="Froduald Kabanza" userId="edf393d0-642b-4b9e-8c75-f62133241689" providerId="ADAL" clId="{4BE78164-BF56-4551-8338-1578041DAB0F}" dt="2022-01-21T06:11:46.814" v="13508"/>
        <pc:sldMkLst>
          <pc:docMk/>
          <pc:sldMk cId="2271404291" sldId="731"/>
        </pc:sldMkLst>
        <pc:spChg chg="mod">
          <ac:chgData name="Froduald Kabanza" userId="edf393d0-642b-4b9e-8c75-f62133241689" providerId="ADAL" clId="{4BE78164-BF56-4551-8338-1578041DAB0F}" dt="2022-01-21T06:10:44.444" v="13505" actId="20577"/>
          <ac:spMkLst>
            <pc:docMk/>
            <pc:sldMk cId="2271404291" sldId="731"/>
            <ac:spMk id="88065" creationId="{EB6D1A8E-EBB1-46C2-8016-CE6A4E8C056F}"/>
          </ac:spMkLst>
        </pc:spChg>
        <pc:spChg chg="mod">
          <ac:chgData name="Froduald Kabanza" userId="edf393d0-642b-4b9e-8c75-f62133241689" providerId="ADAL" clId="{4BE78164-BF56-4551-8338-1578041DAB0F}" dt="2022-01-21T06:11:46.814" v="13508"/>
          <ac:spMkLst>
            <pc:docMk/>
            <pc:sldMk cId="2271404291" sldId="731"/>
            <ac:spMk id="88066" creationId="{0D3290DF-85AB-47E0-9329-4813CED7CA4C}"/>
          </ac:spMkLst>
        </pc:spChg>
      </pc:sldChg>
      <pc:sldChg chg="addSp delSp modSp add mod">
        <pc:chgData name="Froduald Kabanza" userId="edf393d0-642b-4b9e-8c75-f62133241689" providerId="ADAL" clId="{4BE78164-BF56-4551-8338-1578041DAB0F}" dt="2022-01-21T06:17:25.645" v="13579" actId="114"/>
        <pc:sldMkLst>
          <pc:docMk/>
          <pc:sldMk cId="2376456731" sldId="732"/>
        </pc:sldMkLst>
        <pc:spChg chg="add del mod">
          <ac:chgData name="Froduald Kabanza" userId="edf393d0-642b-4b9e-8c75-f62133241689" providerId="ADAL" clId="{4BE78164-BF56-4551-8338-1578041DAB0F}" dt="2022-01-21T05:53:37.658" v="12729" actId="478"/>
          <ac:spMkLst>
            <pc:docMk/>
            <pc:sldMk cId="2376456731" sldId="732"/>
            <ac:spMk id="2" creationId="{776103D9-B4A6-477A-A60C-FC5E0B08D667}"/>
          </ac:spMkLst>
        </pc:spChg>
        <pc:spChg chg="add mod">
          <ac:chgData name="Froduald Kabanza" userId="edf393d0-642b-4b9e-8c75-f62133241689" providerId="ADAL" clId="{4BE78164-BF56-4551-8338-1578041DAB0F}" dt="2022-01-21T05:54:55.405" v="12830" actId="790"/>
          <ac:spMkLst>
            <pc:docMk/>
            <pc:sldMk cId="2376456731" sldId="732"/>
            <ac:spMk id="5" creationId="{8CF8A283-3F1C-4F0A-9BF5-F8AEBC783025}"/>
          </ac:spMkLst>
        </pc:spChg>
        <pc:spChg chg="mod">
          <ac:chgData name="Froduald Kabanza" userId="edf393d0-642b-4b9e-8c75-f62133241689" providerId="ADAL" clId="{4BE78164-BF56-4551-8338-1578041DAB0F}" dt="2022-01-21T06:17:25.645" v="13579" actId="114"/>
          <ac:spMkLst>
            <pc:docMk/>
            <pc:sldMk cId="2376456731" sldId="732"/>
            <ac:spMk id="88065" creationId="{EB6D1A8E-EBB1-46C2-8016-CE6A4E8C056F}"/>
          </ac:spMkLst>
        </pc:spChg>
        <pc:spChg chg="del">
          <ac:chgData name="Froduald Kabanza" userId="edf393d0-642b-4b9e-8c75-f62133241689" providerId="ADAL" clId="{4BE78164-BF56-4551-8338-1578041DAB0F}" dt="2022-01-21T05:53:35.362" v="12728" actId="478"/>
          <ac:spMkLst>
            <pc:docMk/>
            <pc:sldMk cId="2376456731" sldId="732"/>
            <ac:spMk id="88066" creationId="{0D3290DF-85AB-47E0-9329-4813CED7CA4C}"/>
          </ac:spMkLst>
        </pc:spChg>
        <pc:picChg chg="add mod">
          <ac:chgData name="Froduald Kabanza" userId="edf393d0-642b-4b9e-8c75-f62133241689" providerId="ADAL" clId="{4BE78164-BF56-4551-8338-1578041DAB0F}" dt="2022-01-21T05:53:48.787" v="12734" actId="1076"/>
          <ac:picMkLst>
            <pc:docMk/>
            <pc:sldMk cId="2376456731" sldId="732"/>
            <ac:picMk id="4" creationId="{502BD30A-0D57-4342-A0CF-5A501F40B8B6}"/>
          </ac:picMkLst>
        </pc:picChg>
      </pc:sldChg>
      <pc:sldChg chg="addSp delSp modSp add mod">
        <pc:chgData name="Froduald Kabanza" userId="edf393d0-642b-4b9e-8c75-f62133241689" providerId="ADAL" clId="{4BE78164-BF56-4551-8338-1578041DAB0F}" dt="2022-01-21T06:11:46.814" v="13508"/>
        <pc:sldMkLst>
          <pc:docMk/>
          <pc:sldMk cId="2585027715" sldId="733"/>
        </pc:sldMkLst>
        <pc:spChg chg="mod">
          <ac:chgData name="Froduald Kabanza" userId="edf393d0-642b-4b9e-8c75-f62133241689" providerId="ADAL" clId="{4BE78164-BF56-4551-8338-1578041DAB0F}" dt="2022-01-21T06:11:46.814" v="13508"/>
          <ac:spMkLst>
            <pc:docMk/>
            <pc:sldMk cId="2585027715" sldId="733"/>
            <ac:spMk id="5" creationId="{8CF8A283-3F1C-4F0A-9BF5-F8AEBC783025}"/>
          </ac:spMkLst>
        </pc:spChg>
        <pc:spChg chg="mod">
          <ac:chgData name="Froduald Kabanza" userId="edf393d0-642b-4b9e-8c75-f62133241689" providerId="ADAL" clId="{4BE78164-BF56-4551-8338-1578041DAB0F}" dt="2022-01-21T06:11:46.814" v="13508"/>
          <ac:spMkLst>
            <pc:docMk/>
            <pc:sldMk cId="2585027715" sldId="733"/>
            <ac:spMk id="88065" creationId="{EB6D1A8E-EBB1-46C2-8016-CE6A4E8C056F}"/>
          </ac:spMkLst>
        </pc:spChg>
        <pc:picChg chg="add del mod">
          <ac:chgData name="Froduald Kabanza" userId="edf393d0-642b-4b9e-8c75-f62133241689" providerId="ADAL" clId="{4BE78164-BF56-4551-8338-1578041DAB0F}" dt="2022-01-21T05:57:53.689" v="12839" actId="478"/>
          <ac:picMkLst>
            <pc:docMk/>
            <pc:sldMk cId="2585027715" sldId="733"/>
            <ac:picMk id="3" creationId="{719EB5A6-59E3-4326-9FE1-9302FA40EC0B}"/>
          </ac:picMkLst>
        </pc:picChg>
        <pc:picChg chg="del">
          <ac:chgData name="Froduald Kabanza" userId="edf393d0-642b-4b9e-8c75-f62133241689" providerId="ADAL" clId="{4BE78164-BF56-4551-8338-1578041DAB0F}" dt="2022-01-21T05:57:13.090" v="12836" actId="478"/>
          <ac:picMkLst>
            <pc:docMk/>
            <pc:sldMk cId="2585027715" sldId="733"/>
            <ac:picMk id="4" creationId="{502BD30A-0D57-4342-A0CF-5A501F40B8B6}"/>
          </ac:picMkLst>
        </pc:picChg>
        <pc:picChg chg="add mod">
          <ac:chgData name="Froduald Kabanza" userId="edf393d0-642b-4b9e-8c75-f62133241689" providerId="ADAL" clId="{4BE78164-BF56-4551-8338-1578041DAB0F}" dt="2022-01-21T05:58:09.766" v="12844" actId="1076"/>
          <ac:picMkLst>
            <pc:docMk/>
            <pc:sldMk cId="2585027715" sldId="733"/>
            <ac:picMk id="7" creationId="{8F77E981-3082-4937-AA12-218CBEE85972}"/>
          </ac:picMkLst>
        </pc:picChg>
      </pc:sldChg>
      <pc:sldChg chg="addSp modSp add mod modNotesTx">
        <pc:chgData name="Froduald Kabanza" userId="edf393d0-642b-4b9e-8c75-f62133241689" providerId="ADAL" clId="{4BE78164-BF56-4551-8338-1578041DAB0F}" dt="2022-01-21T06:05:33.324" v="13360" actId="20577"/>
        <pc:sldMkLst>
          <pc:docMk/>
          <pc:sldMk cId="2728600404" sldId="734"/>
        </pc:sldMkLst>
        <pc:spChg chg="add mod">
          <ac:chgData name="Froduald Kabanza" userId="edf393d0-642b-4b9e-8c75-f62133241689" providerId="ADAL" clId="{4BE78164-BF56-4551-8338-1578041DAB0F}" dt="2022-01-21T06:05:03.232" v="13344" actId="114"/>
          <ac:spMkLst>
            <pc:docMk/>
            <pc:sldMk cId="2728600404" sldId="734"/>
            <ac:spMk id="2" creationId="{1AE07AF0-DF4E-47A9-A05F-53F36DC6F78E}"/>
          </ac:spMkLst>
        </pc:spChg>
        <pc:spChg chg="mod">
          <ac:chgData name="Froduald Kabanza" userId="edf393d0-642b-4b9e-8c75-f62133241689" providerId="ADAL" clId="{4BE78164-BF56-4551-8338-1578041DAB0F}" dt="2022-01-21T06:02:20.289" v="12995" actId="313"/>
          <ac:spMkLst>
            <pc:docMk/>
            <pc:sldMk cId="2728600404" sldId="734"/>
            <ac:spMk id="5" creationId="{8CF8A283-3F1C-4F0A-9BF5-F8AEBC783025}"/>
          </ac:spMkLst>
        </pc:spChg>
        <pc:spChg chg="mod">
          <ac:chgData name="Froduald Kabanza" userId="edf393d0-642b-4b9e-8c75-f62133241689" providerId="ADAL" clId="{4BE78164-BF56-4551-8338-1578041DAB0F}" dt="2022-01-21T06:01:37.445" v="12929" actId="20577"/>
          <ac:spMkLst>
            <pc:docMk/>
            <pc:sldMk cId="2728600404" sldId="734"/>
            <ac:spMk id="88065" creationId="{EB6D1A8E-EBB1-46C2-8016-CE6A4E8C056F}"/>
          </ac:spMkLst>
        </pc:spChg>
        <pc:picChg chg="mod">
          <ac:chgData name="Froduald Kabanza" userId="edf393d0-642b-4b9e-8c75-f62133241689" providerId="ADAL" clId="{4BE78164-BF56-4551-8338-1578041DAB0F}" dt="2022-01-21T06:01:51.349" v="12933" actId="14100"/>
          <ac:picMkLst>
            <pc:docMk/>
            <pc:sldMk cId="2728600404" sldId="734"/>
            <ac:picMk id="7" creationId="{8F77E981-3082-4937-AA12-218CBEE85972}"/>
          </ac:picMkLst>
        </pc:picChg>
      </pc:sldChg>
      <pc:sldMasterChg chg="modSp modSldLayout">
        <pc:chgData name="Froduald Kabanza" userId="edf393d0-642b-4b9e-8c75-f62133241689" providerId="ADAL" clId="{4BE78164-BF56-4551-8338-1578041DAB0F}" dt="2022-01-20T23:10:49.824" v="3187"/>
        <pc:sldMasterMkLst>
          <pc:docMk/>
          <pc:sldMasterMk cId="0" sldId="2147483675"/>
        </pc:sldMasterMkLst>
        <pc:spChg chg="mod">
          <ac:chgData name="Froduald Kabanza" userId="edf393d0-642b-4b9e-8c75-f62133241689" providerId="ADAL" clId="{4BE78164-BF56-4551-8338-1578041DAB0F}" dt="2022-01-20T23:10:49.824" v="3187"/>
          <ac:spMkLst>
            <pc:docMk/>
            <pc:sldMasterMk cId="0" sldId="2147483675"/>
            <ac:spMk id="5" creationId="{00000000-0000-0000-0000-000000000000}"/>
          </ac:spMkLst>
        </pc:spChg>
        <pc:sldLayoutChg chg="modSp">
          <pc:chgData name="Froduald Kabanza" userId="edf393d0-642b-4b9e-8c75-f62133241689" providerId="ADAL" clId="{4BE78164-BF56-4551-8338-1578041DAB0F}" dt="2022-01-20T23:10:49.824" v="3187"/>
          <pc:sldLayoutMkLst>
            <pc:docMk/>
            <pc:sldMasterMk cId="0" sldId="2147483675"/>
            <pc:sldLayoutMk cId="1877467656" sldId="2147483676"/>
          </pc:sldLayoutMkLst>
          <pc:spChg chg="mod">
            <ac:chgData name="Froduald Kabanza" userId="edf393d0-642b-4b9e-8c75-f62133241689" providerId="ADAL" clId="{4BE78164-BF56-4551-8338-1578041DAB0F}" dt="2022-01-20T23:10:49.824" v="3187"/>
            <ac:spMkLst>
              <pc:docMk/>
              <pc:sldMasterMk cId="0" sldId="2147483675"/>
              <pc:sldLayoutMk cId="1877467656" sldId="2147483676"/>
              <ac:spMk id="5" creationId="{00000000-0000-0000-0000-000000000000}"/>
            </ac:spMkLst>
          </pc:spChg>
        </pc:sldLayoutChg>
        <pc:sldLayoutChg chg="modSp">
          <pc:chgData name="Froduald Kabanza" userId="edf393d0-642b-4b9e-8c75-f62133241689" providerId="ADAL" clId="{4BE78164-BF56-4551-8338-1578041DAB0F}" dt="2022-01-20T23:10:49.824" v="3187"/>
          <pc:sldLayoutMkLst>
            <pc:docMk/>
            <pc:sldMasterMk cId="0" sldId="2147483675"/>
            <pc:sldLayoutMk cId="3378472747" sldId="2147483678"/>
          </pc:sldLayoutMkLst>
          <pc:spChg chg="mod">
            <ac:chgData name="Froduald Kabanza" userId="edf393d0-642b-4b9e-8c75-f62133241689" providerId="ADAL" clId="{4BE78164-BF56-4551-8338-1578041DAB0F}" dt="2022-01-20T23:10:49.824" v="3187"/>
            <ac:spMkLst>
              <pc:docMk/>
              <pc:sldMasterMk cId="0" sldId="2147483675"/>
              <pc:sldLayoutMk cId="3378472747" sldId="2147483678"/>
              <ac:spMk id="5" creationId="{00000000-0000-0000-0000-000000000000}"/>
            </ac:spMkLst>
          </pc:spChg>
        </pc:sldLayoutChg>
        <pc:sldLayoutChg chg="modSp">
          <pc:chgData name="Froduald Kabanza" userId="edf393d0-642b-4b9e-8c75-f62133241689" providerId="ADAL" clId="{4BE78164-BF56-4551-8338-1578041DAB0F}" dt="2022-01-20T23:10:49.824" v="3187"/>
          <pc:sldLayoutMkLst>
            <pc:docMk/>
            <pc:sldMasterMk cId="0" sldId="2147483675"/>
            <pc:sldLayoutMk cId="3265422769" sldId="2147483679"/>
          </pc:sldLayoutMkLst>
          <pc:spChg chg="mod">
            <ac:chgData name="Froduald Kabanza" userId="edf393d0-642b-4b9e-8c75-f62133241689" providerId="ADAL" clId="{4BE78164-BF56-4551-8338-1578041DAB0F}" dt="2022-01-20T23:10:49.824" v="3187"/>
            <ac:spMkLst>
              <pc:docMk/>
              <pc:sldMasterMk cId="0" sldId="2147483675"/>
              <pc:sldLayoutMk cId="3265422769" sldId="2147483679"/>
              <ac:spMk id="6" creationId="{00000000-0000-0000-0000-000000000000}"/>
            </ac:spMkLst>
          </pc:spChg>
        </pc:sldLayoutChg>
        <pc:sldLayoutChg chg="modSp">
          <pc:chgData name="Froduald Kabanza" userId="edf393d0-642b-4b9e-8c75-f62133241689" providerId="ADAL" clId="{4BE78164-BF56-4551-8338-1578041DAB0F}" dt="2022-01-20T23:10:49.824" v="3187"/>
          <pc:sldLayoutMkLst>
            <pc:docMk/>
            <pc:sldMasterMk cId="0" sldId="2147483675"/>
            <pc:sldLayoutMk cId="1945514815" sldId="2147483681"/>
          </pc:sldLayoutMkLst>
          <pc:spChg chg="mod">
            <ac:chgData name="Froduald Kabanza" userId="edf393d0-642b-4b9e-8c75-f62133241689" providerId="ADAL" clId="{4BE78164-BF56-4551-8338-1578041DAB0F}" dt="2022-01-20T23:10:49.824" v="3187"/>
            <ac:spMkLst>
              <pc:docMk/>
              <pc:sldMasterMk cId="0" sldId="2147483675"/>
              <pc:sldLayoutMk cId="1945514815" sldId="2147483681"/>
              <ac:spMk id="4" creationId="{00000000-0000-0000-0000-000000000000}"/>
            </ac:spMkLst>
          </pc:spChg>
        </pc:sldLayoutChg>
        <pc:sldLayoutChg chg="modSp">
          <pc:chgData name="Froduald Kabanza" userId="edf393d0-642b-4b9e-8c75-f62133241689" providerId="ADAL" clId="{4BE78164-BF56-4551-8338-1578041DAB0F}" dt="2022-01-20T23:10:49.824" v="3187"/>
          <pc:sldLayoutMkLst>
            <pc:docMk/>
            <pc:sldMasterMk cId="0" sldId="2147483675"/>
            <pc:sldLayoutMk cId="1921396545" sldId="2147483682"/>
          </pc:sldLayoutMkLst>
          <pc:spChg chg="mod">
            <ac:chgData name="Froduald Kabanza" userId="edf393d0-642b-4b9e-8c75-f62133241689" providerId="ADAL" clId="{4BE78164-BF56-4551-8338-1578041DAB0F}" dt="2022-01-20T23:10:49.824" v="3187"/>
            <ac:spMkLst>
              <pc:docMk/>
              <pc:sldMasterMk cId="0" sldId="2147483675"/>
              <pc:sldLayoutMk cId="1921396545" sldId="2147483682"/>
              <ac:spMk id="3" creationId="{00000000-0000-0000-0000-000000000000}"/>
            </ac:spMkLst>
          </pc:spChg>
        </pc:sldLayoutChg>
      </pc:sldMasterChg>
    </pc:docChg>
  </pc:docChgLst>
  <pc:docChgLst>
    <pc:chgData name="Froduald Kabanza" userId="edf393d0-642b-4b9e-8c75-f62133241689" providerId="ADAL" clId="{1661A13A-0F38-451E-A844-1FA6C8807D7D}"/>
    <pc:docChg chg="custSel addSld modSld modSection">
      <pc:chgData name="Froduald Kabanza" userId="edf393d0-642b-4b9e-8c75-f62133241689" providerId="ADAL" clId="{1661A13A-0F38-451E-A844-1FA6C8807D7D}" dt="2023-02-21T20:39:15.292" v="113" actId="20577"/>
      <pc:docMkLst>
        <pc:docMk/>
      </pc:docMkLst>
      <pc:sldChg chg="modSp mod">
        <pc:chgData name="Froduald Kabanza" userId="edf393d0-642b-4b9e-8c75-f62133241689" providerId="ADAL" clId="{1661A13A-0F38-451E-A844-1FA6C8807D7D}" dt="2023-02-21T20:39:15.292" v="113" actId="20577"/>
        <pc:sldMkLst>
          <pc:docMk/>
          <pc:sldMk cId="0" sldId="285"/>
        </pc:sldMkLst>
        <pc:spChg chg="mod">
          <ac:chgData name="Froduald Kabanza" userId="edf393d0-642b-4b9e-8c75-f62133241689" providerId="ADAL" clId="{1661A13A-0F38-451E-A844-1FA6C8807D7D}" dt="2023-02-21T20:39:15.292" v="113" actId="20577"/>
          <ac:spMkLst>
            <pc:docMk/>
            <pc:sldMk cId="0" sldId="285"/>
            <ac:spMk id="80902" creationId="{00000000-0000-0000-0000-000000000000}"/>
          </ac:spMkLst>
        </pc:spChg>
      </pc:sldChg>
      <pc:sldChg chg="modSp">
        <pc:chgData name="Froduald Kabanza" userId="edf393d0-642b-4b9e-8c75-f62133241689" providerId="ADAL" clId="{1661A13A-0F38-451E-A844-1FA6C8807D7D}" dt="2023-02-21T20:38:35.364" v="111" actId="20577"/>
        <pc:sldMkLst>
          <pc:docMk/>
          <pc:sldMk cId="0" sldId="288"/>
        </pc:sldMkLst>
        <pc:spChg chg="mod">
          <ac:chgData name="Froduald Kabanza" userId="edf393d0-642b-4b9e-8c75-f62133241689" providerId="ADAL" clId="{1661A13A-0F38-451E-A844-1FA6C8807D7D}" dt="2023-02-21T20:38:35.364" v="111" actId="20577"/>
          <ac:spMkLst>
            <pc:docMk/>
            <pc:sldMk cId="0" sldId="288"/>
            <ac:spMk id="34822" creationId="{00000000-0000-0000-0000-000000000000}"/>
          </ac:spMkLst>
        </pc:spChg>
      </pc:sldChg>
      <pc:sldChg chg="modSp mod">
        <pc:chgData name="Froduald Kabanza" userId="edf393d0-642b-4b9e-8c75-f62133241689" providerId="ADAL" clId="{1661A13A-0F38-451E-A844-1FA6C8807D7D}" dt="2023-02-09T12:43:55.016" v="2" actId="20577"/>
        <pc:sldMkLst>
          <pc:docMk/>
          <pc:sldMk cId="154423500" sldId="332"/>
        </pc:sldMkLst>
        <pc:spChg chg="mod">
          <ac:chgData name="Froduald Kabanza" userId="edf393d0-642b-4b9e-8c75-f62133241689" providerId="ADAL" clId="{1661A13A-0F38-451E-A844-1FA6C8807D7D}" dt="2023-02-09T12:43:49.647" v="0" actId="20577"/>
          <ac:spMkLst>
            <pc:docMk/>
            <pc:sldMk cId="154423500" sldId="332"/>
            <ac:spMk id="6" creationId="{50B0FB34-D872-45C2-9416-85ECF442F569}"/>
          </ac:spMkLst>
        </pc:spChg>
        <pc:spChg chg="mod">
          <ac:chgData name="Froduald Kabanza" userId="edf393d0-642b-4b9e-8c75-f62133241689" providerId="ADAL" clId="{1661A13A-0F38-451E-A844-1FA6C8807D7D}" dt="2023-02-09T12:43:55.016" v="2" actId="20577"/>
          <ac:spMkLst>
            <pc:docMk/>
            <pc:sldMk cId="154423500" sldId="332"/>
            <ac:spMk id="7" creationId="{9D9D7E22-6E14-4E34-957C-A91469454C2C}"/>
          </ac:spMkLst>
        </pc:spChg>
      </pc:sldChg>
      <pc:sldChg chg="delSp modSp new mod">
        <pc:chgData name="Froduald Kabanza" userId="edf393d0-642b-4b9e-8c75-f62133241689" providerId="ADAL" clId="{1661A13A-0F38-451E-A844-1FA6C8807D7D}" dt="2023-02-09T23:07:30.211" v="62" actId="20577"/>
        <pc:sldMkLst>
          <pc:docMk/>
          <pc:sldMk cId="1987024455" sldId="737"/>
        </pc:sldMkLst>
        <pc:spChg chg="mod">
          <ac:chgData name="Froduald Kabanza" userId="edf393d0-642b-4b9e-8c75-f62133241689" providerId="ADAL" clId="{1661A13A-0F38-451E-A844-1FA6C8807D7D}" dt="2023-02-09T23:07:30.211" v="62" actId="20577"/>
          <ac:spMkLst>
            <pc:docMk/>
            <pc:sldMk cId="1987024455" sldId="737"/>
            <ac:spMk id="2" creationId="{99984B9F-D776-6606-65CA-887295A205B9}"/>
          </ac:spMkLst>
        </pc:spChg>
        <pc:spChg chg="del">
          <ac:chgData name="Froduald Kabanza" userId="edf393d0-642b-4b9e-8c75-f62133241689" providerId="ADAL" clId="{1661A13A-0F38-451E-A844-1FA6C8807D7D}" dt="2023-02-09T23:07:13.490" v="4" actId="478"/>
          <ac:spMkLst>
            <pc:docMk/>
            <pc:sldMk cId="1987024455" sldId="737"/>
            <ac:spMk id="3" creationId="{2F342C11-31B9-5EFE-B41A-054507A66EE1}"/>
          </ac:spMkLst>
        </pc:spChg>
      </pc:sldChg>
    </pc:docChg>
  </pc:docChgLst>
  <pc:docChgLst>
    <pc:chgData name="Froduald Kabanza" userId="edf393d0-642b-4b9e-8c75-f62133241689" providerId="ADAL" clId="{7FC3092F-C307-4C13-9C65-618F9C543ADF}"/>
    <pc:docChg chg="undo custSel addSld delSld modSld sldOrd modMainMaster">
      <pc:chgData name="Froduald Kabanza" userId="edf393d0-642b-4b9e-8c75-f62133241689" providerId="ADAL" clId="{7FC3092F-C307-4C13-9C65-618F9C543ADF}" dt="2022-01-06T14:39:58.874" v="737" actId="1076"/>
      <pc:docMkLst>
        <pc:docMk/>
      </pc:docMkLst>
      <pc:sldChg chg="del">
        <pc:chgData name="Froduald Kabanza" userId="edf393d0-642b-4b9e-8c75-f62133241689" providerId="ADAL" clId="{7FC3092F-C307-4C13-9C65-618F9C543ADF}" dt="2022-01-06T13:05:13.970" v="81" actId="2696"/>
        <pc:sldMkLst>
          <pc:docMk/>
          <pc:sldMk cId="3900433490" sldId="261"/>
        </pc:sldMkLst>
      </pc:sldChg>
      <pc:sldChg chg="addSp modSp add mod modNotes">
        <pc:chgData name="Froduald Kabanza" userId="edf393d0-642b-4b9e-8c75-f62133241689" providerId="ADAL" clId="{7FC3092F-C307-4C13-9C65-618F9C543ADF}" dt="2022-01-06T14:38:44.282" v="696" actId="1076"/>
        <pc:sldMkLst>
          <pc:docMk/>
          <pc:sldMk cId="3233877371" sldId="292"/>
        </pc:sldMkLst>
        <pc:spChg chg="mod">
          <ac:chgData name="Froduald Kabanza" userId="edf393d0-642b-4b9e-8c75-f62133241689" providerId="ADAL" clId="{7FC3092F-C307-4C13-9C65-618F9C543ADF}" dt="2022-01-06T13:16:29.749" v="628" actId="1076"/>
          <ac:spMkLst>
            <pc:docMk/>
            <pc:sldMk cId="3233877371" sldId="292"/>
            <ac:spMk id="2" creationId="{A4DCF708-4755-44F8-8D0C-B1EAD83A4E7C}"/>
          </ac:spMkLst>
        </pc:spChg>
        <pc:spChg chg="mod">
          <ac:chgData name="Froduald Kabanza" userId="edf393d0-642b-4b9e-8c75-f62133241689" providerId="ADAL" clId="{7FC3092F-C307-4C13-9C65-618F9C543ADF}" dt="2022-01-06T14:38:40.130" v="695" actId="1076"/>
          <ac:spMkLst>
            <pc:docMk/>
            <pc:sldMk cId="3233877371" sldId="292"/>
            <ac:spMk id="4" creationId="{B258AA6F-0B92-4A07-845F-88EA165B39AE}"/>
          </ac:spMkLst>
        </pc:spChg>
        <pc:spChg chg="add mod">
          <ac:chgData name="Froduald Kabanza" userId="edf393d0-642b-4b9e-8c75-f62133241689" providerId="ADAL" clId="{7FC3092F-C307-4C13-9C65-618F9C543ADF}" dt="2022-01-06T14:38:44.282" v="696" actId="1076"/>
          <ac:spMkLst>
            <pc:docMk/>
            <pc:sldMk cId="3233877371" sldId="292"/>
            <ac:spMk id="53" creationId="{166BB1E6-2E15-4258-A1E4-87D4CCCBDA55}"/>
          </ac:spMkLst>
        </pc:spChg>
        <pc:spChg chg="mod">
          <ac:chgData name="Froduald Kabanza" userId="edf393d0-642b-4b9e-8c75-f62133241689" providerId="ADAL" clId="{7FC3092F-C307-4C13-9C65-618F9C543ADF}" dt="2022-01-06T13:14:28.147" v="601" actId="20577"/>
          <ac:spMkLst>
            <pc:docMk/>
            <pc:sldMk cId="3233877371" sldId="292"/>
            <ac:spMk id="58" creationId="{00000000-0000-0000-0000-000000000000}"/>
          </ac:spMkLst>
        </pc:spChg>
        <pc:spChg chg="mod">
          <ac:chgData name="Froduald Kabanza" userId="edf393d0-642b-4b9e-8c75-f62133241689" providerId="ADAL" clId="{7FC3092F-C307-4C13-9C65-618F9C543ADF}" dt="2022-01-06T13:16:29.749" v="628" actId="1076"/>
          <ac:spMkLst>
            <pc:docMk/>
            <pc:sldMk cId="3233877371" sldId="292"/>
            <ac:spMk id="138" creationId="{BAC28436-4332-45C9-87E7-A7FAF52DBFD0}"/>
          </ac:spMkLst>
        </pc:spChg>
        <pc:spChg chg="mod">
          <ac:chgData name="Froduald Kabanza" userId="edf393d0-642b-4b9e-8c75-f62133241689" providerId="ADAL" clId="{7FC3092F-C307-4C13-9C65-618F9C543ADF}" dt="2022-01-06T14:38:40.130" v="695" actId="1076"/>
          <ac:spMkLst>
            <pc:docMk/>
            <pc:sldMk cId="3233877371" sldId="292"/>
            <ac:spMk id="140" creationId="{C11AFCA0-CD57-4D26-AFA9-A59924E6BB66}"/>
          </ac:spMkLst>
        </pc:spChg>
        <pc:spChg chg="mod">
          <ac:chgData name="Froduald Kabanza" userId="edf393d0-642b-4b9e-8c75-f62133241689" providerId="ADAL" clId="{7FC3092F-C307-4C13-9C65-618F9C543ADF}" dt="2022-01-06T13:16:29.749" v="628" actId="1076"/>
          <ac:spMkLst>
            <pc:docMk/>
            <pc:sldMk cId="3233877371" sldId="292"/>
            <ac:spMk id="143" creationId="{8786E60E-2F80-4894-824A-089CA98B0D97}"/>
          </ac:spMkLst>
        </pc:spChg>
        <pc:spChg chg="mod">
          <ac:chgData name="Froduald Kabanza" userId="edf393d0-642b-4b9e-8c75-f62133241689" providerId="ADAL" clId="{7FC3092F-C307-4C13-9C65-618F9C543ADF}" dt="2022-01-06T14:38:40.130" v="695" actId="1076"/>
          <ac:spMkLst>
            <pc:docMk/>
            <pc:sldMk cId="3233877371" sldId="292"/>
            <ac:spMk id="144" creationId="{57FFC868-CED2-4EDE-8BB3-92E08A62A3B3}"/>
          </ac:spMkLst>
        </pc:spChg>
        <pc:grpChg chg="mod">
          <ac:chgData name="Froduald Kabanza" userId="edf393d0-642b-4b9e-8c75-f62133241689" providerId="ADAL" clId="{7FC3092F-C307-4C13-9C65-618F9C543ADF}" dt="2022-01-06T13:16:29.749" v="628" actId="1076"/>
          <ac:grpSpMkLst>
            <pc:docMk/>
            <pc:sldMk cId="3233877371" sldId="292"/>
            <ac:grpSpMk id="98" creationId="{4303211F-66C9-421F-AC74-CF40499F9088}"/>
          </ac:grpSpMkLst>
        </pc:grpChg>
        <pc:grpChg chg="mod">
          <ac:chgData name="Froduald Kabanza" userId="edf393d0-642b-4b9e-8c75-f62133241689" providerId="ADAL" clId="{7FC3092F-C307-4C13-9C65-618F9C543ADF}" dt="2022-01-06T14:38:40.130" v="695" actId="1076"/>
          <ac:grpSpMkLst>
            <pc:docMk/>
            <pc:sldMk cId="3233877371" sldId="292"/>
            <ac:grpSpMk id="99" creationId="{66264351-1349-483E-87FA-F509FCE1F433}"/>
          </ac:grpSpMkLst>
        </pc:grpChg>
        <pc:picChg chg="add mod">
          <ac:chgData name="Froduald Kabanza" userId="edf393d0-642b-4b9e-8c75-f62133241689" providerId="ADAL" clId="{7FC3092F-C307-4C13-9C65-618F9C543ADF}" dt="2022-01-06T14:38:44.282" v="696" actId="1076"/>
          <ac:picMkLst>
            <pc:docMk/>
            <pc:sldMk cId="3233877371" sldId="292"/>
            <ac:picMk id="52" creationId="{5930F938-0E33-4A0A-9FF9-1E2A8B4522BB}"/>
          </ac:picMkLst>
        </pc:picChg>
        <pc:cxnChg chg="mod">
          <ac:chgData name="Froduald Kabanza" userId="edf393d0-642b-4b9e-8c75-f62133241689" providerId="ADAL" clId="{7FC3092F-C307-4C13-9C65-618F9C543ADF}" dt="2022-01-06T13:16:16.977" v="625" actId="1076"/>
          <ac:cxnSpMkLst>
            <pc:docMk/>
            <pc:sldMk cId="3233877371" sldId="292"/>
            <ac:cxnSpMk id="135" creationId="{EA787536-7073-4D66-9031-A3E01D498CDB}"/>
          </ac:cxnSpMkLst>
        </pc:cxnChg>
        <pc:cxnChg chg="mod">
          <ac:chgData name="Froduald Kabanza" userId="edf393d0-642b-4b9e-8c75-f62133241689" providerId="ADAL" clId="{7FC3092F-C307-4C13-9C65-618F9C543ADF}" dt="2022-01-06T14:38:40.130" v="695" actId="1076"/>
          <ac:cxnSpMkLst>
            <pc:docMk/>
            <pc:sldMk cId="3233877371" sldId="292"/>
            <ac:cxnSpMk id="136" creationId="{77AAB168-16DB-4CC6-9346-7801F9F437EB}"/>
          </ac:cxnSpMkLst>
        </pc:cxnChg>
        <pc:cxnChg chg="mod">
          <ac:chgData name="Froduald Kabanza" userId="edf393d0-642b-4b9e-8c75-f62133241689" providerId="ADAL" clId="{7FC3092F-C307-4C13-9C65-618F9C543ADF}" dt="2022-01-06T13:16:16.977" v="625" actId="1076"/>
          <ac:cxnSpMkLst>
            <pc:docMk/>
            <pc:sldMk cId="3233877371" sldId="292"/>
            <ac:cxnSpMk id="141" creationId="{DA93E1C9-CEAB-46C1-AB5D-44D827EDF179}"/>
          </ac:cxnSpMkLst>
        </pc:cxnChg>
        <pc:cxnChg chg="mod">
          <ac:chgData name="Froduald Kabanza" userId="edf393d0-642b-4b9e-8c75-f62133241689" providerId="ADAL" clId="{7FC3092F-C307-4C13-9C65-618F9C543ADF}" dt="2022-01-06T14:38:40.130" v="695" actId="1076"/>
          <ac:cxnSpMkLst>
            <pc:docMk/>
            <pc:sldMk cId="3233877371" sldId="292"/>
            <ac:cxnSpMk id="142" creationId="{7505A25B-6E78-45EB-8740-9BD86EF3D50E}"/>
          </ac:cxnSpMkLst>
        </pc:cxnChg>
      </pc:sldChg>
      <pc:sldChg chg="del">
        <pc:chgData name="Froduald Kabanza" userId="edf393d0-642b-4b9e-8c75-f62133241689" providerId="ADAL" clId="{7FC3092F-C307-4C13-9C65-618F9C543ADF}" dt="2022-01-06T13:05:13.970" v="81" actId="2696"/>
        <pc:sldMkLst>
          <pc:docMk/>
          <pc:sldMk cId="2025082672" sldId="322"/>
        </pc:sldMkLst>
      </pc:sldChg>
      <pc:sldChg chg="del">
        <pc:chgData name="Froduald Kabanza" userId="edf393d0-642b-4b9e-8c75-f62133241689" providerId="ADAL" clId="{7FC3092F-C307-4C13-9C65-618F9C543ADF}" dt="2022-01-06T13:06:01.945" v="82" actId="2696"/>
        <pc:sldMkLst>
          <pc:docMk/>
          <pc:sldMk cId="729628377" sldId="323"/>
        </pc:sldMkLst>
      </pc:sldChg>
      <pc:sldChg chg="modSp mod modNotesTx">
        <pc:chgData name="Froduald Kabanza" userId="edf393d0-642b-4b9e-8c75-f62133241689" providerId="ADAL" clId="{7FC3092F-C307-4C13-9C65-618F9C543ADF}" dt="2022-01-06T13:06:52.170" v="134" actId="20577"/>
        <pc:sldMkLst>
          <pc:docMk/>
          <pc:sldMk cId="1691088075" sldId="324"/>
        </pc:sldMkLst>
        <pc:spChg chg="mod">
          <ac:chgData name="Froduald Kabanza" userId="edf393d0-642b-4b9e-8c75-f62133241689" providerId="ADAL" clId="{7FC3092F-C307-4C13-9C65-618F9C543ADF}" dt="2022-01-06T13:06:52.170" v="134" actId="20577"/>
          <ac:spMkLst>
            <pc:docMk/>
            <pc:sldMk cId="1691088075" sldId="324"/>
            <ac:spMk id="72705" creationId="{00000000-0000-0000-0000-000000000000}"/>
          </ac:spMkLst>
        </pc:spChg>
      </pc:sldChg>
      <pc:sldChg chg="del">
        <pc:chgData name="Froduald Kabanza" userId="edf393d0-642b-4b9e-8c75-f62133241689" providerId="ADAL" clId="{7FC3092F-C307-4C13-9C65-618F9C543ADF}" dt="2022-01-06T13:05:13.970" v="81" actId="2696"/>
        <pc:sldMkLst>
          <pc:docMk/>
          <pc:sldMk cId="2207916198" sldId="327"/>
        </pc:sldMkLst>
      </pc:sldChg>
      <pc:sldChg chg="del">
        <pc:chgData name="Froduald Kabanza" userId="edf393d0-642b-4b9e-8c75-f62133241689" providerId="ADAL" clId="{7FC3092F-C307-4C13-9C65-618F9C543ADF}" dt="2022-01-06T13:05:13.970" v="81" actId="2696"/>
        <pc:sldMkLst>
          <pc:docMk/>
          <pc:sldMk cId="3847258862" sldId="328"/>
        </pc:sldMkLst>
      </pc:sldChg>
      <pc:sldChg chg="addSp delSp modSp mod">
        <pc:chgData name="Froduald Kabanza" userId="edf393d0-642b-4b9e-8c75-f62133241689" providerId="ADAL" clId="{7FC3092F-C307-4C13-9C65-618F9C543ADF}" dt="2022-01-06T13:01:00.976" v="65" actId="1076"/>
        <pc:sldMkLst>
          <pc:docMk/>
          <pc:sldMk cId="154423500" sldId="332"/>
        </pc:sldMkLst>
        <pc:spChg chg="add del mod">
          <ac:chgData name="Froduald Kabanza" userId="edf393d0-642b-4b9e-8c75-f62133241689" providerId="ADAL" clId="{7FC3092F-C307-4C13-9C65-618F9C543ADF}" dt="2022-01-06T13:00:25.634" v="2" actId="478"/>
          <ac:spMkLst>
            <pc:docMk/>
            <pc:sldMk cId="154423500" sldId="332"/>
            <ac:spMk id="2" creationId="{59B1DA6C-44F1-41F4-BF20-AEB35022A593}"/>
          </ac:spMkLst>
        </pc:spChg>
        <pc:spChg chg="add del mod">
          <ac:chgData name="Froduald Kabanza" userId="edf393d0-642b-4b9e-8c75-f62133241689" providerId="ADAL" clId="{7FC3092F-C307-4C13-9C65-618F9C543ADF}" dt="2022-01-06T13:00:24.127" v="1" actId="478"/>
          <ac:spMkLst>
            <pc:docMk/>
            <pc:sldMk cId="154423500" sldId="332"/>
            <ac:spMk id="3" creationId="{C46772A5-551D-4B95-9153-C4A8EF7411A3}"/>
          </ac:spMkLst>
        </pc:spChg>
        <pc:spChg chg="add mod">
          <ac:chgData name="Froduald Kabanza" userId="edf393d0-642b-4b9e-8c75-f62133241689" providerId="ADAL" clId="{7FC3092F-C307-4C13-9C65-618F9C543ADF}" dt="2022-01-06T13:00:57.409" v="64" actId="20577"/>
          <ac:spMkLst>
            <pc:docMk/>
            <pc:sldMk cId="154423500" sldId="332"/>
            <ac:spMk id="6" creationId="{50B0FB34-D872-45C2-9416-85ECF442F569}"/>
          </ac:spMkLst>
        </pc:spChg>
        <pc:spChg chg="add mod">
          <ac:chgData name="Froduald Kabanza" userId="edf393d0-642b-4b9e-8c75-f62133241689" providerId="ADAL" clId="{7FC3092F-C307-4C13-9C65-618F9C543ADF}" dt="2022-01-06T13:01:00.976" v="65" actId="1076"/>
          <ac:spMkLst>
            <pc:docMk/>
            <pc:sldMk cId="154423500" sldId="332"/>
            <ac:spMk id="7" creationId="{9D9D7E22-6E14-4E34-957C-A91469454C2C}"/>
          </ac:spMkLst>
        </pc:spChg>
        <pc:spChg chg="del">
          <ac:chgData name="Froduald Kabanza" userId="edf393d0-642b-4b9e-8c75-f62133241689" providerId="ADAL" clId="{7FC3092F-C307-4C13-9C65-618F9C543ADF}" dt="2022-01-06T13:00:20.754" v="0" actId="478"/>
          <ac:spMkLst>
            <pc:docMk/>
            <pc:sldMk cId="154423500" sldId="332"/>
            <ac:spMk id="3074" creationId="{00000000-0000-0000-0000-000000000000}"/>
          </ac:spMkLst>
        </pc:spChg>
        <pc:spChg chg="del">
          <ac:chgData name="Froduald Kabanza" userId="edf393d0-642b-4b9e-8c75-f62133241689" providerId="ADAL" clId="{7FC3092F-C307-4C13-9C65-618F9C543ADF}" dt="2022-01-06T13:00:20.754" v="0" actId="478"/>
          <ac:spMkLst>
            <pc:docMk/>
            <pc:sldMk cId="154423500" sldId="332"/>
            <ac:spMk id="41985" creationId="{00000000-0000-0000-0000-000000000000}"/>
          </ac:spMkLst>
        </pc:spChg>
      </pc:sldChg>
      <pc:sldChg chg="modSp mod">
        <pc:chgData name="Froduald Kabanza" userId="edf393d0-642b-4b9e-8c75-f62133241689" providerId="ADAL" clId="{7FC3092F-C307-4C13-9C65-618F9C543ADF}" dt="2022-01-06T13:04:07.284" v="79" actId="20577"/>
        <pc:sldMkLst>
          <pc:docMk/>
          <pc:sldMk cId="2174123187" sldId="333"/>
        </pc:sldMkLst>
        <pc:spChg chg="mod">
          <ac:chgData name="Froduald Kabanza" userId="edf393d0-642b-4b9e-8c75-f62133241689" providerId="ADAL" clId="{7FC3092F-C307-4C13-9C65-618F9C543ADF}" dt="2022-01-06T13:03:42.990" v="77" actId="20577"/>
          <ac:spMkLst>
            <pc:docMk/>
            <pc:sldMk cId="2174123187" sldId="333"/>
            <ac:spMk id="3" creationId="{00000000-0000-0000-0000-000000000000}"/>
          </ac:spMkLst>
        </pc:spChg>
        <pc:spChg chg="mod">
          <ac:chgData name="Froduald Kabanza" userId="edf393d0-642b-4b9e-8c75-f62133241689" providerId="ADAL" clId="{7FC3092F-C307-4C13-9C65-618F9C543ADF}" dt="2022-01-06T13:04:07.284" v="79" actId="20577"/>
          <ac:spMkLst>
            <pc:docMk/>
            <pc:sldMk cId="2174123187" sldId="333"/>
            <ac:spMk id="5" creationId="{00000000-0000-0000-0000-000000000000}"/>
          </ac:spMkLst>
        </pc:spChg>
      </pc:sldChg>
      <pc:sldChg chg="modSp mod modShow">
        <pc:chgData name="Froduald Kabanza" userId="edf393d0-642b-4b9e-8c75-f62133241689" providerId="ADAL" clId="{7FC3092F-C307-4C13-9C65-618F9C543ADF}" dt="2022-01-06T13:17:51.498" v="633" actId="729"/>
        <pc:sldMkLst>
          <pc:docMk/>
          <pc:sldMk cId="1824756835" sldId="335"/>
        </pc:sldMkLst>
        <pc:spChg chg="mod">
          <ac:chgData name="Froduald Kabanza" userId="edf393d0-642b-4b9e-8c75-f62133241689" providerId="ADAL" clId="{7FC3092F-C307-4C13-9C65-618F9C543ADF}" dt="2022-01-06T13:17:41.518" v="632" actId="20577"/>
          <ac:spMkLst>
            <pc:docMk/>
            <pc:sldMk cId="1824756835" sldId="335"/>
            <ac:spMk id="5" creationId="{00000000-0000-0000-0000-000000000000}"/>
          </ac:spMkLst>
        </pc:spChg>
      </pc:sldChg>
      <pc:sldChg chg="modSp mod">
        <pc:chgData name="Froduald Kabanza" userId="edf393d0-642b-4b9e-8c75-f62133241689" providerId="ADAL" clId="{7FC3092F-C307-4C13-9C65-618F9C543ADF}" dt="2022-01-06T13:19:33.046" v="669" actId="20577"/>
        <pc:sldMkLst>
          <pc:docMk/>
          <pc:sldMk cId="2381963916" sldId="340"/>
        </pc:sldMkLst>
        <pc:spChg chg="mod">
          <ac:chgData name="Froduald Kabanza" userId="edf393d0-642b-4b9e-8c75-f62133241689" providerId="ADAL" clId="{7FC3092F-C307-4C13-9C65-618F9C543ADF}" dt="2022-01-06T13:19:33.046" v="669" actId="20577"/>
          <ac:spMkLst>
            <pc:docMk/>
            <pc:sldMk cId="2381963916" sldId="340"/>
            <ac:spMk id="14" creationId="{00000000-0000-0000-0000-000000000000}"/>
          </ac:spMkLst>
        </pc:spChg>
      </pc:sldChg>
      <pc:sldChg chg="del">
        <pc:chgData name="Froduald Kabanza" userId="edf393d0-642b-4b9e-8c75-f62133241689" providerId="ADAL" clId="{7FC3092F-C307-4C13-9C65-618F9C543ADF}" dt="2022-01-06T13:05:13.970" v="81" actId="2696"/>
        <pc:sldMkLst>
          <pc:docMk/>
          <pc:sldMk cId="577165631" sldId="353"/>
        </pc:sldMkLst>
      </pc:sldChg>
      <pc:sldChg chg="del">
        <pc:chgData name="Froduald Kabanza" userId="edf393d0-642b-4b9e-8c75-f62133241689" providerId="ADAL" clId="{7FC3092F-C307-4C13-9C65-618F9C543ADF}" dt="2022-01-06T13:05:13.970" v="81" actId="2696"/>
        <pc:sldMkLst>
          <pc:docMk/>
          <pc:sldMk cId="93141121" sldId="356"/>
        </pc:sldMkLst>
      </pc:sldChg>
      <pc:sldChg chg="del">
        <pc:chgData name="Froduald Kabanza" userId="edf393d0-642b-4b9e-8c75-f62133241689" providerId="ADAL" clId="{7FC3092F-C307-4C13-9C65-618F9C543ADF}" dt="2022-01-06T13:05:13.970" v="81" actId="2696"/>
        <pc:sldMkLst>
          <pc:docMk/>
          <pc:sldMk cId="1136940500" sldId="357"/>
        </pc:sldMkLst>
      </pc:sldChg>
      <pc:sldChg chg="del">
        <pc:chgData name="Froduald Kabanza" userId="edf393d0-642b-4b9e-8c75-f62133241689" providerId="ADAL" clId="{7FC3092F-C307-4C13-9C65-618F9C543ADF}" dt="2022-01-06T13:05:13.970" v="81" actId="2696"/>
        <pc:sldMkLst>
          <pc:docMk/>
          <pc:sldMk cId="1303548347" sldId="358"/>
        </pc:sldMkLst>
      </pc:sldChg>
      <pc:sldChg chg="del">
        <pc:chgData name="Froduald Kabanza" userId="edf393d0-642b-4b9e-8c75-f62133241689" providerId="ADAL" clId="{7FC3092F-C307-4C13-9C65-618F9C543ADF}" dt="2022-01-06T13:05:13.970" v="81" actId="2696"/>
        <pc:sldMkLst>
          <pc:docMk/>
          <pc:sldMk cId="3810155042" sldId="359"/>
        </pc:sldMkLst>
      </pc:sldChg>
      <pc:sldChg chg="del">
        <pc:chgData name="Froduald Kabanza" userId="edf393d0-642b-4b9e-8c75-f62133241689" providerId="ADAL" clId="{7FC3092F-C307-4C13-9C65-618F9C543ADF}" dt="2022-01-06T13:05:13.970" v="81" actId="2696"/>
        <pc:sldMkLst>
          <pc:docMk/>
          <pc:sldMk cId="4052054025" sldId="360"/>
        </pc:sldMkLst>
      </pc:sldChg>
      <pc:sldChg chg="del">
        <pc:chgData name="Froduald Kabanza" userId="edf393d0-642b-4b9e-8c75-f62133241689" providerId="ADAL" clId="{7FC3092F-C307-4C13-9C65-618F9C543ADF}" dt="2022-01-06T13:05:13.970" v="81" actId="2696"/>
        <pc:sldMkLst>
          <pc:docMk/>
          <pc:sldMk cId="3515946955" sldId="361"/>
        </pc:sldMkLst>
      </pc:sldChg>
      <pc:sldChg chg="del">
        <pc:chgData name="Froduald Kabanza" userId="edf393d0-642b-4b9e-8c75-f62133241689" providerId="ADAL" clId="{7FC3092F-C307-4C13-9C65-618F9C543ADF}" dt="2022-01-06T13:05:13.970" v="81" actId="2696"/>
        <pc:sldMkLst>
          <pc:docMk/>
          <pc:sldMk cId="789178091" sldId="362"/>
        </pc:sldMkLst>
      </pc:sldChg>
      <pc:sldChg chg="del">
        <pc:chgData name="Froduald Kabanza" userId="edf393d0-642b-4b9e-8c75-f62133241689" providerId="ADAL" clId="{7FC3092F-C307-4C13-9C65-618F9C543ADF}" dt="2022-01-06T13:05:13.970" v="81" actId="2696"/>
        <pc:sldMkLst>
          <pc:docMk/>
          <pc:sldMk cId="3305903888" sldId="363"/>
        </pc:sldMkLst>
      </pc:sldChg>
      <pc:sldChg chg="del">
        <pc:chgData name="Froduald Kabanza" userId="edf393d0-642b-4b9e-8c75-f62133241689" providerId="ADAL" clId="{7FC3092F-C307-4C13-9C65-618F9C543ADF}" dt="2022-01-06T13:05:13.970" v="81" actId="2696"/>
        <pc:sldMkLst>
          <pc:docMk/>
          <pc:sldMk cId="3110787380" sldId="364"/>
        </pc:sldMkLst>
      </pc:sldChg>
      <pc:sldChg chg="del">
        <pc:chgData name="Froduald Kabanza" userId="edf393d0-642b-4b9e-8c75-f62133241689" providerId="ADAL" clId="{7FC3092F-C307-4C13-9C65-618F9C543ADF}" dt="2022-01-06T13:05:13.970" v="81" actId="2696"/>
        <pc:sldMkLst>
          <pc:docMk/>
          <pc:sldMk cId="2527874042" sldId="365"/>
        </pc:sldMkLst>
      </pc:sldChg>
      <pc:sldChg chg="del">
        <pc:chgData name="Froduald Kabanza" userId="edf393d0-642b-4b9e-8c75-f62133241689" providerId="ADAL" clId="{7FC3092F-C307-4C13-9C65-618F9C543ADF}" dt="2022-01-06T13:05:13.970" v="81" actId="2696"/>
        <pc:sldMkLst>
          <pc:docMk/>
          <pc:sldMk cId="3629735721" sldId="366"/>
        </pc:sldMkLst>
      </pc:sldChg>
      <pc:sldChg chg="del">
        <pc:chgData name="Froduald Kabanza" userId="edf393d0-642b-4b9e-8c75-f62133241689" providerId="ADAL" clId="{7FC3092F-C307-4C13-9C65-618F9C543ADF}" dt="2022-01-06T13:05:13.970" v="81" actId="2696"/>
        <pc:sldMkLst>
          <pc:docMk/>
          <pc:sldMk cId="3967819306" sldId="367"/>
        </pc:sldMkLst>
      </pc:sldChg>
      <pc:sldChg chg="del">
        <pc:chgData name="Froduald Kabanza" userId="edf393d0-642b-4b9e-8c75-f62133241689" providerId="ADAL" clId="{7FC3092F-C307-4C13-9C65-618F9C543ADF}" dt="2022-01-06T13:05:13.970" v="81" actId="2696"/>
        <pc:sldMkLst>
          <pc:docMk/>
          <pc:sldMk cId="2836068796" sldId="369"/>
        </pc:sldMkLst>
      </pc:sldChg>
      <pc:sldChg chg="del">
        <pc:chgData name="Froduald Kabanza" userId="edf393d0-642b-4b9e-8c75-f62133241689" providerId="ADAL" clId="{7FC3092F-C307-4C13-9C65-618F9C543ADF}" dt="2022-01-06T13:05:13.970" v="81" actId="2696"/>
        <pc:sldMkLst>
          <pc:docMk/>
          <pc:sldMk cId="346777868" sldId="370"/>
        </pc:sldMkLst>
      </pc:sldChg>
      <pc:sldChg chg="del">
        <pc:chgData name="Froduald Kabanza" userId="edf393d0-642b-4b9e-8c75-f62133241689" providerId="ADAL" clId="{7FC3092F-C307-4C13-9C65-618F9C543ADF}" dt="2022-01-06T13:05:13.970" v="81" actId="2696"/>
        <pc:sldMkLst>
          <pc:docMk/>
          <pc:sldMk cId="643617455" sldId="371"/>
        </pc:sldMkLst>
      </pc:sldChg>
      <pc:sldChg chg="del">
        <pc:chgData name="Froduald Kabanza" userId="edf393d0-642b-4b9e-8c75-f62133241689" providerId="ADAL" clId="{7FC3092F-C307-4C13-9C65-618F9C543ADF}" dt="2022-01-06T13:05:13.970" v="81" actId="2696"/>
        <pc:sldMkLst>
          <pc:docMk/>
          <pc:sldMk cId="2440645864" sldId="373"/>
        </pc:sldMkLst>
      </pc:sldChg>
      <pc:sldChg chg="del">
        <pc:chgData name="Froduald Kabanza" userId="edf393d0-642b-4b9e-8c75-f62133241689" providerId="ADAL" clId="{7FC3092F-C307-4C13-9C65-618F9C543ADF}" dt="2022-01-06T13:05:13.970" v="81" actId="2696"/>
        <pc:sldMkLst>
          <pc:docMk/>
          <pc:sldMk cId="2492375401" sldId="374"/>
        </pc:sldMkLst>
      </pc:sldChg>
      <pc:sldChg chg="del">
        <pc:chgData name="Froduald Kabanza" userId="edf393d0-642b-4b9e-8c75-f62133241689" providerId="ADAL" clId="{7FC3092F-C307-4C13-9C65-618F9C543ADF}" dt="2022-01-06T13:05:13.970" v="81" actId="2696"/>
        <pc:sldMkLst>
          <pc:docMk/>
          <pc:sldMk cId="1762530695" sldId="375"/>
        </pc:sldMkLst>
      </pc:sldChg>
      <pc:sldChg chg="del">
        <pc:chgData name="Froduald Kabanza" userId="edf393d0-642b-4b9e-8c75-f62133241689" providerId="ADAL" clId="{7FC3092F-C307-4C13-9C65-618F9C543ADF}" dt="2022-01-06T13:05:13.970" v="81" actId="2696"/>
        <pc:sldMkLst>
          <pc:docMk/>
          <pc:sldMk cId="2727399003" sldId="380"/>
        </pc:sldMkLst>
      </pc:sldChg>
      <pc:sldChg chg="del">
        <pc:chgData name="Froduald Kabanza" userId="edf393d0-642b-4b9e-8c75-f62133241689" providerId="ADAL" clId="{7FC3092F-C307-4C13-9C65-618F9C543ADF}" dt="2022-01-06T13:05:13.970" v="81" actId="2696"/>
        <pc:sldMkLst>
          <pc:docMk/>
          <pc:sldMk cId="1038586336" sldId="381"/>
        </pc:sldMkLst>
      </pc:sldChg>
      <pc:sldChg chg="del">
        <pc:chgData name="Froduald Kabanza" userId="edf393d0-642b-4b9e-8c75-f62133241689" providerId="ADAL" clId="{7FC3092F-C307-4C13-9C65-618F9C543ADF}" dt="2022-01-06T13:05:13.970" v="81" actId="2696"/>
        <pc:sldMkLst>
          <pc:docMk/>
          <pc:sldMk cId="2710590881" sldId="382"/>
        </pc:sldMkLst>
      </pc:sldChg>
      <pc:sldChg chg="del">
        <pc:chgData name="Froduald Kabanza" userId="edf393d0-642b-4b9e-8c75-f62133241689" providerId="ADAL" clId="{7FC3092F-C307-4C13-9C65-618F9C543ADF}" dt="2022-01-06T13:05:13.970" v="81" actId="2696"/>
        <pc:sldMkLst>
          <pc:docMk/>
          <pc:sldMk cId="4198500377" sldId="383"/>
        </pc:sldMkLst>
      </pc:sldChg>
      <pc:sldChg chg="del">
        <pc:chgData name="Froduald Kabanza" userId="edf393d0-642b-4b9e-8c75-f62133241689" providerId="ADAL" clId="{7FC3092F-C307-4C13-9C65-618F9C543ADF}" dt="2022-01-06T13:05:13.970" v="81" actId="2696"/>
        <pc:sldMkLst>
          <pc:docMk/>
          <pc:sldMk cId="2568839530" sldId="384"/>
        </pc:sldMkLst>
      </pc:sldChg>
      <pc:sldChg chg="del">
        <pc:chgData name="Froduald Kabanza" userId="edf393d0-642b-4b9e-8c75-f62133241689" providerId="ADAL" clId="{7FC3092F-C307-4C13-9C65-618F9C543ADF}" dt="2022-01-06T13:05:13.970" v="81" actId="2696"/>
        <pc:sldMkLst>
          <pc:docMk/>
          <pc:sldMk cId="4166310323" sldId="385"/>
        </pc:sldMkLst>
      </pc:sldChg>
      <pc:sldChg chg="del">
        <pc:chgData name="Froduald Kabanza" userId="edf393d0-642b-4b9e-8c75-f62133241689" providerId="ADAL" clId="{7FC3092F-C307-4C13-9C65-618F9C543ADF}" dt="2022-01-06T13:05:13.970" v="81" actId="2696"/>
        <pc:sldMkLst>
          <pc:docMk/>
          <pc:sldMk cId="1451049922" sldId="386"/>
        </pc:sldMkLst>
      </pc:sldChg>
      <pc:sldChg chg="del">
        <pc:chgData name="Froduald Kabanza" userId="edf393d0-642b-4b9e-8c75-f62133241689" providerId="ADAL" clId="{7FC3092F-C307-4C13-9C65-618F9C543ADF}" dt="2022-01-06T13:05:13.970" v="81" actId="2696"/>
        <pc:sldMkLst>
          <pc:docMk/>
          <pc:sldMk cId="3379468699" sldId="387"/>
        </pc:sldMkLst>
      </pc:sldChg>
      <pc:sldChg chg="del">
        <pc:chgData name="Froduald Kabanza" userId="edf393d0-642b-4b9e-8c75-f62133241689" providerId="ADAL" clId="{7FC3092F-C307-4C13-9C65-618F9C543ADF}" dt="2022-01-06T13:05:13.970" v="81" actId="2696"/>
        <pc:sldMkLst>
          <pc:docMk/>
          <pc:sldMk cId="3246229253" sldId="388"/>
        </pc:sldMkLst>
      </pc:sldChg>
      <pc:sldChg chg="del">
        <pc:chgData name="Froduald Kabanza" userId="edf393d0-642b-4b9e-8c75-f62133241689" providerId="ADAL" clId="{7FC3092F-C307-4C13-9C65-618F9C543ADF}" dt="2022-01-06T13:05:13.970" v="81" actId="2696"/>
        <pc:sldMkLst>
          <pc:docMk/>
          <pc:sldMk cId="161902575" sldId="389"/>
        </pc:sldMkLst>
      </pc:sldChg>
      <pc:sldChg chg="del">
        <pc:chgData name="Froduald Kabanza" userId="edf393d0-642b-4b9e-8c75-f62133241689" providerId="ADAL" clId="{7FC3092F-C307-4C13-9C65-618F9C543ADF}" dt="2022-01-06T13:05:13.970" v="81" actId="2696"/>
        <pc:sldMkLst>
          <pc:docMk/>
          <pc:sldMk cId="2260866511" sldId="390"/>
        </pc:sldMkLst>
      </pc:sldChg>
      <pc:sldChg chg="del">
        <pc:chgData name="Froduald Kabanza" userId="edf393d0-642b-4b9e-8c75-f62133241689" providerId="ADAL" clId="{7FC3092F-C307-4C13-9C65-618F9C543ADF}" dt="2022-01-06T13:05:13.970" v="81" actId="2696"/>
        <pc:sldMkLst>
          <pc:docMk/>
          <pc:sldMk cId="1224668854" sldId="391"/>
        </pc:sldMkLst>
      </pc:sldChg>
      <pc:sldChg chg="del">
        <pc:chgData name="Froduald Kabanza" userId="edf393d0-642b-4b9e-8c75-f62133241689" providerId="ADAL" clId="{7FC3092F-C307-4C13-9C65-618F9C543ADF}" dt="2022-01-06T13:05:13.970" v="81" actId="2696"/>
        <pc:sldMkLst>
          <pc:docMk/>
          <pc:sldMk cId="1459901601" sldId="392"/>
        </pc:sldMkLst>
      </pc:sldChg>
      <pc:sldChg chg="del">
        <pc:chgData name="Froduald Kabanza" userId="edf393d0-642b-4b9e-8c75-f62133241689" providerId="ADAL" clId="{7FC3092F-C307-4C13-9C65-618F9C543ADF}" dt="2022-01-06T13:05:13.970" v="81" actId="2696"/>
        <pc:sldMkLst>
          <pc:docMk/>
          <pc:sldMk cId="1059160002" sldId="393"/>
        </pc:sldMkLst>
      </pc:sldChg>
      <pc:sldChg chg="del">
        <pc:chgData name="Froduald Kabanza" userId="edf393d0-642b-4b9e-8c75-f62133241689" providerId="ADAL" clId="{7FC3092F-C307-4C13-9C65-618F9C543ADF}" dt="2022-01-06T13:05:13.970" v="81" actId="2696"/>
        <pc:sldMkLst>
          <pc:docMk/>
          <pc:sldMk cId="3835141610" sldId="394"/>
        </pc:sldMkLst>
      </pc:sldChg>
      <pc:sldChg chg="del">
        <pc:chgData name="Froduald Kabanza" userId="edf393d0-642b-4b9e-8c75-f62133241689" providerId="ADAL" clId="{7FC3092F-C307-4C13-9C65-618F9C543ADF}" dt="2022-01-06T13:05:13.970" v="81" actId="2696"/>
        <pc:sldMkLst>
          <pc:docMk/>
          <pc:sldMk cId="1492767746" sldId="395"/>
        </pc:sldMkLst>
      </pc:sldChg>
      <pc:sldChg chg="del">
        <pc:chgData name="Froduald Kabanza" userId="edf393d0-642b-4b9e-8c75-f62133241689" providerId="ADAL" clId="{7FC3092F-C307-4C13-9C65-618F9C543ADF}" dt="2022-01-06T13:05:13.970" v="81" actId="2696"/>
        <pc:sldMkLst>
          <pc:docMk/>
          <pc:sldMk cId="2487111815" sldId="396"/>
        </pc:sldMkLst>
      </pc:sldChg>
      <pc:sldChg chg="del">
        <pc:chgData name="Froduald Kabanza" userId="edf393d0-642b-4b9e-8c75-f62133241689" providerId="ADAL" clId="{7FC3092F-C307-4C13-9C65-618F9C543ADF}" dt="2022-01-06T13:05:13.970" v="81" actId="2696"/>
        <pc:sldMkLst>
          <pc:docMk/>
          <pc:sldMk cId="2047645405" sldId="397"/>
        </pc:sldMkLst>
      </pc:sldChg>
      <pc:sldChg chg="del">
        <pc:chgData name="Froduald Kabanza" userId="edf393d0-642b-4b9e-8c75-f62133241689" providerId="ADAL" clId="{7FC3092F-C307-4C13-9C65-618F9C543ADF}" dt="2022-01-06T13:05:13.970" v="81" actId="2696"/>
        <pc:sldMkLst>
          <pc:docMk/>
          <pc:sldMk cId="3489392472" sldId="399"/>
        </pc:sldMkLst>
      </pc:sldChg>
      <pc:sldChg chg="del">
        <pc:chgData name="Froduald Kabanza" userId="edf393d0-642b-4b9e-8c75-f62133241689" providerId="ADAL" clId="{7FC3092F-C307-4C13-9C65-618F9C543ADF}" dt="2022-01-06T13:05:13.970" v="81" actId="2696"/>
        <pc:sldMkLst>
          <pc:docMk/>
          <pc:sldMk cId="428850334" sldId="401"/>
        </pc:sldMkLst>
      </pc:sldChg>
      <pc:sldChg chg="del">
        <pc:chgData name="Froduald Kabanza" userId="edf393d0-642b-4b9e-8c75-f62133241689" providerId="ADAL" clId="{7FC3092F-C307-4C13-9C65-618F9C543ADF}" dt="2022-01-06T13:05:13.970" v="81" actId="2696"/>
        <pc:sldMkLst>
          <pc:docMk/>
          <pc:sldMk cId="2160659519" sldId="402"/>
        </pc:sldMkLst>
      </pc:sldChg>
      <pc:sldChg chg="modSp mod">
        <pc:chgData name="Froduald Kabanza" userId="edf393d0-642b-4b9e-8c75-f62133241689" providerId="ADAL" clId="{7FC3092F-C307-4C13-9C65-618F9C543ADF}" dt="2022-01-06T13:09:50.575" v="502" actId="20577"/>
        <pc:sldMkLst>
          <pc:docMk/>
          <pc:sldMk cId="1784342540" sldId="404"/>
        </pc:sldMkLst>
        <pc:spChg chg="mod">
          <ac:chgData name="Froduald Kabanza" userId="edf393d0-642b-4b9e-8c75-f62133241689" providerId="ADAL" clId="{7FC3092F-C307-4C13-9C65-618F9C543ADF}" dt="2022-01-06T13:09:50.575" v="502" actId="20577"/>
          <ac:spMkLst>
            <pc:docMk/>
            <pc:sldMk cId="1784342540" sldId="404"/>
            <ac:spMk id="73730" creationId="{00000000-0000-0000-0000-000000000000}"/>
          </ac:spMkLst>
        </pc:spChg>
      </pc:sldChg>
      <pc:sldChg chg="del">
        <pc:chgData name="Froduald Kabanza" userId="edf393d0-642b-4b9e-8c75-f62133241689" providerId="ADAL" clId="{7FC3092F-C307-4C13-9C65-618F9C543ADF}" dt="2022-01-06T13:05:13.970" v="81" actId="2696"/>
        <pc:sldMkLst>
          <pc:docMk/>
          <pc:sldMk cId="1703923606" sldId="435"/>
        </pc:sldMkLst>
      </pc:sldChg>
      <pc:sldChg chg="del">
        <pc:chgData name="Froduald Kabanza" userId="edf393d0-642b-4b9e-8c75-f62133241689" providerId="ADAL" clId="{7FC3092F-C307-4C13-9C65-618F9C543ADF}" dt="2022-01-06T13:11:38.380" v="503" actId="2696"/>
        <pc:sldMkLst>
          <pc:docMk/>
          <pc:sldMk cId="1195770199" sldId="437"/>
        </pc:sldMkLst>
      </pc:sldChg>
      <pc:sldChg chg="mod modShow">
        <pc:chgData name="Froduald Kabanza" userId="edf393d0-642b-4b9e-8c75-f62133241689" providerId="ADAL" clId="{7FC3092F-C307-4C13-9C65-618F9C543ADF}" dt="2022-01-06T13:12:29.329" v="504" actId="729"/>
        <pc:sldMkLst>
          <pc:docMk/>
          <pc:sldMk cId="4107579451" sldId="438"/>
        </pc:sldMkLst>
      </pc:sldChg>
      <pc:sldChg chg="mod modShow">
        <pc:chgData name="Froduald Kabanza" userId="edf393d0-642b-4b9e-8c75-f62133241689" providerId="ADAL" clId="{7FC3092F-C307-4C13-9C65-618F9C543ADF}" dt="2022-01-06T13:12:29.329" v="504" actId="729"/>
        <pc:sldMkLst>
          <pc:docMk/>
          <pc:sldMk cId="2526814027" sldId="439"/>
        </pc:sldMkLst>
      </pc:sldChg>
      <pc:sldChg chg="mod modShow">
        <pc:chgData name="Froduald Kabanza" userId="edf393d0-642b-4b9e-8c75-f62133241689" providerId="ADAL" clId="{7FC3092F-C307-4C13-9C65-618F9C543ADF}" dt="2022-01-06T13:12:29.329" v="504" actId="729"/>
        <pc:sldMkLst>
          <pc:docMk/>
          <pc:sldMk cId="3735234146" sldId="440"/>
        </pc:sldMkLst>
      </pc:sldChg>
      <pc:sldChg chg="del">
        <pc:chgData name="Froduald Kabanza" userId="edf393d0-642b-4b9e-8c75-f62133241689" providerId="ADAL" clId="{7FC3092F-C307-4C13-9C65-618F9C543ADF}" dt="2022-01-06T13:05:13.970" v="81" actId="2696"/>
        <pc:sldMkLst>
          <pc:docMk/>
          <pc:sldMk cId="1965552575" sldId="445"/>
        </pc:sldMkLst>
      </pc:sldChg>
      <pc:sldChg chg="del">
        <pc:chgData name="Froduald Kabanza" userId="edf393d0-642b-4b9e-8c75-f62133241689" providerId="ADAL" clId="{7FC3092F-C307-4C13-9C65-618F9C543ADF}" dt="2022-01-06T13:05:13.970" v="81" actId="2696"/>
        <pc:sldMkLst>
          <pc:docMk/>
          <pc:sldMk cId="540477382" sldId="446"/>
        </pc:sldMkLst>
      </pc:sldChg>
      <pc:sldChg chg="del">
        <pc:chgData name="Froduald Kabanza" userId="edf393d0-642b-4b9e-8c75-f62133241689" providerId="ADAL" clId="{7FC3092F-C307-4C13-9C65-618F9C543ADF}" dt="2022-01-06T13:05:13.970" v="81" actId="2696"/>
        <pc:sldMkLst>
          <pc:docMk/>
          <pc:sldMk cId="1149615836" sldId="447"/>
        </pc:sldMkLst>
      </pc:sldChg>
      <pc:sldChg chg="modSp mod ord">
        <pc:chgData name="Froduald Kabanza" userId="edf393d0-642b-4b9e-8c75-f62133241689" providerId="ADAL" clId="{7FC3092F-C307-4C13-9C65-618F9C543ADF}" dt="2022-01-06T14:39:58.874" v="737" actId="1076"/>
        <pc:sldMkLst>
          <pc:docMk/>
          <pc:sldMk cId="2285799096" sldId="448"/>
        </pc:sldMkLst>
        <pc:spChg chg="mod">
          <ac:chgData name="Froduald Kabanza" userId="edf393d0-642b-4b9e-8c75-f62133241689" providerId="ADAL" clId="{7FC3092F-C307-4C13-9C65-618F9C543ADF}" dt="2022-01-06T14:39:58.874" v="737" actId="1076"/>
          <ac:spMkLst>
            <pc:docMk/>
            <pc:sldMk cId="2285799096" sldId="448"/>
            <ac:spMk id="2" creationId="{00000000-0000-0000-0000-000000000000}"/>
          </ac:spMkLst>
        </pc:spChg>
      </pc:sldChg>
      <pc:sldChg chg="modSp mod modShow">
        <pc:chgData name="Froduald Kabanza" userId="edf393d0-642b-4b9e-8c75-f62133241689" providerId="ADAL" clId="{7FC3092F-C307-4C13-9C65-618F9C543ADF}" dt="2022-01-06T13:12:29.329" v="504" actId="729"/>
        <pc:sldMkLst>
          <pc:docMk/>
          <pc:sldMk cId="3128973846" sldId="449"/>
        </pc:sldMkLst>
        <pc:spChg chg="mod">
          <ac:chgData name="Froduald Kabanza" userId="edf393d0-642b-4b9e-8c75-f62133241689" providerId="ADAL" clId="{7FC3092F-C307-4C13-9C65-618F9C543ADF}" dt="2022-01-06T13:04:12.581" v="80" actId="20577"/>
          <ac:spMkLst>
            <pc:docMk/>
            <pc:sldMk cId="3128973846" sldId="449"/>
            <ac:spMk id="5" creationId="{00000000-0000-0000-0000-000000000000}"/>
          </ac:spMkLst>
        </pc:spChg>
      </pc:sldChg>
      <pc:sldChg chg="del">
        <pc:chgData name="Froduald Kabanza" userId="edf393d0-642b-4b9e-8c75-f62133241689" providerId="ADAL" clId="{7FC3092F-C307-4C13-9C65-618F9C543ADF}" dt="2022-01-06T13:05:13.970" v="81" actId="2696"/>
        <pc:sldMkLst>
          <pc:docMk/>
          <pc:sldMk cId="1249704254" sldId="462"/>
        </pc:sldMkLst>
      </pc:sldChg>
      <pc:sldChg chg="del">
        <pc:chgData name="Froduald Kabanza" userId="edf393d0-642b-4b9e-8c75-f62133241689" providerId="ADAL" clId="{7FC3092F-C307-4C13-9C65-618F9C543ADF}" dt="2022-01-06T13:05:13.970" v="81" actId="2696"/>
        <pc:sldMkLst>
          <pc:docMk/>
          <pc:sldMk cId="1079142198" sldId="463"/>
        </pc:sldMkLst>
      </pc:sldChg>
      <pc:sldChg chg="del">
        <pc:chgData name="Froduald Kabanza" userId="edf393d0-642b-4b9e-8c75-f62133241689" providerId="ADAL" clId="{7FC3092F-C307-4C13-9C65-618F9C543ADF}" dt="2022-01-06T13:05:13.970" v="81" actId="2696"/>
        <pc:sldMkLst>
          <pc:docMk/>
          <pc:sldMk cId="620998056" sldId="464"/>
        </pc:sldMkLst>
      </pc:sldChg>
      <pc:sldChg chg="del">
        <pc:chgData name="Froduald Kabanza" userId="edf393d0-642b-4b9e-8c75-f62133241689" providerId="ADAL" clId="{7FC3092F-C307-4C13-9C65-618F9C543ADF}" dt="2022-01-06T13:05:13.970" v="81" actId="2696"/>
        <pc:sldMkLst>
          <pc:docMk/>
          <pc:sldMk cId="1650232221" sldId="465"/>
        </pc:sldMkLst>
      </pc:sldChg>
      <pc:sldChg chg="del">
        <pc:chgData name="Froduald Kabanza" userId="edf393d0-642b-4b9e-8c75-f62133241689" providerId="ADAL" clId="{7FC3092F-C307-4C13-9C65-618F9C543ADF}" dt="2022-01-06T13:05:13.970" v="81" actId="2696"/>
        <pc:sldMkLst>
          <pc:docMk/>
          <pc:sldMk cId="4214544585" sldId="466"/>
        </pc:sldMkLst>
      </pc:sldChg>
      <pc:sldChg chg="del">
        <pc:chgData name="Froduald Kabanza" userId="edf393d0-642b-4b9e-8c75-f62133241689" providerId="ADAL" clId="{7FC3092F-C307-4C13-9C65-618F9C543ADF}" dt="2022-01-06T13:05:13.970" v="81" actId="2696"/>
        <pc:sldMkLst>
          <pc:docMk/>
          <pc:sldMk cId="4091162088" sldId="467"/>
        </pc:sldMkLst>
      </pc:sldChg>
      <pc:sldChg chg="del">
        <pc:chgData name="Froduald Kabanza" userId="edf393d0-642b-4b9e-8c75-f62133241689" providerId="ADAL" clId="{7FC3092F-C307-4C13-9C65-618F9C543ADF}" dt="2022-01-06T13:05:13.970" v="81" actId="2696"/>
        <pc:sldMkLst>
          <pc:docMk/>
          <pc:sldMk cId="2866248008" sldId="468"/>
        </pc:sldMkLst>
      </pc:sldChg>
      <pc:sldChg chg="del">
        <pc:chgData name="Froduald Kabanza" userId="edf393d0-642b-4b9e-8c75-f62133241689" providerId="ADAL" clId="{7FC3092F-C307-4C13-9C65-618F9C543ADF}" dt="2022-01-06T13:05:13.970" v="81" actId="2696"/>
        <pc:sldMkLst>
          <pc:docMk/>
          <pc:sldMk cId="2290072904" sldId="469"/>
        </pc:sldMkLst>
      </pc:sldChg>
      <pc:sldChg chg="del">
        <pc:chgData name="Froduald Kabanza" userId="edf393d0-642b-4b9e-8c75-f62133241689" providerId="ADAL" clId="{7FC3092F-C307-4C13-9C65-618F9C543ADF}" dt="2022-01-06T13:05:13.970" v="81" actId="2696"/>
        <pc:sldMkLst>
          <pc:docMk/>
          <pc:sldMk cId="1526501547" sldId="470"/>
        </pc:sldMkLst>
      </pc:sldChg>
      <pc:sldChg chg="del">
        <pc:chgData name="Froduald Kabanza" userId="edf393d0-642b-4b9e-8c75-f62133241689" providerId="ADAL" clId="{7FC3092F-C307-4C13-9C65-618F9C543ADF}" dt="2022-01-06T13:05:13.970" v="81" actId="2696"/>
        <pc:sldMkLst>
          <pc:docMk/>
          <pc:sldMk cId="3537001353" sldId="471"/>
        </pc:sldMkLst>
      </pc:sldChg>
      <pc:sldChg chg="del">
        <pc:chgData name="Froduald Kabanza" userId="edf393d0-642b-4b9e-8c75-f62133241689" providerId="ADAL" clId="{7FC3092F-C307-4C13-9C65-618F9C543ADF}" dt="2022-01-06T13:05:13.970" v="81" actId="2696"/>
        <pc:sldMkLst>
          <pc:docMk/>
          <pc:sldMk cId="2862387533" sldId="472"/>
        </pc:sldMkLst>
      </pc:sldChg>
      <pc:sldChg chg="del">
        <pc:chgData name="Froduald Kabanza" userId="edf393d0-642b-4b9e-8c75-f62133241689" providerId="ADAL" clId="{7FC3092F-C307-4C13-9C65-618F9C543ADF}" dt="2022-01-06T13:05:13.970" v="81" actId="2696"/>
        <pc:sldMkLst>
          <pc:docMk/>
          <pc:sldMk cId="603178162" sldId="473"/>
        </pc:sldMkLst>
      </pc:sldChg>
      <pc:sldChg chg="del">
        <pc:chgData name="Froduald Kabanza" userId="edf393d0-642b-4b9e-8c75-f62133241689" providerId="ADAL" clId="{7FC3092F-C307-4C13-9C65-618F9C543ADF}" dt="2022-01-06T13:05:13.970" v="81" actId="2696"/>
        <pc:sldMkLst>
          <pc:docMk/>
          <pc:sldMk cId="2034609870" sldId="474"/>
        </pc:sldMkLst>
      </pc:sldChg>
      <pc:sldChg chg="del">
        <pc:chgData name="Froduald Kabanza" userId="edf393d0-642b-4b9e-8c75-f62133241689" providerId="ADAL" clId="{7FC3092F-C307-4C13-9C65-618F9C543ADF}" dt="2022-01-06T13:05:13.970" v="81" actId="2696"/>
        <pc:sldMkLst>
          <pc:docMk/>
          <pc:sldMk cId="3321423517" sldId="475"/>
        </pc:sldMkLst>
      </pc:sldChg>
      <pc:sldChg chg="del">
        <pc:chgData name="Froduald Kabanza" userId="edf393d0-642b-4b9e-8c75-f62133241689" providerId="ADAL" clId="{7FC3092F-C307-4C13-9C65-618F9C543ADF}" dt="2022-01-06T13:05:13.970" v="81" actId="2696"/>
        <pc:sldMkLst>
          <pc:docMk/>
          <pc:sldMk cId="3034949484" sldId="476"/>
        </pc:sldMkLst>
      </pc:sldChg>
      <pc:sldChg chg="del">
        <pc:chgData name="Froduald Kabanza" userId="edf393d0-642b-4b9e-8c75-f62133241689" providerId="ADAL" clId="{7FC3092F-C307-4C13-9C65-618F9C543ADF}" dt="2022-01-06T13:05:13.970" v="81" actId="2696"/>
        <pc:sldMkLst>
          <pc:docMk/>
          <pc:sldMk cId="365512005" sldId="477"/>
        </pc:sldMkLst>
      </pc:sldChg>
      <pc:sldChg chg="del">
        <pc:chgData name="Froduald Kabanza" userId="edf393d0-642b-4b9e-8c75-f62133241689" providerId="ADAL" clId="{7FC3092F-C307-4C13-9C65-618F9C543ADF}" dt="2022-01-06T13:05:13.970" v="81" actId="2696"/>
        <pc:sldMkLst>
          <pc:docMk/>
          <pc:sldMk cId="389420734" sldId="478"/>
        </pc:sldMkLst>
      </pc:sldChg>
      <pc:sldChg chg="del">
        <pc:chgData name="Froduald Kabanza" userId="edf393d0-642b-4b9e-8c75-f62133241689" providerId="ADAL" clId="{7FC3092F-C307-4C13-9C65-618F9C543ADF}" dt="2022-01-06T13:05:13.970" v="81" actId="2696"/>
        <pc:sldMkLst>
          <pc:docMk/>
          <pc:sldMk cId="592271390" sldId="479"/>
        </pc:sldMkLst>
      </pc:sldChg>
      <pc:sldChg chg="del">
        <pc:chgData name="Froduald Kabanza" userId="edf393d0-642b-4b9e-8c75-f62133241689" providerId="ADAL" clId="{7FC3092F-C307-4C13-9C65-618F9C543ADF}" dt="2022-01-06T13:05:13.970" v="81" actId="2696"/>
        <pc:sldMkLst>
          <pc:docMk/>
          <pc:sldMk cId="1830421175" sldId="480"/>
        </pc:sldMkLst>
      </pc:sldChg>
      <pc:sldChg chg="del">
        <pc:chgData name="Froduald Kabanza" userId="edf393d0-642b-4b9e-8c75-f62133241689" providerId="ADAL" clId="{7FC3092F-C307-4C13-9C65-618F9C543ADF}" dt="2022-01-06T13:05:13.970" v="81" actId="2696"/>
        <pc:sldMkLst>
          <pc:docMk/>
          <pc:sldMk cId="2219896714" sldId="481"/>
        </pc:sldMkLst>
      </pc:sldChg>
      <pc:sldChg chg="del">
        <pc:chgData name="Froduald Kabanza" userId="edf393d0-642b-4b9e-8c75-f62133241689" providerId="ADAL" clId="{7FC3092F-C307-4C13-9C65-618F9C543ADF}" dt="2022-01-06T13:05:13.970" v="81" actId="2696"/>
        <pc:sldMkLst>
          <pc:docMk/>
          <pc:sldMk cId="3101759473" sldId="482"/>
        </pc:sldMkLst>
      </pc:sldChg>
      <pc:sldChg chg="del">
        <pc:chgData name="Froduald Kabanza" userId="edf393d0-642b-4b9e-8c75-f62133241689" providerId="ADAL" clId="{7FC3092F-C307-4C13-9C65-618F9C543ADF}" dt="2022-01-06T13:05:13.970" v="81" actId="2696"/>
        <pc:sldMkLst>
          <pc:docMk/>
          <pc:sldMk cId="859599525" sldId="483"/>
        </pc:sldMkLst>
      </pc:sldChg>
      <pc:sldChg chg="del">
        <pc:chgData name="Froduald Kabanza" userId="edf393d0-642b-4b9e-8c75-f62133241689" providerId="ADAL" clId="{7FC3092F-C307-4C13-9C65-618F9C543ADF}" dt="2022-01-06T13:05:13.970" v="81" actId="2696"/>
        <pc:sldMkLst>
          <pc:docMk/>
          <pc:sldMk cId="1047034509" sldId="484"/>
        </pc:sldMkLst>
      </pc:sldChg>
      <pc:sldChg chg="del">
        <pc:chgData name="Froduald Kabanza" userId="edf393d0-642b-4b9e-8c75-f62133241689" providerId="ADAL" clId="{7FC3092F-C307-4C13-9C65-618F9C543ADF}" dt="2022-01-06T13:05:13.970" v="81" actId="2696"/>
        <pc:sldMkLst>
          <pc:docMk/>
          <pc:sldMk cId="289383461" sldId="485"/>
        </pc:sldMkLst>
      </pc:sldChg>
      <pc:sldChg chg="del">
        <pc:chgData name="Froduald Kabanza" userId="edf393d0-642b-4b9e-8c75-f62133241689" providerId="ADAL" clId="{7FC3092F-C307-4C13-9C65-618F9C543ADF}" dt="2022-01-06T13:05:13.970" v="81" actId="2696"/>
        <pc:sldMkLst>
          <pc:docMk/>
          <pc:sldMk cId="4206890917" sldId="486"/>
        </pc:sldMkLst>
      </pc:sldChg>
      <pc:sldChg chg="del">
        <pc:chgData name="Froduald Kabanza" userId="edf393d0-642b-4b9e-8c75-f62133241689" providerId="ADAL" clId="{7FC3092F-C307-4C13-9C65-618F9C543ADF}" dt="2022-01-06T13:05:13.970" v="81" actId="2696"/>
        <pc:sldMkLst>
          <pc:docMk/>
          <pc:sldMk cId="3246084894" sldId="487"/>
        </pc:sldMkLst>
      </pc:sldChg>
      <pc:sldChg chg="del">
        <pc:chgData name="Froduald Kabanza" userId="edf393d0-642b-4b9e-8c75-f62133241689" providerId="ADAL" clId="{7FC3092F-C307-4C13-9C65-618F9C543ADF}" dt="2022-01-06T13:05:13.970" v="81" actId="2696"/>
        <pc:sldMkLst>
          <pc:docMk/>
          <pc:sldMk cId="725209509" sldId="488"/>
        </pc:sldMkLst>
      </pc:sldChg>
      <pc:sldChg chg="del">
        <pc:chgData name="Froduald Kabanza" userId="edf393d0-642b-4b9e-8c75-f62133241689" providerId="ADAL" clId="{7FC3092F-C307-4C13-9C65-618F9C543ADF}" dt="2022-01-06T13:05:13.970" v="81" actId="2696"/>
        <pc:sldMkLst>
          <pc:docMk/>
          <pc:sldMk cId="2197227344" sldId="489"/>
        </pc:sldMkLst>
      </pc:sldChg>
      <pc:sldChg chg="del">
        <pc:chgData name="Froduald Kabanza" userId="edf393d0-642b-4b9e-8c75-f62133241689" providerId="ADAL" clId="{7FC3092F-C307-4C13-9C65-618F9C543ADF}" dt="2022-01-06T13:05:13.970" v="81" actId="2696"/>
        <pc:sldMkLst>
          <pc:docMk/>
          <pc:sldMk cId="3329293302" sldId="490"/>
        </pc:sldMkLst>
      </pc:sldChg>
      <pc:sldChg chg="del">
        <pc:chgData name="Froduald Kabanza" userId="edf393d0-642b-4b9e-8c75-f62133241689" providerId="ADAL" clId="{7FC3092F-C307-4C13-9C65-618F9C543ADF}" dt="2022-01-06T13:05:13.970" v="81" actId="2696"/>
        <pc:sldMkLst>
          <pc:docMk/>
          <pc:sldMk cId="2673762443" sldId="491"/>
        </pc:sldMkLst>
      </pc:sldChg>
      <pc:sldChg chg="del">
        <pc:chgData name="Froduald Kabanza" userId="edf393d0-642b-4b9e-8c75-f62133241689" providerId="ADAL" clId="{7FC3092F-C307-4C13-9C65-618F9C543ADF}" dt="2022-01-06T13:05:13.970" v="81" actId="2696"/>
        <pc:sldMkLst>
          <pc:docMk/>
          <pc:sldMk cId="734325805" sldId="492"/>
        </pc:sldMkLst>
      </pc:sldChg>
      <pc:sldChg chg="del">
        <pc:chgData name="Froduald Kabanza" userId="edf393d0-642b-4b9e-8c75-f62133241689" providerId="ADAL" clId="{7FC3092F-C307-4C13-9C65-618F9C543ADF}" dt="2022-01-06T13:05:13.970" v="81" actId="2696"/>
        <pc:sldMkLst>
          <pc:docMk/>
          <pc:sldMk cId="2468285429" sldId="493"/>
        </pc:sldMkLst>
      </pc:sldChg>
      <pc:sldChg chg="del">
        <pc:chgData name="Froduald Kabanza" userId="edf393d0-642b-4b9e-8c75-f62133241689" providerId="ADAL" clId="{7FC3092F-C307-4C13-9C65-618F9C543ADF}" dt="2022-01-06T13:05:13.970" v="81" actId="2696"/>
        <pc:sldMkLst>
          <pc:docMk/>
          <pc:sldMk cId="4005869672" sldId="494"/>
        </pc:sldMkLst>
      </pc:sldChg>
      <pc:sldChg chg="del">
        <pc:chgData name="Froduald Kabanza" userId="edf393d0-642b-4b9e-8c75-f62133241689" providerId="ADAL" clId="{7FC3092F-C307-4C13-9C65-618F9C543ADF}" dt="2022-01-06T13:05:13.970" v="81" actId="2696"/>
        <pc:sldMkLst>
          <pc:docMk/>
          <pc:sldMk cId="4152324276" sldId="495"/>
        </pc:sldMkLst>
      </pc:sldChg>
      <pc:sldChg chg="del">
        <pc:chgData name="Froduald Kabanza" userId="edf393d0-642b-4b9e-8c75-f62133241689" providerId="ADAL" clId="{7FC3092F-C307-4C13-9C65-618F9C543ADF}" dt="2022-01-06T13:05:13.970" v="81" actId="2696"/>
        <pc:sldMkLst>
          <pc:docMk/>
          <pc:sldMk cId="1687000245" sldId="496"/>
        </pc:sldMkLst>
      </pc:sldChg>
      <pc:sldChg chg="del">
        <pc:chgData name="Froduald Kabanza" userId="edf393d0-642b-4b9e-8c75-f62133241689" providerId="ADAL" clId="{7FC3092F-C307-4C13-9C65-618F9C543ADF}" dt="2022-01-06T13:05:13.970" v="81" actId="2696"/>
        <pc:sldMkLst>
          <pc:docMk/>
          <pc:sldMk cId="2038583367" sldId="497"/>
        </pc:sldMkLst>
      </pc:sldChg>
      <pc:sldChg chg="del">
        <pc:chgData name="Froduald Kabanza" userId="edf393d0-642b-4b9e-8c75-f62133241689" providerId="ADAL" clId="{7FC3092F-C307-4C13-9C65-618F9C543ADF}" dt="2022-01-06T13:05:13.970" v="81" actId="2696"/>
        <pc:sldMkLst>
          <pc:docMk/>
          <pc:sldMk cId="1701973589" sldId="498"/>
        </pc:sldMkLst>
      </pc:sldChg>
      <pc:sldChg chg="del">
        <pc:chgData name="Froduald Kabanza" userId="edf393d0-642b-4b9e-8c75-f62133241689" providerId="ADAL" clId="{7FC3092F-C307-4C13-9C65-618F9C543ADF}" dt="2022-01-06T13:05:13.970" v="81" actId="2696"/>
        <pc:sldMkLst>
          <pc:docMk/>
          <pc:sldMk cId="707980064" sldId="499"/>
        </pc:sldMkLst>
      </pc:sldChg>
      <pc:sldChg chg="del">
        <pc:chgData name="Froduald Kabanza" userId="edf393d0-642b-4b9e-8c75-f62133241689" providerId="ADAL" clId="{7FC3092F-C307-4C13-9C65-618F9C543ADF}" dt="2022-01-06T13:05:13.970" v="81" actId="2696"/>
        <pc:sldMkLst>
          <pc:docMk/>
          <pc:sldMk cId="1747828573" sldId="500"/>
        </pc:sldMkLst>
      </pc:sldChg>
      <pc:sldChg chg="del">
        <pc:chgData name="Froduald Kabanza" userId="edf393d0-642b-4b9e-8c75-f62133241689" providerId="ADAL" clId="{7FC3092F-C307-4C13-9C65-618F9C543ADF}" dt="2022-01-06T13:05:13.970" v="81" actId="2696"/>
        <pc:sldMkLst>
          <pc:docMk/>
          <pc:sldMk cId="3648410270" sldId="501"/>
        </pc:sldMkLst>
      </pc:sldChg>
      <pc:sldChg chg="del">
        <pc:chgData name="Froduald Kabanza" userId="edf393d0-642b-4b9e-8c75-f62133241689" providerId="ADAL" clId="{7FC3092F-C307-4C13-9C65-618F9C543ADF}" dt="2022-01-06T13:05:13.970" v="81" actId="2696"/>
        <pc:sldMkLst>
          <pc:docMk/>
          <pc:sldMk cId="2891646269" sldId="502"/>
        </pc:sldMkLst>
      </pc:sldChg>
      <pc:sldMasterChg chg="modSp delSldLayout modSldLayout">
        <pc:chgData name="Froduald Kabanza" userId="edf393d0-642b-4b9e-8c75-f62133241689" providerId="ADAL" clId="{7FC3092F-C307-4C13-9C65-618F9C543ADF}" dt="2022-01-06T13:05:13.970" v="81" actId="2696"/>
        <pc:sldMasterMkLst>
          <pc:docMk/>
          <pc:sldMasterMk cId="0" sldId="2147483684"/>
        </pc:sldMasterMkLst>
        <pc:spChg chg="mod">
          <ac:chgData name="Froduald Kabanza" userId="edf393d0-642b-4b9e-8c75-f62133241689" providerId="ADAL" clId="{7FC3092F-C307-4C13-9C65-618F9C543ADF}" dt="2022-01-06T13:02:53.542" v="72" actId="207"/>
          <ac:spMkLst>
            <pc:docMk/>
            <pc:sldMasterMk cId="0" sldId="2147483684"/>
            <ac:spMk id="83970" creationId="{00000000-0000-0000-0000-000000000000}"/>
          </ac:spMkLst>
        </pc:spChg>
        <pc:sldLayoutChg chg="addSp modSp mod">
          <pc:chgData name="Froduald Kabanza" userId="edf393d0-642b-4b9e-8c75-f62133241689" providerId="ADAL" clId="{7FC3092F-C307-4C13-9C65-618F9C543ADF}" dt="2022-01-06T13:02:07.746" v="67" actId="14100"/>
          <pc:sldLayoutMkLst>
            <pc:docMk/>
            <pc:sldMasterMk cId="0" sldId="2147483675"/>
            <pc:sldLayoutMk cId="1877467656" sldId="2147483676"/>
          </pc:sldLayoutMkLst>
          <pc:picChg chg="add mod">
            <ac:chgData name="Froduald Kabanza" userId="edf393d0-642b-4b9e-8c75-f62133241689" providerId="ADAL" clId="{7FC3092F-C307-4C13-9C65-618F9C543ADF}" dt="2022-01-06T13:02:07.746" v="67" actId="14100"/>
            <ac:picMkLst>
              <pc:docMk/>
              <pc:sldMasterMk cId="0" sldId="2147483675"/>
              <pc:sldLayoutMk cId="1877467656" sldId="2147483676"/>
              <ac:picMk id="7" creationId="{E6C35373-7272-4165-962A-1CA037CFFB1C}"/>
            </ac:picMkLst>
          </pc:picChg>
        </pc:sldLayoutChg>
        <pc:sldLayoutChg chg="modSp mod">
          <pc:chgData name="Froduald Kabanza" userId="edf393d0-642b-4b9e-8c75-f62133241689" providerId="ADAL" clId="{7FC3092F-C307-4C13-9C65-618F9C543ADF}" dt="2022-01-06T13:03:57.555" v="78" actId="20577"/>
          <pc:sldLayoutMkLst>
            <pc:docMk/>
            <pc:sldMasterMk cId="0" sldId="2147483675"/>
            <pc:sldLayoutMk cId="1057143383" sldId="2147483677"/>
          </pc:sldLayoutMkLst>
          <pc:spChg chg="mod">
            <ac:chgData name="Froduald Kabanza" userId="edf393d0-642b-4b9e-8c75-f62133241689" providerId="ADAL" clId="{7FC3092F-C307-4C13-9C65-618F9C543ADF}" dt="2022-01-06T13:03:57.555" v="78" actId="20577"/>
            <ac:spMkLst>
              <pc:docMk/>
              <pc:sldMasterMk cId="0" sldId="2147483675"/>
              <pc:sldLayoutMk cId="1057143383" sldId="2147483677"/>
              <ac:spMk id="5" creationId="{00000000-0000-0000-0000-000000000000}"/>
            </ac:spMkLst>
          </pc:spChg>
        </pc:sldLayoutChg>
        <pc:sldLayoutChg chg="del">
          <pc:chgData name="Froduald Kabanza" userId="edf393d0-642b-4b9e-8c75-f62133241689" providerId="ADAL" clId="{7FC3092F-C307-4C13-9C65-618F9C543ADF}" dt="2022-01-06T13:03:02.526" v="73" actId="2696"/>
          <pc:sldLayoutMkLst>
            <pc:docMk/>
            <pc:sldMasterMk cId="0" sldId="2147483684"/>
            <pc:sldLayoutMk cId="1506589762" sldId="2147483680"/>
          </pc:sldLayoutMkLst>
        </pc:sldLayoutChg>
        <pc:sldLayoutChg chg="del">
          <pc:chgData name="Froduald Kabanza" userId="edf393d0-642b-4b9e-8c75-f62133241689" providerId="ADAL" clId="{7FC3092F-C307-4C13-9C65-618F9C543ADF}" dt="2022-01-06T13:02:19.109" v="68" actId="2696"/>
          <pc:sldLayoutMkLst>
            <pc:docMk/>
            <pc:sldMasterMk cId="0" sldId="2147483684"/>
            <pc:sldLayoutMk cId="73248521" sldId="2147483683"/>
          </pc:sldLayoutMkLst>
        </pc:sldLayoutChg>
        <pc:sldLayoutChg chg="del">
          <pc:chgData name="Froduald Kabanza" userId="edf393d0-642b-4b9e-8c75-f62133241689" providerId="ADAL" clId="{7FC3092F-C307-4C13-9C65-618F9C543ADF}" dt="2022-01-06T13:02:19.136" v="69" actId="2696"/>
          <pc:sldLayoutMkLst>
            <pc:docMk/>
            <pc:sldMasterMk cId="0" sldId="2147483684"/>
            <pc:sldLayoutMk cId="4087826793" sldId="2147483684"/>
          </pc:sldLayoutMkLst>
        </pc:sldLayoutChg>
        <pc:sldLayoutChg chg="del">
          <pc:chgData name="Froduald Kabanza" userId="edf393d0-642b-4b9e-8c75-f62133241689" providerId="ADAL" clId="{7FC3092F-C307-4C13-9C65-618F9C543ADF}" dt="2022-01-06T13:02:19.142" v="70" actId="2696"/>
          <pc:sldLayoutMkLst>
            <pc:docMk/>
            <pc:sldMasterMk cId="0" sldId="2147483684"/>
            <pc:sldLayoutMk cId="1947669632" sldId="2147483685"/>
          </pc:sldLayoutMkLst>
        </pc:sldLayoutChg>
        <pc:sldLayoutChg chg="del">
          <pc:chgData name="Froduald Kabanza" userId="edf393d0-642b-4b9e-8c75-f62133241689" providerId="ADAL" clId="{7FC3092F-C307-4C13-9C65-618F9C543ADF}" dt="2022-01-06T13:02:19.142" v="71" actId="2696"/>
          <pc:sldLayoutMkLst>
            <pc:docMk/>
            <pc:sldMasterMk cId="0" sldId="2147483684"/>
            <pc:sldLayoutMk cId="312424625" sldId="2147483686"/>
          </pc:sldLayoutMkLst>
        </pc:sldLayoutChg>
        <pc:sldLayoutChg chg="del">
          <pc:chgData name="Froduald Kabanza" userId="edf393d0-642b-4b9e-8c75-f62133241689" providerId="ADAL" clId="{7FC3092F-C307-4C13-9C65-618F9C543ADF}" dt="2022-01-06T13:03:09.185" v="74" actId="2696"/>
          <pc:sldLayoutMkLst>
            <pc:docMk/>
            <pc:sldMasterMk cId="0" sldId="2147483684"/>
            <pc:sldLayoutMk cId="1595422640" sldId="2147483688"/>
          </pc:sldLayoutMkLst>
        </pc:sldLayoutChg>
        <pc:sldLayoutChg chg="del">
          <pc:chgData name="Froduald Kabanza" userId="edf393d0-642b-4b9e-8c75-f62133241689" providerId="ADAL" clId="{7FC3092F-C307-4C13-9C65-618F9C543ADF}" dt="2022-01-06T13:05:13.970" v="81" actId="2696"/>
          <pc:sldLayoutMkLst>
            <pc:docMk/>
            <pc:sldMasterMk cId="0" sldId="2147483684"/>
            <pc:sldLayoutMk cId="3782662822" sldId="2147483689"/>
          </pc:sldLayoutMkLst>
        </pc:sldLayoutChg>
      </pc:sldMasterChg>
    </pc:docChg>
  </pc:docChgLst>
  <pc:docChgLst>
    <pc:chgData name="Froduald Kabanza" userId="edf393d0-642b-4b9e-8c75-f62133241689" providerId="ADAL" clId="{A75DB688-1AAE-4FDB-9FE4-69F10E3945B1}"/>
    <pc:docChg chg="custSel addSld delSld modSld sldOrd addSection delSection modSection">
      <pc:chgData name="Froduald Kabanza" userId="edf393d0-642b-4b9e-8c75-f62133241689" providerId="ADAL" clId="{A75DB688-1AAE-4FDB-9FE4-69F10E3945B1}" dt="2022-01-29T01:14:46.956" v="1255" actId="2696"/>
      <pc:docMkLst>
        <pc:docMk/>
      </pc:docMkLst>
      <pc:sldChg chg="del">
        <pc:chgData name="Froduald Kabanza" userId="edf393d0-642b-4b9e-8c75-f62133241689" providerId="ADAL" clId="{A75DB688-1AAE-4FDB-9FE4-69F10E3945B1}" dt="2022-01-28T23:43:52.406" v="17" actId="2696"/>
        <pc:sldMkLst>
          <pc:docMk/>
          <pc:sldMk cId="0" sldId="258"/>
        </pc:sldMkLst>
      </pc:sldChg>
      <pc:sldChg chg="del">
        <pc:chgData name="Froduald Kabanza" userId="edf393d0-642b-4b9e-8c75-f62133241689" providerId="ADAL" clId="{A75DB688-1AAE-4FDB-9FE4-69F10E3945B1}" dt="2022-01-28T23:43:52.406" v="17" actId="2696"/>
        <pc:sldMkLst>
          <pc:docMk/>
          <pc:sldMk cId="0" sldId="259"/>
        </pc:sldMkLst>
      </pc:sldChg>
      <pc:sldChg chg="del">
        <pc:chgData name="Froduald Kabanza" userId="edf393d0-642b-4b9e-8c75-f62133241689" providerId="ADAL" clId="{A75DB688-1AAE-4FDB-9FE4-69F10E3945B1}" dt="2022-01-28T23:44:03.155" v="18" actId="2696"/>
        <pc:sldMkLst>
          <pc:docMk/>
          <pc:sldMk cId="0" sldId="262"/>
        </pc:sldMkLst>
      </pc:sldChg>
      <pc:sldChg chg="del">
        <pc:chgData name="Froduald Kabanza" userId="edf393d0-642b-4b9e-8c75-f62133241689" providerId="ADAL" clId="{A75DB688-1AAE-4FDB-9FE4-69F10E3945B1}" dt="2022-01-28T23:44:03.155" v="18" actId="2696"/>
        <pc:sldMkLst>
          <pc:docMk/>
          <pc:sldMk cId="0" sldId="263"/>
        </pc:sldMkLst>
      </pc:sldChg>
      <pc:sldChg chg="del">
        <pc:chgData name="Froduald Kabanza" userId="edf393d0-642b-4b9e-8c75-f62133241689" providerId="ADAL" clId="{A75DB688-1AAE-4FDB-9FE4-69F10E3945B1}" dt="2022-01-28T23:44:03.155" v="18" actId="2696"/>
        <pc:sldMkLst>
          <pc:docMk/>
          <pc:sldMk cId="0" sldId="264"/>
        </pc:sldMkLst>
      </pc:sldChg>
      <pc:sldChg chg="del">
        <pc:chgData name="Froduald Kabanza" userId="edf393d0-642b-4b9e-8c75-f62133241689" providerId="ADAL" clId="{A75DB688-1AAE-4FDB-9FE4-69F10E3945B1}" dt="2022-01-28T23:44:03.155" v="18" actId="2696"/>
        <pc:sldMkLst>
          <pc:docMk/>
          <pc:sldMk cId="0" sldId="265"/>
        </pc:sldMkLst>
      </pc:sldChg>
      <pc:sldChg chg="del">
        <pc:chgData name="Froduald Kabanza" userId="edf393d0-642b-4b9e-8c75-f62133241689" providerId="ADAL" clId="{A75DB688-1AAE-4FDB-9FE4-69F10E3945B1}" dt="2022-01-28T23:44:03.155" v="18" actId="2696"/>
        <pc:sldMkLst>
          <pc:docMk/>
          <pc:sldMk cId="0" sldId="268"/>
        </pc:sldMkLst>
      </pc:sldChg>
      <pc:sldChg chg="del">
        <pc:chgData name="Froduald Kabanza" userId="edf393d0-642b-4b9e-8c75-f62133241689" providerId="ADAL" clId="{A75DB688-1AAE-4FDB-9FE4-69F10E3945B1}" dt="2022-01-28T23:44:03.155" v="18" actId="2696"/>
        <pc:sldMkLst>
          <pc:docMk/>
          <pc:sldMk cId="0" sldId="269"/>
        </pc:sldMkLst>
      </pc:sldChg>
      <pc:sldChg chg="del">
        <pc:chgData name="Froduald Kabanza" userId="edf393d0-642b-4b9e-8c75-f62133241689" providerId="ADAL" clId="{A75DB688-1AAE-4FDB-9FE4-69F10E3945B1}" dt="2022-01-28T23:44:03.155" v="18" actId="2696"/>
        <pc:sldMkLst>
          <pc:docMk/>
          <pc:sldMk cId="0" sldId="270"/>
        </pc:sldMkLst>
      </pc:sldChg>
      <pc:sldChg chg="del">
        <pc:chgData name="Froduald Kabanza" userId="edf393d0-642b-4b9e-8c75-f62133241689" providerId="ADAL" clId="{A75DB688-1AAE-4FDB-9FE4-69F10E3945B1}" dt="2022-01-28T23:43:52.406" v="17" actId="2696"/>
        <pc:sldMkLst>
          <pc:docMk/>
          <pc:sldMk cId="0" sldId="273"/>
        </pc:sldMkLst>
      </pc:sldChg>
      <pc:sldChg chg="del">
        <pc:chgData name="Froduald Kabanza" userId="edf393d0-642b-4b9e-8c75-f62133241689" providerId="ADAL" clId="{A75DB688-1AAE-4FDB-9FE4-69F10E3945B1}" dt="2022-01-28T23:44:03.155" v="18" actId="2696"/>
        <pc:sldMkLst>
          <pc:docMk/>
          <pc:sldMk cId="0" sldId="286"/>
        </pc:sldMkLst>
      </pc:sldChg>
      <pc:sldChg chg="del">
        <pc:chgData name="Froduald Kabanza" userId="edf393d0-642b-4b9e-8c75-f62133241689" providerId="ADAL" clId="{A75DB688-1AAE-4FDB-9FE4-69F10E3945B1}" dt="2022-01-28T23:44:03.155" v="18" actId="2696"/>
        <pc:sldMkLst>
          <pc:docMk/>
          <pc:sldMk cId="0" sldId="287"/>
        </pc:sldMkLst>
      </pc:sldChg>
      <pc:sldChg chg="del">
        <pc:chgData name="Froduald Kabanza" userId="edf393d0-642b-4b9e-8c75-f62133241689" providerId="ADAL" clId="{A75DB688-1AAE-4FDB-9FE4-69F10E3945B1}" dt="2022-01-28T23:44:03.155" v="18" actId="2696"/>
        <pc:sldMkLst>
          <pc:docMk/>
          <pc:sldMk cId="0" sldId="289"/>
        </pc:sldMkLst>
      </pc:sldChg>
      <pc:sldChg chg="del">
        <pc:chgData name="Froduald Kabanza" userId="edf393d0-642b-4b9e-8c75-f62133241689" providerId="ADAL" clId="{A75DB688-1AAE-4FDB-9FE4-69F10E3945B1}" dt="2022-01-28T23:44:03.155" v="18" actId="2696"/>
        <pc:sldMkLst>
          <pc:docMk/>
          <pc:sldMk cId="0" sldId="290"/>
        </pc:sldMkLst>
      </pc:sldChg>
      <pc:sldChg chg="del">
        <pc:chgData name="Froduald Kabanza" userId="edf393d0-642b-4b9e-8c75-f62133241689" providerId="ADAL" clId="{A75DB688-1AAE-4FDB-9FE4-69F10E3945B1}" dt="2022-01-28T23:44:03.155" v="18" actId="2696"/>
        <pc:sldMkLst>
          <pc:docMk/>
          <pc:sldMk cId="3718596149" sldId="294"/>
        </pc:sldMkLst>
      </pc:sldChg>
      <pc:sldChg chg="del">
        <pc:chgData name="Froduald Kabanza" userId="edf393d0-642b-4b9e-8c75-f62133241689" providerId="ADAL" clId="{A75DB688-1AAE-4FDB-9FE4-69F10E3945B1}" dt="2022-01-28T23:44:03.155" v="18" actId="2696"/>
        <pc:sldMkLst>
          <pc:docMk/>
          <pc:sldMk cId="2874717157" sldId="295"/>
        </pc:sldMkLst>
      </pc:sldChg>
      <pc:sldChg chg="del">
        <pc:chgData name="Froduald Kabanza" userId="edf393d0-642b-4b9e-8c75-f62133241689" providerId="ADAL" clId="{A75DB688-1AAE-4FDB-9FE4-69F10E3945B1}" dt="2022-01-28T23:44:03.155" v="18" actId="2696"/>
        <pc:sldMkLst>
          <pc:docMk/>
          <pc:sldMk cId="3677752330" sldId="299"/>
        </pc:sldMkLst>
      </pc:sldChg>
      <pc:sldChg chg="del">
        <pc:chgData name="Froduald Kabanza" userId="edf393d0-642b-4b9e-8c75-f62133241689" providerId="ADAL" clId="{A75DB688-1AAE-4FDB-9FE4-69F10E3945B1}" dt="2022-01-28T23:43:52.406" v="17" actId="2696"/>
        <pc:sldMkLst>
          <pc:docMk/>
          <pc:sldMk cId="2667678292" sldId="300"/>
        </pc:sldMkLst>
      </pc:sldChg>
      <pc:sldChg chg="del">
        <pc:chgData name="Froduald Kabanza" userId="edf393d0-642b-4b9e-8c75-f62133241689" providerId="ADAL" clId="{A75DB688-1AAE-4FDB-9FE4-69F10E3945B1}" dt="2022-01-28T23:43:52.406" v="17" actId="2696"/>
        <pc:sldMkLst>
          <pc:docMk/>
          <pc:sldMk cId="2156395761" sldId="301"/>
        </pc:sldMkLst>
      </pc:sldChg>
      <pc:sldChg chg="del">
        <pc:chgData name="Froduald Kabanza" userId="edf393d0-642b-4b9e-8c75-f62133241689" providerId="ADAL" clId="{A75DB688-1AAE-4FDB-9FE4-69F10E3945B1}" dt="2022-01-28T23:43:52.406" v="17" actId="2696"/>
        <pc:sldMkLst>
          <pc:docMk/>
          <pc:sldMk cId="1031080359" sldId="302"/>
        </pc:sldMkLst>
      </pc:sldChg>
      <pc:sldChg chg="del">
        <pc:chgData name="Froduald Kabanza" userId="edf393d0-642b-4b9e-8c75-f62133241689" providerId="ADAL" clId="{A75DB688-1AAE-4FDB-9FE4-69F10E3945B1}" dt="2022-01-28T23:43:52.406" v="17" actId="2696"/>
        <pc:sldMkLst>
          <pc:docMk/>
          <pc:sldMk cId="3845446957" sldId="303"/>
        </pc:sldMkLst>
      </pc:sldChg>
      <pc:sldChg chg="del">
        <pc:chgData name="Froduald Kabanza" userId="edf393d0-642b-4b9e-8c75-f62133241689" providerId="ADAL" clId="{A75DB688-1AAE-4FDB-9FE4-69F10E3945B1}" dt="2022-01-28T23:43:52.406" v="17" actId="2696"/>
        <pc:sldMkLst>
          <pc:docMk/>
          <pc:sldMk cId="727868616" sldId="304"/>
        </pc:sldMkLst>
      </pc:sldChg>
      <pc:sldChg chg="del">
        <pc:chgData name="Froduald Kabanza" userId="edf393d0-642b-4b9e-8c75-f62133241689" providerId="ADAL" clId="{A75DB688-1AAE-4FDB-9FE4-69F10E3945B1}" dt="2022-01-28T23:43:52.406" v="17" actId="2696"/>
        <pc:sldMkLst>
          <pc:docMk/>
          <pc:sldMk cId="1831209848" sldId="305"/>
        </pc:sldMkLst>
      </pc:sldChg>
      <pc:sldChg chg="del">
        <pc:chgData name="Froduald Kabanza" userId="edf393d0-642b-4b9e-8c75-f62133241689" providerId="ADAL" clId="{A75DB688-1AAE-4FDB-9FE4-69F10E3945B1}" dt="2022-01-28T23:43:52.406" v="17" actId="2696"/>
        <pc:sldMkLst>
          <pc:docMk/>
          <pc:sldMk cId="1419507535" sldId="306"/>
        </pc:sldMkLst>
      </pc:sldChg>
      <pc:sldChg chg="del">
        <pc:chgData name="Froduald Kabanza" userId="edf393d0-642b-4b9e-8c75-f62133241689" providerId="ADAL" clId="{A75DB688-1AAE-4FDB-9FE4-69F10E3945B1}" dt="2022-01-28T23:44:03.155" v="18" actId="2696"/>
        <pc:sldMkLst>
          <pc:docMk/>
          <pc:sldMk cId="3116829216" sldId="308"/>
        </pc:sldMkLst>
      </pc:sldChg>
      <pc:sldChg chg="del">
        <pc:chgData name="Froduald Kabanza" userId="edf393d0-642b-4b9e-8c75-f62133241689" providerId="ADAL" clId="{A75DB688-1AAE-4FDB-9FE4-69F10E3945B1}" dt="2022-01-28T23:43:52.406" v="17" actId="2696"/>
        <pc:sldMkLst>
          <pc:docMk/>
          <pc:sldMk cId="2829588892" sldId="311"/>
        </pc:sldMkLst>
      </pc:sldChg>
      <pc:sldChg chg="del">
        <pc:chgData name="Froduald Kabanza" userId="edf393d0-642b-4b9e-8c75-f62133241689" providerId="ADAL" clId="{A75DB688-1AAE-4FDB-9FE4-69F10E3945B1}" dt="2022-01-28T23:44:03.155" v="18" actId="2696"/>
        <pc:sldMkLst>
          <pc:docMk/>
          <pc:sldMk cId="3384656867" sldId="313"/>
        </pc:sldMkLst>
      </pc:sldChg>
      <pc:sldChg chg="del">
        <pc:chgData name="Froduald Kabanza" userId="edf393d0-642b-4b9e-8c75-f62133241689" providerId="ADAL" clId="{A75DB688-1AAE-4FDB-9FE4-69F10E3945B1}" dt="2022-01-28T23:43:52.406" v="17" actId="2696"/>
        <pc:sldMkLst>
          <pc:docMk/>
          <pc:sldMk cId="3380569862" sldId="314"/>
        </pc:sldMkLst>
      </pc:sldChg>
      <pc:sldChg chg="del">
        <pc:chgData name="Froduald Kabanza" userId="edf393d0-642b-4b9e-8c75-f62133241689" providerId="ADAL" clId="{A75DB688-1AAE-4FDB-9FE4-69F10E3945B1}" dt="2022-01-28T23:43:52.406" v="17" actId="2696"/>
        <pc:sldMkLst>
          <pc:docMk/>
          <pc:sldMk cId="2610094761" sldId="315"/>
        </pc:sldMkLst>
      </pc:sldChg>
      <pc:sldChg chg="del">
        <pc:chgData name="Froduald Kabanza" userId="edf393d0-642b-4b9e-8c75-f62133241689" providerId="ADAL" clId="{A75DB688-1AAE-4FDB-9FE4-69F10E3945B1}" dt="2022-01-28T23:43:52.406" v="17" actId="2696"/>
        <pc:sldMkLst>
          <pc:docMk/>
          <pc:sldMk cId="3462170054" sldId="316"/>
        </pc:sldMkLst>
      </pc:sldChg>
      <pc:sldChg chg="del">
        <pc:chgData name="Froduald Kabanza" userId="edf393d0-642b-4b9e-8c75-f62133241689" providerId="ADAL" clId="{A75DB688-1AAE-4FDB-9FE4-69F10E3945B1}" dt="2022-01-28T23:43:52.406" v="17" actId="2696"/>
        <pc:sldMkLst>
          <pc:docMk/>
          <pc:sldMk cId="195208514" sldId="317"/>
        </pc:sldMkLst>
      </pc:sldChg>
      <pc:sldChg chg="del">
        <pc:chgData name="Froduald Kabanza" userId="edf393d0-642b-4b9e-8c75-f62133241689" providerId="ADAL" clId="{A75DB688-1AAE-4FDB-9FE4-69F10E3945B1}" dt="2022-01-28T23:43:52.406" v="17" actId="2696"/>
        <pc:sldMkLst>
          <pc:docMk/>
          <pc:sldMk cId="2783460332" sldId="318"/>
        </pc:sldMkLst>
      </pc:sldChg>
      <pc:sldChg chg="del">
        <pc:chgData name="Froduald Kabanza" userId="edf393d0-642b-4b9e-8c75-f62133241689" providerId="ADAL" clId="{A75DB688-1AAE-4FDB-9FE4-69F10E3945B1}" dt="2022-01-28T23:43:52.406" v="17" actId="2696"/>
        <pc:sldMkLst>
          <pc:docMk/>
          <pc:sldMk cId="1126359096" sldId="320"/>
        </pc:sldMkLst>
      </pc:sldChg>
      <pc:sldChg chg="del">
        <pc:chgData name="Froduald Kabanza" userId="edf393d0-642b-4b9e-8c75-f62133241689" providerId="ADAL" clId="{A75DB688-1AAE-4FDB-9FE4-69F10E3945B1}" dt="2022-01-28T23:43:52.406" v="17" actId="2696"/>
        <pc:sldMkLst>
          <pc:docMk/>
          <pc:sldMk cId="729640008" sldId="321"/>
        </pc:sldMkLst>
      </pc:sldChg>
      <pc:sldChg chg="del">
        <pc:chgData name="Froduald Kabanza" userId="edf393d0-642b-4b9e-8c75-f62133241689" providerId="ADAL" clId="{A75DB688-1AAE-4FDB-9FE4-69F10E3945B1}" dt="2022-01-28T23:43:52.406" v="17" actId="2696"/>
        <pc:sldMkLst>
          <pc:docMk/>
          <pc:sldMk cId="1030035001" sldId="322"/>
        </pc:sldMkLst>
      </pc:sldChg>
      <pc:sldChg chg="del">
        <pc:chgData name="Froduald Kabanza" userId="edf393d0-642b-4b9e-8c75-f62133241689" providerId="ADAL" clId="{A75DB688-1AAE-4FDB-9FE4-69F10E3945B1}" dt="2022-01-28T23:43:52.406" v="17" actId="2696"/>
        <pc:sldMkLst>
          <pc:docMk/>
          <pc:sldMk cId="1497012420" sldId="324"/>
        </pc:sldMkLst>
      </pc:sldChg>
      <pc:sldChg chg="del">
        <pc:chgData name="Froduald Kabanza" userId="edf393d0-642b-4b9e-8c75-f62133241689" providerId="ADAL" clId="{A75DB688-1AAE-4FDB-9FE4-69F10E3945B1}" dt="2022-01-28T23:43:52.406" v="17" actId="2696"/>
        <pc:sldMkLst>
          <pc:docMk/>
          <pc:sldMk cId="730812303" sldId="325"/>
        </pc:sldMkLst>
      </pc:sldChg>
      <pc:sldChg chg="del">
        <pc:chgData name="Froduald Kabanza" userId="edf393d0-642b-4b9e-8c75-f62133241689" providerId="ADAL" clId="{A75DB688-1AAE-4FDB-9FE4-69F10E3945B1}" dt="2022-01-28T23:43:52.406" v="17" actId="2696"/>
        <pc:sldMkLst>
          <pc:docMk/>
          <pc:sldMk cId="2293528354" sldId="327"/>
        </pc:sldMkLst>
      </pc:sldChg>
      <pc:sldChg chg="del">
        <pc:chgData name="Froduald Kabanza" userId="edf393d0-642b-4b9e-8c75-f62133241689" providerId="ADAL" clId="{A75DB688-1AAE-4FDB-9FE4-69F10E3945B1}" dt="2022-01-28T23:44:03.155" v="18" actId="2696"/>
        <pc:sldMkLst>
          <pc:docMk/>
          <pc:sldMk cId="2878374036" sldId="328"/>
        </pc:sldMkLst>
      </pc:sldChg>
      <pc:sldChg chg="del">
        <pc:chgData name="Froduald Kabanza" userId="edf393d0-642b-4b9e-8c75-f62133241689" providerId="ADAL" clId="{A75DB688-1AAE-4FDB-9FE4-69F10E3945B1}" dt="2022-01-28T23:43:52.406" v="17" actId="2696"/>
        <pc:sldMkLst>
          <pc:docMk/>
          <pc:sldMk cId="2087469875" sldId="329"/>
        </pc:sldMkLst>
      </pc:sldChg>
      <pc:sldChg chg="del">
        <pc:chgData name="Froduald Kabanza" userId="edf393d0-642b-4b9e-8c75-f62133241689" providerId="ADAL" clId="{A75DB688-1AAE-4FDB-9FE4-69F10E3945B1}" dt="2022-01-28T23:44:03.155" v="18" actId="2696"/>
        <pc:sldMkLst>
          <pc:docMk/>
          <pc:sldMk cId="582336383" sldId="330"/>
        </pc:sldMkLst>
      </pc:sldChg>
      <pc:sldChg chg="del">
        <pc:chgData name="Froduald Kabanza" userId="edf393d0-642b-4b9e-8c75-f62133241689" providerId="ADAL" clId="{A75DB688-1AAE-4FDB-9FE4-69F10E3945B1}" dt="2022-01-28T23:44:03.155" v="18" actId="2696"/>
        <pc:sldMkLst>
          <pc:docMk/>
          <pc:sldMk cId="3689290701" sldId="331"/>
        </pc:sldMkLst>
      </pc:sldChg>
      <pc:sldChg chg="modSp mod">
        <pc:chgData name="Froduald Kabanza" userId="edf393d0-642b-4b9e-8c75-f62133241689" providerId="ADAL" clId="{A75DB688-1AAE-4FDB-9FE4-69F10E3945B1}" dt="2022-01-28T23:42:56.288" v="16" actId="20577"/>
        <pc:sldMkLst>
          <pc:docMk/>
          <pc:sldMk cId="154423500" sldId="332"/>
        </pc:sldMkLst>
        <pc:spChg chg="mod">
          <ac:chgData name="Froduald Kabanza" userId="edf393d0-642b-4b9e-8c75-f62133241689" providerId="ADAL" clId="{A75DB688-1AAE-4FDB-9FE4-69F10E3945B1}" dt="2022-01-28T23:42:56.288" v="16" actId="20577"/>
          <ac:spMkLst>
            <pc:docMk/>
            <pc:sldMk cId="154423500" sldId="332"/>
            <ac:spMk id="6" creationId="{50B0FB34-D872-45C2-9416-85ECF442F569}"/>
          </ac:spMkLst>
        </pc:spChg>
      </pc:sldChg>
      <pc:sldChg chg="del">
        <pc:chgData name="Froduald Kabanza" userId="edf393d0-642b-4b9e-8c75-f62133241689" providerId="ADAL" clId="{A75DB688-1AAE-4FDB-9FE4-69F10E3945B1}" dt="2022-01-28T23:44:03.155" v="18" actId="2696"/>
        <pc:sldMkLst>
          <pc:docMk/>
          <pc:sldMk cId="0" sldId="410"/>
        </pc:sldMkLst>
      </pc:sldChg>
      <pc:sldChg chg="del">
        <pc:chgData name="Froduald Kabanza" userId="edf393d0-642b-4b9e-8c75-f62133241689" providerId="ADAL" clId="{A75DB688-1AAE-4FDB-9FE4-69F10E3945B1}" dt="2022-01-28T23:44:03.155" v="18" actId="2696"/>
        <pc:sldMkLst>
          <pc:docMk/>
          <pc:sldMk cId="0" sldId="411"/>
        </pc:sldMkLst>
      </pc:sldChg>
      <pc:sldChg chg="del">
        <pc:chgData name="Froduald Kabanza" userId="edf393d0-642b-4b9e-8c75-f62133241689" providerId="ADAL" clId="{A75DB688-1AAE-4FDB-9FE4-69F10E3945B1}" dt="2022-01-28T23:44:03.155" v="18" actId="2696"/>
        <pc:sldMkLst>
          <pc:docMk/>
          <pc:sldMk cId="0" sldId="412"/>
        </pc:sldMkLst>
      </pc:sldChg>
      <pc:sldChg chg="del">
        <pc:chgData name="Froduald Kabanza" userId="edf393d0-642b-4b9e-8c75-f62133241689" providerId="ADAL" clId="{A75DB688-1AAE-4FDB-9FE4-69F10E3945B1}" dt="2022-01-28T23:44:03.155" v="18" actId="2696"/>
        <pc:sldMkLst>
          <pc:docMk/>
          <pc:sldMk cId="0" sldId="414"/>
        </pc:sldMkLst>
      </pc:sldChg>
      <pc:sldChg chg="del">
        <pc:chgData name="Froduald Kabanza" userId="edf393d0-642b-4b9e-8c75-f62133241689" providerId="ADAL" clId="{A75DB688-1AAE-4FDB-9FE4-69F10E3945B1}" dt="2022-01-28T23:44:03.155" v="18" actId="2696"/>
        <pc:sldMkLst>
          <pc:docMk/>
          <pc:sldMk cId="0" sldId="415"/>
        </pc:sldMkLst>
      </pc:sldChg>
      <pc:sldChg chg="del">
        <pc:chgData name="Froduald Kabanza" userId="edf393d0-642b-4b9e-8c75-f62133241689" providerId="ADAL" clId="{A75DB688-1AAE-4FDB-9FE4-69F10E3945B1}" dt="2022-01-28T23:44:03.155" v="18" actId="2696"/>
        <pc:sldMkLst>
          <pc:docMk/>
          <pc:sldMk cId="0" sldId="416"/>
        </pc:sldMkLst>
      </pc:sldChg>
      <pc:sldChg chg="del">
        <pc:chgData name="Froduald Kabanza" userId="edf393d0-642b-4b9e-8c75-f62133241689" providerId="ADAL" clId="{A75DB688-1AAE-4FDB-9FE4-69F10E3945B1}" dt="2022-01-28T23:44:03.155" v="18" actId="2696"/>
        <pc:sldMkLst>
          <pc:docMk/>
          <pc:sldMk cId="0" sldId="417"/>
        </pc:sldMkLst>
      </pc:sldChg>
      <pc:sldChg chg="del">
        <pc:chgData name="Froduald Kabanza" userId="edf393d0-642b-4b9e-8c75-f62133241689" providerId="ADAL" clId="{A75DB688-1AAE-4FDB-9FE4-69F10E3945B1}" dt="2022-01-28T23:44:03.155" v="18" actId="2696"/>
        <pc:sldMkLst>
          <pc:docMk/>
          <pc:sldMk cId="0" sldId="418"/>
        </pc:sldMkLst>
      </pc:sldChg>
      <pc:sldChg chg="del">
        <pc:chgData name="Froduald Kabanza" userId="edf393d0-642b-4b9e-8c75-f62133241689" providerId="ADAL" clId="{A75DB688-1AAE-4FDB-9FE4-69F10E3945B1}" dt="2022-01-28T23:44:03.155" v="18" actId="2696"/>
        <pc:sldMkLst>
          <pc:docMk/>
          <pc:sldMk cId="0" sldId="419"/>
        </pc:sldMkLst>
      </pc:sldChg>
      <pc:sldChg chg="del">
        <pc:chgData name="Froduald Kabanza" userId="edf393d0-642b-4b9e-8c75-f62133241689" providerId="ADAL" clId="{A75DB688-1AAE-4FDB-9FE4-69F10E3945B1}" dt="2022-01-28T23:44:03.155" v="18" actId="2696"/>
        <pc:sldMkLst>
          <pc:docMk/>
          <pc:sldMk cId="0" sldId="420"/>
        </pc:sldMkLst>
      </pc:sldChg>
      <pc:sldChg chg="del">
        <pc:chgData name="Froduald Kabanza" userId="edf393d0-642b-4b9e-8c75-f62133241689" providerId="ADAL" clId="{A75DB688-1AAE-4FDB-9FE4-69F10E3945B1}" dt="2022-01-28T23:44:03.155" v="18" actId="2696"/>
        <pc:sldMkLst>
          <pc:docMk/>
          <pc:sldMk cId="0" sldId="422"/>
        </pc:sldMkLst>
      </pc:sldChg>
      <pc:sldChg chg="modSp add mod">
        <pc:chgData name="Froduald Kabanza" userId="edf393d0-642b-4b9e-8c75-f62133241689" providerId="ADAL" clId="{A75DB688-1AAE-4FDB-9FE4-69F10E3945B1}" dt="2022-01-29T00:02:40.622" v="107" actId="5793"/>
        <pc:sldMkLst>
          <pc:docMk/>
          <pc:sldMk cId="0" sldId="585"/>
        </pc:sldMkLst>
        <pc:spChg chg="mod">
          <ac:chgData name="Froduald Kabanza" userId="edf393d0-642b-4b9e-8c75-f62133241689" providerId="ADAL" clId="{A75DB688-1AAE-4FDB-9FE4-69F10E3945B1}" dt="2022-01-29T00:02:40.622" v="107" actId="5793"/>
          <ac:spMkLst>
            <pc:docMk/>
            <pc:sldMk cId="0" sldId="585"/>
            <ac:spMk id="5123" creationId="{00000000-0000-0000-0000-000000000000}"/>
          </ac:spMkLst>
        </pc:spChg>
      </pc:sldChg>
      <pc:sldChg chg="add">
        <pc:chgData name="Froduald Kabanza" userId="edf393d0-642b-4b9e-8c75-f62133241689" providerId="ADAL" clId="{A75DB688-1AAE-4FDB-9FE4-69F10E3945B1}" dt="2022-01-28T23:48:22.954" v="27"/>
        <pc:sldMkLst>
          <pc:docMk/>
          <pc:sldMk cId="0" sldId="587"/>
        </pc:sldMkLst>
      </pc:sldChg>
      <pc:sldChg chg="add">
        <pc:chgData name="Froduald Kabanza" userId="edf393d0-642b-4b9e-8c75-f62133241689" providerId="ADAL" clId="{A75DB688-1AAE-4FDB-9FE4-69F10E3945B1}" dt="2022-01-28T23:48:22.954" v="27"/>
        <pc:sldMkLst>
          <pc:docMk/>
          <pc:sldMk cId="0" sldId="588"/>
        </pc:sldMkLst>
      </pc:sldChg>
      <pc:sldChg chg="add">
        <pc:chgData name="Froduald Kabanza" userId="edf393d0-642b-4b9e-8c75-f62133241689" providerId="ADAL" clId="{A75DB688-1AAE-4FDB-9FE4-69F10E3945B1}" dt="2022-01-28T23:48:22.954" v="27"/>
        <pc:sldMkLst>
          <pc:docMk/>
          <pc:sldMk cId="0" sldId="589"/>
        </pc:sldMkLst>
      </pc:sldChg>
      <pc:sldChg chg="add">
        <pc:chgData name="Froduald Kabanza" userId="edf393d0-642b-4b9e-8c75-f62133241689" providerId="ADAL" clId="{A75DB688-1AAE-4FDB-9FE4-69F10E3945B1}" dt="2022-01-28T23:48:22.954" v="27"/>
        <pc:sldMkLst>
          <pc:docMk/>
          <pc:sldMk cId="0" sldId="590"/>
        </pc:sldMkLst>
      </pc:sldChg>
      <pc:sldChg chg="add">
        <pc:chgData name="Froduald Kabanza" userId="edf393d0-642b-4b9e-8c75-f62133241689" providerId="ADAL" clId="{A75DB688-1AAE-4FDB-9FE4-69F10E3945B1}" dt="2022-01-28T23:48:22.954" v="27"/>
        <pc:sldMkLst>
          <pc:docMk/>
          <pc:sldMk cId="0" sldId="591"/>
        </pc:sldMkLst>
      </pc:sldChg>
      <pc:sldChg chg="add">
        <pc:chgData name="Froduald Kabanza" userId="edf393d0-642b-4b9e-8c75-f62133241689" providerId="ADAL" clId="{A75DB688-1AAE-4FDB-9FE4-69F10E3945B1}" dt="2022-01-28T23:48:22.954" v="27"/>
        <pc:sldMkLst>
          <pc:docMk/>
          <pc:sldMk cId="0" sldId="592"/>
        </pc:sldMkLst>
      </pc:sldChg>
      <pc:sldChg chg="add">
        <pc:chgData name="Froduald Kabanza" userId="edf393d0-642b-4b9e-8c75-f62133241689" providerId="ADAL" clId="{A75DB688-1AAE-4FDB-9FE4-69F10E3945B1}" dt="2022-01-28T23:48:22.954" v="27"/>
        <pc:sldMkLst>
          <pc:docMk/>
          <pc:sldMk cId="0" sldId="593"/>
        </pc:sldMkLst>
      </pc:sldChg>
      <pc:sldChg chg="add">
        <pc:chgData name="Froduald Kabanza" userId="edf393d0-642b-4b9e-8c75-f62133241689" providerId="ADAL" clId="{A75DB688-1AAE-4FDB-9FE4-69F10E3945B1}" dt="2022-01-28T23:48:22.954" v="27"/>
        <pc:sldMkLst>
          <pc:docMk/>
          <pc:sldMk cId="0" sldId="594"/>
        </pc:sldMkLst>
      </pc:sldChg>
      <pc:sldChg chg="add">
        <pc:chgData name="Froduald Kabanza" userId="edf393d0-642b-4b9e-8c75-f62133241689" providerId="ADAL" clId="{A75DB688-1AAE-4FDB-9FE4-69F10E3945B1}" dt="2022-01-28T23:50:03.955" v="30"/>
        <pc:sldMkLst>
          <pc:docMk/>
          <pc:sldMk cId="0" sldId="600"/>
        </pc:sldMkLst>
      </pc:sldChg>
      <pc:sldChg chg="add">
        <pc:chgData name="Froduald Kabanza" userId="edf393d0-642b-4b9e-8c75-f62133241689" providerId="ADAL" clId="{A75DB688-1AAE-4FDB-9FE4-69F10E3945B1}" dt="2022-01-28T23:50:03.955" v="30"/>
        <pc:sldMkLst>
          <pc:docMk/>
          <pc:sldMk cId="0" sldId="601"/>
        </pc:sldMkLst>
      </pc:sldChg>
      <pc:sldChg chg="add mod modShow">
        <pc:chgData name="Froduald Kabanza" userId="edf393d0-642b-4b9e-8c75-f62133241689" providerId="ADAL" clId="{A75DB688-1AAE-4FDB-9FE4-69F10E3945B1}" dt="2022-01-29T00:12:00.336" v="124" actId="729"/>
        <pc:sldMkLst>
          <pc:docMk/>
          <pc:sldMk cId="0" sldId="602"/>
        </pc:sldMkLst>
      </pc:sldChg>
      <pc:sldChg chg="add ord">
        <pc:chgData name="Froduald Kabanza" userId="edf393d0-642b-4b9e-8c75-f62133241689" providerId="ADAL" clId="{A75DB688-1AAE-4FDB-9FE4-69F10E3945B1}" dt="2022-01-29T00:13:27.733" v="136"/>
        <pc:sldMkLst>
          <pc:docMk/>
          <pc:sldMk cId="0" sldId="603"/>
        </pc:sldMkLst>
      </pc:sldChg>
      <pc:sldChg chg="add del mod modShow">
        <pc:chgData name="Froduald Kabanza" userId="edf393d0-642b-4b9e-8c75-f62133241689" providerId="ADAL" clId="{A75DB688-1AAE-4FDB-9FE4-69F10E3945B1}" dt="2022-01-29T00:16:07.090" v="140" actId="729"/>
        <pc:sldMkLst>
          <pc:docMk/>
          <pc:sldMk cId="0" sldId="605"/>
        </pc:sldMkLst>
      </pc:sldChg>
      <pc:sldChg chg="add del">
        <pc:chgData name="Froduald Kabanza" userId="edf393d0-642b-4b9e-8c75-f62133241689" providerId="ADAL" clId="{A75DB688-1AAE-4FDB-9FE4-69F10E3945B1}" dt="2022-01-28T23:52:38.538" v="35"/>
        <pc:sldMkLst>
          <pc:docMk/>
          <pc:sldMk cId="0" sldId="606"/>
        </pc:sldMkLst>
      </pc:sldChg>
      <pc:sldChg chg="add modAnim">
        <pc:chgData name="Froduald Kabanza" userId="edf393d0-642b-4b9e-8c75-f62133241689" providerId="ADAL" clId="{A75DB688-1AAE-4FDB-9FE4-69F10E3945B1}" dt="2022-01-29T00:19:59.184" v="143"/>
        <pc:sldMkLst>
          <pc:docMk/>
          <pc:sldMk cId="0" sldId="609"/>
        </pc:sldMkLst>
      </pc:sldChg>
      <pc:sldChg chg="add">
        <pc:chgData name="Froduald Kabanza" userId="edf393d0-642b-4b9e-8c75-f62133241689" providerId="ADAL" clId="{A75DB688-1AAE-4FDB-9FE4-69F10E3945B1}" dt="2022-01-28T23:53:10.305" v="38"/>
        <pc:sldMkLst>
          <pc:docMk/>
          <pc:sldMk cId="0" sldId="610"/>
        </pc:sldMkLst>
      </pc:sldChg>
      <pc:sldChg chg="add">
        <pc:chgData name="Froduald Kabanza" userId="edf393d0-642b-4b9e-8c75-f62133241689" providerId="ADAL" clId="{A75DB688-1AAE-4FDB-9FE4-69F10E3945B1}" dt="2022-01-28T23:53:10.305" v="38"/>
        <pc:sldMkLst>
          <pc:docMk/>
          <pc:sldMk cId="0" sldId="611"/>
        </pc:sldMkLst>
      </pc:sldChg>
      <pc:sldChg chg="add">
        <pc:chgData name="Froduald Kabanza" userId="edf393d0-642b-4b9e-8c75-f62133241689" providerId="ADAL" clId="{A75DB688-1AAE-4FDB-9FE4-69F10E3945B1}" dt="2022-01-28T23:54:06.781" v="41"/>
        <pc:sldMkLst>
          <pc:docMk/>
          <pc:sldMk cId="0" sldId="612"/>
        </pc:sldMkLst>
      </pc:sldChg>
      <pc:sldChg chg="add ord">
        <pc:chgData name="Froduald Kabanza" userId="edf393d0-642b-4b9e-8c75-f62133241689" providerId="ADAL" clId="{A75DB688-1AAE-4FDB-9FE4-69F10E3945B1}" dt="2022-01-29T00:28:21.220" v="363"/>
        <pc:sldMkLst>
          <pc:docMk/>
          <pc:sldMk cId="0" sldId="613"/>
        </pc:sldMkLst>
      </pc:sldChg>
      <pc:sldChg chg="add ord">
        <pc:chgData name="Froduald Kabanza" userId="edf393d0-642b-4b9e-8c75-f62133241689" providerId="ADAL" clId="{A75DB688-1AAE-4FDB-9FE4-69F10E3945B1}" dt="2022-01-29T00:15:55.822" v="139"/>
        <pc:sldMkLst>
          <pc:docMk/>
          <pc:sldMk cId="0" sldId="614"/>
        </pc:sldMkLst>
      </pc:sldChg>
      <pc:sldChg chg="modSp add mod ord">
        <pc:chgData name="Froduald Kabanza" userId="edf393d0-642b-4b9e-8c75-f62133241689" providerId="ADAL" clId="{A75DB688-1AAE-4FDB-9FE4-69F10E3945B1}" dt="2022-01-29T00:01:19.405" v="105" actId="20577"/>
        <pc:sldMkLst>
          <pc:docMk/>
          <pc:sldMk cId="0" sldId="617"/>
        </pc:sldMkLst>
        <pc:spChg chg="mod">
          <ac:chgData name="Froduald Kabanza" userId="edf393d0-642b-4b9e-8c75-f62133241689" providerId="ADAL" clId="{A75DB688-1AAE-4FDB-9FE4-69F10E3945B1}" dt="2022-01-29T00:01:19.405" v="105" actId="20577"/>
          <ac:spMkLst>
            <pc:docMk/>
            <pc:sldMk cId="0" sldId="617"/>
            <ac:spMk id="68611" creationId="{00000000-0000-0000-0000-000000000000}"/>
          </ac:spMkLst>
        </pc:spChg>
      </pc:sldChg>
      <pc:sldChg chg="modSp add mod">
        <pc:chgData name="Froduald Kabanza" userId="edf393d0-642b-4b9e-8c75-f62133241689" providerId="ADAL" clId="{A75DB688-1AAE-4FDB-9FE4-69F10E3945B1}" dt="2022-01-29T00:40:27.672" v="659" actId="20577"/>
        <pc:sldMkLst>
          <pc:docMk/>
          <pc:sldMk cId="0" sldId="625"/>
        </pc:sldMkLst>
        <pc:spChg chg="mod">
          <ac:chgData name="Froduald Kabanza" userId="edf393d0-642b-4b9e-8c75-f62133241689" providerId="ADAL" clId="{A75DB688-1AAE-4FDB-9FE4-69F10E3945B1}" dt="2022-01-29T00:40:27.672" v="659" actId="20577"/>
          <ac:spMkLst>
            <pc:docMk/>
            <pc:sldMk cId="0" sldId="625"/>
            <ac:spMk id="76803" creationId="{00000000-0000-0000-0000-000000000000}"/>
          </ac:spMkLst>
        </pc:spChg>
      </pc:sldChg>
      <pc:sldChg chg="add mod modShow">
        <pc:chgData name="Froduald Kabanza" userId="edf393d0-642b-4b9e-8c75-f62133241689" providerId="ADAL" clId="{A75DB688-1AAE-4FDB-9FE4-69F10E3945B1}" dt="2022-01-29T00:20:55.853" v="144" actId="729"/>
        <pc:sldMkLst>
          <pc:docMk/>
          <pc:sldMk cId="0" sldId="644"/>
        </pc:sldMkLst>
      </pc:sldChg>
      <pc:sldChg chg="add mod modShow">
        <pc:chgData name="Froduald Kabanza" userId="edf393d0-642b-4b9e-8c75-f62133241689" providerId="ADAL" clId="{A75DB688-1AAE-4FDB-9FE4-69F10E3945B1}" dt="2022-01-29T00:20:55.853" v="144" actId="729"/>
        <pc:sldMkLst>
          <pc:docMk/>
          <pc:sldMk cId="0" sldId="645"/>
        </pc:sldMkLst>
      </pc:sldChg>
      <pc:sldChg chg="add del">
        <pc:chgData name="Froduald Kabanza" userId="edf393d0-642b-4b9e-8c75-f62133241689" providerId="ADAL" clId="{A75DB688-1AAE-4FDB-9FE4-69F10E3945B1}" dt="2022-01-29T00:22:38.259" v="147" actId="2696"/>
        <pc:sldMkLst>
          <pc:docMk/>
          <pc:sldMk cId="0" sldId="646"/>
        </pc:sldMkLst>
      </pc:sldChg>
      <pc:sldChg chg="add mod ord modShow">
        <pc:chgData name="Froduald Kabanza" userId="edf393d0-642b-4b9e-8c75-f62133241689" providerId="ADAL" clId="{A75DB688-1AAE-4FDB-9FE4-69F10E3945B1}" dt="2022-01-29T00:44:31.855" v="800" actId="729"/>
        <pc:sldMkLst>
          <pc:docMk/>
          <pc:sldMk cId="0" sldId="647"/>
        </pc:sldMkLst>
      </pc:sldChg>
      <pc:sldChg chg="add mod ord modShow">
        <pc:chgData name="Froduald Kabanza" userId="edf393d0-642b-4b9e-8c75-f62133241689" providerId="ADAL" clId="{A75DB688-1AAE-4FDB-9FE4-69F10E3945B1}" dt="2022-01-29T00:44:31.855" v="800" actId="729"/>
        <pc:sldMkLst>
          <pc:docMk/>
          <pc:sldMk cId="0" sldId="648"/>
        </pc:sldMkLst>
      </pc:sldChg>
      <pc:sldChg chg="add">
        <pc:chgData name="Froduald Kabanza" userId="edf393d0-642b-4b9e-8c75-f62133241689" providerId="ADAL" clId="{A75DB688-1AAE-4FDB-9FE4-69F10E3945B1}" dt="2022-01-28T23:48:22.954" v="27"/>
        <pc:sldMkLst>
          <pc:docMk/>
          <pc:sldMk cId="0" sldId="651"/>
        </pc:sldMkLst>
      </pc:sldChg>
      <pc:sldChg chg="add">
        <pc:chgData name="Froduald Kabanza" userId="edf393d0-642b-4b9e-8c75-f62133241689" providerId="ADAL" clId="{A75DB688-1AAE-4FDB-9FE4-69F10E3945B1}" dt="2022-01-28T23:48:22.954" v="27"/>
        <pc:sldMkLst>
          <pc:docMk/>
          <pc:sldMk cId="0" sldId="654"/>
        </pc:sldMkLst>
      </pc:sldChg>
      <pc:sldChg chg="add ord">
        <pc:chgData name="Froduald Kabanza" userId="edf393d0-642b-4b9e-8c75-f62133241689" providerId="ADAL" clId="{A75DB688-1AAE-4FDB-9FE4-69F10E3945B1}" dt="2022-01-29T00:24:49.829" v="150"/>
        <pc:sldMkLst>
          <pc:docMk/>
          <pc:sldMk cId="0" sldId="658"/>
        </pc:sldMkLst>
      </pc:sldChg>
      <pc:sldChg chg="add ord">
        <pc:chgData name="Froduald Kabanza" userId="edf393d0-642b-4b9e-8c75-f62133241689" providerId="ADAL" clId="{A75DB688-1AAE-4FDB-9FE4-69F10E3945B1}" dt="2022-01-29T00:24:49.829" v="150"/>
        <pc:sldMkLst>
          <pc:docMk/>
          <pc:sldMk cId="0" sldId="659"/>
        </pc:sldMkLst>
      </pc:sldChg>
      <pc:sldChg chg="add ord">
        <pc:chgData name="Froduald Kabanza" userId="edf393d0-642b-4b9e-8c75-f62133241689" providerId="ADAL" clId="{A75DB688-1AAE-4FDB-9FE4-69F10E3945B1}" dt="2022-01-29T00:24:49.829" v="150"/>
        <pc:sldMkLst>
          <pc:docMk/>
          <pc:sldMk cId="0" sldId="660"/>
        </pc:sldMkLst>
      </pc:sldChg>
      <pc:sldChg chg="add ord">
        <pc:chgData name="Froduald Kabanza" userId="edf393d0-642b-4b9e-8c75-f62133241689" providerId="ADAL" clId="{A75DB688-1AAE-4FDB-9FE4-69F10E3945B1}" dt="2022-01-29T00:24:49.829" v="150"/>
        <pc:sldMkLst>
          <pc:docMk/>
          <pc:sldMk cId="0" sldId="661"/>
        </pc:sldMkLst>
      </pc:sldChg>
      <pc:sldChg chg="add ord">
        <pc:chgData name="Froduald Kabanza" userId="edf393d0-642b-4b9e-8c75-f62133241689" providerId="ADAL" clId="{A75DB688-1AAE-4FDB-9FE4-69F10E3945B1}" dt="2022-01-29T00:24:49.829" v="150"/>
        <pc:sldMkLst>
          <pc:docMk/>
          <pc:sldMk cId="0" sldId="662"/>
        </pc:sldMkLst>
      </pc:sldChg>
      <pc:sldChg chg="add ord">
        <pc:chgData name="Froduald Kabanza" userId="edf393d0-642b-4b9e-8c75-f62133241689" providerId="ADAL" clId="{A75DB688-1AAE-4FDB-9FE4-69F10E3945B1}" dt="2022-01-29T00:24:49.829" v="150"/>
        <pc:sldMkLst>
          <pc:docMk/>
          <pc:sldMk cId="0" sldId="663"/>
        </pc:sldMkLst>
      </pc:sldChg>
      <pc:sldChg chg="add ord">
        <pc:chgData name="Froduald Kabanza" userId="edf393d0-642b-4b9e-8c75-f62133241689" providerId="ADAL" clId="{A75DB688-1AAE-4FDB-9FE4-69F10E3945B1}" dt="2022-01-29T00:24:49.829" v="150"/>
        <pc:sldMkLst>
          <pc:docMk/>
          <pc:sldMk cId="0" sldId="664"/>
        </pc:sldMkLst>
      </pc:sldChg>
      <pc:sldChg chg="add">
        <pc:chgData name="Froduald Kabanza" userId="edf393d0-642b-4b9e-8c75-f62133241689" providerId="ADAL" clId="{A75DB688-1AAE-4FDB-9FE4-69F10E3945B1}" dt="2022-01-28T23:50:03.955" v="30"/>
        <pc:sldMkLst>
          <pc:docMk/>
          <pc:sldMk cId="0" sldId="665"/>
        </pc:sldMkLst>
      </pc:sldChg>
      <pc:sldChg chg="add">
        <pc:chgData name="Froduald Kabanza" userId="edf393d0-642b-4b9e-8c75-f62133241689" providerId="ADAL" clId="{A75DB688-1AAE-4FDB-9FE4-69F10E3945B1}" dt="2022-01-28T23:48:22.954" v="27"/>
        <pc:sldMkLst>
          <pc:docMk/>
          <pc:sldMk cId="0" sldId="666"/>
        </pc:sldMkLst>
      </pc:sldChg>
      <pc:sldChg chg="add">
        <pc:chgData name="Froduald Kabanza" userId="edf393d0-642b-4b9e-8c75-f62133241689" providerId="ADAL" clId="{A75DB688-1AAE-4FDB-9FE4-69F10E3945B1}" dt="2022-01-28T23:48:22.954" v="27"/>
        <pc:sldMkLst>
          <pc:docMk/>
          <pc:sldMk cId="0" sldId="667"/>
        </pc:sldMkLst>
      </pc:sldChg>
      <pc:sldChg chg="add">
        <pc:chgData name="Froduald Kabanza" userId="edf393d0-642b-4b9e-8c75-f62133241689" providerId="ADAL" clId="{A75DB688-1AAE-4FDB-9FE4-69F10E3945B1}" dt="2022-01-28T23:48:22.954" v="27"/>
        <pc:sldMkLst>
          <pc:docMk/>
          <pc:sldMk cId="0" sldId="668"/>
        </pc:sldMkLst>
      </pc:sldChg>
      <pc:sldChg chg="add">
        <pc:chgData name="Froduald Kabanza" userId="edf393d0-642b-4b9e-8c75-f62133241689" providerId="ADAL" clId="{A75DB688-1AAE-4FDB-9FE4-69F10E3945B1}" dt="2022-01-28T23:48:22.954" v="27"/>
        <pc:sldMkLst>
          <pc:docMk/>
          <pc:sldMk cId="0" sldId="669"/>
        </pc:sldMkLst>
      </pc:sldChg>
      <pc:sldChg chg="add">
        <pc:chgData name="Froduald Kabanza" userId="edf393d0-642b-4b9e-8c75-f62133241689" providerId="ADAL" clId="{A75DB688-1AAE-4FDB-9FE4-69F10E3945B1}" dt="2022-01-28T23:50:03.955" v="30"/>
        <pc:sldMkLst>
          <pc:docMk/>
          <pc:sldMk cId="0" sldId="670"/>
        </pc:sldMkLst>
      </pc:sldChg>
      <pc:sldChg chg="add mod modShow">
        <pc:chgData name="Froduald Kabanza" userId="edf393d0-642b-4b9e-8c75-f62133241689" providerId="ADAL" clId="{A75DB688-1AAE-4FDB-9FE4-69F10E3945B1}" dt="2022-01-29T00:12:00.336" v="124" actId="729"/>
        <pc:sldMkLst>
          <pc:docMk/>
          <pc:sldMk cId="0" sldId="671"/>
        </pc:sldMkLst>
      </pc:sldChg>
      <pc:sldChg chg="add">
        <pc:chgData name="Froduald Kabanza" userId="edf393d0-642b-4b9e-8c75-f62133241689" providerId="ADAL" clId="{A75DB688-1AAE-4FDB-9FE4-69F10E3945B1}" dt="2022-01-28T23:50:03.955" v="30"/>
        <pc:sldMkLst>
          <pc:docMk/>
          <pc:sldMk cId="0" sldId="672"/>
        </pc:sldMkLst>
      </pc:sldChg>
      <pc:sldChg chg="add mod modShow">
        <pc:chgData name="Froduald Kabanza" userId="edf393d0-642b-4b9e-8c75-f62133241689" providerId="ADAL" clId="{A75DB688-1AAE-4FDB-9FE4-69F10E3945B1}" dt="2022-01-29T00:12:00.336" v="124" actId="729"/>
        <pc:sldMkLst>
          <pc:docMk/>
          <pc:sldMk cId="0" sldId="673"/>
        </pc:sldMkLst>
      </pc:sldChg>
      <pc:sldChg chg="add mod modShow">
        <pc:chgData name="Froduald Kabanza" userId="edf393d0-642b-4b9e-8c75-f62133241689" providerId="ADAL" clId="{A75DB688-1AAE-4FDB-9FE4-69F10E3945B1}" dt="2022-01-29T00:12:00.336" v="124" actId="729"/>
        <pc:sldMkLst>
          <pc:docMk/>
          <pc:sldMk cId="0" sldId="674"/>
        </pc:sldMkLst>
      </pc:sldChg>
      <pc:sldChg chg="add">
        <pc:chgData name="Froduald Kabanza" userId="edf393d0-642b-4b9e-8c75-f62133241689" providerId="ADAL" clId="{A75DB688-1AAE-4FDB-9FE4-69F10E3945B1}" dt="2022-01-28T23:50:03.955" v="30"/>
        <pc:sldMkLst>
          <pc:docMk/>
          <pc:sldMk cId="0" sldId="675"/>
        </pc:sldMkLst>
      </pc:sldChg>
      <pc:sldChg chg="modSp add mod">
        <pc:chgData name="Froduald Kabanza" userId="edf393d0-642b-4b9e-8c75-f62133241689" providerId="ADAL" clId="{A75DB688-1AAE-4FDB-9FE4-69F10E3945B1}" dt="2022-01-29T00:43:35.520" v="799" actId="20577"/>
        <pc:sldMkLst>
          <pc:docMk/>
          <pc:sldMk cId="0" sldId="678"/>
        </pc:sldMkLst>
        <pc:spChg chg="mod">
          <ac:chgData name="Froduald Kabanza" userId="edf393d0-642b-4b9e-8c75-f62133241689" providerId="ADAL" clId="{A75DB688-1AAE-4FDB-9FE4-69F10E3945B1}" dt="2022-01-29T00:43:35.520" v="799" actId="20577"/>
          <ac:spMkLst>
            <pc:docMk/>
            <pc:sldMk cId="0" sldId="678"/>
            <ac:spMk id="78851" creationId="{00000000-0000-0000-0000-000000000000}"/>
          </ac:spMkLst>
        </pc:spChg>
      </pc:sldChg>
      <pc:sldChg chg="add mod modShow">
        <pc:chgData name="Froduald Kabanza" userId="edf393d0-642b-4b9e-8c75-f62133241689" providerId="ADAL" clId="{A75DB688-1AAE-4FDB-9FE4-69F10E3945B1}" dt="2022-01-29T00:20:55.853" v="144" actId="729"/>
        <pc:sldMkLst>
          <pc:docMk/>
          <pc:sldMk cId="0" sldId="679"/>
        </pc:sldMkLst>
      </pc:sldChg>
      <pc:sldChg chg="add ord">
        <pc:chgData name="Froduald Kabanza" userId="edf393d0-642b-4b9e-8c75-f62133241689" providerId="ADAL" clId="{A75DB688-1AAE-4FDB-9FE4-69F10E3945B1}" dt="2022-01-29T00:24:49.829" v="150"/>
        <pc:sldMkLst>
          <pc:docMk/>
          <pc:sldMk cId="0" sldId="680"/>
        </pc:sldMkLst>
      </pc:sldChg>
      <pc:sldChg chg="add ord">
        <pc:chgData name="Froduald Kabanza" userId="edf393d0-642b-4b9e-8c75-f62133241689" providerId="ADAL" clId="{A75DB688-1AAE-4FDB-9FE4-69F10E3945B1}" dt="2022-01-28T23:58:26.790" v="53"/>
        <pc:sldMkLst>
          <pc:docMk/>
          <pc:sldMk cId="0" sldId="682"/>
        </pc:sldMkLst>
      </pc:sldChg>
      <pc:sldChg chg="modSp add mod ord">
        <pc:chgData name="Froduald Kabanza" userId="edf393d0-642b-4b9e-8c75-f62133241689" providerId="ADAL" clId="{A75DB688-1AAE-4FDB-9FE4-69F10E3945B1}" dt="2022-01-28T23:58:26.790" v="53"/>
        <pc:sldMkLst>
          <pc:docMk/>
          <pc:sldMk cId="0" sldId="683"/>
        </pc:sldMkLst>
        <pc:spChg chg="mod">
          <ac:chgData name="Froduald Kabanza" userId="edf393d0-642b-4b9e-8c75-f62133241689" providerId="ADAL" clId="{A75DB688-1AAE-4FDB-9FE4-69F10E3945B1}" dt="2022-01-28T23:57:58.344" v="49" actId="20577"/>
          <ac:spMkLst>
            <pc:docMk/>
            <pc:sldMk cId="0" sldId="683"/>
            <ac:spMk id="70659" creationId="{00000000-0000-0000-0000-000000000000}"/>
          </ac:spMkLst>
        </pc:spChg>
      </pc:sldChg>
      <pc:sldChg chg="add mod modShow">
        <pc:chgData name="Froduald Kabanza" userId="edf393d0-642b-4b9e-8c75-f62133241689" providerId="ADAL" clId="{A75DB688-1AAE-4FDB-9FE4-69F10E3945B1}" dt="2022-01-29T00:15:22.788" v="137" actId="729"/>
        <pc:sldMkLst>
          <pc:docMk/>
          <pc:sldMk cId="0" sldId="684"/>
        </pc:sldMkLst>
      </pc:sldChg>
      <pc:sldChg chg="add mod modShow">
        <pc:chgData name="Froduald Kabanza" userId="edf393d0-642b-4b9e-8c75-f62133241689" providerId="ADAL" clId="{A75DB688-1AAE-4FDB-9FE4-69F10E3945B1}" dt="2022-01-29T00:15:22.788" v="137" actId="729"/>
        <pc:sldMkLst>
          <pc:docMk/>
          <pc:sldMk cId="0" sldId="685"/>
        </pc:sldMkLst>
      </pc:sldChg>
      <pc:sldChg chg="add">
        <pc:chgData name="Froduald Kabanza" userId="edf393d0-642b-4b9e-8c75-f62133241689" providerId="ADAL" clId="{A75DB688-1AAE-4FDB-9FE4-69F10E3945B1}" dt="2022-01-28T23:50:03.955" v="30"/>
        <pc:sldMkLst>
          <pc:docMk/>
          <pc:sldMk cId="0" sldId="686"/>
        </pc:sldMkLst>
      </pc:sldChg>
      <pc:sldChg chg="add">
        <pc:chgData name="Froduald Kabanza" userId="edf393d0-642b-4b9e-8c75-f62133241689" providerId="ADAL" clId="{A75DB688-1AAE-4FDB-9FE4-69F10E3945B1}" dt="2022-01-28T23:50:03.955" v="30"/>
        <pc:sldMkLst>
          <pc:docMk/>
          <pc:sldMk cId="0" sldId="687"/>
        </pc:sldMkLst>
      </pc:sldChg>
      <pc:sldChg chg="add mod modShow">
        <pc:chgData name="Froduald Kabanza" userId="edf393d0-642b-4b9e-8c75-f62133241689" providerId="ADAL" clId="{A75DB688-1AAE-4FDB-9FE4-69F10E3945B1}" dt="2022-01-29T00:15:22.788" v="137" actId="729"/>
        <pc:sldMkLst>
          <pc:docMk/>
          <pc:sldMk cId="0" sldId="688"/>
        </pc:sldMkLst>
      </pc:sldChg>
      <pc:sldChg chg="add mod modShow">
        <pc:chgData name="Froduald Kabanza" userId="edf393d0-642b-4b9e-8c75-f62133241689" providerId="ADAL" clId="{A75DB688-1AAE-4FDB-9FE4-69F10E3945B1}" dt="2022-01-29T00:15:22.788" v="137" actId="729"/>
        <pc:sldMkLst>
          <pc:docMk/>
          <pc:sldMk cId="0" sldId="689"/>
        </pc:sldMkLst>
      </pc:sldChg>
      <pc:sldChg chg="add mod modShow">
        <pc:chgData name="Froduald Kabanza" userId="edf393d0-642b-4b9e-8c75-f62133241689" providerId="ADAL" clId="{A75DB688-1AAE-4FDB-9FE4-69F10E3945B1}" dt="2022-01-29T00:15:22.788" v="137" actId="729"/>
        <pc:sldMkLst>
          <pc:docMk/>
          <pc:sldMk cId="0" sldId="690"/>
        </pc:sldMkLst>
      </pc:sldChg>
      <pc:sldChg chg="add mod modShow">
        <pc:chgData name="Froduald Kabanza" userId="edf393d0-642b-4b9e-8c75-f62133241689" providerId="ADAL" clId="{A75DB688-1AAE-4FDB-9FE4-69F10E3945B1}" dt="2022-01-29T00:15:22.788" v="137" actId="729"/>
        <pc:sldMkLst>
          <pc:docMk/>
          <pc:sldMk cId="0" sldId="691"/>
        </pc:sldMkLst>
      </pc:sldChg>
      <pc:sldChg chg="add ord">
        <pc:chgData name="Froduald Kabanza" userId="edf393d0-642b-4b9e-8c75-f62133241689" providerId="ADAL" clId="{A75DB688-1AAE-4FDB-9FE4-69F10E3945B1}" dt="2022-01-29T00:24:49.829" v="150"/>
        <pc:sldMkLst>
          <pc:docMk/>
          <pc:sldMk cId="0" sldId="692"/>
        </pc:sldMkLst>
      </pc:sldChg>
      <pc:sldChg chg="add">
        <pc:chgData name="Froduald Kabanza" userId="edf393d0-642b-4b9e-8c75-f62133241689" providerId="ADAL" clId="{A75DB688-1AAE-4FDB-9FE4-69F10E3945B1}" dt="2022-01-28T23:53:10.305" v="38"/>
        <pc:sldMkLst>
          <pc:docMk/>
          <pc:sldMk cId="2019480869" sldId="693"/>
        </pc:sldMkLst>
      </pc:sldChg>
      <pc:sldChg chg="add mod modShow">
        <pc:chgData name="Froduald Kabanza" userId="edf393d0-642b-4b9e-8c75-f62133241689" providerId="ADAL" clId="{A75DB688-1AAE-4FDB-9FE4-69F10E3945B1}" dt="2022-01-29T00:12:00.336" v="124" actId="729"/>
        <pc:sldMkLst>
          <pc:docMk/>
          <pc:sldMk cId="4201055210" sldId="694"/>
        </pc:sldMkLst>
      </pc:sldChg>
      <pc:sldChg chg="add ord">
        <pc:chgData name="Froduald Kabanza" userId="edf393d0-642b-4b9e-8c75-f62133241689" providerId="ADAL" clId="{A75DB688-1AAE-4FDB-9FE4-69F10E3945B1}" dt="2022-01-29T00:24:49.829" v="150"/>
        <pc:sldMkLst>
          <pc:docMk/>
          <pc:sldMk cId="3124005578" sldId="695"/>
        </pc:sldMkLst>
      </pc:sldChg>
      <pc:sldChg chg="add ord">
        <pc:chgData name="Froduald Kabanza" userId="edf393d0-642b-4b9e-8c75-f62133241689" providerId="ADAL" clId="{A75DB688-1AAE-4FDB-9FE4-69F10E3945B1}" dt="2022-01-29T00:24:49.829" v="150"/>
        <pc:sldMkLst>
          <pc:docMk/>
          <pc:sldMk cId="2282563712" sldId="696"/>
        </pc:sldMkLst>
      </pc:sldChg>
      <pc:sldChg chg="addSp delSp modSp mod">
        <pc:chgData name="Froduald Kabanza" userId="edf393d0-642b-4b9e-8c75-f62133241689" providerId="ADAL" clId="{A75DB688-1AAE-4FDB-9FE4-69F10E3945B1}" dt="2022-01-29T00:42:39.347" v="725" actId="20577"/>
        <pc:sldMkLst>
          <pc:docMk/>
          <pc:sldMk cId="0" sldId="697"/>
        </pc:sldMkLst>
        <pc:spChg chg="add mod">
          <ac:chgData name="Froduald Kabanza" userId="edf393d0-642b-4b9e-8c75-f62133241689" providerId="ADAL" clId="{A75DB688-1AAE-4FDB-9FE4-69F10E3945B1}" dt="2022-01-29T00:42:39.347" v="725" actId="20577"/>
          <ac:spMkLst>
            <pc:docMk/>
            <pc:sldMk cId="0" sldId="697"/>
            <ac:spMk id="3" creationId="{36253E61-5A40-41FD-92D0-C00B4013A4B5}"/>
          </ac:spMkLst>
        </pc:spChg>
        <pc:cxnChg chg="add del mod">
          <ac:chgData name="Froduald Kabanza" userId="edf393d0-642b-4b9e-8c75-f62133241689" providerId="ADAL" clId="{A75DB688-1AAE-4FDB-9FE4-69F10E3945B1}" dt="2022-01-29T00:41:52.515" v="716" actId="478"/>
          <ac:cxnSpMkLst>
            <pc:docMk/>
            <pc:sldMk cId="0" sldId="697"/>
            <ac:cxnSpMk id="5" creationId="{B9754023-6186-4B7E-9E33-5310A8690433}"/>
          </ac:cxnSpMkLst>
        </pc:cxnChg>
        <pc:cxnChg chg="add mod">
          <ac:chgData name="Froduald Kabanza" userId="edf393d0-642b-4b9e-8c75-f62133241689" providerId="ADAL" clId="{A75DB688-1AAE-4FDB-9FE4-69F10E3945B1}" dt="2022-01-29T00:42:35.033" v="723" actId="20577"/>
          <ac:cxnSpMkLst>
            <pc:docMk/>
            <pc:sldMk cId="0" sldId="697"/>
            <ac:cxnSpMk id="7" creationId="{120F8457-23DB-42D2-ACD3-C9355AD6FD58}"/>
          </ac:cxnSpMkLst>
        </pc:cxnChg>
      </pc:sldChg>
      <pc:sldChg chg="add ord">
        <pc:chgData name="Froduald Kabanza" userId="edf393d0-642b-4b9e-8c75-f62133241689" providerId="ADAL" clId="{A75DB688-1AAE-4FDB-9FE4-69F10E3945B1}" dt="2022-01-29T00:24:49.829" v="150"/>
        <pc:sldMkLst>
          <pc:docMk/>
          <pc:sldMk cId="2239715324" sldId="698"/>
        </pc:sldMkLst>
      </pc:sldChg>
      <pc:sldChg chg="add ord">
        <pc:chgData name="Froduald Kabanza" userId="edf393d0-642b-4b9e-8c75-f62133241689" providerId="ADAL" clId="{A75DB688-1AAE-4FDB-9FE4-69F10E3945B1}" dt="2022-01-29T00:24:49.829" v="150"/>
        <pc:sldMkLst>
          <pc:docMk/>
          <pc:sldMk cId="4051689559" sldId="699"/>
        </pc:sldMkLst>
      </pc:sldChg>
      <pc:sldChg chg="addSp delSp modSp add mod">
        <pc:chgData name="Froduald Kabanza" userId="edf393d0-642b-4b9e-8c75-f62133241689" providerId="ADAL" clId="{A75DB688-1AAE-4FDB-9FE4-69F10E3945B1}" dt="2022-01-29T00:04:47.488" v="119" actId="164"/>
        <pc:sldMkLst>
          <pc:docMk/>
          <pc:sldMk cId="336602751" sldId="700"/>
        </pc:sldMkLst>
        <pc:spChg chg="add mod">
          <ac:chgData name="Froduald Kabanza" userId="edf393d0-642b-4b9e-8c75-f62133241689" providerId="ADAL" clId="{A75DB688-1AAE-4FDB-9FE4-69F10E3945B1}" dt="2022-01-29T00:04:42.774" v="118" actId="164"/>
          <ac:spMkLst>
            <pc:docMk/>
            <pc:sldMk cId="336602751" sldId="700"/>
            <ac:spMk id="3" creationId="{1E2B762A-3641-49AA-B55F-0C19E2A2EA4F}"/>
          </ac:spMkLst>
        </pc:spChg>
        <pc:spChg chg="add mod">
          <ac:chgData name="Froduald Kabanza" userId="edf393d0-642b-4b9e-8c75-f62133241689" providerId="ADAL" clId="{A75DB688-1AAE-4FDB-9FE4-69F10E3945B1}" dt="2022-01-29T00:04:42.774" v="118" actId="164"/>
          <ac:spMkLst>
            <pc:docMk/>
            <pc:sldMk cId="336602751" sldId="700"/>
            <ac:spMk id="25" creationId="{54BAA8FE-DDB9-4B29-8DC7-A8A582669CF4}"/>
          </ac:spMkLst>
        </pc:spChg>
        <pc:grpChg chg="add mod">
          <ac:chgData name="Froduald Kabanza" userId="edf393d0-642b-4b9e-8c75-f62133241689" providerId="ADAL" clId="{A75DB688-1AAE-4FDB-9FE4-69F10E3945B1}" dt="2022-01-29T00:04:47.488" v="119" actId="164"/>
          <ac:grpSpMkLst>
            <pc:docMk/>
            <pc:sldMk cId="336602751" sldId="700"/>
            <ac:grpSpMk id="6" creationId="{3F40BEA7-FB15-4795-821F-7B004EB5BDD9}"/>
          </ac:grpSpMkLst>
        </pc:grpChg>
        <pc:grpChg chg="add mod">
          <ac:chgData name="Froduald Kabanza" userId="edf393d0-642b-4b9e-8c75-f62133241689" providerId="ADAL" clId="{A75DB688-1AAE-4FDB-9FE4-69F10E3945B1}" dt="2022-01-29T00:04:47.488" v="119" actId="164"/>
          <ac:grpSpMkLst>
            <pc:docMk/>
            <pc:sldMk cId="336602751" sldId="700"/>
            <ac:grpSpMk id="7" creationId="{FF29A078-921C-48FB-9A62-6A9ECBC3BA75}"/>
          </ac:grpSpMkLst>
        </pc:grpChg>
        <pc:picChg chg="add del mod">
          <ac:chgData name="Froduald Kabanza" userId="edf393d0-642b-4b9e-8c75-f62133241689" providerId="ADAL" clId="{A75DB688-1AAE-4FDB-9FE4-69F10E3945B1}" dt="2022-01-29T00:04:22.477" v="112"/>
          <ac:picMkLst>
            <pc:docMk/>
            <pc:sldMk cId="336602751" sldId="700"/>
            <ac:picMk id="23" creationId="{C8C43157-41B2-42BC-9EE7-5B30239664F1}"/>
          </ac:picMkLst>
        </pc:picChg>
        <pc:picChg chg="mod">
          <ac:chgData name="Froduald Kabanza" userId="edf393d0-642b-4b9e-8c75-f62133241689" providerId="ADAL" clId="{A75DB688-1AAE-4FDB-9FE4-69F10E3945B1}" dt="2022-01-29T00:04:47.488" v="119" actId="164"/>
          <ac:picMkLst>
            <pc:docMk/>
            <pc:sldMk cId="336602751" sldId="700"/>
            <ac:picMk id="1026" creationId="{00000000-0000-0000-0000-000000000000}"/>
          </ac:picMkLst>
        </pc:picChg>
      </pc:sldChg>
      <pc:sldChg chg="del">
        <pc:chgData name="Froduald Kabanza" userId="edf393d0-642b-4b9e-8c75-f62133241689" providerId="ADAL" clId="{A75DB688-1AAE-4FDB-9FE4-69F10E3945B1}" dt="2022-01-28T23:43:52.406" v="17" actId="2696"/>
        <pc:sldMkLst>
          <pc:docMk/>
          <pc:sldMk cId="954024358" sldId="700"/>
        </pc:sldMkLst>
      </pc:sldChg>
      <pc:sldChg chg="del">
        <pc:chgData name="Froduald Kabanza" userId="edf393d0-642b-4b9e-8c75-f62133241689" providerId="ADAL" clId="{A75DB688-1AAE-4FDB-9FE4-69F10E3945B1}" dt="2022-01-28T23:43:52.406" v="17" actId="2696"/>
        <pc:sldMkLst>
          <pc:docMk/>
          <pc:sldMk cId="3327362603" sldId="701"/>
        </pc:sldMkLst>
      </pc:sldChg>
      <pc:sldChg chg="add del">
        <pc:chgData name="Froduald Kabanza" userId="edf393d0-642b-4b9e-8c75-f62133241689" providerId="ADAL" clId="{A75DB688-1AAE-4FDB-9FE4-69F10E3945B1}" dt="2022-01-29T00:10:17.021" v="123" actId="2696"/>
        <pc:sldMkLst>
          <pc:docMk/>
          <pc:sldMk cId="4128501819" sldId="701"/>
        </pc:sldMkLst>
      </pc:sldChg>
      <pc:sldChg chg="del">
        <pc:chgData name="Froduald Kabanza" userId="edf393d0-642b-4b9e-8c75-f62133241689" providerId="ADAL" clId="{A75DB688-1AAE-4FDB-9FE4-69F10E3945B1}" dt="2022-01-28T23:43:52.406" v="17" actId="2696"/>
        <pc:sldMkLst>
          <pc:docMk/>
          <pc:sldMk cId="455541592" sldId="702"/>
        </pc:sldMkLst>
      </pc:sldChg>
      <pc:sldChg chg="add del">
        <pc:chgData name="Froduald Kabanza" userId="edf393d0-642b-4b9e-8c75-f62133241689" providerId="ADAL" clId="{A75DB688-1AAE-4FDB-9FE4-69F10E3945B1}" dt="2022-01-29T00:10:17.021" v="123" actId="2696"/>
        <pc:sldMkLst>
          <pc:docMk/>
          <pc:sldMk cId="539656269" sldId="702"/>
        </pc:sldMkLst>
      </pc:sldChg>
      <pc:sldChg chg="add del">
        <pc:chgData name="Froduald Kabanza" userId="edf393d0-642b-4b9e-8c75-f62133241689" providerId="ADAL" clId="{A75DB688-1AAE-4FDB-9FE4-69F10E3945B1}" dt="2022-01-29T00:10:17.021" v="123" actId="2696"/>
        <pc:sldMkLst>
          <pc:docMk/>
          <pc:sldMk cId="148612418" sldId="703"/>
        </pc:sldMkLst>
      </pc:sldChg>
      <pc:sldChg chg="del">
        <pc:chgData name="Froduald Kabanza" userId="edf393d0-642b-4b9e-8c75-f62133241689" providerId="ADAL" clId="{A75DB688-1AAE-4FDB-9FE4-69F10E3945B1}" dt="2022-01-28T23:43:52.406" v="17" actId="2696"/>
        <pc:sldMkLst>
          <pc:docMk/>
          <pc:sldMk cId="2843424620" sldId="703"/>
        </pc:sldMkLst>
      </pc:sldChg>
      <pc:sldChg chg="del">
        <pc:chgData name="Froduald Kabanza" userId="edf393d0-642b-4b9e-8c75-f62133241689" providerId="ADAL" clId="{A75DB688-1AAE-4FDB-9FE4-69F10E3945B1}" dt="2022-01-28T23:43:52.406" v="17" actId="2696"/>
        <pc:sldMkLst>
          <pc:docMk/>
          <pc:sldMk cId="3606334556" sldId="704"/>
        </pc:sldMkLst>
      </pc:sldChg>
      <pc:sldChg chg="add del">
        <pc:chgData name="Froduald Kabanza" userId="edf393d0-642b-4b9e-8c75-f62133241689" providerId="ADAL" clId="{A75DB688-1AAE-4FDB-9FE4-69F10E3945B1}" dt="2022-01-29T00:10:17.021" v="123" actId="2696"/>
        <pc:sldMkLst>
          <pc:docMk/>
          <pc:sldMk cId="3690147484" sldId="704"/>
        </pc:sldMkLst>
      </pc:sldChg>
      <pc:sldChg chg="del">
        <pc:chgData name="Froduald Kabanza" userId="edf393d0-642b-4b9e-8c75-f62133241689" providerId="ADAL" clId="{A75DB688-1AAE-4FDB-9FE4-69F10E3945B1}" dt="2022-01-28T23:43:52.406" v="17" actId="2696"/>
        <pc:sldMkLst>
          <pc:docMk/>
          <pc:sldMk cId="653426119" sldId="705"/>
        </pc:sldMkLst>
      </pc:sldChg>
      <pc:sldChg chg="add del">
        <pc:chgData name="Froduald Kabanza" userId="edf393d0-642b-4b9e-8c75-f62133241689" providerId="ADAL" clId="{A75DB688-1AAE-4FDB-9FE4-69F10E3945B1}" dt="2022-01-29T00:10:17.021" v="123" actId="2696"/>
        <pc:sldMkLst>
          <pc:docMk/>
          <pc:sldMk cId="2699818229" sldId="705"/>
        </pc:sldMkLst>
      </pc:sldChg>
      <pc:sldChg chg="del">
        <pc:chgData name="Froduald Kabanza" userId="edf393d0-642b-4b9e-8c75-f62133241689" providerId="ADAL" clId="{A75DB688-1AAE-4FDB-9FE4-69F10E3945B1}" dt="2022-01-28T23:43:52.406" v="17" actId="2696"/>
        <pc:sldMkLst>
          <pc:docMk/>
          <pc:sldMk cId="1167463071" sldId="706"/>
        </pc:sldMkLst>
      </pc:sldChg>
      <pc:sldChg chg="add del">
        <pc:chgData name="Froduald Kabanza" userId="edf393d0-642b-4b9e-8c75-f62133241689" providerId="ADAL" clId="{A75DB688-1AAE-4FDB-9FE4-69F10E3945B1}" dt="2022-01-29T00:10:17.021" v="123" actId="2696"/>
        <pc:sldMkLst>
          <pc:docMk/>
          <pc:sldMk cId="2299019697" sldId="706"/>
        </pc:sldMkLst>
      </pc:sldChg>
      <pc:sldChg chg="add del">
        <pc:chgData name="Froduald Kabanza" userId="edf393d0-642b-4b9e-8c75-f62133241689" providerId="ADAL" clId="{A75DB688-1AAE-4FDB-9FE4-69F10E3945B1}" dt="2022-01-29T00:10:17.021" v="123" actId="2696"/>
        <pc:sldMkLst>
          <pc:docMk/>
          <pc:sldMk cId="3429968907" sldId="707"/>
        </pc:sldMkLst>
      </pc:sldChg>
      <pc:sldChg chg="del">
        <pc:chgData name="Froduald Kabanza" userId="edf393d0-642b-4b9e-8c75-f62133241689" providerId="ADAL" clId="{A75DB688-1AAE-4FDB-9FE4-69F10E3945B1}" dt="2022-01-28T23:43:52.406" v="17" actId="2696"/>
        <pc:sldMkLst>
          <pc:docMk/>
          <pc:sldMk cId="3433922138" sldId="707"/>
        </pc:sldMkLst>
      </pc:sldChg>
      <pc:sldChg chg="del">
        <pc:chgData name="Froduald Kabanza" userId="edf393d0-642b-4b9e-8c75-f62133241689" providerId="ADAL" clId="{A75DB688-1AAE-4FDB-9FE4-69F10E3945B1}" dt="2022-01-28T23:43:52.406" v="17" actId="2696"/>
        <pc:sldMkLst>
          <pc:docMk/>
          <pc:sldMk cId="1711831940" sldId="708"/>
        </pc:sldMkLst>
      </pc:sldChg>
      <pc:sldChg chg="add del">
        <pc:chgData name="Froduald Kabanza" userId="edf393d0-642b-4b9e-8c75-f62133241689" providerId="ADAL" clId="{A75DB688-1AAE-4FDB-9FE4-69F10E3945B1}" dt="2022-01-29T00:10:17.021" v="123" actId="2696"/>
        <pc:sldMkLst>
          <pc:docMk/>
          <pc:sldMk cId="4043068447" sldId="708"/>
        </pc:sldMkLst>
      </pc:sldChg>
      <pc:sldChg chg="add del">
        <pc:chgData name="Froduald Kabanza" userId="edf393d0-642b-4b9e-8c75-f62133241689" providerId="ADAL" clId="{A75DB688-1AAE-4FDB-9FE4-69F10E3945B1}" dt="2022-01-29T00:10:17.021" v="123" actId="2696"/>
        <pc:sldMkLst>
          <pc:docMk/>
          <pc:sldMk cId="3289469900" sldId="709"/>
        </pc:sldMkLst>
      </pc:sldChg>
      <pc:sldChg chg="del">
        <pc:chgData name="Froduald Kabanza" userId="edf393d0-642b-4b9e-8c75-f62133241689" providerId="ADAL" clId="{A75DB688-1AAE-4FDB-9FE4-69F10E3945B1}" dt="2022-01-28T23:43:52.406" v="17" actId="2696"/>
        <pc:sldMkLst>
          <pc:docMk/>
          <pc:sldMk cId="3646715049" sldId="709"/>
        </pc:sldMkLst>
      </pc:sldChg>
      <pc:sldChg chg="add del">
        <pc:chgData name="Froduald Kabanza" userId="edf393d0-642b-4b9e-8c75-f62133241689" providerId="ADAL" clId="{A75DB688-1AAE-4FDB-9FE4-69F10E3945B1}" dt="2022-01-29T00:10:17.021" v="123" actId="2696"/>
        <pc:sldMkLst>
          <pc:docMk/>
          <pc:sldMk cId="1328830623" sldId="710"/>
        </pc:sldMkLst>
      </pc:sldChg>
      <pc:sldChg chg="del">
        <pc:chgData name="Froduald Kabanza" userId="edf393d0-642b-4b9e-8c75-f62133241689" providerId="ADAL" clId="{A75DB688-1AAE-4FDB-9FE4-69F10E3945B1}" dt="2022-01-28T23:43:52.406" v="17" actId="2696"/>
        <pc:sldMkLst>
          <pc:docMk/>
          <pc:sldMk cId="4153759645" sldId="710"/>
        </pc:sldMkLst>
      </pc:sldChg>
      <pc:sldChg chg="del">
        <pc:chgData name="Froduald Kabanza" userId="edf393d0-642b-4b9e-8c75-f62133241689" providerId="ADAL" clId="{A75DB688-1AAE-4FDB-9FE4-69F10E3945B1}" dt="2022-01-28T23:43:52.406" v="17" actId="2696"/>
        <pc:sldMkLst>
          <pc:docMk/>
          <pc:sldMk cId="562001369" sldId="711"/>
        </pc:sldMkLst>
      </pc:sldChg>
      <pc:sldChg chg="add del">
        <pc:chgData name="Froduald Kabanza" userId="edf393d0-642b-4b9e-8c75-f62133241689" providerId="ADAL" clId="{A75DB688-1AAE-4FDB-9FE4-69F10E3945B1}" dt="2022-01-29T00:10:17.021" v="123" actId="2696"/>
        <pc:sldMkLst>
          <pc:docMk/>
          <pc:sldMk cId="677725290" sldId="711"/>
        </pc:sldMkLst>
      </pc:sldChg>
      <pc:sldChg chg="add del">
        <pc:chgData name="Froduald Kabanza" userId="edf393d0-642b-4b9e-8c75-f62133241689" providerId="ADAL" clId="{A75DB688-1AAE-4FDB-9FE4-69F10E3945B1}" dt="2022-01-29T00:10:17.021" v="123" actId="2696"/>
        <pc:sldMkLst>
          <pc:docMk/>
          <pc:sldMk cId="1416502319" sldId="712"/>
        </pc:sldMkLst>
      </pc:sldChg>
      <pc:sldChg chg="del">
        <pc:chgData name="Froduald Kabanza" userId="edf393d0-642b-4b9e-8c75-f62133241689" providerId="ADAL" clId="{A75DB688-1AAE-4FDB-9FE4-69F10E3945B1}" dt="2022-01-28T23:43:52.406" v="17" actId="2696"/>
        <pc:sldMkLst>
          <pc:docMk/>
          <pc:sldMk cId="3316399540" sldId="712"/>
        </pc:sldMkLst>
      </pc:sldChg>
      <pc:sldChg chg="add del">
        <pc:chgData name="Froduald Kabanza" userId="edf393d0-642b-4b9e-8c75-f62133241689" providerId="ADAL" clId="{A75DB688-1AAE-4FDB-9FE4-69F10E3945B1}" dt="2022-01-29T00:10:17.021" v="123" actId="2696"/>
        <pc:sldMkLst>
          <pc:docMk/>
          <pc:sldMk cId="357249560" sldId="713"/>
        </pc:sldMkLst>
      </pc:sldChg>
      <pc:sldChg chg="del">
        <pc:chgData name="Froduald Kabanza" userId="edf393d0-642b-4b9e-8c75-f62133241689" providerId="ADAL" clId="{A75DB688-1AAE-4FDB-9FE4-69F10E3945B1}" dt="2022-01-28T23:43:52.406" v="17" actId="2696"/>
        <pc:sldMkLst>
          <pc:docMk/>
          <pc:sldMk cId="700532494" sldId="713"/>
        </pc:sldMkLst>
      </pc:sldChg>
      <pc:sldChg chg="add del">
        <pc:chgData name="Froduald Kabanza" userId="edf393d0-642b-4b9e-8c75-f62133241689" providerId="ADAL" clId="{A75DB688-1AAE-4FDB-9FE4-69F10E3945B1}" dt="2022-01-29T00:10:17.021" v="123" actId="2696"/>
        <pc:sldMkLst>
          <pc:docMk/>
          <pc:sldMk cId="2201857414" sldId="714"/>
        </pc:sldMkLst>
      </pc:sldChg>
      <pc:sldChg chg="add del">
        <pc:chgData name="Froduald Kabanza" userId="edf393d0-642b-4b9e-8c75-f62133241689" providerId="ADAL" clId="{A75DB688-1AAE-4FDB-9FE4-69F10E3945B1}" dt="2022-01-29T00:10:17.021" v="123" actId="2696"/>
        <pc:sldMkLst>
          <pc:docMk/>
          <pc:sldMk cId="2074640708" sldId="715"/>
        </pc:sldMkLst>
      </pc:sldChg>
      <pc:sldChg chg="add del">
        <pc:chgData name="Froduald Kabanza" userId="edf393d0-642b-4b9e-8c75-f62133241689" providerId="ADAL" clId="{A75DB688-1AAE-4FDB-9FE4-69F10E3945B1}" dt="2022-01-28T23:56:23.577" v="47" actId="2696"/>
        <pc:sldMkLst>
          <pc:docMk/>
          <pc:sldMk cId="0" sldId="716"/>
        </pc:sldMkLst>
      </pc:sldChg>
      <pc:sldChg chg="add del">
        <pc:chgData name="Froduald Kabanza" userId="edf393d0-642b-4b9e-8c75-f62133241689" providerId="ADAL" clId="{A75DB688-1AAE-4FDB-9FE4-69F10E3945B1}" dt="2022-01-28T23:51:55.955" v="34"/>
        <pc:sldMkLst>
          <pc:docMk/>
          <pc:sldMk cId="2306618365" sldId="717"/>
        </pc:sldMkLst>
      </pc:sldChg>
      <pc:sldChg chg="addSp delSp modSp add del modAnim">
        <pc:chgData name="Froduald Kabanza" userId="edf393d0-642b-4b9e-8c75-f62133241689" providerId="ADAL" clId="{A75DB688-1AAE-4FDB-9FE4-69F10E3945B1}" dt="2022-01-29T00:30:41.459" v="365"/>
        <pc:sldMkLst>
          <pc:docMk/>
          <pc:sldMk cId="1601875398" sldId="718"/>
        </pc:sldMkLst>
        <pc:spChg chg="add mod">
          <ac:chgData name="Froduald Kabanza" userId="edf393d0-642b-4b9e-8c75-f62133241689" providerId="ADAL" clId="{A75DB688-1AAE-4FDB-9FE4-69F10E3945B1}" dt="2022-01-29T00:09:36.663" v="122"/>
          <ac:spMkLst>
            <pc:docMk/>
            <pc:sldMk cId="1601875398" sldId="718"/>
            <ac:spMk id="52" creationId="{13A17F2A-85E4-463C-A080-1170EA30A8E5}"/>
          </ac:spMkLst>
        </pc:spChg>
        <pc:spChg chg="add mod">
          <ac:chgData name="Froduald Kabanza" userId="edf393d0-642b-4b9e-8c75-f62133241689" providerId="ADAL" clId="{A75DB688-1AAE-4FDB-9FE4-69F10E3945B1}" dt="2022-01-29T00:09:36.663" v="122"/>
          <ac:spMkLst>
            <pc:docMk/>
            <pc:sldMk cId="1601875398" sldId="718"/>
            <ac:spMk id="54" creationId="{820F5FA0-CF34-406B-865E-A59C800466B7}"/>
          </ac:spMkLst>
        </pc:spChg>
        <pc:spChg chg="add mod">
          <ac:chgData name="Froduald Kabanza" userId="edf393d0-642b-4b9e-8c75-f62133241689" providerId="ADAL" clId="{A75DB688-1AAE-4FDB-9FE4-69F10E3945B1}" dt="2022-01-29T00:09:36.663" v="122"/>
          <ac:spMkLst>
            <pc:docMk/>
            <pc:sldMk cId="1601875398" sldId="718"/>
            <ac:spMk id="58" creationId="{7171A29F-9782-4A11-8C65-B1E5F057654A}"/>
          </ac:spMkLst>
        </pc:spChg>
        <pc:spChg chg="add mod">
          <ac:chgData name="Froduald Kabanza" userId="edf393d0-642b-4b9e-8c75-f62133241689" providerId="ADAL" clId="{A75DB688-1AAE-4FDB-9FE4-69F10E3945B1}" dt="2022-01-29T00:09:36.663" v="122"/>
          <ac:spMkLst>
            <pc:docMk/>
            <pc:sldMk cId="1601875398" sldId="718"/>
            <ac:spMk id="59" creationId="{D7C13CF5-6B08-49E8-BE39-61B79EEF1D8B}"/>
          </ac:spMkLst>
        </pc:spChg>
        <pc:spChg chg="add mod">
          <ac:chgData name="Froduald Kabanza" userId="edf393d0-642b-4b9e-8c75-f62133241689" providerId="ADAL" clId="{A75DB688-1AAE-4FDB-9FE4-69F10E3945B1}" dt="2022-01-29T00:09:36.663" v="122"/>
          <ac:spMkLst>
            <pc:docMk/>
            <pc:sldMk cId="1601875398" sldId="718"/>
            <ac:spMk id="60" creationId="{907DE2A2-CCA0-403B-80AE-50BF926F23E7}"/>
          </ac:spMkLst>
        </pc:spChg>
        <pc:spChg chg="mod">
          <ac:chgData name="Froduald Kabanza" userId="edf393d0-642b-4b9e-8c75-f62133241689" providerId="ADAL" clId="{A75DB688-1AAE-4FDB-9FE4-69F10E3945B1}" dt="2022-01-29T00:09:36.663" v="122"/>
          <ac:spMkLst>
            <pc:docMk/>
            <pc:sldMk cId="1601875398" sldId="718"/>
            <ac:spMk id="62" creationId="{693917F0-BC5D-41B4-A71A-FADE9BAC1949}"/>
          </ac:spMkLst>
        </pc:spChg>
        <pc:spChg chg="mod">
          <ac:chgData name="Froduald Kabanza" userId="edf393d0-642b-4b9e-8c75-f62133241689" providerId="ADAL" clId="{A75DB688-1AAE-4FDB-9FE4-69F10E3945B1}" dt="2022-01-29T00:09:36.663" v="122"/>
          <ac:spMkLst>
            <pc:docMk/>
            <pc:sldMk cId="1601875398" sldId="718"/>
            <ac:spMk id="88" creationId="{E1F51D67-5D3E-45E8-B2C4-6DBACCDF9E3E}"/>
          </ac:spMkLst>
        </pc:spChg>
        <pc:spChg chg="mod">
          <ac:chgData name="Froduald Kabanza" userId="edf393d0-642b-4b9e-8c75-f62133241689" providerId="ADAL" clId="{A75DB688-1AAE-4FDB-9FE4-69F10E3945B1}" dt="2022-01-29T00:09:36.663" v="122"/>
          <ac:spMkLst>
            <pc:docMk/>
            <pc:sldMk cId="1601875398" sldId="718"/>
            <ac:spMk id="89" creationId="{1D1E0BB8-262F-4D26-8D11-2664F4BC07A9}"/>
          </ac:spMkLst>
        </pc:spChg>
        <pc:spChg chg="mod">
          <ac:chgData name="Froduald Kabanza" userId="edf393d0-642b-4b9e-8c75-f62133241689" providerId="ADAL" clId="{A75DB688-1AAE-4FDB-9FE4-69F10E3945B1}" dt="2022-01-29T00:09:36.663" v="122"/>
          <ac:spMkLst>
            <pc:docMk/>
            <pc:sldMk cId="1601875398" sldId="718"/>
            <ac:spMk id="90" creationId="{83FAB134-331A-4F3F-AD12-8ABC1D533870}"/>
          </ac:spMkLst>
        </pc:spChg>
        <pc:spChg chg="mod">
          <ac:chgData name="Froduald Kabanza" userId="edf393d0-642b-4b9e-8c75-f62133241689" providerId="ADAL" clId="{A75DB688-1AAE-4FDB-9FE4-69F10E3945B1}" dt="2022-01-29T00:09:36.663" v="122"/>
          <ac:spMkLst>
            <pc:docMk/>
            <pc:sldMk cId="1601875398" sldId="718"/>
            <ac:spMk id="91" creationId="{62133FD9-11C8-4821-BC10-5DB23343BDBE}"/>
          </ac:spMkLst>
        </pc:spChg>
        <pc:spChg chg="mod">
          <ac:chgData name="Froduald Kabanza" userId="edf393d0-642b-4b9e-8c75-f62133241689" providerId="ADAL" clId="{A75DB688-1AAE-4FDB-9FE4-69F10E3945B1}" dt="2022-01-29T00:09:36.663" v="122"/>
          <ac:spMkLst>
            <pc:docMk/>
            <pc:sldMk cId="1601875398" sldId="718"/>
            <ac:spMk id="93" creationId="{AD0E3069-99F5-4C50-B7A6-7E87E0320ACC}"/>
          </ac:spMkLst>
        </pc:spChg>
        <pc:spChg chg="mod">
          <ac:chgData name="Froduald Kabanza" userId="edf393d0-642b-4b9e-8c75-f62133241689" providerId="ADAL" clId="{A75DB688-1AAE-4FDB-9FE4-69F10E3945B1}" dt="2022-01-29T00:09:36.663" v="122"/>
          <ac:spMkLst>
            <pc:docMk/>
            <pc:sldMk cId="1601875398" sldId="718"/>
            <ac:spMk id="94" creationId="{F56471A9-C29D-4322-97C6-2A56F09940F5}"/>
          </ac:spMkLst>
        </pc:spChg>
        <pc:spChg chg="mod">
          <ac:chgData name="Froduald Kabanza" userId="edf393d0-642b-4b9e-8c75-f62133241689" providerId="ADAL" clId="{A75DB688-1AAE-4FDB-9FE4-69F10E3945B1}" dt="2022-01-29T00:09:36.663" v="122"/>
          <ac:spMkLst>
            <pc:docMk/>
            <pc:sldMk cId="1601875398" sldId="718"/>
            <ac:spMk id="95" creationId="{6DC8D58C-FC52-49F2-B2F9-5C4A15944655}"/>
          </ac:spMkLst>
        </pc:spChg>
        <pc:spChg chg="mod">
          <ac:chgData name="Froduald Kabanza" userId="edf393d0-642b-4b9e-8c75-f62133241689" providerId="ADAL" clId="{A75DB688-1AAE-4FDB-9FE4-69F10E3945B1}" dt="2022-01-29T00:09:36.663" v="122"/>
          <ac:spMkLst>
            <pc:docMk/>
            <pc:sldMk cId="1601875398" sldId="718"/>
            <ac:spMk id="96" creationId="{8CBC5C12-C91C-4D7B-902D-D45A8207C034}"/>
          </ac:spMkLst>
        </pc:spChg>
        <pc:spChg chg="mod">
          <ac:chgData name="Froduald Kabanza" userId="edf393d0-642b-4b9e-8c75-f62133241689" providerId="ADAL" clId="{A75DB688-1AAE-4FDB-9FE4-69F10E3945B1}" dt="2022-01-29T00:09:36.663" v="122"/>
          <ac:spMkLst>
            <pc:docMk/>
            <pc:sldMk cId="1601875398" sldId="718"/>
            <ac:spMk id="97" creationId="{76E8338F-5E7A-4076-B2AB-6691417DF63D}"/>
          </ac:spMkLst>
        </pc:spChg>
        <pc:spChg chg="mod">
          <ac:chgData name="Froduald Kabanza" userId="edf393d0-642b-4b9e-8c75-f62133241689" providerId="ADAL" clId="{A75DB688-1AAE-4FDB-9FE4-69F10E3945B1}" dt="2022-01-29T00:09:36.663" v="122"/>
          <ac:spMkLst>
            <pc:docMk/>
            <pc:sldMk cId="1601875398" sldId="718"/>
            <ac:spMk id="99" creationId="{A6E46C66-67DF-4CEE-A5B6-5554E2A8D6D7}"/>
          </ac:spMkLst>
        </pc:spChg>
        <pc:spChg chg="mod">
          <ac:chgData name="Froduald Kabanza" userId="edf393d0-642b-4b9e-8c75-f62133241689" providerId="ADAL" clId="{A75DB688-1AAE-4FDB-9FE4-69F10E3945B1}" dt="2022-01-29T00:09:36.663" v="122"/>
          <ac:spMkLst>
            <pc:docMk/>
            <pc:sldMk cId="1601875398" sldId="718"/>
            <ac:spMk id="100" creationId="{BD7F3208-6433-49E5-A821-C63B7ECB38CD}"/>
          </ac:spMkLst>
        </pc:spChg>
        <pc:spChg chg="mod">
          <ac:chgData name="Froduald Kabanza" userId="edf393d0-642b-4b9e-8c75-f62133241689" providerId="ADAL" clId="{A75DB688-1AAE-4FDB-9FE4-69F10E3945B1}" dt="2022-01-29T00:09:36.663" v="122"/>
          <ac:spMkLst>
            <pc:docMk/>
            <pc:sldMk cId="1601875398" sldId="718"/>
            <ac:spMk id="101" creationId="{F63494CF-12BD-409F-BDE0-591B5DF2FAB8}"/>
          </ac:spMkLst>
        </pc:spChg>
        <pc:spChg chg="mod">
          <ac:chgData name="Froduald Kabanza" userId="edf393d0-642b-4b9e-8c75-f62133241689" providerId="ADAL" clId="{A75DB688-1AAE-4FDB-9FE4-69F10E3945B1}" dt="2022-01-29T00:09:36.663" v="122"/>
          <ac:spMkLst>
            <pc:docMk/>
            <pc:sldMk cId="1601875398" sldId="718"/>
            <ac:spMk id="102" creationId="{7B1B864D-B618-44A3-B455-500A2048B01D}"/>
          </ac:spMkLst>
        </pc:spChg>
        <pc:spChg chg="mod">
          <ac:chgData name="Froduald Kabanza" userId="edf393d0-642b-4b9e-8c75-f62133241689" providerId="ADAL" clId="{A75DB688-1AAE-4FDB-9FE4-69F10E3945B1}" dt="2022-01-29T00:09:36.663" v="122"/>
          <ac:spMkLst>
            <pc:docMk/>
            <pc:sldMk cId="1601875398" sldId="718"/>
            <ac:spMk id="103" creationId="{479BFCEA-E394-4535-930C-5C87E7A69D33}"/>
          </ac:spMkLst>
        </pc:spChg>
        <pc:spChg chg="mod">
          <ac:chgData name="Froduald Kabanza" userId="edf393d0-642b-4b9e-8c75-f62133241689" providerId="ADAL" clId="{A75DB688-1AAE-4FDB-9FE4-69F10E3945B1}" dt="2022-01-29T00:09:36.663" v="122"/>
          <ac:spMkLst>
            <pc:docMk/>
            <pc:sldMk cId="1601875398" sldId="718"/>
            <ac:spMk id="105" creationId="{3FA0ECDF-4C67-4283-AFD6-019BDEB96AE4}"/>
          </ac:spMkLst>
        </pc:spChg>
        <pc:spChg chg="mod">
          <ac:chgData name="Froduald Kabanza" userId="edf393d0-642b-4b9e-8c75-f62133241689" providerId="ADAL" clId="{A75DB688-1AAE-4FDB-9FE4-69F10E3945B1}" dt="2022-01-29T00:09:36.663" v="122"/>
          <ac:spMkLst>
            <pc:docMk/>
            <pc:sldMk cId="1601875398" sldId="718"/>
            <ac:spMk id="106" creationId="{62B6FDF1-3EA2-47D7-BB38-88A9E8634E19}"/>
          </ac:spMkLst>
        </pc:spChg>
        <pc:spChg chg="mod">
          <ac:chgData name="Froduald Kabanza" userId="edf393d0-642b-4b9e-8c75-f62133241689" providerId="ADAL" clId="{A75DB688-1AAE-4FDB-9FE4-69F10E3945B1}" dt="2022-01-29T00:09:36.663" v="122"/>
          <ac:spMkLst>
            <pc:docMk/>
            <pc:sldMk cId="1601875398" sldId="718"/>
            <ac:spMk id="107" creationId="{104FFC5F-F247-4049-B562-24737F8AAE0B}"/>
          </ac:spMkLst>
        </pc:spChg>
        <pc:spChg chg="mod">
          <ac:chgData name="Froduald Kabanza" userId="edf393d0-642b-4b9e-8c75-f62133241689" providerId="ADAL" clId="{A75DB688-1AAE-4FDB-9FE4-69F10E3945B1}" dt="2022-01-29T00:09:36.663" v="122"/>
          <ac:spMkLst>
            <pc:docMk/>
            <pc:sldMk cId="1601875398" sldId="718"/>
            <ac:spMk id="109" creationId="{D8F04C83-C191-4184-A94C-40CCFF65CAE6}"/>
          </ac:spMkLst>
        </pc:spChg>
        <pc:spChg chg="mod">
          <ac:chgData name="Froduald Kabanza" userId="edf393d0-642b-4b9e-8c75-f62133241689" providerId="ADAL" clId="{A75DB688-1AAE-4FDB-9FE4-69F10E3945B1}" dt="2022-01-29T00:09:36.663" v="122"/>
          <ac:spMkLst>
            <pc:docMk/>
            <pc:sldMk cId="1601875398" sldId="718"/>
            <ac:spMk id="110" creationId="{F507F211-3102-46F0-8645-BBC829A37AAB}"/>
          </ac:spMkLst>
        </pc:spChg>
        <pc:spChg chg="mod">
          <ac:chgData name="Froduald Kabanza" userId="edf393d0-642b-4b9e-8c75-f62133241689" providerId="ADAL" clId="{A75DB688-1AAE-4FDB-9FE4-69F10E3945B1}" dt="2022-01-29T00:09:36.663" v="122"/>
          <ac:spMkLst>
            <pc:docMk/>
            <pc:sldMk cId="1601875398" sldId="718"/>
            <ac:spMk id="111" creationId="{F974A821-A826-4D3C-8FA1-320822BC5DC0}"/>
          </ac:spMkLst>
        </pc:spChg>
        <pc:spChg chg="add mod">
          <ac:chgData name="Froduald Kabanza" userId="edf393d0-642b-4b9e-8c75-f62133241689" providerId="ADAL" clId="{A75DB688-1AAE-4FDB-9FE4-69F10E3945B1}" dt="2022-01-29T00:09:36.663" v="122"/>
          <ac:spMkLst>
            <pc:docMk/>
            <pc:sldMk cId="1601875398" sldId="718"/>
            <ac:spMk id="112" creationId="{44A29563-73CB-4DDB-BA85-DF388BFBF2C5}"/>
          </ac:spMkLst>
        </pc:spChg>
        <pc:spChg chg="add mod">
          <ac:chgData name="Froduald Kabanza" userId="edf393d0-642b-4b9e-8c75-f62133241689" providerId="ADAL" clId="{A75DB688-1AAE-4FDB-9FE4-69F10E3945B1}" dt="2022-01-29T00:09:36.663" v="122"/>
          <ac:spMkLst>
            <pc:docMk/>
            <pc:sldMk cId="1601875398" sldId="718"/>
            <ac:spMk id="113" creationId="{B6907044-FA7E-41B0-A8F4-EB719ECAB841}"/>
          </ac:spMkLst>
        </pc:spChg>
        <pc:spChg chg="add mod">
          <ac:chgData name="Froduald Kabanza" userId="edf393d0-642b-4b9e-8c75-f62133241689" providerId="ADAL" clId="{A75DB688-1AAE-4FDB-9FE4-69F10E3945B1}" dt="2022-01-29T00:09:36.663" v="122"/>
          <ac:spMkLst>
            <pc:docMk/>
            <pc:sldMk cId="1601875398" sldId="718"/>
            <ac:spMk id="114" creationId="{977A7D56-2D19-4FCB-A0F9-5C4B6A546F4F}"/>
          </ac:spMkLst>
        </pc:spChg>
        <pc:spChg chg="add mod">
          <ac:chgData name="Froduald Kabanza" userId="edf393d0-642b-4b9e-8c75-f62133241689" providerId="ADAL" clId="{A75DB688-1AAE-4FDB-9FE4-69F10E3945B1}" dt="2022-01-29T00:09:36.663" v="122"/>
          <ac:spMkLst>
            <pc:docMk/>
            <pc:sldMk cId="1601875398" sldId="718"/>
            <ac:spMk id="115" creationId="{4642E3FB-E59F-4276-A073-EDA4CF1E7EF6}"/>
          </ac:spMkLst>
        </pc:spChg>
        <pc:spChg chg="add mod">
          <ac:chgData name="Froduald Kabanza" userId="edf393d0-642b-4b9e-8c75-f62133241689" providerId="ADAL" clId="{A75DB688-1AAE-4FDB-9FE4-69F10E3945B1}" dt="2022-01-29T00:09:36.663" v="122"/>
          <ac:spMkLst>
            <pc:docMk/>
            <pc:sldMk cId="1601875398" sldId="718"/>
            <ac:spMk id="116" creationId="{854EB7AE-D058-406E-8A5B-EFDA35A7CAA4}"/>
          </ac:spMkLst>
        </pc:spChg>
        <pc:spChg chg="add mod">
          <ac:chgData name="Froduald Kabanza" userId="edf393d0-642b-4b9e-8c75-f62133241689" providerId="ADAL" clId="{A75DB688-1AAE-4FDB-9FE4-69F10E3945B1}" dt="2022-01-29T00:09:36.663" v="122"/>
          <ac:spMkLst>
            <pc:docMk/>
            <pc:sldMk cId="1601875398" sldId="718"/>
            <ac:spMk id="117" creationId="{C2DE183B-14E8-419A-95A4-8E4153F8301B}"/>
          </ac:spMkLst>
        </pc:spChg>
        <pc:spChg chg="add mod">
          <ac:chgData name="Froduald Kabanza" userId="edf393d0-642b-4b9e-8c75-f62133241689" providerId="ADAL" clId="{A75DB688-1AAE-4FDB-9FE4-69F10E3945B1}" dt="2022-01-29T00:09:36.663" v="122"/>
          <ac:spMkLst>
            <pc:docMk/>
            <pc:sldMk cId="1601875398" sldId="718"/>
            <ac:spMk id="118" creationId="{AEAA5CEF-77EB-4B28-87C6-B8154444DA6E}"/>
          </ac:spMkLst>
        </pc:spChg>
        <pc:grpChg chg="add mod">
          <ac:chgData name="Froduald Kabanza" userId="edf393d0-642b-4b9e-8c75-f62133241689" providerId="ADAL" clId="{A75DB688-1AAE-4FDB-9FE4-69F10E3945B1}" dt="2022-01-29T00:09:36.663" v="122"/>
          <ac:grpSpMkLst>
            <pc:docMk/>
            <pc:sldMk cId="1601875398" sldId="718"/>
            <ac:grpSpMk id="61" creationId="{63BE8484-C4C9-4CE9-9C44-F4E510337181}"/>
          </ac:grpSpMkLst>
        </pc:grpChg>
        <pc:grpChg chg="add mod">
          <ac:chgData name="Froduald Kabanza" userId="edf393d0-642b-4b9e-8c75-f62133241689" providerId="ADAL" clId="{A75DB688-1AAE-4FDB-9FE4-69F10E3945B1}" dt="2022-01-29T00:09:36.663" v="122"/>
          <ac:grpSpMkLst>
            <pc:docMk/>
            <pc:sldMk cId="1601875398" sldId="718"/>
            <ac:grpSpMk id="92" creationId="{1C46E1AB-B5C6-48B4-AD7F-53182591CEA8}"/>
          </ac:grpSpMkLst>
        </pc:grpChg>
        <pc:grpChg chg="add mod">
          <ac:chgData name="Froduald Kabanza" userId="edf393d0-642b-4b9e-8c75-f62133241689" providerId="ADAL" clId="{A75DB688-1AAE-4FDB-9FE4-69F10E3945B1}" dt="2022-01-29T00:09:36.663" v="122"/>
          <ac:grpSpMkLst>
            <pc:docMk/>
            <pc:sldMk cId="1601875398" sldId="718"/>
            <ac:grpSpMk id="98" creationId="{AE196D29-5B9F-4066-A0A0-C33CCF9011FF}"/>
          </ac:grpSpMkLst>
        </pc:grpChg>
        <pc:grpChg chg="add mod">
          <ac:chgData name="Froduald Kabanza" userId="edf393d0-642b-4b9e-8c75-f62133241689" providerId="ADAL" clId="{A75DB688-1AAE-4FDB-9FE4-69F10E3945B1}" dt="2022-01-29T00:09:36.663" v="122"/>
          <ac:grpSpMkLst>
            <pc:docMk/>
            <pc:sldMk cId="1601875398" sldId="718"/>
            <ac:grpSpMk id="104" creationId="{AB364DA2-AE1A-4FC4-B165-A3FFD350A0D6}"/>
          </ac:grpSpMkLst>
        </pc:grpChg>
        <pc:grpChg chg="add mod">
          <ac:chgData name="Froduald Kabanza" userId="edf393d0-642b-4b9e-8c75-f62133241689" providerId="ADAL" clId="{A75DB688-1AAE-4FDB-9FE4-69F10E3945B1}" dt="2022-01-29T00:09:36.663" v="122"/>
          <ac:grpSpMkLst>
            <pc:docMk/>
            <pc:sldMk cId="1601875398" sldId="718"/>
            <ac:grpSpMk id="108" creationId="{B6C44C08-A530-4A33-9E06-62848726B028}"/>
          </ac:grpSpMkLst>
        </pc:grpChg>
        <pc:grpChg chg="del">
          <ac:chgData name="Froduald Kabanza" userId="edf393d0-642b-4b9e-8c75-f62133241689" providerId="ADAL" clId="{A75DB688-1AAE-4FDB-9FE4-69F10E3945B1}" dt="2022-01-29T00:09:19.074" v="121" actId="478"/>
          <ac:grpSpMkLst>
            <pc:docMk/>
            <pc:sldMk cId="1601875398" sldId="718"/>
            <ac:grpSpMk id="22536" creationId="{00000000-0000-0000-0000-000000000000}"/>
          </ac:grpSpMkLst>
        </pc:grpChg>
      </pc:sldChg>
      <pc:sldChg chg="modSp add del mod">
        <pc:chgData name="Froduald Kabanza" userId="edf393d0-642b-4b9e-8c75-f62133241689" providerId="ADAL" clId="{A75DB688-1AAE-4FDB-9FE4-69F10E3945B1}" dt="2022-01-29T01:14:46.956" v="1255" actId="2696"/>
        <pc:sldMkLst>
          <pc:docMk/>
          <pc:sldMk cId="1777366962" sldId="719"/>
        </pc:sldMkLst>
        <pc:spChg chg="mod">
          <ac:chgData name="Froduald Kabanza" userId="edf393d0-642b-4b9e-8c75-f62133241689" providerId="ADAL" clId="{A75DB688-1AAE-4FDB-9FE4-69F10E3945B1}" dt="2022-01-29T01:06:52.056" v="1253" actId="20577"/>
          <ac:spMkLst>
            <pc:docMk/>
            <pc:sldMk cId="1777366962" sldId="719"/>
            <ac:spMk id="5122" creationId="{00000000-0000-0000-0000-000000000000}"/>
          </ac:spMkLst>
        </pc:spChg>
        <pc:spChg chg="mod">
          <ac:chgData name="Froduald Kabanza" userId="edf393d0-642b-4b9e-8c75-f62133241689" providerId="ADAL" clId="{A75DB688-1AAE-4FDB-9FE4-69F10E3945B1}" dt="2022-01-29T01:06:59.266" v="1254" actId="5793"/>
          <ac:spMkLst>
            <pc:docMk/>
            <pc:sldMk cId="1777366962" sldId="719"/>
            <ac:spMk id="5123" creationId="{00000000-0000-0000-0000-000000000000}"/>
          </ac:spMkLst>
        </pc:spChg>
      </pc:sldChg>
      <pc:sldChg chg="add del">
        <pc:chgData name="Froduald Kabanza" userId="edf393d0-642b-4b9e-8c75-f62133241689" providerId="ADAL" clId="{A75DB688-1AAE-4FDB-9FE4-69F10E3945B1}" dt="2022-01-28T23:51:55.955" v="34"/>
        <pc:sldMkLst>
          <pc:docMk/>
          <pc:sldMk cId="2106717790" sldId="719"/>
        </pc:sldMkLst>
      </pc:sldChg>
      <pc:sldChg chg="add del">
        <pc:chgData name="Froduald Kabanza" userId="edf393d0-642b-4b9e-8c75-f62133241689" providerId="ADAL" clId="{A75DB688-1AAE-4FDB-9FE4-69F10E3945B1}" dt="2022-01-28T23:51:55.955" v="34"/>
        <pc:sldMkLst>
          <pc:docMk/>
          <pc:sldMk cId="0" sldId="720"/>
        </pc:sldMkLst>
      </pc:sldChg>
      <pc:sldChg chg="add del">
        <pc:chgData name="Froduald Kabanza" userId="edf393d0-642b-4b9e-8c75-f62133241689" providerId="ADAL" clId="{A75DB688-1AAE-4FDB-9FE4-69F10E3945B1}" dt="2022-01-28T23:51:55.955" v="34"/>
        <pc:sldMkLst>
          <pc:docMk/>
          <pc:sldMk cId="0" sldId="721"/>
        </pc:sldMkLst>
      </pc:sldChg>
      <pc:sldChg chg="add del">
        <pc:chgData name="Froduald Kabanza" userId="edf393d0-642b-4b9e-8c75-f62133241689" providerId="ADAL" clId="{A75DB688-1AAE-4FDB-9FE4-69F10E3945B1}" dt="2022-01-28T23:51:55.955" v="34"/>
        <pc:sldMkLst>
          <pc:docMk/>
          <pc:sldMk cId="0" sldId="722"/>
        </pc:sldMkLst>
      </pc:sldChg>
      <pc:sldChg chg="add del">
        <pc:chgData name="Froduald Kabanza" userId="edf393d0-642b-4b9e-8c75-f62133241689" providerId="ADAL" clId="{A75DB688-1AAE-4FDB-9FE4-69F10E3945B1}" dt="2022-01-28T23:51:55.955" v="34"/>
        <pc:sldMkLst>
          <pc:docMk/>
          <pc:sldMk cId="0" sldId="723"/>
        </pc:sldMkLst>
      </pc:sldChg>
      <pc:sldChg chg="add del">
        <pc:chgData name="Froduald Kabanza" userId="edf393d0-642b-4b9e-8c75-f62133241689" providerId="ADAL" clId="{A75DB688-1AAE-4FDB-9FE4-69F10E3945B1}" dt="2022-01-28T23:51:55.955" v="34"/>
        <pc:sldMkLst>
          <pc:docMk/>
          <pc:sldMk cId="0" sldId="724"/>
        </pc:sldMkLst>
      </pc:sldChg>
      <pc:sldChg chg="add del">
        <pc:chgData name="Froduald Kabanza" userId="edf393d0-642b-4b9e-8c75-f62133241689" providerId="ADAL" clId="{A75DB688-1AAE-4FDB-9FE4-69F10E3945B1}" dt="2022-01-28T23:51:55.955" v="34"/>
        <pc:sldMkLst>
          <pc:docMk/>
          <pc:sldMk cId="0" sldId="725"/>
        </pc:sldMkLst>
      </pc:sldChg>
      <pc:sldChg chg="add del">
        <pc:chgData name="Froduald Kabanza" userId="edf393d0-642b-4b9e-8c75-f62133241689" providerId="ADAL" clId="{A75DB688-1AAE-4FDB-9FE4-69F10E3945B1}" dt="2022-01-28T23:51:55.955" v="34"/>
        <pc:sldMkLst>
          <pc:docMk/>
          <pc:sldMk cId="0" sldId="726"/>
        </pc:sldMkLst>
      </pc:sldChg>
      <pc:sldChg chg="add del">
        <pc:chgData name="Froduald Kabanza" userId="edf393d0-642b-4b9e-8c75-f62133241689" providerId="ADAL" clId="{A75DB688-1AAE-4FDB-9FE4-69F10E3945B1}" dt="2022-01-28T23:51:55.955" v="34"/>
        <pc:sldMkLst>
          <pc:docMk/>
          <pc:sldMk cId="0" sldId="727"/>
        </pc:sldMkLst>
      </pc:sldChg>
      <pc:sldChg chg="add del">
        <pc:chgData name="Froduald Kabanza" userId="edf393d0-642b-4b9e-8c75-f62133241689" providerId="ADAL" clId="{A75DB688-1AAE-4FDB-9FE4-69F10E3945B1}" dt="2022-01-28T23:51:55.955" v="34"/>
        <pc:sldMkLst>
          <pc:docMk/>
          <pc:sldMk cId="0" sldId="728"/>
        </pc:sldMkLst>
      </pc:sldChg>
      <pc:sldChg chg="add del">
        <pc:chgData name="Froduald Kabanza" userId="edf393d0-642b-4b9e-8c75-f62133241689" providerId="ADAL" clId="{A75DB688-1AAE-4FDB-9FE4-69F10E3945B1}" dt="2022-01-28T23:51:55.955" v="34"/>
        <pc:sldMkLst>
          <pc:docMk/>
          <pc:sldMk cId="0" sldId="729"/>
        </pc:sldMkLst>
      </pc:sldChg>
      <pc:sldChg chg="add del">
        <pc:chgData name="Froduald Kabanza" userId="edf393d0-642b-4b9e-8c75-f62133241689" providerId="ADAL" clId="{A75DB688-1AAE-4FDB-9FE4-69F10E3945B1}" dt="2022-01-28T23:51:55.955" v="34"/>
        <pc:sldMkLst>
          <pc:docMk/>
          <pc:sldMk cId="0" sldId="730"/>
        </pc:sldMkLst>
      </pc:sldChg>
      <pc:sldChg chg="add del">
        <pc:chgData name="Froduald Kabanza" userId="edf393d0-642b-4b9e-8c75-f62133241689" providerId="ADAL" clId="{A75DB688-1AAE-4FDB-9FE4-69F10E3945B1}" dt="2022-01-28T23:51:55.955" v="34"/>
        <pc:sldMkLst>
          <pc:docMk/>
          <pc:sldMk cId="0" sldId="731"/>
        </pc:sldMkLst>
      </pc:sldChg>
      <pc:sldChg chg="add del">
        <pc:chgData name="Froduald Kabanza" userId="edf393d0-642b-4b9e-8c75-f62133241689" providerId="ADAL" clId="{A75DB688-1AAE-4FDB-9FE4-69F10E3945B1}" dt="2022-01-28T23:51:55.955" v="34"/>
        <pc:sldMkLst>
          <pc:docMk/>
          <pc:sldMk cId="0" sldId="732"/>
        </pc:sldMkLst>
      </pc:sldChg>
      <pc:sldChg chg="add del">
        <pc:chgData name="Froduald Kabanza" userId="edf393d0-642b-4b9e-8c75-f62133241689" providerId="ADAL" clId="{A75DB688-1AAE-4FDB-9FE4-69F10E3945B1}" dt="2022-01-28T23:51:55.955" v="34"/>
        <pc:sldMkLst>
          <pc:docMk/>
          <pc:sldMk cId="0" sldId="733"/>
        </pc:sldMkLst>
      </pc:sldChg>
      <pc:sldChg chg="add del">
        <pc:chgData name="Froduald Kabanza" userId="edf393d0-642b-4b9e-8c75-f62133241689" providerId="ADAL" clId="{A75DB688-1AAE-4FDB-9FE4-69F10E3945B1}" dt="2022-01-28T23:51:55.955" v="34"/>
        <pc:sldMkLst>
          <pc:docMk/>
          <pc:sldMk cId="2728600404" sldId="734"/>
        </pc:sldMkLst>
      </pc:sldChg>
      <pc:sldChg chg="add del">
        <pc:chgData name="Froduald Kabanza" userId="edf393d0-642b-4b9e-8c75-f62133241689" providerId="ADAL" clId="{A75DB688-1AAE-4FDB-9FE4-69F10E3945B1}" dt="2022-01-28T23:51:55.955" v="34"/>
        <pc:sldMkLst>
          <pc:docMk/>
          <pc:sldMk cId="1354653363" sldId="735"/>
        </pc:sldMkLst>
      </pc:sldChg>
      <pc:sldChg chg="add del">
        <pc:chgData name="Froduald Kabanza" userId="edf393d0-642b-4b9e-8c75-f62133241689" providerId="ADAL" clId="{A75DB688-1AAE-4FDB-9FE4-69F10E3945B1}" dt="2022-01-28T23:51:55.955" v="34"/>
        <pc:sldMkLst>
          <pc:docMk/>
          <pc:sldMk cId="3005013936" sldId="736"/>
        </pc:sldMkLst>
      </pc:sldChg>
      <pc:sldChg chg="add del">
        <pc:chgData name="Froduald Kabanza" userId="edf393d0-642b-4b9e-8c75-f62133241689" providerId="ADAL" clId="{A75DB688-1AAE-4FDB-9FE4-69F10E3945B1}" dt="2022-01-28T23:51:55.955" v="34"/>
        <pc:sldMkLst>
          <pc:docMk/>
          <pc:sldMk cId="1987024455" sldId="737"/>
        </pc:sldMkLst>
      </pc:sldChg>
      <pc:sldChg chg="add del">
        <pc:chgData name="Froduald Kabanza" userId="edf393d0-642b-4b9e-8c75-f62133241689" providerId="ADAL" clId="{A75DB688-1AAE-4FDB-9FE4-69F10E3945B1}" dt="2022-01-28T23:51:55.955" v="34"/>
        <pc:sldMkLst>
          <pc:docMk/>
          <pc:sldMk cId="0" sldId="738"/>
        </pc:sldMkLst>
      </pc:sldChg>
      <pc:sldChg chg="add del">
        <pc:chgData name="Froduald Kabanza" userId="edf393d0-642b-4b9e-8c75-f62133241689" providerId="ADAL" clId="{A75DB688-1AAE-4FDB-9FE4-69F10E3945B1}" dt="2022-01-28T23:51:55.955" v="34"/>
        <pc:sldMkLst>
          <pc:docMk/>
          <pc:sldMk cId="605390146" sldId="739"/>
        </pc:sldMkLst>
      </pc:sldChg>
      <pc:sldChg chg="add del">
        <pc:chgData name="Froduald Kabanza" userId="edf393d0-642b-4b9e-8c75-f62133241689" providerId="ADAL" clId="{A75DB688-1AAE-4FDB-9FE4-69F10E3945B1}" dt="2022-01-28T23:51:55.955" v="34"/>
        <pc:sldMkLst>
          <pc:docMk/>
          <pc:sldMk cId="0" sldId="740"/>
        </pc:sldMkLst>
      </pc:sldChg>
      <pc:sldChg chg="add del">
        <pc:chgData name="Froduald Kabanza" userId="edf393d0-642b-4b9e-8c75-f62133241689" providerId="ADAL" clId="{A75DB688-1AAE-4FDB-9FE4-69F10E3945B1}" dt="2022-01-28T23:51:55.955" v="34"/>
        <pc:sldMkLst>
          <pc:docMk/>
          <pc:sldMk cId="0" sldId="741"/>
        </pc:sldMkLst>
      </pc:sldChg>
      <pc:sldChg chg="add del">
        <pc:chgData name="Froduald Kabanza" userId="edf393d0-642b-4b9e-8c75-f62133241689" providerId="ADAL" clId="{A75DB688-1AAE-4FDB-9FE4-69F10E3945B1}" dt="2022-01-28T23:51:55.955" v="34"/>
        <pc:sldMkLst>
          <pc:docMk/>
          <pc:sldMk cId="0" sldId="742"/>
        </pc:sldMkLst>
      </pc:sldChg>
      <pc:sldChg chg="add del">
        <pc:chgData name="Froduald Kabanza" userId="edf393d0-642b-4b9e-8c75-f62133241689" providerId="ADAL" clId="{A75DB688-1AAE-4FDB-9FE4-69F10E3945B1}" dt="2022-01-28T23:51:55.955" v="34"/>
        <pc:sldMkLst>
          <pc:docMk/>
          <pc:sldMk cId="0" sldId="743"/>
        </pc:sldMkLst>
      </pc:sldChg>
      <pc:sldChg chg="add del">
        <pc:chgData name="Froduald Kabanza" userId="edf393d0-642b-4b9e-8c75-f62133241689" providerId="ADAL" clId="{A75DB688-1AAE-4FDB-9FE4-69F10E3945B1}" dt="2022-01-28T23:51:55.955" v="34"/>
        <pc:sldMkLst>
          <pc:docMk/>
          <pc:sldMk cId="0" sldId="744"/>
        </pc:sldMkLst>
      </pc:sldChg>
      <pc:sldChg chg="add del">
        <pc:chgData name="Froduald Kabanza" userId="edf393d0-642b-4b9e-8c75-f62133241689" providerId="ADAL" clId="{A75DB688-1AAE-4FDB-9FE4-69F10E3945B1}" dt="2022-01-28T23:51:55.955" v="34"/>
        <pc:sldMkLst>
          <pc:docMk/>
          <pc:sldMk cId="0" sldId="745"/>
        </pc:sldMkLst>
      </pc:sldChg>
      <pc:sldChg chg="add del">
        <pc:chgData name="Froduald Kabanza" userId="edf393d0-642b-4b9e-8c75-f62133241689" providerId="ADAL" clId="{A75DB688-1AAE-4FDB-9FE4-69F10E3945B1}" dt="2022-01-28T23:51:55.955" v="34"/>
        <pc:sldMkLst>
          <pc:docMk/>
          <pc:sldMk cId="0" sldId="746"/>
        </pc:sldMkLst>
      </pc:sldChg>
      <pc:sldChg chg="add del">
        <pc:chgData name="Froduald Kabanza" userId="edf393d0-642b-4b9e-8c75-f62133241689" providerId="ADAL" clId="{A75DB688-1AAE-4FDB-9FE4-69F10E3945B1}" dt="2022-01-28T23:51:55.955" v="34"/>
        <pc:sldMkLst>
          <pc:docMk/>
          <pc:sldMk cId="0" sldId="747"/>
        </pc:sldMkLst>
      </pc:sldChg>
      <pc:sldChg chg="add del">
        <pc:chgData name="Froduald Kabanza" userId="edf393d0-642b-4b9e-8c75-f62133241689" providerId="ADAL" clId="{A75DB688-1AAE-4FDB-9FE4-69F10E3945B1}" dt="2022-01-28T23:51:55.955" v="34"/>
        <pc:sldMkLst>
          <pc:docMk/>
          <pc:sldMk cId="0" sldId="748"/>
        </pc:sldMkLst>
      </pc:sldChg>
      <pc:sldChg chg="add del">
        <pc:chgData name="Froduald Kabanza" userId="edf393d0-642b-4b9e-8c75-f62133241689" providerId="ADAL" clId="{A75DB688-1AAE-4FDB-9FE4-69F10E3945B1}" dt="2022-01-28T23:51:55.955" v="34"/>
        <pc:sldMkLst>
          <pc:docMk/>
          <pc:sldMk cId="0" sldId="749"/>
        </pc:sldMkLst>
      </pc:sldChg>
      <pc:sldChg chg="add del">
        <pc:chgData name="Froduald Kabanza" userId="edf393d0-642b-4b9e-8c75-f62133241689" providerId="ADAL" clId="{A75DB688-1AAE-4FDB-9FE4-69F10E3945B1}" dt="2022-01-28T23:51:55.955" v="34"/>
        <pc:sldMkLst>
          <pc:docMk/>
          <pc:sldMk cId="0" sldId="750"/>
        </pc:sldMkLst>
      </pc:sldChg>
      <pc:sldMasterChg chg="delSldLayout">
        <pc:chgData name="Froduald Kabanza" userId="edf393d0-642b-4b9e-8c75-f62133241689" providerId="ADAL" clId="{A75DB688-1AAE-4FDB-9FE4-69F10E3945B1}" dt="2022-01-28T23:44:03.155" v="18" actId="2696"/>
        <pc:sldMasterMkLst>
          <pc:docMk/>
          <pc:sldMasterMk cId="0" sldId="2147483675"/>
        </pc:sldMasterMkLst>
        <pc:sldLayoutChg chg="del">
          <pc:chgData name="Froduald Kabanza" userId="edf393d0-642b-4b9e-8c75-f62133241689" providerId="ADAL" clId="{A75DB688-1AAE-4FDB-9FE4-69F10E3945B1}" dt="2022-01-28T23:44:03.155" v="18" actId="2696"/>
          <pc:sldLayoutMkLst>
            <pc:docMk/>
            <pc:sldMasterMk cId="0" sldId="2147483675"/>
            <pc:sldLayoutMk cId="2897511271" sldId="2147483684"/>
          </pc:sldLayoutMkLst>
        </pc:sldLayoutChg>
      </pc:sldMasterChg>
    </pc:docChg>
  </pc:docChgLst>
  <pc:docChgLst>
    <pc:chgData name="Froduald Kabanza" userId="edf393d0-642b-4b9e-8c75-f62133241689" providerId="ADAL" clId="{17A44A23-842A-45CD-96B7-638D3AE29590}"/>
    <pc:docChg chg="custSel modSld">
      <pc:chgData name="Froduald Kabanza" userId="edf393d0-642b-4b9e-8c75-f62133241689" providerId="ADAL" clId="{17A44A23-842A-45CD-96B7-638D3AE29590}" dt="2022-01-06T12:57:21.445" v="31" actId="5793"/>
      <pc:docMkLst>
        <pc:docMk/>
      </pc:docMkLst>
      <pc:sldChg chg="modSp mod">
        <pc:chgData name="Froduald Kabanza" userId="edf393d0-642b-4b9e-8c75-f62133241689" providerId="ADAL" clId="{17A44A23-842A-45CD-96B7-638D3AE29590}" dt="2022-01-06T12:57:21.445" v="31" actId="5793"/>
        <pc:sldMkLst>
          <pc:docMk/>
          <pc:sldMk cId="2174123187" sldId="333"/>
        </pc:sldMkLst>
        <pc:spChg chg="mod">
          <ac:chgData name="Froduald Kabanza" userId="edf393d0-642b-4b9e-8c75-f62133241689" providerId="ADAL" clId="{17A44A23-842A-45CD-96B7-638D3AE29590}" dt="2022-01-06T12:57:21.445" v="31" actId="5793"/>
          <ac:spMkLst>
            <pc:docMk/>
            <pc:sldMk cId="2174123187" sldId="333"/>
            <ac:spMk id="3" creationId="{00000000-0000-0000-0000-000000000000}"/>
          </ac:spMkLst>
        </pc:spChg>
      </pc:sldChg>
    </pc:docChg>
  </pc:docChgLst>
  <pc:docChgLst>
    <pc:chgData name="Froduald Kabanza" userId="edf393d0-642b-4b9e-8c75-f62133241689" providerId="ADAL" clId="{4B9624B8-BA3E-4EE4-8971-7D5721A326BF}"/>
    <pc:docChg chg="custSel modSld">
      <pc:chgData name="Froduald Kabanza" userId="edf393d0-642b-4b9e-8c75-f62133241689" providerId="ADAL" clId="{4B9624B8-BA3E-4EE4-8971-7D5721A326BF}" dt="2022-01-28T15:39:24.760" v="0" actId="478"/>
      <pc:docMkLst>
        <pc:docMk/>
      </pc:docMkLst>
      <pc:sldChg chg="delSp modSp mod delAnim">
        <pc:chgData name="Froduald Kabanza" userId="edf393d0-642b-4b9e-8c75-f62133241689" providerId="ADAL" clId="{4B9624B8-BA3E-4EE4-8971-7D5721A326BF}" dt="2022-01-28T15:39:24.760" v="0" actId="478"/>
        <pc:sldMkLst>
          <pc:docMk/>
          <pc:sldMk cId="3380569862" sldId="314"/>
        </pc:sldMkLst>
        <pc:grpChg chg="del">
          <ac:chgData name="Froduald Kabanza" userId="edf393d0-642b-4b9e-8c75-f62133241689" providerId="ADAL" clId="{4B9624B8-BA3E-4EE4-8971-7D5721A326BF}" dt="2022-01-28T15:39:24.760" v="0" actId="478"/>
          <ac:grpSpMkLst>
            <pc:docMk/>
            <pc:sldMk cId="3380569862" sldId="314"/>
            <ac:grpSpMk id="25" creationId="{A725A516-CF27-45B8-AD03-D94CFC653E82}"/>
          </ac:grpSpMkLst>
        </pc:grpChg>
        <pc:cxnChg chg="mod">
          <ac:chgData name="Froduald Kabanza" userId="edf393d0-642b-4b9e-8c75-f62133241689" providerId="ADAL" clId="{4B9624B8-BA3E-4EE4-8971-7D5721A326BF}" dt="2022-01-28T15:39:24.760" v="0" actId="478"/>
          <ac:cxnSpMkLst>
            <pc:docMk/>
            <pc:sldMk cId="3380569862" sldId="314"/>
            <ac:cxnSpMk id="16" creationId="{DCF09B0D-E9CA-411B-8F0E-C90A73D4F281}"/>
          </ac:cxnSpMkLst>
        </pc:cxnChg>
      </pc:sldChg>
    </pc:docChg>
  </pc:docChgLst>
  <pc:docChgLst>
    <pc:chgData name="DJeff Kanda Nkashama" userId="S::nkad2101@usherbrooke.ca::c3c87171-fd8c-4e2b-8ca8-32e7de6ccf7b" providerId="AD" clId="Web-{B9962151-8073-4501-A1D7-50C78C2AAB03}"/>
    <pc:docChg chg="modSld">
      <pc:chgData name="DJeff Kanda Nkashama" userId="S::nkad2101@usherbrooke.ca::c3c87171-fd8c-4e2b-8ca8-32e7de6ccf7b" providerId="AD" clId="Web-{B9962151-8073-4501-A1D7-50C78C2AAB03}" dt="2022-01-13T01:08:01.308" v="177"/>
      <pc:docMkLst>
        <pc:docMk/>
      </pc:docMkLst>
      <pc:sldChg chg="addSp delSp modSp">
        <pc:chgData name="DJeff Kanda Nkashama" userId="S::nkad2101@usherbrooke.ca::c3c87171-fd8c-4e2b-8ca8-32e7de6ccf7b" providerId="AD" clId="Web-{B9962151-8073-4501-A1D7-50C78C2AAB03}" dt="2022-01-13T01:08:01.308" v="177"/>
        <pc:sldMkLst>
          <pc:docMk/>
          <pc:sldMk cId="436770665" sldId="281"/>
        </pc:sldMkLst>
        <pc:spChg chg="ord">
          <ac:chgData name="DJeff Kanda Nkashama" userId="S::nkad2101@usherbrooke.ca::c3c87171-fd8c-4e2b-8ca8-32e7de6ccf7b" providerId="AD" clId="Web-{B9962151-8073-4501-A1D7-50C78C2AAB03}" dt="2022-01-13T01:07:40.996" v="172"/>
          <ac:spMkLst>
            <pc:docMk/>
            <pc:sldMk cId="436770665" sldId="281"/>
            <ac:spMk id="2" creationId="{00000000-0000-0000-0000-000000000000}"/>
          </ac:spMkLst>
        </pc:spChg>
        <pc:spChg chg="ord">
          <ac:chgData name="DJeff Kanda Nkashama" userId="S::nkad2101@usherbrooke.ca::c3c87171-fd8c-4e2b-8ca8-32e7de6ccf7b" providerId="AD" clId="Web-{B9962151-8073-4501-A1D7-50C78C2AAB03}" dt="2022-01-13T01:07:47.074" v="174"/>
          <ac:spMkLst>
            <pc:docMk/>
            <pc:sldMk cId="436770665" sldId="281"/>
            <ac:spMk id="5" creationId="{00000000-0000-0000-0000-000000000000}"/>
          </ac:spMkLst>
        </pc:spChg>
        <pc:spChg chg="ord">
          <ac:chgData name="DJeff Kanda Nkashama" userId="S::nkad2101@usherbrooke.ca::c3c87171-fd8c-4e2b-8ca8-32e7de6ccf7b" providerId="AD" clId="Web-{B9962151-8073-4501-A1D7-50C78C2AAB03}" dt="2022-01-13T01:08:01.308" v="177"/>
          <ac:spMkLst>
            <pc:docMk/>
            <pc:sldMk cId="436770665" sldId="281"/>
            <ac:spMk id="6" creationId="{00000000-0000-0000-0000-000000000000}"/>
          </ac:spMkLst>
        </pc:spChg>
        <pc:spChg chg="mod">
          <ac:chgData name="DJeff Kanda Nkashama" userId="S::nkad2101@usherbrooke.ca::c3c87171-fd8c-4e2b-8ca8-32e7de6ccf7b" providerId="AD" clId="Web-{B9962151-8073-4501-A1D7-50C78C2AAB03}" dt="2022-01-13T01:07:08.073" v="167" actId="1076"/>
          <ac:spMkLst>
            <pc:docMk/>
            <pc:sldMk cId="436770665" sldId="281"/>
            <ac:spMk id="7" creationId="{00000000-0000-0000-0000-000000000000}"/>
          </ac:spMkLst>
        </pc:spChg>
        <pc:spChg chg="add mod">
          <ac:chgData name="DJeff Kanda Nkashama" userId="S::nkad2101@usherbrooke.ca::c3c87171-fd8c-4e2b-8ca8-32e7de6ccf7b" providerId="AD" clId="Web-{B9962151-8073-4501-A1D7-50C78C2AAB03}" dt="2022-01-13T00:59:14.522" v="119" actId="1076"/>
          <ac:spMkLst>
            <pc:docMk/>
            <pc:sldMk cId="436770665" sldId="281"/>
            <ac:spMk id="9" creationId="{601B2254-17E8-4F66-BF90-FF934237DCCC}"/>
          </ac:spMkLst>
        </pc:spChg>
        <pc:spChg chg="add del mod">
          <ac:chgData name="DJeff Kanda Nkashama" userId="S::nkad2101@usherbrooke.ca::c3c87171-fd8c-4e2b-8ca8-32e7de6ccf7b" providerId="AD" clId="Web-{B9962151-8073-4501-A1D7-50C78C2AAB03}" dt="2022-01-13T00:57:41.553" v="95"/>
          <ac:spMkLst>
            <pc:docMk/>
            <pc:sldMk cId="436770665" sldId="281"/>
            <ac:spMk id="10" creationId="{43018D5B-79A3-41D1-AD5E-37DA209F943B}"/>
          </ac:spMkLst>
        </pc:spChg>
        <pc:spChg chg="add del mod">
          <ac:chgData name="DJeff Kanda Nkashama" userId="S::nkad2101@usherbrooke.ca::c3c87171-fd8c-4e2b-8ca8-32e7de6ccf7b" providerId="AD" clId="Web-{B9962151-8073-4501-A1D7-50C78C2AAB03}" dt="2022-01-13T01:06:22.964" v="163"/>
          <ac:spMkLst>
            <pc:docMk/>
            <pc:sldMk cId="436770665" sldId="281"/>
            <ac:spMk id="11" creationId="{4C4CDC81-C8E2-46D3-A7B3-F324AB4DC2E1}"/>
          </ac:spMkLst>
        </pc:spChg>
        <pc:spChg chg="add mod ord">
          <ac:chgData name="DJeff Kanda Nkashama" userId="S::nkad2101@usherbrooke.ca::c3c87171-fd8c-4e2b-8ca8-32e7de6ccf7b" providerId="AD" clId="Web-{B9962151-8073-4501-A1D7-50C78C2AAB03}" dt="2022-01-13T01:07:49.855" v="175" actId="1076"/>
          <ac:spMkLst>
            <pc:docMk/>
            <pc:sldMk cId="436770665" sldId="281"/>
            <ac:spMk id="12" creationId="{C3C1CB57-B618-41E9-BC18-71D4D55CE323}"/>
          </ac:spMkLst>
        </pc:spChg>
        <pc:spChg chg="add mod">
          <ac:chgData name="DJeff Kanda Nkashama" userId="S::nkad2101@usherbrooke.ca::c3c87171-fd8c-4e2b-8ca8-32e7de6ccf7b" providerId="AD" clId="Web-{B9962151-8073-4501-A1D7-50C78C2AAB03}" dt="2022-01-13T00:59:14.538" v="120" actId="1076"/>
          <ac:spMkLst>
            <pc:docMk/>
            <pc:sldMk cId="436770665" sldId="281"/>
            <ac:spMk id="19" creationId="{55136E59-92EB-4274-B469-2A6A0DC417B0}"/>
          </ac:spMkLst>
        </pc:spChg>
        <pc:spChg chg="add mod">
          <ac:chgData name="DJeff Kanda Nkashama" userId="S::nkad2101@usherbrooke.ca::c3c87171-fd8c-4e2b-8ca8-32e7de6ccf7b" providerId="AD" clId="Web-{B9962151-8073-4501-A1D7-50C78C2AAB03}" dt="2022-01-13T00:59:14.538" v="121" actId="1076"/>
          <ac:spMkLst>
            <pc:docMk/>
            <pc:sldMk cId="436770665" sldId="281"/>
            <ac:spMk id="20" creationId="{575BA779-77C0-4EA8-B186-56551600A0E7}"/>
          </ac:spMkLst>
        </pc:spChg>
        <pc:spChg chg="add mod">
          <ac:chgData name="DJeff Kanda Nkashama" userId="S::nkad2101@usherbrooke.ca::c3c87171-fd8c-4e2b-8ca8-32e7de6ccf7b" providerId="AD" clId="Web-{B9962151-8073-4501-A1D7-50C78C2AAB03}" dt="2022-01-13T00:59:14.554" v="122" actId="1076"/>
          <ac:spMkLst>
            <pc:docMk/>
            <pc:sldMk cId="436770665" sldId="281"/>
            <ac:spMk id="21" creationId="{F2DF4EC5-9EA6-4AE8-A31A-BBF4E6A3C0E8}"/>
          </ac:spMkLst>
        </pc:spChg>
        <pc:spChg chg="add mod">
          <ac:chgData name="DJeff Kanda Nkashama" userId="S::nkad2101@usherbrooke.ca::c3c87171-fd8c-4e2b-8ca8-32e7de6ccf7b" providerId="AD" clId="Web-{B9962151-8073-4501-A1D7-50C78C2AAB03}" dt="2022-01-13T00:59:14.554" v="123" actId="1076"/>
          <ac:spMkLst>
            <pc:docMk/>
            <pc:sldMk cId="436770665" sldId="281"/>
            <ac:spMk id="22" creationId="{1CD58E65-4A83-4E67-B087-51703308588F}"/>
          </ac:spMkLst>
        </pc:spChg>
        <pc:spChg chg="add mod">
          <ac:chgData name="DJeff Kanda Nkashama" userId="S::nkad2101@usherbrooke.ca::c3c87171-fd8c-4e2b-8ca8-32e7de6ccf7b" providerId="AD" clId="Web-{B9962151-8073-4501-A1D7-50C78C2AAB03}" dt="2022-01-13T00:59:21.460" v="127" actId="1076"/>
          <ac:spMkLst>
            <pc:docMk/>
            <pc:sldMk cId="436770665" sldId="281"/>
            <ac:spMk id="23" creationId="{828CD79F-004A-448B-8C40-642362EA0764}"/>
          </ac:spMkLst>
        </pc:spChg>
        <pc:spChg chg="add mod">
          <ac:chgData name="DJeff Kanda Nkashama" userId="S::nkad2101@usherbrooke.ca::c3c87171-fd8c-4e2b-8ca8-32e7de6ccf7b" providerId="AD" clId="Web-{B9962151-8073-4501-A1D7-50C78C2AAB03}" dt="2022-01-13T00:59:14.569" v="125" actId="1076"/>
          <ac:spMkLst>
            <pc:docMk/>
            <pc:sldMk cId="436770665" sldId="281"/>
            <ac:spMk id="24" creationId="{F7E4BF57-C40C-4E9A-A9CF-D32353D3269F}"/>
          </ac:spMkLst>
        </pc:spChg>
        <pc:spChg chg="add mod">
          <ac:chgData name="DJeff Kanda Nkashama" userId="S::nkad2101@usherbrooke.ca::c3c87171-fd8c-4e2b-8ca8-32e7de6ccf7b" providerId="AD" clId="Web-{B9962151-8073-4501-A1D7-50C78C2AAB03}" dt="2022-01-13T00:59:24.241" v="128" actId="1076"/>
          <ac:spMkLst>
            <pc:docMk/>
            <pc:sldMk cId="436770665" sldId="281"/>
            <ac:spMk id="26" creationId="{846B4978-DA94-4624-A28C-38EC74C337BC}"/>
          </ac:spMkLst>
        </pc:spChg>
        <pc:spChg chg="add mod">
          <ac:chgData name="DJeff Kanda Nkashama" userId="S::nkad2101@usherbrooke.ca::c3c87171-fd8c-4e2b-8ca8-32e7de6ccf7b" providerId="AD" clId="Web-{B9962151-8073-4501-A1D7-50C78C2AAB03}" dt="2022-01-13T00:56:11.614" v="87" actId="1076"/>
          <ac:spMkLst>
            <pc:docMk/>
            <pc:sldMk cId="436770665" sldId="281"/>
            <ac:spMk id="28" creationId="{E8D12F97-8BC3-48AF-B860-844FE212F547}"/>
          </ac:spMkLst>
        </pc:spChg>
        <pc:spChg chg="add mod">
          <ac:chgData name="DJeff Kanda Nkashama" userId="S::nkad2101@usherbrooke.ca::c3c87171-fd8c-4e2b-8ca8-32e7de6ccf7b" providerId="AD" clId="Web-{B9962151-8073-4501-A1D7-50C78C2AAB03}" dt="2022-01-13T00:55:55.770" v="79"/>
          <ac:spMkLst>
            <pc:docMk/>
            <pc:sldMk cId="436770665" sldId="281"/>
            <ac:spMk id="29" creationId="{B45982FC-CA8F-4A31-A663-7687CE0715B7}"/>
          </ac:spMkLst>
        </pc:spChg>
        <pc:spChg chg="add mod">
          <ac:chgData name="DJeff Kanda Nkashama" userId="S::nkad2101@usherbrooke.ca::c3c87171-fd8c-4e2b-8ca8-32e7de6ccf7b" providerId="AD" clId="Web-{B9962151-8073-4501-A1D7-50C78C2AAB03}" dt="2022-01-13T00:55:55.786" v="80"/>
          <ac:spMkLst>
            <pc:docMk/>
            <pc:sldMk cId="436770665" sldId="281"/>
            <ac:spMk id="31" creationId="{E66D7DF6-CE23-43D0-866D-30EB29E3D45D}"/>
          </ac:spMkLst>
        </pc:spChg>
        <pc:spChg chg="add mod">
          <ac:chgData name="DJeff Kanda Nkashama" userId="S::nkad2101@usherbrooke.ca::c3c87171-fd8c-4e2b-8ca8-32e7de6ccf7b" providerId="AD" clId="Web-{B9962151-8073-4501-A1D7-50C78C2AAB03}" dt="2022-01-13T00:55:55.802" v="81"/>
          <ac:spMkLst>
            <pc:docMk/>
            <pc:sldMk cId="436770665" sldId="281"/>
            <ac:spMk id="32" creationId="{8E0DB2ED-4D66-4EF4-9B6D-F73F93EE642A}"/>
          </ac:spMkLst>
        </pc:spChg>
        <pc:spChg chg="add mod">
          <ac:chgData name="DJeff Kanda Nkashama" userId="S::nkad2101@usherbrooke.ca::c3c87171-fd8c-4e2b-8ca8-32e7de6ccf7b" providerId="AD" clId="Web-{B9962151-8073-4501-A1D7-50C78C2AAB03}" dt="2022-01-13T00:55:55.802" v="82"/>
          <ac:spMkLst>
            <pc:docMk/>
            <pc:sldMk cId="436770665" sldId="281"/>
            <ac:spMk id="33" creationId="{32CD6BD1-87A8-4718-A24F-2F915097D7D0}"/>
          </ac:spMkLst>
        </pc:spChg>
        <pc:spChg chg="add mod">
          <ac:chgData name="DJeff Kanda Nkashama" userId="S::nkad2101@usherbrooke.ca::c3c87171-fd8c-4e2b-8ca8-32e7de6ccf7b" providerId="AD" clId="Web-{B9962151-8073-4501-A1D7-50C78C2AAB03}" dt="2022-01-13T00:55:55.817" v="83"/>
          <ac:spMkLst>
            <pc:docMk/>
            <pc:sldMk cId="436770665" sldId="281"/>
            <ac:spMk id="34" creationId="{ABECA23B-93EA-4AC4-8E49-504F940F2FE1}"/>
          </ac:spMkLst>
        </pc:spChg>
        <pc:spChg chg="add mod">
          <ac:chgData name="DJeff Kanda Nkashama" userId="S::nkad2101@usherbrooke.ca::c3c87171-fd8c-4e2b-8ca8-32e7de6ccf7b" providerId="AD" clId="Web-{B9962151-8073-4501-A1D7-50C78C2AAB03}" dt="2022-01-13T00:55:55.833" v="84"/>
          <ac:spMkLst>
            <pc:docMk/>
            <pc:sldMk cId="436770665" sldId="281"/>
            <ac:spMk id="35" creationId="{C4A9877C-F368-4DF2-A10C-7FAB42D07EB5}"/>
          </ac:spMkLst>
        </pc:spChg>
        <pc:spChg chg="add mod">
          <ac:chgData name="DJeff Kanda Nkashama" userId="S::nkad2101@usherbrooke.ca::c3c87171-fd8c-4e2b-8ca8-32e7de6ccf7b" providerId="AD" clId="Web-{B9962151-8073-4501-A1D7-50C78C2AAB03}" dt="2022-01-13T00:56:07.224" v="86" actId="1076"/>
          <ac:spMkLst>
            <pc:docMk/>
            <pc:sldMk cId="436770665" sldId="281"/>
            <ac:spMk id="36" creationId="{EF81E761-F3FC-4321-8945-72E0F19F9DE1}"/>
          </ac:spMkLst>
        </pc:spChg>
        <pc:cxnChg chg="add mod">
          <ac:chgData name="DJeff Kanda Nkashama" userId="S::nkad2101@usherbrooke.ca::c3c87171-fd8c-4e2b-8ca8-32e7de6ccf7b" providerId="AD" clId="Web-{B9962151-8073-4501-A1D7-50C78C2AAB03}" dt="2022-01-13T00:56:20.880" v="88" actId="14100"/>
          <ac:cxnSpMkLst>
            <pc:docMk/>
            <pc:sldMk cId="436770665" sldId="281"/>
            <ac:cxnSpMk id="3" creationId="{E3926B5E-C120-46CC-8A3D-FD3224B14B3D}"/>
          </ac:cxnSpMkLst>
        </pc:cxnChg>
        <pc:cxnChg chg="add mod">
          <ac:chgData name="DJeff Kanda Nkashama" userId="S::nkad2101@usherbrooke.ca::c3c87171-fd8c-4e2b-8ca8-32e7de6ccf7b" providerId="AD" clId="Web-{B9962151-8073-4501-A1D7-50C78C2AAB03}" dt="2022-01-13T00:53:44.019" v="14" actId="1076"/>
          <ac:cxnSpMkLst>
            <pc:docMk/>
            <pc:sldMk cId="436770665" sldId="281"/>
            <ac:cxnSpMk id="15" creationId="{2B6D7380-16EA-45A0-B1A3-DA8D0196AB1B}"/>
          </ac:cxnSpMkLst>
        </pc:cxnChg>
        <pc:cxnChg chg="add mod">
          <ac:chgData name="DJeff Kanda Nkashama" userId="S::nkad2101@usherbrooke.ca::c3c87171-fd8c-4e2b-8ca8-32e7de6ccf7b" providerId="AD" clId="Web-{B9962151-8073-4501-A1D7-50C78C2AAB03}" dt="2022-01-13T00:54:09.660" v="18" actId="1076"/>
          <ac:cxnSpMkLst>
            <pc:docMk/>
            <pc:sldMk cId="436770665" sldId="281"/>
            <ac:cxnSpMk id="17" creationId="{18BDE2C9-6519-484B-AC25-3D03C6E89382}"/>
          </ac:cxnSpMkLst>
        </pc:cxnChg>
      </pc:sldChg>
    </pc:docChg>
  </pc:docChgLst>
  <pc:docChgLst>
    <pc:chgData name="DJeff Kanda Nkashama" userId="S::nkad2101@usherbrooke.ca::c3c87171-fd8c-4e2b-8ca8-32e7de6ccf7b" providerId="AD" clId="Web-{A41AAC26-4EA1-4AE6-A3DC-FF4A62E05A7C}"/>
    <pc:docChg chg="modSld">
      <pc:chgData name="DJeff Kanda Nkashama" userId="S::nkad2101@usherbrooke.ca::c3c87171-fd8c-4e2b-8ca8-32e7de6ccf7b" providerId="AD" clId="Web-{A41AAC26-4EA1-4AE6-A3DC-FF4A62E05A7C}" dt="2022-01-13T00:48:50.147" v="0" actId="1076"/>
      <pc:docMkLst>
        <pc:docMk/>
      </pc:docMkLst>
      <pc:sldChg chg="modSp">
        <pc:chgData name="DJeff Kanda Nkashama" userId="S::nkad2101@usherbrooke.ca::c3c87171-fd8c-4e2b-8ca8-32e7de6ccf7b" providerId="AD" clId="Web-{A41AAC26-4EA1-4AE6-A3DC-FF4A62E05A7C}" dt="2022-01-13T00:48:50.147" v="0" actId="1076"/>
        <pc:sldMkLst>
          <pc:docMk/>
          <pc:sldMk cId="436770665" sldId="281"/>
        </pc:sldMkLst>
        <pc:grpChg chg="mod">
          <ac:chgData name="DJeff Kanda Nkashama" userId="S::nkad2101@usherbrooke.ca::c3c87171-fd8c-4e2b-8ca8-32e7de6ccf7b" providerId="AD" clId="Web-{A41AAC26-4EA1-4AE6-A3DC-FF4A62E05A7C}" dt="2022-01-13T00:48:50.147" v="0" actId="1076"/>
          <ac:grpSpMkLst>
            <pc:docMk/>
            <pc:sldMk cId="436770665" sldId="281"/>
            <ac:grpSpMk id="8" creationId="{ABD36CA1-A20C-48FD-89B5-93C7B47E30A9}"/>
          </ac:grpSpMkLst>
        </pc:grpChg>
      </pc:sldChg>
    </pc:docChg>
  </pc:docChgLst>
  <pc:docChgLst>
    <pc:chgData name="Froduald Kabanza" userId="edf393d0-642b-4b9e-8c75-f62133241689" providerId="ADAL" clId="{12E1395F-1174-47AC-B77B-B813CFFB2765}"/>
    <pc:docChg chg="undo custSel addSld delSld modSld sldOrd">
      <pc:chgData name="Froduald Kabanza" userId="edf393d0-642b-4b9e-8c75-f62133241689" providerId="ADAL" clId="{12E1395F-1174-47AC-B77B-B813CFFB2765}" dt="2022-01-13T02:50:47.956" v="1841" actId="2696"/>
      <pc:docMkLst>
        <pc:docMk/>
      </pc:docMkLst>
      <pc:sldChg chg="add">
        <pc:chgData name="Froduald Kabanza" userId="edf393d0-642b-4b9e-8c75-f62133241689" providerId="ADAL" clId="{12E1395F-1174-47AC-B77B-B813CFFB2765}" dt="2022-01-07T12:20:10.148" v="387"/>
        <pc:sldMkLst>
          <pc:docMk/>
          <pc:sldMk cId="4230539853" sldId="274"/>
        </pc:sldMkLst>
      </pc:sldChg>
      <pc:sldChg chg="add">
        <pc:chgData name="Froduald Kabanza" userId="edf393d0-642b-4b9e-8c75-f62133241689" providerId="ADAL" clId="{12E1395F-1174-47AC-B77B-B813CFFB2765}" dt="2022-01-07T12:20:10.148" v="387"/>
        <pc:sldMkLst>
          <pc:docMk/>
          <pc:sldMk cId="1745173593" sldId="277"/>
        </pc:sldMkLst>
      </pc:sldChg>
      <pc:sldChg chg="add">
        <pc:chgData name="Froduald Kabanza" userId="edf393d0-642b-4b9e-8c75-f62133241689" providerId="ADAL" clId="{12E1395F-1174-47AC-B77B-B813CFFB2765}" dt="2022-01-07T12:20:10.148" v="387"/>
        <pc:sldMkLst>
          <pc:docMk/>
          <pc:sldMk cId="317194344" sldId="278"/>
        </pc:sldMkLst>
      </pc:sldChg>
      <pc:sldChg chg="add">
        <pc:chgData name="Froduald Kabanza" userId="edf393d0-642b-4b9e-8c75-f62133241689" providerId="ADAL" clId="{12E1395F-1174-47AC-B77B-B813CFFB2765}" dt="2022-01-07T12:20:10.148" v="387"/>
        <pc:sldMkLst>
          <pc:docMk/>
          <pc:sldMk cId="3598221116" sldId="279"/>
        </pc:sldMkLst>
      </pc:sldChg>
      <pc:sldChg chg="add">
        <pc:chgData name="Froduald Kabanza" userId="edf393d0-642b-4b9e-8c75-f62133241689" providerId="ADAL" clId="{12E1395F-1174-47AC-B77B-B813CFFB2765}" dt="2022-01-07T12:20:10.148" v="387"/>
        <pc:sldMkLst>
          <pc:docMk/>
          <pc:sldMk cId="2541051675" sldId="280"/>
        </pc:sldMkLst>
      </pc:sldChg>
      <pc:sldChg chg="addSp modSp add mod modNotesTx">
        <pc:chgData name="Froduald Kabanza" userId="edf393d0-642b-4b9e-8c75-f62133241689" providerId="ADAL" clId="{12E1395F-1174-47AC-B77B-B813CFFB2765}" dt="2022-01-12T22:53:07.155" v="892" actId="14100"/>
        <pc:sldMkLst>
          <pc:docMk/>
          <pc:sldMk cId="436770665" sldId="281"/>
        </pc:sldMkLst>
        <pc:spChg chg="mod">
          <ac:chgData name="Froduald Kabanza" userId="edf393d0-642b-4b9e-8c75-f62133241689" providerId="ADAL" clId="{12E1395F-1174-47AC-B77B-B813CFFB2765}" dt="2022-01-12T22:53:05.099" v="891" actId="1076"/>
          <ac:spMkLst>
            <pc:docMk/>
            <pc:sldMk cId="436770665" sldId="281"/>
            <ac:spMk id="25" creationId="{00000000-0000-0000-0000-000000000000}"/>
          </ac:spMkLst>
        </pc:spChg>
        <pc:grpChg chg="add mod">
          <ac:chgData name="Froduald Kabanza" userId="edf393d0-642b-4b9e-8c75-f62133241689" providerId="ADAL" clId="{12E1395F-1174-47AC-B77B-B813CFFB2765}" dt="2022-01-12T22:52:33.029" v="885" actId="164"/>
          <ac:grpSpMkLst>
            <pc:docMk/>
            <pc:sldMk cId="436770665" sldId="281"/>
            <ac:grpSpMk id="3" creationId="{657784DD-834B-4B46-8E38-762A77E6ABD4}"/>
          </ac:grpSpMkLst>
        </pc:grpChg>
        <pc:grpChg chg="add mod">
          <ac:chgData name="Froduald Kabanza" userId="edf393d0-642b-4b9e-8c75-f62133241689" providerId="ADAL" clId="{12E1395F-1174-47AC-B77B-B813CFFB2765}" dt="2022-01-12T22:52:50.069" v="888" actId="1076"/>
          <ac:grpSpMkLst>
            <pc:docMk/>
            <pc:sldMk cId="436770665" sldId="281"/>
            <ac:grpSpMk id="8" creationId="{ABD36CA1-A20C-48FD-89B5-93C7B47E30A9}"/>
          </ac:grpSpMkLst>
        </pc:grpChg>
        <pc:picChg chg="mod">
          <ac:chgData name="Froduald Kabanza" userId="edf393d0-642b-4b9e-8c75-f62133241689" providerId="ADAL" clId="{12E1395F-1174-47AC-B77B-B813CFFB2765}" dt="2022-01-12T22:52:44.966" v="886" actId="164"/>
          <ac:picMkLst>
            <pc:docMk/>
            <pc:sldMk cId="436770665" sldId="281"/>
            <ac:picMk id="14" creationId="{00000000-0000-0000-0000-000000000000}"/>
          </ac:picMkLst>
        </pc:picChg>
        <pc:picChg chg="mod">
          <ac:chgData name="Froduald Kabanza" userId="edf393d0-642b-4b9e-8c75-f62133241689" providerId="ADAL" clId="{12E1395F-1174-47AC-B77B-B813CFFB2765}" dt="2022-01-12T22:52:44.966" v="886" actId="164"/>
          <ac:picMkLst>
            <pc:docMk/>
            <pc:sldMk cId="436770665" sldId="281"/>
            <ac:picMk id="30" creationId="{00000000-0000-0000-0000-000000000000}"/>
          </ac:picMkLst>
        </pc:picChg>
        <pc:cxnChg chg="mod ord">
          <ac:chgData name="Froduald Kabanza" userId="edf393d0-642b-4b9e-8c75-f62133241689" providerId="ADAL" clId="{12E1395F-1174-47AC-B77B-B813CFFB2765}" dt="2022-01-12T22:53:07.155" v="892" actId="14100"/>
          <ac:cxnSpMkLst>
            <pc:docMk/>
            <pc:sldMk cId="436770665" sldId="281"/>
            <ac:cxnSpMk id="18" creationId="{00000000-0000-0000-0000-000000000000}"/>
          </ac:cxnSpMkLst>
        </pc:cxnChg>
        <pc:cxnChg chg="mod">
          <ac:chgData name="Froduald Kabanza" userId="edf393d0-642b-4b9e-8c75-f62133241689" providerId="ADAL" clId="{12E1395F-1174-47AC-B77B-B813CFFB2765}" dt="2022-01-12T22:52:44.966" v="886" actId="164"/>
          <ac:cxnSpMkLst>
            <pc:docMk/>
            <pc:sldMk cId="436770665" sldId="281"/>
            <ac:cxnSpMk id="27" creationId="{00000000-0000-0000-0000-000000000000}"/>
          </ac:cxnSpMkLst>
        </pc:cxnChg>
      </pc:sldChg>
      <pc:sldChg chg="modSp add mod">
        <pc:chgData name="Froduald Kabanza" userId="edf393d0-642b-4b9e-8c75-f62133241689" providerId="ADAL" clId="{12E1395F-1174-47AC-B77B-B813CFFB2765}" dt="2022-01-12T18:02:53.151" v="811" actId="20577"/>
        <pc:sldMkLst>
          <pc:docMk/>
          <pc:sldMk cId="3834209445" sldId="282"/>
        </pc:sldMkLst>
        <pc:spChg chg="mod">
          <ac:chgData name="Froduald Kabanza" userId="edf393d0-642b-4b9e-8c75-f62133241689" providerId="ADAL" clId="{12E1395F-1174-47AC-B77B-B813CFFB2765}" dt="2022-01-12T18:02:39.119" v="809" actId="20577"/>
          <ac:spMkLst>
            <pc:docMk/>
            <pc:sldMk cId="3834209445" sldId="282"/>
            <ac:spMk id="7" creationId="{00000000-0000-0000-0000-000000000000}"/>
          </ac:spMkLst>
        </pc:spChg>
        <pc:spChg chg="mod">
          <ac:chgData name="Froduald Kabanza" userId="edf393d0-642b-4b9e-8c75-f62133241689" providerId="ADAL" clId="{12E1395F-1174-47AC-B77B-B813CFFB2765}" dt="2022-01-12T18:02:53.151" v="811" actId="20577"/>
          <ac:spMkLst>
            <pc:docMk/>
            <pc:sldMk cId="3834209445" sldId="282"/>
            <ac:spMk id="13" creationId="{00000000-0000-0000-0000-000000000000}"/>
          </ac:spMkLst>
        </pc:spChg>
      </pc:sldChg>
      <pc:sldChg chg="add">
        <pc:chgData name="Froduald Kabanza" userId="edf393d0-642b-4b9e-8c75-f62133241689" providerId="ADAL" clId="{12E1395F-1174-47AC-B77B-B813CFFB2765}" dt="2022-01-07T12:20:10.148" v="387"/>
        <pc:sldMkLst>
          <pc:docMk/>
          <pc:sldMk cId="842712576" sldId="283"/>
        </pc:sldMkLst>
      </pc:sldChg>
      <pc:sldChg chg="add">
        <pc:chgData name="Froduald Kabanza" userId="edf393d0-642b-4b9e-8c75-f62133241689" providerId="ADAL" clId="{12E1395F-1174-47AC-B77B-B813CFFB2765}" dt="2022-01-07T12:20:10.148" v="387"/>
        <pc:sldMkLst>
          <pc:docMk/>
          <pc:sldMk cId="788343803" sldId="284"/>
        </pc:sldMkLst>
      </pc:sldChg>
      <pc:sldChg chg="del">
        <pc:chgData name="Froduald Kabanza" userId="edf393d0-642b-4b9e-8c75-f62133241689" providerId="ADAL" clId="{12E1395F-1174-47AC-B77B-B813CFFB2765}" dt="2022-01-07T12:12:55.138" v="166" actId="2696"/>
        <pc:sldMkLst>
          <pc:docMk/>
          <pc:sldMk cId="3233877371" sldId="292"/>
        </pc:sldMkLst>
      </pc:sldChg>
      <pc:sldChg chg="add ord">
        <pc:chgData name="Froduald Kabanza" userId="edf393d0-642b-4b9e-8c75-f62133241689" providerId="ADAL" clId="{12E1395F-1174-47AC-B77B-B813CFFB2765}" dt="2022-01-07T12:23:07.080" v="448"/>
        <pc:sldMkLst>
          <pc:docMk/>
          <pc:sldMk cId="2334352291" sldId="302"/>
        </pc:sldMkLst>
      </pc:sldChg>
      <pc:sldChg chg="add">
        <pc:chgData name="Froduald Kabanza" userId="edf393d0-642b-4b9e-8c75-f62133241689" providerId="ADAL" clId="{12E1395F-1174-47AC-B77B-B813CFFB2765}" dt="2022-01-07T12:20:10.148" v="387"/>
        <pc:sldMkLst>
          <pc:docMk/>
          <pc:sldMk cId="2178316958" sldId="303"/>
        </pc:sldMkLst>
      </pc:sldChg>
      <pc:sldChg chg="add modNotesTx">
        <pc:chgData name="Froduald Kabanza" userId="edf393d0-642b-4b9e-8c75-f62133241689" providerId="ADAL" clId="{12E1395F-1174-47AC-B77B-B813CFFB2765}" dt="2022-01-07T12:31:34.729" v="651" actId="313"/>
        <pc:sldMkLst>
          <pc:docMk/>
          <pc:sldMk cId="241673613" sldId="305"/>
        </pc:sldMkLst>
      </pc:sldChg>
      <pc:sldChg chg="add ord">
        <pc:chgData name="Froduald Kabanza" userId="edf393d0-642b-4b9e-8c75-f62133241689" providerId="ADAL" clId="{12E1395F-1174-47AC-B77B-B813CFFB2765}" dt="2022-01-07T12:24:41.703" v="450"/>
        <pc:sldMkLst>
          <pc:docMk/>
          <pc:sldMk cId="3748585956" sldId="306"/>
        </pc:sldMkLst>
      </pc:sldChg>
      <pc:sldChg chg="add ord">
        <pc:chgData name="Froduald Kabanza" userId="edf393d0-642b-4b9e-8c75-f62133241689" providerId="ADAL" clId="{12E1395F-1174-47AC-B77B-B813CFFB2765}" dt="2022-01-07T12:24:41.703" v="450"/>
        <pc:sldMkLst>
          <pc:docMk/>
          <pc:sldMk cId="3827977529" sldId="307"/>
        </pc:sldMkLst>
      </pc:sldChg>
      <pc:sldChg chg="add ord">
        <pc:chgData name="Froduald Kabanza" userId="edf393d0-642b-4b9e-8c75-f62133241689" providerId="ADAL" clId="{12E1395F-1174-47AC-B77B-B813CFFB2765}" dt="2022-01-07T12:24:41.703" v="450"/>
        <pc:sldMkLst>
          <pc:docMk/>
          <pc:sldMk cId="2161390196" sldId="308"/>
        </pc:sldMkLst>
      </pc:sldChg>
      <pc:sldChg chg="add ord">
        <pc:chgData name="Froduald Kabanza" userId="edf393d0-642b-4b9e-8c75-f62133241689" providerId="ADAL" clId="{12E1395F-1174-47AC-B77B-B813CFFB2765}" dt="2022-01-07T12:24:41.703" v="450"/>
        <pc:sldMkLst>
          <pc:docMk/>
          <pc:sldMk cId="2873655752" sldId="309"/>
        </pc:sldMkLst>
      </pc:sldChg>
      <pc:sldChg chg="addSp delSp modSp add mod ord delAnim">
        <pc:chgData name="Froduald Kabanza" userId="edf393d0-642b-4b9e-8c75-f62133241689" providerId="ADAL" clId="{12E1395F-1174-47AC-B77B-B813CFFB2765}" dt="2022-01-12T18:23:04.805" v="879" actId="1076"/>
        <pc:sldMkLst>
          <pc:docMk/>
          <pc:sldMk cId="3315856328" sldId="310"/>
        </pc:sldMkLst>
        <pc:spChg chg="del">
          <ac:chgData name="Froduald Kabanza" userId="edf393d0-642b-4b9e-8c75-f62133241689" providerId="ADAL" clId="{12E1395F-1174-47AC-B77B-B813CFFB2765}" dt="2022-01-12T18:22:43.558" v="875" actId="478"/>
          <ac:spMkLst>
            <pc:docMk/>
            <pc:sldMk cId="3315856328" sldId="310"/>
            <ac:spMk id="9" creationId="{00000000-0000-0000-0000-000000000000}"/>
          </ac:spMkLst>
        </pc:spChg>
        <pc:spChg chg="add mod">
          <ac:chgData name="Froduald Kabanza" userId="edf393d0-642b-4b9e-8c75-f62133241689" providerId="ADAL" clId="{12E1395F-1174-47AC-B77B-B813CFFB2765}" dt="2022-01-12T18:23:04.805" v="879" actId="1076"/>
          <ac:spMkLst>
            <pc:docMk/>
            <pc:sldMk cId="3315856328" sldId="310"/>
            <ac:spMk id="18" creationId="{A53BA195-8BA5-4B5C-B7D8-7DE3C84A2604}"/>
          </ac:spMkLst>
        </pc:spChg>
        <pc:spChg chg="add mod">
          <ac:chgData name="Froduald Kabanza" userId="edf393d0-642b-4b9e-8c75-f62133241689" providerId="ADAL" clId="{12E1395F-1174-47AC-B77B-B813CFFB2765}" dt="2022-01-12T18:22:51.592" v="877"/>
          <ac:spMkLst>
            <pc:docMk/>
            <pc:sldMk cId="3315856328" sldId="310"/>
            <ac:spMk id="19" creationId="{B51E8E19-31F7-46AD-BCF4-FE1182788C7B}"/>
          </ac:spMkLst>
        </pc:spChg>
        <pc:spChg chg="add mod">
          <ac:chgData name="Froduald Kabanza" userId="edf393d0-642b-4b9e-8c75-f62133241689" providerId="ADAL" clId="{12E1395F-1174-47AC-B77B-B813CFFB2765}" dt="2022-01-12T18:22:51.592" v="877"/>
          <ac:spMkLst>
            <pc:docMk/>
            <pc:sldMk cId="3315856328" sldId="310"/>
            <ac:spMk id="20" creationId="{8379A25A-8B2C-4AD3-87DB-A7433A908188}"/>
          </ac:spMkLst>
        </pc:spChg>
        <pc:spChg chg="add mod">
          <ac:chgData name="Froduald Kabanza" userId="edf393d0-642b-4b9e-8c75-f62133241689" providerId="ADAL" clId="{12E1395F-1174-47AC-B77B-B813CFFB2765}" dt="2022-01-12T18:22:51.592" v="877"/>
          <ac:spMkLst>
            <pc:docMk/>
            <pc:sldMk cId="3315856328" sldId="310"/>
            <ac:spMk id="21" creationId="{44E8347B-6370-4467-B3C1-CAD69C8445FC}"/>
          </ac:spMkLst>
        </pc:spChg>
        <pc:picChg chg="del">
          <ac:chgData name="Froduald Kabanza" userId="edf393d0-642b-4b9e-8c75-f62133241689" providerId="ADAL" clId="{12E1395F-1174-47AC-B77B-B813CFFB2765}" dt="2022-01-12T18:22:56.594" v="878" actId="478"/>
          <ac:picMkLst>
            <pc:docMk/>
            <pc:sldMk cId="3315856328" sldId="310"/>
            <ac:picMk id="8" creationId="{00000000-0000-0000-0000-000000000000}"/>
          </ac:picMkLst>
        </pc:picChg>
        <pc:picChg chg="del">
          <ac:chgData name="Froduald Kabanza" userId="edf393d0-642b-4b9e-8c75-f62133241689" providerId="ADAL" clId="{12E1395F-1174-47AC-B77B-B813CFFB2765}" dt="2022-01-12T18:22:46.052" v="876" actId="478"/>
          <ac:picMkLst>
            <pc:docMk/>
            <pc:sldMk cId="3315856328" sldId="310"/>
            <ac:picMk id="14" creationId="{00000000-0000-0000-0000-000000000000}"/>
          </ac:picMkLst>
        </pc:picChg>
        <pc:picChg chg="del">
          <ac:chgData name="Froduald Kabanza" userId="edf393d0-642b-4b9e-8c75-f62133241689" providerId="ADAL" clId="{12E1395F-1174-47AC-B77B-B813CFFB2765}" dt="2022-01-12T18:22:40.663" v="874" actId="478"/>
          <ac:picMkLst>
            <pc:docMk/>
            <pc:sldMk cId="3315856328" sldId="310"/>
            <ac:picMk id="17" creationId="{00000000-0000-0000-0000-000000000000}"/>
          </ac:picMkLst>
        </pc:picChg>
      </pc:sldChg>
      <pc:sldChg chg="addSp delSp modSp add mod ord">
        <pc:chgData name="Froduald Kabanza" userId="edf393d0-642b-4b9e-8c75-f62133241689" providerId="ADAL" clId="{12E1395F-1174-47AC-B77B-B813CFFB2765}" dt="2022-01-12T18:22:19.817" v="873" actId="255"/>
        <pc:sldMkLst>
          <pc:docMk/>
          <pc:sldMk cId="1984947524" sldId="311"/>
        </pc:sldMkLst>
        <pc:spChg chg="add mod">
          <ac:chgData name="Froduald Kabanza" userId="edf393d0-642b-4b9e-8c75-f62133241689" providerId="ADAL" clId="{12E1395F-1174-47AC-B77B-B813CFFB2765}" dt="2022-01-12T18:22:14.996" v="872" actId="255"/>
          <ac:spMkLst>
            <pc:docMk/>
            <pc:sldMk cId="1984947524" sldId="311"/>
            <ac:spMk id="8" creationId="{7FC3EA3F-335A-49F7-BAE6-E5CF026C90C9}"/>
          </ac:spMkLst>
        </pc:spChg>
        <pc:spChg chg="del mod">
          <ac:chgData name="Froduald Kabanza" userId="edf393d0-642b-4b9e-8c75-f62133241689" providerId="ADAL" clId="{12E1395F-1174-47AC-B77B-B813CFFB2765}" dt="2022-01-12T18:18:34.422" v="817" actId="478"/>
          <ac:spMkLst>
            <pc:docMk/>
            <pc:sldMk cId="1984947524" sldId="311"/>
            <ac:spMk id="9" creationId="{00000000-0000-0000-0000-000000000000}"/>
          </ac:spMkLst>
        </pc:spChg>
        <pc:spChg chg="del mod">
          <ac:chgData name="Froduald Kabanza" userId="edf393d0-642b-4b9e-8c75-f62133241689" providerId="ADAL" clId="{12E1395F-1174-47AC-B77B-B813CFFB2765}" dt="2022-01-12T18:18:30.068" v="815" actId="478"/>
          <ac:spMkLst>
            <pc:docMk/>
            <pc:sldMk cId="1984947524" sldId="311"/>
            <ac:spMk id="14" creationId="{00000000-0000-0000-0000-000000000000}"/>
          </ac:spMkLst>
        </pc:spChg>
        <pc:spChg chg="add del">
          <ac:chgData name="Froduald Kabanza" userId="edf393d0-642b-4b9e-8c75-f62133241689" providerId="ADAL" clId="{12E1395F-1174-47AC-B77B-B813CFFB2765}" dt="2022-01-12T18:21:48.372" v="869" actId="478"/>
          <ac:spMkLst>
            <pc:docMk/>
            <pc:sldMk cId="1984947524" sldId="311"/>
            <ac:spMk id="19" creationId="{00000000-0000-0000-0000-000000000000}"/>
          </ac:spMkLst>
        </pc:spChg>
        <pc:spChg chg="add mod">
          <ac:chgData name="Froduald Kabanza" userId="edf393d0-642b-4b9e-8c75-f62133241689" providerId="ADAL" clId="{12E1395F-1174-47AC-B77B-B813CFFB2765}" dt="2022-01-12T18:22:05.076" v="871" actId="255"/>
          <ac:spMkLst>
            <pc:docMk/>
            <pc:sldMk cId="1984947524" sldId="311"/>
            <ac:spMk id="22" creationId="{A13E754D-6B23-46FD-AC9C-8CA5AC4976CD}"/>
          </ac:spMkLst>
        </pc:spChg>
        <pc:spChg chg="add mod">
          <ac:chgData name="Froduald Kabanza" userId="edf393d0-642b-4b9e-8c75-f62133241689" providerId="ADAL" clId="{12E1395F-1174-47AC-B77B-B813CFFB2765}" dt="2022-01-12T18:21:55.935" v="870" actId="255"/>
          <ac:spMkLst>
            <pc:docMk/>
            <pc:sldMk cId="1984947524" sldId="311"/>
            <ac:spMk id="23" creationId="{AFC45E26-E807-4A91-8C48-5B921828B36C}"/>
          </ac:spMkLst>
        </pc:spChg>
        <pc:spChg chg="add mod">
          <ac:chgData name="Froduald Kabanza" userId="edf393d0-642b-4b9e-8c75-f62133241689" providerId="ADAL" clId="{12E1395F-1174-47AC-B77B-B813CFFB2765}" dt="2022-01-12T18:22:19.817" v="873" actId="255"/>
          <ac:spMkLst>
            <pc:docMk/>
            <pc:sldMk cId="1984947524" sldId="311"/>
            <ac:spMk id="24" creationId="{B6590A84-C931-459D-9949-955DE48CA01A}"/>
          </ac:spMkLst>
        </pc:spChg>
        <pc:picChg chg="mod">
          <ac:chgData name="Froduald Kabanza" userId="edf393d0-642b-4b9e-8c75-f62133241689" providerId="ADAL" clId="{12E1395F-1174-47AC-B77B-B813CFFB2765}" dt="2022-01-12T18:21:22.573" v="856" actId="1076"/>
          <ac:picMkLst>
            <pc:docMk/>
            <pc:sldMk cId="1984947524" sldId="311"/>
            <ac:picMk id="7" creationId="{00000000-0000-0000-0000-000000000000}"/>
          </ac:picMkLst>
        </pc:picChg>
        <pc:picChg chg="del">
          <ac:chgData name="Froduald Kabanza" userId="edf393d0-642b-4b9e-8c75-f62133241689" providerId="ADAL" clId="{12E1395F-1174-47AC-B77B-B813CFFB2765}" dt="2022-01-12T18:21:42.933" v="867" actId="478"/>
          <ac:picMkLst>
            <pc:docMk/>
            <pc:sldMk cId="1984947524" sldId="311"/>
            <ac:picMk id="25" creationId="{00000000-0000-0000-0000-000000000000}"/>
          </ac:picMkLst>
        </pc:picChg>
        <pc:picChg chg="del">
          <ac:chgData name="Froduald Kabanza" userId="edf393d0-642b-4b9e-8c75-f62133241689" providerId="ADAL" clId="{12E1395F-1174-47AC-B77B-B813CFFB2765}" dt="2022-01-12T18:21:20.023" v="855" actId="478"/>
          <ac:picMkLst>
            <pc:docMk/>
            <pc:sldMk cId="1984947524" sldId="311"/>
            <ac:picMk id="26" creationId="{00000000-0000-0000-0000-000000000000}"/>
          </ac:picMkLst>
        </pc:picChg>
        <pc:picChg chg="add del">
          <ac:chgData name="Froduald Kabanza" userId="edf393d0-642b-4b9e-8c75-f62133241689" providerId="ADAL" clId="{12E1395F-1174-47AC-B77B-B813CFFB2765}" dt="2022-01-12T18:20:36.101" v="844" actId="478"/>
          <ac:picMkLst>
            <pc:docMk/>
            <pc:sldMk cId="1984947524" sldId="311"/>
            <ac:picMk id="27" creationId="{00000000-0000-0000-0000-000000000000}"/>
          </ac:picMkLst>
        </pc:picChg>
      </pc:sldChg>
      <pc:sldChg chg="addSp delSp modSp add mod modAnim modNotesTx">
        <pc:chgData name="Froduald Kabanza" userId="edf393d0-642b-4b9e-8c75-f62133241689" providerId="ADAL" clId="{12E1395F-1174-47AC-B77B-B813CFFB2765}" dt="2022-01-13T02:50:16.897" v="1840"/>
        <pc:sldMkLst>
          <pc:docMk/>
          <pc:sldMk cId="2162630763" sldId="312"/>
        </pc:sldMkLst>
        <pc:spChg chg="mod">
          <ac:chgData name="Froduald Kabanza" userId="edf393d0-642b-4b9e-8c75-f62133241689" providerId="ADAL" clId="{12E1395F-1174-47AC-B77B-B813CFFB2765}" dt="2022-01-13T02:10:14.802" v="1507" actId="20577"/>
          <ac:spMkLst>
            <pc:docMk/>
            <pc:sldMk cId="2162630763" sldId="312"/>
            <ac:spMk id="5" creationId="{00000000-0000-0000-0000-000000000000}"/>
          </ac:spMkLst>
        </pc:spChg>
        <pc:spChg chg="mod">
          <ac:chgData name="Froduald Kabanza" userId="edf393d0-642b-4b9e-8c75-f62133241689" providerId="ADAL" clId="{12E1395F-1174-47AC-B77B-B813CFFB2765}" dt="2022-01-13T02:39:13.047" v="1772" actId="1076"/>
          <ac:spMkLst>
            <pc:docMk/>
            <pc:sldMk cId="2162630763" sldId="312"/>
            <ac:spMk id="7" creationId="{00000000-0000-0000-0000-000000000000}"/>
          </ac:spMkLst>
        </pc:spChg>
        <pc:spChg chg="del mod">
          <ac:chgData name="Froduald Kabanza" userId="edf393d0-642b-4b9e-8c75-f62133241689" providerId="ADAL" clId="{12E1395F-1174-47AC-B77B-B813CFFB2765}" dt="2022-01-13T01:33:26.078" v="949" actId="478"/>
          <ac:spMkLst>
            <pc:docMk/>
            <pc:sldMk cId="2162630763" sldId="312"/>
            <ac:spMk id="8" creationId="{4D79DFF5-27E1-406B-9763-F125D957C43A}"/>
          </ac:spMkLst>
        </pc:spChg>
        <pc:spChg chg="add mod topLvl">
          <ac:chgData name="Froduald Kabanza" userId="edf393d0-642b-4b9e-8c75-f62133241689" providerId="ADAL" clId="{12E1395F-1174-47AC-B77B-B813CFFB2765}" dt="2022-01-13T02:40:48.979" v="1785" actId="164"/>
          <ac:spMkLst>
            <pc:docMk/>
            <pc:sldMk cId="2162630763" sldId="312"/>
            <ac:spMk id="11" creationId="{A1E3D27B-867E-4E7A-A94A-07DD1C8C88AE}"/>
          </ac:spMkLst>
        </pc:spChg>
        <pc:spChg chg="add mod topLvl">
          <ac:chgData name="Froduald Kabanza" userId="edf393d0-642b-4b9e-8c75-f62133241689" providerId="ADAL" clId="{12E1395F-1174-47AC-B77B-B813CFFB2765}" dt="2022-01-13T02:41:37.667" v="1789" actId="1076"/>
          <ac:spMkLst>
            <pc:docMk/>
            <pc:sldMk cId="2162630763" sldId="312"/>
            <ac:spMk id="19" creationId="{861CBEA1-5DE4-4025-ABA6-44D740778FFF}"/>
          </ac:spMkLst>
        </pc:spChg>
        <pc:spChg chg="add mod">
          <ac:chgData name="Froduald Kabanza" userId="edf393d0-642b-4b9e-8c75-f62133241689" providerId="ADAL" clId="{12E1395F-1174-47AC-B77B-B813CFFB2765}" dt="2022-01-13T02:40:12.930" v="1783" actId="164"/>
          <ac:spMkLst>
            <pc:docMk/>
            <pc:sldMk cId="2162630763" sldId="312"/>
            <ac:spMk id="24" creationId="{412052D9-79E1-4B41-9045-492DA19A3495}"/>
          </ac:spMkLst>
        </pc:spChg>
        <pc:spChg chg="add mod topLvl">
          <ac:chgData name="Froduald Kabanza" userId="edf393d0-642b-4b9e-8c75-f62133241689" providerId="ADAL" clId="{12E1395F-1174-47AC-B77B-B813CFFB2765}" dt="2022-01-13T02:41:30.728" v="1788" actId="164"/>
          <ac:spMkLst>
            <pc:docMk/>
            <pc:sldMk cId="2162630763" sldId="312"/>
            <ac:spMk id="25" creationId="{882BAC29-11AB-4042-A0B6-FF727D1622E5}"/>
          </ac:spMkLst>
        </pc:spChg>
        <pc:spChg chg="add mod topLvl">
          <ac:chgData name="Froduald Kabanza" userId="edf393d0-642b-4b9e-8c75-f62133241689" providerId="ADAL" clId="{12E1395F-1174-47AC-B77B-B813CFFB2765}" dt="2022-01-13T02:40:48.979" v="1785" actId="164"/>
          <ac:spMkLst>
            <pc:docMk/>
            <pc:sldMk cId="2162630763" sldId="312"/>
            <ac:spMk id="28" creationId="{B807D681-DFBA-4FEA-8DA9-438DB1DDDF16}"/>
          </ac:spMkLst>
        </pc:spChg>
        <pc:spChg chg="add mod topLvl">
          <ac:chgData name="Froduald Kabanza" userId="edf393d0-642b-4b9e-8c75-f62133241689" providerId="ADAL" clId="{12E1395F-1174-47AC-B77B-B813CFFB2765}" dt="2022-01-13T02:40:48.979" v="1785" actId="164"/>
          <ac:spMkLst>
            <pc:docMk/>
            <pc:sldMk cId="2162630763" sldId="312"/>
            <ac:spMk id="29" creationId="{EACF3928-5E31-4775-BF92-A53A071A52CF}"/>
          </ac:spMkLst>
        </pc:spChg>
        <pc:spChg chg="add mod topLvl">
          <ac:chgData name="Froduald Kabanza" userId="edf393d0-642b-4b9e-8c75-f62133241689" providerId="ADAL" clId="{12E1395F-1174-47AC-B77B-B813CFFB2765}" dt="2022-01-13T02:45:43.429" v="1808" actId="164"/>
          <ac:spMkLst>
            <pc:docMk/>
            <pc:sldMk cId="2162630763" sldId="312"/>
            <ac:spMk id="30" creationId="{8724FF6A-E63A-4D21-968D-6D577EA6388E}"/>
          </ac:spMkLst>
        </pc:spChg>
        <pc:spChg chg="add mod topLvl">
          <ac:chgData name="Froduald Kabanza" userId="edf393d0-642b-4b9e-8c75-f62133241689" providerId="ADAL" clId="{12E1395F-1174-47AC-B77B-B813CFFB2765}" dt="2022-01-13T02:41:13.667" v="1786" actId="164"/>
          <ac:spMkLst>
            <pc:docMk/>
            <pc:sldMk cId="2162630763" sldId="312"/>
            <ac:spMk id="31" creationId="{0DF85002-AE19-49A9-BC9E-525E5797E957}"/>
          </ac:spMkLst>
        </pc:spChg>
        <pc:spChg chg="add mod topLvl">
          <ac:chgData name="Froduald Kabanza" userId="edf393d0-642b-4b9e-8c75-f62133241689" providerId="ADAL" clId="{12E1395F-1174-47AC-B77B-B813CFFB2765}" dt="2022-01-13T02:41:13.667" v="1786" actId="164"/>
          <ac:spMkLst>
            <pc:docMk/>
            <pc:sldMk cId="2162630763" sldId="312"/>
            <ac:spMk id="32" creationId="{E8EACD73-D473-4864-93B3-22800B9D89F0}"/>
          </ac:spMkLst>
        </pc:spChg>
        <pc:spChg chg="add mod topLvl">
          <ac:chgData name="Froduald Kabanza" userId="edf393d0-642b-4b9e-8c75-f62133241689" providerId="ADAL" clId="{12E1395F-1174-47AC-B77B-B813CFFB2765}" dt="2022-01-13T02:41:13.667" v="1786" actId="164"/>
          <ac:spMkLst>
            <pc:docMk/>
            <pc:sldMk cId="2162630763" sldId="312"/>
            <ac:spMk id="33" creationId="{DE0EB593-6ACB-4A58-8F15-279A004CF5BC}"/>
          </ac:spMkLst>
        </pc:spChg>
        <pc:spChg chg="add del mod topLvl">
          <ac:chgData name="Froduald Kabanza" userId="edf393d0-642b-4b9e-8c75-f62133241689" providerId="ADAL" clId="{12E1395F-1174-47AC-B77B-B813CFFB2765}" dt="2022-01-13T02:41:30.728" v="1788" actId="164"/>
          <ac:spMkLst>
            <pc:docMk/>
            <pc:sldMk cId="2162630763" sldId="312"/>
            <ac:spMk id="34" creationId="{B6BDA0A8-B049-461C-926A-4BC24BCFA7C8}"/>
          </ac:spMkLst>
        </pc:spChg>
        <pc:spChg chg="add mod topLvl">
          <ac:chgData name="Froduald Kabanza" userId="edf393d0-642b-4b9e-8c75-f62133241689" providerId="ADAL" clId="{12E1395F-1174-47AC-B77B-B813CFFB2765}" dt="2022-01-13T02:41:30.728" v="1788" actId="164"/>
          <ac:spMkLst>
            <pc:docMk/>
            <pc:sldMk cId="2162630763" sldId="312"/>
            <ac:spMk id="35" creationId="{4445C9B5-C8F8-4FA8-8799-4023343BAACD}"/>
          </ac:spMkLst>
        </pc:spChg>
        <pc:spChg chg="mod">
          <ac:chgData name="Froduald Kabanza" userId="edf393d0-642b-4b9e-8c75-f62133241689" providerId="ADAL" clId="{12E1395F-1174-47AC-B77B-B813CFFB2765}" dt="2022-01-13T02:42:10.896" v="1791" actId="165"/>
          <ac:spMkLst>
            <pc:docMk/>
            <pc:sldMk cId="2162630763" sldId="312"/>
            <ac:spMk id="49" creationId="{A82774C5-CF98-4C68-812E-8215860742E2}"/>
          </ac:spMkLst>
        </pc:spChg>
        <pc:spChg chg="add mod ord topLvl">
          <ac:chgData name="Froduald Kabanza" userId="edf393d0-642b-4b9e-8c75-f62133241689" providerId="ADAL" clId="{12E1395F-1174-47AC-B77B-B813CFFB2765}" dt="2022-01-13T02:42:22.946" v="1792" actId="164"/>
          <ac:spMkLst>
            <pc:docMk/>
            <pc:sldMk cId="2162630763" sldId="312"/>
            <ac:spMk id="53" creationId="{03F5D1BB-8330-4153-BD4D-3DFC1DCFE3E8}"/>
          </ac:spMkLst>
        </pc:spChg>
        <pc:spChg chg="add mod topLvl">
          <ac:chgData name="Froduald Kabanza" userId="edf393d0-642b-4b9e-8c75-f62133241689" providerId="ADAL" clId="{12E1395F-1174-47AC-B77B-B813CFFB2765}" dt="2022-01-13T02:42:22.946" v="1792" actId="164"/>
          <ac:spMkLst>
            <pc:docMk/>
            <pc:sldMk cId="2162630763" sldId="312"/>
            <ac:spMk id="54" creationId="{34C3E76E-F464-45FF-9A10-71E0F789F5C9}"/>
          </ac:spMkLst>
        </pc:spChg>
        <pc:spChg chg="add del">
          <ac:chgData name="Froduald Kabanza" userId="edf393d0-642b-4b9e-8c75-f62133241689" providerId="ADAL" clId="{12E1395F-1174-47AC-B77B-B813CFFB2765}" dt="2022-01-13T02:36:18.783" v="1651" actId="478"/>
          <ac:spMkLst>
            <pc:docMk/>
            <pc:sldMk cId="2162630763" sldId="312"/>
            <ac:spMk id="55" creationId="{79C2F975-B22C-4D2D-A39C-1B854B30A9E3}"/>
          </ac:spMkLst>
        </pc:spChg>
        <pc:spChg chg="add mod">
          <ac:chgData name="Froduald Kabanza" userId="edf393d0-642b-4b9e-8c75-f62133241689" providerId="ADAL" clId="{12E1395F-1174-47AC-B77B-B813CFFB2765}" dt="2022-01-13T02:39:03.567" v="1771" actId="1076"/>
          <ac:spMkLst>
            <pc:docMk/>
            <pc:sldMk cId="2162630763" sldId="312"/>
            <ac:spMk id="57" creationId="{01E6CFF0-8DD2-4D6A-A3D4-082ECF5B1A29}"/>
          </ac:spMkLst>
        </pc:spChg>
        <pc:spChg chg="add mod">
          <ac:chgData name="Froduald Kabanza" userId="edf393d0-642b-4b9e-8c75-f62133241689" providerId="ADAL" clId="{12E1395F-1174-47AC-B77B-B813CFFB2765}" dt="2022-01-13T02:38:26.087" v="1759" actId="1076"/>
          <ac:spMkLst>
            <pc:docMk/>
            <pc:sldMk cId="2162630763" sldId="312"/>
            <ac:spMk id="58" creationId="{C4220694-8CAC-4D4C-86FE-BDE8E6F0FF22}"/>
          </ac:spMkLst>
        </pc:spChg>
        <pc:spChg chg="add mod">
          <ac:chgData name="Froduald Kabanza" userId="edf393d0-642b-4b9e-8c75-f62133241689" providerId="ADAL" clId="{12E1395F-1174-47AC-B77B-B813CFFB2765}" dt="2022-01-13T02:45:57.196" v="1811" actId="164"/>
          <ac:spMkLst>
            <pc:docMk/>
            <pc:sldMk cId="2162630763" sldId="312"/>
            <ac:spMk id="72" creationId="{78A07B23-C63D-4E02-95B7-8B49B5430201}"/>
          </ac:spMkLst>
        </pc:spChg>
        <pc:grpChg chg="add del mod">
          <ac:chgData name="Froduald Kabanza" userId="edf393d0-642b-4b9e-8c75-f62133241689" providerId="ADAL" clId="{12E1395F-1174-47AC-B77B-B813CFFB2765}" dt="2022-01-13T02:40:27.625" v="1784" actId="165"/>
          <ac:grpSpMkLst>
            <pc:docMk/>
            <pc:sldMk cId="2162630763" sldId="312"/>
            <ac:grpSpMk id="36" creationId="{0F649735-0F44-48F8-9194-C4C932637D5E}"/>
          </ac:grpSpMkLst>
        </pc:grpChg>
        <pc:grpChg chg="add mod topLvl">
          <ac:chgData name="Froduald Kabanza" userId="edf393d0-642b-4b9e-8c75-f62133241689" providerId="ADAL" clId="{12E1395F-1174-47AC-B77B-B813CFFB2765}" dt="2022-01-13T02:42:22.946" v="1792" actId="164"/>
          <ac:grpSpMkLst>
            <pc:docMk/>
            <pc:sldMk cId="2162630763" sldId="312"/>
            <ac:grpSpMk id="52" creationId="{0D59D7DA-8F4D-42C2-889B-77775CBDEC95}"/>
          </ac:grpSpMkLst>
        </pc:grpChg>
        <pc:grpChg chg="add del mod">
          <ac:chgData name="Froduald Kabanza" userId="edf393d0-642b-4b9e-8c75-f62133241689" providerId="ADAL" clId="{12E1395F-1174-47AC-B77B-B813CFFB2765}" dt="2022-01-13T02:42:10.896" v="1791" actId="165"/>
          <ac:grpSpMkLst>
            <pc:docMk/>
            <pc:sldMk cId="2162630763" sldId="312"/>
            <ac:grpSpMk id="56" creationId="{7D8E8EB1-B467-4D53-88AD-E81B4019381B}"/>
          </ac:grpSpMkLst>
        </pc:grpChg>
        <pc:grpChg chg="add mod">
          <ac:chgData name="Froduald Kabanza" userId="edf393d0-642b-4b9e-8c75-f62133241689" providerId="ADAL" clId="{12E1395F-1174-47AC-B77B-B813CFFB2765}" dt="2022-01-13T02:40:12.930" v="1783" actId="164"/>
          <ac:grpSpMkLst>
            <pc:docMk/>
            <pc:sldMk cId="2162630763" sldId="312"/>
            <ac:grpSpMk id="66" creationId="{F7323327-4F3D-4C0C-90A9-29830762F9E2}"/>
          </ac:grpSpMkLst>
        </pc:grpChg>
        <pc:grpChg chg="add mod">
          <ac:chgData name="Froduald Kabanza" userId="edf393d0-642b-4b9e-8c75-f62133241689" providerId="ADAL" clId="{12E1395F-1174-47AC-B77B-B813CFFB2765}" dt="2022-01-13T02:40:48.979" v="1785" actId="164"/>
          <ac:grpSpMkLst>
            <pc:docMk/>
            <pc:sldMk cId="2162630763" sldId="312"/>
            <ac:grpSpMk id="67" creationId="{BCED1334-4577-42AF-A11C-5BC0ED4810BC}"/>
          </ac:grpSpMkLst>
        </pc:grpChg>
        <pc:grpChg chg="add mod ord">
          <ac:chgData name="Froduald Kabanza" userId="edf393d0-642b-4b9e-8c75-f62133241689" providerId="ADAL" clId="{12E1395F-1174-47AC-B77B-B813CFFB2765}" dt="2022-01-13T02:45:43.429" v="1808" actId="164"/>
          <ac:grpSpMkLst>
            <pc:docMk/>
            <pc:sldMk cId="2162630763" sldId="312"/>
            <ac:grpSpMk id="68" creationId="{DE0ABDD4-FFC0-4502-8679-64B28A27A47A}"/>
          </ac:grpSpMkLst>
        </pc:grpChg>
        <pc:grpChg chg="add mod ord">
          <ac:chgData name="Froduald Kabanza" userId="edf393d0-642b-4b9e-8c75-f62133241689" providerId="ADAL" clId="{12E1395F-1174-47AC-B77B-B813CFFB2765}" dt="2022-01-13T02:45:57.196" v="1811" actId="164"/>
          <ac:grpSpMkLst>
            <pc:docMk/>
            <pc:sldMk cId="2162630763" sldId="312"/>
            <ac:grpSpMk id="69" creationId="{B99E033C-2E09-467B-94FD-227C5FCE600F}"/>
          </ac:grpSpMkLst>
        </pc:grpChg>
        <pc:grpChg chg="add mod">
          <ac:chgData name="Froduald Kabanza" userId="edf393d0-642b-4b9e-8c75-f62133241689" providerId="ADAL" clId="{12E1395F-1174-47AC-B77B-B813CFFB2765}" dt="2022-01-13T02:49:13.321" v="1827" actId="1076"/>
          <ac:grpSpMkLst>
            <pc:docMk/>
            <pc:sldMk cId="2162630763" sldId="312"/>
            <ac:grpSpMk id="70" creationId="{08FE9CE4-7B21-4A93-A90D-D8BD1E58D127}"/>
          </ac:grpSpMkLst>
        </pc:grpChg>
        <pc:grpChg chg="add mod">
          <ac:chgData name="Froduald Kabanza" userId="edf393d0-642b-4b9e-8c75-f62133241689" providerId="ADAL" clId="{12E1395F-1174-47AC-B77B-B813CFFB2765}" dt="2022-01-13T02:45:43.429" v="1808" actId="164"/>
          <ac:grpSpMkLst>
            <pc:docMk/>
            <pc:sldMk cId="2162630763" sldId="312"/>
            <ac:grpSpMk id="71" creationId="{2886360E-5EE2-4E7D-A057-134B7725A0D1}"/>
          </ac:grpSpMkLst>
        </pc:grpChg>
        <pc:grpChg chg="add mod">
          <ac:chgData name="Froduald Kabanza" userId="edf393d0-642b-4b9e-8c75-f62133241689" providerId="ADAL" clId="{12E1395F-1174-47AC-B77B-B813CFFB2765}" dt="2022-01-13T02:45:57.196" v="1811" actId="164"/>
          <ac:grpSpMkLst>
            <pc:docMk/>
            <pc:sldMk cId="2162630763" sldId="312"/>
            <ac:grpSpMk id="73" creationId="{F503A22A-29B0-4A65-97D0-16D3EB16F871}"/>
          </ac:grpSpMkLst>
        </pc:grpChg>
        <pc:picChg chg="del">
          <ac:chgData name="Froduald Kabanza" userId="edf393d0-642b-4b9e-8c75-f62133241689" providerId="ADAL" clId="{12E1395F-1174-47AC-B77B-B813CFFB2765}" dt="2022-01-13T01:44:25.694" v="951" actId="478"/>
          <ac:picMkLst>
            <pc:docMk/>
            <pc:sldMk cId="2162630763" sldId="312"/>
            <ac:picMk id="3" creationId="{00000000-0000-0000-0000-000000000000}"/>
          </ac:picMkLst>
        </pc:picChg>
        <pc:picChg chg="mod">
          <ac:chgData name="Froduald Kabanza" userId="edf393d0-642b-4b9e-8c75-f62133241689" providerId="ADAL" clId="{12E1395F-1174-47AC-B77B-B813CFFB2765}" dt="2022-01-13T02:12:48.122" v="1516" actId="1076"/>
          <ac:picMkLst>
            <pc:docMk/>
            <pc:sldMk cId="2162630763" sldId="312"/>
            <ac:picMk id="9" creationId="{00000000-0000-0000-0000-000000000000}"/>
          </ac:picMkLst>
        </pc:picChg>
        <pc:picChg chg="add mod topLvl">
          <ac:chgData name="Froduald Kabanza" userId="edf393d0-642b-4b9e-8c75-f62133241689" providerId="ADAL" clId="{12E1395F-1174-47AC-B77B-B813CFFB2765}" dt="2022-01-13T02:40:27.625" v="1784" actId="165"/>
          <ac:picMkLst>
            <pc:docMk/>
            <pc:sldMk cId="2162630763" sldId="312"/>
            <ac:picMk id="10" creationId="{85C52A22-F2C4-4253-ACCC-C84A5AC2C30B}"/>
          </ac:picMkLst>
        </pc:picChg>
        <pc:picChg chg="mod">
          <ac:chgData name="Froduald Kabanza" userId="edf393d0-642b-4b9e-8c75-f62133241689" providerId="ADAL" clId="{12E1395F-1174-47AC-B77B-B813CFFB2765}" dt="2022-01-13T02:41:40.532" v="1790" actId="1076"/>
          <ac:picMkLst>
            <pc:docMk/>
            <pc:sldMk cId="2162630763" sldId="312"/>
            <ac:picMk id="12" creationId="{00000000-0000-0000-0000-000000000000}"/>
          </ac:picMkLst>
        </pc:picChg>
        <pc:picChg chg="add del mod">
          <ac:chgData name="Froduald Kabanza" userId="edf393d0-642b-4b9e-8c75-f62133241689" providerId="ADAL" clId="{12E1395F-1174-47AC-B77B-B813CFFB2765}" dt="2022-01-13T01:45:47.174" v="962" actId="478"/>
          <ac:picMkLst>
            <pc:docMk/>
            <pc:sldMk cId="2162630763" sldId="312"/>
            <ac:picMk id="14" creationId="{1E70A24F-0B22-4266-8F5C-CB4D62AA6277}"/>
          </ac:picMkLst>
        </pc:picChg>
        <pc:picChg chg="add del">
          <ac:chgData name="Froduald Kabanza" userId="edf393d0-642b-4b9e-8c75-f62133241689" providerId="ADAL" clId="{12E1395F-1174-47AC-B77B-B813CFFB2765}" dt="2022-01-13T01:46:06.750" v="964" actId="478"/>
          <ac:picMkLst>
            <pc:docMk/>
            <pc:sldMk cId="2162630763" sldId="312"/>
            <ac:picMk id="16" creationId="{37449F4C-8D5F-4E0E-A655-6E8AF6311A7A}"/>
          </ac:picMkLst>
        </pc:picChg>
        <pc:picChg chg="add mod topLvl">
          <ac:chgData name="Froduald Kabanza" userId="edf393d0-642b-4b9e-8c75-f62133241689" providerId="ADAL" clId="{12E1395F-1174-47AC-B77B-B813CFFB2765}" dt="2022-01-13T02:40:48.979" v="1785" actId="164"/>
          <ac:picMkLst>
            <pc:docMk/>
            <pc:sldMk cId="2162630763" sldId="312"/>
            <ac:picMk id="18" creationId="{F026E0AA-54AE-42C8-A703-4862825CFB6B}"/>
          </ac:picMkLst>
        </pc:picChg>
        <pc:picChg chg="add del mod">
          <ac:chgData name="Froduald Kabanza" userId="edf393d0-642b-4b9e-8c75-f62133241689" providerId="ADAL" clId="{12E1395F-1174-47AC-B77B-B813CFFB2765}" dt="2022-01-13T01:48:50.469" v="976" actId="478"/>
          <ac:picMkLst>
            <pc:docMk/>
            <pc:sldMk cId="2162630763" sldId="312"/>
            <ac:picMk id="21" creationId="{37CD0557-A7BC-4286-9CED-EF9BBBF7793F}"/>
          </ac:picMkLst>
        </pc:picChg>
        <pc:picChg chg="add mod topLvl">
          <ac:chgData name="Froduald Kabanza" userId="edf393d0-642b-4b9e-8c75-f62133241689" providerId="ADAL" clId="{12E1395F-1174-47AC-B77B-B813CFFB2765}" dt="2022-01-13T02:41:13.667" v="1786" actId="164"/>
          <ac:picMkLst>
            <pc:docMk/>
            <pc:sldMk cId="2162630763" sldId="312"/>
            <ac:picMk id="23" creationId="{2F27000F-5524-44DF-B8EA-2816623339A7}"/>
          </ac:picMkLst>
        </pc:picChg>
        <pc:picChg chg="add mod topLvl">
          <ac:chgData name="Froduald Kabanza" userId="edf393d0-642b-4b9e-8c75-f62133241689" providerId="ADAL" clId="{12E1395F-1174-47AC-B77B-B813CFFB2765}" dt="2022-01-13T02:41:30.728" v="1788" actId="164"/>
          <ac:picMkLst>
            <pc:docMk/>
            <pc:sldMk cId="2162630763" sldId="312"/>
            <ac:picMk id="27" creationId="{948601B7-EB56-40B7-97D6-44A604F74DEA}"/>
          </ac:picMkLst>
        </pc:picChg>
        <pc:picChg chg="add del mod">
          <ac:chgData name="Froduald Kabanza" userId="edf393d0-642b-4b9e-8c75-f62133241689" providerId="ADAL" clId="{12E1395F-1174-47AC-B77B-B813CFFB2765}" dt="2022-01-13T02:17:19.082" v="1531" actId="478"/>
          <ac:picMkLst>
            <pc:docMk/>
            <pc:sldMk cId="2162630763" sldId="312"/>
            <ac:picMk id="42" creationId="{F1635290-F469-410B-A564-F9BF4E48986E}"/>
          </ac:picMkLst>
        </pc:picChg>
        <pc:picChg chg="add del mod">
          <ac:chgData name="Froduald Kabanza" userId="edf393d0-642b-4b9e-8c75-f62133241689" providerId="ADAL" clId="{12E1395F-1174-47AC-B77B-B813CFFB2765}" dt="2022-01-13T02:17:04.727" v="1528" actId="478"/>
          <ac:picMkLst>
            <pc:docMk/>
            <pc:sldMk cId="2162630763" sldId="312"/>
            <ac:picMk id="44" creationId="{E99937CA-FA86-4E28-AF7B-6F6F8BC08FE3}"/>
          </ac:picMkLst>
        </pc:picChg>
        <pc:picChg chg="add mod topLvl">
          <ac:chgData name="Froduald Kabanza" userId="edf393d0-642b-4b9e-8c75-f62133241689" providerId="ADAL" clId="{12E1395F-1174-47AC-B77B-B813CFFB2765}" dt="2022-01-13T02:42:10.896" v="1791" actId="165"/>
          <ac:picMkLst>
            <pc:docMk/>
            <pc:sldMk cId="2162630763" sldId="312"/>
            <ac:picMk id="46" creationId="{BFB18609-F064-4B9D-BEFE-585D83221FFB}"/>
          </ac:picMkLst>
        </pc:picChg>
        <pc:picChg chg="add mod topLvl">
          <ac:chgData name="Froduald Kabanza" userId="edf393d0-642b-4b9e-8c75-f62133241689" providerId="ADAL" clId="{12E1395F-1174-47AC-B77B-B813CFFB2765}" dt="2022-01-13T02:42:10.896" v="1791" actId="165"/>
          <ac:picMkLst>
            <pc:docMk/>
            <pc:sldMk cId="2162630763" sldId="312"/>
            <ac:picMk id="48" creationId="{43C6EAFC-27B7-4FB1-A160-59962CCF1F53}"/>
          </ac:picMkLst>
        </pc:picChg>
        <pc:picChg chg="add mod">
          <ac:chgData name="Froduald Kabanza" userId="edf393d0-642b-4b9e-8c75-f62133241689" providerId="ADAL" clId="{12E1395F-1174-47AC-B77B-B813CFFB2765}" dt="2022-01-13T02:42:10.896" v="1791" actId="165"/>
          <ac:picMkLst>
            <pc:docMk/>
            <pc:sldMk cId="2162630763" sldId="312"/>
            <ac:picMk id="51" creationId="{1B10F5F6-F7BC-4AC7-9326-20F37F4CC1C2}"/>
          </ac:picMkLst>
        </pc:picChg>
        <pc:cxnChg chg="add del mod">
          <ac:chgData name="Froduald Kabanza" userId="edf393d0-642b-4b9e-8c75-f62133241689" providerId="ADAL" clId="{12E1395F-1174-47AC-B77B-B813CFFB2765}" dt="2022-01-13T02:39:52.092" v="1778" actId="478"/>
          <ac:cxnSpMkLst>
            <pc:docMk/>
            <pc:sldMk cId="2162630763" sldId="312"/>
            <ac:cxnSpMk id="38" creationId="{75986BD2-17EF-41C6-A047-7EB7344C7D86}"/>
          </ac:cxnSpMkLst>
        </pc:cxnChg>
        <pc:cxnChg chg="add mod">
          <ac:chgData name="Froduald Kabanza" userId="edf393d0-642b-4b9e-8c75-f62133241689" providerId="ADAL" clId="{12E1395F-1174-47AC-B77B-B813CFFB2765}" dt="2022-01-13T02:40:12.930" v="1783" actId="164"/>
          <ac:cxnSpMkLst>
            <pc:docMk/>
            <pc:sldMk cId="2162630763" sldId="312"/>
            <ac:cxnSpMk id="62" creationId="{1BD92BD9-E7D1-4B1F-9FFF-15BC4BC94E32}"/>
          </ac:cxnSpMkLst>
        </pc:cxnChg>
      </pc:sldChg>
      <pc:sldChg chg="delSp modSp add mod">
        <pc:chgData name="Froduald Kabanza" userId="edf393d0-642b-4b9e-8c75-f62133241689" providerId="ADAL" clId="{12E1395F-1174-47AC-B77B-B813CFFB2765}" dt="2022-01-13T02:10:09.920" v="1505" actId="20577"/>
        <pc:sldMkLst>
          <pc:docMk/>
          <pc:sldMk cId="3312794274" sldId="313"/>
        </pc:sldMkLst>
        <pc:spChg chg="mod">
          <ac:chgData name="Froduald Kabanza" userId="edf393d0-642b-4b9e-8c75-f62133241689" providerId="ADAL" clId="{12E1395F-1174-47AC-B77B-B813CFFB2765}" dt="2022-01-13T02:10:09.920" v="1505" actId="20577"/>
          <ac:spMkLst>
            <pc:docMk/>
            <pc:sldMk cId="3312794274" sldId="313"/>
            <ac:spMk id="5" creationId="{00000000-0000-0000-0000-000000000000}"/>
          </ac:spMkLst>
        </pc:spChg>
        <pc:spChg chg="mod">
          <ac:chgData name="Froduald Kabanza" userId="edf393d0-642b-4b9e-8c75-f62133241689" providerId="ADAL" clId="{12E1395F-1174-47AC-B77B-B813CFFB2765}" dt="2022-01-13T01:15:14.585" v="947" actId="20577"/>
          <ac:spMkLst>
            <pc:docMk/>
            <pc:sldMk cId="3312794274" sldId="313"/>
            <ac:spMk id="7" creationId="{00000000-0000-0000-0000-000000000000}"/>
          </ac:spMkLst>
        </pc:spChg>
        <pc:spChg chg="mod">
          <ac:chgData name="Froduald Kabanza" userId="edf393d0-642b-4b9e-8c75-f62133241689" providerId="ADAL" clId="{12E1395F-1174-47AC-B77B-B813CFFB2765}" dt="2022-01-13T01:13:50.167" v="931" actId="20577"/>
          <ac:spMkLst>
            <pc:docMk/>
            <pc:sldMk cId="3312794274" sldId="313"/>
            <ac:spMk id="14" creationId="{00000000-0000-0000-0000-000000000000}"/>
          </ac:spMkLst>
        </pc:spChg>
        <pc:picChg chg="del mod">
          <ac:chgData name="Froduald Kabanza" userId="edf393d0-642b-4b9e-8c75-f62133241689" providerId="ADAL" clId="{12E1395F-1174-47AC-B77B-B813CFFB2765}" dt="2022-01-13T01:14:50.476" v="934" actId="478"/>
          <ac:picMkLst>
            <pc:docMk/>
            <pc:sldMk cId="3312794274" sldId="313"/>
            <ac:picMk id="8" creationId="{00000000-0000-0000-0000-000000000000}"/>
          </ac:picMkLst>
        </pc:picChg>
      </pc:sldChg>
      <pc:sldChg chg="add ord">
        <pc:chgData name="Froduald Kabanza" userId="edf393d0-642b-4b9e-8c75-f62133241689" providerId="ADAL" clId="{12E1395F-1174-47AC-B77B-B813CFFB2765}" dt="2022-01-07T12:24:41.703" v="450"/>
        <pc:sldMkLst>
          <pc:docMk/>
          <pc:sldMk cId="765397883" sldId="319"/>
        </pc:sldMkLst>
      </pc:sldChg>
      <pc:sldChg chg="add ord">
        <pc:chgData name="Froduald Kabanza" userId="edf393d0-642b-4b9e-8c75-f62133241689" providerId="ADAL" clId="{12E1395F-1174-47AC-B77B-B813CFFB2765}" dt="2022-01-07T12:23:07.080" v="448"/>
        <pc:sldMkLst>
          <pc:docMk/>
          <pc:sldMk cId="631832539" sldId="320"/>
        </pc:sldMkLst>
      </pc:sldChg>
      <pc:sldChg chg="add ord">
        <pc:chgData name="Froduald Kabanza" userId="edf393d0-642b-4b9e-8c75-f62133241689" providerId="ADAL" clId="{12E1395F-1174-47AC-B77B-B813CFFB2765}" dt="2022-01-07T12:23:07.080" v="448"/>
        <pc:sldMkLst>
          <pc:docMk/>
          <pc:sldMk cId="49345070" sldId="321"/>
        </pc:sldMkLst>
      </pc:sldChg>
      <pc:sldChg chg="add ord">
        <pc:chgData name="Froduald Kabanza" userId="edf393d0-642b-4b9e-8c75-f62133241689" providerId="ADAL" clId="{12E1395F-1174-47AC-B77B-B813CFFB2765}" dt="2022-01-07T12:23:07.080" v="448"/>
        <pc:sldMkLst>
          <pc:docMk/>
          <pc:sldMk cId="483720708" sldId="322"/>
        </pc:sldMkLst>
      </pc:sldChg>
      <pc:sldChg chg="add ord">
        <pc:chgData name="Froduald Kabanza" userId="edf393d0-642b-4b9e-8c75-f62133241689" providerId="ADAL" clId="{12E1395F-1174-47AC-B77B-B813CFFB2765}" dt="2022-01-07T12:23:07.080" v="448"/>
        <pc:sldMkLst>
          <pc:docMk/>
          <pc:sldMk cId="1208533659" sldId="323"/>
        </pc:sldMkLst>
      </pc:sldChg>
      <pc:sldChg chg="modSp del mod">
        <pc:chgData name="Froduald Kabanza" userId="edf393d0-642b-4b9e-8c75-f62133241689" providerId="ADAL" clId="{12E1395F-1174-47AC-B77B-B813CFFB2765}" dt="2022-01-07T12:48:46.737" v="654" actId="2696"/>
        <pc:sldMkLst>
          <pc:docMk/>
          <pc:sldMk cId="1691088075" sldId="324"/>
        </pc:sldMkLst>
        <pc:spChg chg="mod">
          <ac:chgData name="Froduald Kabanza" userId="edf393d0-642b-4b9e-8c75-f62133241689" providerId="ADAL" clId="{12E1395F-1174-47AC-B77B-B813CFFB2765}" dt="2022-01-07T12:13:13.099" v="200" actId="20577"/>
          <ac:spMkLst>
            <pc:docMk/>
            <pc:sldMk cId="1691088075" sldId="324"/>
            <ac:spMk id="72705" creationId="{00000000-0000-0000-0000-000000000000}"/>
          </ac:spMkLst>
        </pc:spChg>
      </pc:sldChg>
      <pc:sldChg chg="add ord">
        <pc:chgData name="Froduald Kabanza" userId="edf393d0-642b-4b9e-8c75-f62133241689" providerId="ADAL" clId="{12E1395F-1174-47AC-B77B-B813CFFB2765}" dt="2022-01-07T12:23:07.080" v="448"/>
        <pc:sldMkLst>
          <pc:docMk/>
          <pc:sldMk cId="4282900533" sldId="325"/>
        </pc:sldMkLst>
      </pc:sldChg>
      <pc:sldChg chg="add ord">
        <pc:chgData name="Froduald Kabanza" userId="edf393d0-642b-4b9e-8c75-f62133241689" providerId="ADAL" clId="{12E1395F-1174-47AC-B77B-B813CFFB2765}" dt="2022-01-07T12:23:07.080" v="448"/>
        <pc:sldMkLst>
          <pc:docMk/>
          <pc:sldMk cId="131219693" sldId="326"/>
        </pc:sldMkLst>
      </pc:sldChg>
      <pc:sldChg chg="add ord">
        <pc:chgData name="Froduald Kabanza" userId="edf393d0-642b-4b9e-8c75-f62133241689" providerId="ADAL" clId="{12E1395F-1174-47AC-B77B-B813CFFB2765}" dt="2022-01-07T12:23:07.080" v="448"/>
        <pc:sldMkLst>
          <pc:docMk/>
          <pc:sldMk cId="3430609234" sldId="327"/>
        </pc:sldMkLst>
      </pc:sldChg>
      <pc:sldChg chg="add ord">
        <pc:chgData name="Froduald Kabanza" userId="edf393d0-642b-4b9e-8c75-f62133241689" providerId="ADAL" clId="{12E1395F-1174-47AC-B77B-B813CFFB2765}" dt="2022-01-07T12:24:41.703" v="450"/>
        <pc:sldMkLst>
          <pc:docMk/>
          <pc:sldMk cId="133095923" sldId="328"/>
        </pc:sldMkLst>
      </pc:sldChg>
      <pc:sldChg chg="add ord">
        <pc:chgData name="Froduald Kabanza" userId="edf393d0-642b-4b9e-8c75-f62133241689" providerId="ADAL" clId="{12E1395F-1174-47AC-B77B-B813CFFB2765}" dt="2022-01-07T12:24:41.703" v="450"/>
        <pc:sldMkLst>
          <pc:docMk/>
          <pc:sldMk cId="4053412895" sldId="329"/>
        </pc:sldMkLst>
      </pc:sldChg>
      <pc:sldChg chg="add ord">
        <pc:chgData name="Froduald Kabanza" userId="edf393d0-642b-4b9e-8c75-f62133241689" providerId="ADAL" clId="{12E1395F-1174-47AC-B77B-B813CFFB2765}" dt="2022-01-07T12:24:41.703" v="450"/>
        <pc:sldMkLst>
          <pc:docMk/>
          <pc:sldMk cId="4233783229" sldId="330"/>
        </pc:sldMkLst>
      </pc:sldChg>
      <pc:sldChg chg="add ord">
        <pc:chgData name="Froduald Kabanza" userId="edf393d0-642b-4b9e-8c75-f62133241689" providerId="ADAL" clId="{12E1395F-1174-47AC-B77B-B813CFFB2765}" dt="2022-01-07T12:24:41.703" v="450"/>
        <pc:sldMkLst>
          <pc:docMk/>
          <pc:sldMk cId="1390770509" sldId="331"/>
        </pc:sldMkLst>
      </pc:sldChg>
      <pc:sldChg chg="modSp mod">
        <pc:chgData name="Froduald Kabanza" userId="edf393d0-642b-4b9e-8c75-f62133241689" providerId="ADAL" clId="{12E1395F-1174-47AC-B77B-B813CFFB2765}" dt="2022-01-07T12:11:11.067" v="63" actId="20577"/>
        <pc:sldMkLst>
          <pc:docMk/>
          <pc:sldMk cId="154423500" sldId="332"/>
        </pc:sldMkLst>
        <pc:spChg chg="mod">
          <ac:chgData name="Froduald Kabanza" userId="edf393d0-642b-4b9e-8c75-f62133241689" providerId="ADAL" clId="{12E1395F-1174-47AC-B77B-B813CFFB2765}" dt="2022-01-07T12:11:11.067" v="63" actId="20577"/>
          <ac:spMkLst>
            <pc:docMk/>
            <pc:sldMk cId="154423500" sldId="332"/>
            <ac:spMk id="6" creationId="{50B0FB34-D872-45C2-9416-85ECF442F569}"/>
          </ac:spMkLst>
        </pc:spChg>
      </pc:sldChg>
      <pc:sldChg chg="modSp mod">
        <pc:chgData name="Froduald Kabanza" userId="edf393d0-642b-4b9e-8c75-f62133241689" providerId="ADAL" clId="{12E1395F-1174-47AC-B77B-B813CFFB2765}" dt="2022-01-07T12:12:36.552" v="165" actId="20577"/>
        <pc:sldMkLst>
          <pc:docMk/>
          <pc:sldMk cId="2174123187" sldId="333"/>
        </pc:sldMkLst>
        <pc:spChg chg="mod">
          <ac:chgData name="Froduald Kabanza" userId="edf393d0-642b-4b9e-8c75-f62133241689" providerId="ADAL" clId="{12E1395F-1174-47AC-B77B-B813CFFB2765}" dt="2022-01-07T12:12:36.552" v="165" actId="20577"/>
          <ac:spMkLst>
            <pc:docMk/>
            <pc:sldMk cId="2174123187" sldId="333"/>
            <ac:spMk id="3" creationId="{00000000-0000-0000-0000-000000000000}"/>
          </ac:spMkLst>
        </pc:spChg>
      </pc:sldChg>
      <pc:sldChg chg="del mod modShow">
        <pc:chgData name="Froduald Kabanza" userId="edf393d0-642b-4b9e-8c75-f62133241689" providerId="ADAL" clId="{12E1395F-1174-47AC-B77B-B813CFFB2765}" dt="2022-01-07T12:12:55.138" v="166" actId="2696"/>
        <pc:sldMkLst>
          <pc:docMk/>
          <pc:sldMk cId="1824756835" sldId="335"/>
        </pc:sldMkLst>
      </pc:sldChg>
      <pc:sldChg chg="del">
        <pc:chgData name="Froduald Kabanza" userId="edf393d0-642b-4b9e-8c75-f62133241689" providerId="ADAL" clId="{12E1395F-1174-47AC-B77B-B813CFFB2765}" dt="2022-01-07T12:12:55.138" v="166" actId="2696"/>
        <pc:sldMkLst>
          <pc:docMk/>
          <pc:sldMk cId="2381963916" sldId="340"/>
        </pc:sldMkLst>
      </pc:sldChg>
      <pc:sldChg chg="del">
        <pc:chgData name="Froduald Kabanza" userId="edf393d0-642b-4b9e-8c75-f62133241689" providerId="ADAL" clId="{12E1395F-1174-47AC-B77B-B813CFFB2765}" dt="2022-01-07T12:12:55.138" v="166" actId="2696"/>
        <pc:sldMkLst>
          <pc:docMk/>
          <pc:sldMk cId="2969230571" sldId="342"/>
        </pc:sldMkLst>
      </pc:sldChg>
      <pc:sldChg chg="del">
        <pc:chgData name="Froduald Kabanza" userId="edf393d0-642b-4b9e-8c75-f62133241689" providerId="ADAL" clId="{12E1395F-1174-47AC-B77B-B813CFFB2765}" dt="2022-01-07T12:12:55.138" v="166" actId="2696"/>
        <pc:sldMkLst>
          <pc:docMk/>
          <pc:sldMk cId="33821689" sldId="344"/>
        </pc:sldMkLst>
      </pc:sldChg>
      <pc:sldChg chg="add">
        <pc:chgData name="Froduald Kabanza" userId="edf393d0-642b-4b9e-8c75-f62133241689" providerId="ADAL" clId="{12E1395F-1174-47AC-B77B-B813CFFB2765}" dt="2022-01-07T12:20:10.148" v="387"/>
        <pc:sldMkLst>
          <pc:docMk/>
          <pc:sldMk cId="2650065362" sldId="350"/>
        </pc:sldMkLst>
      </pc:sldChg>
      <pc:sldChg chg="add">
        <pc:chgData name="Froduald Kabanza" userId="edf393d0-642b-4b9e-8c75-f62133241689" providerId="ADAL" clId="{12E1395F-1174-47AC-B77B-B813CFFB2765}" dt="2022-01-07T12:20:10.148" v="387"/>
        <pc:sldMkLst>
          <pc:docMk/>
          <pc:sldMk cId="4233377127" sldId="351"/>
        </pc:sldMkLst>
      </pc:sldChg>
      <pc:sldChg chg="add">
        <pc:chgData name="Froduald Kabanza" userId="edf393d0-642b-4b9e-8c75-f62133241689" providerId="ADAL" clId="{12E1395F-1174-47AC-B77B-B813CFFB2765}" dt="2022-01-07T12:20:10.148" v="387"/>
        <pc:sldMkLst>
          <pc:docMk/>
          <pc:sldMk cId="2509766979" sldId="352"/>
        </pc:sldMkLst>
      </pc:sldChg>
      <pc:sldChg chg="add">
        <pc:chgData name="Froduald Kabanza" userId="edf393d0-642b-4b9e-8c75-f62133241689" providerId="ADAL" clId="{12E1395F-1174-47AC-B77B-B813CFFB2765}" dt="2022-01-07T12:20:10.148" v="387"/>
        <pc:sldMkLst>
          <pc:docMk/>
          <pc:sldMk cId="1487334980" sldId="353"/>
        </pc:sldMkLst>
      </pc:sldChg>
      <pc:sldChg chg="modSp mod">
        <pc:chgData name="Froduald Kabanza" userId="edf393d0-642b-4b9e-8c75-f62133241689" providerId="ADAL" clId="{12E1395F-1174-47AC-B77B-B813CFFB2765}" dt="2022-01-07T12:14:35.505" v="386" actId="20577"/>
        <pc:sldMkLst>
          <pc:docMk/>
          <pc:sldMk cId="1784342540" sldId="404"/>
        </pc:sldMkLst>
        <pc:spChg chg="mod">
          <ac:chgData name="Froduald Kabanza" userId="edf393d0-642b-4b9e-8c75-f62133241689" providerId="ADAL" clId="{12E1395F-1174-47AC-B77B-B813CFFB2765}" dt="2022-01-07T12:14:35.505" v="386" actId="20577"/>
          <ac:spMkLst>
            <pc:docMk/>
            <pc:sldMk cId="1784342540" sldId="404"/>
            <ac:spMk id="73730" creationId="{00000000-0000-0000-0000-000000000000}"/>
          </ac:spMkLst>
        </pc:spChg>
      </pc:sldChg>
      <pc:sldChg chg="add ord">
        <pc:chgData name="Froduald Kabanza" userId="edf393d0-642b-4b9e-8c75-f62133241689" providerId="ADAL" clId="{12E1395F-1174-47AC-B77B-B813CFFB2765}" dt="2022-01-07T12:23:07.080" v="448"/>
        <pc:sldMkLst>
          <pc:docMk/>
          <pc:sldMk cId="1206014170" sldId="405"/>
        </pc:sldMkLst>
      </pc:sldChg>
      <pc:sldChg chg="add ord">
        <pc:chgData name="Froduald Kabanza" userId="edf393d0-642b-4b9e-8c75-f62133241689" providerId="ADAL" clId="{12E1395F-1174-47AC-B77B-B813CFFB2765}" dt="2022-01-07T12:24:41.703" v="450"/>
        <pc:sldMkLst>
          <pc:docMk/>
          <pc:sldMk cId="4264296078" sldId="406"/>
        </pc:sldMkLst>
      </pc:sldChg>
      <pc:sldChg chg="modSp new mod">
        <pc:chgData name="Froduald Kabanza" userId="edf393d0-642b-4b9e-8c75-f62133241689" providerId="ADAL" clId="{12E1395F-1174-47AC-B77B-B813CFFB2765}" dt="2022-01-07T12:21:27.019" v="443" actId="20577"/>
        <pc:sldMkLst>
          <pc:docMk/>
          <pc:sldMk cId="701043497" sldId="407"/>
        </pc:sldMkLst>
        <pc:spChg chg="mod">
          <ac:chgData name="Froduald Kabanza" userId="edf393d0-642b-4b9e-8c75-f62133241689" providerId="ADAL" clId="{12E1395F-1174-47AC-B77B-B813CFFB2765}" dt="2022-01-07T12:21:27.019" v="443" actId="20577"/>
          <ac:spMkLst>
            <pc:docMk/>
            <pc:sldMk cId="701043497" sldId="407"/>
            <ac:spMk id="2" creationId="{AA43CA39-54C4-4D9B-9D9C-39E9827B2D9A}"/>
          </ac:spMkLst>
        </pc:spChg>
      </pc:sldChg>
      <pc:sldChg chg="add del modNotesTx">
        <pc:chgData name="Froduald Kabanza" userId="edf393d0-642b-4b9e-8c75-f62133241689" providerId="ADAL" clId="{12E1395F-1174-47AC-B77B-B813CFFB2765}" dt="2022-01-13T02:50:47.956" v="1841" actId="2696"/>
        <pc:sldMkLst>
          <pc:docMk/>
          <pc:sldMk cId="3438150868" sldId="408"/>
        </pc:sldMkLst>
      </pc:sldChg>
      <pc:sldChg chg="del">
        <pc:chgData name="Froduald Kabanza" userId="edf393d0-642b-4b9e-8c75-f62133241689" providerId="ADAL" clId="{12E1395F-1174-47AC-B77B-B813CFFB2765}" dt="2022-01-07T12:12:55.138" v="166" actId="2696"/>
        <pc:sldMkLst>
          <pc:docMk/>
          <pc:sldMk cId="2428490300" sldId="434"/>
        </pc:sldMkLst>
      </pc:sldChg>
      <pc:sldChg chg="del">
        <pc:chgData name="Froduald Kabanza" userId="edf393d0-642b-4b9e-8c75-f62133241689" providerId="ADAL" clId="{12E1395F-1174-47AC-B77B-B813CFFB2765}" dt="2022-01-07T12:12:55.138" v="166" actId="2696"/>
        <pc:sldMkLst>
          <pc:docMk/>
          <pc:sldMk cId="4107579451" sldId="438"/>
        </pc:sldMkLst>
      </pc:sldChg>
      <pc:sldChg chg="del">
        <pc:chgData name="Froduald Kabanza" userId="edf393d0-642b-4b9e-8c75-f62133241689" providerId="ADAL" clId="{12E1395F-1174-47AC-B77B-B813CFFB2765}" dt="2022-01-07T12:12:55.138" v="166" actId="2696"/>
        <pc:sldMkLst>
          <pc:docMk/>
          <pc:sldMk cId="2526814027" sldId="439"/>
        </pc:sldMkLst>
      </pc:sldChg>
      <pc:sldChg chg="del">
        <pc:chgData name="Froduald Kabanza" userId="edf393d0-642b-4b9e-8c75-f62133241689" providerId="ADAL" clId="{12E1395F-1174-47AC-B77B-B813CFFB2765}" dt="2022-01-07T12:12:55.138" v="166" actId="2696"/>
        <pc:sldMkLst>
          <pc:docMk/>
          <pc:sldMk cId="3735234146" sldId="440"/>
        </pc:sldMkLst>
      </pc:sldChg>
      <pc:sldChg chg="del">
        <pc:chgData name="Froduald Kabanza" userId="edf393d0-642b-4b9e-8c75-f62133241689" providerId="ADAL" clId="{12E1395F-1174-47AC-B77B-B813CFFB2765}" dt="2022-01-07T12:12:55.138" v="166" actId="2696"/>
        <pc:sldMkLst>
          <pc:docMk/>
          <pc:sldMk cId="3688654529" sldId="441"/>
        </pc:sldMkLst>
      </pc:sldChg>
      <pc:sldChg chg="del">
        <pc:chgData name="Froduald Kabanza" userId="edf393d0-642b-4b9e-8c75-f62133241689" providerId="ADAL" clId="{12E1395F-1174-47AC-B77B-B813CFFB2765}" dt="2022-01-07T12:12:55.138" v="166" actId="2696"/>
        <pc:sldMkLst>
          <pc:docMk/>
          <pc:sldMk cId="2285799096" sldId="448"/>
        </pc:sldMkLst>
      </pc:sldChg>
      <pc:sldChg chg="del">
        <pc:chgData name="Froduald Kabanza" userId="edf393d0-642b-4b9e-8c75-f62133241689" providerId="ADAL" clId="{12E1395F-1174-47AC-B77B-B813CFFB2765}" dt="2022-01-07T12:12:55.138" v="166" actId="2696"/>
        <pc:sldMkLst>
          <pc:docMk/>
          <pc:sldMk cId="3128973846" sldId="449"/>
        </pc:sldMkLst>
      </pc:sldChg>
      <pc:sldChg chg="del">
        <pc:chgData name="Froduald Kabanza" userId="edf393d0-642b-4b9e-8c75-f62133241689" providerId="ADAL" clId="{12E1395F-1174-47AC-B77B-B813CFFB2765}" dt="2022-01-07T12:12:55.138" v="166" actId="2696"/>
        <pc:sldMkLst>
          <pc:docMk/>
          <pc:sldMk cId="2415921121" sldId="450"/>
        </pc:sldMkLst>
      </pc:sldChg>
      <pc:sldChg chg="del">
        <pc:chgData name="Froduald Kabanza" userId="edf393d0-642b-4b9e-8c75-f62133241689" providerId="ADAL" clId="{12E1395F-1174-47AC-B77B-B813CFFB2765}" dt="2022-01-07T12:12:55.138" v="166" actId="2696"/>
        <pc:sldMkLst>
          <pc:docMk/>
          <pc:sldMk cId="289569629" sldId="451"/>
        </pc:sldMkLst>
      </pc:sldChg>
      <pc:sldChg chg="del">
        <pc:chgData name="Froduald Kabanza" userId="edf393d0-642b-4b9e-8c75-f62133241689" providerId="ADAL" clId="{12E1395F-1174-47AC-B77B-B813CFFB2765}" dt="2022-01-07T12:12:55.138" v="166" actId="2696"/>
        <pc:sldMkLst>
          <pc:docMk/>
          <pc:sldMk cId="484085780" sldId="452"/>
        </pc:sldMkLst>
      </pc:sldChg>
      <pc:sldChg chg="del">
        <pc:chgData name="Froduald Kabanza" userId="edf393d0-642b-4b9e-8c75-f62133241689" providerId="ADAL" clId="{12E1395F-1174-47AC-B77B-B813CFFB2765}" dt="2022-01-07T12:12:55.138" v="166" actId="2696"/>
        <pc:sldMkLst>
          <pc:docMk/>
          <pc:sldMk cId="1548884957" sldId="454"/>
        </pc:sldMkLst>
      </pc:sldChg>
      <pc:sldChg chg="del">
        <pc:chgData name="Froduald Kabanza" userId="edf393d0-642b-4b9e-8c75-f62133241689" providerId="ADAL" clId="{12E1395F-1174-47AC-B77B-B813CFFB2765}" dt="2022-01-07T12:12:55.138" v="166" actId="2696"/>
        <pc:sldMkLst>
          <pc:docMk/>
          <pc:sldMk cId="1067939651" sldId="455"/>
        </pc:sldMkLst>
      </pc:sldChg>
      <pc:sldChg chg="del">
        <pc:chgData name="Froduald Kabanza" userId="edf393d0-642b-4b9e-8c75-f62133241689" providerId="ADAL" clId="{12E1395F-1174-47AC-B77B-B813CFFB2765}" dt="2022-01-07T12:12:55.138" v="166" actId="2696"/>
        <pc:sldMkLst>
          <pc:docMk/>
          <pc:sldMk cId="1576209210" sldId="456"/>
        </pc:sldMkLst>
      </pc:sldChg>
      <pc:sldChg chg="del">
        <pc:chgData name="Froduald Kabanza" userId="edf393d0-642b-4b9e-8c75-f62133241689" providerId="ADAL" clId="{12E1395F-1174-47AC-B77B-B813CFFB2765}" dt="2022-01-07T12:12:55.138" v="166" actId="2696"/>
        <pc:sldMkLst>
          <pc:docMk/>
          <pc:sldMk cId="1482272059" sldId="457"/>
        </pc:sldMkLst>
      </pc:sldChg>
      <pc:sldChg chg="del">
        <pc:chgData name="Froduald Kabanza" userId="edf393d0-642b-4b9e-8c75-f62133241689" providerId="ADAL" clId="{12E1395F-1174-47AC-B77B-B813CFFB2765}" dt="2022-01-07T12:12:55.138" v="166" actId="2696"/>
        <pc:sldMkLst>
          <pc:docMk/>
          <pc:sldMk cId="2206116280" sldId="458"/>
        </pc:sldMkLst>
      </pc:sldChg>
      <pc:sldChg chg="del">
        <pc:chgData name="Froduald Kabanza" userId="edf393d0-642b-4b9e-8c75-f62133241689" providerId="ADAL" clId="{12E1395F-1174-47AC-B77B-B813CFFB2765}" dt="2022-01-07T12:12:55.138" v="166" actId="2696"/>
        <pc:sldMkLst>
          <pc:docMk/>
          <pc:sldMk cId="410796776" sldId="459"/>
        </pc:sldMkLst>
      </pc:sldChg>
      <pc:sldChg chg="del">
        <pc:chgData name="Froduald Kabanza" userId="edf393d0-642b-4b9e-8c75-f62133241689" providerId="ADAL" clId="{12E1395F-1174-47AC-B77B-B813CFFB2765}" dt="2022-01-07T12:12:55.138" v="166" actId="2696"/>
        <pc:sldMkLst>
          <pc:docMk/>
          <pc:sldMk cId="594361505" sldId="460"/>
        </pc:sldMkLst>
      </pc:sldChg>
      <pc:sldChg chg="del">
        <pc:chgData name="Froduald Kabanza" userId="edf393d0-642b-4b9e-8c75-f62133241689" providerId="ADAL" clId="{12E1395F-1174-47AC-B77B-B813CFFB2765}" dt="2022-01-07T12:12:55.138" v="166" actId="2696"/>
        <pc:sldMkLst>
          <pc:docMk/>
          <pc:sldMk cId="1497002319" sldId="461"/>
        </pc:sldMkLst>
      </pc:sldChg>
    </pc:docChg>
  </pc:docChgLst>
  <pc:docChgLst>
    <pc:chgData name="Froduald Kabanza" userId="edf393d0-642b-4b9e-8c75-f62133241689" providerId="ADAL" clId="{45F2BCDF-5F9D-4981-8FB9-A70BC0FAAE65}"/>
    <pc:docChg chg="undo custSel addSld delSld modSld sldOrd addSection delSection modSection">
      <pc:chgData name="Froduald Kabanza" userId="edf393d0-642b-4b9e-8c75-f62133241689" providerId="ADAL" clId="{45F2BCDF-5F9D-4981-8FB9-A70BC0FAAE65}" dt="2022-03-24T11:53:23.555" v="205" actId="14100"/>
      <pc:docMkLst>
        <pc:docMk/>
      </pc:docMkLst>
      <pc:sldChg chg="add">
        <pc:chgData name="Froduald Kabanza" userId="edf393d0-642b-4b9e-8c75-f62133241689" providerId="ADAL" clId="{45F2BCDF-5F9D-4981-8FB9-A70BC0FAAE65}" dt="2022-02-10T12:28:59.297" v="124"/>
        <pc:sldMkLst>
          <pc:docMk/>
          <pc:sldMk cId="0" sldId="258"/>
        </pc:sldMkLst>
      </pc:sldChg>
      <pc:sldChg chg="add">
        <pc:chgData name="Froduald Kabanza" userId="edf393d0-642b-4b9e-8c75-f62133241689" providerId="ADAL" clId="{45F2BCDF-5F9D-4981-8FB9-A70BC0FAAE65}" dt="2022-02-10T12:28:59.297" v="124"/>
        <pc:sldMkLst>
          <pc:docMk/>
          <pc:sldMk cId="0" sldId="261"/>
        </pc:sldMkLst>
      </pc:sldChg>
      <pc:sldChg chg="add">
        <pc:chgData name="Froduald Kabanza" userId="edf393d0-642b-4b9e-8c75-f62133241689" providerId="ADAL" clId="{45F2BCDF-5F9D-4981-8FB9-A70BC0FAAE65}" dt="2022-02-10T12:28:59.297" v="124"/>
        <pc:sldMkLst>
          <pc:docMk/>
          <pc:sldMk cId="0" sldId="263"/>
        </pc:sldMkLst>
      </pc:sldChg>
      <pc:sldChg chg="add">
        <pc:chgData name="Froduald Kabanza" userId="edf393d0-642b-4b9e-8c75-f62133241689" providerId="ADAL" clId="{45F2BCDF-5F9D-4981-8FB9-A70BC0FAAE65}" dt="2022-02-10T12:28:59.297" v="124"/>
        <pc:sldMkLst>
          <pc:docMk/>
          <pc:sldMk cId="0" sldId="264"/>
        </pc:sldMkLst>
      </pc:sldChg>
      <pc:sldChg chg="add">
        <pc:chgData name="Froduald Kabanza" userId="edf393d0-642b-4b9e-8c75-f62133241689" providerId="ADAL" clId="{45F2BCDF-5F9D-4981-8FB9-A70BC0FAAE65}" dt="2022-02-10T12:28:59.297" v="124"/>
        <pc:sldMkLst>
          <pc:docMk/>
          <pc:sldMk cId="0" sldId="265"/>
        </pc:sldMkLst>
      </pc:sldChg>
      <pc:sldChg chg="add mod modShow">
        <pc:chgData name="Froduald Kabanza" userId="edf393d0-642b-4b9e-8c75-f62133241689" providerId="ADAL" clId="{45F2BCDF-5F9D-4981-8FB9-A70BC0FAAE65}" dt="2022-02-10T12:42:46.524" v="163" actId="729"/>
        <pc:sldMkLst>
          <pc:docMk/>
          <pc:sldMk cId="0" sldId="268"/>
        </pc:sldMkLst>
      </pc:sldChg>
      <pc:sldChg chg="add mod modShow">
        <pc:chgData name="Froduald Kabanza" userId="edf393d0-642b-4b9e-8c75-f62133241689" providerId="ADAL" clId="{45F2BCDF-5F9D-4981-8FB9-A70BC0FAAE65}" dt="2022-02-10T12:42:44.395" v="162" actId="729"/>
        <pc:sldMkLst>
          <pc:docMk/>
          <pc:sldMk cId="0" sldId="269"/>
        </pc:sldMkLst>
      </pc:sldChg>
      <pc:sldChg chg="add">
        <pc:chgData name="Froduald Kabanza" userId="edf393d0-642b-4b9e-8c75-f62133241689" providerId="ADAL" clId="{45F2BCDF-5F9D-4981-8FB9-A70BC0FAAE65}" dt="2022-02-10T12:28:59.297" v="124"/>
        <pc:sldMkLst>
          <pc:docMk/>
          <pc:sldMk cId="0" sldId="270"/>
        </pc:sldMkLst>
      </pc:sldChg>
      <pc:sldChg chg="add">
        <pc:chgData name="Froduald Kabanza" userId="edf393d0-642b-4b9e-8c75-f62133241689" providerId="ADAL" clId="{45F2BCDF-5F9D-4981-8FB9-A70BC0FAAE65}" dt="2022-02-10T12:28:59.297" v="124"/>
        <pc:sldMkLst>
          <pc:docMk/>
          <pc:sldMk cId="0" sldId="271"/>
        </pc:sldMkLst>
      </pc:sldChg>
      <pc:sldChg chg="add">
        <pc:chgData name="Froduald Kabanza" userId="edf393d0-642b-4b9e-8c75-f62133241689" providerId="ADAL" clId="{45F2BCDF-5F9D-4981-8FB9-A70BC0FAAE65}" dt="2022-02-10T12:28:59.297" v="124"/>
        <pc:sldMkLst>
          <pc:docMk/>
          <pc:sldMk cId="0" sldId="274"/>
        </pc:sldMkLst>
      </pc:sldChg>
      <pc:sldChg chg="add">
        <pc:chgData name="Froduald Kabanza" userId="edf393d0-642b-4b9e-8c75-f62133241689" providerId="ADAL" clId="{45F2BCDF-5F9D-4981-8FB9-A70BC0FAAE65}" dt="2022-02-10T12:28:59.297" v="124"/>
        <pc:sldMkLst>
          <pc:docMk/>
          <pc:sldMk cId="0" sldId="275"/>
        </pc:sldMkLst>
      </pc:sldChg>
      <pc:sldChg chg="add">
        <pc:chgData name="Froduald Kabanza" userId="edf393d0-642b-4b9e-8c75-f62133241689" providerId="ADAL" clId="{45F2BCDF-5F9D-4981-8FB9-A70BC0FAAE65}" dt="2022-02-10T12:28:59.297" v="124"/>
        <pc:sldMkLst>
          <pc:docMk/>
          <pc:sldMk cId="0" sldId="276"/>
        </pc:sldMkLst>
      </pc:sldChg>
      <pc:sldChg chg="add">
        <pc:chgData name="Froduald Kabanza" userId="edf393d0-642b-4b9e-8c75-f62133241689" providerId="ADAL" clId="{45F2BCDF-5F9D-4981-8FB9-A70BC0FAAE65}" dt="2022-02-10T12:28:59.297" v="124"/>
        <pc:sldMkLst>
          <pc:docMk/>
          <pc:sldMk cId="0" sldId="277"/>
        </pc:sldMkLst>
      </pc:sldChg>
      <pc:sldChg chg="add">
        <pc:chgData name="Froduald Kabanza" userId="edf393d0-642b-4b9e-8c75-f62133241689" providerId="ADAL" clId="{45F2BCDF-5F9D-4981-8FB9-A70BC0FAAE65}" dt="2022-02-10T12:28:59.297" v="124"/>
        <pc:sldMkLst>
          <pc:docMk/>
          <pc:sldMk cId="0" sldId="279"/>
        </pc:sldMkLst>
      </pc:sldChg>
      <pc:sldChg chg="add mod modShow">
        <pc:chgData name="Froduald Kabanza" userId="edf393d0-642b-4b9e-8c75-f62133241689" providerId="ADAL" clId="{45F2BCDF-5F9D-4981-8FB9-A70BC0FAAE65}" dt="2022-02-10T12:39:25.872" v="158" actId="729"/>
        <pc:sldMkLst>
          <pc:docMk/>
          <pc:sldMk cId="0" sldId="281"/>
        </pc:sldMkLst>
      </pc:sldChg>
      <pc:sldChg chg="add">
        <pc:chgData name="Froduald Kabanza" userId="edf393d0-642b-4b9e-8c75-f62133241689" providerId="ADAL" clId="{45F2BCDF-5F9D-4981-8FB9-A70BC0FAAE65}" dt="2022-02-10T12:28:59.297" v="124"/>
        <pc:sldMkLst>
          <pc:docMk/>
          <pc:sldMk cId="0" sldId="283"/>
        </pc:sldMkLst>
      </pc:sldChg>
      <pc:sldChg chg="add">
        <pc:chgData name="Froduald Kabanza" userId="edf393d0-642b-4b9e-8c75-f62133241689" providerId="ADAL" clId="{45F2BCDF-5F9D-4981-8FB9-A70BC0FAAE65}" dt="2022-02-10T12:28:59.297" v="124"/>
        <pc:sldMkLst>
          <pc:docMk/>
          <pc:sldMk cId="0" sldId="285"/>
        </pc:sldMkLst>
      </pc:sldChg>
      <pc:sldChg chg="add">
        <pc:chgData name="Froduald Kabanza" userId="edf393d0-642b-4b9e-8c75-f62133241689" providerId="ADAL" clId="{45F2BCDF-5F9D-4981-8FB9-A70BC0FAAE65}" dt="2022-02-10T12:28:59.297" v="124"/>
        <pc:sldMkLst>
          <pc:docMk/>
          <pc:sldMk cId="0" sldId="286"/>
        </pc:sldMkLst>
      </pc:sldChg>
      <pc:sldChg chg="add">
        <pc:chgData name="Froduald Kabanza" userId="edf393d0-642b-4b9e-8c75-f62133241689" providerId="ADAL" clId="{45F2BCDF-5F9D-4981-8FB9-A70BC0FAAE65}" dt="2022-02-10T12:28:59.297" v="124"/>
        <pc:sldMkLst>
          <pc:docMk/>
          <pc:sldMk cId="0" sldId="287"/>
        </pc:sldMkLst>
      </pc:sldChg>
      <pc:sldChg chg="add">
        <pc:chgData name="Froduald Kabanza" userId="edf393d0-642b-4b9e-8c75-f62133241689" providerId="ADAL" clId="{45F2BCDF-5F9D-4981-8FB9-A70BC0FAAE65}" dt="2022-02-10T12:28:59.297" v="124"/>
        <pc:sldMkLst>
          <pc:docMk/>
          <pc:sldMk cId="0" sldId="288"/>
        </pc:sldMkLst>
      </pc:sldChg>
      <pc:sldChg chg="add">
        <pc:chgData name="Froduald Kabanza" userId="edf393d0-642b-4b9e-8c75-f62133241689" providerId="ADAL" clId="{45F2BCDF-5F9D-4981-8FB9-A70BC0FAAE65}" dt="2022-02-10T12:28:59.297" v="124"/>
        <pc:sldMkLst>
          <pc:docMk/>
          <pc:sldMk cId="0" sldId="290"/>
        </pc:sldMkLst>
      </pc:sldChg>
      <pc:sldChg chg="add">
        <pc:chgData name="Froduald Kabanza" userId="edf393d0-642b-4b9e-8c75-f62133241689" providerId="ADAL" clId="{45F2BCDF-5F9D-4981-8FB9-A70BC0FAAE65}" dt="2022-02-10T12:28:59.297" v="124"/>
        <pc:sldMkLst>
          <pc:docMk/>
          <pc:sldMk cId="0" sldId="293"/>
        </pc:sldMkLst>
      </pc:sldChg>
      <pc:sldChg chg="add">
        <pc:chgData name="Froduald Kabanza" userId="edf393d0-642b-4b9e-8c75-f62133241689" providerId="ADAL" clId="{45F2BCDF-5F9D-4981-8FB9-A70BC0FAAE65}" dt="2022-02-10T12:28:59.297" v="124"/>
        <pc:sldMkLst>
          <pc:docMk/>
          <pc:sldMk cId="0" sldId="315"/>
        </pc:sldMkLst>
      </pc:sldChg>
      <pc:sldChg chg="add">
        <pc:chgData name="Froduald Kabanza" userId="edf393d0-642b-4b9e-8c75-f62133241689" providerId="ADAL" clId="{45F2BCDF-5F9D-4981-8FB9-A70BC0FAAE65}" dt="2022-02-10T12:28:59.297" v="124"/>
        <pc:sldMkLst>
          <pc:docMk/>
          <pc:sldMk cId="3217276860" sldId="318"/>
        </pc:sldMkLst>
      </pc:sldChg>
      <pc:sldChg chg="add">
        <pc:chgData name="Froduald Kabanza" userId="edf393d0-642b-4b9e-8c75-f62133241689" providerId="ADAL" clId="{45F2BCDF-5F9D-4981-8FB9-A70BC0FAAE65}" dt="2022-02-10T12:31:27.435" v="135"/>
        <pc:sldMkLst>
          <pc:docMk/>
          <pc:sldMk cId="1707604666" sldId="320"/>
        </pc:sldMkLst>
      </pc:sldChg>
      <pc:sldChg chg="add">
        <pc:chgData name="Froduald Kabanza" userId="edf393d0-642b-4b9e-8c75-f62133241689" providerId="ADAL" clId="{45F2BCDF-5F9D-4981-8FB9-A70BC0FAAE65}" dt="2022-02-10T12:31:42.861" v="136"/>
        <pc:sldMkLst>
          <pc:docMk/>
          <pc:sldMk cId="3579281604" sldId="321"/>
        </pc:sldMkLst>
      </pc:sldChg>
      <pc:sldChg chg="add">
        <pc:chgData name="Froduald Kabanza" userId="edf393d0-642b-4b9e-8c75-f62133241689" providerId="ADAL" clId="{45F2BCDF-5F9D-4981-8FB9-A70BC0FAAE65}" dt="2022-02-10T12:28:59.297" v="124"/>
        <pc:sldMkLst>
          <pc:docMk/>
          <pc:sldMk cId="1814335794" sldId="323"/>
        </pc:sldMkLst>
      </pc:sldChg>
      <pc:sldChg chg="add">
        <pc:chgData name="Froduald Kabanza" userId="edf393d0-642b-4b9e-8c75-f62133241689" providerId="ADAL" clId="{45F2BCDF-5F9D-4981-8FB9-A70BC0FAAE65}" dt="2022-02-10T12:28:59.297" v="124"/>
        <pc:sldMkLst>
          <pc:docMk/>
          <pc:sldMk cId="1100372346" sldId="324"/>
        </pc:sldMkLst>
      </pc:sldChg>
      <pc:sldChg chg="addSp delSp modSp mod delAnim">
        <pc:chgData name="Froduald Kabanza" userId="edf393d0-642b-4b9e-8c75-f62133241689" providerId="ADAL" clId="{45F2BCDF-5F9D-4981-8FB9-A70BC0FAAE65}" dt="2022-03-24T11:50:30.944" v="175" actId="14100"/>
        <pc:sldMkLst>
          <pc:docMk/>
          <pc:sldMk cId="2866661786" sldId="325"/>
        </pc:sldMkLst>
        <pc:spChg chg="mod">
          <ac:chgData name="Froduald Kabanza" userId="edf393d0-642b-4b9e-8c75-f62133241689" providerId="ADAL" clId="{45F2BCDF-5F9D-4981-8FB9-A70BC0FAAE65}" dt="2022-03-24T11:47:56.602" v="164" actId="20577"/>
          <ac:spMkLst>
            <pc:docMk/>
            <pc:sldMk cId="2866661786" sldId="325"/>
            <ac:spMk id="7" creationId="{00000000-0000-0000-0000-000000000000}"/>
          </ac:spMkLst>
        </pc:spChg>
        <pc:spChg chg="del">
          <ac:chgData name="Froduald Kabanza" userId="edf393d0-642b-4b9e-8c75-f62133241689" providerId="ADAL" clId="{45F2BCDF-5F9D-4981-8FB9-A70BC0FAAE65}" dt="2022-03-24T11:49:41.203" v="168" actId="478"/>
          <ac:spMkLst>
            <pc:docMk/>
            <pc:sldMk cId="2866661786" sldId="325"/>
            <ac:spMk id="12" creationId="{00000000-0000-0000-0000-000000000000}"/>
          </ac:spMkLst>
        </pc:spChg>
        <pc:spChg chg="del">
          <ac:chgData name="Froduald Kabanza" userId="edf393d0-642b-4b9e-8c75-f62133241689" providerId="ADAL" clId="{45F2BCDF-5F9D-4981-8FB9-A70BC0FAAE65}" dt="2022-03-24T11:49:41.203" v="168" actId="478"/>
          <ac:spMkLst>
            <pc:docMk/>
            <pc:sldMk cId="2866661786" sldId="325"/>
            <ac:spMk id="13" creationId="{00000000-0000-0000-0000-000000000000}"/>
          </ac:spMkLst>
        </pc:spChg>
        <pc:spChg chg="del">
          <ac:chgData name="Froduald Kabanza" userId="edf393d0-642b-4b9e-8c75-f62133241689" providerId="ADAL" clId="{45F2BCDF-5F9D-4981-8FB9-A70BC0FAAE65}" dt="2022-03-24T11:49:41.203" v="168" actId="478"/>
          <ac:spMkLst>
            <pc:docMk/>
            <pc:sldMk cId="2866661786" sldId="325"/>
            <ac:spMk id="14" creationId="{00000000-0000-0000-0000-000000000000}"/>
          </ac:spMkLst>
        </pc:spChg>
        <pc:spChg chg="del">
          <ac:chgData name="Froduald Kabanza" userId="edf393d0-642b-4b9e-8c75-f62133241689" providerId="ADAL" clId="{45F2BCDF-5F9D-4981-8FB9-A70BC0FAAE65}" dt="2022-03-24T11:49:41.203" v="168" actId="478"/>
          <ac:spMkLst>
            <pc:docMk/>
            <pc:sldMk cId="2866661786" sldId="325"/>
            <ac:spMk id="15" creationId="{00000000-0000-0000-0000-000000000000}"/>
          </ac:spMkLst>
        </pc:spChg>
        <pc:spChg chg="add mod">
          <ac:chgData name="Froduald Kabanza" userId="edf393d0-642b-4b9e-8c75-f62133241689" providerId="ADAL" clId="{45F2BCDF-5F9D-4981-8FB9-A70BC0FAAE65}" dt="2022-03-24T11:49:59.582" v="169"/>
          <ac:spMkLst>
            <pc:docMk/>
            <pc:sldMk cId="2866661786" sldId="325"/>
            <ac:spMk id="19" creationId="{6B80A8A3-0565-44BD-8EBC-0D149A3F64B1}"/>
          </ac:spMkLst>
        </pc:spChg>
        <pc:spChg chg="add mod">
          <ac:chgData name="Froduald Kabanza" userId="edf393d0-642b-4b9e-8c75-f62133241689" providerId="ADAL" clId="{45F2BCDF-5F9D-4981-8FB9-A70BC0FAAE65}" dt="2022-03-24T11:49:59.582" v="169"/>
          <ac:spMkLst>
            <pc:docMk/>
            <pc:sldMk cId="2866661786" sldId="325"/>
            <ac:spMk id="20" creationId="{74069517-8BD6-42CD-B735-A08E230E74E9}"/>
          </ac:spMkLst>
        </pc:spChg>
        <pc:spChg chg="add mod">
          <ac:chgData name="Froduald Kabanza" userId="edf393d0-642b-4b9e-8c75-f62133241689" providerId="ADAL" clId="{45F2BCDF-5F9D-4981-8FB9-A70BC0FAAE65}" dt="2022-03-24T11:49:59.582" v="169"/>
          <ac:spMkLst>
            <pc:docMk/>
            <pc:sldMk cId="2866661786" sldId="325"/>
            <ac:spMk id="21" creationId="{191BAA3D-8261-4337-9F79-A8678472051D}"/>
          </ac:spMkLst>
        </pc:spChg>
        <pc:spChg chg="add mod">
          <ac:chgData name="Froduald Kabanza" userId="edf393d0-642b-4b9e-8c75-f62133241689" providerId="ADAL" clId="{45F2BCDF-5F9D-4981-8FB9-A70BC0FAAE65}" dt="2022-03-24T11:49:59.582" v="169"/>
          <ac:spMkLst>
            <pc:docMk/>
            <pc:sldMk cId="2866661786" sldId="325"/>
            <ac:spMk id="22" creationId="{FB3D0DBE-1FD1-40EF-8C66-F0F58F0577DC}"/>
          </ac:spMkLst>
        </pc:spChg>
        <pc:spChg chg="add mod">
          <ac:chgData name="Froduald Kabanza" userId="edf393d0-642b-4b9e-8c75-f62133241689" providerId="ADAL" clId="{45F2BCDF-5F9D-4981-8FB9-A70BC0FAAE65}" dt="2022-03-24T11:49:59.582" v="169"/>
          <ac:spMkLst>
            <pc:docMk/>
            <pc:sldMk cId="2866661786" sldId="325"/>
            <ac:spMk id="23" creationId="{91CCC774-43F4-4D12-BF34-3941A3B9C8FC}"/>
          </ac:spMkLst>
        </pc:spChg>
        <pc:spChg chg="add mod">
          <ac:chgData name="Froduald Kabanza" userId="edf393d0-642b-4b9e-8c75-f62133241689" providerId="ADAL" clId="{45F2BCDF-5F9D-4981-8FB9-A70BC0FAAE65}" dt="2022-03-24T11:50:30.944" v="175" actId="14100"/>
          <ac:spMkLst>
            <pc:docMk/>
            <pc:sldMk cId="2866661786" sldId="325"/>
            <ac:spMk id="28" creationId="{6ACE189F-DD63-4C7C-BC78-95A4ED33DA57}"/>
          </ac:spMkLst>
        </pc:spChg>
        <pc:grpChg chg="del">
          <ac:chgData name="Froduald Kabanza" userId="edf393d0-642b-4b9e-8c75-f62133241689" providerId="ADAL" clId="{45F2BCDF-5F9D-4981-8FB9-A70BC0FAAE65}" dt="2022-03-24T11:49:41.203" v="168" actId="478"/>
          <ac:grpSpMkLst>
            <pc:docMk/>
            <pc:sldMk cId="2866661786" sldId="325"/>
            <ac:grpSpMk id="18" creationId="{00000000-0000-0000-0000-000000000000}"/>
          </ac:grpSpMkLst>
        </pc:grpChg>
        <pc:picChg chg="del">
          <ac:chgData name="Froduald Kabanza" userId="edf393d0-642b-4b9e-8c75-f62133241689" providerId="ADAL" clId="{45F2BCDF-5F9D-4981-8FB9-A70BC0FAAE65}" dt="2022-03-24T11:49:41.203" v="168" actId="478"/>
          <ac:picMkLst>
            <pc:docMk/>
            <pc:sldMk cId="2866661786" sldId="325"/>
            <ac:picMk id="8" creationId="{00000000-0000-0000-0000-000000000000}"/>
          </ac:picMkLst>
        </pc:picChg>
        <pc:picChg chg="del">
          <ac:chgData name="Froduald Kabanza" userId="edf393d0-642b-4b9e-8c75-f62133241689" providerId="ADAL" clId="{45F2BCDF-5F9D-4981-8FB9-A70BC0FAAE65}" dt="2022-03-24T11:49:41.203" v="168" actId="478"/>
          <ac:picMkLst>
            <pc:docMk/>
            <pc:sldMk cId="2866661786" sldId="325"/>
            <ac:picMk id="9" creationId="{00000000-0000-0000-0000-000000000000}"/>
          </ac:picMkLst>
        </pc:picChg>
        <pc:picChg chg="del">
          <ac:chgData name="Froduald Kabanza" userId="edf393d0-642b-4b9e-8c75-f62133241689" providerId="ADAL" clId="{45F2BCDF-5F9D-4981-8FB9-A70BC0FAAE65}" dt="2022-03-24T11:49:41.203" v="168" actId="478"/>
          <ac:picMkLst>
            <pc:docMk/>
            <pc:sldMk cId="2866661786" sldId="325"/>
            <ac:picMk id="10" creationId="{00000000-0000-0000-0000-000000000000}"/>
          </ac:picMkLst>
        </pc:picChg>
        <pc:picChg chg="del">
          <ac:chgData name="Froduald Kabanza" userId="edf393d0-642b-4b9e-8c75-f62133241689" providerId="ADAL" clId="{45F2BCDF-5F9D-4981-8FB9-A70BC0FAAE65}" dt="2022-03-24T11:49:41.203" v="168" actId="478"/>
          <ac:picMkLst>
            <pc:docMk/>
            <pc:sldMk cId="2866661786" sldId="325"/>
            <ac:picMk id="11" creationId="{00000000-0000-0000-0000-000000000000}"/>
          </ac:picMkLst>
        </pc:picChg>
        <pc:picChg chg="add mod">
          <ac:chgData name="Froduald Kabanza" userId="edf393d0-642b-4b9e-8c75-f62133241689" providerId="ADAL" clId="{45F2BCDF-5F9D-4981-8FB9-A70BC0FAAE65}" dt="2022-03-24T11:49:59.582" v="169"/>
          <ac:picMkLst>
            <pc:docMk/>
            <pc:sldMk cId="2866661786" sldId="325"/>
            <ac:picMk id="24" creationId="{7F63D324-786D-4A4C-9360-6C0037CE9789}"/>
          </ac:picMkLst>
        </pc:picChg>
        <pc:picChg chg="add mod">
          <ac:chgData name="Froduald Kabanza" userId="edf393d0-642b-4b9e-8c75-f62133241689" providerId="ADAL" clId="{45F2BCDF-5F9D-4981-8FB9-A70BC0FAAE65}" dt="2022-03-24T11:49:59.582" v="169"/>
          <ac:picMkLst>
            <pc:docMk/>
            <pc:sldMk cId="2866661786" sldId="325"/>
            <ac:picMk id="25" creationId="{D6E6F601-0671-4EF3-AD92-F82CFA9F593C}"/>
          </ac:picMkLst>
        </pc:picChg>
        <pc:picChg chg="add mod">
          <ac:chgData name="Froduald Kabanza" userId="edf393d0-642b-4b9e-8c75-f62133241689" providerId="ADAL" clId="{45F2BCDF-5F9D-4981-8FB9-A70BC0FAAE65}" dt="2022-03-24T11:50:11.228" v="170" actId="14100"/>
          <ac:picMkLst>
            <pc:docMk/>
            <pc:sldMk cId="2866661786" sldId="325"/>
            <ac:picMk id="26" creationId="{F45A5313-AD21-4D27-8C48-7F0118EE4B3C}"/>
          </ac:picMkLst>
        </pc:picChg>
        <pc:picChg chg="add mod">
          <ac:chgData name="Froduald Kabanza" userId="edf393d0-642b-4b9e-8c75-f62133241689" providerId="ADAL" clId="{45F2BCDF-5F9D-4981-8FB9-A70BC0FAAE65}" dt="2022-03-24T11:50:20.840" v="172" actId="14100"/>
          <ac:picMkLst>
            <pc:docMk/>
            <pc:sldMk cId="2866661786" sldId="325"/>
            <ac:picMk id="27" creationId="{5B718C9F-FCC9-43CF-BAB1-52EB10F2A372}"/>
          </ac:picMkLst>
        </pc:picChg>
      </pc:sldChg>
      <pc:sldChg chg="add">
        <pc:chgData name="Froduald Kabanza" userId="edf393d0-642b-4b9e-8c75-f62133241689" providerId="ADAL" clId="{45F2BCDF-5F9D-4981-8FB9-A70BC0FAAE65}" dt="2022-02-10T12:28:59.297" v="124"/>
        <pc:sldMkLst>
          <pc:docMk/>
          <pc:sldMk cId="2424442399" sldId="326"/>
        </pc:sldMkLst>
      </pc:sldChg>
      <pc:sldChg chg="add">
        <pc:chgData name="Froduald Kabanza" userId="edf393d0-642b-4b9e-8c75-f62133241689" providerId="ADAL" clId="{45F2BCDF-5F9D-4981-8FB9-A70BC0FAAE65}" dt="2022-02-10T12:28:59.297" v="124"/>
        <pc:sldMkLst>
          <pc:docMk/>
          <pc:sldMk cId="4037519522" sldId="328"/>
        </pc:sldMkLst>
      </pc:sldChg>
      <pc:sldChg chg="modSp mod">
        <pc:chgData name="Froduald Kabanza" userId="edf393d0-642b-4b9e-8c75-f62133241689" providerId="ADAL" clId="{45F2BCDF-5F9D-4981-8FB9-A70BC0FAAE65}" dt="2022-02-10T12:20:32.231" v="47" actId="20577"/>
        <pc:sldMkLst>
          <pc:docMk/>
          <pc:sldMk cId="154423500" sldId="332"/>
        </pc:sldMkLst>
        <pc:spChg chg="mod">
          <ac:chgData name="Froduald Kabanza" userId="edf393d0-642b-4b9e-8c75-f62133241689" providerId="ADAL" clId="{45F2BCDF-5F9D-4981-8FB9-A70BC0FAAE65}" dt="2022-02-10T12:20:32.231" v="47" actId="20577"/>
          <ac:spMkLst>
            <pc:docMk/>
            <pc:sldMk cId="154423500" sldId="332"/>
            <ac:spMk id="6" creationId="{50B0FB34-D872-45C2-9416-85ECF442F569}"/>
          </ac:spMkLst>
        </pc:spChg>
      </pc:sldChg>
      <pc:sldChg chg="add">
        <pc:chgData name="Froduald Kabanza" userId="edf393d0-642b-4b9e-8c75-f62133241689" providerId="ADAL" clId="{45F2BCDF-5F9D-4981-8FB9-A70BC0FAAE65}" dt="2022-02-10T12:29:35.857" v="125"/>
        <pc:sldMkLst>
          <pc:docMk/>
          <pc:sldMk cId="3391675613" sldId="333"/>
        </pc:sldMkLst>
      </pc:sldChg>
      <pc:sldChg chg="add mod ord modShow">
        <pc:chgData name="Froduald Kabanza" userId="edf393d0-642b-4b9e-8c75-f62133241689" providerId="ADAL" clId="{45F2BCDF-5F9D-4981-8FB9-A70BC0FAAE65}" dt="2022-02-10T12:35:52.386" v="155" actId="729"/>
        <pc:sldMkLst>
          <pc:docMk/>
          <pc:sldMk cId="200355967" sldId="335"/>
        </pc:sldMkLst>
      </pc:sldChg>
      <pc:sldChg chg="add mod ord modShow">
        <pc:chgData name="Froduald Kabanza" userId="edf393d0-642b-4b9e-8c75-f62133241689" providerId="ADAL" clId="{45F2BCDF-5F9D-4981-8FB9-A70BC0FAAE65}" dt="2022-02-10T12:33:53.516" v="148"/>
        <pc:sldMkLst>
          <pc:docMk/>
          <pc:sldMk cId="2091568452" sldId="337"/>
        </pc:sldMkLst>
      </pc:sldChg>
      <pc:sldChg chg="add mod ord modShow">
        <pc:chgData name="Froduald Kabanza" userId="edf393d0-642b-4b9e-8c75-f62133241689" providerId="ADAL" clId="{45F2BCDF-5F9D-4981-8FB9-A70BC0FAAE65}" dt="2022-02-10T12:33:53.516" v="148"/>
        <pc:sldMkLst>
          <pc:docMk/>
          <pc:sldMk cId="3438637359" sldId="338"/>
        </pc:sldMkLst>
      </pc:sldChg>
      <pc:sldChg chg="add mod ord modShow">
        <pc:chgData name="Froduald Kabanza" userId="edf393d0-642b-4b9e-8c75-f62133241689" providerId="ADAL" clId="{45F2BCDF-5F9D-4981-8FB9-A70BC0FAAE65}" dt="2022-02-10T12:33:53.516" v="148"/>
        <pc:sldMkLst>
          <pc:docMk/>
          <pc:sldMk cId="1904220771" sldId="339"/>
        </pc:sldMkLst>
      </pc:sldChg>
      <pc:sldChg chg="add mod ord modShow">
        <pc:chgData name="Froduald Kabanza" userId="edf393d0-642b-4b9e-8c75-f62133241689" providerId="ADAL" clId="{45F2BCDF-5F9D-4981-8FB9-A70BC0FAAE65}" dt="2022-02-10T12:33:53.516" v="148"/>
        <pc:sldMkLst>
          <pc:docMk/>
          <pc:sldMk cId="1280916642" sldId="340"/>
        </pc:sldMkLst>
      </pc:sldChg>
      <pc:sldChg chg="add mod ord modShow">
        <pc:chgData name="Froduald Kabanza" userId="edf393d0-642b-4b9e-8c75-f62133241689" providerId="ADAL" clId="{45F2BCDF-5F9D-4981-8FB9-A70BC0FAAE65}" dt="2022-02-10T12:33:53.516" v="148"/>
        <pc:sldMkLst>
          <pc:docMk/>
          <pc:sldMk cId="2578703394" sldId="341"/>
        </pc:sldMkLst>
      </pc:sldChg>
      <pc:sldChg chg="add mod ord modShow">
        <pc:chgData name="Froduald Kabanza" userId="edf393d0-642b-4b9e-8c75-f62133241689" providerId="ADAL" clId="{45F2BCDF-5F9D-4981-8FB9-A70BC0FAAE65}" dt="2022-02-10T12:33:53.516" v="148"/>
        <pc:sldMkLst>
          <pc:docMk/>
          <pc:sldMk cId="3330808840" sldId="342"/>
        </pc:sldMkLst>
      </pc:sldChg>
      <pc:sldChg chg="add ord">
        <pc:chgData name="Froduald Kabanza" userId="edf393d0-642b-4b9e-8c75-f62133241689" providerId="ADAL" clId="{45F2BCDF-5F9D-4981-8FB9-A70BC0FAAE65}" dt="2022-02-10T12:33:25.409" v="143" actId="20578"/>
        <pc:sldMkLst>
          <pc:docMk/>
          <pc:sldMk cId="1697815425" sldId="343"/>
        </pc:sldMkLst>
      </pc:sldChg>
      <pc:sldChg chg="add del ord">
        <pc:chgData name="Froduald Kabanza" userId="edf393d0-642b-4b9e-8c75-f62133241689" providerId="ADAL" clId="{45F2BCDF-5F9D-4981-8FB9-A70BC0FAAE65}" dt="2022-02-10T12:37:11.659" v="156" actId="2696"/>
        <pc:sldMkLst>
          <pc:docMk/>
          <pc:sldMk cId="4018752233" sldId="344"/>
        </pc:sldMkLst>
      </pc:sldChg>
      <pc:sldChg chg="add ord">
        <pc:chgData name="Froduald Kabanza" userId="edf393d0-642b-4b9e-8c75-f62133241689" providerId="ADAL" clId="{45F2BCDF-5F9D-4981-8FB9-A70BC0FAAE65}" dt="2022-02-10T12:33:25.409" v="143" actId="20578"/>
        <pc:sldMkLst>
          <pc:docMk/>
          <pc:sldMk cId="4251277817" sldId="345"/>
        </pc:sldMkLst>
      </pc:sldChg>
      <pc:sldChg chg="add ord">
        <pc:chgData name="Froduald Kabanza" userId="edf393d0-642b-4b9e-8c75-f62133241689" providerId="ADAL" clId="{45F2BCDF-5F9D-4981-8FB9-A70BC0FAAE65}" dt="2022-02-10T12:33:25.409" v="143" actId="20578"/>
        <pc:sldMkLst>
          <pc:docMk/>
          <pc:sldMk cId="3109108702" sldId="346"/>
        </pc:sldMkLst>
      </pc:sldChg>
      <pc:sldChg chg="add ord">
        <pc:chgData name="Froduald Kabanza" userId="edf393d0-642b-4b9e-8c75-f62133241689" providerId="ADAL" clId="{45F2BCDF-5F9D-4981-8FB9-A70BC0FAAE65}" dt="2022-02-10T12:33:25.409" v="143" actId="20578"/>
        <pc:sldMkLst>
          <pc:docMk/>
          <pc:sldMk cId="515641038" sldId="347"/>
        </pc:sldMkLst>
      </pc:sldChg>
      <pc:sldChg chg="add ord">
        <pc:chgData name="Froduald Kabanza" userId="edf393d0-642b-4b9e-8c75-f62133241689" providerId="ADAL" clId="{45F2BCDF-5F9D-4981-8FB9-A70BC0FAAE65}" dt="2022-02-10T12:33:25.409" v="143" actId="20578"/>
        <pc:sldMkLst>
          <pc:docMk/>
          <pc:sldMk cId="278134352" sldId="348"/>
        </pc:sldMkLst>
      </pc:sldChg>
      <pc:sldChg chg="add ord">
        <pc:chgData name="Froduald Kabanza" userId="edf393d0-642b-4b9e-8c75-f62133241689" providerId="ADAL" clId="{45F2BCDF-5F9D-4981-8FB9-A70BC0FAAE65}" dt="2022-02-10T12:33:25.409" v="143" actId="20578"/>
        <pc:sldMkLst>
          <pc:docMk/>
          <pc:sldMk cId="1383329112" sldId="349"/>
        </pc:sldMkLst>
      </pc:sldChg>
      <pc:sldChg chg="add del">
        <pc:chgData name="Froduald Kabanza" userId="edf393d0-642b-4b9e-8c75-f62133241689" providerId="ADAL" clId="{45F2BCDF-5F9D-4981-8FB9-A70BC0FAAE65}" dt="2022-02-10T12:39:17.910" v="157" actId="2696"/>
        <pc:sldMkLst>
          <pc:docMk/>
          <pc:sldMk cId="3188840076" sldId="350"/>
        </pc:sldMkLst>
      </pc:sldChg>
      <pc:sldChg chg="modSp add del">
        <pc:chgData name="Froduald Kabanza" userId="edf393d0-642b-4b9e-8c75-f62133241689" providerId="ADAL" clId="{45F2BCDF-5F9D-4981-8FB9-A70BC0FAAE65}" dt="2022-02-10T12:40:08.573" v="159" actId="2696"/>
        <pc:sldMkLst>
          <pc:docMk/>
          <pc:sldMk cId="1967365980" sldId="351"/>
        </pc:sldMkLst>
        <pc:picChg chg="mod">
          <ac:chgData name="Froduald Kabanza" userId="edf393d0-642b-4b9e-8c75-f62133241689" providerId="ADAL" clId="{45F2BCDF-5F9D-4981-8FB9-A70BC0FAAE65}" dt="2022-02-10T12:26:23.152" v="115" actId="14100"/>
          <ac:picMkLst>
            <pc:docMk/>
            <pc:sldMk cId="1967365980" sldId="351"/>
            <ac:picMk id="8" creationId="{00000000-0000-0000-0000-000000000000}"/>
          </ac:picMkLst>
        </pc:picChg>
      </pc:sldChg>
      <pc:sldChg chg="addSp modSp add">
        <pc:chgData name="Froduald Kabanza" userId="edf393d0-642b-4b9e-8c75-f62133241689" providerId="ADAL" clId="{45F2BCDF-5F9D-4981-8FB9-A70BC0FAAE65}" dt="2022-02-10T12:27:17.882" v="123" actId="1076"/>
        <pc:sldMkLst>
          <pc:docMk/>
          <pc:sldMk cId="3498857629" sldId="353"/>
        </pc:sldMkLst>
        <pc:picChg chg="add mod">
          <ac:chgData name="Froduald Kabanza" userId="edf393d0-642b-4b9e-8c75-f62133241689" providerId="ADAL" clId="{45F2BCDF-5F9D-4981-8FB9-A70BC0FAAE65}" dt="2022-02-10T12:27:17.882" v="123" actId="1076"/>
          <ac:picMkLst>
            <pc:docMk/>
            <pc:sldMk cId="3498857629" sldId="353"/>
            <ac:picMk id="16" creationId="{37A65948-EB39-4907-93D7-C83040D2B392}"/>
          </ac:picMkLst>
        </pc:picChg>
      </pc:sldChg>
      <pc:sldChg chg="add del">
        <pc:chgData name="Froduald Kabanza" userId="edf393d0-642b-4b9e-8c75-f62133241689" providerId="ADAL" clId="{45F2BCDF-5F9D-4981-8FB9-A70BC0FAAE65}" dt="2022-02-10T12:40:08.573" v="159" actId="2696"/>
        <pc:sldMkLst>
          <pc:docMk/>
          <pc:sldMk cId="1616078522" sldId="354"/>
        </pc:sldMkLst>
      </pc:sldChg>
      <pc:sldChg chg="del">
        <pc:chgData name="Froduald Kabanza" userId="edf393d0-642b-4b9e-8c75-f62133241689" providerId="ADAL" clId="{45F2BCDF-5F9D-4981-8FB9-A70BC0FAAE65}" dt="2022-02-10T12:21:20.592" v="48" actId="2696"/>
        <pc:sldMkLst>
          <pc:docMk/>
          <pc:sldMk cId="0" sldId="405"/>
        </pc:sldMkLst>
      </pc:sldChg>
      <pc:sldChg chg="del modAnim">
        <pc:chgData name="Froduald Kabanza" userId="edf393d0-642b-4b9e-8c75-f62133241689" providerId="ADAL" clId="{45F2BCDF-5F9D-4981-8FB9-A70BC0FAAE65}" dt="2022-02-10T12:21:20.592" v="48" actId="2696"/>
        <pc:sldMkLst>
          <pc:docMk/>
          <pc:sldMk cId="0" sldId="421"/>
        </pc:sldMkLst>
      </pc:sldChg>
      <pc:sldChg chg="del ord">
        <pc:chgData name="Froduald Kabanza" userId="edf393d0-642b-4b9e-8c75-f62133241689" providerId="ADAL" clId="{45F2BCDF-5F9D-4981-8FB9-A70BC0FAAE65}" dt="2022-02-10T12:21:20.592" v="48" actId="2696"/>
        <pc:sldMkLst>
          <pc:docMk/>
          <pc:sldMk cId="0" sldId="431"/>
        </pc:sldMkLst>
      </pc:sldChg>
      <pc:sldChg chg="del">
        <pc:chgData name="Froduald Kabanza" userId="edf393d0-642b-4b9e-8c75-f62133241689" providerId="ADAL" clId="{45F2BCDF-5F9D-4981-8FB9-A70BC0FAAE65}" dt="2022-02-10T12:21:20.592" v="48" actId="2696"/>
        <pc:sldMkLst>
          <pc:docMk/>
          <pc:sldMk cId="0" sldId="432"/>
        </pc:sldMkLst>
      </pc:sldChg>
      <pc:sldChg chg="del">
        <pc:chgData name="Froduald Kabanza" userId="edf393d0-642b-4b9e-8c75-f62133241689" providerId="ADAL" clId="{45F2BCDF-5F9D-4981-8FB9-A70BC0FAAE65}" dt="2022-02-10T12:21:20.592" v="48" actId="2696"/>
        <pc:sldMkLst>
          <pc:docMk/>
          <pc:sldMk cId="0" sldId="433"/>
        </pc:sldMkLst>
      </pc:sldChg>
      <pc:sldChg chg="del">
        <pc:chgData name="Froduald Kabanza" userId="edf393d0-642b-4b9e-8c75-f62133241689" providerId="ADAL" clId="{45F2BCDF-5F9D-4981-8FB9-A70BC0FAAE65}" dt="2022-02-10T12:21:20.592" v="48" actId="2696"/>
        <pc:sldMkLst>
          <pc:docMk/>
          <pc:sldMk cId="0" sldId="434"/>
        </pc:sldMkLst>
      </pc:sldChg>
      <pc:sldChg chg="del">
        <pc:chgData name="Froduald Kabanza" userId="edf393d0-642b-4b9e-8c75-f62133241689" providerId="ADAL" clId="{45F2BCDF-5F9D-4981-8FB9-A70BC0FAAE65}" dt="2022-02-10T12:21:20.592" v="48" actId="2696"/>
        <pc:sldMkLst>
          <pc:docMk/>
          <pc:sldMk cId="0" sldId="438"/>
        </pc:sldMkLst>
      </pc:sldChg>
      <pc:sldChg chg="del">
        <pc:chgData name="Froduald Kabanza" userId="edf393d0-642b-4b9e-8c75-f62133241689" providerId="ADAL" clId="{45F2BCDF-5F9D-4981-8FB9-A70BC0FAAE65}" dt="2022-02-10T12:21:20.592" v="48" actId="2696"/>
        <pc:sldMkLst>
          <pc:docMk/>
          <pc:sldMk cId="0" sldId="439"/>
        </pc:sldMkLst>
      </pc:sldChg>
      <pc:sldChg chg="del">
        <pc:chgData name="Froduald Kabanza" userId="edf393d0-642b-4b9e-8c75-f62133241689" providerId="ADAL" clId="{45F2BCDF-5F9D-4981-8FB9-A70BC0FAAE65}" dt="2022-02-10T12:21:20.592" v="48" actId="2696"/>
        <pc:sldMkLst>
          <pc:docMk/>
          <pc:sldMk cId="0" sldId="585"/>
        </pc:sldMkLst>
      </pc:sldChg>
      <pc:sldChg chg="modSp mod">
        <pc:chgData name="Froduald Kabanza" userId="edf393d0-642b-4b9e-8c75-f62133241689" providerId="ADAL" clId="{45F2BCDF-5F9D-4981-8FB9-A70BC0FAAE65}" dt="2022-02-10T12:21:57.919" v="52" actId="207"/>
        <pc:sldMkLst>
          <pc:docMk/>
          <pc:sldMk cId="0" sldId="697"/>
        </pc:sldMkLst>
        <pc:spChg chg="mod">
          <ac:chgData name="Froduald Kabanza" userId="edf393d0-642b-4b9e-8c75-f62133241689" providerId="ADAL" clId="{45F2BCDF-5F9D-4981-8FB9-A70BC0FAAE65}" dt="2022-02-10T12:21:57.919" v="52" actId="207"/>
          <ac:spMkLst>
            <pc:docMk/>
            <pc:sldMk cId="0" sldId="697"/>
            <ac:spMk id="14" creationId="{00000000-0000-0000-0000-000000000000}"/>
          </ac:spMkLst>
        </pc:spChg>
        <pc:spChg chg="mod">
          <ac:chgData name="Froduald Kabanza" userId="edf393d0-642b-4b9e-8c75-f62133241689" providerId="ADAL" clId="{45F2BCDF-5F9D-4981-8FB9-A70BC0FAAE65}" dt="2022-02-10T12:21:44.878" v="50" actId="208"/>
          <ac:spMkLst>
            <pc:docMk/>
            <pc:sldMk cId="0" sldId="697"/>
            <ac:spMk id="16" creationId="{00000000-0000-0000-0000-000000000000}"/>
          </ac:spMkLst>
        </pc:spChg>
      </pc:sldChg>
      <pc:sldChg chg="del">
        <pc:chgData name="Froduald Kabanza" userId="edf393d0-642b-4b9e-8c75-f62133241689" providerId="ADAL" clId="{45F2BCDF-5F9D-4981-8FB9-A70BC0FAAE65}" dt="2022-02-10T12:21:20.592" v="48" actId="2696"/>
        <pc:sldMkLst>
          <pc:docMk/>
          <pc:sldMk cId="375405401" sldId="698"/>
        </pc:sldMkLst>
      </pc:sldChg>
      <pc:sldChg chg="addSp modSp add">
        <pc:chgData name="Froduald Kabanza" userId="edf393d0-642b-4b9e-8c75-f62133241689" providerId="ADAL" clId="{45F2BCDF-5F9D-4981-8FB9-A70BC0FAAE65}" dt="2022-02-10T12:27:06.070" v="121" actId="1076"/>
        <pc:sldMkLst>
          <pc:docMk/>
          <pc:sldMk cId="1958457352" sldId="698"/>
        </pc:sldMkLst>
        <pc:picChg chg="add mod">
          <ac:chgData name="Froduald Kabanza" userId="edf393d0-642b-4b9e-8c75-f62133241689" providerId="ADAL" clId="{45F2BCDF-5F9D-4981-8FB9-A70BC0FAAE65}" dt="2022-02-10T12:27:06.070" v="121" actId="1076"/>
          <ac:picMkLst>
            <pc:docMk/>
            <pc:sldMk cId="1958457352" sldId="698"/>
            <ac:picMk id="10" creationId="{8A2EF7DE-521A-49BD-9633-B6A7F694B0F7}"/>
          </ac:picMkLst>
        </pc:picChg>
      </pc:sldChg>
      <pc:sldChg chg="del">
        <pc:chgData name="Froduald Kabanza" userId="edf393d0-642b-4b9e-8c75-f62133241689" providerId="ADAL" clId="{45F2BCDF-5F9D-4981-8FB9-A70BC0FAAE65}" dt="2022-02-10T12:21:20.592" v="48" actId="2696"/>
        <pc:sldMkLst>
          <pc:docMk/>
          <pc:sldMk cId="1475957454" sldId="699"/>
        </pc:sldMkLst>
      </pc:sldChg>
      <pc:sldChg chg="delSp modSp add mod">
        <pc:chgData name="Froduald Kabanza" userId="edf393d0-642b-4b9e-8c75-f62133241689" providerId="ADAL" clId="{45F2BCDF-5F9D-4981-8FB9-A70BC0FAAE65}" dt="2022-02-10T12:26:11.772" v="114" actId="478"/>
        <pc:sldMkLst>
          <pc:docMk/>
          <pc:sldMk cId="2038360406" sldId="699"/>
        </pc:sldMkLst>
        <pc:spChg chg="mod">
          <ac:chgData name="Froduald Kabanza" userId="edf393d0-642b-4b9e-8c75-f62133241689" providerId="ADAL" clId="{45F2BCDF-5F9D-4981-8FB9-A70BC0FAAE65}" dt="2022-02-10T12:25:36.020" v="77" actId="20577"/>
          <ac:spMkLst>
            <pc:docMk/>
            <pc:sldMk cId="2038360406" sldId="699"/>
            <ac:spMk id="2" creationId="{00000000-0000-0000-0000-000000000000}"/>
          </ac:spMkLst>
        </pc:spChg>
        <pc:spChg chg="mod">
          <ac:chgData name="Froduald Kabanza" userId="edf393d0-642b-4b9e-8c75-f62133241689" providerId="ADAL" clId="{45F2BCDF-5F9D-4981-8FB9-A70BC0FAAE65}" dt="2022-02-10T12:26:09.864" v="113" actId="20577"/>
          <ac:spMkLst>
            <pc:docMk/>
            <pc:sldMk cId="2038360406" sldId="699"/>
            <ac:spMk id="3" creationId="{00000000-0000-0000-0000-000000000000}"/>
          </ac:spMkLst>
        </pc:spChg>
        <pc:picChg chg="del">
          <ac:chgData name="Froduald Kabanza" userId="edf393d0-642b-4b9e-8c75-f62133241689" providerId="ADAL" clId="{45F2BCDF-5F9D-4981-8FB9-A70BC0FAAE65}" dt="2022-02-10T12:26:11.772" v="114" actId="478"/>
          <ac:picMkLst>
            <pc:docMk/>
            <pc:sldMk cId="2038360406" sldId="699"/>
            <ac:picMk id="8" creationId="{00000000-0000-0000-0000-000000000000}"/>
          </ac:picMkLst>
        </pc:picChg>
      </pc:sldChg>
      <pc:sldChg chg="add del">
        <pc:chgData name="Froduald Kabanza" userId="edf393d0-642b-4b9e-8c75-f62133241689" providerId="ADAL" clId="{45F2BCDF-5F9D-4981-8FB9-A70BC0FAAE65}" dt="2022-02-10T12:40:34.709" v="160" actId="2696"/>
        <pc:sldMkLst>
          <pc:docMk/>
          <pc:sldMk cId="2936605079" sldId="700"/>
        </pc:sldMkLst>
      </pc:sldChg>
      <pc:sldChg chg="add del">
        <pc:chgData name="Froduald Kabanza" userId="edf393d0-642b-4b9e-8c75-f62133241689" providerId="ADAL" clId="{45F2BCDF-5F9D-4981-8FB9-A70BC0FAAE65}" dt="2022-02-10T12:40:34.709" v="160" actId="2696"/>
        <pc:sldMkLst>
          <pc:docMk/>
          <pc:sldMk cId="100462774" sldId="701"/>
        </pc:sldMkLst>
      </pc:sldChg>
      <pc:sldChg chg="del">
        <pc:chgData name="Froduald Kabanza" userId="edf393d0-642b-4b9e-8c75-f62133241689" providerId="ADAL" clId="{45F2BCDF-5F9D-4981-8FB9-A70BC0FAAE65}" dt="2022-02-10T12:21:20.592" v="48" actId="2696"/>
        <pc:sldMkLst>
          <pc:docMk/>
          <pc:sldMk cId="4128501819" sldId="701"/>
        </pc:sldMkLst>
      </pc:sldChg>
      <pc:sldChg chg="add del">
        <pc:chgData name="Froduald Kabanza" userId="edf393d0-642b-4b9e-8c75-f62133241689" providerId="ADAL" clId="{45F2BCDF-5F9D-4981-8FB9-A70BC0FAAE65}" dt="2022-02-10T12:40:34.709" v="160" actId="2696"/>
        <pc:sldMkLst>
          <pc:docMk/>
          <pc:sldMk cId="2370347972" sldId="702"/>
        </pc:sldMkLst>
      </pc:sldChg>
      <pc:sldChg chg="del">
        <pc:chgData name="Froduald Kabanza" userId="edf393d0-642b-4b9e-8c75-f62133241689" providerId="ADAL" clId="{45F2BCDF-5F9D-4981-8FB9-A70BC0FAAE65}" dt="2022-02-10T12:21:20.592" v="48" actId="2696"/>
        <pc:sldMkLst>
          <pc:docMk/>
          <pc:sldMk cId="148612418" sldId="703"/>
        </pc:sldMkLst>
      </pc:sldChg>
      <pc:sldChg chg="add del">
        <pc:chgData name="Froduald Kabanza" userId="edf393d0-642b-4b9e-8c75-f62133241689" providerId="ADAL" clId="{45F2BCDF-5F9D-4981-8FB9-A70BC0FAAE65}" dt="2022-02-10T12:35:10.934" v="149" actId="2696"/>
        <pc:sldMkLst>
          <pc:docMk/>
          <pc:sldMk cId="2392022189" sldId="703"/>
        </pc:sldMkLst>
      </pc:sldChg>
      <pc:sldChg chg="add del">
        <pc:chgData name="Froduald Kabanza" userId="edf393d0-642b-4b9e-8c75-f62133241689" providerId="ADAL" clId="{45F2BCDF-5F9D-4981-8FB9-A70BC0FAAE65}" dt="2022-02-10T12:35:10.934" v="149" actId="2696"/>
        <pc:sldMkLst>
          <pc:docMk/>
          <pc:sldMk cId="510073481" sldId="704"/>
        </pc:sldMkLst>
      </pc:sldChg>
      <pc:sldChg chg="del">
        <pc:chgData name="Froduald Kabanza" userId="edf393d0-642b-4b9e-8c75-f62133241689" providerId="ADAL" clId="{45F2BCDF-5F9D-4981-8FB9-A70BC0FAAE65}" dt="2022-02-10T12:21:20.592" v="48" actId="2696"/>
        <pc:sldMkLst>
          <pc:docMk/>
          <pc:sldMk cId="4257701338" sldId="704"/>
        </pc:sldMkLst>
      </pc:sldChg>
      <pc:sldChg chg="add del">
        <pc:chgData name="Froduald Kabanza" userId="edf393d0-642b-4b9e-8c75-f62133241689" providerId="ADAL" clId="{45F2BCDF-5F9D-4981-8FB9-A70BC0FAAE65}" dt="2022-02-10T12:35:10.934" v="149" actId="2696"/>
        <pc:sldMkLst>
          <pc:docMk/>
          <pc:sldMk cId="2625391749" sldId="705"/>
        </pc:sldMkLst>
      </pc:sldChg>
      <pc:sldChg chg="add del">
        <pc:chgData name="Froduald Kabanza" userId="edf393d0-642b-4b9e-8c75-f62133241689" providerId="ADAL" clId="{45F2BCDF-5F9D-4981-8FB9-A70BC0FAAE65}" dt="2022-02-10T12:35:10.934" v="149" actId="2696"/>
        <pc:sldMkLst>
          <pc:docMk/>
          <pc:sldMk cId="0" sldId="706"/>
        </pc:sldMkLst>
      </pc:sldChg>
      <pc:sldChg chg="del">
        <pc:chgData name="Froduald Kabanza" userId="edf393d0-642b-4b9e-8c75-f62133241689" providerId="ADAL" clId="{45F2BCDF-5F9D-4981-8FB9-A70BC0FAAE65}" dt="2022-02-10T12:21:20.592" v="48" actId="2696"/>
        <pc:sldMkLst>
          <pc:docMk/>
          <pc:sldMk cId="1903501689" sldId="706"/>
        </pc:sldMkLst>
      </pc:sldChg>
      <pc:sldChg chg="add del">
        <pc:chgData name="Froduald Kabanza" userId="edf393d0-642b-4b9e-8c75-f62133241689" providerId="ADAL" clId="{45F2BCDF-5F9D-4981-8FB9-A70BC0FAAE65}" dt="2022-02-10T12:35:10.934" v="149" actId="2696"/>
        <pc:sldMkLst>
          <pc:docMk/>
          <pc:sldMk cId="0" sldId="707"/>
        </pc:sldMkLst>
      </pc:sldChg>
      <pc:sldChg chg="del">
        <pc:chgData name="Froduald Kabanza" userId="edf393d0-642b-4b9e-8c75-f62133241689" providerId="ADAL" clId="{45F2BCDF-5F9D-4981-8FB9-A70BC0FAAE65}" dt="2022-02-10T12:21:20.592" v="48" actId="2696"/>
        <pc:sldMkLst>
          <pc:docMk/>
          <pc:sldMk cId="2119595310" sldId="707"/>
        </pc:sldMkLst>
      </pc:sldChg>
      <pc:sldChg chg="add del">
        <pc:chgData name="Froduald Kabanza" userId="edf393d0-642b-4b9e-8c75-f62133241689" providerId="ADAL" clId="{45F2BCDF-5F9D-4981-8FB9-A70BC0FAAE65}" dt="2022-02-10T12:35:10.934" v="149" actId="2696"/>
        <pc:sldMkLst>
          <pc:docMk/>
          <pc:sldMk cId="0" sldId="708"/>
        </pc:sldMkLst>
      </pc:sldChg>
      <pc:sldChg chg="del">
        <pc:chgData name="Froduald Kabanza" userId="edf393d0-642b-4b9e-8c75-f62133241689" providerId="ADAL" clId="{45F2BCDF-5F9D-4981-8FB9-A70BC0FAAE65}" dt="2022-02-10T12:21:20.592" v="48" actId="2696"/>
        <pc:sldMkLst>
          <pc:docMk/>
          <pc:sldMk cId="3053993539" sldId="708"/>
        </pc:sldMkLst>
      </pc:sldChg>
      <pc:sldChg chg="add del">
        <pc:chgData name="Froduald Kabanza" userId="edf393d0-642b-4b9e-8c75-f62133241689" providerId="ADAL" clId="{45F2BCDF-5F9D-4981-8FB9-A70BC0FAAE65}" dt="2022-02-10T12:35:10.934" v="149" actId="2696"/>
        <pc:sldMkLst>
          <pc:docMk/>
          <pc:sldMk cId="0" sldId="709"/>
        </pc:sldMkLst>
      </pc:sldChg>
      <pc:sldChg chg="del">
        <pc:chgData name="Froduald Kabanza" userId="edf393d0-642b-4b9e-8c75-f62133241689" providerId="ADAL" clId="{45F2BCDF-5F9D-4981-8FB9-A70BC0FAAE65}" dt="2022-02-10T12:21:20.592" v="48" actId="2696"/>
        <pc:sldMkLst>
          <pc:docMk/>
          <pc:sldMk cId="4073142574" sldId="709"/>
        </pc:sldMkLst>
      </pc:sldChg>
      <pc:sldChg chg="add del">
        <pc:chgData name="Froduald Kabanza" userId="edf393d0-642b-4b9e-8c75-f62133241689" providerId="ADAL" clId="{45F2BCDF-5F9D-4981-8FB9-A70BC0FAAE65}" dt="2022-02-10T12:35:10.934" v="149" actId="2696"/>
        <pc:sldMkLst>
          <pc:docMk/>
          <pc:sldMk cId="0" sldId="710"/>
        </pc:sldMkLst>
      </pc:sldChg>
      <pc:sldChg chg="add del">
        <pc:chgData name="Froduald Kabanza" userId="edf393d0-642b-4b9e-8c75-f62133241689" providerId="ADAL" clId="{45F2BCDF-5F9D-4981-8FB9-A70BC0FAAE65}" dt="2022-02-10T12:35:10.934" v="149" actId="2696"/>
        <pc:sldMkLst>
          <pc:docMk/>
          <pc:sldMk cId="0" sldId="711"/>
        </pc:sldMkLst>
      </pc:sldChg>
      <pc:sldChg chg="modSp del">
        <pc:chgData name="Froduald Kabanza" userId="edf393d0-642b-4b9e-8c75-f62133241689" providerId="ADAL" clId="{45F2BCDF-5F9D-4981-8FB9-A70BC0FAAE65}" dt="2022-02-10T12:21:20.592" v="48" actId="2696"/>
        <pc:sldMkLst>
          <pc:docMk/>
          <pc:sldMk cId="3452300245" sldId="711"/>
        </pc:sldMkLst>
        <pc:spChg chg="mod">
          <ac:chgData name="Froduald Kabanza" userId="edf393d0-642b-4b9e-8c75-f62133241689" providerId="ADAL" clId="{45F2BCDF-5F9D-4981-8FB9-A70BC0FAAE65}" dt="2022-02-10T12:14:56.049" v="11" actId="20577"/>
          <ac:spMkLst>
            <pc:docMk/>
            <pc:sldMk cId="3452300245" sldId="711"/>
            <ac:spMk id="31746" creationId="{5893CD92-A877-4262-91CE-0D201DA015DD}"/>
          </ac:spMkLst>
        </pc:spChg>
      </pc:sldChg>
      <pc:sldChg chg="add del">
        <pc:chgData name="Froduald Kabanza" userId="edf393d0-642b-4b9e-8c75-f62133241689" providerId="ADAL" clId="{45F2BCDF-5F9D-4981-8FB9-A70BC0FAAE65}" dt="2022-02-10T12:35:10.934" v="149" actId="2696"/>
        <pc:sldMkLst>
          <pc:docMk/>
          <pc:sldMk cId="0" sldId="712"/>
        </pc:sldMkLst>
      </pc:sldChg>
      <pc:sldChg chg="modSp del mod">
        <pc:chgData name="Froduald Kabanza" userId="edf393d0-642b-4b9e-8c75-f62133241689" providerId="ADAL" clId="{45F2BCDF-5F9D-4981-8FB9-A70BC0FAAE65}" dt="2022-02-10T12:21:20.592" v="48" actId="2696"/>
        <pc:sldMkLst>
          <pc:docMk/>
          <pc:sldMk cId="895743643" sldId="712"/>
        </pc:sldMkLst>
        <pc:spChg chg="mod">
          <ac:chgData name="Froduald Kabanza" userId="edf393d0-642b-4b9e-8c75-f62133241689" providerId="ADAL" clId="{45F2BCDF-5F9D-4981-8FB9-A70BC0FAAE65}" dt="2022-02-10T12:15:36.554" v="12" actId="20577"/>
          <ac:spMkLst>
            <pc:docMk/>
            <pc:sldMk cId="895743643" sldId="712"/>
            <ac:spMk id="31746" creationId="{5893CD92-A877-4262-91CE-0D201DA015DD}"/>
          </ac:spMkLst>
        </pc:spChg>
      </pc:sldChg>
      <pc:sldChg chg="add del">
        <pc:chgData name="Froduald Kabanza" userId="edf393d0-642b-4b9e-8c75-f62133241689" providerId="ADAL" clId="{45F2BCDF-5F9D-4981-8FB9-A70BC0FAAE65}" dt="2022-02-10T12:35:10.934" v="149" actId="2696"/>
        <pc:sldMkLst>
          <pc:docMk/>
          <pc:sldMk cId="0" sldId="713"/>
        </pc:sldMkLst>
      </pc:sldChg>
      <pc:sldChg chg="del">
        <pc:chgData name="Froduald Kabanza" userId="edf393d0-642b-4b9e-8c75-f62133241689" providerId="ADAL" clId="{45F2BCDF-5F9D-4981-8FB9-A70BC0FAAE65}" dt="2022-02-10T12:21:20.592" v="48" actId="2696"/>
        <pc:sldMkLst>
          <pc:docMk/>
          <pc:sldMk cId="2163997403" sldId="713"/>
        </pc:sldMkLst>
      </pc:sldChg>
      <pc:sldChg chg="add del">
        <pc:chgData name="Froduald Kabanza" userId="edf393d0-642b-4b9e-8c75-f62133241689" providerId="ADAL" clId="{45F2BCDF-5F9D-4981-8FB9-A70BC0FAAE65}" dt="2022-02-10T12:35:10.934" v="149" actId="2696"/>
        <pc:sldMkLst>
          <pc:docMk/>
          <pc:sldMk cId="0" sldId="714"/>
        </pc:sldMkLst>
      </pc:sldChg>
      <pc:sldChg chg="del">
        <pc:chgData name="Froduald Kabanza" userId="edf393d0-642b-4b9e-8c75-f62133241689" providerId="ADAL" clId="{45F2BCDF-5F9D-4981-8FB9-A70BC0FAAE65}" dt="2022-02-10T12:21:20.592" v="48" actId="2696"/>
        <pc:sldMkLst>
          <pc:docMk/>
          <pc:sldMk cId="3661825411" sldId="714"/>
        </pc:sldMkLst>
      </pc:sldChg>
      <pc:sldChg chg="add del">
        <pc:chgData name="Froduald Kabanza" userId="edf393d0-642b-4b9e-8c75-f62133241689" providerId="ADAL" clId="{45F2BCDF-5F9D-4981-8FB9-A70BC0FAAE65}" dt="2022-02-10T12:35:10.934" v="149" actId="2696"/>
        <pc:sldMkLst>
          <pc:docMk/>
          <pc:sldMk cId="4095176674" sldId="715"/>
        </pc:sldMkLst>
      </pc:sldChg>
      <pc:sldChg chg="add del">
        <pc:chgData name="Froduald Kabanza" userId="edf393d0-642b-4b9e-8c75-f62133241689" providerId="ADAL" clId="{45F2BCDF-5F9D-4981-8FB9-A70BC0FAAE65}" dt="2022-02-10T12:35:10.934" v="149" actId="2696"/>
        <pc:sldMkLst>
          <pc:docMk/>
          <pc:sldMk cId="0" sldId="716"/>
        </pc:sldMkLst>
      </pc:sldChg>
      <pc:sldChg chg="add del">
        <pc:chgData name="Froduald Kabanza" userId="edf393d0-642b-4b9e-8c75-f62133241689" providerId="ADAL" clId="{45F2BCDF-5F9D-4981-8FB9-A70BC0FAAE65}" dt="2022-02-10T12:35:10.934" v="149" actId="2696"/>
        <pc:sldMkLst>
          <pc:docMk/>
          <pc:sldMk cId="0" sldId="717"/>
        </pc:sldMkLst>
      </pc:sldChg>
      <pc:sldChg chg="add del">
        <pc:chgData name="Froduald Kabanza" userId="edf393d0-642b-4b9e-8c75-f62133241689" providerId="ADAL" clId="{45F2BCDF-5F9D-4981-8FB9-A70BC0FAAE65}" dt="2022-02-10T12:35:10.934" v="149" actId="2696"/>
        <pc:sldMkLst>
          <pc:docMk/>
          <pc:sldMk cId="0" sldId="718"/>
        </pc:sldMkLst>
      </pc:sldChg>
      <pc:sldChg chg="add del">
        <pc:chgData name="Froduald Kabanza" userId="edf393d0-642b-4b9e-8c75-f62133241689" providerId="ADAL" clId="{45F2BCDF-5F9D-4981-8FB9-A70BC0FAAE65}" dt="2022-02-10T12:35:10.934" v="149" actId="2696"/>
        <pc:sldMkLst>
          <pc:docMk/>
          <pc:sldMk cId="0" sldId="719"/>
        </pc:sldMkLst>
      </pc:sldChg>
      <pc:sldChg chg="add del">
        <pc:chgData name="Froduald Kabanza" userId="edf393d0-642b-4b9e-8c75-f62133241689" providerId="ADAL" clId="{45F2BCDF-5F9D-4981-8FB9-A70BC0FAAE65}" dt="2022-02-10T12:35:10.934" v="149" actId="2696"/>
        <pc:sldMkLst>
          <pc:docMk/>
          <pc:sldMk cId="2851181700" sldId="720"/>
        </pc:sldMkLst>
      </pc:sldChg>
      <pc:sldChg chg="add del">
        <pc:chgData name="Froduald Kabanza" userId="edf393d0-642b-4b9e-8c75-f62133241689" providerId="ADAL" clId="{45F2BCDF-5F9D-4981-8FB9-A70BC0FAAE65}" dt="2022-02-10T12:35:10.934" v="149" actId="2696"/>
        <pc:sldMkLst>
          <pc:docMk/>
          <pc:sldMk cId="0" sldId="721"/>
        </pc:sldMkLst>
      </pc:sldChg>
      <pc:sldChg chg="add del">
        <pc:chgData name="Froduald Kabanza" userId="edf393d0-642b-4b9e-8c75-f62133241689" providerId="ADAL" clId="{45F2BCDF-5F9D-4981-8FB9-A70BC0FAAE65}" dt="2022-02-10T12:35:10.934" v="149" actId="2696"/>
        <pc:sldMkLst>
          <pc:docMk/>
          <pc:sldMk cId="3044614238" sldId="722"/>
        </pc:sldMkLst>
      </pc:sldChg>
      <pc:sldChg chg="add del">
        <pc:chgData name="Froduald Kabanza" userId="edf393d0-642b-4b9e-8c75-f62133241689" providerId="ADAL" clId="{45F2BCDF-5F9D-4981-8FB9-A70BC0FAAE65}" dt="2022-02-10T12:35:10.934" v="149" actId="2696"/>
        <pc:sldMkLst>
          <pc:docMk/>
          <pc:sldMk cId="20563653" sldId="723"/>
        </pc:sldMkLst>
      </pc:sldChg>
      <pc:sldChg chg="add del">
        <pc:chgData name="Froduald Kabanza" userId="edf393d0-642b-4b9e-8c75-f62133241689" providerId="ADAL" clId="{45F2BCDF-5F9D-4981-8FB9-A70BC0FAAE65}" dt="2022-02-10T12:35:10.934" v="149" actId="2696"/>
        <pc:sldMkLst>
          <pc:docMk/>
          <pc:sldMk cId="481756040" sldId="724"/>
        </pc:sldMkLst>
      </pc:sldChg>
      <pc:sldChg chg="add del">
        <pc:chgData name="Froduald Kabanza" userId="edf393d0-642b-4b9e-8c75-f62133241689" providerId="ADAL" clId="{45F2BCDF-5F9D-4981-8FB9-A70BC0FAAE65}" dt="2022-02-10T12:35:10.934" v="149" actId="2696"/>
        <pc:sldMkLst>
          <pc:docMk/>
          <pc:sldMk cId="0" sldId="725"/>
        </pc:sldMkLst>
      </pc:sldChg>
      <pc:sldChg chg="add del">
        <pc:chgData name="Froduald Kabanza" userId="edf393d0-642b-4b9e-8c75-f62133241689" providerId="ADAL" clId="{45F2BCDF-5F9D-4981-8FB9-A70BC0FAAE65}" dt="2022-02-10T12:35:10.934" v="149" actId="2696"/>
        <pc:sldMkLst>
          <pc:docMk/>
          <pc:sldMk cId="0" sldId="726"/>
        </pc:sldMkLst>
      </pc:sldChg>
      <pc:sldChg chg="add del">
        <pc:chgData name="Froduald Kabanza" userId="edf393d0-642b-4b9e-8c75-f62133241689" providerId="ADAL" clId="{45F2BCDF-5F9D-4981-8FB9-A70BC0FAAE65}" dt="2022-02-10T12:35:10.934" v="149" actId="2696"/>
        <pc:sldMkLst>
          <pc:docMk/>
          <pc:sldMk cId="0" sldId="727"/>
        </pc:sldMkLst>
      </pc:sldChg>
      <pc:sldChg chg="add del">
        <pc:chgData name="Froduald Kabanza" userId="edf393d0-642b-4b9e-8c75-f62133241689" providerId="ADAL" clId="{45F2BCDF-5F9D-4981-8FB9-A70BC0FAAE65}" dt="2022-02-10T12:35:10.934" v="149" actId="2696"/>
        <pc:sldMkLst>
          <pc:docMk/>
          <pc:sldMk cId="1806474946" sldId="728"/>
        </pc:sldMkLst>
      </pc:sldChg>
      <pc:sldChg chg="add del">
        <pc:chgData name="Froduald Kabanza" userId="edf393d0-642b-4b9e-8c75-f62133241689" providerId="ADAL" clId="{45F2BCDF-5F9D-4981-8FB9-A70BC0FAAE65}" dt="2022-02-10T12:35:10.934" v="149" actId="2696"/>
        <pc:sldMkLst>
          <pc:docMk/>
          <pc:sldMk cId="0" sldId="729"/>
        </pc:sldMkLst>
      </pc:sldChg>
      <pc:sldChg chg="add del">
        <pc:chgData name="Froduald Kabanza" userId="edf393d0-642b-4b9e-8c75-f62133241689" providerId="ADAL" clId="{45F2BCDF-5F9D-4981-8FB9-A70BC0FAAE65}" dt="2022-02-10T12:35:10.934" v="149" actId="2696"/>
        <pc:sldMkLst>
          <pc:docMk/>
          <pc:sldMk cId="0" sldId="730"/>
        </pc:sldMkLst>
      </pc:sldChg>
      <pc:sldChg chg="add del">
        <pc:chgData name="Froduald Kabanza" userId="edf393d0-642b-4b9e-8c75-f62133241689" providerId="ADAL" clId="{45F2BCDF-5F9D-4981-8FB9-A70BC0FAAE65}" dt="2022-02-10T12:35:10.934" v="149" actId="2696"/>
        <pc:sldMkLst>
          <pc:docMk/>
          <pc:sldMk cId="0" sldId="731"/>
        </pc:sldMkLst>
      </pc:sldChg>
      <pc:sldChg chg="add del">
        <pc:chgData name="Froduald Kabanza" userId="edf393d0-642b-4b9e-8c75-f62133241689" providerId="ADAL" clId="{45F2BCDF-5F9D-4981-8FB9-A70BC0FAAE65}" dt="2022-02-10T12:35:10.934" v="149" actId="2696"/>
        <pc:sldMkLst>
          <pc:docMk/>
          <pc:sldMk cId="0" sldId="732"/>
        </pc:sldMkLst>
      </pc:sldChg>
      <pc:sldChg chg="add del">
        <pc:chgData name="Froduald Kabanza" userId="edf393d0-642b-4b9e-8c75-f62133241689" providerId="ADAL" clId="{45F2BCDF-5F9D-4981-8FB9-A70BC0FAAE65}" dt="2022-02-10T12:35:10.934" v="149" actId="2696"/>
        <pc:sldMkLst>
          <pc:docMk/>
          <pc:sldMk cId="0" sldId="733"/>
        </pc:sldMkLst>
      </pc:sldChg>
      <pc:sldChg chg="add del">
        <pc:chgData name="Froduald Kabanza" userId="edf393d0-642b-4b9e-8c75-f62133241689" providerId="ADAL" clId="{45F2BCDF-5F9D-4981-8FB9-A70BC0FAAE65}" dt="2022-02-10T12:35:20.448" v="150" actId="2696"/>
        <pc:sldMkLst>
          <pc:docMk/>
          <pc:sldMk cId="0" sldId="734"/>
        </pc:sldMkLst>
      </pc:sldChg>
      <pc:sldChg chg="del">
        <pc:chgData name="Froduald Kabanza" userId="edf393d0-642b-4b9e-8c75-f62133241689" providerId="ADAL" clId="{45F2BCDF-5F9D-4981-8FB9-A70BC0FAAE65}" dt="2022-02-10T12:21:20.592" v="48" actId="2696"/>
        <pc:sldMkLst>
          <pc:docMk/>
          <pc:sldMk cId="2728600404" sldId="734"/>
        </pc:sldMkLst>
      </pc:sldChg>
      <pc:sldChg chg="add">
        <pc:chgData name="Froduald Kabanza" userId="edf393d0-642b-4b9e-8c75-f62133241689" providerId="ADAL" clId="{45F2BCDF-5F9D-4981-8FB9-A70BC0FAAE65}" dt="2022-02-10T12:29:35.857" v="125"/>
        <pc:sldMkLst>
          <pc:docMk/>
          <pc:sldMk cId="1354653363" sldId="735"/>
        </pc:sldMkLst>
      </pc:sldChg>
      <pc:sldChg chg="addSp delSp modSp add mod">
        <pc:chgData name="Froduald Kabanza" userId="edf393d0-642b-4b9e-8c75-f62133241689" providerId="ADAL" clId="{45F2BCDF-5F9D-4981-8FB9-A70BC0FAAE65}" dt="2022-03-24T11:53:23.555" v="205" actId="14100"/>
        <pc:sldMkLst>
          <pc:docMk/>
          <pc:sldMk cId="3005013936" sldId="736"/>
        </pc:sldMkLst>
        <pc:spChg chg="del">
          <ac:chgData name="Froduald Kabanza" userId="edf393d0-642b-4b9e-8c75-f62133241689" providerId="ADAL" clId="{45F2BCDF-5F9D-4981-8FB9-A70BC0FAAE65}" dt="2022-03-24T11:50:54.246" v="177" actId="478"/>
          <ac:spMkLst>
            <pc:docMk/>
            <pc:sldMk cId="3005013936" sldId="736"/>
            <ac:spMk id="2" creationId="{00000000-0000-0000-0000-000000000000}"/>
          </ac:spMkLst>
        </pc:spChg>
        <pc:spChg chg="add del mod">
          <ac:chgData name="Froduald Kabanza" userId="edf393d0-642b-4b9e-8c75-f62133241689" providerId="ADAL" clId="{45F2BCDF-5F9D-4981-8FB9-A70BC0FAAE65}" dt="2022-03-24T11:51:03.610" v="179" actId="478"/>
          <ac:spMkLst>
            <pc:docMk/>
            <pc:sldMk cId="3005013936" sldId="736"/>
            <ac:spMk id="3" creationId="{8393666F-CB42-4A1E-AB41-48290728128F}"/>
          </ac:spMkLst>
        </pc:spChg>
        <pc:spChg chg="del">
          <ac:chgData name="Froduald Kabanza" userId="edf393d0-642b-4b9e-8c75-f62133241689" providerId="ADAL" clId="{45F2BCDF-5F9D-4981-8FB9-A70BC0FAAE65}" dt="2022-03-24T11:50:54.246" v="177" actId="478"/>
          <ac:spMkLst>
            <pc:docMk/>
            <pc:sldMk cId="3005013936" sldId="736"/>
            <ac:spMk id="8" creationId="{00000000-0000-0000-0000-000000000000}"/>
          </ac:spMkLst>
        </pc:spChg>
        <pc:spChg chg="del">
          <ac:chgData name="Froduald Kabanza" userId="edf393d0-642b-4b9e-8c75-f62133241689" providerId="ADAL" clId="{45F2BCDF-5F9D-4981-8FB9-A70BC0FAAE65}" dt="2022-03-24T11:50:54.246" v="177" actId="478"/>
          <ac:spMkLst>
            <pc:docMk/>
            <pc:sldMk cId="3005013936" sldId="736"/>
            <ac:spMk id="9" creationId="{00000000-0000-0000-0000-000000000000}"/>
          </ac:spMkLst>
        </pc:spChg>
        <pc:spChg chg="add mod">
          <ac:chgData name="Froduald Kabanza" userId="edf393d0-642b-4b9e-8c75-f62133241689" providerId="ADAL" clId="{45F2BCDF-5F9D-4981-8FB9-A70BC0FAAE65}" dt="2022-03-24T11:51:35.284" v="186"/>
          <ac:spMkLst>
            <pc:docMk/>
            <pc:sldMk cId="3005013936" sldId="736"/>
            <ac:spMk id="12" creationId="{F6737EA5-C48E-49E9-B124-41F545005F1E}"/>
          </ac:spMkLst>
        </pc:spChg>
        <pc:spChg chg="add mod">
          <ac:chgData name="Froduald Kabanza" userId="edf393d0-642b-4b9e-8c75-f62133241689" providerId="ADAL" clId="{45F2BCDF-5F9D-4981-8FB9-A70BC0FAAE65}" dt="2022-03-24T11:53:23.555" v="205" actId="14100"/>
          <ac:spMkLst>
            <pc:docMk/>
            <pc:sldMk cId="3005013936" sldId="736"/>
            <ac:spMk id="13" creationId="{26BE8ADF-CD6E-4101-8EE9-60698A4CF1F8}"/>
          </ac:spMkLst>
        </pc:spChg>
        <pc:spChg chg="add mod">
          <ac:chgData name="Froduald Kabanza" userId="edf393d0-642b-4b9e-8c75-f62133241689" providerId="ADAL" clId="{45F2BCDF-5F9D-4981-8FB9-A70BC0FAAE65}" dt="2022-03-24T11:51:35.284" v="186"/>
          <ac:spMkLst>
            <pc:docMk/>
            <pc:sldMk cId="3005013936" sldId="736"/>
            <ac:spMk id="14" creationId="{52B191C4-F018-465F-BA99-D735DBD506AB}"/>
          </ac:spMkLst>
        </pc:spChg>
        <pc:picChg chg="add mod">
          <ac:chgData name="Froduald Kabanza" userId="edf393d0-642b-4b9e-8c75-f62133241689" providerId="ADAL" clId="{45F2BCDF-5F9D-4981-8FB9-A70BC0FAAE65}" dt="2022-03-24T11:51:24.081" v="185" actId="14100"/>
          <ac:picMkLst>
            <pc:docMk/>
            <pc:sldMk cId="3005013936" sldId="736"/>
            <ac:picMk id="11" creationId="{70270DA3-33B6-4889-9C65-0A526559D397}"/>
          </ac:picMkLst>
        </pc:picChg>
        <pc:picChg chg="del">
          <ac:chgData name="Froduald Kabanza" userId="edf393d0-642b-4b9e-8c75-f62133241689" providerId="ADAL" clId="{45F2BCDF-5F9D-4981-8FB9-A70BC0FAAE65}" dt="2022-03-24T11:51:00.285" v="178" actId="478"/>
          <ac:picMkLst>
            <pc:docMk/>
            <pc:sldMk cId="3005013936" sldId="736"/>
            <ac:picMk id="30723" creationId="{00000000-0000-0000-0000-000000000000}"/>
          </ac:picMkLst>
        </pc:picChg>
      </pc:sldChg>
    </pc:docChg>
  </pc:docChgLst>
  <pc:docChgLst>
    <pc:chgData name="DJeff Kanda Nkashama" userId="S::nkad2101@usherbrooke.ca::c3c87171-fd8c-4e2b-8ca8-32e7de6ccf7b" providerId="AD" clId="Web-{98D6D022-0ADA-4BB0-ACDD-AABB1D16C845}"/>
    <pc:docChg chg="modSld">
      <pc:chgData name="DJeff Kanda Nkashama" userId="S::nkad2101@usherbrooke.ca::c3c87171-fd8c-4e2b-8ca8-32e7de6ccf7b" providerId="AD" clId="Web-{98D6D022-0ADA-4BB0-ACDD-AABB1D16C845}" dt="2022-01-13T01:49:25.182" v="40" actId="1076"/>
      <pc:docMkLst>
        <pc:docMk/>
      </pc:docMkLst>
      <pc:sldChg chg="addSp modSp">
        <pc:chgData name="DJeff Kanda Nkashama" userId="S::nkad2101@usherbrooke.ca::c3c87171-fd8c-4e2b-8ca8-32e7de6ccf7b" providerId="AD" clId="Web-{98D6D022-0ADA-4BB0-ACDD-AABB1D16C845}" dt="2022-01-13T01:49:25.182" v="40" actId="1076"/>
        <pc:sldMkLst>
          <pc:docMk/>
          <pc:sldMk cId="436770665" sldId="281"/>
        </pc:sldMkLst>
        <pc:spChg chg="add mod">
          <ac:chgData name="DJeff Kanda Nkashama" userId="S::nkad2101@usherbrooke.ca::c3c87171-fd8c-4e2b-8ca8-32e7de6ccf7b" providerId="AD" clId="Web-{98D6D022-0ADA-4BB0-ACDD-AABB1D16C845}" dt="2022-01-13T01:49:25.182" v="40" actId="1076"/>
          <ac:spMkLst>
            <pc:docMk/>
            <pc:sldMk cId="436770665" sldId="281"/>
            <ac:spMk id="11" creationId="{A18F5F79-F8F9-4054-BCD7-18A845DE28A7}"/>
          </ac:spMkLst>
        </pc:spChg>
        <pc:spChg chg="add mod">
          <ac:chgData name="DJeff Kanda Nkashama" userId="S::nkad2101@usherbrooke.ca::c3c87171-fd8c-4e2b-8ca8-32e7de6ccf7b" providerId="AD" clId="Web-{98D6D022-0ADA-4BB0-ACDD-AABB1D16C845}" dt="2022-01-13T01:46:35.430" v="31" actId="20577"/>
          <ac:spMkLst>
            <pc:docMk/>
            <pc:sldMk cId="436770665" sldId="281"/>
            <ac:spMk id="37" creationId="{FAB44BBE-51A0-46A5-84BE-A6717A5241F3}"/>
          </ac:spMkLst>
        </pc:spChg>
        <pc:spChg chg="add mod">
          <ac:chgData name="DJeff Kanda Nkashama" userId="S::nkad2101@usherbrooke.ca::c3c87171-fd8c-4e2b-8ca8-32e7de6ccf7b" providerId="AD" clId="Web-{98D6D022-0ADA-4BB0-ACDD-AABB1D16C845}" dt="2022-01-13T01:46:46.477" v="34" actId="20577"/>
          <ac:spMkLst>
            <pc:docMk/>
            <pc:sldMk cId="436770665" sldId="281"/>
            <ac:spMk id="38" creationId="{B4C8F5B3-7FA5-4F92-AB85-029EB6DE269B}"/>
          </ac:spMkLst>
        </pc:spChg>
        <pc:cxnChg chg="add mod">
          <ac:chgData name="DJeff Kanda Nkashama" userId="S::nkad2101@usherbrooke.ca::c3c87171-fd8c-4e2b-8ca8-32e7de6ccf7b" providerId="AD" clId="Web-{98D6D022-0ADA-4BB0-ACDD-AABB1D16C845}" dt="2022-01-13T01:47:42.118" v="39" actId="14100"/>
          <ac:cxnSpMkLst>
            <pc:docMk/>
            <pc:sldMk cId="436770665" sldId="281"/>
            <ac:cxnSpMk id="39" creationId="{DA2FF6C9-E55B-4549-B22E-ECD9041FBAB7}"/>
          </ac:cxnSpMkLst>
        </pc:cxnChg>
      </pc:sldChg>
    </pc:docChg>
  </pc:docChgLst>
  <pc:docChgLst>
    <pc:chgData name="Froduald Kabanza" userId="edf393d0-642b-4b9e-8c75-f62133241689" providerId="ADAL" clId="{0C94AB9F-34DA-44D4-A4F1-AF6BF0F44370}"/>
    <pc:docChg chg="undo custSel addSld delSld modSld sldOrd addSection delSection modSection">
      <pc:chgData name="Froduald Kabanza" userId="edf393d0-642b-4b9e-8c75-f62133241689" providerId="ADAL" clId="{0C94AB9F-34DA-44D4-A4F1-AF6BF0F44370}" dt="2022-01-28T12:47:53.560" v="2294"/>
      <pc:docMkLst>
        <pc:docMk/>
      </pc:docMkLst>
      <pc:sldChg chg="modSp mod">
        <pc:chgData name="Froduald Kabanza" userId="edf393d0-642b-4b9e-8c75-f62133241689" providerId="ADAL" clId="{0C94AB9F-34DA-44D4-A4F1-AF6BF0F44370}" dt="2022-01-28T10:48:59.174" v="5" actId="20577"/>
        <pc:sldMkLst>
          <pc:docMk/>
          <pc:sldMk cId="0" sldId="258"/>
        </pc:sldMkLst>
        <pc:spChg chg="mod">
          <ac:chgData name="Froduald Kabanza" userId="edf393d0-642b-4b9e-8c75-f62133241689" providerId="ADAL" clId="{0C94AB9F-34DA-44D4-A4F1-AF6BF0F44370}" dt="2022-01-28T10:48:59.174" v="5" actId="20577"/>
          <ac:spMkLst>
            <pc:docMk/>
            <pc:sldMk cId="0" sldId="258"/>
            <ac:spMk id="75779" creationId="{00000000-0000-0000-0000-000000000000}"/>
          </ac:spMkLst>
        </pc:spChg>
      </pc:sldChg>
      <pc:sldChg chg="ord">
        <pc:chgData name="Froduald Kabanza" userId="edf393d0-642b-4b9e-8c75-f62133241689" providerId="ADAL" clId="{0C94AB9F-34DA-44D4-A4F1-AF6BF0F44370}" dt="2022-01-28T10:53:53.571" v="157"/>
        <pc:sldMkLst>
          <pc:docMk/>
          <pc:sldMk cId="0" sldId="270"/>
        </pc:sldMkLst>
      </pc:sldChg>
      <pc:sldChg chg="modSp mod ord modNotesTx">
        <pc:chgData name="Froduald Kabanza" userId="edf393d0-642b-4b9e-8c75-f62133241689" providerId="ADAL" clId="{0C94AB9F-34DA-44D4-A4F1-AF6BF0F44370}" dt="2022-01-28T11:56:57.509" v="507"/>
        <pc:sldMkLst>
          <pc:docMk/>
          <pc:sldMk cId="0" sldId="273"/>
        </pc:sldMkLst>
        <pc:spChg chg="mod">
          <ac:chgData name="Froduald Kabanza" userId="edf393d0-642b-4b9e-8c75-f62133241689" providerId="ADAL" clId="{0C94AB9F-34DA-44D4-A4F1-AF6BF0F44370}" dt="2022-01-28T11:56:14.741" v="504" actId="5793"/>
          <ac:spMkLst>
            <pc:docMk/>
            <pc:sldMk cId="0" sldId="273"/>
            <ac:spMk id="71683" creationId="{00000000-0000-0000-0000-000000000000}"/>
          </ac:spMkLst>
        </pc:spChg>
      </pc:sldChg>
      <pc:sldChg chg="del">
        <pc:chgData name="Froduald Kabanza" userId="edf393d0-642b-4b9e-8c75-f62133241689" providerId="ADAL" clId="{0C94AB9F-34DA-44D4-A4F1-AF6BF0F44370}" dt="2022-01-28T10:53:32.111" v="155" actId="2696"/>
        <pc:sldMkLst>
          <pc:docMk/>
          <pc:sldMk cId="0" sldId="284"/>
        </pc:sldMkLst>
      </pc:sldChg>
      <pc:sldChg chg="del">
        <pc:chgData name="Froduald Kabanza" userId="edf393d0-642b-4b9e-8c75-f62133241689" providerId="ADAL" clId="{0C94AB9F-34DA-44D4-A4F1-AF6BF0F44370}" dt="2022-01-28T10:53:01.079" v="153" actId="2696"/>
        <pc:sldMkLst>
          <pc:docMk/>
          <pc:sldMk cId="0" sldId="291"/>
        </pc:sldMkLst>
      </pc:sldChg>
      <pc:sldChg chg="ord">
        <pc:chgData name="Froduald Kabanza" userId="edf393d0-642b-4b9e-8c75-f62133241689" providerId="ADAL" clId="{0C94AB9F-34DA-44D4-A4F1-AF6BF0F44370}" dt="2022-01-28T11:50:07.912" v="477"/>
        <pc:sldMkLst>
          <pc:docMk/>
          <pc:sldMk cId="2667678292" sldId="300"/>
        </pc:sldMkLst>
      </pc:sldChg>
      <pc:sldChg chg="addSp modSp mod modAnim">
        <pc:chgData name="Froduald Kabanza" userId="edf393d0-642b-4b9e-8c75-f62133241689" providerId="ADAL" clId="{0C94AB9F-34DA-44D4-A4F1-AF6BF0F44370}" dt="2022-01-28T12:44:49.982" v="2291" actId="20577"/>
        <pc:sldMkLst>
          <pc:docMk/>
          <pc:sldMk cId="2156395761" sldId="301"/>
        </pc:sldMkLst>
        <pc:spChg chg="mod">
          <ac:chgData name="Froduald Kabanza" userId="edf393d0-642b-4b9e-8c75-f62133241689" providerId="ADAL" clId="{0C94AB9F-34DA-44D4-A4F1-AF6BF0F44370}" dt="2022-01-28T12:44:49.982" v="2291" actId="20577"/>
          <ac:spMkLst>
            <pc:docMk/>
            <pc:sldMk cId="2156395761" sldId="301"/>
            <ac:spMk id="2" creationId="{00000000-0000-0000-0000-000000000000}"/>
          </ac:spMkLst>
        </pc:spChg>
        <pc:picChg chg="add mod">
          <ac:chgData name="Froduald Kabanza" userId="edf393d0-642b-4b9e-8c75-f62133241689" providerId="ADAL" clId="{0C94AB9F-34DA-44D4-A4F1-AF6BF0F44370}" dt="2022-01-28T11:51:08.192" v="485" actId="1076"/>
          <ac:picMkLst>
            <pc:docMk/>
            <pc:sldMk cId="2156395761" sldId="301"/>
            <ac:picMk id="10" creationId="{CE1F4674-5725-4123-893E-1B23F7C9954E}"/>
          </ac:picMkLst>
        </pc:picChg>
      </pc:sldChg>
      <pc:sldChg chg="modSp mod modAnim">
        <pc:chgData name="Froduald Kabanza" userId="edf393d0-642b-4b9e-8c75-f62133241689" providerId="ADAL" clId="{0C94AB9F-34DA-44D4-A4F1-AF6BF0F44370}" dt="2022-01-28T11:57:21.526" v="511" actId="14100"/>
        <pc:sldMkLst>
          <pc:docMk/>
          <pc:sldMk cId="1031080359" sldId="302"/>
        </pc:sldMkLst>
        <pc:spChg chg="mod">
          <ac:chgData name="Froduald Kabanza" userId="edf393d0-642b-4b9e-8c75-f62133241689" providerId="ADAL" clId="{0C94AB9F-34DA-44D4-A4F1-AF6BF0F44370}" dt="2022-01-28T11:57:21.526" v="511" actId="14100"/>
          <ac:spMkLst>
            <pc:docMk/>
            <pc:sldMk cId="1031080359" sldId="302"/>
            <ac:spMk id="2" creationId="{00000000-0000-0000-0000-000000000000}"/>
          </ac:spMkLst>
        </pc:spChg>
        <pc:spChg chg="mod">
          <ac:chgData name="Froduald Kabanza" userId="edf393d0-642b-4b9e-8c75-f62133241689" providerId="ADAL" clId="{0C94AB9F-34DA-44D4-A4F1-AF6BF0F44370}" dt="2022-01-28T11:57:19.038" v="510" actId="1076"/>
          <ac:spMkLst>
            <pc:docMk/>
            <pc:sldMk cId="1031080359" sldId="302"/>
            <ac:spMk id="16" creationId="{AEF68D0A-8E6D-4240-BFEF-1FBDA77DD61F}"/>
          </ac:spMkLst>
        </pc:spChg>
        <pc:spChg chg="mod">
          <ac:chgData name="Froduald Kabanza" userId="edf393d0-642b-4b9e-8c75-f62133241689" providerId="ADAL" clId="{0C94AB9F-34DA-44D4-A4F1-AF6BF0F44370}" dt="2022-01-28T11:57:19.038" v="510" actId="1076"/>
          <ac:spMkLst>
            <pc:docMk/>
            <pc:sldMk cId="1031080359" sldId="302"/>
            <ac:spMk id="18" creationId="{69EE59D9-E373-4809-82E5-5B25A92F6886}"/>
          </ac:spMkLst>
        </pc:spChg>
        <pc:picChg chg="mod">
          <ac:chgData name="Froduald Kabanza" userId="edf393d0-642b-4b9e-8c75-f62133241689" providerId="ADAL" clId="{0C94AB9F-34DA-44D4-A4F1-AF6BF0F44370}" dt="2022-01-28T11:57:19.038" v="510" actId="1076"/>
          <ac:picMkLst>
            <pc:docMk/>
            <pc:sldMk cId="1031080359" sldId="302"/>
            <ac:picMk id="11" creationId="{8A3AEE62-54F9-4022-BB80-E0F818391DA5}"/>
          </ac:picMkLst>
        </pc:picChg>
      </pc:sldChg>
      <pc:sldChg chg="modSp mod">
        <pc:chgData name="Froduald Kabanza" userId="edf393d0-642b-4b9e-8c75-f62133241689" providerId="ADAL" clId="{0C94AB9F-34DA-44D4-A4F1-AF6BF0F44370}" dt="2022-01-28T11:58:27.276" v="531" actId="20577"/>
        <pc:sldMkLst>
          <pc:docMk/>
          <pc:sldMk cId="1831209848" sldId="305"/>
        </pc:sldMkLst>
        <pc:spChg chg="mod">
          <ac:chgData name="Froduald Kabanza" userId="edf393d0-642b-4b9e-8c75-f62133241689" providerId="ADAL" clId="{0C94AB9F-34DA-44D4-A4F1-AF6BF0F44370}" dt="2022-01-28T11:58:27.276" v="531" actId="20577"/>
          <ac:spMkLst>
            <pc:docMk/>
            <pc:sldMk cId="1831209848" sldId="305"/>
            <ac:spMk id="50178" creationId="{00000000-0000-0000-0000-000000000000}"/>
          </ac:spMkLst>
        </pc:spChg>
      </pc:sldChg>
      <pc:sldChg chg="addSp modSp modAnim">
        <pc:chgData name="Froduald Kabanza" userId="edf393d0-642b-4b9e-8c75-f62133241689" providerId="ADAL" clId="{0C94AB9F-34DA-44D4-A4F1-AF6BF0F44370}" dt="2022-01-28T11:51:32.987" v="489"/>
        <pc:sldMkLst>
          <pc:docMk/>
          <pc:sldMk cId="3380569862" sldId="314"/>
        </pc:sldMkLst>
        <pc:picChg chg="add mod">
          <ac:chgData name="Froduald Kabanza" userId="edf393d0-642b-4b9e-8c75-f62133241689" providerId="ADAL" clId="{0C94AB9F-34DA-44D4-A4F1-AF6BF0F44370}" dt="2022-01-28T11:51:16.636" v="486"/>
          <ac:picMkLst>
            <pc:docMk/>
            <pc:sldMk cId="3380569862" sldId="314"/>
            <ac:picMk id="17" creationId="{86F58C1D-9C55-4DC3-AB66-3321CA32F835}"/>
          </ac:picMkLst>
        </pc:picChg>
      </pc:sldChg>
      <pc:sldChg chg="modSp modAnim">
        <pc:chgData name="Froduald Kabanza" userId="edf393d0-642b-4b9e-8c75-f62133241689" providerId="ADAL" clId="{0C94AB9F-34DA-44D4-A4F1-AF6BF0F44370}" dt="2022-01-28T12:00:43.373" v="539" actId="5793"/>
        <pc:sldMkLst>
          <pc:docMk/>
          <pc:sldMk cId="2610094761" sldId="315"/>
        </pc:sldMkLst>
        <pc:spChg chg="mod">
          <ac:chgData name="Froduald Kabanza" userId="edf393d0-642b-4b9e-8c75-f62133241689" providerId="ADAL" clId="{0C94AB9F-34DA-44D4-A4F1-AF6BF0F44370}" dt="2022-01-28T12:00:43.373" v="539" actId="5793"/>
          <ac:spMkLst>
            <pc:docMk/>
            <pc:sldMk cId="2610094761" sldId="315"/>
            <ac:spMk id="71683" creationId="{00000000-0000-0000-0000-000000000000}"/>
          </ac:spMkLst>
        </pc:spChg>
      </pc:sldChg>
      <pc:sldChg chg="modSp modAnim">
        <pc:chgData name="Froduald Kabanza" userId="edf393d0-642b-4b9e-8c75-f62133241689" providerId="ADAL" clId="{0C94AB9F-34DA-44D4-A4F1-AF6BF0F44370}" dt="2022-01-28T12:01:15.976" v="548" actId="5793"/>
        <pc:sldMkLst>
          <pc:docMk/>
          <pc:sldMk cId="729640008" sldId="321"/>
        </pc:sldMkLst>
        <pc:spChg chg="mod">
          <ac:chgData name="Froduald Kabanza" userId="edf393d0-642b-4b9e-8c75-f62133241689" providerId="ADAL" clId="{0C94AB9F-34DA-44D4-A4F1-AF6BF0F44370}" dt="2022-01-28T12:01:15.976" v="548" actId="5793"/>
          <ac:spMkLst>
            <pc:docMk/>
            <pc:sldMk cId="729640008" sldId="321"/>
            <ac:spMk id="71683" creationId="{00000000-0000-0000-0000-000000000000}"/>
          </ac:spMkLst>
        </pc:spChg>
      </pc:sldChg>
      <pc:sldChg chg="addSp modSp mod">
        <pc:chgData name="Froduald Kabanza" userId="edf393d0-642b-4b9e-8c75-f62133241689" providerId="ADAL" clId="{0C94AB9F-34DA-44D4-A4F1-AF6BF0F44370}" dt="2022-01-28T10:52:36.464" v="152" actId="1076"/>
        <pc:sldMkLst>
          <pc:docMk/>
          <pc:sldMk cId="2878374036" sldId="328"/>
        </pc:sldMkLst>
        <pc:spChg chg="mod">
          <ac:chgData name="Froduald Kabanza" userId="edf393d0-642b-4b9e-8c75-f62133241689" providerId="ADAL" clId="{0C94AB9F-34DA-44D4-A4F1-AF6BF0F44370}" dt="2022-01-28T10:51:19.335" v="148" actId="14100"/>
          <ac:spMkLst>
            <pc:docMk/>
            <pc:sldMk cId="2878374036" sldId="328"/>
            <ac:spMk id="96259" creationId="{00000000-0000-0000-0000-000000000000}"/>
          </ac:spMkLst>
        </pc:spChg>
        <pc:graphicFrameChg chg="add mod modGraphic">
          <ac:chgData name="Froduald Kabanza" userId="edf393d0-642b-4b9e-8c75-f62133241689" providerId="ADAL" clId="{0C94AB9F-34DA-44D4-A4F1-AF6BF0F44370}" dt="2022-01-28T10:52:36.464" v="152" actId="1076"/>
          <ac:graphicFrameMkLst>
            <pc:docMk/>
            <pc:sldMk cId="2878374036" sldId="328"/>
            <ac:graphicFrameMk id="3" creationId="{90B79B2C-9C10-46B7-AF92-2696E893FB05}"/>
          </ac:graphicFrameMkLst>
        </pc:graphicFrameChg>
      </pc:sldChg>
      <pc:sldChg chg="modSp mod">
        <pc:chgData name="Froduald Kabanza" userId="edf393d0-642b-4b9e-8c75-f62133241689" providerId="ADAL" clId="{0C94AB9F-34DA-44D4-A4F1-AF6BF0F44370}" dt="2022-01-28T12:42:22.881" v="2260" actId="1076"/>
        <pc:sldMkLst>
          <pc:docMk/>
          <pc:sldMk cId="154423500" sldId="332"/>
        </pc:sldMkLst>
        <pc:spChg chg="mod">
          <ac:chgData name="Froduald Kabanza" userId="edf393d0-642b-4b9e-8c75-f62133241689" providerId="ADAL" clId="{0C94AB9F-34DA-44D4-A4F1-AF6BF0F44370}" dt="2022-01-28T12:42:17.810" v="2259" actId="20577"/>
          <ac:spMkLst>
            <pc:docMk/>
            <pc:sldMk cId="154423500" sldId="332"/>
            <ac:spMk id="6" creationId="{50B0FB34-D872-45C2-9416-85ECF442F569}"/>
          </ac:spMkLst>
        </pc:spChg>
        <pc:spChg chg="mod">
          <ac:chgData name="Froduald Kabanza" userId="edf393d0-642b-4b9e-8c75-f62133241689" providerId="ADAL" clId="{0C94AB9F-34DA-44D4-A4F1-AF6BF0F44370}" dt="2022-01-28T12:42:22.881" v="2260" actId="1076"/>
          <ac:spMkLst>
            <pc:docMk/>
            <pc:sldMk cId="154423500" sldId="332"/>
            <ac:spMk id="7" creationId="{9D9D7E22-6E14-4E34-957C-A91469454C2C}"/>
          </ac:spMkLst>
        </pc:spChg>
      </pc:sldChg>
      <pc:sldChg chg="add">
        <pc:chgData name="Froduald Kabanza" userId="edf393d0-642b-4b9e-8c75-f62133241689" providerId="ADAL" clId="{0C94AB9F-34DA-44D4-A4F1-AF6BF0F44370}" dt="2022-01-28T12:47:53.560" v="2294"/>
        <pc:sldMkLst>
          <pc:docMk/>
          <pc:sldMk cId="0" sldId="410"/>
        </pc:sldMkLst>
      </pc:sldChg>
      <pc:sldChg chg="add">
        <pc:chgData name="Froduald Kabanza" userId="edf393d0-642b-4b9e-8c75-f62133241689" providerId="ADAL" clId="{0C94AB9F-34DA-44D4-A4F1-AF6BF0F44370}" dt="2022-01-28T12:47:53.560" v="2294"/>
        <pc:sldMkLst>
          <pc:docMk/>
          <pc:sldMk cId="0" sldId="411"/>
        </pc:sldMkLst>
      </pc:sldChg>
      <pc:sldChg chg="add">
        <pc:chgData name="Froduald Kabanza" userId="edf393d0-642b-4b9e-8c75-f62133241689" providerId="ADAL" clId="{0C94AB9F-34DA-44D4-A4F1-AF6BF0F44370}" dt="2022-01-28T12:47:53.560" v="2294"/>
        <pc:sldMkLst>
          <pc:docMk/>
          <pc:sldMk cId="0" sldId="412"/>
        </pc:sldMkLst>
      </pc:sldChg>
      <pc:sldChg chg="add">
        <pc:chgData name="Froduald Kabanza" userId="edf393d0-642b-4b9e-8c75-f62133241689" providerId="ADAL" clId="{0C94AB9F-34DA-44D4-A4F1-AF6BF0F44370}" dt="2022-01-28T12:47:53.560" v="2294"/>
        <pc:sldMkLst>
          <pc:docMk/>
          <pc:sldMk cId="0" sldId="413"/>
        </pc:sldMkLst>
      </pc:sldChg>
      <pc:sldChg chg="add">
        <pc:chgData name="Froduald Kabanza" userId="edf393d0-642b-4b9e-8c75-f62133241689" providerId="ADAL" clId="{0C94AB9F-34DA-44D4-A4F1-AF6BF0F44370}" dt="2022-01-28T12:47:53.560" v="2294"/>
        <pc:sldMkLst>
          <pc:docMk/>
          <pc:sldMk cId="0" sldId="414"/>
        </pc:sldMkLst>
      </pc:sldChg>
      <pc:sldChg chg="add">
        <pc:chgData name="Froduald Kabanza" userId="edf393d0-642b-4b9e-8c75-f62133241689" providerId="ADAL" clId="{0C94AB9F-34DA-44D4-A4F1-AF6BF0F44370}" dt="2022-01-28T12:47:53.560" v="2294"/>
        <pc:sldMkLst>
          <pc:docMk/>
          <pc:sldMk cId="0" sldId="415"/>
        </pc:sldMkLst>
      </pc:sldChg>
      <pc:sldChg chg="add">
        <pc:chgData name="Froduald Kabanza" userId="edf393d0-642b-4b9e-8c75-f62133241689" providerId="ADAL" clId="{0C94AB9F-34DA-44D4-A4F1-AF6BF0F44370}" dt="2022-01-28T12:47:53.560" v="2294"/>
        <pc:sldMkLst>
          <pc:docMk/>
          <pc:sldMk cId="0" sldId="416"/>
        </pc:sldMkLst>
      </pc:sldChg>
      <pc:sldChg chg="add">
        <pc:chgData name="Froduald Kabanza" userId="edf393d0-642b-4b9e-8c75-f62133241689" providerId="ADAL" clId="{0C94AB9F-34DA-44D4-A4F1-AF6BF0F44370}" dt="2022-01-28T12:47:53.560" v="2294"/>
        <pc:sldMkLst>
          <pc:docMk/>
          <pc:sldMk cId="0" sldId="417"/>
        </pc:sldMkLst>
      </pc:sldChg>
      <pc:sldChg chg="add">
        <pc:chgData name="Froduald Kabanza" userId="edf393d0-642b-4b9e-8c75-f62133241689" providerId="ADAL" clId="{0C94AB9F-34DA-44D4-A4F1-AF6BF0F44370}" dt="2022-01-28T12:47:53.560" v="2294"/>
        <pc:sldMkLst>
          <pc:docMk/>
          <pc:sldMk cId="0" sldId="418"/>
        </pc:sldMkLst>
      </pc:sldChg>
      <pc:sldChg chg="add">
        <pc:chgData name="Froduald Kabanza" userId="edf393d0-642b-4b9e-8c75-f62133241689" providerId="ADAL" clId="{0C94AB9F-34DA-44D4-A4F1-AF6BF0F44370}" dt="2022-01-28T12:47:53.560" v="2294"/>
        <pc:sldMkLst>
          <pc:docMk/>
          <pc:sldMk cId="0" sldId="419"/>
        </pc:sldMkLst>
      </pc:sldChg>
      <pc:sldChg chg="add">
        <pc:chgData name="Froduald Kabanza" userId="edf393d0-642b-4b9e-8c75-f62133241689" providerId="ADAL" clId="{0C94AB9F-34DA-44D4-A4F1-AF6BF0F44370}" dt="2022-01-28T12:47:53.560" v="2294"/>
        <pc:sldMkLst>
          <pc:docMk/>
          <pc:sldMk cId="0" sldId="420"/>
        </pc:sldMkLst>
      </pc:sldChg>
      <pc:sldChg chg="add">
        <pc:chgData name="Froduald Kabanza" userId="edf393d0-642b-4b9e-8c75-f62133241689" providerId="ADAL" clId="{0C94AB9F-34DA-44D4-A4F1-AF6BF0F44370}" dt="2022-01-28T12:47:53.560" v="2294"/>
        <pc:sldMkLst>
          <pc:docMk/>
          <pc:sldMk cId="0" sldId="422"/>
        </pc:sldMkLst>
      </pc:sldChg>
      <pc:sldChg chg="del">
        <pc:chgData name="Froduald Kabanza" userId="edf393d0-642b-4b9e-8c75-f62133241689" providerId="ADAL" clId="{0C94AB9F-34DA-44D4-A4F1-AF6BF0F44370}" dt="2022-01-28T10:53:01.079" v="153" actId="2696"/>
        <pc:sldMkLst>
          <pc:docMk/>
          <pc:sldMk cId="3042594984" sldId="698"/>
        </pc:sldMkLst>
      </pc:sldChg>
      <pc:sldChg chg="del">
        <pc:chgData name="Froduald Kabanza" userId="edf393d0-642b-4b9e-8c75-f62133241689" providerId="ADAL" clId="{0C94AB9F-34DA-44D4-A4F1-AF6BF0F44370}" dt="2022-01-28T10:53:10.415" v="154" actId="2696"/>
        <pc:sldMkLst>
          <pc:docMk/>
          <pc:sldMk cId="4051689559" sldId="699"/>
        </pc:sldMkLst>
      </pc:sldChg>
      <pc:sldChg chg="addSp delSp modSp add mod ord delAnim modAnim modNotesTx">
        <pc:chgData name="Froduald Kabanza" userId="edf393d0-642b-4b9e-8c75-f62133241689" providerId="ADAL" clId="{0C94AB9F-34DA-44D4-A4F1-AF6BF0F44370}" dt="2022-01-28T12:44:07.705" v="2282" actId="1076"/>
        <pc:sldMkLst>
          <pc:docMk/>
          <pc:sldMk cId="653426119" sldId="705"/>
        </pc:sldMkLst>
        <pc:spChg chg="add mod">
          <ac:chgData name="Froduald Kabanza" userId="edf393d0-642b-4b9e-8c75-f62133241689" providerId="ADAL" clId="{0C94AB9F-34DA-44D4-A4F1-AF6BF0F44370}" dt="2022-01-28T12:44:05.633" v="2281" actId="255"/>
          <ac:spMkLst>
            <pc:docMk/>
            <pc:sldMk cId="653426119" sldId="705"/>
            <ac:spMk id="5" creationId="{F9DE3E80-24C8-4418-8174-FA6EE5BE3153}"/>
          </ac:spMkLst>
        </pc:spChg>
        <pc:spChg chg="add mod">
          <ac:chgData name="Froduald Kabanza" userId="edf393d0-642b-4b9e-8c75-f62133241689" providerId="ADAL" clId="{0C94AB9F-34DA-44D4-A4F1-AF6BF0F44370}" dt="2022-01-28T11:48:52.341" v="326" actId="20577"/>
          <ac:spMkLst>
            <pc:docMk/>
            <pc:sldMk cId="653426119" sldId="705"/>
            <ac:spMk id="12" creationId="{ECA08916-6E3C-4018-8016-9406D937133A}"/>
          </ac:spMkLst>
        </pc:spChg>
        <pc:spChg chg="add mod">
          <ac:chgData name="Froduald Kabanza" userId="edf393d0-642b-4b9e-8c75-f62133241689" providerId="ADAL" clId="{0C94AB9F-34DA-44D4-A4F1-AF6BF0F44370}" dt="2022-01-28T12:43:52.771" v="2272" actId="1076"/>
          <ac:spMkLst>
            <pc:docMk/>
            <pc:sldMk cId="653426119" sldId="705"/>
            <ac:spMk id="25" creationId="{EB0EBFC4-989B-44F9-9795-66203F61E373}"/>
          </ac:spMkLst>
        </pc:spChg>
        <pc:spChg chg="add mod">
          <ac:chgData name="Froduald Kabanza" userId="edf393d0-642b-4b9e-8c75-f62133241689" providerId="ADAL" clId="{0C94AB9F-34DA-44D4-A4F1-AF6BF0F44370}" dt="2022-01-28T12:43:51.296" v="2270" actId="1076"/>
          <ac:spMkLst>
            <pc:docMk/>
            <pc:sldMk cId="653426119" sldId="705"/>
            <ac:spMk id="26" creationId="{DB616229-B8FF-45F0-B096-A912616C5CD2}"/>
          </ac:spMkLst>
        </pc:spChg>
        <pc:spChg chg="mod">
          <ac:chgData name="Froduald Kabanza" userId="edf393d0-642b-4b9e-8c75-f62133241689" providerId="ADAL" clId="{0C94AB9F-34DA-44D4-A4F1-AF6BF0F44370}" dt="2022-01-28T11:00:01.242" v="189" actId="20577"/>
          <ac:spMkLst>
            <pc:docMk/>
            <pc:sldMk cId="653426119" sldId="705"/>
            <ac:spMk id="46082" creationId="{00000000-0000-0000-0000-000000000000}"/>
          </ac:spMkLst>
        </pc:spChg>
        <pc:spChg chg="del topLvl">
          <ac:chgData name="Froduald Kabanza" userId="edf393d0-642b-4b9e-8c75-f62133241689" providerId="ADAL" clId="{0C94AB9F-34DA-44D4-A4F1-AF6BF0F44370}" dt="2022-01-28T10:57:36.766" v="184" actId="478"/>
          <ac:spMkLst>
            <pc:docMk/>
            <pc:sldMk cId="653426119" sldId="705"/>
            <ac:spMk id="46092" creationId="{00000000-0000-0000-0000-000000000000}"/>
          </ac:spMkLst>
        </pc:spChg>
        <pc:spChg chg="del topLvl">
          <ac:chgData name="Froduald Kabanza" userId="edf393d0-642b-4b9e-8c75-f62133241689" providerId="ADAL" clId="{0C94AB9F-34DA-44D4-A4F1-AF6BF0F44370}" dt="2022-01-28T10:57:40.052" v="185" actId="478"/>
          <ac:spMkLst>
            <pc:docMk/>
            <pc:sldMk cId="653426119" sldId="705"/>
            <ac:spMk id="46093" creationId="{00000000-0000-0000-0000-000000000000}"/>
          </ac:spMkLst>
        </pc:spChg>
        <pc:grpChg chg="del">
          <ac:chgData name="Froduald Kabanza" userId="edf393d0-642b-4b9e-8c75-f62133241689" providerId="ADAL" clId="{0C94AB9F-34DA-44D4-A4F1-AF6BF0F44370}" dt="2022-01-28T10:57:31.741" v="183" actId="478"/>
          <ac:grpSpMkLst>
            <pc:docMk/>
            <pc:sldMk cId="653426119" sldId="705"/>
            <ac:grpSpMk id="4" creationId="{00000000-0000-0000-0000-000000000000}"/>
          </ac:grpSpMkLst>
        </pc:grpChg>
        <pc:grpChg chg="del">
          <ac:chgData name="Froduald Kabanza" userId="edf393d0-642b-4b9e-8c75-f62133241689" providerId="ADAL" clId="{0C94AB9F-34DA-44D4-A4F1-AF6BF0F44370}" dt="2022-01-28T10:57:31.741" v="183" actId="478"/>
          <ac:grpSpMkLst>
            <pc:docMk/>
            <pc:sldMk cId="653426119" sldId="705"/>
            <ac:grpSpMk id="6" creationId="{9D8FF7FE-1C9A-442F-8EE6-B91F8A095D21}"/>
          </ac:grpSpMkLst>
        </pc:grpChg>
        <pc:grpChg chg="del">
          <ac:chgData name="Froduald Kabanza" userId="edf393d0-642b-4b9e-8c75-f62133241689" providerId="ADAL" clId="{0C94AB9F-34DA-44D4-A4F1-AF6BF0F44370}" dt="2022-01-28T10:57:36.766" v="184" actId="478"/>
          <ac:grpSpMkLst>
            <pc:docMk/>
            <pc:sldMk cId="653426119" sldId="705"/>
            <ac:grpSpMk id="7" creationId="{9FA0EFCE-A8BC-4F90-AACD-972802D9AF49}"/>
          </ac:grpSpMkLst>
        </pc:grpChg>
        <pc:picChg chg="add mod">
          <ac:chgData name="Froduald Kabanza" userId="edf393d0-642b-4b9e-8c75-f62133241689" providerId="ADAL" clId="{0C94AB9F-34DA-44D4-A4F1-AF6BF0F44370}" dt="2022-01-28T12:44:00.163" v="2279" actId="1076"/>
          <ac:picMkLst>
            <pc:docMk/>
            <pc:sldMk cId="653426119" sldId="705"/>
            <ac:picMk id="3" creationId="{13DD9F96-7EB1-4D41-A98F-5D6426E0BF0C}"/>
          </ac:picMkLst>
        </pc:picChg>
        <pc:picChg chg="add mod">
          <ac:chgData name="Froduald Kabanza" userId="edf393d0-642b-4b9e-8c75-f62133241689" providerId="ADAL" clId="{0C94AB9F-34DA-44D4-A4F1-AF6BF0F44370}" dt="2022-01-28T12:44:07.705" v="2282" actId="1076"/>
          <ac:picMkLst>
            <pc:docMk/>
            <pc:sldMk cId="653426119" sldId="705"/>
            <ac:picMk id="9" creationId="{F000C43E-42E3-495B-BFB2-589018C72B37}"/>
          </ac:picMkLst>
        </pc:picChg>
        <pc:picChg chg="add mod">
          <ac:chgData name="Froduald Kabanza" userId="edf393d0-642b-4b9e-8c75-f62133241689" providerId="ADAL" clId="{0C94AB9F-34DA-44D4-A4F1-AF6BF0F44370}" dt="2022-01-28T12:43:53.320" v="2273" actId="14100"/>
          <ac:picMkLst>
            <pc:docMk/>
            <pc:sldMk cId="653426119" sldId="705"/>
            <ac:picMk id="11" creationId="{2C641440-0B23-40F6-8229-18E9422D0D1F}"/>
          </ac:picMkLst>
        </pc:picChg>
        <pc:picChg chg="del">
          <ac:chgData name="Froduald Kabanza" userId="edf393d0-642b-4b9e-8c75-f62133241689" providerId="ADAL" clId="{0C94AB9F-34DA-44D4-A4F1-AF6BF0F44370}" dt="2022-01-28T10:57:31.741" v="183" actId="478"/>
          <ac:picMkLst>
            <pc:docMk/>
            <pc:sldMk cId="653426119" sldId="705"/>
            <ac:picMk id="17" creationId="{F3234D83-9E6F-48EC-9E1D-4D88D391504F}"/>
          </ac:picMkLst>
        </pc:picChg>
        <pc:picChg chg="add del mod">
          <ac:chgData name="Froduald Kabanza" userId="edf393d0-642b-4b9e-8c75-f62133241689" providerId="ADAL" clId="{0C94AB9F-34DA-44D4-A4F1-AF6BF0F44370}" dt="2022-01-28T11:02:55.579" v="192" actId="478"/>
          <ac:picMkLst>
            <pc:docMk/>
            <pc:sldMk cId="653426119" sldId="705"/>
            <ac:picMk id="1026" creationId="{7DB1ADCB-8F63-4504-9046-5E6AD0A8E63E}"/>
          </ac:picMkLst>
        </pc:picChg>
      </pc:sldChg>
      <pc:sldChg chg="modSp add modAnim">
        <pc:chgData name="Froduald Kabanza" userId="edf393d0-642b-4b9e-8c75-f62133241689" providerId="ADAL" clId="{0C94AB9F-34DA-44D4-A4F1-AF6BF0F44370}" dt="2022-01-28T12:00:59.201" v="545" actId="5793"/>
        <pc:sldMkLst>
          <pc:docMk/>
          <pc:sldMk cId="1167463071" sldId="706"/>
        </pc:sldMkLst>
        <pc:spChg chg="mod">
          <ac:chgData name="Froduald Kabanza" userId="edf393d0-642b-4b9e-8c75-f62133241689" providerId="ADAL" clId="{0C94AB9F-34DA-44D4-A4F1-AF6BF0F44370}" dt="2022-01-28T12:00:59.201" v="545" actId="5793"/>
          <ac:spMkLst>
            <pc:docMk/>
            <pc:sldMk cId="1167463071" sldId="706"/>
            <ac:spMk id="71683" creationId="{00000000-0000-0000-0000-000000000000}"/>
          </ac:spMkLst>
        </pc:spChg>
      </pc:sldChg>
      <pc:sldChg chg="modSp add mod modAnim modShow">
        <pc:chgData name="Froduald Kabanza" userId="edf393d0-642b-4b9e-8c75-f62133241689" providerId="ADAL" clId="{0C94AB9F-34DA-44D4-A4F1-AF6BF0F44370}" dt="2022-01-28T12:01:09.166" v="546" actId="729"/>
        <pc:sldMkLst>
          <pc:docMk/>
          <pc:sldMk cId="3433922138" sldId="707"/>
        </pc:sldMkLst>
        <pc:spChg chg="mod">
          <ac:chgData name="Froduald Kabanza" userId="edf393d0-642b-4b9e-8c75-f62133241689" providerId="ADAL" clId="{0C94AB9F-34DA-44D4-A4F1-AF6BF0F44370}" dt="2022-01-28T12:00:47.400" v="541" actId="5793"/>
          <ac:spMkLst>
            <pc:docMk/>
            <pc:sldMk cId="3433922138" sldId="707"/>
            <ac:spMk id="71683" creationId="{00000000-0000-0000-0000-000000000000}"/>
          </ac:spMkLst>
        </pc:spChg>
      </pc:sldChg>
      <pc:sldChg chg="modSp add mod modAnim">
        <pc:chgData name="Froduald Kabanza" userId="edf393d0-642b-4b9e-8c75-f62133241689" providerId="ADAL" clId="{0C94AB9F-34DA-44D4-A4F1-AF6BF0F44370}" dt="2022-01-28T12:28:50.343" v="1306" actId="20577"/>
        <pc:sldMkLst>
          <pc:docMk/>
          <pc:sldMk cId="1711831940" sldId="708"/>
        </pc:sldMkLst>
        <pc:spChg chg="mod">
          <ac:chgData name="Froduald Kabanza" userId="edf393d0-642b-4b9e-8c75-f62133241689" providerId="ADAL" clId="{0C94AB9F-34DA-44D4-A4F1-AF6BF0F44370}" dt="2022-01-28T12:28:50.343" v="1306" actId="20577"/>
          <ac:spMkLst>
            <pc:docMk/>
            <pc:sldMk cId="1711831940" sldId="708"/>
            <ac:spMk id="71683" creationId="{00000000-0000-0000-0000-000000000000}"/>
          </ac:spMkLst>
        </pc:spChg>
        <pc:spChg chg="mod">
          <ac:chgData name="Froduald Kabanza" userId="edf393d0-642b-4b9e-8c75-f62133241689" providerId="ADAL" clId="{0C94AB9F-34DA-44D4-A4F1-AF6BF0F44370}" dt="2022-01-28T12:28:33.327" v="1285" actId="20577"/>
          <ac:spMkLst>
            <pc:docMk/>
            <pc:sldMk cId="1711831940" sldId="708"/>
            <ac:spMk id="73734" creationId="{00000000-0000-0000-0000-000000000000}"/>
          </ac:spMkLst>
        </pc:spChg>
      </pc:sldChg>
      <pc:sldChg chg="modSp add mod">
        <pc:chgData name="Froduald Kabanza" userId="edf393d0-642b-4b9e-8c75-f62133241689" providerId="ADAL" clId="{0C94AB9F-34DA-44D4-A4F1-AF6BF0F44370}" dt="2022-01-28T12:28:27.576" v="1283" actId="20577"/>
        <pc:sldMkLst>
          <pc:docMk/>
          <pc:sldMk cId="3646715049" sldId="709"/>
        </pc:sldMkLst>
        <pc:spChg chg="mod">
          <ac:chgData name="Froduald Kabanza" userId="edf393d0-642b-4b9e-8c75-f62133241689" providerId="ADAL" clId="{0C94AB9F-34DA-44D4-A4F1-AF6BF0F44370}" dt="2022-01-28T12:27:57.714" v="1280" actId="113"/>
          <ac:spMkLst>
            <pc:docMk/>
            <pc:sldMk cId="3646715049" sldId="709"/>
            <ac:spMk id="71683" creationId="{00000000-0000-0000-0000-000000000000}"/>
          </ac:spMkLst>
        </pc:spChg>
        <pc:spChg chg="mod">
          <ac:chgData name="Froduald Kabanza" userId="edf393d0-642b-4b9e-8c75-f62133241689" providerId="ADAL" clId="{0C94AB9F-34DA-44D4-A4F1-AF6BF0F44370}" dt="2022-01-28T12:28:27.576" v="1283" actId="20577"/>
          <ac:spMkLst>
            <pc:docMk/>
            <pc:sldMk cId="3646715049" sldId="709"/>
            <ac:spMk id="73734" creationId="{00000000-0000-0000-0000-000000000000}"/>
          </ac:spMkLst>
        </pc:spChg>
      </pc:sldChg>
      <pc:sldChg chg="modSp add mod modAnim modNotesTx">
        <pc:chgData name="Froduald Kabanza" userId="edf393d0-642b-4b9e-8c75-f62133241689" providerId="ADAL" clId="{0C94AB9F-34DA-44D4-A4F1-AF6BF0F44370}" dt="2022-01-28T12:41:04.806" v="2169" actId="20577"/>
        <pc:sldMkLst>
          <pc:docMk/>
          <pc:sldMk cId="4153759645" sldId="710"/>
        </pc:sldMkLst>
        <pc:spChg chg="mod">
          <ac:chgData name="Froduald Kabanza" userId="edf393d0-642b-4b9e-8c75-f62133241689" providerId="ADAL" clId="{0C94AB9F-34DA-44D4-A4F1-AF6BF0F44370}" dt="2022-01-28T12:39:54.775" v="2163" actId="20577"/>
          <ac:spMkLst>
            <pc:docMk/>
            <pc:sldMk cId="4153759645" sldId="710"/>
            <ac:spMk id="71683" creationId="{00000000-0000-0000-0000-000000000000}"/>
          </ac:spMkLst>
        </pc:spChg>
        <pc:spChg chg="mod">
          <ac:chgData name="Froduald Kabanza" userId="edf393d0-642b-4b9e-8c75-f62133241689" providerId="ADAL" clId="{0C94AB9F-34DA-44D4-A4F1-AF6BF0F44370}" dt="2022-01-28T12:29:25.792" v="1401" actId="20577"/>
          <ac:spMkLst>
            <pc:docMk/>
            <pc:sldMk cId="4153759645" sldId="710"/>
            <ac:spMk id="73734" creationId="{00000000-0000-0000-0000-000000000000}"/>
          </ac:spMkLst>
        </pc:spChg>
      </pc:sldChg>
    </pc:docChg>
  </pc:docChgLst>
  <pc:docChgLst>
    <pc:chgData name="Froduald Kabanza" userId="edf393d0-642b-4b9e-8c75-f62133241689" providerId="ADAL" clId="{AB09C514-6253-4CC0-8C7C-457416B9D1B5}"/>
    <pc:docChg chg="undo redo custSel addSld delSld modSld sldOrd modMainMaster addSection delSection modSection">
      <pc:chgData name="Froduald Kabanza" userId="edf393d0-642b-4b9e-8c75-f62133241689" providerId="ADAL" clId="{AB09C514-6253-4CC0-8C7C-457416B9D1B5}" dt="2022-01-20T19:55:46.092" v="13543"/>
      <pc:docMkLst>
        <pc:docMk/>
      </pc:docMkLst>
      <pc:sldChg chg="del">
        <pc:chgData name="Froduald Kabanza" userId="edf393d0-642b-4b9e-8c75-f62133241689" providerId="ADAL" clId="{AB09C514-6253-4CC0-8C7C-457416B9D1B5}" dt="2022-01-18T18:07:46.334" v="34" actId="2696"/>
        <pc:sldMkLst>
          <pc:docMk/>
          <pc:sldMk cId="2337432705" sldId="272"/>
        </pc:sldMkLst>
      </pc:sldChg>
      <pc:sldChg chg="del">
        <pc:chgData name="Froduald Kabanza" userId="edf393d0-642b-4b9e-8c75-f62133241689" providerId="ADAL" clId="{AB09C514-6253-4CC0-8C7C-457416B9D1B5}" dt="2022-01-18T18:07:46.334" v="34" actId="2696"/>
        <pc:sldMkLst>
          <pc:docMk/>
          <pc:sldMk cId="2398835341" sldId="273"/>
        </pc:sldMkLst>
      </pc:sldChg>
      <pc:sldChg chg="del">
        <pc:chgData name="Froduald Kabanza" userId="edf393d0-642b-4b9e-8c75-f62133241689" providerId="ADAL" clId="{AB09C514-6253-4CC0-8C7C-457416B9D1B5}" dt="2022-01-18T18:07:46.334" v="34" actId="2696"/>
        <pc:sldMkLst>
          <pc:docMk/>
          <pc:sldMk cId="4107664909" sldId="275"/>
        </pc:sldMkLst>
      </pc:sldChg>
      <pc:sldChg chg="del">
        <pc:chgData name="Froduald Kabanza" userId="edf393d0-642b-4b9e-8c75-f62133241689" providerId="ADAL" clId="{AB09C514-6253-4CC0-8C7C-457416B9D1B5}" dt="2022-01-18T18:07:46.334" v="34" actId="2696"/>
        <pc:sldMkLst>
          <pc:docMk/>
          <pc:sldMk cId="384707231" sldId="285"/>
        </pc:sldMkLst>
      </pc:sldChg>
      <pc:sldChg chg="del">
        <pc:chgData name="Froduald Kabanza" userId="edf393d0-642b-4b9e-8c75-f62133241689" providerId="ADAL" clId="{AB09C514-6253-4CC0-8C7C-457416B9D1B5}" dt="2022-01-18T18:07:46.334" v="34" actId="2696"/>
        <pc:sldMkLst>
          <pc:docMk/>
          <pc:sldMk cId="1078233146" sldId="286"/>
        </pc:sldMkLst>
      </pc:sldChg>
      <pc:sldChg chg="del">
        <pc:chgData name="Froduald Kabanza" userId="edf393d0-642b-4b9e-8c75-f62133241689" providerId="ADAL" clId="{AB09C514-6253-4CC0-8C7C-457416B9D1B5}" dt="2022-01-18T18:07:46.334" v="34" actId="2696"/>
        <pc:sldMkLst>
          <pc:docMk/>
          <pc:sldMk cId="2780644363" sldId="287"/>
        </pc:sldMkLst>
      </pc:sldChg>
      <pc:sldChg chg="del">
        <pc:chgData name="Froduald Kabanza" userId="edf393d0-642b-4b9e-8c75-f62133241689" providerId="ADAL" clId="{AB09C514-6253-4CC0-8C7C-457416B9D1B5}" dt="2022-01-18T18:07:46.334" v="34" actId="2696"/>
        <pc:sldMkLst>
          <pc:docMk/>
          <pc:sldMk cId="1342979568" sldId="288"/>
        </pc:sldMkLst>
      </pc:sldChg>
      <pc:sldChg chg="del">
        <pc:chgData name="Froduald Kabanza" userId="edf393d0-642b-4b9e-8c75-f62133241689" providerId="ADAL" clId="{AB09C514-6253-4CC0-8C7C-457416B9D1B5}" dt="2022-01-18T18:07:46.334" v="34" actId="2696"/>
        <pc:sldMkLst>
          <pc:docMk/>
          <pc:sldMk cId="2043587431" sldId="289"/>
        </pc:sldMkLst>
      </pc:sldChg>
      <pc:sldChg chg="del">
        <pc:chgData name="Froduald Kabanza" userId="edf393d0-642b-4b9e-8c75-f62133241689" providerId="ADAL" clId="{AB09C514-6253-4CC0-8C7C-457416B9D1B5}" dt="2022-01-18T18:07:46.334" v="34" actId="2696"/>
        <pc:sldMkLst>
          <pc:docMk/>
          <pc:sldMk cId="2201054131" sldId="290"/>
        </pc:sldMkLst>
      </pc:sldChg>
      <pc:sldChg chg="del">
        <pc:chgData name="Froduald Kabanza" userId="edf393d0-642b-4b9e-8c75-f62133241689" providerId="ADAL" clId="{AB09C514-6253-4CC0-8C7C-457416B9D1B5}" dt="2022-01-18T18:07:46.334" v="34" actId="2696"/>
        <pc:sldMkLst>
          <pc:docMk/>
          <pc:sldMk cId="1468201806" sldId="291"/>
        </pc:sldMkLst>
      </pc:sldChg>
      <pc:sldChg chg="del">
        <pc:chgData name="Froduald Kabanza" userId="edf393d0-642b-4b9e-8c75-f62133241689" providerId="ADAL" clId="{AB09C514-6253-4CC0-8C7C-457416B9D1B5}" dt="2022-01-18T18:07:46.334" v="34" actId="2696"/>
        <pc:sldMkLst>
          <pc:docMk/>
          <pc:sldMk cId="1137589390" sldId="293"/>
        </pc:sldMkLst>
      </pc:sldChg>
      <pc:sldChg chg="del">
        <pc:chgData name="Froduald Kabanza" userId="edf393d0-642b-4b9e-8c75-f62133241689" providerId="ADAL" clId="{AB09C514-6253-4CC0-8C7C-457416B9D1B5}" dt="2022-01-18T18:07:46.334" v="34" actId="2696"/>
        <pc:sldMkLst>
          <pc:docMk/>
          <pc:sldMk cId="2921400890" sldId="294"/>
        </pc:sldMkLst>
      </pc:sldChg>
      <pc:sldChg chg="del">
        <pc:chgData name="Froduald Kabanza" userId="edf393d0-642b-4b9e-8c75-f62133241689" providerId="ADAL" clId="{AB09C514-6253-4CC0-8C7C-457416B9D1B5}" dt="2022-01-18T18:07:46.334" v="34" actId="2696"/>
        <pc:sldMkLst>
          <pc:docMk/>
          <pc:sldMk cId="1022742266" sldId="295"/>
        </pc:sldMkLst>
      </pc:sldChg>
      <pc:sldChg chg="del">
        <pc:chgData name="Froduald Kabanza" userId="edf393d0-642b-4b9e-8c75-f62133241689" providerId="ADAL" clId="{AB09C514-6253-4CC0-8C7C-457416B9D1B5}" dt="2022-01-18T18:07:46.334" v="34" actId="2696"/>
        <pc:sldMkLst>
          <pc:docMk/>
          <pc:sldMk cId="2756581671" sldId="296"/>
        </pc:sldMkLst>
      </pc:sldChg>
      <pc:sldChg chg="del">
        <pc:chgData name="Froduald Kabanza" userId="edf393d0-642b-4b9e-8c75-f62133241689" providerId="ADAL" clId="{AB09C514-6253-4CC0-8C7C-457416B9D1B5}" dt="2022-01-18T18:07:46.334" v="34" actId="2696"/>
        <pc:sldMkLst>
          <pc:docMk/>
          <pc:sldMk cId="3786721930" sldId="297"/>
        </pc:sldMkLst>
      </pc:sldChg>
      <pc:sldChg chg="del">
        <pc:chgData name="Froduald Kabanza" userId="edf393d0-642b-4b9e-8c75-f62133241689" providerId="ADAL" clId="{AB09C514-6253-4CC0-8C7C-457416B9D1B5}" dt="2022-01-18T18:07:46.334" v="34" actId="2696"/>
        <pc:sldMkLst>
          <pc:docMk/>
          <pc:sldMk cId="3402660454" sldId="298"/>
        </pc:sldMkLst>
      </pc:sldChg>
      <pc:sldChg chg="del">
        <pc:chgData name="Froduald Kabanza" userId="edf393d0-642b-4b9e-8c75-f62133241689" providerId="ADAL" clId="{AB09C514-6253-4CC0-8C7C-457416B9D1B5}" dt="2022-01-18T18:07:46.334" v="34" actId="2696"/>
        <pc:sldMkLst>
          <pc:docMk/>
          <pc:sldMk cId="802917911" sldId="299"/>
        </pc:sldMkLst>
      </pc:sldChg>
      <pc:sldChg chg="del">
        <pc:chgData name="Froduald Kabanza" userId="edf393d0-642b-4b9e-8c75-f62133241689" providerId="ADAL" clId="{AB09C514-6253-4CC0-8C7C-457416B9D1B5}" dt="2022-01-18T18:07:46.334" v="34" actId="2696"/>
        <pc:sldMkLst>
          <pc:docMk/>
          <pc:sldMk cId="2533186122" sldId="300"/>
        </pc:sldMkLst>
      </pc:sldChg>
      <pc:sldChg chg="del">
        <pc:chgData name="Froduald Kabanza" userId="edf393d0-642b-4b9e-8c75-f62133241689" providerId="ADAL" clId="{AB09C514-6253-4CC0-8C7C-457416B9D1B5}" dt="2022-01-18T18:07:46.334" v="34" actId="2696"/>
        <pc:sldMkLst>
          <pc:docMk/>
          <pc:sldMk cId="550447450" sldId="301"/>
        </pc:sldMkLst>
      </pc:sldChg>
      <pc:sldChg chg="del">
        <pc:chgData name="Froduald Kabanza" userId="edf393d0-642b-4b9e-8c75-f62133241689" providerId="ADAL" clId="{AB09C514-6253-4CC0-8C7C-457416B9D1B5}" dt="2022-01-18T18:07:46.334" v="34" actId="2696"/>
        <pc:sldMkLst>
          <pc:docMk/>
          <pc:sldMk cId="887528362" sldId="315"/>
        </pc:sldMkLst>
      </pc:sldChg>
      <pc:sldChg chg="del">
        <pc:chgData name="Froduald Kabanza" userId="edf393d0-642b-4b9e-8c75-f62133241689" providerId="ADAL" clId="{AB09C514-6253-4CC0-8C7C-457416B9D1B5}" dt="2022-01-18T18:07:46.334" v="34" actId="2696"/>
        <pc:sldMkLst>
          <pc:docMk/>
          <pc:sldMk cId="3247295168" sldId="316"/>
        </pc:sldMkLst>
      </pc:sldChg>
      <pc:sldChg chg="modSp add mod">
        <pc:chgData name="Froduald Kabanza" userId="edf393d0-642b-4b9e-8c75-f62133241689" providerId="ADAL" clId="{AB09C514-6253-4CC0-8C7C-457416B9D1B5}" dt="2022-01-20T19:53:09.804" v="13485" actId="20577"/>
        <pc:sldMkLst>
          <pc:docMk/>
          <pc:sldMk cId="3462170054" sldId="316"/>
        </pc:sldMkLst>
        <pc:spChg chg="mod">
          <ac:chgData name="Froduald Kabanza" userId="edf393d0-642b-4b9e-8c75-f62133241689" providerId="ADAL" clId="{AB09C514-6253-4CC0-8C7C-457416B9D1B5}" dt="2022-01-20T19:53:09.804" v="13485" actId="20577"/>
          <ac:spMkLst>
            <pc:docMk/>
            <pc:sldMk cId="3462170054" sldId="316"/>
            <ac:spMk id="19458" creationId="{B426BC12-65E3-4555-B092-5EBB3954A320}"/>
          </ac:spMkLst>
        </pc:spChg>
        <pc:spChg chg="mod">
          <ac:chgData name="Froduald Kabanza" userId="edf393d0-642b-4b9e-8c75-f62133241689" providerId="ADAL" clId="{AB09C514-6253-4CC0-8C7C-457416B9D1B5}" dt="2022-01-18T18:20:47.632" v="165"/>
          <ac:spMkLst>
            <pc:docMk/>
            <pc:sldMk cId="3462170054" sldId="316"/>
            <ac:spMk id="19460" creationId="{2754B8AE-26BF-4A2E-A10A-5C642CFD2E05}"/>
          </ac:spMkLst>
        </pc:spChg>
      </pc:sldChg>
      <pc:sldChg chg="del">
        <pc:chgData name="Froduald Kabanza" userId="edf393d0-642b-4b9e-8c75-f62133241689" providerId="ADAL" clId="{AB09C514-6253-4CC0-8C7C-457416B9D1B5}" dt="2022-01-18T18:07:46.334" v="34" actId="2696"/>
        <pc:sldMkLst>
          <pc:docMk/>
          <pc:sldMk cId="1754317728" sldId="318"/>
        </pc:sldMkLst>
      </pc:sldChg>
      <pc:sldChg chg="modSp mod">
        <pc:chgData name="Froduald Kabanza" userId="edf393d0-642b-4b9e-8c75-f62133241689" providerId="ADAL" clId="{AB09C514-6253-4CC0-8C7C-457416B9D1B5}" dt="2022-01-18T14:41:32.941" v="33" actId="20577"/>
        <pc:sldMkLst>
          <pc:docMk/>
          <pc:sldMk cId="154423500" sldId="332"/>
        </pc:sldMkLst>
        <pc:spChg chg="mod">
          <ac:chgData name="Froduald Kabanza" userId="edf393d0-642b-4b9e-8c75-f62133241689" providerId="ADAL" clId="{AB09C514-6253-4CC0-8C7C-457416B9D1B5}" dt="2022-01-18T14:41:32.941" v="33" actId="20577"/>
          <ac:spMkLst>
            <pc:docMk/>
            <pc:sldMk cId="154423500" sldId="332"/>
            <ac:spMk id="6" creationId="{50B0FB34-D872-45C2-9416-85ECF442F569}"/>
          </ac:spMkLst>
        </pc:spChg>
      </pc:sldChg>
      <pc:sldChg chg="del">
        <pc:chgData name="Froduald Kabanza" userId="edf393d0-642b-4b9e-8c75-f62133241689" providerId="ADAL" clId="{AB09C514-6253-4CC0-8C7C-457416B9D1B5}" dt="2022-01-18T18:07:46.334" v="34" actId="2696"/>
        <pc:sldMkLst>
          <pc:docMk/>
          <pc:sldMk cId="2174123187" sldId="333"/>
        </pc:sldMkLst>
      </pc:sldChg>
      <pc:sldChg chg="modSp add mod">
        <pc:chgData name="Froduald Kabanza" userId="edf393d0-642b-4b9e-8c75-f62133241689" providerId="ADAL" clId="{AB09C514-6253-4CC0-8C7C-457416B9D1B5}" dt="2022-01-20T19:54:08.971" v="13534" actId="114"/>
        <pc:sldMkLst>
          <pc:docMk/>
          <pc:sldMk cId="3391675613" sldId="333"/>
        </pc:sldMkLst>
        <pc:spChg chg="mod">
          <ac:chgData name="Froduald Kabanza" userId="edf393d0-642b-4b9e-8c75-f62133241689" providerId="ADAL" clId="{AB09C514-6253-4CC0-8C7C-457416B9D1B5}" dt="2022-01-20T19:54:08.971" v="13534" actId="114"/>
          <ac:spMkLst>
            <pc:docMk/>
            <pc:sldMk cId="3391675613" sldId="333"/>
            <ac:spMk id="31746" creationId="{D3CE9CA3-FBB7-4898-9F94-2AE7A5B72C17}"/>
          </ac:spMkLst>
        </pc:spChg>
        <pc:spChg chg="mod">
          <ac:chgData name="Froduald Kabanza" userId="edf393d0-642b-4b9e-8c75-f62133241689" providerId="ADAL" clId="{AB09C514-6253-4CC0-8C7C-457416B9D1B5}" dt="2022-01-18T18:20:47.632" v="165"/>
          <ac:spMkLst>
            <pc:docMk/>
            <pc:sldMk cId="3391675613" sldId="333"/>
            <ac:spMk id="31748" creationId="{4C04E4E3-3B24-46DA-8223-24E00DE1ADE2}"/>
          </ac:spMkLst>
        </pc:spChg>
      </pc:sldChg>
      <pc:sldChg chg="del">
        <pc:chgData name="Froduald Kabanza" userId="edf393d0-642b-4b9e-8c75-f62133241689" providerId="ADAL" clId="{AB09C514-6253-4CC0-8C7C-457416B9D1B5}" dt="2022-01-18T18:07:46.334" v="34" actId="2696"/>
        <pc:sldMkLst>
          <pc:docMk/>
          <pc:sldMk cId="2091324528" sldId="334"/>
        </pc:sldMkLst>
      </pc:sldChg>
      <pc:sldChg chg="del">
        <pc:chgData name="Froduald Kabanza" userId="edf393d0-642b-4b9e-8c75-f62133241689" providerId="ADAL" clId="{AB09C514-6253-4CC0-8C7C-457416B9D1B5}" dt="2022-01-18T18:07:46.334" v="34" actId="2696"/>
        <pc:sldMkLst>
          <pc:docMk/>
          <pc:sldMk cId="3233692689" sldId="335"/>
        </pc:sldMkLst>
      </pc:sldChg>
      <pc:sldChg chg="del">
        <pc:chgData name="Froduald Kabanza" userId="edf393d0-642b-4b9e-8c75-f62133241689" providerId="ADAL" clId="{AB09C514-6253-4CC0-8C7C-457416B9D1B5}" dt="2022-01-18T18:07:46.334" v="34" actId="2696"/>
        <pc:sldMkLst>
          <pc:docMk/>
          <pc:sldMk cId="2505903100" sldId="336"/>
        </pc:sldMkLst>
      </pc:sldChg>
      <pc:sldChg chg="del">
        <pc:chgData name="Froduald Kabanza" userId="edf393d0-642b-4b9e-8c75-f62133241689" providerId="ADAL" clId="{AB09C514-6253-4CC0-8C7C-457416B9D1B5}" dt="2022-01-18T18:07:46.334" v="34" actId="2696"/>
        <pc:sldMkLst>
          <pc:docMk/>
          <pc:sldMk cId="760469732" sldId="337"/>
        </pc:sldMkLst>
      </pc:sldChg>
      <pc:sldChg chg="del">
        <pc:chgData name="Froduald Kabanza" userId="edf393d0-642b-4b9e-8c75-f62133241689" providerId="ADAL" clId="{AB09C514-6253-4CC0-8C7C-457416B9D1B5}" dt="2022-01-18T18:07:46.334" v="34" actId="2696"/>
        <pc:sldMkLst>
          <pc:docMk/>
          <pc:sldMk cId="1659542426" sldId="338"/>
        </pc:sldMkLst>
      </pc:sldChg>
      <pc:sldChg chg="del">
        <pc:chgData name="Froduald Kabanza" userId="edf393d0-642b-4b9e-8c75-f62133241689" providerId="ADAL" clId="{AB09C514-6253-4CC0-8C7C-457416B9D1B5}" dt="2022-01-18T18:07:46.334" v="34" actId="2696"/>
        <pc:sldMkLst>
          <pc:docMk/>
          <pc:sldMk cId="2240488301" sldId="339"/>
        </pc:sldMkLst>
      </pc:sldChg>
      <pc:sldChg chg="del">
        <pc:chgData name="Froduald Kabanza" userId="edf393d0-642b-4b9e-8c75-f62133241689" providerId="ADAL" clId="{AB09C514-6253-4CC0-8C7C-457416B9D1B5}" dt="2022-01-18T18:07:46.334" v="34" actId="2696"/>
        <pc:sldMkLst>
          <pc:docMk/>
          <pc:sldMk cId="3278982110" sldId="340"/>
        </pc:sldMkLst>
      </pc:sldChg>
      <pc:sldChg chg="del">
        <pc:chgData name="Froduald Kabanza" userId="edf393d0-642b-4b9e-8c75-f62133241689" providerId="ADAL" clId="{AB09C514-6253-4CC0-8C7C-457416B9D1B5}" dt="2022-01-18T18:07:46.334" v="34" actId="2696"/>
        <pc:sldMkLst>
          <pc:docMk/>
          <pc:sldMk cId="3686218996" sldId="341"/>
        </pc:sldMkLst>
      </pc:sldChg>
      <pc:sldChg chg="del">
        <pc:chgData name="Froduald Kabanza" userId="edf393d0-642b-4b9e-8c75-f62133241689" providerId="ADAL" clId="{AB09C514-6253-4CC0-8C7C-457416B9D1B5}" dt="2022-01-18T18:07:46.334" v="34" actId="2696"/>
        <pc:sldMkLst>
          <pc:docMk/>
          <pc:sldMk cId="3736106395" sldId="342"/>
        </pc:sldMkLst>
      </pc:sldChg>
      <pc:sldChg chg="del">
        <pc:chgData name="Froduald Kabanza" userId="edf393d0-642b-4b9e-8c75-f62133241689" providerId="ADAL" clId="{AB09C514-6253-4CC0-8C7C-457416B9D1B5}" dt="2022-01-18T18:07:46.334" v="34" actId="2696"/>
        <pc:sldMkLst>
          <pc:docMk/>
          <pc:sldMk cId="1908118156" sldId="343"/>
        </pc:sldMkLst>
      </pc:sldChg>
      <pc:sldChg chg="del">
        <pc:chgData name="Froduald Kabanza" userId="edf393d0-642b-4b9e-8c75-f62133241689" providerId="ADAL" clId="{AB09C514-6253-4CC0-8C7C-457416B9D1B5}" dt="2022-01-18T18:07:46.334" v="34" actId="2696"/>
        <pc:sldMkLst>
          <pc:docMk/>
          <pc:sldMk cId="2194448215" sldId="344"/>
        </pc:sldMkLst>
      </pc:sldChg>
      <pc:sldChg chg="del">
        <pc:chgData name="Froduald Kabanza" userId="edf393d0-642b-4b9e-8c75-f62133241689" providerId="ADAL" clId="{AB09C514-6253-4CC0-8C7C-457416B9D1B5}" dt="2022-01-18T18:07:46.334" v="34" actId="2696"/>
        <pc:sldMkLst>
          <pc:docMk/>
          <pc:sldMk cId="3562930832" sldId="345"/>
        </pc:sldMkLst>
      </pc:sldChg>
      <pc:sldChg chg="del">
        <pc:chgData name="Froduald Kabanza" userId="edf393d0-642b-4b9e-8c75-f62133241689" providerId="ADAL" clId="{AB09C514-6253-4CC0-8C7C-457416B9D1B5}" dt="2022-01-18T18:07:46.334" v="34" actId="2696"/>
        <pc:sldMkLst>
          <pc:docMk/>
          <pc:sldMk cId="214723033" sldId="346"/>
        </pc:sldMkLst>
      </pc:sldChg>
      <pc:sldChg chg="del">
        <pc:chgData name="Froduald Kabanza" userId="edf393d0-642b-4b9e-8c75-f62133241689" providerId="ADAL" clId="{AB09C514-6253-4CC0-8C7C-457416B9D1B5}" dt="2022-01-18T18:07:46.334" v="34" actId="2696"/>
        <pc:sldMkLst>
          <pc:docMk/>
          <pc:sldMk cId="1998427748" sldId="347"/>
        </pc:sldMkLst>
      </pc:sldChg>
      <pc:sldChg chg="del">
        <pc:chgData name="Froduald Kabanza" userId="edf393d0-642b-4b9e-8c75-f62133241689" providerId="ADAL" clId="{AB09C514-6253-4CC0-8C7C-457416B9D1B5}" dt="2022-01-18T18:07:46.334" v="34" actId="2696"/>
        <pc:sldMkLst>
          <pc:docMk/>
          <pc:sldMk cId="4093814862" sldId="348"/>
        </pc:sldMkLst>
      </pc:sldChg>
      <pc:sldChg chg="del">
        <pc:chgData name="Froduald Kabanza" userId="edf393d0-642b-4b9e-8c75-f62133241689" providerId="ADAL" clId="{AB09C514-6253-4CC0-8C7C-457416B9D1B5}" dt="2022-01-18T18:07:46.334" v="34" actId="2696"/>
        <pc:sldMkLst>
          <pc:docMk/>
          <pc:sldMk cId="2508412678" sldId="349"/>
        </pc:sldMkLst>
      </pc:sldChg>
      <pc:sldChg chg="del">
        <pc:chgData name="Froduald Kabanza" userId="edf393d0-642b-4b9e-8c75-f62133241689" providerId="ADAL" clId="{AB09C514-6253-4CC0-8C7C-457416B9D1B5}" dt="2022-01-18T18:07:46.334" v="34" actId="2696"/>
        <pc:sldMkLst>
          <pc:docMk/>
          <pc:sldMk cId="154875991" sldId="350"/>
        </pc:sldMkLst>
      </pc:sldChg>
      <pc:sldChg chg="del">
        <pc:chgData name="Froduald Kabanza" userId="edf393d0-642b-4b9e-8c75-f62133241689" providerId="ADAL" clId="{AB09C514-6253-4CC0-8C7C-457416B9D1B5}" dt="2022-01-18T18:07:46.334" v="34" actId="2696"/>
        <pc:sldMkLst>
          <pc:docMk/>
          <pc:sldMk cId="3017543112" sldId="351"/>
        </pc:sldMkLst>
      </pc:sldChg>
      <pc:sldChg chg="del">
        <pc:chgData name="Froduald Kabanza" userId="edf393d0-642b-4b9e-8c75-f62133241689" providerId="ADAL" clId="{AB09C514-6253-4CC0-8C7C-457416B9D1B5}" dt="2022-01-18T18:07:46.334" v="34" actId="2696"/>
        <pc:sldMkLst>
          <pc:docMk/>
          <pc:sldMk cId="632713" sldId="352"/>
        </pc:sldMkLst>
      </pc:sldChg>
      <pc:sldChg chg="del">
        <pc:chgData name="Froduald Kabanza" userId="edf393d0-642b-4b9e-8c75-f62133241689" providerId="ADAL" clId="{AB09C514-6253-4CC0-8C7C-457416B9D1B5}" dt="2022-01-18T18:07:46.334" v="34" actId="2696"/>
        <pc:sldMkLst>
          <pc:docMk/>
          <pc:sldMk cId="2332971116" sldId="353"/>
        </pc:sldMkLst>
      </pc:sldChg>
      <pc:sldChg chg="del">
        <pc:chgData name="Froduald Kabanza" userId="edf393d0-642b-4b9e-8c75-f62133241689" providerId="ADAL" clId="{AB09C514-6253-4CC0-8C7C-457416B9D1B5}" dt="2022-01-18T18:07:46.334" v="34" actId="2696"/>
        <pc:sldMkLst>
          <pc:docMk/>
          <pc:sldMk cId="203389036" sldId="354"/>
        </pc:sldMkLst>
      </pc:sldChg>
      <pc:sldChg chg="modSp add mod">
        <pc:chgData name="Froduald Kabanza" userId="edf393d0-642b-4b9e-8c75-f62133241689" providerId="ADAL" clId="{AB09C514-6253-4CC0-8C7C-457416B9D1B5}" dt="2022-01-19T22:28:41.001" v="286" actId="313"/>
        <pc:sldMkLst>
          <pc:docMk/>
          <pc:sldMk cId="0" sldId="355"/>
        </pc:sldMkLst>
        <pc:spChg chg="mod">
          <ac:chgData name="Froduald Kabanza" userId="edf393d0-642b-4b9e-8c75-f62133241689" providerId="ADAL" clId="{AB09C514-6253-4CC0-8C7C-457416B9D1B5}" dt="2022-01-19T22:28:41.001" v="286" actId="313"/>
          <ac:spMkLst>
            <pc:docMk/>
            <pc:sldMk cId="0" sldId="355"/>
            <ac:spMk id="21505" creationId="{951A0312-4847-486A-AA12-7C8AB18BA3C7}"/>
          </ac:spMkLst>
        </pc:spChg>
        <pc:spChg chg="mod">
          <ac:chgData name="Froduald Kabanza" userId="edf393d0-642b-4b9e-8c75-f62133241689" providerId="ADAL" clId="{AB09C514-6253-4CC0-8C7C-457416B9D1B5}" dt="2022-01-18T18:20:47.632" v="165"/>
          <ac:spMkLst>
            <pc:docMk/>
            <pc:sldMk cId="0" sldId="355"/>
            <ac:spMk id="21508" creationId="{2BFFDF21-DDF7-4DCF-AD80-AAE175567002}"/>
          </ac:spMkLst>
        </pc:spChg>
      </pc:sldChg>
      <pc:sldChg chg="del">
        <pc:chgData name="Froduald Kabanza" userId="edf393d0-642b-4b9e-8c75-f62133241689" providerId="ADAL" clId="{AB09C514-6253-4CC0-8C7C-457416B9D1B5}" dt="2022-01-18T18:07:46.334" v="34" actId="2696"/>
        <pc:sldMkLst>
          <pc:docMk/>
          <pc:sldMk cId="3924445017" sldId="355"/>
        </pc:sldMkLst>
      </pc:sldChg>
      <pc:sldChg chg="modSp add mod ord">
        <pc:chgData name="Froduald Kabanza" userId="edf393d0-642b-4b9e-8c75-f62133241689" providerId="ADAL" clId="{AB09C514-6253-4CC0-8C7C-457416B9D1B5}" dt="2022-01-20T08:26:10.120" v="13124"/>
        <pc:sldMkLst>
          <pc:docMk/>
          <pc:sldMk cId="404981859" sldId="405"/>
        </pc:sldMkLst>
        <pc:spChg chg="mod">
          <ac:chgData name="Froduald Kabanza" userId="edf393d0-642b-4b9e-8c75-f62133241689" providerId="ADAL" clId="{AB09C514-6253-4CC0-8C7C-457416B9D1B5}" dt="2022-01-20T00:39:22.213" v="4198" actId="20577"/>
          <ac:spMkLst>
            <pc:docMk/>
            <pc:sldMk cId="404981859" sldId="405"/>
            <ac:spMk id="92162" creationId="{8315D294-25C1-4B08-B7F5-BD720D2B3860}"/>
          </ac:spMkLst>
        </pc:spChg>
        <pc:spChg chg="mod">
          <ac:chgData name="Froduald Kabanza" userId="edf393d0-642b-4b9e-8c75-f62133241689" providerId="ADAL" clId="{AB09C514-6253-4CC0-8C7C-457416B9D1B5}" dt="2022-01-18T18:20:47.632" v="165"/>
          <ac:spMkLst>
            <pc:docMk/>
            <pc:sldMk cId="404981859" sldId="405"/>
            <ac:spMk id="92164" creationId="{18B0593F-DE69-4C3C-9E1D-7CE6736E7CAC}"/>
          </ac:spMkLst>
        </pc:spChg>
      </pc:sldChg>
      <pc:sldChg chg="delSp modSp add mod">
        <pc:chgData name="Froduald Kabanza" userId="edf393d0-642b-4b9e-8c75-f62133241689" providerId="ADAL" clId="{AB09C514-6253-4CC0-8C7C-457416B9D1B5}" dt="2022-01-20T01:16:56.018" v="4831" actId="478"/>
        <pc:sldMkLst>
          <pc:docMk/>
          <pc:sldMk cId="2933353546" sldId="407"/>
        </pc:sldMkLst>
        <pc:spChg chg="mod">
          <ac:chgData name="Froduald Kabanza" userId="edf393d0-642b-4b9e-8c75-f62133241689" providerId="ADAL" clId="{AB09C514-6253-4CC0-8C7C-457416B9D1B5}" dt="2022-01-19T22:28:42.094" v="287" actId="313"/>
          <ac:spMkLst>
            <pc:docMk/>
            <pc:sldMk cId="2933353546" sldId="407"/>
            <ac:spMk id="23553" creationId="{6F0483C3-C4F7-42CD-A3A1-022F4CBDC596}"/>
          </ac:spMkLst>
        </pc:spChg>
        <pc:spChg chg="mod">
          <ac:chgData name="Froduald Kabanza" userId="edf393d0-642b-4b9e-8c75-f62133241689" providerId="ADAL" clId="{AB09C514-6253-4CC0-8C7C-457416B9D1B5}" dt="2022-01-18T18:20:47.632" v="165"/>
          <ac:spMkLst>
            <pc:docMk/>
            <pc:sldMk cId="2933353546" sldId="407"/>
            <ac:spMk id="23556" creationId="{15C82115-0392-45EA-A9E0-5A72F86CC4ED}"/>
          </ac:spMkLst>
        </pc:spChg>
        <pc:picChg chg="del">
          <ac:chgData name="Froduald Kabanza" userId="edf393d0-642b-4b9e-8c75-f62133241689" providerId="ADAL" clId="{AB09C514-6253-4CC0-8C7C-457416B9D1B5}" dt="2022-01-20T01:16:56.018" v="4831" actId="478"/>
          <ac:picMkLst>
            <pc:docMk/>
            <pc:sldMk cId="2933353546" sldId="407"/>
            <ac:picMk id="23559" creationId="{3A5036EA-823E-4E21-9892-96C1C97CB966}"/>
          </ac:picMkLst>
        </pc:picChg>
      </pc:sldChg>
      <pc:sldChg chg="modSp add modNotesTx">
        <pc:chgData name="Froduald Kabanza" userId="edf393d0-642b-4b9e-8c75-f62133241689" providerId="ADAL" clId="{AB09C514-6253-4CC0-8C7C-457416B9D1B5}" dt="2022-01-20T03:34:13.200" v="6905" actId="20577"/>
        <pc:sldMkLst>
          <pc:docMk/>
          <pc:sldMk cId="0" sldId="454"/>
        </pc:sldMkLst>
        <pc:spChg chg="mod">
          <ac:chgData name="Froduald Kabanza" userId="edf393d0-642b-4b9e-8c75-f62133241689" providerId="ADAL" clId="{AB09C514-6253-4CC0-8C7C-457416B9D1B5}" dt="2022-01-18T18:20:47.632" v="165"/>
          <ac:spMkLst>
            <pc:docMk/>
            <pc:sldMk cId="0" sldId="454"/>
            <ac:spMk id="32772" creationId="{0917B8BB-A2EE-4B17-B30A-764BEC55326B}"/>
          </ac:spMkLst>
        </pc:spChg>
      </pc:sldChg>
      <pc:sldChg chg="addSp delSp modSp add mod">
        <pc:chgData name="Froduald Kabanza" userId="edf393d0-642b-4b9e-8c75-f62133241689" providerId="ADAL" clId="{AB09C514-6253-4CC0-8C7C-457416B9D1B5}" dt="2022-01-20T09:13:12.374" v="13330" actId="20577"/>
        <pc:sldMkLst>
          <pc:docMk/>
          <pc:sldMk cId="0" sldId="457"/>
        </pc:sldMkLst>
        <pc:spChg chg="mod">
          <ac:chgData name="Froduald Kabanza" userId="edf393d0-642b-4b9e-8c75-f62133241689" providerId="ADAL" clId="{AB09C514-6253-4CC0-8C7C-457416B9D1B5}" dt="2022-01-19T22:28:42.776" v="288" actId="313"/>
          <ac:spMkLst>
            <pc:docMk/>
            <pc:sldMk cId="0" sldId="457"/>
            <ac:spMk id="25601" creationId="{1F26E23A-B2F7-429E-A2DB-9AEFE36E01D8}"/>
          </ac:spMkLst>
        </pc:spChg>
        <pc:spChg chg="mod">
          <ac:chgData name="Froduald Kabanza" userId="edf393d0-642b-4b9e-8c75-f62133241689" providerId="ADAL" clId="{AB09C514-6253-4CC0-8C7C-457416B9D1B5}" dt="2022-01-18T18:20:47.632" v="165"/>
          <ac:spMkLst>
            <pc:docMk/>
            <pc:sldMk cId="0" sldId="457"/>
            <ac:spMk id="25604" creationId="{47D4D586-9591-4E82-AD43-A12E9BD18BF5}"/>
          </ac:spMkLst>
        </pc:spChg>
        <pc:spChg chg="mod">
          <ac:chgData name="Froduald Kabanza" userId="edf393d0-642b-4b9e-8c75-f62133241689" providerId="ADAL" clId="{AB09C514-6253-4CC0-8C7C-457416B9D1B5}" dt="2022-01-20T09:13:12.374" v="13330" actId="20577"/>
          <ac:spMkLst>
            <pc:docMk/>
            <pc:sldMk cId="0" sldId="457"/>
            <ac:spMk id="25606" creationId="{92D6954A-B6A4-4AA4-BF98-6F0369FD4201}"/>
          </ac:spMkLst>
        </pc:spChg>
        <pc:picChg chg="add mod">
          <ac:chgData name="Froduald Kabanza" userId="edf393d0-642b-4b9e-8c75-f62133241689" providerId="ADAL" clId="{AB09C514-6253-4CC0-8C7C-457416B9D1B5}" dt="2022-01-20T01:16:36.685" v="4799" actId="14100"/>
          <ac:picMkLst>
            <pc:docMk/>
            <pc:sldMk cId="0" sldId="457"/>
            <ac:picMk id="9" creationId="{6DB9E37E-6940-4CF2-8243-B1497E24B8F8}"/>
          </ac:picMkLst>
        </pc:picChg>
        <pc:picChg chg="del">
          <ac:chgData name="Froduald Kabanza" userId="edf393d0-642b-4b9e-8c75-f62133241689" providerId="ADAL" clId="{AB09C514-6253-4CC0-8C7C-457416B9D1B5}" dt="2022-01-20T01:16:31.474" v="4797" actId="478"/>
          <ac:picMkLst>
            <pc:docMk/>
            <pc:sldMk cId="0" sldId="457"/>
            <ac:picMk id="25607" creationId="{E5C08559-17DF-409F-8606-0F8786F57137}"/>
          </ac:picMkLst>
        </pc:picChg>
      </pc:sldChg>
      <pc:sldChg chg="modSp add del mod">
        <pc:chgData name="Froduald Kabanza" userId="edf393d0-642b-4b9e-8c75-f62133241689" providerId="ADAL" clId="{AB09C514-6253-4CC0-8C7C-457416B9D1B5}" dt="2022-01-20T00:47:30.605" v="4274" actId="2696"/>
        <pc:sldMkLst>
          <pc:docMk/>
          <pc:sldMk cId="0" sldId="458"/>
        </pc:sldMkLst>
        <pc:spChg chg="mod">
          <ac:chgData name="Froduald Kabanza" userId="edf393d0-642b-4b9e-8c75-f62133241689" providerId="ADAL" clId="{AB09C514-6253-4CC0-8C7C-457416B9D1B5}" dt="2022-01-19T22:28:43.399" v="289" actId="313"/>
          <ac:spMkLst>
            <pc:docMk/>
            <pc:sldMk cId="0" sldId="458"/>
            <ac:spMk id="27649" creationId="{8F8669B8-51D6-49D3-8D70-A924DFD7F78F}"/>
          </ac:spMkLst>
        </pc:spChg>
        <pc:spChg chg="mod">
          <ac:chgData name="Froduald Kabanza" userId="edf393d0-642b-4b9e-8c75-f62133241689" providerId="ADAL" clId="{AB09C514-6253-4CC0-8C7C-457416B9D1B5}" dt="2022-01-18T18:20:47.632" v="165"/>
          <ac:spMkLst>
            <pc:docMk/>
            <pc:sldMk cId="0" sldId="458"/>
            <ac:spMk id="27652" creationId="{CC4D8302-B167-4515-9CE7-85FAC5485543}"/>
          </ac:spMkLst>
        </pc:spChg>
      </pc:sldChg>
      <pc:sldChg chg="modSp add mod modNotesTx">
        <pc:chgData name="Froduald Kabanza" userId="edf393d0-642b-4b9e-8c75-f62133241689" providerId="ADAL" clId="{AB09C514-6253-4CC0-8C7C-457416B9D1B5}" dt="2022-01-19T22:28:45.088" v="291" actId="313"/>
        <pc:sldMkLst>
          <pc:docMk/>
          <pc:sldMk cId="0" sldId="459"/>
        </pc:sldMkLst>
        <pc:spChg chg="mod">
          <ac:chgData name="Froduald Kabanza" userId="edf393d0-642b-4b9e-8c75-f62133241689" providerId="ADAL" clId="{AB09C514-6253-4CC0-8C7C-457416B9D1B5}" dt="2022-01-19T21:24:14.084" v="227"/>
          <ac:spMkLst>
            <pc:docMk/>
            <pc:sldMk cId="0" sldId="459"/>
            <ac:spMk id="5" creationId="{C37DEE60-A719-47B0-BCE0-15E8D2919BC4}"/>
          </ac:spMkLst>
        </pc:spChg>
        <pc:spChg chg="mod">
          <ac:chgData name="Froduald Kabanza" userId="edf393d0-642b-4b9e-8c75-f62133241689" providerId="ADAL" clId="{AB09C514-6253-4CC0-8C7C-457416B9D1B5}" dt="2022-01-19T22:28:45.088" v="291" actId="313"/>
          <ac:spMkLst>
            <pc:docMk/>
            <pc:sldMk cId="0" sldId="459"/>
            <ac:spMk id="29697" creationId="{477D0D71-70FC-44C4-8BEF-3D17C9358C4F}"/>
          </ac:spMkLst>
        </pc:spChg>
        <pc:spChg chg="mod">
          <ac:chgData name="Froduald Kabanza" userId="edf393d0-642b-4b9e-8c75-f62133241689" providerId="ADAL" clId="{AB09C514-6253-4CC0-8C7C-457416B9D1B5}" dt="2022-01-18T18:20:47.632" v="165"/>
          <ac:spMkLst>
            <pc:docMk/>
            <pc:sldMk cId="0" sldId="459"/>
            <ac:spMk id="29700" creationId="{0F00D809-6738-4D9C-AEC6-8C4731186C6B}"/>
          </ac:spMkLst>
        </pc:spChg>
        <pc:spChg chg="mod">
          <ac:chgData name="Froduald Kabanza" userId="edf393d0-642b-4b9e-8c75-f62133241689" providerId="ADAL" clId="{AB09C514-6253-4CC0-8C7C-457416B9D1B5}" dt="2022-01-19T21:26:47.212" v="285" actId="20577"/>
          <ac:spMkLst>
            <pc:docMk/>
            <pc:sldMk cId="0" sldId="459"/>
            <ac:spMk id="29702" creationId="{5D9BCDBA-92A1-48FC-ADE1-E3511EEFD355}"/>
          </ac:spMkLst>
        </pc:spChg>
      </pc:sldChg>
      <pc:sldChg chg="modSp add mod ord modNotesTx">
        <pc:chgData name="Froduald Kabanza" userId="edf393d0-642b-4b9e-8c75-f62133241689" providerId="ADAL" clId="{AB09C514-6253-4CC0-8C7C-457416B9D1B5}" dt="2022-01-20T04:00:45.509" v="7463" actId="5793"/>
        <pc:sldMkLst>
          <pc:docMk/>
          <pc:sldMk cId="0" sldId="460"/>
        </pc:sldMkLst>
        <pc:spChg chg="mod">
          <ac:chgData name="Froduald Kabanza" userId="edf393d0-642b-4b9e-8c75-f62133241689" providerId="ADAL" clId="{AB09C514-6253-4CC0-8C7C-457416B9D1B5}" dt="2022-01-20T03:55:17.108" v="6976" actId="20577"/>
          <ac:spMkLst>
            <pc:docMk/>
            <pc:sldMk cId="0" sldId="460"/>
            <ac:spMk id="34818" creationId="{B4844820-1125-46EF-9290-6B32C5EFFBA0}"/>
          </ac:spMkLst>
        </pc:spChg>
        <pc:spChg chg="mod">
          <ac:chgData name="Froduald Kabanza" userId="edf393d0-642b-4b9e-8c75-f62133241689" providerId="ADAL" clId="{AB09C514-6253-4CC0-8C7C-457416B9D1B5}" dt="2022-01-18T18:20:47.632" v="165"/>
          <ac:spMkLst>
            <pc:docMk/>
            <pc:sldMk cId="0" sldId="460"/>
            <ac:spMk id="34820" creationId="{FB5C1A4E-ACE3-4669-9D8D-C0430D3C82C9}"/>
          </ac:spMkLst>
        </pc:spChg>
      </pc:sldChg>
      <pc:sldChg chg="modSp add mod ord modNotesTx">
        <pc:chgData name="Froduald Kabanza" userId="edf393d0-642b-4b9e-8c75-f62133241689" providerId="ADAL" clId="{AB09C514-6253-4CC0-8C7C-457416B9D1B5}" dt="2022-01-20T08:02:45.872" v="13103"/>
        <pc:sldMkLst>
          <pc:docMk/>
          <pc:sldMk cId="0" sldId="462"/>
        </pc:sldMkLst>
        <pc:spChg chg="mod">
          <ac:chgData name="Froduald Kabanza" userId="edf393d0-642b-4b9e-8c75-f62133241689" providerId="ADAL" clId="{AB09C514-6253-4CC0-8C7C-457416B9D1B5}" dt="2022-01-20T04:35:57.603" v="8215" actId="20577"/>
          <ac:spMkLst>
            <pc:docMk/>
            <pc:sldMk cId="0" sldId="462"/>
            <ac:spMk id="35841" creationId="{02793CB0-BB2F-413C-9489-F8C4B473A271}"/>
          </ac:spMkLst>
        </pc:spChg>
        <pc:spChg chg="mod">
          <ac:chgData name="Froduald Kabanza" userId="edf393d0-642b-4b9e-8c75-f62133241689" providerId="ADAL" clId="{AB09C514-6253-4CC0-8C7C-457416B9D1B5}" dt="2022-01-18T18:20:47.632" v="165"/>
          <ac:spMkLst>
            <pc:docMk/>
            <pc:sldMk cId="0" sldId="462"/>
            <ac:spMk id="35844" creationId="{699FE8D7-E27E-49F1-9A1E-4157FE3814A4}"/>
          </ac:spMkLst>
        </pc:spChg>
      </pc:sldChg>
      <pc:sldChg chg="addSp delSp modSp add mod ord modNotesTx">
        <pc:chgData name="Froduald Kabanza" userId="edf393d0-642b-4b9e-8c75-f62133241689" providerId="ADAL" clId="{AB09C514-6253-4CC0-8C7C-457416B9D1B5}" dt="2022-01-20T04:36:56.563" v="8222"/>
        <pc:sldMkLst>
          <pc:docMk/>
          <pc:sldMk cId="0" sldId="463"/>
        </pc:sldMkLst>
        <pc:spChg chg="mod">
          <ac:chgData name="Froduald Kabanza" userId="edf393d0-642b-4b9e-8c75-f62133241689" providerId="ADAL" clId="{AB09C514-6253-4CC0-8C7C-457416B9D1B5}" dt="2022-01-20T04:35:14.483" v="8214" actId="20577"/>
          <ac:spMkLst>
            <pc:docMk/>
            <pc:sldMk cId="0" sldId="463"/>
            <ac:spMk id="36865" creationId="{56DAAD42-D795-4237-AC84-46A9C65E88A8}"/>
          </ac:spMkLst>
        </pc:spChg>
        <pc:spChg chg="del mod">
          <ac:chgData name="Froduald Kabanza" userId="edf393d0-642b-4b9e-8c75-f62133241689" providerId="ADAL" clId="{AB09C514-6253-4CC0-8C7C-457416B9D1B5}" dt="2022-01-20T04:35:05.012" v="8187" actId="478"/>
          <ac:spMkLst>
            <pc:docMk/>
            <pc:sldMk cId="0" sldId="463"/>
            <ac:spMk id="36866" creationId="{09BBE79B-1906-4397-895E-2F471C949531}"/>
          </ac:spMkLst>
        </pc:spChg>
        <pc:spChg chg="mod">
          <ac:chgData name="Froduald Kabanza" userId="edf393d0-642b-4b9e-8c75-f62133241689" providerId="ADAL" clId="{AB09C514-6253-4CC0-8C7C-457416B9D1B5}" dt="2022-01-18T18:20:47.632" v="165"/>
          <ac:spMkLst>
            <pc:docMk/>
            <pc:sldMk cId="0" sldId="463"/>
            <ac:spMk id="36868" creationId="{721BA8A9-EFDB-4CB3-B928-D48C28151884}"/>
          </ac:spMkLst>
        </pc:spChg>
        <pc:spChg chg="mod">
          <ac:chgData name="Froduald Kabanza" userId="edf393d0-642b-4b9e-8c75-f62133241689" providerId="ADAL" clId="{AB09C514-6253-4CC0-8C7C-457416B9D1B5}" dt="2022-01-20T04:15:44.285" v="8112" actId="166"/>
          <ac:spMkLst>
            <pc:docMk/>
            <pc:sldMk cId="0" sldId="463"/>
            <ac:spMk id="36871" creationId="{EB0064E6-80BF-4B82-8601-DD6A9AD43BA5}"/>
          </ac:spMkLst>
        </pc:spChg>
        <pc:picChg chg="add mod">
          <ac:chgData name="Froduald Kabanza" userId="edf393d0-642b-4b9e-8c75-f62133241689" providerId="ADAL" clId="{AB09C514-6253-4CC0-8C7C-457416B9D1B5}" dt="2022-01-20T04:15:29.487" v="8111" actId="1076"/>
          <ac:picMkLst>
            <pc:docMk/>
            <pc:sldMk cId="0" sldId="463"/>
            <ac:picMk id="3" creationId="{F1E1C8B8-B946-4030-89F2-E6633865B3B7}"/>
          </ac:picMkLst>
        </pc:picChg>
        <pc:picChg chg="del">
          <ac:chgData name="Froduald Kabanza" userId="edf393d0-642b-4b9e-8c75-f62133241689" providerId="ADAL" clId="{AB09C514-6253-4CC0-8C7C-457416B9D1B5}" dt="2022-01-20T04:15:12.660" v="8106" actId="478"/>
          <ac:picMkLst>
            <pc:docMk/>
            <pc:sldMk cId="0" sldId="463"/>
            <ac:picMk id="36870" creationId="{210D9C0D-817F-4519-9F1A-7AEEF7EF29E8}"/>
          </ac:picMkLst>
        </pc:picChg>
      </pc:sldChg>
      <pc:sldChg chg="modSp add ord">
        <pc:chgData name="Froduald Kabanza" userId="edf393d0-642b-4b9e-8c75-f62133241689" providerId="ADAL" clId="{AB09C514-6253-4CC0-8C7C-457416B9D1B5}" dt="2022-01-20T19:55:14.774" v="13539"/>
        <pc:sldMkLst>
          <pc:docMk/>
          <pc:sldMk cId="0" sldId="465"/>
        </pc:sldMkLst>
        <pc:spChg chg="mod">
          <ac:chgData name="Froduald Kabanza" userId="edf393d0-642b-4b9e-8c75-f62133241689" providerId="ADAL" clId="{AB09C514-6253-4CC0-8C7C-457416B9D1B5}" dt="2022-01-18T18:20:47.632" v="165"/>
          <ac:spMkLst>
            <pc:docMk/>
            <pc:sldMk cId="0" sldId="465"/>
            <ac:spMk id="56324" creationId="{0F7E0813-2822-4EC0-9ADC-605F8B54315A}"/>
          </ac:spMkLst>
        </pc:spChg>
      </pc:sldChg>
      <pc:sldChg chg="modSp add mod ord">
        <pc:chgData name="Froduald Kabanza" userId="edf393d0-642b-4b9e-8c75-f62133241689" providerId="ADAL" clId="{AB09C514-6253-4CC0-8C7C-457416B9D1B5}" dt="2022-01-20T08:41:13.671" v="13214" actId="20577"/>
        <pc:sldMkLst>
          <pc:docMk/>
          <pc:sldMk cId="0" sldId="468"/>
        </pc:sldMkLst>
        <pc:spChg chg="mod">
          <ac:chgData name="Froduald Kabanza" userId="edf393d0-642b-4b9e-8c75-f62133241689" providerId="ADAL" clId="{AB09C514-6253-4CC0-8C7C-457416B9D1B5}" dt="2022-01-20T08:41:13.671" v="13214" actId="20577"/>
          <ac:spMkLst>
            <pc:docMk/>
            <pc:sldMk cId="0" sldId="468"/>
            <ac:spMk id="65537" creationId="{A5454317-634D-4091-AE6D-8023790D53CB}"/>
          </ac:spMkLst>
        </pc:spChg>
        <pc:spChg chg="mod">
          <ac:chgData name="Froduald Kabanza" userId="edf393d0-642b-4b9e-8c75-f62133241689" providerId="ADAL" clId="{AB09C514-6253-4CC0-8C7C-457416B9D1B5}" dt="2022-01-18T18:20:47.632" v="165"/>
          <ac:spMkLst>
            <pc:docMk/>
            <pc:sldMk cId="0" sldId="468"/>
            <ac:spMk id="65540" creationId="{5562B40B-F250-4C77-83E0-928B2E58F5B1}"/>
          </ac:spMkLst>
        </pc:spChg>
      </pc:sldChg>
      <pc:sldChg chg="modSp add modNotesTx">
        <pc:chgData name="Froduald Kabanza" userId="edf393d0-642b-4b9e-8c75-f62133241689" providerId="ADAL" clId="{AB09C514-6253-4CC0-8C7C-457416B9D1B5}" dt="2022-01-20T03:33:56.282" v="6875" actId="20577"/>
        <pc:sldMkLst>
          <pc:docMk/>
          <pc:sldMk cId="0" sldId="469"/>
        </pc:sldMkLst>
        <pc:spChg chg="mod">
          <ac:chgData name="Froduald Kabanza" userId="edf393d0-642b-4b9e-8c75-f62133241689" providerId="ADAL" clId="{AB09C514-6253-4CC0-8C7C-457416B9D1B5}" dt="2022-01-18T18:20:47.632" v="165"/>
          <ac:spMkLst>
            <pc:docMk/>
            <pc:sldMk cId="0" sldId="469"/>
            <ac:spMk id="33796" creationId="{3B5FDA33-B3F8-4D99-9166-D2E3C019AACE}"/>
          </ac:spMkLst>
        </pc:spChg>
      </pc:sldChg>
      <pc:sldChg chg="modSp add del ord">
        <pc:chgData name="Froduald Kabanza" userId="edf393d0-642b-4b9e-8c75-f62133241689" providerId="ADAL" clId="{AB09C514-6253-4CC0-8C7C-457416B9D1B5}" dt="2022-01-20T00:03:51.611" v="3943" actId="2696"/>
        <pc:sldMkLst>
          <pc:docMk/>
          <pc:sldMk cId="0" sldId="471"/>
        </pc:sldMkLst>
        <pc:spChg chg="mod">
          <ac:chgData name="Froduald Kabanza" userId="edf393d0-642b-4b9e-8c75-f62133241689" providerId="ADAL" clId="{AB09C514-6253-4CC0-8C7C-457416B9D1B5}" dt="2022-01-18T18:20:47.632" v="165"/>
          <ac:spMkLst>
            <pc:docMk/>
            <pc:sldMk cId="0" sldId="471"/>
            <ac:spMk id="38916" creationId="{A499127B-9779-42E8-BED6-CF34A1F75A12}"/>
          </ac:spMkLst>
        </pc:spChg>
      </pc:sldChg>
      <pc:sldChg chg="modSp add del ord">
        <pc:chgData name="Froduald Kabanza" userId="edf393d0-642b-4b9e-8c75-f62133241689" providerId="ADAL" clId="{AB09C514-6253-4CC0-8C7C-457416B9D1B5}" dt="2022-01-20T00:03:51.611" v="3943" actId="2696"/>
        <pc:sldMkLst>
          <pc:docMk/>
          <pc:sldMk cId="0" sldId="472"/>
        </pc:sldMkLst>
        <pc:spChg chg="mod">
          <ac:chgData name="Froduald Kabanza" userId="edf393d0-642b-4b9e-8c75-f62133241689" providerId="ADAL" clId="{AB09C514-6253-4CC0-8C7C-457416B9D1B5}" dt="2022-01-18T18:20:47.632" v="165"/>
          <ac:spMkLst>
            <pc:docMk/>
            <pc:sldMk cId="0" sldId="472"/>
            <ac:spMk id="37893" creationId="{8FAFF878-8151-4F77-885E-A347BB589127}"/>
          </ac:spMkLst>
        </pc:spChg>
      </pc:sldChg>
      <pc:sldChg chg="modSp add mod ord">
        <pc:chgData name="Froduald Kabanza" userId="edf393d0-642b-4b9e-8c75-f62133241689" providerId="ADAL" clId="{AB09C514-6253-4CC0-8C7C-457416B9D1B5}" dt="2022-01-20T04:24:33.697" v="8164" actId="5793"/>
        <pc:sldMkLst>
          <pc:docMk/>
          <pc:sldMk cId="0" sldId="473"/>
        </pc:sldMkLst>
        <pc:spChg chg="mod">
          <ac:chgData name="Froduald Kabanza" userId="edf393d0-642b-4b9e-8c75-f62133241689" providerId="ADAL" clId="{AB09C514-6253-4CC0-8C7C-457416B9D1B5}" dt="2022-01-20T04:24:33.697" v="8164" actId="5793"/>
          <ac:spMkLst>
            <pc:docMk/>
            <pc:sldMk cId="0" sldId="473"/>
            <ac:spMk id="40962" creationId="{826CD96A-C748-49FC-A87E-7EE51D2E7B7E}"/>
          </ac:spMkLst>
        </pc:spChg>
        <pc:spChg chg="mod">
          <ac:chgData name="Froduald Kabanza" userId="edf393d0-642b-4b9e-8c75-f62133241689" providerId="ADAL" clId="{AB09C514-6253-4CC0-8C7C-457416B9D1B5}" dt="2022-01-18T18:20:47.632" v="165"/>
          <ac:spMkLst>
            <pc:docMk/>
            <pc:sldMk cId="0" sldId="473"/>
            <ac:spMk id="40964" creationId="{E145A64D-4E14-4A65-9DB4-C93F234C0F27}"/>
          </ac:spMkLst>
        </pc:spChg>
      </pc:sldChg>
      <pc:sldChg chg="delSp modSp add del mod ord">
        <pc:chgData name="Froduald Kabanza" userId="edf393d0-642b-4b9e-8c75-f62133241689" providerId="ADAL" clId="{AB09C514-6253-4CC0-8C7C-457416B9D1B5}" dt="2022-01-20T07:20:06.567" v="11759" actId="2696"/>
        <pc:sldMkLst>
          <pc:docMk/>
          <pc:sldMk cId="0" sldId="474"/>
        </pc:sldMkLst>
        <pc:spChg chg="del">
          <ac:chgData name="Froduald Kabanza" userId="edf393d0-642b-4b9e-8c75-f62133241689" providerId="ADAL" clId="{AB09C514-6253-4CC0-8C7C-457416B9D1B5}" dt="2022-01-19T23:57:10.627" v="3881" actId="478"/>
          <ac:spMkLst>
            <pc:docMk/>
            <pc:sldMk cId="0" sldId="474"/>
            <ac:spMk id="22" creationId="{4A0AA39E-1AF1-4D4D-91BE-24DD133DB12E}"/>
          </ac:spMkLst>
        </pc:spChg>
        <pc:spChg chg="mod">
          <ac:chgData name="Froduald Kabanza" userId="edf393d0-642b-4b9e-8c75-f62133241689" providerId="ADAL" clId="{AB09C514-6253-4CC0-8C7C-457416B9D1B5}" dt="2022-01-20T04:25:40.359" v="8176" actId="5793"/>
          <ac:spMkLst>
            <pc:docMk/>
            <pc:sldMk cId="0" sldId="474"/>
            <ac:spMk id="41986" creationId="{84DD8149-D222-42A2-83D3-87688E0C3C9E}"/>
          </ac:spMkLst>
        </pc:spChg>
        <pc:spChg chg="mod">
          <ac:chgData name="Froduald Kabanza" userId="edf393d0-642b-4b9e-8c75-f62133241689" providerId="ADAL" clId="{AB09C514-6253-4CC0-8C7C-457416B9D1B5}" dt="2022-01-18T18:20:47.632" v="165"/>
          <ac:spMkLst>
            <pc:docMk/>
            <pc:sldMk cId="0" sldId="474"/>
            <ac:spMk id="41988" creationId="{3F518707-4EF0-4E9F-B39A-5D699D033314}"/>
          </ac:spMkLst>
        </pc:spChg>
        <pc:spChg chg="del mod">
          <ac:chgData name="Froduald Kabanza" userId="edf393d0-642b-4b9e-8c75-f62133241689" providerId="ADAL" clId="{AB09C514-6253-4CC0-8C7C-457416B9D1B5}" dt="2022-01-19T23:57:10.627" v="3881" actId="478"/>
          <ac:spMkLst>
            <pc:docMk/>
            <pc:sldMk cId="0" sldId="474"/>
            <ac:spMk id="41991" creationId="{17702DA3-7D99-4D2A-BC47-7BC2C94DB412}"/>
          </ac:spMkLst>
        </pc:spChg>
        <pc:spChg chg="del mod">
          <ac:chgData name="Froduald Kabanza" userId="edf393d0-642b-4b9e-8c75-f62133241689" providerId="ADAL" clId="{AB09C514-6253-4CC0-8C7C-457416B9D1B5}" dt="2022-01-19T23:57:05.787" v="3880" actId="478"/>
          <ac:spMkLst>
            <pc:docMk/>
            <pc:sldMk cId="0" sldId="474"/>
            <ac:spMk id="41993" creationId="{8A7726CC-7A31-4DD5-910A-D6CB0B7B2DE7}"/>
          </ac:spMkLst>
        </pc:spChg>
      </pc:sldChg>
      <pc:sldChg chg="modSp add del mod modNotesTx">
        <pc:chgData name="Froduald Kabanza" userId="edf393d0-642b-4b9e-8c75-f62133241689" providerId="ADAL" clId="{AB09C514-6253-4CC0-8C7C-457416B9D1B5}" dt="2022-01-20T07:42:47.655" v="12714" actId="2696"/>
        <pc:sldMkLst>
          <pc:docMk/>
          <pc:sldMk cId="0" sldId="475"/>
        </pc:sldMkLst>
        <pc:spChg chg="mod">
          <ac:chgData name="Froduald Kabanza" userId="edf393d0-642b-4b9e-8c75-f62133241689" providerId="ADAL" clId="{AB09C514-6253-4CC0-8C7C-457416B9D1B5}" dt="2022-01-20T07:35:54.655" v="12473" actId="5793"/>
          <ac:spMkLst>
            <pc:docMk/>
            <pc:sldMk cId="0" sldId="475"/>
            <ac:spMk id="39937" creationId="{3C5505BF-E8BE-4C53-A661-52F391E29594}"/>
          </ac:spMkLst>
        </pc:spChg>
        <pc:spChg chg="mod">
          <ac:chgData name="Froduald Kabanza" userId="edf393d0-642b-4b9e-8c75-f62133241689" providerId="ADAL" clId="{AB09C514-6253-4CC0-8C7C-457416B9D1B5}" dt="2022-01-18T18:20:47.632" v="165"/>
          <ac:spMkLst>
            <pc:docMk/>
            <pc:sldMk cId="0" sldId="475"/>
            <ac:spMk id="39940" creationId="{2601F021-F376-44C3-96AB-443EE402B546}"/>
          </ac:spMkLst>
        </pc:spChg>
      </pc:sldChg>
      <pc:sldChg chg="addSp modSp add mod ord modShow modNotesTx">
        <pc:chgData name="Froduald Kabanza" userId="edf393d0-642b-4b9e-8c75-f62133241689" providerId="ADAL" clId="{AB09C514-6253-4CC0-8C7C-457416B9D1B5}" dt="2022-01-20T07:33:22.685" v="12454" actId="20577"/>
        <pc:sldMkLst>
          <pc:docMk/>
          <pc:sldMk cId="0" sldId="476"/>
        </pc:sldMkLst>
        <pc:spChg chg="add mod">
          <ac:chgData name="Froduald Kabanza" userId="edf393d0-642b-4b9e-8c75-f62133241689" providerId="ADAL" clId="{AB09C514-6253-4CC0-8C7C-457416B9D1B5}" dt="2022-01-20T04:25:33.908" v="8174" actId="1076"/>
          <ac:spMkLst>
            <pc:docMk/>
            <pc:sldMk cId="0" sldId="476"/>
            <ac:spMk id="11" creationId="{D801FA47-1BEA-44D7-9C30-C7DB772CCA54}"/>
          </ac:spMkLst>
        </pc:spChg>
        <pc:spChg chg="mod">
          <ac:chgData name="Froduald Kabanza" userId="edf393d0-642b-4b9e-8c75-f62133241689" providerId="ADAL" clId="{AB09C514-6253-4CC0-8C7C-457416B9D1B5}" dt="2022-01-18T18:20:47.632" v="165"/>
          <ac:spMkLst>
            <pc:docMk/>
            <pc:sldMk cId="0" sldId="476"/>
            <ac:spMk id="43011" creationId="{73A9AED0-24A0-4069-A406-34567C6BFAC4}"/>
          </ac:spMkLst>
        </pc:spChg>
      </pc:sldChg>
      <pc:sldChg chg="modSp add ord">
        <pc:chgData name="Froduald Kabanza" userId="edf393d0-642b-4b9e-8c75-f62133241689" providerId="ADAL" clId="{AB09C514-6253-4CC0-8C7C-457416B9D1B5}" dt="2022-01-20T19:55:14.774" v="13539"/>
        <pc:sldMkLst>
          <pc:docMk/>
          <pc:sldMk cId="0" sldId="477"/>
        </pc:sldMkLst>
        <pc:spChg chg="mod">
          <ac:chgData name="Froduald Kabanza" userId="edf393d0-642b-4b9e-8c75-f62133241689" providerId="ADAL" clId="{AB09C514-6253-4CC0-8C7C-457416B9D1B5}" dt="2022-01-18T18:20:47.632" v="165"/>
          <ac:spMkLst>
            <pc:docMk/>
            <pc:sldMk cId="0" sldId="477"/>
            <ac:spMk id="57348" creationId="{F90E2CCB-0632-4427-BABC-637E44894010}"/>
          </ac:spMkLst>
        </pc:spChg>
      </pc:sldChg>
      <pc:sldChg chg="modSp add ord">
        <pc:chgData name="Froduald Kabanza" userId="edf393d0-642b-4b9e-8c75-f62133241689" providerId="ADAL" clId="{AB09C514-6253-4CC0-8C7C-457416B9D1B5}" dt="2022-01-20T08:13:21.473" v="13109"/>
        <pc:sldMkLst>
          <pc:docMk/>
          <pc:sldMk cId="0" sldId="478"/>
        </pc:sldMkLst>
        <pc:spChg chg="mod">
          <ac:chgData name="Froduald Kabanza" userId="edf393d0-642b-4b9e-8c75-f62133241689" providerId="ADAL" clId="{AB09C514-6253-4CC0-8C7C-457416B9D1B5}" dt="2022-01-18T18:20:47.632" v="165"/>
          <ac:spMkLst>
            <pc:docMk/>
            <pc:sldMk cId="0" sldId="478"/>
            <ac:spMk id="55300" creationId="{633C3DB3-7F69-4420-8D69-A5B2E6F79073}"/>
          </ac:spMkLst>
        </pc:spChg>
      </pc:sldChg>
      <pc:sldChg chg="addSp modSp add mod modNotesTx">
        <pc:chgData name="Froduald Kabanza" userId="edf393d0-642b-4b9e-8c75-f62133241689" providerId="ADAL" clId="{AB09C514-6253-4CC0-8C7C-457416B9D1B5}" dt="2022-01-20T07:53:03.028" v="13101" actId="20577"/>
        <pc:sldMkLst>
          <pc:docMk/>
          <pc:sldMk cId="0" sldId="479"/>
        </pc:sldMkLst>
        <pc:spChg chg="add mod">
          <ac:chgData name="Froduald Kabanza" userId="edf393d0-642b-4b9e-8c75-f62133241689" providerId="ADAL" clId="{AB09C514-6253-4CC0-8C7C-457416B9D1B5}" dt="2022-01-19T22:54:26.124" v="419" actId="1076"/>
          <ac:spMkLst>
            <pc:docMk/>
            <pc:sldMk cId="0" sldId="479"/>
            <ac:spMk id="9" creationId="{3CC29857-DB33-4089-A7E1-B2ABE8853CFF}"/>
          </ac:spMkLst>
        </pc:spChg>
        <pc:spChg chg="mod">
          <ac:chgData name="Froduald Kabanza" userId="edf393d0-642b-4b9e-8c75-f62133241689" providerId="ADAL" clId="{AB09C514-6253-4CC0-8C7C-457416B9D1B5}" dt="2022-01-19T23:02:44.201" v="447"/>
          <ac:spMkLst>
            <pc:docMk/>
            <pc:sldMk cId="0" sldId="479"/>
            <ac:spMk id="45057" creationId="{A3353D24-31FD-416B-906E-EAC25B6C5F39}"/>
          </ac:spMkLst>
        </pc:spChg>
        <pc:spChg chg="mod">
          <ac:chgData name="Froduald Kabanza" userId="edf393d0-642b-4b9e-8c75-f62133241689" providerId="ADAL" clId="{AB09C514-6253-4CC0-8C7C-457416B9D1B5}" dt="2022-01-19T22:52:31.590" v="409" actId="20577"/>
          <ac:spMkLst>
            <pc:docMk/>
            <pc:sldMk cId="0" sldId="479"/>
            <ac:spMk id="45058" creationId="{2FC80623-65D4-4F54-A9DA-2851B4DA27CE}"/>
          </ac:spMkLst>
        </pc:spChg>
        <pc:spChg chg="mod">
          <ac:chgData name="Froduald Kabanza" userId="edf393d0-642b-4b9e-8c75-f62133241689" providerId="ADAL" clId="{AB09C514-6253-4CC0-8C7C-457416B9D1B5}" dt="2022-01-18T18:20:47.632" v="165"/>
          <ac:spMkLst>
            <pc:docMk/>
            <pc:sldMk cId="0" sldId="479"/>
            <ac:spMk id="45060" creationId="{715A0EB7-340D-4F8F-8261-51341A0858B3}"/>
          </ac:spMkLst>
        </pc:spChg>
        <pc:spChg chg="mod">
          <ac:chgData name="Froduald Kabanza" userId="edf393d0-642b-4b9e-8c75-f62133241689" providerId="ADAL" clId="{AB09C514-6253-4CC0-8C7C-457416B9D1B5}" dt="2022-01-19T23:45:06.241" v="3430" actId="20577"/>
          <ac:spMkLst>
            <pc:docMk/>
            <pc:sldMk cId="0" sldId="479"/>
            <ac:spMk id="45062" creationId="{6A9B2F09-DFD4-4636-A9DC-255D08FF5722}"/>
          </ac:spMkLst>
        </pc:spChg>
        <pc:picChg chg="add mod">
          <ac:chgData name="Froduald Kabanza" userId="edf393d0-642b-4b9e-8c75-f62133241689" providerId="ADAL" clId="{AB09C514-6253-4CC0-8C7C-457416B9D1B5}" dt="2022-01-19T22:54:00.912" v="416" actId="1076"/>
          <ac:picMkLst>
            <pc:docMk/>
            <pc:sldMk cId="0" sldId="479"/>
            <ac:picMk id="8" creationId="{86FCFB41-3FFD-42C3-8EAD-065FC53A4309}"/>
          </ac:picMkLst>
        </pc:picChg>
      </pc:sldChg>
      <pc:sldChg chg="addSp delSp modSp add mod">
        <pc:chgData name="Froduald Kabanza" userId="edf393d0-642b-4b9e-8c75-f62133241689" providerId="ADAL" clId="{AB09C514-6253-4CC0-8C7C-457416B9D1B5}" dt="2022-01-19T23:12:01.875" v="489" actId="14100"/>
        <pc:sldMkLst>
          <pc:docMk/>
          <pc:sldMk cId="0" sldId="480"/>
        </pc:sldMkLst>
        <pc:spChg chg="add del mod">
          <ac:chgData name="Froduald Kabanza" userId="edf393d0-642b-4b9e-8c75-f62133241689" providerId="ADAL" clId="{AB09C514-6253-4CC0-8C7C-457416B9D1B5}" dt="2022-01-19T23:10:24.156" v="467"/>
          <ac:spMkLst>
            <pc:docMk/>
            <pc:sldMk cId="0" sldId="480"/>
            <ac:spMk id="2" creationId="{2F0497F1-7540-4564-A047-5E2155503289}"/>
          </ac:spMkLst>
        </pc:spChg>
        <pc:spChg chg="mod">
          <ac:chgData name="Froduald Kabanza" userId="edf393d0-642b-4b9e-8c75-f62133241689" providerId="ADAL" clId="{AB09C514-6253-4CC0-8C7C-457416B9D1B5}" dt="2022-01-19T23:02:49.577" v="448"/>
          <ac:spMkLst>
            <pc:docMk/>
            <pc:sldMk cId="0" sldId="480"/>
            <ac:spMk id="46081" creationId="{89CA4CEE-0D09-4C85-A780-680DE6FA28D8}"/>
          </ac:spMkLst>
        </pc:spChg>
        <pc:spChg chg="mod">
          <ac:chgData name="Froduald Kabanza" userId="edf393d0-642b-4b9e-8c75-f62133241689" providerId="ADAL" clId="{AB09C514-6253-4CC0-8C7C-457416B9D1B5}" dt="2022-01-19T23:01:58.572" v="435" actId="20577"/>
          <ac:spMkLst>
            <pc:docMk/>
            <pc:sldMk cId="0" sldId="480"/>
            <ac:spMk id="46082" creationId="{210BD73D-4D4C-413B-A45A-75063D3C63E4}"/>
          </ac:spMkLst>
        </pc:spChg>
        <pc:spChg chg="mod">
          <ac:chgData name="Froduald Kabanza" userId="edf393d0-642b-4b9e-8c75-f62133241689" providerId="ADAL" clId="{AB09C514-6253-4CC0-8C7C-457416B9D1B5}" dt="2022-01-18T18:20:47.632" v="165"/>
          <ac:spMkLst>
            <pc:docMk/>
            <pc:sldMk cId="0" sldId="480"/>
            <ac:spMk id="46084" creationId="{D54DB351-F2AA-46CD-BDE2-19D8889AF707}"/>
          </ac:spMkLst>
        </pc:spChg>
        <pc:picChg chg="add del">
          <ac:chgData name="Froduald Kabanza" userId="edf393d0-642b-4b9e-8c75-f62133241689" providerId="ADAL" clId="{AB09C514-6253-4CC0-8C7C-457416B9D1B5}" dt="2022-01-19T23:10:31.354" v="470" actId="478"/>
          <ac:picMkLst>
            <pc:docMk/>
            <pc:sldMk cId="0" sldId="480"/>
            <ac:picMk id="4" creationId="{FFB54218-2339-4987-A7AB-3BD5B0842A09}"/>
          </ac:picMkLst>
        </pc:picChg>
        <pc:picChg chg="add mod">
          <ac:chgData name="Froduald Kabanza" userId="edf393d0-642b-4b9e-8c75-f62133241689" providerId="ADAL" clId="{AB09C514-6253-4CC0-8C7C-457416B9D1B5}" dt="2022-01-19T23:11:54.786" v="487" actId="14100"/>
          <ac:picMkLst>
            <pc:docMk/>
            <pc:sldMk cId="0" sldId="480"/>
            <ac:picMk id="6" creationId="{703CE595-CFE7-4ABA-A9D6-C93140D9FCD5}"/>
          </ac:picMkLst>
        </pc:picChg>
        <pc:picChg chg="add mod">
          <ac:chgData name="Froduald Kabanza" userId="edf393d0-642b-4b9e-8c75-f62133241689" providerId="ADAL" clId="{AB09C514-6253-4CC0-8C7C-457416B9D1B5}" dt="2022-01-19T23:12:01.875" v="489" actId="14100"/>
          <ac:picMkLst>
            <pc:docMk/>
            <pc:sldMk cId="0" sldId="480"/>
            <ac:picMk id="23" creationId="{5774A040-E971-4A28-8A84-64E01116F7A0}"/>
          </ac:picMkLst>
        </pc:picChg>
        <pc:picChg chg="del">
          <ac:chgData name="Froduald Kabanza" userId="edf393d0-642b-4b9e-8c75-f62133241689" providerId="ADAL" clId="{AB09C514-6253-4CC0-8C7C-457416B9D1B5}" dt="2022-01-19T23:10:24.156" v="465" actId="478"/>
          <ac:picMkLst>
            <pc:docMk/>
            <pc:sldMk cId="0" sldId="480"/>
            <ac:picMk id="46089" creationId="{CAC207F3-3C0A-4F5C-A5F3-F1209BFD93BC}"/>
          </ac:picMkLst>
        </pc:picChg>
        <pc:picChg chg="del mod">
          <ac:chgData name="Froduald Kabanza" userId="edf393d0-642b-4b9e-8c75-f62133241689" providerId="ADAL" clId="{AB09C514-6253-4CC0-8C7C-457416B9D1B5}" dt="2022-01-19T23:10:26.403" v="468" actId="478"/>
          <ac:picMkLst>
            <pc:docMk/>
            <pc:sldMk cId="0" sldId="480"/>
            <ac:picMk id="46095" creationId="{585143D8-D545-4E38-B1EB-23305A9B8244}"/>
          </ac:picMkLst>
        </pc:picChg>
      </pc:sldChg>
      <pc:sldChg chg="addSp delSp modSp add mod modAnim modNotesTx">
        <pc:chgData name="Froduald Kabanza" userId="edf393d0-642b-4b9e-8c75-f62133241689" providerId="ADAL" clId="{AB09C514-6253-4CC0-8C7C-457416B9D1B5}" dt="2022-01-20T07:45:22.813" v="12811" actId="20577"/>
        <pc:sldMkLst>
          <pc:docMk/>
          <pc:sldMk cId="0" sldId="481"/>
        </pc:sldMkLst>
        <pc:spChg chg="mod">
          <ac:chgData name="Froduald Kabanza" userId="edf393d0-642b-4b9e-8c75-f62133241689" providerId="ADAL" clId="{AB09C514-6253-4CC0-8C7C-457416B9D1B5}" dt="2022-01-20T07:45:22.813" v="12811" actId="20577"/>
          <ac:spMkLst>
            <pc:docMk/>
            <pc:sldMk cId="0" sldId="481"/>
            <ac:spMk id="40962" creationId="{08DAD3BA-7389-48C3-A565-0CC8ACC1502D}"/>
          </ac:spMkLst>
        </pc:spChg>
        <pc:spChg chg="mod">
          <ac:chgData name="Froduald Kabanza" userId="edf393d0-642b-4b9e-8c75-f62133241689" providerId="ADAL" clId="{AB09C514-6253-4CC0-8C7C-457416B9D1B5}" dt="2022-01-19T22:42:01.096" v="317" actId="20577"/>
          <ac:spMkLst>
            <pc:docMk/>
            <pc:sldMk cId="0" sldId="481"/>
            <ac:spMk id="44033" creationId="{48727697-AE43-4E4B-B530-A1BE0EE9FA95}"/>
          </ac:spMkLst>
        </pc:spChg>
        <pc:spChg chg="mod">
          <ac:chgData name="Froduald Kabanza" userId="edf393d0-642b-4b9e-8c75-f62133241689" providerId="ADAL" clId="{AB09C514-6253-4CC0-8C7C-457416B9D1B5}" dt="2022-01-18T18:20:47.632" v="165"/>
          <ac:spMkLst>
            <pc:docMk/>
            <pc:sldMk cId="0" sldId="481"/>
            <ac:spMk id="44036" creationId="{ABE6ED16-C2B1-480D-9A30-747CDB7DEC75}"/>
          </ac:spMkLst>
        </pc:spChg>
        <pc:spChg chg="mod">
          <ac:chgData name="Froduald Kabanza" userId="edf393d0-642b-4b9e-8c75-f62133241689" providerId="ADAL" clId="{AB09C514-6253-4CC0-8C7C-457416B9D1B5}" dt="2022-01-19T22:47:19.422" v="342" actId="20577"/>
          <ac:spMkLst>
            <pc:docMk/>
            <pc:sldMk cId="0" sldId="481"/>
            <ac:spMk id="44058" creationId="{9AE8B0DE-1700-47E7-AC21-85123C05299B}"/>
          </ac:spMkLst>
        </pc:spChg>
        <pc:grpChg chg="add del">
          <ac:chgData name="Froduald Kabanza" userId="edf393d0-642b-4b9e-8c75-f62133241689" providerId="ADAL" clId="{AB09C514-6253-4CC0-8C7C-457416B9D1B5}" dt="2022-01-20T05:12:42.780" v="9284" actId="478"/>
          <ac:grpSpMkLst>
            <pc:docMk/>
            <pc:sldMk cId="0" sldId="481"/>
            <ac:grpSpMk id="19" creationId="{6144D960-6B4D-45AE-972D-A984DA4512EC}"/>
          </ac:grpSpMkLst>
        </pc:grpChg>
        <pc:graphicFrameChg chg="add del mod modGraphic">
          <ac:chgData name="Froduald Kabanza" userId="edf393d0-642b-4b9e-8c75-f62133241689" providerId="ADAL" clId="{AB09C514-6253-4CC0-8C7C-457416B9D1B5}" dt="2022-01-20T01:01:45.128" v="4696" actId="478"/>
          <ac:graphicFrameMkLst>
            <pc:docMk/>
            <pc:sldMk cId="0" sldId="481"/>
            <ac:graphicFrameMk id="7" creationId="{CC119E09-72A1-4D0E-9344-B3E5E0E39AE3}"/>
          </ac:graphicFrameMkLst>
        </pc:graphicFrameChg>
        <pc:picChg chg="add del mod ord">
          <ac:chgData name="Froduald Kabanza" userId="edf393d0-642b-4b9e-8c75-f62133241689" providerId="ADAL" clId="{AB09C514-6253-4CC0-8C7C-457416B9D1B5}" dt="2022-01-20T05:12:41.663" v="9283" actId="478"/>
          <ac:picMkLst>
            <pc:docMk/>
            <pc:sldMk cId="0" sldId="481"/>
            <ac:picMk id="34" creationId="{3E706695-862F-41AF-BCD3-F8B5AF22BF5B}"/>
          </ac:picMkLst>
        </pc:picChg>
        <pc:picChg chg="add mod">
          <ac:chgData name="Froduald Kabanza" userId="edf393d0-642b-4b9e-8c75-f62133241689" providerId="ADAL" clId="{AB09C514-6253-4CC0-8C7C-457416B9D1B5}" dt="2022-01-19T23:11:26.119" v="481"/>
          <ac:picMkLst>
            <pc:docMk/>
            <pc:sldMk cId="0" sldId="481"/>
            <ac:picMk id="35" creationId="{41B55C0D-24BE-43DD-A69B-856B82CAB718}"/>
          </ac:picMkLst>
        </pc:picChg>
        <pc:picChg chg="del">
          <ac:chgData name="Froduald Kabanza" userId="edf393d0-642b-4b9e-8c75-f62133241689" providerId="ADAL" clId="{AB09C514-6253-4CC0-8C7C-457416B9D1B5}" dt="2022-01-19T23:11:24.722" v="480" actId="478"/>
          <ac:picMkLst>
            <pc:docMk/>
            <pc:sldMk cId="0" sldId="481"/>
            <ac:picMk id="44043" creationId="{771C8CDD-F9F6-4158-BB12-04E8C551B9B7}"/>
          </ac:picMkLst>
        </pc:picChg>
        <pc:picChg chg="del">
          <ac:chgData name="Froduald Kabanza" userId="edf393d0-642b-4b9e-8c75-f62133241689" providerId="ADAL" clId="{AB09C514-6253-4CC0-8C7C-457416B9D1B5}" dt="2022-01-19T23:11:21.507" v="479" actId="478"/>
          <ac:picMkLst>
            <pc:docMk/>
            <pc:sldMk cId="0" sldId="481"/>
            <ac:picMk id="44051" creationId="{41039233-7AB1-4C3C-BD29-B85335A03245}"/>
          </ac:picMkLst>
        </pc:picChg>
      </pc:sldChg>
      <pc:sldChg chg="addSp delSp modSp add mod">
        <pc:chgData name="Froduald Kabanza" userId="edf393d0-642b-4b9e-8c75-f62133241689" providerId="ADAL" clId="{AB09C514-6253-4CC0-8C7C-457416B9D1B5}" dt="2022-01-19T23:12:24.662" v="496" actId="571"/>
        <pc:sldMkLst>
          <pc:docMk/>
          <pc:sldMk cId="0" sldId="482"/>
        </pc:sldMkLst>
        <pc:spChg chg="mod">
          <ac:chgData name="Froduald Kabanza" userId="edf393d0-642b-4b9e-8c75-f62133241689" providerId="ADAL" clId="{AB09C514-6253-4CC0-8C7C-457416B9D1B5}" dt="2022-01-19T23:02:55.494" v="449"/>
          <ac:spMkLst>
            <pc:docMk/>
            <pc:sldMk cId="0" sldId="482"/>
            <ac:spMk id="47105" creationId="{4B59FB96-F13C-4660-91D3-567EB9859C40}"/>
          </ac:spMkLst>
        </pc:spChg>
        <pc:spChg chg="mod">
          <ac:chgData name="Froduald Kabanza" userId="edf393d0-642b-4b9e-8c75-f62133241689" providerId="ADAL" clId="{AB09C514-6253-4CC0-8C7C-457416B9D1B5}" dt="2022-01-19T23:02:23.979" v="446" actId="20577"/>
          <ac:spMkLst>
            <pc:docMk/>
            <pc:sldMk cId="0" sldId="482"/>
            <ac:spMk id="47106" creationId="{3F6A8FC0-3185-4D8B-BBEE-4B6367A4C8E6}"/>
          </ac:spMkLst>
        </pc:spChg>
        <pc:spChg chg="mod">
          <ac:chgData name="Froduald Kabanza" userId="edf393d0-642b-4b9e-8c75-f62133241689" providerId="ADAL" clId="{AB09C514-6253-4CC0-8C7C-457416B9D1B5}" dt="2022-01-18T18:20:47.632" v="165"/>
          <ac:spMkLst>
            <pc:docMk/>
            <pc:sldMk cId="0" sldId="482"/>
            <ac:spMk id="47108" creationId="{825727D4-212A-4C39-BE24-BF243C098DD2}"/>
          </ac:spMkLst>
        </pc:spChg>
        <pc:picChg chg="add mod">
          <ac:chgData name="Froduald Kabanza" userId="edf393d0-642b-4b9e-8c75-f62133241689" providerId="ADAL" clId="{AB09C514-6253-4CC0-8C7C-457416B9D1B5}" dt="2022-01-19T23:12:22.470" v="495" actId="1076"/>
          <ac:picMkLst>
            <pc:docMk/>
            <pc:sldMk cId="0" sldId="482"/>
            <ac:picMk id="19" creationId="{4BBAFA7B-235B-494E-B36F-381D609817FA}"/>
          </ac:picMkLst>
        </pc:picChg>
        <pc:picChg chg="add mod">
          <ac:chgData name="Froduald Kabanza" userId="edf393d0-642b-4b9e-8c75-f62133241689" providerId="ADAL" clId="{AB09C514-6253-4CC0-8C7C-457416B9D1B5}" dt="2022-01-19T23:12:19.547" v="494" actId="1076"/>
          <ac:picMkLst>
            <pc:docMk/>
            <pc:sldMk cId="0" sldId="482"/>
            <ac:picMk id="21" creationId="{928B774B-97CD-4992-9764-666080CBF320}"/>
          </ac:picMkLst>
        </pc:picChg>
        <pc:picChg chg="add mod">
          <ac:chgData name="Froduald Kabanza" userId="edf393d0-642b-4b9e-8c75-f62133241689" providerId="ADAL" clId="{AB09C514-6253-4CC0-8C7C-457416B9D1B5}" dt="2022-01-19T23:12:24.662" v="496" actId="571"/>
          <ac:picMkLst>
            <pc:docMk/>
            <pc:sldMk cId="0" sldId="482"/>
            <ac:picMk id="22" creationId="{69F98401-FFC8-4565-AAAA-7D0F69D5D74B}"/>
          </ac:picMkLst>
        </pc:picChg>
        <pc:picChg chg="add mod">
          <ac:chgData name="Froduald Kabanza" userId="edf393d0-642b-4b9e-8c75-f62133241689" providerId="ADAL" clId="{AB09C514-6253-4CC0-8C7C-457416B9D1B5}" dt="2022-01-19T23:12:24.662" v="496" actId="571"/>
          <ac:picMkLst>
            <pc:docMk/>
            <pc:sldMk cId="0" sldId="482"/>
            <ac:picMk id="23" creationId="{DEEAF24E-70CB-4DBF-B158-1284A37AD7A3}"/>
          </ac:picMkLst>
        </pc:picChg>
        <pc:picChg chg="del">
          <ac:chgData name="Froduald Kabanza" userId="edf393d0-642b-4b9e-8c75-f62133241689" providerId="ADAL" clId="{AB09C514-6253-4CC0-8C7C-457416B9D1B5}" dt="2022-01-19T23:12:15.511" v="492" actId="478"/>
          <ac:picMkLst>
            <pc:docMk/>
            <pc:sldMk cId="0" sldId="482"/>
            <ac:picMk id="47113" creationId="{2049B6ED-0727-4A24-8EA5-CEE371B80CBA}"/>
          </ac:picMkLst>
        </pc:picChg>
        <pc:picChg chg="del">
          <ac:chgData name="Froduald Kabanza" userId="edf393d0-642b-4b9e-8c75-f62133241689" providerId="ADAL" clId="{AB09C514-6253-4CC0-8C7C-457416B9D1B5}" dt="2022-01-19T23:12:16.997" v="493" actId="478"/>
          <ac:picMkLst>
            <pc:docMk/>
            <pc:sldMk cId="0" sldId="482"/>
            <ac:picMk id="47119" creationId="{C5D5ECE9-8787-4327-95D6-432AC045916C}"/>
          </ac:picMkLst>
        </pc:picChg>
      </pc:sldChg>
      <pc:sldChg chg="addSp delSp modSp add del mod ord">
        <pc:chgData name="Froduald Kabanza" userId="edf393d0-642b-4b9e-8c75-f62133241689" providerId="ADAL" clId="{AB09C514-6253-4CC0-8C7C-457416B9D1B5}" dt="2022-01-20T07:33:43.851" v="12455" actId="2696"/>
        <pc:sldMkLst>
          <pc:docMk/>
          <pc:sldMk cId="0" sldId="483"/>
        </pc:sldMkLst>
        <pc:spChg chg="del mod">
          <ac:chgData name="Froduald Kabanza" userId="edf393d0-642b-4b9e-8c75-f62133241689" providerId="ADAL" clId="{AB09C514-6253-4CC0-8C7C-457416B9D1B5}" dt="2022-01-20T00:05:00.506" v="3958" actId="478"/>
          <ac:spMkLst>
            <pc:docMk/>
            <pc:sldMk cId="0" sldId="483"/>
            <ac:spMk id="2" creationId="{A1FD2C78-B593-4103-859D-D1D077A5757A}"/>
          </ac:spMkLst>
        </pc:spChg>
        <pc:spChg chg="mod">
          <ac:chgData name="Froduald Kabanza" userId="edf393d0-642b-4b9e-8c75-f62133241689" providerId="ADAL" clId="{AB09C514-6253-4CC0-8C7C-457416B9D1B5}" dt="2022-01-20T04:56:43.066" v="8608" actId="20577"/>
          <ac:spMkLst>
            <pc:docMk/>
            <pc:sldMk cId="0" sldId="483"/>
            <ac:spMk id="49153" creationId="{0C2B7524-5413-4F39-BD91-50C01A2C8F7D}"/>
          </ac:spMkLst>
        </pc:spChg>
        <pc:spChg chg="mod">
          <ac:chgData name="Froduald Kabanza" userId="edf393d0-642b-4b9e-8c75-f62133241689" providerId="ADAL" clId="{AB09C514-6253-4CC0-8C7C-457416B9D1B5}" dt="2022-01-20T07:29:51.490" v="12294" actId="1076"/>
          <ac:spMkLst>
            <pc:docMk/>
            <pc:sldMk cId="0" sldId="483"/>
            <ac:spMk id="49154" creationId="{0BC401E1-FB05-4108-B774-8529DEE4C7EA}"/>
          </ac:spMkLst>
        </pc:spChg>
        <pc:spChg chg="mod">
          <ac:chgData name="Froduald Kabanza" userId="edf393d0-642b-4b9e-8c75-f62133241689" providerId="ADAL" clId="{AB09C514-6253-4CC0-8C7C-457416B9D1B5}" dt="2022-01-18T18:20:47.632" v="165"/>
          <ac:spMkLst>
            <pc:docMk/>
            <pc:sldMk cId="0" sldId="483"/>
            <ac:spMk id="49156" creationId="{B7BF3D55-B414-4753-B87E-0BF8227A7A90}"/>
          </ac:spMkLst>
        </pc:spChg>
        <pc:picChg chg="add mod">
          <ac:chgData name="Froduald Kabanza" userId="edf393d0-642b-4b9e-8c75-f62133241689" providerId="ADAL" clId="{AB09C514-6253-4CC0-8C7C-457416B9D1B5}" dt="2022-01-20T04:55:37.454" v="8567" actId="1076"/>
          <ac:picMkLst>
            <pc:docMk/>
            <pc:sldMk cId="0" sldId="483"/>
            <ac:picMk id="5" creationId="{685A14D9-2F46-4D4D-8223-6703511F12E1}"/>
          </ac:picMkLst>
        </pc:picChg>
        <pc:picChg chg="del">
          <ac:chgData name="Froduald Kabanza" userId="edf393d0-642b-4b9e-8c75-f62133241689" providerId="ADAL" clId="{AB09C514-6253-4CC0-8C7C-457416B9D1B5}" dt="2022-01-20T00:05:04.742" v="3959" actId="478"/>
          <ac:picMkLst>
            <pc:docMk/>
            <pc:sldMk cId="0" sldId="483"/>
            <ac:picMk id="49158" creationId="{2F46644A-61B9-405B-8A46-EB39BB7F39B3}"/>
          </ac:picMkLst>
        </pc:picChg>
        <pc:cxnChg chg="del">
          <ac:chgData name="Froduald Kabanza" userId="edf393d0-642b-4b9e-8c75-f62133241689" providerId="ADAL" clId="{AB09C514-6253-4CC0-8C7C-457416B9D1B5}" dt="2022-01-20T00:05:08.559" v="3960" actId="478"/>
          <ac:cxnSpMkLst>
            <pc:docMk/>
            <pc:sldMk cId="0" sldId="483"/>
            <ac:cxnSpMk id="4" creationId="{849BD149-A94C-4488-8D52-7919D61B9B1C}"/>
          </ac:cxnSpMkLst>
        </pc:cxnChg>
      </pc:sldChg>
      <pc:sldChg chg="addSp delSp modSp add mod ord modNotesTx">
        <pc:chgData name="Froduald Kabanza" userId="edf393d0-642b-4b9e-8c75-f62133241689" providerId="ADAL" clId="{AB09C514-6253-4CC0-8C7C-457416B9D1B5}" dt="2022-01-20T06:28:55.068" v="10752" actId="478"/>
        <pc:sldMkLst>
          <pc:docMk/>
          <pc:sldMk cId="0" sldId="484"/>
        </pc:sldMkLst>
        <pc:spChg chg="add del mod">
          <ac:chgData name="Froduald Kabanza" userId="edf393d0-642b-4b9e-8c75-f62133241689" providerId="ADAL" clId="{AB09C514-6253-4CC0-8C7C-457416B9D1B5}" dt="2022-01-20T04:46:51.534" v="8403" actId="478"/>
          <ac:spMkLst>
            <pc:docMk/>
            <pc:sldMk cId="0" sldId="484"/>
            <ac:spMk id="2" creationId="{A7CC7C32-613B-4034-B1BA-6A2B8B71608F}"/>
          </ac:spMkLst>
        </pc:spChg>
        <pc:spChg chg="add del mod">
          <ac:chgData name="Froduald Kabanza" userId="edf393d0-642b-4b9e-8c75-f62133241689" providerId="ADAL" clId="{AB09C514-6253-4CC0-8C7C-457416B9D1B5}" dt="2022-01-20T05:04:51.678" v="9257" actId="478"/>
          <ac:spMkLst>
            <pc:docMk/>
            <pc:sldMk cId="0" sldId="484"/>
            <ac:spMk id="3" creationId="{BAD14EEE-8E83-4484-9471-26F7C0E9ABDE}"/>
          </ac:spMkLst>
        </pc:spChg>
        <pc:spChg chg="add mod">
          <ac:chgData name="Froduald Kabanza" userId="edf393d0-642b-4b9e-8c75-f62133241689" providerId="ADAL" clId="{AB09C514-6253-4CC0-8C7C-457416B9D1B5}" dt="2022-01-20T06:28:55.068" v="10752" actId="478"/>
          <ac:spMkLst>
            <pc:docMk/>
            <pc:sldMk cId="0" sldId="484"/>
            <ac:spMk id="4" creationId="{8D27BA86-E95C-4283-9BE1-5F6FA64B63E5}"/>
          </ac:spMkLst>
        </pc:spChg>
        <pc:spChg chg="mod">
          <ac:chgData name="Froduald Kabanza" userId="edf393d0-642b-4b9e-8c75-f62133241689" providerId="ADAL" clId="{AB09C514-6253-4CC0-8C7C-457416B9D1B5}" dt="2022-01-20T04:47:03.147" v="8404" actId="1076"/>
          <ac:spMkLst>
            <pc:docMk/>
            <pc:sldMk cId="0" sldId="484"/>
            <ac:spMk id="7" creationId="{FEB6CB07-9CFB-4115-AA95-2E2E0978AF3C}"/>
          </ac:spMkLst>
        </pc:spChg>
        <pc:spChg chg="mod">
          <ac:chgData name="Froduald Kabanza" userId="edf393d0-642b-4b9e-8c75-f62133241689" providerId="ADAL" clId="{AB09C514-6253-4CC0-8C7C-457416B9D1B5}" dt="2022-01-20T04:47:03.147" v="8404" actId="1076"/>
          <ac:spMkLst>
            <pc:docMk/>
            <pc:sldMk cId="0" sldId="484"/>
            <ac:spMk id="8" creationId="{148850CF-B1EF-4B5F-AFE9-E5F75F83DB01}"/>
          </ac:spMkLst>
        </pc:spChg>
        <pc:spChg chg="mod">
          <ac:chgData name="Froduald Kabanza" userId="edf393d0-642b-4b9e-8c75-f62133241689" providerId="ADAL" clId="{AB09C514-6253-4CC0-8C7C-457416B9D1B5}" dt="2022-01-20T04:52:08.774" v="8493" actId="1076"/>
          <ac:spMkLst>
            <pc:docMk/>
            <pc:sldMk cId="0" sldId="484"/>
            <ac:spMk id="11" creationId="{24001053-5D6F-4717-9D99-B69799B13E09}"/>
          </ac:spMkLst>
        </pc:spChg>
        <pc:spChg chg="mod">
          <ac:chgData name="Froduald Kabanza" userId="edf393d0-642b-4b9e-8c75-f62133241689" providerId="ADAL" clId="{AB09C514-6253-4CC0-8C7C-457416B9D1B5}" dt="2022-01-20T04:52:08.774" v="8493" actId="1076"/>
          <ac:spMkLst>
            <pc:docMk/>
            <pc:sldMk cId="0" sldId="484"/>
            <ac:spMk id="12" creationId="{02DB7C1C-5647-4CA0-B8C4-B7F72FD881BE}"/>
          </ac:spMkLst>
        </pc:spChg>
        <pc:spChg chg="mod">
          <ac:chgData name="Froduald Kabanza" userId="edf393d0-642b-4b9e-8c75-f62133241689" providerId="ADAL" clId="{AB09C514-6253-4CC0-8C7C-457416B9D1B5}" dt="2022-01-20T04:52:08.774" v="8493" actId="1076"/>
          <ac:spMkLst>
            <pc:docMk/>
            <pc:sldMk cId="0" sldId="484"/>
            <ac:spMk id="13" creationId="{0CBD0F86-C875-477B-A729-5CFCBD7072B5}"/>
          </ac:spMkLst>
        </pc:spChg>
        <pc:spChg chg="mod">
          <ac:chgData name="Froduald Kabanza" userId="edf393d0-642b-4b9e-8c75-f62133241689" providerId="ADAL" clId="{AB09C514-6253-4CC0-8C7C-457416B9D1B5}" dt="2022-01-20T04:52:08.774" v="8493" actId="1076"/>
          <ac:spMkLst>
            <pc:docMk/>
            <pc:sldMk cId="0" sldId="484"/>
            <ac:spMk id="14" creationId="{1210983D-3995-4271-8096-D8B96C2FFACB}"/>
          </ac:spMkLst>
        </pc:spChg>
        <pc:spChg chg="del">
          <ac:chgData name="Froduald Kabanza" userId="edf393d0-642b-4b9e-8c75-f62133241689" providerId="ADAL" clId="{AB09C514-6253-4CC0-8C7C-457416B9D1B5}" dt="2022-01-20T04:45:59.702" v="8401" actId="478"/>
          <ac:spMkLst>
            <pc:docMk/>
            <pc:sldMk cId="0" sldId="484"/>
            <ac:spMk id="16" creationId="{D16EBDF9-1F90-4A3B-A40F-F14E5DC5B980}"/>
          </ac:spMkLst>
        </pc:spChg>
        <pc:spChg chg="mod">
          <ac:chgData name="Froduald Kabanza" userId="edf393d0-642b-4b9e-8c75-f62133241689" providerId="ADAL" clId="{AB09C514-6253-4CC0-8C7C-457416B9D1B5}" dt="2022-01-20T04:47:03.147" v="8404" actId="1076"/>
          <ac:spMkLst>
            <pc:docMk/>
            <pc:sldMk cId="0" sldId="484"/>
            <ac:spMk id="20" creationId="{558F9B4E-5F35-48BB-B9D5-51DB8CCF2329}"/>
          </ac:spMkLst>
        </pc:spChg>
        <pc:spChg chg="mod">
          <ac:chgData name="Froduald Kabanza" userId="edf393d0-642b-4b9e-8c75-f62133241689" providerId="ADAL" clId="{AB09C514-6253-4CC0-8C7C-457416B9D1B5}" dt="2022-01-20T04:47:03.147" v="8404" actId="1076"/>
          <ac:spMkLst>
            <pc:docMk/>
            <pc:sldMk cId="0" sldId="484"/>
            <ac:spMk id="21" creationId="{D50B453C-940F-4939-80D5-8381BD1836E0}"/>
          </ac:spMkLst>
        </pc:spChg>
        <pc:spChg chg="add mod">
          <ac:chgData name="Froduald Kabanza" userId="edf393d0-642b-4b9e-8c75-f62133241689" providerId="ADAL" clId="{AB09C514-6253-4CC0-8C7C-457416B9D1B5}" dt="2022-01-20T06:28:44.915" v="10751" actId="20577"/>
          <ac:spMkLst>
            <pc:docMk/>
            <pc:sldMk cId="0" sldId="484"/>
            <ac:spMk id="25" creationId="{DCDAE443-AB99-4CE8-8004-1317136136B2}"/>
          </ac:spMkLst>
        </pc:spChg>
        <pc:spChg chg="add del mod">
          <ac:chgData name="Froduald Kabanza" userId="edf393d0-642b-4b9e-8c75-f62133241689" providerId="ADAL" clId="{AB09C514-6253-4CC0-8C7C-457416B9D1B5}" dt="2022-01-20T05:04:44.682" v="9256" actId="478"/>
          <ac:spMkLst>
            <pc:docMk/>
            <pc:sldMk cId="0" sldId="484"/>
            <ac:spMk id="26" creationId="{C3D74054-6F1D-4E14-8C19-95497A78D7C5}"/>
          </ac:spMkLst>
        </pc:spChg>
        <pc:spChg chg="add del mod">
          <ac:chgData name="Froduald Kabanza" userId="edf393d0-642b-4b9e-8c75-f62133241689" providerId="ADAL" clId="{AB09C514-6253-4CC0-8C7C-457416B9D1B5}" dt="2022-01-20T06:28:55.068" v="10752" actId="478"/>
          <ac:spMkLst>
            <pc:docMk/>
            <pc:sldMk cId="0" sldId="484"/>
            <ac:spMk id="28" creationId="{EF226E59-687F-4AB9-AB17-8A3A7DEC228F}"/>
          </ac:spMkLst>
        </pc:spChg>
        <pc:spChg chg="mod">
          <ac:chgData name="Froduald Kabanza" userId="edf393d0-642b-4b9e-8c75-f62133241689" providerId="ADAL" clId="{AB09C514-6253-4CC0-8C7C-457416B9D1B5}" dt="2022-01-20T05:03:15.927" v="9240" actId="20577"/>
          <ac:spMkLst>
            <pc:docMk/>
            <pc:sldMk cId="0" sldId="484"/>
            <ac:spMk id="50177" creationId="{487EC071-F2EF-4147-843A-F318BDDE1A4F}"/>
          </ac:spMkLst>
        </pc:spChg>
        <pc:spChg chg="del">
          <ac:chgData name="Froduald Kabanza" userId="edf393d0-642b-4b9e-8c75-f62133241689" providerId="ADAL" clId="{AB09C514-6253-4CC0-8C7C-457416B9D1B5}" dt="2022-01-20T04:46:49.135" v="8402" actId="478"/>
          <ac:spMkLst>
            <pc:docMk/>
            <pc:sldMk cId="0" sldId="484"/>
            <ac:spMk id="50178" creationId="{D7C1AC41-E829-4393-881E-9AEA50D5E2C4}"/>
          </ac:spMkLst>
        </pc:spChg>
        <pc:spChg chg="mod">
          <ac:chgData name="Froduald Kabanza" userId="edf393d0-642b-4b9e-8c75-f62133241689" providerId="ADAL" clId="{AB09C514-6253-4CC0-8C7C-457416B9D1B5}" dt="2022-01-18T18:20:47.632" v="165"/>
          <ac:spMkLst>
            <pc:docMk/>
            <pc:sldMk cId="0" sldId="484"/>
            <ac:spMk id="50180" creationId="{DC49A521-B5E2-4C1D-84F5-DF54FEA35784}"/>
          </ac:spMkLst>
        </pc:spChg>
        <pc:spChg chg="mod">
          <ac:chgData name="Froduald Kabanza" userId="edf393d0-642b-4b9e-8c75-f62133241689" providerId="ADAL" clId="{AB09C514-6253-4CC0-8C7C-457416B9D1B5}" dt="2022-01-20T04:47:03.147" v="8404" actId="1076"/>
          <ac:spMkLst>
            <pc:docMk/>
            <pc:sldMk cId="0" sldId="484"/>
            <ac:spMk id="50184" creationId="{043942E6-0188-4113-B683-A8DC5DD6E406}"/>
          </ac:spMkLst>
        </pc:spChg>
        <pc:spChg chg="mod">
          <ac:chgData name="Froduald Kabanza" userId="edf393d0-642b-4b9e-8c75-f62133241689" providerId="ADAL" clId="{AB09C514-6253-4CC0-8C7C-457416B9D1B5}" dt="2022-01-20T04:47:03.147" v="8404" actId="1076"/>
          <ac:spMkLst>
            <pc:docMk/>
            <pc:sldMk cId="0" sldId="484"/>
            <ac:spMk id="50185" creationId="{94C24983-455B-4DD3-B463-048822E193C1}"/>
          </ac:spMkLst>
        </pc:spChg>
        <pc:spChg chg="mod">
          <ac:chgData name="Froduald Kabanza" userId="edf393d0-642b-4b9e-8c75-f62133241689" providerId="ADAL" clId="{AB09C514-6253-4CC0-8C7C-457416B9D1B5}" dt="2022-01-20T04:47:03.147" v="8404" actId="1076"/>
          <ac:spMkLst>
            <pc:docMk/>
            <pc:sldMk cId="0" sldId="484"/>
            <ac:spMk id="50190" creationId="{DFF7B0DD-24DA-49C3-AD5C-F30411889A7C}"/>
          </ac:spMkLst>
        </pc:spChg>
        <pc:spChg chg="mod">
          <ac:chgData name="Froduald Kabanza" userId="edf393d0-642b-4b9e-8c75-f62133241689" providerId="ADAL" clId="{AB09C514-6253-4CC0-8C7C-457416B9D1B5}" dt="2022-01-20T04:47:03.147" v="8404" actId="1076"/>
          <ac:spMkLst>
            <pc:docMk/>
            <pc:sldMk cId="0" sldId="484"/>
            <ac:spMk id="50193" creationId="{AD915444-36C8-4ADF-BDC2-8338AC48B712}"/>
          </ac:spMkLst>
        </pc:spChg>
        <pc:grpChg chg="mod">
          <ac:chgData name="Froduald Kabanza" userId="edf393d0-642b-4b9e-8c75-f62133241689" providerId="ADAL" clId="{AB09C514-6253-4CC0-8C7C-457416B9D1B5}" dt="2022-01-20T04:47:03.147" v="8404" actId="1076"/>
          <ac:grpSpMkLst>
            <pc:docMk/>
            <pc:sldMk cId="0" sldId="484"/>
            <ac:grpSpMk id="10" creationId="{C5684F2A-7CDF-47C3-B89D-9F7632CC24B7}"/>
          </ac:grpSpMkLst>
        </pc:grpChg>
        <pc:grpChg chg="mod">
          <ac:chgData name="Froduald Kabanza" userId="edf393d0-642b-4b9e-8c75-f62133241689" providerId="ADAL" clId="{AB09C514-6253-4CC0-8C7C-457416B9D1B5}" dt="2022-01-20T04:47:03.147" v="8404" actId="1076"/>
          <ac:grpSpMkLst>
            <pc:docMk/>
            <pc:sldMk cId="0" sldId="484"/>
            <ac:grpSpMk id="15" creationId="{47CD5E4A-C5AF-408C-A0A9-FEF1C8E8D028}"/>
          </ac:grpSpMkLst>
        </pc:grpChg>
        <pc:grpChg chg="add del mod">
          <ac:chgData name="Froduald Kabanza" userId="edf393d0-642b-4b9e-8c75-f62133241689" providerId="ADAL" clId="{AB09C514-6253-4CC0-8C7C-457416B9D1B5}" dt="2022-01-20T04:52:08.774" v="8493" actId="1076"/>
          <ac:grpSpMkLst>
            <pc:docMk/>
            <pc:sldMk cId="0" sldId="484"/>
            <ac:grpSpMk id="50182" creationId="{7ECFD551-623B-42FB-BD5E-291A9F1235FC}"/>
          </ac:grpSpMkLst>
        </pc:grpChg>
        <pc:picChg chg="mod">
          <ac:chgData name="Froduald Kabanza" userId="edf393d0-642b-4b9e-8c75-f62133241689" providerId="ADAL" clId="{AB09C514-6253-4CC0-8C7C-457416B9D1B5}" dt="2022-01-20T04:52:08.774" v="8493" actId="1076"/>
          <ac:picMkLst>
            <pc:docMk/>
            <pc:sldMk cId="0" sldId="484"/>
            <ac:picMk id="50194" creationId="{D1EE5166-3733-4AC6-8413-106F822B111E}"/>
          </ac:picMkLst>
        </pc:picChg>
      </pc:sldChg>
      <pc:sldChg chg="modSp add ord">
        <pc:chgData name="Froduald Kabanza" userId="edf393d0-642b-4b9e-8c75-f62133241689" providerId="ADAL" clId="{AB09C514-6253-4CC0-8C7C-457416B9D1B5}" dt="2022-01-20T07:16:46.735" v="11727"/>
        <pc:sldMkLst>
          <pc:docMk/>
          <pc:sldMk cId="0" sldId="485"/>
        </pc:sldMkLst>
        <pc:spChg chg="mod">
          <ac:chgData name="Froduald Kabanza" userId="edf393d0-642b-4b9e-8c75-f62133241689" providerId="ADAL" clId="{AB09C514-6253-4CC0-8C7C-457416B9D1B5}" dt="2022-01-18T18:20:47.632" v="165"/>
          <ac:spMkLst>
            <pc:docMk/>
            <pc:sldMk cId="0" sldId="485"/>
            <ac:spMk id="51204" creationId="{7B17705D-6DAB-4A0C-949B-6E3B5B343E9A}"/>
          </ac:spMkLst>
        </pc:spChg>
      </pc:sldChg>
      <pc:sldChg chg="addSp delSp modSp add mod">
        <pc:chgData name="Froduald Kabanza" userId="edf393d0-642b-4b9e-8c75-f62133241689" providerId="ADAL" clId="{AB09C514-6253-4CC0-8C7C-457416B9D1B5}" dt="2022-01-19T23:12:38.835" v="500" actId="1076"/>
        <pc:sldMkLst>
          <pc:docMk/>
          <pc:sldMk cId="0" sldId="487"/>
        </pc:sldMkLst>
        <pc:spChg chg="mod">
          <ac:chgData name="Froduald Kabanza" userId="edf393d0-642b-4b9e-8c75-f62133241689" providerId="ADAL" clId="{AB09C514-6253-4CC0-8C7C-457416B9D1B5}" dt="2022-01-19T23:03:20.726" v="450"/>
          <ac:spMkLst>
            <pc:docMk/>
            <pc:sldMk cId="0" sldId="487"/>
            <ac:spMk id="48129" creationId="{CE2F8C20-8468-493A-BEC9-4C483C4A9BCC}"/>
          </ac:spMkLst>
        </pc:spChg>
        <pc:spChg chg="mod">
          <ac:chgData name="Froduald Kabanza" userId="edf393d0-642b-4b9e-8c75-f62133241689" providerId="ADAL" clId="{AB09C514-6253-4CC0-8C7C-457416B9D1B5}" dt="2022-01-18T18:20:47.632" v="165"/>
          <ac:spMkLst>
            <pc:docMk/>
            <pc:sldMk cId="0" sldId="487"/>
            <ac:spMk id="48132" creationId="{F6C2A2B6-1959-402E-A1FE-EFFB2C9EF47A}"/>
          </ac:spMkLst>
        </pc:spChg>
        <pc:picChg chg="add mod">
          <ac:chgData name="Froduald Kabanza" userId="edf393d0-642b-4b9e-8c75-f62133241689" providerId="ADAL" clId="{AB09C514-6253-4CC0-8C7C-457416B9D1B5}" dt="2022-01-19T23:12:34.201" v="499"/>
          <ac:picMkLst>
            <pc:docMk/>
            <pc:sldMk cId="0" sldId="487"/>
            <ac:picMk id="19" creationId="{82B72C29-28AF-4297-9CC9-147E12256138}"/>
          </ac:picMkLst>
        </pc:picChg>
        <pc:picChg chg="add mod">
          <ac:chgData name="Froduald Kabanza" userId="edf393d0-642b-4b9e-8c75-f62133241689" providerId="ADAL" clId="{AB09C514-6253-4CC0-8C7C-457416B9D1B5}" dt="2022-01-19T23:12:38.835" v="500" actId="1076"/>
          <ac:picMkLst>
            <pc:docMk/>
            <pc:sldMk cId="0" sldId="487"/>
            <ac:picMk id="21" creationId="{145F0E48-D200-4430-9C1C-E3E0B41C4139}"/>
          </ac:picMkLst>
        </pc:picChg>
        <pc:picChg chg="del">
          <ac:chgData name="Froduald Kabanza" userId="edf393d0-642b-4b9e-8c75-f62133241689" providerId="ADAL" clId="{AB09C514-6253-4CC0-8C7C-457416B9D1B5}" dt="2022-01-19T23:12:32.788" v="498" actId="478"/>
          <ac:picMkLst>
            <pc:docMk/>
            <pc:sldMk cId="0" sldId="487"/>
            <ac:picMk id="48137" creationId="{2A3AF0BC-F3D4-4EB7-B35B-4D27540D00D8}"/>
          </ac:picMkLst>
        </pc:picChg>
        <pc:picChg chg="del">
          <ac:chgData name="Froduald Kabanza" userId="edf393d0-642b-4b9e-8c75-f62133241689" providerId="ADAL" clId="{AB09C514-6253-4CC0-8C7C-457416B9D1B5}" dt="2022-01-19T23:12:31.020" v="497" actId="478"/>
          <ac:picMkLst>
            <pc:docMk/>
            <pc:sldMk cId="0" sldId="487"/>
            <ac:picMk id="48143" creationId="{22AF7EAC-8A43-4727-8795-1C6DA163F9F8}"/>
          </ac:picMkLst>
        </pc:picChg>
      </pc:sldChg>
      <pc:sldChg chg="modSp add ord">
        <pc:chgData name="Froduald Kabanza" userId="edf393d0-642b-4b9e-8c75-f62133241689" providerId="ADAL" clId="{AB09C514-6253-4CC0-8C7C-457416B9D1B5}" dt="2022-01-20T07:16:46.735" v="11727"/>
        <pc:sldMkLst>
          <pc:docMk/>
          <pc:sldMk cId="0" sldId="488"/>
        </pc:sldMkLst>
        <pc:spChg chg="mod">
          <ac:chgData name="Froduald Kabanza" userId="edf393d0-642b-4b9e-8c75-f62133241689" providerId="ADAL" clId="{AB09C514-6253-4CC0-8C7C-457416B9D1B5}" dt="2022-01-18T18:20:47.632" v="165"/>
          <ac:spMkLst>
            <pc:docMk/>
            <pc:sldMk cId="0" sldId="488"/>
            <ac:spMk id="52228" creationId="{E9B76813-7B3C-419A-9090-2139CA9DC275}"/>
          </ac:spMkLst>
        </pc:spChg>
      </pc:sldChg>
      <pc:sldChg chg="modSp add ord">
        <pc:chgData name="Froduald Kabanza" userId="edf393d0-642b-4b9e-8c75-f62133241689" providerId="ADAL" clId="{AB09C514-6253-4CC0-8C7C-457416B9D1B5}" dt="2022-01-20T07:16:46.735" v="11727"/>
        <pc:sldMkLst>
          <pc:docMk/>
          <pc:sldMk cId="0" sldId="489"/>
        </pc:sldMkLst>
        <pc:spChg chg="mod">
          <ac:chgData name="Froduald Kabanza" userId="edf393d0-642b-4b9e-8c75-f62133241689" providerId="ADAL" clId="{AB09C514-6253-4CC0-8C7C-457416B9D1B5}" dt="2022-01-18T18:20:47.632" v="165"/>
          <ac:spMkLst>
            <pc:docMk/>
            <pc:sldMk cId="0" sldId="489"/>
            <ac:spMk id="53252" creationId="{9CE595B3-28E1-449F-8616-28AC3807DAEB}"/>
          </ac:spMkLst>
        </pc:spChg>
      </pc:sldChg>
      <pc:sldChg chg="modSp add del ord">
        <pc:chgData name="Froduald Kabanza" userId="edf393d0-642b-4b9e-8c75-f62133241689" providerId="ADAL" clId="{AB09C514-6253-4CC0-8C7C-457416B9D1B5}" dt="2022-01-20T08:38:02.608" v="13188" actId="2696"/>
        <pc:sldMkLst>
          <pc:docMk/>
          <pc:sldMk cId="0" sldId="490"/>
        </pc:sldMkLst>
        <pc:spChg chg="mod">
          <ac:chgData name="Froduald Kabanza" userId="edf393d0-642b-4b9e-8c75-f62133241689" providerId="ADAL" clId="{AB09C514-6253-4CC0-8C7C-457416B9D1B5}" dt="2022-01-18T18:20:47.632" v="165"/>
          <ac:spMkLst>
            <pc:docMk/>
            <pc:sldMk cId="0" sldId="490"/>
            <ac:spMk id="54277" creationId="{1CCDE6EF-80EA-43B5-A3BA-9F233387E63A}"/>
          </ac:spMkLst>
        </pc:spChg>
      </pc:sldChg>
      <pc:sldChg chg="modSp add ord">
        <pc:chgData name="Froduald Kabanza" userId="edf393d0-642b-4b9e-8c75-f62133241689" providerId="ADAL" clId="{AB09C514-6253-4CC0-8C7C-457416B9D1B5}" dt="2022-01-20T19:55:14.774" v="13539"/>
        <pc:sldMkLst>
          <pc:docMk/>
          <pc:sldMk cId="0" sldId="492"/>
        </pc:sldMkLst>
        <pc:spChg chg="mod">
          <ac:chgData name="Froduald Kabanza" userId="edf393d0-642b-4b9e-8c75-f62133241689" providerId="ADAL" clId="{AB09C514-6253-4CC0-8C7C-457416B9D1B5}" dt="2022-01-18T18:20:47.632" v="165"/>
          <ac:spMkLst>
            <pc:docMk/>
            <pc:sldMk cId="0" sldId="492"/>
            <ac:spMk id="61444" creationId="{DE17F724-7767-4F94-87F8-F132D10B4F0C}"/>
          </ac:spMkLst>
        </pc:spChg>
      </pc:sldChg>
      <pc:sldChg chg="modSp add ord">
        <pc:chgData name="Froduald Kabanza" userId="edf393d0-642b-4b9e-8c75-f62133241689" providerId="ADAL" clId="{AB09C514-6253-4CC0-8C7C-457416B9D1B5}" dt="2022-01-20T19:55:46.092" v="13543"/>
        <pc:sldMkLst>
          <pc:docMk/>
          <pc:sldMk cId="0" sldId="493"/>
        </pc:sldMkLst>
        <pc:spChg chg="mod">
          <ac:chgData name="Froduald Kabanza" userId="edf393d0-642b-4b9e-8c75-f62133241689" providerId="ADAL" clId="{AB09C514-6253-4CC0-8C7C-457416B9D1B5}" dt="2022-01-18T18:20:47.632" v="165"/>
          <ac:spMkLst>
            <pc:docMk/>
            <pc:sldMk cId="0" sldId="493"/>
            <ac:spMk id="59396" creationId="{6944AEB1-6562-42D2-9AF9-EBF3F960495C}"/>
          </ac:spMkLst>
        </pc:spChg>
      </pc:sldChg>
      <pc:sldChg chg="modSp add ord modNotesTx">
        <pc:chgData name="Froduald Kabanza" userId="edf393d0-642b-4b9e-8c75-f62133241689" providerId="ADAL" clId="{AB09C514-6253-4CC0-8C7C-457416B9D1B5}" dt="2022-01-20T19:55:30.068" v="13541"/>
        <pc:sldMkLst>
          <pc:docMk/>
          <pc:sldMk cId="0" sldId="494"/>
        </pc:sldMkLst>
        <pc:spChg chg="mod">
          <ac:chgData name="Froduald Kabanza" userId="edf393d0-642b-4b9e-8c75-f62133241689" providerId="ADAL" clId="{AB09C514-6253-4CC0-8C7C-457416B9D1B5}" dt="2022-01-18T18:20:47.632" v="165"/>
          <ac:spMkLst>
            <pc:docMk/>
            <pc:sldMk cId="0" sldId="494"/>
            <ac:spMk id="63492" creationId="{348193A5-BBCE-4A50-BF2A-F95A1CC60BBA}"/>
          </ac:spMkLst>
        </pc:spChg>
      </pc:sldChg>
      <pc:sldChg chg="modSp add mod ord">
        <pc:chgData name="Froduald Kabanza" userId="edf393d0-642b-4b9e-8c75-f62133241689" providerId="ADAL" clId="{AB09C514-6253-4CC0-8C7C-457416B9D1B5}" dt="2022-01-20T19:55:30.068" v="13541"/>
        <pc:sldMkLst>
          <pc:docMk/>
          <pc:sldMk cId="0" sldId="495"/>
        </pc:sldMkLst>
        <pc:spChg chg="mod">
          <ac:chgData name="Froduald Kabanza" userId="edf393d0-642b-4b9e-8c75-f62133241689" providerId="ADAL" clId="{AB09C514-6253-4CC0-8C7C-457416B9D1B5}" dt="2022-01-20T08:37:31.677" v="13184" actId="20577"/>
          <ac:spMkLst>
            <pc:docMk/>
            <pc:sldMk cId="0" sldId="495"/>
            <ac:spMk id="62466" creationId="{E8B7C204-5ECF-402B-AAEA-9793C7209B20}"/>
          </ac:spMkLst>
        </pc:spChg>
        <pc:spChg chg="mod">
          <ac:chgData name="Froduald Kabanza" userId="edf393d0-642b-4b9e-8c75-f62133241689" providerId="ADAL" clId="{AB09C514-6253-4CC0-8C7C-457416B9D1B5}" dt="2022-01-18T18:20:47.632" v="165"/>
          <ac:spMkLst>
            <pc:docMk/>
            <pc:sldMk cId="0" sldId="495"/>
            <ac:spMk id="62468" creationId="{B6A5FC64-077B-4ABC-B561-E60BC294BE71}"/>
          </ac:spMkLst>
        </pc:spChg>
      </pc:sldChg>
      <pc:sldChg chg="modSp add ord">
        <pc:chgData name="Froduald Kabanza" userId="edf393d0-642b-4b9e-8c75-f62133241689" providerId="ADAL" clId="{AB09C514-6253-4CC0-8C7C-457416B9D1B5}" dt="2022-01-20T08:23:11.125" v="13116"/>
        <pc:sldMkLst>
          <pc:docMk/>
          <pc:sldMk cId="0" sldId="496"/>
        </pc:sldMkLst>
        <pc:spChg chg="mod">
          <ac:chgData name="Froduald Kabanza" userId="edf393d0-642b-4b9e-8c75-f62133241689" providerId="ADAL" clId="{AB09C514-6253-4CC0-8C7C-457416B9D1B5}" dt="2022-01-18T18:20:47.632" v="165"/>
          <ac:spMkLst>
            <pc:docMk/>
            <pc:sldMk cId="0" sldId="496"/>
            <ac:spMk id="66564" creationId="{C0C95F30-13F4-40B8-9046-41D25A1D22E1}"/>
          </ac:spMkLst>
        </pc:spChg>
      </pc:sldChg>
      <pc:sldChg chg="del">
        <pc:chgData name="Froduald Kabanza" userId="edf393d0-642b-4b9e-8c75-f62133241689" providerId="ADAL" clId="{AB09C514-6253-4CC0-8C7C-457416B9D1B5}" dt="2022-01-18T18:07:46.334" v="34" actId="2696"/>
        <pc:sldMkLst>
          <pc:docMk/>
          <pc:sldMk cId="1687000245" sldId="496"/>
        </pc:sldMkLst>
      </pc:sldChg>
      <pc:sldChg chg="modSp add ord">
        <pc:chgData name="Froduald Kabanza" userId="edf393d0-642b-4b9e-8c75-f62133241689" providerId="ADAL" clId="{AB09C514-6253-4CC0-8C7C-457416B9D1B5}" dt="2022-01-20T08:23:11.125" v="13116"/>
        <pc:sldMkLst>
          <pc:docMk/>
          <pc:sldMk cId="0" sldId="497"/>
        </pc:sldMkLst>
        <pc:spChg chg="mod">
          <ac:chgData name="Froduald Kabanza" userId="edf393d0-642b-4b9e-8c75-f62133241689" providerId="ADAL" clId="{AB09C514-6253-4CC0-8C7C-457416B9D1B5}" dt="2022-01-18T18:20:47.632" v="165"/>
          <ac:spMkLst>
            <pc:docMk/>
            <pc:sldMk cId="0" sldId="497"/>
            <ac:spMk id="67587" creationId="{7C090B69-284E-4BEC-801B-7014BD2BF632}"/>
          </ac:spMkLst>
        </pc:spChg>
      </pc:sldChg>
      <pc:sldChg chg="addSp delSp modSp add mod ord modNotes modNotesTx">
        <pc:chgData name="Froduald Kabanza" userId="edf393d0-642b-4b9e-8c75-f62133241689" providerId="ADAL" clId="{AB09C514-6253-4CC0-8C7C-457416B9D1B5}" dt="2022-01-20T08:23:11.125" v="13116"/>
        <pc:sldMkLst>
          <pc:docMk/>
          <pc:sldMk cId="0" sldId="498"/>
        </pc:sldMkLst>
        <pc:spChg chg="add del mod">
          <ac:chgData name="Froduald Kabanza" userId="edf393d0-642b-4b9e-8c75-f62133241689" providerId="ADAL" clId="{AB09C514-6253-4CC0-8C7C-457416B9D1B5}" dt="2022-01-20T01:29:33.193" v="5346" actId="47"/>
          <ac:spMkLst>
            <pc:docMk/>
            <pc:sldMk cId="0" sldId="498"/>
            <ac:spMk id="3" creationId="{9AB35BA5-4BA5-4598-ADA8-DF7BD63AB530}"/>
          </ac:spMkLst>
        </pc:spChg>
        <pc:spChg chg="add mod">
          <ac:chgData name="Froduald Kabanza" userId="edf393d0-642b-4b9e-8c75-f62133241689" providerId="ADAL" clId="{AB09C514-6253-4CC0-8C7C-457416B9D1B5}" dt="2022-01-20T02:01:58" v="6321" actId="113"/>
          <ac:spMkLst>
            <pc:docMk/>
            <pc:sldMk cId="0" sldId="498"/>
            <ac:spMk id="7" creationId="{134333D8-D4D7-401F-8301-4502BC944554}"/>
          </ac:spMkLst>
        </pc:spChg>
        <pc:spChg chg="mod">
          <ac:chgData name="Froduald Kabanza" userId="edf393d0-642b-4b9e-8c75-f62133241689" providerId="ADAL" clId="{AB09C514-6253-4CC0-8C7C-457416B9D1B5}" dt="2022-01-20T01:55:47.696" v="5918" actId="20577"/>
          <ac:spMkLst>
            <pc:docMk/>
            <pc:sldMk cId="0" sldId="498"/>
            <ac:spMk id="68609" creationId="{29F17E08-73BC-4AF4-8470-C2FCFA495859}"/>
          </ac:spMkLst>
        </pc:spChg>
        <pc:spChg chg="mod">
          <ac:chgData name="Froduald Kabanza" userId="edf393d0-642b-4b9e-8c75-f62133241689" providerId="ADAL" clId="{AB09C514-6253-4CC0-8C7C-457416B9D1B5}" dt="2022-01-18T18:20:47.632" v="165"/>
          <ac:spMkLst>
            <pc:docMk/>
            <pc:sldMk cId="0" sldId="498"/>
            <ac:spMk id="68611" creationId="{BCC5E5ED-120D-4D49-8F28-C87A9FD8AD4F}"/>
          </ac:spMkLst>
        </pc:spChg>
      </pc:sldChg>
      <pc:sldChg chg="modSp add ord">
        <pc:chgData name="Froduald Kabanza" userId="edf393d0-642b-4b9e-8c75-f62133241689" providerId="ADAL" clId="{AB09C514-6253-4CC0-8C7C-457416B9D1B5}" dt="2022-01-20T00:34:38.443" v="4041"/>
        <pc:sldMkLst>
          <pc:docMk/>
          <pc:sldMk cId="0" sldId="500"/>
        </pc:sldMkLst>
        <pc:spChg chg="mod">
          <ac:chgData name="Froduald Kabanza" userId="edf393d0-642b-4b9e-8c75-f62133241689" providerId="ADAL" clId="{AB09C514-6253-4CC0-8C7C-457416B9D1B5}" dt="2022-01-18T18:20:47.632" v="165"/>
          <ac:spMkLst>
            <pc:docMk/>
            <pc:sldMk cId="0" sldId="500"/>
            <ac:spMk id="69635" creationId="{21BF669E-D46E-4ECB-B04E-94CC9CDECFBD}"/>
          </ac:spMkLst>
        </pc:spChg>
      </pc:sldChg>
      <pc:sldChg chg="modSp add ord">
        <pc:chgData name="Froduald Kabanza" userId="edf393d0-642b-4b9e-8c75-f62133241689" providerId="ADAL" clId="{AB09C514-6253-4CC0-8C7C-457416B9D1B5}" dt="2022-01-20T00:34:38.443" v="4041"/>
        <pc:sldMkLst>
          <pc:docMk/>
          <pc:sldMk cId="0" sldId="501"/>
        </pc:sldMkLst>
        <pc:spChg chg="mod">
          <ac:chgData name="Froduald Kabanza" userId="edf393d0-642b-4b9e-8c75-f62133241689" providerId="ADAL" clId="{AB09C514-6253-4CC0-8C7C-457416B9D1B5}" dt="2022-01-18T18:20:47.632" v="165"/>
          <ac:spMkLst>
            <pc:docMk/>
            <pc:sldMk cId="0" sldId="501"/>
            <ac:spMk id="70659" creationId="{B9DB0E5C-665E-460C-9181-F331C6DAC6D4}"/>
          </ac:spMkLst>
        </pc:spChg>
        <pc:spChg chg="mod">
          <ac:chgData name="Froduald Kabanza" userId="edf393d0-642b-4b9e-8c75-f62133241689" providerId="ADAL" clId="{AB09C514-6253-4CC0-8C7C-457416B9D1B5}" dt="2022-01-20T00:20:58.721" v="3978" actId="1076"/>
          <ac:spMkLst>
            <pc:docMk/>
            <pc:sldMk cId="0" sldId="501"/>
            <ac:spMk id="70662" creationId="{7B17853E-24AD-44D7-86C9-015A59FAE75B}"/>
          </ac:spMkLst>
        </pc:spChg>
        <pc:picChg chg="mod">
          <ac:chgData name="Froduald Kabanza" userId="edf393d0-642b-4b9e-8c75-f62133241689" providerId="ADAL" clId="{AB09C514-6253-4CC0-8C7C-457416B9D1B5}" dt="2022-01-20T00:21:05.519" v="3983" actId="1076"/>
          <ac:picMkLst>
            <pc:docMk/>
            <pc:sldMk cId="0" sldId="501"/>
            <ac:picMk id="70664" creationId="{4969A469-DC26-4934-9890-BC7C84D7E3FD}"/>
          </ac:picMkLst>
        </pc:picChg>
      </pc:sldChg>
      <pc:sldChg chg="addSp delSp modSp add del mod ord">
        <pc:chgData name="Froduald Kabanza" userId="edf393d0-642b-4b9e-8c75-f62133241689" providerId="ADAL" clId="{AB09C514-6253-4CC0-8C7C-457416B9D1B5}" dt="2022-01-20T01:20:28.691" v="5184" actId="2696"/>
        <pc:sldMkLst>
          <pc:docMk/>
          <pc:sldMk cId="0" sldId="502"/>
        </pc:sldMkLst>
        <pc:spChg chg="add mod">
          <ac:chgData name="Froduald Kabanza" userId="edf393d0-642b-4b9e-8c75-f62133241689" providerId="ADAL" clId="{AB09C514-6253-4CC0-8C7C-457416B9D1B5}" dt="2022-01-20T00:30:57.596" v="4038" actId="1076"/>
          <ac:spMkLst>
            <pc:docMk/>
            <pc:sldMk cId="0" sldId="502"/>
            <ac:spMk id="8" creationId="{85173DF4-E315-41DC-9185-36466298CE8C}"/>
          </ac:spMkLst>
        </pc:spChg>
        <pc:spChg chg="mod">
          <ac:chgData name="Froduald Kabanza" userId="edf393d0-642b-4b9e-8c75-f62133241689" providerId="ADAL" clId="{AB09C514-6253-4CC0-8C7C-457416B9D1B5}" dt="2022-01-20T00:29:12.621" v="3990" actId="1076"/>
          <ac:spMkLst>
            <pc:docMk/>
            <pc:sldMk cId="0" sldId="502"/>
            <ac:spMk id="77825" creationId="{C3BE8C83-9C61-43D4-B686-7EB7B80BB2C7}"/>
          </ac:spMkLst>
        </pc:spChg>
        <pc:spChg chg="mod">
          <ac:chgData name="Froduald Kabanza" userId="edf393d0-642b-4b9e-8c75-f62133241689" providerId="ADAL" clId="{AB09C514-6253-4CC0-8C7C-457416B9D1B5}" dt="2022-01-18T18:20:47.632" v="165"/>
          <ac:spMkLst>
            <pc:docMk/>
            <pc:sldMk cId="0" sldId="502"/>
            <ac:spMk id="77827" creationId="{1AC29B54-FA85-491B-B316-381009BBBC5D}"/>
          </ac:spMkLst>
        </pc:spChg>
        <pc:spChg chg="mod">
          <ac:chgData name="Froduald Kabanza" userId="edf393d0-642b-4b9e-8c75-f62133241689" providerId="ADAL" clId="{AB09C514-6253-4CC0-8C7C-457416B9D1B5}" dt="2022-01-20T00:30:55.437" v="4037" actId="20577"/>
          <ac:spMkLst>
            <pc:docMk/>
            <pc:sldMk cId="0" sldId="502"/>
            <ac:spMk id="77829" creationId="{3731DA8B-85AE-4B61-88CA-53ECD5985A41}"/>
          </ac:spMkLst>
        </pc:spChg>
        <pc:picChg chg="del">
          <ac:chgData name="Froduald Kabanza" userId="edf393d0-642b-4b9e-8c75-f62133241689" providerId="ADAL" clId="{AB09C514-6253-4CC0-8C7C-457416B9D1B5}" dt="2022-01-20T00:28:38.095" v="3985" actId="478"/>
          <ac:picMkLst>
            <pc:docMk/>
            <pc:sldMk cId="0" sldId="502"/>
            <ac:picMk id="77830" creationId="{B8269B15-7AE6-4432-8B5B-979183DAA38B}"/>
          </ac:picMkLst>
        </pc:picChg>
      </pc:sldChg>
      <pc:sldChg chg="modSp add del">
        <pc:chgData name="Froduald Kabanza" userId="edf393d0-642b-4b9e-8c75-f62133241689" providerId="ADAL" clId="{AB09C514-6253-4CC0-8C7C-457416B9D1B5}" dt="2022-01-20T00:32:59.524" v="4039" actId="2696"/>
        <pc:sldMkLst>
          <pc:docMk/>
          <pc:sldMk cId="0" sldId="505"/>
        </pc:sldMkLst>
        <pc:spChg chg="mod">
          <ac:chgData name="Froduald Kabanza" userId="edf393d0-642b-4b9e-8c75-f62133241689" providerId="ADAL" clId="{AB09C514-6253-4CC0-8C7C-457416B9D1B5}" dt="2022-01-18T18:20:47.632" v="165"/>
          <ac:spMkLst>
            <pc:docMk/>
            <pc:sldMk cId="0" sldId="505"/>
            <ac:spMk id="78851" creationId="{CF4C9ACE-2607-4028-A8B7-B6B3D3CAADA9}"/>
          </ac:spMkLst>
        </pc:spChg>
      </pc:sldChg>
      <pc:sldChg chg="modSp add del">
        <pc:chgData name="Froduald Kabanza" userId="edf393d0-642b-4b9e-8c75-f62133241689" providerId="ADAL" clId="{AB09C514-6253-4CC0-8C7C-457416B9D1B5}" dt="2022-01-20T00:32:59.524" v="4039" actId="2696"/>
        <pc:sldMkLst>
          <pc:docMk/>
          <pc:sldMk cId="0" sldId="506"/>
        </pc:sldMkLst>
        <pc:spChg chg="mod">
          <ac:chgData name="Froduald Kabanza" userId="edf393d0-642b-4b9e-8c75-f62133241689" providerId="ADAL" clId="{AB09C514-6253-4CC0-8C7C-457416B9D1B5}" dt="2022-01-18T18:20:47.632" v="165"/>
          <ac:spMkLst>
            <pc:docMk/>
            <pc:sldMk cId="0" sldId="506"/>
            <ac:spMk id="79876" creationId="{98240C31-4CCE-41F7-AE03-874EFD643F33}"/>
          </ac:spMkLst>
        </pc:spChg>
      </pc:sldChg>
      <pc:sldChg chg="delSp modSp add mod ord">
        <pc:chgData name="Froduald Kabanza" userId="edf393d0-642b-4b9e-8c75-f62133241689" providerId="ADAL" clId="{AB09C514-6253-4CC0-8C7C-457416B9D1B5}" dt="2022-01-20T08:26:10.120" v="13124"/>
        <pc:sldMkLst>
          <pc:docMk/>
          <pc:sldMk cId="0" sldId="507"/>
        </pc:sldMkLst>
        <pc:spChg chg="mod">
          <ac:chgData name="Froduald Kabanza" userId="edf393d0-642b-4b9e-8c75-f62133241689" providerId="ADAL" clId="{AB09C514-6253-4CC0-8C7C-457416B9D1B5}" dt="2022-01-20T01:20:49.203" v="5194" actId="20577"/>
          <ac:spMkLst>
            <pc:docMk/>
            <pc:sldMk cId="0" sldId="507"/>
            <ac:spMk id="81921" creationId="{7710E2BF-F619-43D8-8139-1177B7397B0C}"/>
          </ac:spMkLst>
        </pc:spChg>
        <pc:spChg chg="mod">
          <ac:chgData name="Froduald Kabanza" userId="edf393d0-642b-4b9e-8c75-f62133241689" providerId="ADAL" clId="{AB09C514-6253-4CC0-8C7C-457416B9D1B5}" dt="2022-01-20T01:24:54.370" v="5299" actId="114"/>
          <ac:spMkLst>
            <pc:docMk/>
            <pc:sldMk cId="0" sldId="507"/>
            <ac:spMk id="81922" creationId="{19B44DD1-4599-4137-90CF-641B922E97A7}"/>
          </ac:spMkLst>
        </pc:spChg>
        <pc:spChg chg="mod">
          <ac:chgData name="Froduald Kabanza" userId="edf393d0-642b-4b9e-8c75-f62133241689" providerId="ADAL" clId="{AB09C514-6253-4CC0-8C7C-457416B9D1B5}" dt="2022-01-18T18:20:47.632" v="165"/>
          <ac:spMkLst>
            <pc:docMk/>
            <pc:sldMk cId="0" sldId="507"/>
            <ac:spMk id="81924" creationId="{2C896329-5120-44E6-AAFA-9AE568E69293}"/>
          </ac:spMkLst>
        </pc:spChg>
        <pc:picChg chg="del">
          <ac:chgData name="Froduald Kabanza" userId="edf393d0-642b-4b9e-8c75-f62133241689" providerId="ADAL" clId="{AB09C514-6253-4CC0-8C7C-457416B9D1B5}" dt="2022-01-20T01:18:32.882" v="4940" actId="478"/>
          <ac:picMkLst>
            <pc:docMk/>
            <pc:sldMk cId="0" sldId="507"/>
            <ac:picMk id="81926" creationId="{E64202C0-6A1D-4E1E-8500-709A61EC0FA3}"/>
          </ac:picMkLst>
        </pc:picChg>
      </pc:sldChg>
      <pc:sldChg chg="modSp add ord">
        <pc:chgData name="Froduald Kabanza" userId="edf393d0-642b-4b9e-8c75-f62133241689" providerId="ADAL" clId="{AB09C514-6253-4CC0-8C7C-457416B9D1B5}" dt="2022-01-20T19:55:46.092" v="13543"/>
        <pc:sldMkLst>
          <pc:docMk/>
          <pc:sldMk cId="0" sldId="508"/>
        </pc:sldMkLst>
        <pc:spChg chg="mod">
          <ac:chgData name="Froduald Kabanza" userId="edf393d0-642b-4b9e-8c75-f62133241689" providerId="ADAL" clId="{AB09C514-6253-4CC0-8C7C-457416B9D1B5}" dt="2022-01-18T18:20:47.632" v="165"/>
          <ac:spMkLst>
            <pc:docMk/>
            <pc:sldMk cId="0" sldId="508"/>
            <ac:spMk id="58373" creationId="{79EE606C-2FED-40BD-87D3-63F0B062A03F}"/>
          </ac:spMkLst>
        </pc:spChg>
      </pc:sldChg>
      <pc:sldChg chg="modSp add del ord">
        <pc:chgData name="Froduald Kabanza" userId="edf393d0-642b-4b9e-8c75-f62133241689" providerId="ADAL" clId="{AB09C514-6253-4CC0-8C7C-457416B9D1B5}" dt="2022-01-20T01:02:43.602" v="4698" actId="2696"/>
        <pc:sldMkLst>
          <pc:docMk/>
          <pc:sldMk cId="0" sldId="509"/>
        </pc:sldMkLst>
        <pc:spChg chg="mod">
          <ac:chgData name="Froduald Kabanza" userId="edf393d0-642b-4b9e-8c75-f62133241689" providerId="ADAL" clId="{AB09C514-6253-4CC0-8C7C-457416B9D1B5}" dt="2022-01-18T18:20:47.632" v="165"/>
          <ac:spMkLst>
            <pc:docMk/>
            <pc:sldMk cId="0" sldId="509"/>
            <ac:spMk id="60420" creationId="{ED8991D7-25AE-41A3-8DB9-C73AB4B308BF}"/>
          </ac:spMkLst>
        </pc:spChg>
      </pc:sldChg>
      <pc:sldChg chg="modSp add ord">
        <pc:chgData name="Froduald Kabanza" userId="edf393d0-642b-4b9e-8c75-f62133241689" providerId="ADAL" clId="{AB09C514-6253-4CC0-8C7C-457416B9D1B5}" dt="2022-01-20T08:37:52.916" v="13186"/>
        <pc:sldMkLst>
          <pc:docMk/>
          <pc:sldMk cId="0" sldId="511"/>
        </pc:sldMkLst>
        <pc:spChg chg="mod">
          <ac:chgData name="Froduald Kabanza" userId="edf393d0-642b-4b9e-8c75-f62133241689" providerId="ADAL" clId="{AB09C514-6253-4CC0-8C7C-457416B9D1B5}" dt="2022-01-18T18:20:47.632" v="165"/>
          <ac:spMkLst>
            <pc:docMk/>
            <pc:sldMk cId="0" sldId="511"/>
            <ac:spMk id="64516" creationId="{AB4BE1C5-8723-4C4F-888E-D40C9D877120}"/>
          </ac:spMkLst>
        </pc:spChg>
      </pc:sldChg>
      <pc:sldChg chg="modSp add del ord">
        <pc:chgData name="Froduald Kabanza" userId="edf393d0-642b-4b9e-8c75-f62133241689" providerId="ADAL" clId="{AB09C514-6253-4CC0-8C7C-457416B9D1B5}" dt="2022-01-20T01:02:37.496" v="4697" actId="2696"/>
        <pc:sldMkLst>
          <pc:docMk/>
          <pc:sldMk cId="0" sldId="512"/>
        </pc:sldMkLst>
        <pc:spChg chg="mod">
          <ac:chgData name="Froduald Kabanza" userId="edf393d0-642b-4b9e-8c75-f62133241689" providerId="ADAL" clId="{AB09C514-6253-4CC0-8C7C-457416B9D1B5}" dt="2022-01-18T18:20:47.632" v="165"/>
          <ac:spMkLst>
            <pc:docMk/>
            <pc:sldMk cId="0" sldId="512"/>
            <ac:spMk id="83972" creationId="{7B8BB209-CE74-472B-8F18-09B77E6EF8C3}"/>
          </ac:spMkLst>
        </pc:spChg>
      </pc:sldChg>
      <pc:sldChg chg="modSp add del ord">
        <pc:chgData name="Froduald Kabanza" userId="edf393d0-642b-4b9e-8c75-f62133241689" providerId="ADAL" clId="{AB09C514-6253-4CC0-8C7C-457416B9D1B5}" dt="2022-01-20T01:02:37.496" v="4697" actId="2696"/>
        <pc:sldMkLst>
          <pc:docMk/>
          <pc:sldMk cId="0" sldId="513"/>
        </pc:sldMkLst>
        <pc:spChg chg="mod">
          <ac:chgData name="Froduald Kabanza" userId="edf393d0-642b-4b9e-8c75-f62133241689" providerId="ADAL" clId="{AB09C514-6253-4CC0-8C7C-457416B9D1B5}" dt="2022-01-18T18:20:47.632" v="165"/>
          <ac:spMkLst>
            <pc:docMk/>
            <pc:sldMk cId="0" sldId="513"/>
            <ac:spMk id="86020" creationId="{1FA5C22B-F0FA-4946-874E-AE0512DEB027}"/>
          </ac:spMkLst>
        </pc:spChg>
      </pc:sldChg>
      <pc:sldChg chg="modSp add mod ord modNotesTx">
        <pc:chgData name="Froduald Kabanza" userId="edf393d0-642b-4b9e-8c75-f62133241689" providerId="ADAL" clId="{AB09C514-6253-4CC0-8C7C-457416B9D1B5}" dt="2022-01-20T08:26:10.120" v="13124"/>
        <pc:sldMkLst>
          <pc:docMk/>
          <pc:sldMk cId="0" sldId="514"/>
        </pc:sldMkLst>
        <pc:spChg chg="mod">
          <ac:chgData name="Froduald Kabanza" userId="edf393d0-642b-4b9e-8c75-f62133241689" providerId="ADAL" clId="{AB09C514-6253-4CC0-8C7C-457416B9D1B5}" dt="2022-01-20T01:21:39.615" v="5201" actId="21"/>
          <ac:spMkLst>
            <pc:docMk/>
            <pc:sldMk cId="0" sldId="514"/>
            <ac:spMk id="88066" creationId="{0D3290DF-85AB-47E0-9329-4813CED7CA4C}"/>
          </ac:spMkLst>
        </pc:spChg>
        <pc:spChg chg="mod">
          <ac:chgData name="Froduald Kabanza" userId="edf393d0-642b-4b9e-8c75-f62133241689" providerId="ADAL" clId="{AB09C514-6253-4CC0-8C7C-457416B9D1B5}" dt="2022-01-18T18:20:47.632" v="165"/>
          <ac:spMkLst>
            <pc:docMk/>
            <pc:sldMk cId="0" sldId="514"/>
            <ac:spMk id="88068" creationId="{150F7534-AAE2-40DF-A3F1-6B0C88B93132}"/>
          </ac:spMkLst>
        </pc:spChg>
      </pc:sldChg>
      <pc:sldChg chg="delSp modSp add del mod">
        <pc:chgData name="Froduald Kabanza" userId="edf393d0-642b-4b9e-8c75-f62133241689" providerId="ADAL" clId="{AB09C514-6253-4CC0-8C7C-457416B9D1B5}" dt="2022-01-20T00:58:57.642" v="4674" actId="2696"/>
        <pc:sldMkLst>
          <pc:docMk/>
          <pc:sldMk cId="0" sldId="515"/>
        </pc:sldMkLst>
        <pc:spChg chg="mod">
          <ac:chgData name="Froduald Kabanza" userId="edf393d0-642b-4b9e-8c75-f62133241689" providerId="ADAL" clId="{AB09C514-6253-4CC0-8C7C-457416B9D1B5}" dt="2022-01-20T00:49:33.439" v="4295" actId="20577"/>
          <ac:spMkLst>
            <pc:docMk/>
            <pc:sldMk cId="0" sldId="515"/>
            <ac:spMk id="89089" creationId="{89B878D9-AD0D-4EF0-96E0-F1E37C0694A4}"/>
          </ac:spMkLst>
        </pc:spChg>
        <pc:spChg chg="mod">
          <ac:chgData name="Froduald Kabanza" userId="edf393d0-642b-4b9e-8c75-f62133241689" providerId="ADAL" clId="{AB09C514-6253-4CC0-8C7C-457416B9D1B5}" dt="2022-01-20T00:52:14.536" v="4382" actId="20577"/>
          <ac:spMkLst>
            <pc:docMk/>
            <pc:sldMk cId="0" sldId="515"/>
            <ac:spMk id="89090" creationId="{5C3A10F4-D868-47F1-8E21-B00E911BBAFD}"/>
          </ac:spMkLst>
        </pc:spChg>
        <pc:spChg chg="mod">
          <ac:chgData name="Froduald Kabanza" userId="edf393d0-642b-4b9e-8c75-f62133241689" providerId="ADAL" clId="{AB09C514-6253-4CC0-8C7C-457416B9D1B5}" dt="2022-01-18T18:20:47.632" v="165"/>
          <ac:spMkLst>
            <pc:docMk/>
            <pc:sldMk cId="0" sldId="515"/>
            <ac:spMk id="89092" creationId="{6F76DD5D-294D-42F1-A8FA-EF94A641EC5F}"/>
          </ac:spMkLst>
        </pc:spChg>
        <pc:spChg chg="del">
          <ac:chgData name="Froduald Kabanza" userId="edf393d0-642b-4b9e-8c75-f62133241689" providerId="ADAL" clId="{AB09C514-6253-4CC0-8C7C-457416B9D1B5}" dt="2022-01-20T00:49:37.964" v="4296" actId="478"/>
          <ac:spMkLst>
            <pc:docMk/>
            <pc:sldMk cId="0" sldId="515"/>
            <ac:spMk id="89095" creationId="{191373A1-8E9C-4BB9-A477-8074E9DC2E2D}"/>
          </ac:spMkLst>
        </pc:spChg>
        <pc:picChg chg="del">
          <ac:chgData name="Froduald Kabanza" userId="edf393d0-642b-4b9e-8c75-f62133241689" providerId="ADAL" clId="{AB09C514-6253-4CC0-8C7C-457416B9D1B5}" dt="2022-01-20T00:49:39.191" v="4297" actId="478"/>
          <ac:picMkLst>
            <pc:docMk/>
            <pc:sldMk cId="0" sldId="515"/>
            <ac:picMk id="89094" creationId="{8F4C44D5-B072-4874-ACBB-3AECE2BADEC8}"/>
          </ac:picMkLst>
        </pc:picChg>
      </pc:sldChg>
      <pc:sldChg chg="add del">
        <pc:chgData name="Froduald Kabanza" userId="edf393d0-642b-4b9e-8c75-f62133241689" providerId="ADAL" clId="{AB09C514-6253-4CC0-8C7C-457416B9D1B5}" dt="2022-01-18T18:18:11.092" v="134" actId="2696"/>
        <pc:sldMkLst>
          <pc:docMk/>
          <pc:sldMk cId="0" sldId="516"/>
        </pc:sldMkLst>
      </pc:sldChg>
      <pc:sldChg chg="modSp add mod ord">
        <pc:chgData name="Froduald Kabanza" userId="edf393d0-642b-4b9e-8c75-f62133241689" providerId="ADAL" clId="{AB09C514-6253-4CC0-8C7C-457416B9D1B5}" dt="2022-01-20T08:50:51.943" v="13251" actId="20577"/>
        <pc:sldMkLst>
          <pc:docMk/>
          <pc:sldMk cId="0" sldId="517"/>
        </pc:sldMkLst>
        <pc:spChg chg="mod">
          <ac:chgData name="Froduald Kabanza" userId="edf393d0-642b-4b9e-8c75-f62133241689" providerId="ADAL" clId="{AB09C514-6253-4CC0-8C7C-457416B9D1B5}" dt="2022-01-20T08:50:51.943" v="13251" actId="20577"/>
          <ac:spMkLst>
            <pc:docMk/>
            <pc:sldMk cId="0" sldId="517"/>
            <ac:spMk id="71681" creationId="{EC94D301-DA50-4EA3-8B3F-9EA95A5B909A}"/>
          </ac:spMkLst>
        </pc:spChg>
        <pc:spChg chg="mod">
          <ac:chgData name="Froduald Kabanza" userId="edf393d0-642b-4b9e-8c75-f62133241689" providerId="ADAL" clId="{AB09C514-6253-4CC0-8C7C-457416B9D1B5}" dt="2022-01-18T18:20:47.632" v="165"/>
          <ac:spMkLst>
            <pc:docMk/>
            <pc:sldMk cId="0" sldId="517"/>
            <ac:spMk id="71684" creationId="{6832BB93-63C2-4B2C-A0B7-73EA158A715D}"/>
          </ac:spMkLst>
        </pc:spChg>
      </pc:sldChg>
      <pc:sldChg chg="modSp add mod ord">
        <pc:chgData name="Froduald Kabanza" userId="edf393d0-642b-4b9e-8c75-f62133241689" providerId="ADAL" clId="{AB09C514-6253-4CC0-8C7C-457416B9D1B5}" dt="2022-01-20T08:51:08.819" v="13253"/>
        <pc:sldMkLst>
          <pc:docMk/>
          <pc:sldMk cId="0" sldId="518"/>
        </pc:sldMkLst>
        <pc:spChg chg="mod">
          <ac:chgData name="Froduald Kabanza" userId="edf393d0-642b-4b9e-8c75-f62133241689" providerId="ADAL" clId="{AB09C514-6253-4CC0-8C7C-457416B9D1B5}" dt="2022-01-20T08:51:08.819" v="13253"/>
          <ac:spMkLst>
            <pc:docMk/>
            <pc:sldMk cId="0" sldId="518"/>
            <ac:spMk id="73729" creationId="{4C64AF3E-B561-4800-BFD8-82AAF496EB04}"/>
          </ac:spMkLst>
        </pc:spChg>
        <pc:spChg chg="mod">
          <ac:chgData name="Froduald Kabanza" userId="edf393d0-642b-4b9e-8c75-f62133241689" providerId="ADAL" clId="{AB09C514-6253-4CC0-8C7C-457416B9D1B5}" dt="2022-01-18T18:20:47.632" v="165"/>
          <ac:spMkLst>
            <pc:docMk/>
            <pc:sldMk cId="0" sldId="518"/>
            <ac:spMk id="73732" creationId="{1DA15557-A0C8-4318-B931-108351FE669A}"/>
          </ac:spMkLst>
        </pc:spChg>
      </pc:sldChg>
      <pc:sldChg chg="addSp delSp modSp add mod ord modNotesTx">
        <pc:chgData name="Froduald Kabanza" userId="edf393d0-642b-4b9e-8c75-f62133241689" providerId="ADAL" clId="{AB09C514-6253-4CC0-8C7C-457416B9D1B5}" dt="2022-01-20T08:51:44.122" v="13326" actId="20577"/>
        <pc:sldMkLst>
          <pc:docMk/>
          <pc:sldMk cId="0" sldId="519"/>
        </pc:sldMkLst>
        <pc:spChg chg="mod">
          <ac:chgData name="Froduald Kabanza" userId="edf393d0-642b-4b9e-8c75-f62133241689" providerId="ADAL" clId="{AB09C514-6253-4CC0-8C7C-457416B9D1B5}" dt="2022-01-20T01:46:15.183" v="5677" actId="1076"/>
          <ac:spMkLst>
            <pc:docMk/>
            <pc:sldMk cId="0" sldId="519"/>
            <ac:spMk id="34" creationId="{493EB980-AA18-4375-A52C-013A47AA97FE}"/>
          </ac:spMkLst>
        </pc:spChg>
        <pc:spChg chg="add mod">
          <ac:chgData name="Froduald Kabanza" userId="edf393d0-642b-4b9e-8c75-f62133241689" providerId="ADAL" clId="{AB09C514-6253-4CC0-8C7C-457416B9D1B5}" dt="2022-01-20T01:47:10.166" v="5713" actId="1076"/>
          <ac:spMkLst>
            <pc:docMk/>
            <pc:sldMk cId="0" sldId="519"/>
            <ac:spMk id="41" creationId="{056D964E-CC98-4A04-970B-B77B76EA1F9E}"/>
          </ac:spMkLst>
        </pc:spChg>
        <pc:spChg chg="mod">
          <ac:chgData name="Froduald Kabanza" userId="edf393d0-642b-4b9e-8c75-f62133241689" providerId="ADAL" clId="{AB09C514-6253-4CC0-8C7C-457416B9D1B5}" dt="2022-01-20T08:51:20.772" v="13268" actId="20577"/>
          <ac:spMkLst>
            <pc:docMk/>
            <pc:sldMk cId="0" sldId="519"/>
            <ac:spMk id="74753" creationId="{5E2DD590-C6CA-4192-939F-C405F220CBDD}"/>
          </ac:spMkLst>
        </pc:spChg>
        <pc:spChg chg="mod">
          <ac:chgData name="Froduald Kabanza" userId="edf393d0-642b-4b9e-8c75-f62133241689" providerId="ADAL" clId="{AB09C514-6253-4CC0-8C7C-457416B9D1B5}" dt="2022-01-18T18:20:47.632" v="165"/>
          <ac:spMkLst>
            <pc:docMk/>
            <pc:sldMk cId="0" sldId="519"/>
            <ac:spMk id="74756" creationId="{E7A50E32-0EC6-44B3-8081-1EB925367592}"/>
          </ac:spMkLst>
        </pc:spChg>
        <pc:spChg chg="add del">
          <ac:chgData name="Froduald Kabanza" userId="edf393d0-642b-4b9e-8c75-f62133241689" providerId="ADAL" clId="{AB09C514-6253-4CC0-8C7C-457416B9D1B5}" dt="2022-01-20T01:46:02.030" v="5671" actId="478"/>
          <ac:spMkLst>
            <pc:docMk/>
            <pc:sldMk cId="0" sldId="519"/>
            <ac:spMk id="74758" creationId="{D8804E8A-24F4-448D-BCE1-0F1C36B23BA1}"/>
          </ac:spMkLst>
        </pc:spChg>
      </pc:sldChg>
      <pc:sldChg chg="modSp add del ord">
        <pc:chgData name="Froduald Kabanza" userId="edf393d0-642b-4b9e-8c75-f62133241689" providerId="ADAL" clId="{AB09C514-6253-4CC0-8C7C-457416B9D1B5}" dt="2022-01-20T08:51:52.129" v="13327" actId="2696"/>
        <pc:sldMkLst>
          <pc:docMk/>
          <pc:sldMk cId="0" sldId="520"/>
        </pc:sldMkLst>
        <pc:spChg chg="mod">
          <ac:chgData name="Froduald Kabanza" userId="edf393d0-642b-4b9e-8c75-f62133241689" providerId="ADAL" clId="{AB09C514-6253-4CC0-8C7C-457416B9D1B5}" dt="2022-01-18T18:20:47.632" v="165"/>
          <ac:spMkLst>
            <pc:docMk/>
            <pc:sldMk cId="0" sldId="520"/>
            <ac:spMk id="75780" creationId="{DA1FCD46-A158-44AE-B44C-F2F8B03666F7}"/>
          </ac:spMkLst>
        </pc:spChg>
      </pc:sldChg>
      <pc:sldChg chg="modSp add ord">
        <pc:chgData name="Froduald Kabanza" userId="edf393d0-642b-4b9e-8c75-f62133241689" providerId="ADAL" clId="{AB09C514-6253-4CC0-8C7C-457416B9D1B5}" dt="2022-01-20T08:23:11.125" v="13116"/>
        <pc:sldMkLst>
          <pc:docMk/>
          <pc:sldMk cId="0" sldId="521"/>
        </pc:sldMkLst>
        <pc:spChg chg="mod">
          <ac:chgData name="Froduald Kabanza" userId="edf393d0-642b-4b9e-8c75-f62133241689" providerId="ADAL" clId="{AB09C514-6253-4CC0-8C7C-457416B9D1B5}" dt="2022-01-18T18:20:47.632" v="165"/>
          <ac:spMkLst>
            <pc:docMk/>
            <pc:sldMk cId="0" sldId="521"/>
            <ac:spMk id="76803" creationId="{90888FDA-8FF6-4A0B-B79D-A1A7355281CD}"/>
          </ac:spMkLst>
        </pc:spChg>
      </pc:sldChg>
      <pc:sldChg chg="modSp add mod ord">
        <pc:chgData name="Froduald Kabanza" userId="edf393d0-642b-4b9e-8c75-f62133241689" providerId="ADAL" clId="{AB09C514-6253-4CC0-8C7C-457416B9D1B5}" dt="2022-01-20T08:51:02.540" v="13252"/>
        <pc:sldMkLst>
          <pc:docMk/>
          <pc:sldMk cId="0" sldId="522"/>
        </pc:sldMkLst>
        <pc:spChg chg="mod">
          <ac:chgData name="Froduald Kabanza" userId="edf393d0-642b-4b9e-8c75-f62133241689" providerId="ADAL" clId="{AB09C514-6253-4CC0-8C7C-457416B9D1B5}" dt="2022-01-20T08:51:02.540" v="13252"/>
          <ac:spMkLst>
            <pc:docMk/>
            <pc:sldMk cId="0" sldId="522"/>
            <ac:spMk id="72705" creationId="{ED91AEF1-4FE2-42E5-8D74-6AB633C8C387}"/>
          </ac:spMkLst>
        </pc:spChg>
        <pc:spChg chg="mod">
          <ac:chgData name="Froduald Kabanza" userId="edf393d0-642b-4b9e-8c75-f62133241689" providerId="ADAL" clId="{AB09C514-6253-4CC0-8C7C-457416B9D1B5}" dt="2022-01-18T18:20:47.632" v="165"/>
          <ac:spMkLst>
            <pc:docMk/>
            <pc:sldMk cId="0" sldId="522"/>
            <ac:spMk id="72708" creationId="{699DAF1E-EC6A-43ED-93F5-E712412AF789}"/>
          </ac:spMkLst>
        </pc:spChg>
      </pc:sldChg>
      <pc:sldChg chg="addSp delSp modSp add mod ord delAnim modAnim">
        <pc:chgData name="Froduald Kabanza" userId="edf393d0-642b-4b9e-8c75-f62133241689" providerId="ADAL" clId="{AB09C514-6253-4CC0-8C7C-457416B9D1B5}" dt="2022-01-20T08:26:10.120" v="13124"/>
        <pc:sldMkLst>
          <pc:docMk/>
          <pc:sldMk cId="2282563712" sldId="696"/>
        </pc:sldMkLst>
        <pc:spChg chg="mod topLvl">
          <ac:chgData name="Froduald Kabanza" userId="edf393d0-642b-4b9e-8c75-f62133241689" providerId="ADAL" clId="{AB09C514-6253-4CC0-8C7C-457416B9D1B5}" dt="2022-01-18T18:17:48.259" v="133" actId="207"/>
          <ac:spMkLst>
            <pc:docMk/>
            <pc:sldMk cId="2282563712" sldId="696"/>
            <ac:spMk id="2" creationId="{00000000-0000-0000-0000-000000000000}"/>
          </ac:spMkLst>
        </pc:spChg>
        <pc:spChg chg="mod topLvl">
          <ac:chgData name="Froduald Kabanza" userId="edf393d0-642b-4b9e-8c75-f62133241689" providerId="ADAL" clId="{AB09C514-6253-4CC0-8C7C-457416B9D1B5}" dt="2022-01-18T18:15:00.593" v="83" actId="1076"/>
          <ac:spMkLst>
            <pc:docMk/>
            <pc:sldMk cId="2282563712" sldId="696"/>
            <ac:spMk id="8" creationId="{00000000-0000-0000-0000-000000000000}"/>
          </ac:spMkLst>
        </pc:spChg>
        <pc:spChg chg="mod topLvl">
          <ac:chgData name="Froduald Kabanza" userId="edf393d0-642b-4b9e-8c75-f62133241689" providerId="ADAL" clId="{AB09C514-6253-4CC0-8C7C-457416B9D1B5}" dt="2022-01-18T18:15:00.593" v="83" actId="1076"/>
          <ac:spMkLst>
            <pc:docMk/>
            <pc:sldMk cId="2282563712" sldId="696"/>
            <ac:spMk id="9" creationId="{00000000-0000-0000-0000-000000000000}"/>
          </ac:spMkLst>
        </pc:spChg>
        <pc:spChg chg="mod topLvl">
          <ac:chgData name="Froduald Kabanza" userId="edf393d0-642b-4b9e-8c75-f62133241689" providerId="ADAL" clId="{AB09C514-6253-4CC0-8C7C-457416B9D1B5}" dt="2022-01-18T18:17:48.259" v="133" actId="207"/>
          <ac:spMkLst>
            <pc:docMk/>
            <pc:sldMk cId="2282563712" sldId="696"/>
            <ac:spMk id="10" creationId="{00000000-0000-0000-0000-000000000000}"/>
          </ac:spMkLst>
        </pc:spChg>
        <pc:spChg chg="mod topLvl">
          <ac:chgData name="Froduald Kabanza" userId="edf393d0-642b-4b9e-8c75-f62133241689" providerId="ADAL" clId="{AB09C514-6253-4CC0-8C7C-457416B9D1B5}" dt="2022-01-18T18:17:48.259" v="133" actId="207"/>
          <ac:spMkLst>
            <pc:docMk/>
            <pc:sldMk cId="2282563712" sldId="696"/>
            <ac:spMk id="12" creationId="{00000000-0000-0000-0000-000000000000}"/>
          </ac:spMkLst>
        </pc:spChg>
        <pc:spChg chg="mod topLvl">
          <ac:chgData name="Froduald Kabanza" userId="edf393d0-642b-4b9e-8c75-f62133241689" providerId="ADAL" clId="{AB09C514-6253-4CC0-8C7C-457416B9D1B5}" dt="2022-01-18T18:17:48.259" v="133" actId="207"/>
          <ac:spMkLst>
            <pc:docMk/>
            <pc:sldMk cId="2282563712" sldId="696"/>
            <ac:spMk id="13" creationId="{00000000-0000-0000-0000-000000000000}"/>
          </ac:spMkLst>
        </pc:spChg>
        <pc:spChg chg="mod topLvl">
          <ac:chgData name="Froduald Kabanza" userId="edf393d0-642b-4b9e-8c75-f62133241689" providerId="ADAL" clId="{AB09C514-6253-4CC0-8C7C-457416B9D1B5}" dt="2022-01-18T18:17:48.259" v="133" actId="207"/>
          <ac:spMkLst>
            <pc:docMk/>
            <pc:sldMk cId="2282563712" sldId="696"/>
            <ac:spMk id="14" creationId="{00000000-0000-0000-0000-000000000000}"/>
          </ac:spMkLst>
        </pc:spChg>
        <pc:spChg chg="mod topLvl">
          <ac:chgData name="Froduald Kabanza" userId="edf393d0-642b-4b9e-8c75-f62133241689" providerId="ADAL" clId="{AB09C514-6253-4CC0-8C7C-457416B9D1B5}" dt="2022-01-18T18:17:48.259" v="133" actId="207"/>
          <ac:spMkLst>
            <pc:docMk/>
            <pc:sldMk cId="2282563712" sldId="696"/>
            <ac:spMk id="15" creationId="{00000000-0000-0000-0000-000000000000}"/>
          </ac:spMkLst>
        </pc:spChg>
        <pc:spChg chg="mod topLvl">
          <ac:chgData name="Froduald Kabanza" userId="edf393d0-642b-4b9e-8c75-f62133241689" providerId="ADAL" clId="{AB09C514-6253-4CC0-8C7C-457416B9D1B5}" dt="2022-01-18T18:17:48.259" v="133" actId="207"/>
          <ac:spMkLst>
            <pc:docMk/>
            <pc:sldMk cId="2282563712" sldId="696"/>
            <ac:spMk id="16" creationId="{00000000-0000-0000-0000-000000000000}"/>
          </ac:spMkLst>
        </pc:spChg>
        <pc:spChg chg="mod topLvl">
          <ac:chgData name="Froduald Kabanza" userId="edf393d0-642b-4b9e-8c75-f62133241689" providerId="ADAL" clId="{AB09C514-6253-4CC0-8C7C-457416B9D1B5}" dt="2022-01-18T18:19:17.559" v="146" actId="20577"/>
          <ac:spMkLst>
            <pc:docMk/>
            <pc:sldMk cId="2282563712" sldId="696"/>
            <ac:spMk id="45" creationId="{19F5C7C8-A155-4511-99B5-F0C7044B8112}"/>
          </ac:spMkLst>
        </pc:spChg>
        <pc:spChg chg="add mod">
          <ac:chgData name="Froduald Kabanza" userId="edf393d0-642b-4b9e-8c75-f62133241689" providerId="ADAL" clId="{AB09C514-6253-4CC0-8C7C-457416B9D1B5}" dt="2022-01-18T18:17:06.022" v="130" actId="1076"/>
          <ac:spMkLst>
            <pc:docMk/>
            <pc:sldMk cId="2282563712" sldId="696"/>
            <ac:spMk id="48" creationId="{BFB80F63-8F2A-4533-97C3-E8A2F92798B9}"/>
          </ac:spMkLst>
        </pc:spChg>
        <pc:spChg chg="add mod">
          <ac:chgData name="Froduald Kabanza" userId="edf393d0-642b-4b9e-8c75-f62133241689" providerId="ADAL" clId="{AB09C514-6253-4CC0-8C7C-457416B9D1B5}" dt="2022-01-18T18:17:09.248" v="131" actId="1076"/>
          <ac:spMkLst>
            <pc:docMk/>
            <pc:sldMk cId="2282563712" sldId="696"/>
            <ac:spMk id="49" creationId="{6263D7BB-937B-4ED3-AE74-64C49812CF55}"/>
          </ac:spMkLst>
        </pc:spChg>
        <pc:spChg chg="mod">
          <ac:chgData name="Froduald Kabanza" userId="edf393d0-642b-4b9e-8c75-f62133241689" providerId="ADAL" clId="{AB09C514-6253-4CC0-8C7C-457416B9D1B5}" dt="2022-01-18T18:15:39.906" v="94" actId="20577"/>
          <ac:spMkLst>
            <pc:docMk/>
            <pc:sldMk cId="2282563712" sldId="696"/>
            <ac:spMk id="22530" creationId="{00000000-0000-0000-0000-000000000000}"/>
          </ac:spMkLst>
        </pc:spChg>
        <pc:spChg chg="mod">
          <ac:chgData name="Froduald Kabanza" userId="edf393d0-642b-4b9e-8c75-f62133241689" providerId="ADAL" clId="{AB09C514-6253-4CC0-8C7C-457416B9D1B5}" dt="2022-01-18T18:18:41.997" v="138" actId="1076"/>
          <ac:spMkLst>
            <pc:docMk/>
            <pc:sldMk cId="2282563712" sldId="696"/>
            <ac:spMk id="22532" creationId="{00000000-0000-0000-0000-000000000000}"/>
          </ac:spMkLst>
        </pc:spChg>
        <pc:spChg chg="mod">
          <ac:chgData name="Froduald Kabanza" userId="edf393d0-642b-4b9e-8c75-f62133241689" providerId="ADAL" clId="{AB09C514-6253-4CC0-8C7C-457416B9D1B5}" dt="2022-01-18T18:20:47.632" v="165"/>
          <ac:spMkLst>
            <pc:docMk/>
            <pc:sldMk cId="2282563712" sldId="696"/>
            <ac:spMk id="22533" creationId="{00000000-0000-0000-0000-000000000000}"/>
          </ac:spMkLst>
        </pc:spChg>
        <pc:spChg chg="mod">
          <ac:chgData name="Froduald Kabanza" userId="edf393d0-642b-4b9e-8c75-f62133241689" providerId="ADAL" clId="{AB09C514-6253-4CC0-8C7C-457416B9D1B5}" dt="2022-01-18T18:19:05.965" v="144" actId="1076"/>
          <ac:spMkLst>
            <pc:docMk/>
            <pc:sldMk cId="2282563712" sldId="696"/>
            <ac:spMk id="22534" creationId="{00000000-0000-0000-0000-000000000000}"/>
          </ac:spMkLst>
        </pc:spChg>
        <pc:grpChg chg="del mod">
          <ac:chgData name="Froduald Kabanza" userId="edf393d0-642b-4b9e-8c75-f62133241689" providerId="ADAL" clId="{AB09C514-6253-4CC0-8C7C-457416B9D1B5}" dt="2022-01-18T18:11:38.387" v="41" actId="165"/>
          <ac:grpSpMkLst>
            <pc:docMk/>
            <pc:sldMk cId="2282563712" sldId="696"/>
            <ac:grpSpMk id="3" creationId="{50D6739B-532E-4826-8700-8383529FE989}"/>
          </ac:grpSpMkLst>
        </pc:grpChg>
        <pc:grpChg chg="add mod">
          <ac:chgData name="Froduald Kabanza" userId="edf393d0-642b-4b9e-8c75-f62133241689" providerId="ADAL" clId="{AB09C514-6253-4CC0-8C7C-457416B9D1B5}" dt="2022-01-18T18:17:19.936" v="132" actId="164"/>
          <ac:grpSpMkLst>
            <pc:docMk/>
            <pc:sldMk cId="2282563712" sldId="696"/>
            <ac:grpSpMk id="39" creationId="{4FAB8FEE-ABF2-4A01-B9AE-1C57245F009D}"/>
          </ac:grpSpMkLst>
        </pc:grpChg>
        <pc:grpChg chg="add del mod">
          <ac:chgData name="Froduald Kabanza" userId="edf393d0-642b-4b9e-8c75-f62133241689" providerId="ADAL" clId="{AB09C514-6253-4CC0-8C7C-457416B9D1B5}" dt="2022-01-18T18:16:20.898" v="124" actId="478"/>
          <ac:grpSpMkLst>
            <pc:docMk/>
            <pc:sldMk cId="2282563712" sldId="696"/>
            <ac:grpSpMk id="43" creationId="{1B91CF09-F230-4229-951A-5CE08CD2B908}"/>
          </ac:grpSpMkLst>
        </pc:grpChg>
        <pc:cxnChg chg="mod topLvl">
          <ac:chgData name="Froduald Kabanza" userId="edf393d0-642b-4b9e-8c75-f62133241689" providerId="ADAL" clId="{AB09C514-6253-4CC0-8C7C-457416B9D1B5}" dt="2022-01-18T18:15:00.593" v="83" actId="1076"/>
          <ac:cxnSpMkLst>
            <pc:docMk/>
            <pc:sldMk cId="2282563712" sldId="696"/>
            <ac:cxnSpMk id="24" creationId="{00000000-0000-0000-0000-000000000000}"/>
          </ac:cxnSpMkLst>
        </pc:cxnChg>
        <pc:cxnChg chg="mod topLvl">
          <ac:chgData name="Froduald Kabanza" userId="edf393d0-642b-4b9e-8c75-f62133241689" providerId="ADAL" clId="{AB09C514-6253-4CC0-8C7C-457416B9D1B5}" dt="2022-01-18T18:15:00.593" v="83" actId="1076"/>
          <ac:cxnSpMkLst>
            <pc:docMk/>
            <pc:sldMk cId="2282563712" sldId="696"/>
            <ac:cxnSpMk id="27" creationId="{00000000-0000-0000-0000-000000000000}"/>
          </ac:cxnSpMkLst>
        </pc:cxnChg>
        <pc:cxnChg chg="mod topLvl">
          <ac:chgData name="Froduald Kabanza" userId="edf393d0-642b-4b9e-8c75-f62133241689" providerId="ADAL" clId="{AB09C514-6253-4CC0-8C7C-457416B9D1B5}" dt="2022-01-18T18:15:00.593" v="83" actId="1076"/>
          <ac:cxnSpMkLst>
            <pc:docMk/>
            <pc:sldMk cId="2282563712" sldId="696"/>
            <ac:cxnSpMk id="30" creationId="{00000000-0000-0000-0000-000000000000}"/>
          </ac:cxnSpMkLst>
        </pc:cxnChg>
        <pc:cxnChg chg="mod topLvl">
          <ac:chgData name="Froduald Kabanza" userId="edf393d0-642b-4b9e-8c75-f62133241689" providerId="ADAL" clId="{AB09C514-6253-4CC0-8C7C-457416B9D1B5}" dt="2022-01-18T18:15:00.593" v="83" actId="1076"/>
          <ac:cxnSpMkLst>
            <pc:docMk/>
            <pc:sldMk cId="2282563712" sldId="696"/>
            <ac:cxnSpMk id="33" creationId="{00000000-0000-0000-0000-000000000000}"/>
          </ac:cxnSpMkLst>
        </pc:cxnChg>
        <pc:cxnChg chg="add mod">
          <ac:chgData name="Froduald Kabanza" userId="edf393d0-642b-4b9e-8c75-f62133241689" providerId="ADAL" clId="{AB09C514-6253-4CC0-8C7C-457416B9D1B5}" dt="2022-01-18T18:17:19.936" v="132" actId="164"/>
          <ac:cxnSpMkLst>
            <pc:docMk/>
            <pc:sldMk cId="2282563712" sldId="696"/>
            <ac:cxnSpMk id="36" creationId="{190EDA56-222D-419F-BA7A-13282E10550F}"/>
          </ac:cxnSpMkLst>
        </pc:cxnChg>
        <pc:cxnChg chg="mod topLvl">
          <ac:chgData name="Froduald Kabanza" userId="edf393d0-642b-4b9e-8c75-f62133241689" providerId="ADAL" clId="{AB09C514-6253-4CC0-8C7C-457416B9D1B5}" dt="2022-01-18T18:15:00.593" v="83" actId="1076"/>
          <ac:cxnSpMkLst>
            <pc:docMk/>
            <pc:sldMk cId="2282563712" sldId="696"/>
            <ac:cxnSpMk id="41" creationId="{00000000-0000-0000-0000-000000000000}"/>
          </ac:cxnSpMkLst>
        </pc:cxnChg>
        <pc:cxnChg chg="mod topLvl">
          <ac:chgData name="Froduald Kabanza" userId="edf393d0-642b-4b9e-8c75-f62133241689" providerId="ADAL" clId="{AB09C514-6253-4CC0-8C7C-457416B9D1B5}" dt="2022-01-18T18:15:00.593" v="83" actId="1076"/>
          <ac:cxnSpMkLst>
            <pc:docMk/>
            <pc:sldMk cId="2282563712" sldId="696"/>
            <ac:cxnSpMk id="44" creationId="{00000000-0000-0000-0000-000000000000}"/>
          </ac:cxnSpMkLst>
        </pc:cxnChg>
        <pc:cxnChg chg="del mod topLvl">
          <ac:chgData name="Froduald Kabanza" userId="edf393d0-642b-4b9e-8c75-f62133241689" providerId="ADAL" clId="{AB09C514-6253-4CC0-8C7C-457416B9D1B5}" dt="2022-01-18T18:16:20.898" v="124" actId="478"/>
          <ac:cxnSpMkLst>
            <pc:docMk/>
            <pc:sldMk cId="2282563712" sldId="696"/>
            <ac:cxnSpMk id="46" creationId="{D0E7A60F-1CCB-4C80-B75A-4AB420E5A2D2}"/>
          </ac:cxnSpMkLst>
        </pc:cxnChg>
        <pc:cxnChg chg="mod topLvl">
          <ac:chgData name="Froduald Kabanza" userId="edf393d0-642b-4b9e-8c75-f62133241689" providerId="ADAL" clId="{AB09C514-6253-4CC0-8C7C-457416B9D1B5}" dt="2022-01-18T18:15:00.593" v="83" actId="1076"/>
          <ac:cxnSpMkLst>
            <pc:docMk/>
            <pc:sldMk cId="2282563712" sldId="696"/>
            <ac:cxnSpMk id="47" creationId="{00000000-0000-0000-0000-000000000000}"/>
          </ac:cxnSpMkLst>
        </pc:cxnChg>
        <pc:cxnChg chg="mod topLvl">
          <ac:chgData name="Froduald Kabanza" userId="edf393d0-642b-4b9e-8c75-f62133241689" providerId="ADAL" clId="{AB09C514-6253-4CC0-8C7C-457416B9D1B5}" dt="2022-01-18T18:15:00.593" v="83" actId="1076"/>
          <ac:cxnSpMkLst>
            <pc:docMk/>
            <pc:sldMk cId="2282563712" sldId="696"/>
            <ac:cxnSpMk id="88" creationId="{00000000-0000-0000-0000-000000000000}"/>
          </ac:cxnSpMkLst>
        </pc:cxnChg>
      </pc:sldChg>
      <pc:sldChg chg="addSp delSp modSp add mod ord">
        <pc:chgData name="Froduald Kabanza" userId="edf393d0-642b-4b9e-8c75-f62133241689" providerId="ADAL" clId="{AB09C514-6253-4CC0-8C7C-457416B9D1B5}" dt="2022-01-20T01:17:10.224" v="4834"/>
        <pc:sldMkLst>
          <pc:docMk/>
          <pc:sldMk cId="34717944" sldId="697"/>
        </pc:sldMkLst>
        <pc:spChg chg="mod">
          <ac:chgData name="Froduald Kabanza" userId="edf393d0-642b-4b9e-8c75-f62133241689" providerId="ADAL" clId="{AB09C514-6253-4CC0-8C7C-457416B9D1B5}" dt="2022-01-19T17:08:01.882" v="192" actId="20577"/>
          <ac:spMkLst>
            <pc:docMk/>
            <pc:sldMk cId="34717944" sldId="697"/>
            <ac:spMk id="4" creationId="{B668FC61-5905-43E4-BD91-2F1876FFFC4C}"/>
          </ac:spMkLst>
        </pc:spChg>
        <pc:spChg chg="mod">
          <ac:chgData name="Froduald Kabanza" userId="edf393d0-642b-4b9e-8c75-f62133241689" providerId="ADAL" clId="{AB09C514-6253-4CC0-8C7C-457416B9D1B5}" dt="2022-01-19T22:28:44.088" v="290" actId="313"/>
          <ac:spMkLst>
            <pc:docMk/>
            <pc:sldMk cId="34717944" sldId="697"/>
            <ac:spMk id="27649" creationId="{8F8669B8-51D6-49D3-8D70-A924DFD7F78F}"/>
          </ac:spMkLst>
        </pc:spChg>
        <pc:picChg chg="add mod">
          <ac:chgData name="Froduald Kabanza" userId="edf393d0-642b-4b9e-8c75-f62133241689" providerId="ADAL" clId="{AB09C514-6253-4CC0-8C7C-457416B9D1B5}" dt="2022-01-19T17:07:39.118" v="191" actId="14100"/>
          <ac:picMkLst>
            <pc:docMk/>
            <pc:sldMk cId="34717944" sldId="697"/>
            <ac:picMk id="3" creationId="{74A71E99-0DB2-4837-82E9-E20B15C0F8E0}"/>
          </ac:picMkLst>
        </pc:picChg>
        <pc:picChg chg="del">
          <ac:chgData name="Froduald Kabanza" userId="edf393d0-642b-4b9e-8c75-f62133241689" providerId="ADAL" clId="{AB09C514-6253-4CC0-8C7C-457416B9D1B5}" dt="2022-01-19T17:07:24.458" v="185" actId="478"/>
          <ac:picMkLst>
            <pc:docMk/>
            <pc:sldMk cId="34717944" sldId="697"/>
            <ac:picMk id="27655" creationId="{83E28D1A-85A3-42E5-93D5-337E26BCC613}"/>
          </ac:picMkLst>
        </pc:picChg>
      </pc:sldChg>
      <pc:sldChg chg="addSp add modNotesTx">
        <pc:chgData name="Froduald Kabanza" userId="edf393d0-642b-4b9e-8c75-f62133241689" providerId="ADAL" clId="{AB09C514-6253-4CC0-8C7C-457416B9D1B5}" dt="2022-01-20T18:15:07.574" v="13426"/>
        <pc:sldMkLst>
          <pc:docMk/>
          <pc:sldMk cId="812313677" sldId="698"/>
        </pc:sldMkLst>
        <pc:inkChg chg="add">
          <ac:chgData name="Froduald Kabanza" userId="edf393d0-642b-4b9e-8c75-f62133241689" providerId="ADAL" clId="{AB09C514-6253-4CC0-8C7C-457416B9D1B5}" dt="2022-01-20T18:15:07.574" v="13426"/>
          <ac:inkMkLst>
            <pc:docMk/>
            <pc:sldMk cId="812313677" sldId="698"/>
            <ac:inkMk id="2" creationId="{180F5FD1-DA01-410C-ACCB-40B61EDA5482}"/>
          </ac:inkMkLst>
        </pc:inkChg>
      </pc:sldChg>
      <pc:sldChg chg="add">
        <pc:chgData name="Froduald Kabanza" userId="edf393d0-642b-4b9e-8c75-f62133241689" providerId="ADAL" clId="{AB09C514-6253-4CC0-8C7C-457416B9D1B5}" dt="2022-01-19T22:41:19.499" v="303"/>
        <pc:sldMkLst>
          <pc:docMk/>
          <pc:sldMk cId="360748642" sldId="699"/>
        </pc:sldMkLst>
      </pc:sldChg>
      <pc:sldChg chg="addSp delSp modSp add mod modNotesTx">
        <pc:chgData name="Froduald Kabanza" userId="edf393d0-642b-4b9e-8c75-f62133241689" providerId="ADAL" clId="{AB09C514-6253-4CC0-8C7C-457416B9D1B5}" dt="2022-01-19T22:51:11.399" v="395" actId="20577"/>
        <pc:sldMkLst>
          <pc:docMk/>
          <pc:sldMk cId="2097260269" sldId="700"/>
        </pc:sldMkLst>
        <pc:spChg chg="add del mod">
          <ac:chgData name="Froduald Kabanza" userId="edf393d0-642b-4b9e-8c75-f62133241689" providerId="ADAL" clId="{AB09C514-6253-4CC0-8C7C-457416B9D1B5}" dt="2022-01-19T22:49:45.677" v="381" actId="478"/>
          <ac:spMkLst>
            <pc:docMk/>
            <pc:sldMk cId="2097260269" sldId="700"/>
            <ac:spMk id="2" creationId="{A937E91E-0785-4AF9-B94A-484A1829D44C}"/>
          </ac:spMkLst>
        </pc:spChg>
        <pc:spChg chg="add del mod">
          <ac:chgData name="Froduald Kabanza" userId="edf393d0-642b-4b9e-8c75-f62133241689" providerId="ADAL" clId="{AB09C514-6253-4CC0-8C7C-457416B9D1B5}" dt="2022-01-19T22:50:25.365" v="389" actId="478"/>
          <ac:spMkLst>
            <pc:docMk/>
            <pc:sldMk cId="2097260269" sldId="700"/>
            <ac:spMk id="5" creationId="{CCD81936-7C95-4C3F-89DA-5D91E2CA89D0}"/>
          </ac:spMkLst>
        </pc:spChg>
        <pc:spChg chg="add mod">
          <ac:chgData name="Froduald Kabanza" userId="edf393d0-642b-4b9e-8c75-f62133241689" providerId="ADAL" clId="{AB09C514-6253-4CC0-8C7C-457416B9D1B5}" dt="2022-01-19T22:51:04.315" v="393" actId="1076"/>
          <ac:spMkLst>
            <pc:docMk/>
            <pc:sldMk cId="2097260269" sldId="700"/>
            <ac:spMk id="6" creationId="{50300266-A5CD-402B-AB38-C024B33AF163}"/>
          </ac:spMkLst>
        </pc:spChg>
        <pc:spChg chg="del mod">
          <ac:chgData name="Froduald Kabanza" userId="edf393d0-642b-4b9e-8c75-f62133241689" providerId="ADAL" clId="{AB09C514-6253-4CC0-8C7C-457416B9D1B5}" dt="2022-01-19T22:50:20.296" v="388" actId="478"/>
          <ac:spMkLst>
            <pc:docMk/>
            <pc:sldMk cId="2097260269" sldId="700"/>
            <ac:spMk id="92161" creationId="{E66A69D8-EA4B-4EF1-95A3-BCBDF7FFA477}"/>
          </ac:spMkLst>
        </pc:spChg>
        <pc:spChg chg="del">
          <ac:chgData name="Froduald Kabanza" userId="edf393d0-642b-4b9e-8c75-f62133241689" providerId="ADAL" clId="{AB09C514-6253-4CC0-8C7C-457416B9D1B5}" dt="2022-01-19T22:49:43.330" v="380" actId="478"/>
          <ac:spMkLst>
            <pc:docMk/>
            <pc:sldMk cId="2097260269" sldId="700"/>
            <ac:spMk id="92162" creationId="{8315D294-25C1-4B08-B7F5-BD720D2B3860}"/>
          </ac:spMkLst>
        </pc:spChg>
        <pc:picChg chg="add mod">
          <ac:chgData name="Froduald Kabanza" userId="edf393d0-642b-4b9e-8c75-f62133241689" providerId="ADAL" clId="{AB09C514-6253-4CC0-8C7C-457416B9D1B5}" dt="2022-01-19T22:50:31.161" v="390" actId="14100"/>
          <ac:picMkLst>
            <pc:docMk/>
            <pc:sldMk cId="2097260269" sldId="700"/>
            <ac:picMk id="4" creationId="{EA0B6813-1CC9-492E-9E2C-504CBC07AEB9}"/>
          </ac:picMkLst>
        </pc:picChg>
      </pc:sldChg>
      <pc:sldChg chg="modSp add mod modNotesTx">
        <pc:chgData name="Froduald Kabanza" userId="edf393d0-642b-4b9e-8c75-f62133241689" providerId="ADAL" clId="{AB09C514-6253-4CC0-8C7C-457416B9D1B5}" dt="2022-01-20T07:51:21.275" v="12888" actId="20577"/>
        <pc:sldMkLst>
          <pc:docMk/>
          <pc:sldMk cId="2658075881" sldId="701"/>
        </pc:sldMkLst>
        <pc:spChg chg="mod">
          <ac:chgData name="Froduald Kabanza" userId="edf393d0-642b-4b9e-8c75-f62133241689" providerId="ADAL" clId="{AB09C514-6253-4CC0-8C7C-457416B9D1B5}" dt="2022-01-19T23:16:39.525" v="809" actId="14100"/>
          <ac:spMkLst>
            <pc:docMk/>
            <pc:sldMk cId="2658075881" sldId="701"/>
            <ac:spMk id="9" creationId="{4729A116-3E47-45DE-BA87-55A1E7EA22F6}"/>
          </ac:spMkLst>
        </pc:spChg>
        <pc:spChg chg="mod">
          <ac:chgData name="Froduald Kabanza" userId="edf393d0-642b-4b9e-8c75-f62133241689" providerId="ADAL" clId="{AB09C514-6253-4CC0-8C7C-457416B9D1B5}" dt="2022-01-19T23:16:39.525" v="809" actId="14100"/>
          <ac:spMkLst>
            <pc:docMk/>
            <pc:sldMk cId="2658075881" sldId="701"/>
            <ac:spMk id="12" creationId="{5EBD9A04-01C7-4563-A22A-E3B81B148839}"/>
          </ac:spMkLst>
        </pc:spChg>
        <pc:spChg chg="mod">
          <ac:chgData name="Froduald Kabanza" userId="edf393d0-642b-4b9e-8c75-f62133241689" providerId="ADAL" clId="{AB09C514-6253-4CC0-8C7C-457416B9D1B5}" dt="2022-01-20T07:51:21.275" v="12888" actId="20577"/>
          <ac:spMkLst>
            <pc:docMk/>
            <pc:sldMk cId="2658075881" sldId="701"/>
            <ac:spMk id="40962" creationId="{08DAD3BA-7389-48C3-A565-0CC8ACC1502D}"/>
          </ac:spMkLst>
        </pc:spChg>
        <pc:spChg chg="mod">
          <ac:chgData name="Froduald Kabanza" userId="edf393d0-642b-4b9e-8c75-f62133241689" providerId="ADAL" clId="{AB09C514-6253-4CC0-8C7C-457416B9D1B5}" dt="2022-01-19T23:13:54.982" v="531" actId="20577"/>
          <ac:spMkLst>
            <pc:docMk/>
            <pc:sldMk cId="2658075881" sldId="701"/>
            <ac:spMk id="44033" creationId="{48727697-AE43-4E4B-B530-A1BE0EE9FA95}"/>
          </ac:spMkLst>
        </pc:spChg>
        <pc:spChg chg="mod">
          <ac:chgData name="Froduald Kabanza" userId="edf393d0-642b-4b9e-8c75-f62133241689" providerId="ADAL" clId="{AB09C514-6253-4CC0-8C7C-457416B9D1B5}" dt="2022-01-19T23:16:39.525" v="809" actId="14100"/>
          <ac:spMkLst>
            <pc:docMk/>
            <pc:sldMk cId="2658075881" sldId="701"/>
            <ac:spMk id="44058" creationId="{9AE8B0DE-1700-47E7-AC21-85123C05299B}"/>
          </ac:spMkLst>
        </pc:spChg>
        <pc:grpChg chg="mod">
          <ac:chgData name="Froduald Kabanza" userId="edf393d0-642b-4b9e-8c75-f62133241689" providerId="ADAL" clId="{AB09C514-6253-4CC0-8C7C-457416B9D1B5}" dt="2022-01-19T23:16:39.525" v="809" actId="14100"/>
          <ac:grpSpMkLst>
            <pc:docMk/>
            <pc:sldMk cId="2658075881" sldId="701"/>
            <ac:grpSpMk id="19" creationId="{6144D960-6B4D-45AE-972D-A984DA4512EC}"/>
          </ac:grpSpMkLst>
        </pc:grpChg>
      </pc:sldChg>
      <pc:sldChg chg="addSp delSp modSp add mod modNotesTx">
        <pc:chgData name="Froduald Kabanza" userId="edf393d0-642b-4b9e-8c75-f62133241689" providerId="ADAL" clId="{AB09C514-6253-4CC0-8C7C-457416B9D1B5}" dt="2022-01-19T23:43:26.378" v="3301" actId="20577"/>
        <pc:sldMkLst>
          <pc:docMk/>
          <pc:sldMk cId="3190551740" sldId="702"/>
        </pc:sldMkLst>
        <pc:spChg chg="add del mod">
          <ac:chgData name="Froduald Kabanza" userId="edf393d0-642b-4b9e-8c75-f62133241689" providerId="ADAL" clId="{AB09C514-6253-4CC0-8C7C-457416B9D1B5}" dt="2022-01-19T23:35:50.826" v="2743" actId="478"/>
          <ac:spMkLst>
            <pc:docMk/>
            <pc:sldMk cId="3190551740" sldId="702"/>
            <ac:spMk id="2" creationId="{A73684D6-4178-43E8-A07A-DD5B3869FEC6}"/>
          </ac:spMkLst>
        </pc:spChg>
        <pc:spChg chg="add mod">
          <ac:chgData name="Froduald Kabanza" userId="edf393d0-642b-4b9e-8c75-f62133241689" providerId="ADAL" clId="{AB09C514-6253-4CC0-8C7C-457416B9D1B5}" dt="2022-01-19T23:37:07.029" v="2763" actId="1076"/>
          <ac:spMkLst>
            <pc:docMk/>
            <pc:sldMk cId="3190551740" sldId="702"/>
            <ac:spMk id="22" creationId="{3CCBA713-134E-4630-98FB-770158B4B774}"/>
          </ac:spMkLst>
        </pc:spChg>
        <pc:spChg chg="mod">
          <ac:chgData name="Froduald Kabanza" userId="edf393d0-642b-4b9e-8c75-f62133241689" providerId="ADAL" clId="{AB09C514-6253-4CC0-8C7C-457416B9D1B5}" dt="2022-01-19T23:35:57.048" v="2746" actId="1076"/>
          <ac:spMkLst>
            <pc:docMk/>
            <pc:sldMk cId="3190551740" sldId="702"/>
            <ac:spMk id="48129" creationId="{CE2F8C20-8468-493A-BEC9-4C483C4A9BCC}"/>
          </ac:spMkLst>
        </pc:spChg>
        <pc:spChg chg="del">
          <ac:chgData name="Froduald Kabanza" userId="edf393d0-642b-4b9e-8c75-f62133241689" providerId="ADAL" clId="{AB09C514-6253-4CC0-8C7C-457416B9D1B5}" dt="2022-01-19T23:35:46.878" v="2742" actId="478"/>
          <ac:spMkLst>
            <pc:docMk/>
            <pc:sldMk cId="3190551740" sldId="702"/>
            <ac:spMk id="48130" creationId="{29F28866-9ED5-4F79-BA8E-DA2C89BE40E8}"/>
          </ac:spMkLst>
        </pc:spChg>
        <pc:spChg chg="del">
          <ac:chgData name="Froduald Kabanza" userId="edf393d0-642b-4b9e-8c75-f62133241689" providerId="ADAL" clId="{AB09C514-6253-4CC0-8C7C-457416B9D1B5}" dt="2022-01-19T23:36:08.807" v="2747" actId="478"/>
          <ac:spMkLst>
            <pc:docMk/>
            <pc:sldMk cId="3190551740" sldId="702"/>
            <ac:spMk id="48134" creationId="{6618A5DF-0F32-4FB4-A1DD-AB0656342F89}"/>
          </ac:spMkLst>
        </pc:spChg>
        <pc:spChg chg="del">
          <ac:chgData name="Froduald Kabanza" userId="edf393d0-642b-4b9e-8c75-f62133241689" providerId="ADAL" clId="{AB09C514-6253-4CC0-8C7C-457416B9D1B5}" dt="2022-01-19T23:36:08.807" v="2747" actId="478"/>
          <ac:spMkLst>
            <pc:docMk/>
            <pc:sldMk cId="3190551740" sldId="702"/>
            <ac:spMk id="48142" creationId="{FA26DA9F-A02C-43AE-AB3B-16B013477FF7}"/>
          </ac:spMkLst>
        </pc:spChg>
        <pc:graphicFrameChg chg="del">
          <ac:chgData name="Froduald Kabanza" userId="edf393d0-642b-4b9e-8c75-f62133241689" providerId="ADAL" clId="{AB09C514-6253-4CC0-8C7C-457416B9D1B5}" dt="2022-01-19T23:35:52.704" v="2744" actId="478"/>
          <ac:graphicFrameMkLst>
            <pc:docMk/>
            <pc:sldMk cId="3190551740" sldId="702"/>
            <ac:graphicFrameMk id="18" creationId="{E00B5BF1-18AB-4D1C-91A8-F68D180AFA4A}"/>
          </ac:graphicFrameMkLst>
        </pc:graphicFrameChg>
        <pc:graphicFrameChg chg="del">
          <ac:chgData name="Froduald Kabanza" userId="edf393d0-642b-4b9e-8c75-f62133241689" providerId="ADAL" clId="{AB09C514-6253-4CC0-8C7C-457416B9D1B5}" dt="2022-01-19T23:36:08.807" v="2747" actId="478"/>
          <ac:graphicFrameMkLst>
            <pc:docMk/>
            <pc:sldMk cId="3190551740" sldId="702"/>
            <ac:graphicFrameMk id="20" creationId="{C918DB26-39A2-4A4A-A7E8-D3F2163D9492}"/>
          </ac:graphicFrameMkLst>
        </pc:graphicFrameChg>
        <pc:graphicFrameChg chg="del">
          <ac:chgData name="Froduald Kabanza" userId="edf393d0-642b-4b9e-8c75-f62133241689" providerId="ADAL" clId="{AB09C514-6253-4CC0-8C7C-457416B9D1B5}" dt="2022-01-19T23:36:08.807" v="2747" actId="478"/>
          <ac:graphicFrameMkLst>
            <pc:docMk/>
            <pc:sldMk cId="3190551740" sldId="702"/>
            <ac:graphicFrameMk id="25" creationId="{972D1BDA-7162-46E4-874B-5F475464C088}"/>
          </ac:graphicFrameMkLst>
        </pc:graphicFrameChg>
        <pc:picChg chg="add mod">
          <ac:chgData name="Froduald Kabanza" userId="edf393d0-642b-4b9e-8c75-f62133241689" providerId="ADAL" clId="{AB09C514-6253-4CC0-8C7C-457416B9D1B5}" dt="2022-01-19T23:37:11.221" v="2764" actId="1076"/>
          <ac:picMkLst>
            <pc:docMk/>
            <pc:sldMk cId="3190551740" sldId="702"/>
            <ac:picMk id="4" creationId="{79631368-296E-4472-AD25-B56B5D2FD111}"/>
          </ac:picMkLst>
        </pc:picChg>
        <pc:picChg chg="del">
          <ac:chgData name="Froduald Kabanza" userId="edf393d0-642b-4b9e-8c75-f62133241689" providerId="ADAL" clId="{AB09C514-6253-4CC0-8C7C-457416B9D1B5}" dt="2022-01-19T23:36:08.807" v="2747" actId="478"/>
          <ac:picMkLst>
            <pc:docMk/>
            <pc:sldMk cId="3190551740" sldId="702"/>
            <ac:picMk id="19" creationId="{82B72C29-28AF-4297-9CC9-147E12256138}"/>
          </ac:picMkLst>
        </pc:picChg>
        <pc:picChg chg="del">
          <ac:chgData name="Froduald Kabanza" userId="edf393d0-642b-4b9e-8c75-f62133241689" providerId="ADAL" clId="{AB09C514-6253-4CC0-8C7C-457416B9D1B5}" dt="2022-01-19T23:36:08.807" v="2747" actId="478"/>
          <ac:picMkLst>
            <pc:docMk/>
            <pc:sldMk cId="3190551740" sldId="702"/>
            <ac:picMk id="21" creationId="{145F0E48-D200-4430-9C1C-E3E0B41C4139}"/>
          </ac:picMkLst>
        </pc:picChg>
        <pc:picChg chg="del">
          <ac:chgData name="Froduald Kabanza" userId="edf393d0-642b-4b9e-8c75-f62133241689" providerId="ADAL" clId="{AB09C514-6253-4CC0-8C7C-457416B9D1B5}" dt="2022-01-19T23:36:08.807" v="2747" actId="478"/>
          <ac:picMkLst>
            <pc:docMk/>
            <pc:sldMk cId="3190551740" sldId="702"/>
            <ac:picMk id="48135" creationId="{3591D0D3-A308-4630-912C-4CDBC0B9E662}"/>
          </ac:picMkLst>
        </pc:picChg>
        <pc:picChg chg="del">
          <ac:chgData name="Froduald Kabanza" userId="edf393d0-642b-4b9e-8c75-f62133241689" providerId="ADAL" clId="{AB09C514-6253-4CC0-8C7C-457416B9D1B5}" dt="2022-01-19T23:36:08.807" v="2747" actId="478"/>
          <ac:picMkLst>
            <pc:docMk/>
            <pc:sldMk cId="3190551740" sldId="702"/>
            <ac:picMk id="48136" creationId="{3F6876C1-1225-4F02-9C7E-54F4C9D31028}"/>
          </ac:picMkLst>
        </pc:picChg>
        <pc:picChg chg="del">
          <ac:chgData name="Froduald Kabanza" userId="edf393d0-642b-4b9e-8c75-f62133241689" providerId="ADAL" clId="{AB09C514-6253-4CC0-8C7C-457416B9D1B5}" dt="2022-01-19T23:36:08.807" v="2747" actId="478"/>
          <ac:picMkLst>
            <pc:docMk/>
            <pc:sldMk cId="3190551740" sldId="702"/>
            <ac:picMk id="48138" creationId="{45A9F377-3A7D-49B3-AD8C-EC7671B5DE2E}"/>
          </ac:picMkLst>
        </pc:picChg>
        <pc:picChg chg="del">
          <ac:chgData name="Froduald Kabanza" userId="edf393d0-642b-4b9e-8c75-f62133241689" providerId="ADAL" clId="{AB09C514-6253-4CC0-8C7C-457416B9D1B5}" dt="2022-01-19T23:36:08.807" v="2747" actId="478"/>
          <ac:picMkLst>
            <pc:docMk/>
            <pc:sldMk cId="3190551740" sldId="702"/>
            <ac:picMk id="48139" creationId="{A6F5AD0E-EC35-42D2-AE8B-5C75810967AB}"/>
          </ac:picMkLst>
        </pc:picChg>
      </pc:sldChg>
      <pc:sldChg chg="addSp delSp modSp add mod modAnim modNotesTx">
        <pc:chgData name="Froduald Kabanza" userId="edf393d0-642b-4b9e-8c75-f62133241689" providerId="ADAL" clId="{AB09C514-6253-4CC0-8C7C-457416B9D1B5}" dt="2022-01-19T23:51:30.865" v="3870" actId="20577"/>
        <pc:sldMkLst>
          <pc:docMk/>
          <pc:sldMk cId="2335912615" sldId="703"/>
        </pc:sldMkLst>
        <pc:spChg chg="add mod">
          <ac:chgData name="Froduald Kabanza" userId="edf393d0-642b-4b9e-8c75-f62133241689" providerId="ADAL" clId="{AB09C514-6253-4CC0-8C7C-457416B9D1B5}" dt="2022-01-19T23:50:21.132" v="3861" actId="20577"/>
          <ac:spMkLst>
            <pc:docMk/>
            <pc:sldMk cId="2335912615" sldId="703"/>
            <ac:spMk id="29" creationId="{F4F7549C-8A62-4BD4-9BB9-708FE51ABD74}"/>
          </ac:spMkLst>
        </pc:spChg>
        <pc:spChg chg="add mod">
          <ac:chgData name="Froduald Kabanza" userId="edf393d0-642b-4b9e-8c75-f62133241689" providerId="ADAL" clId="{AB09C514-6253-4CC0-8C7C-457416B9D1B5}" dt="2022-01-19T23:50:46.579" v="3868" actId="1076"/>
          <ac:spMkLst>
            <pc:docMk/>
            <pc:sldMk cId="2335912615" sldId="703"/>
            <ac:spMk id="31" creationId="{D3267764-1C98-4BD3-8525-6FCB24FE9E53}"/>
          </ac:spMkLst>
        </pc:spChg>
        <pc:spChg chg="add mod">
          <ac:chgData name="Froduald Kabanza" userId="edf393d0-642b-4b9e-8c75-f62133241689" providerId="ADAL" clId="{AB09C514-6253-4CC0-8C7C-457416B9D1B5}" dt="2022-01-19T23:50:57.242" v="3869" actId="1076"/>
          <ac:spMkLst>
            <pc:docMk/>
            <pc:sldMk cId="2335912615" sldId="703"/>
            <ac:spMk id="33" creationId="{2572F157-E273-48F1-9BEA-65AC15D13BFF}"/>
          </ac:spMkLst>
        </pc:spChg>
        <pc:spChg chg="mod">
          <ac:chgData name="Froduald Kabanza" userId="edf393d0-642b-4b9e-8c75-f62133241689" providerId="ADAL" clId="{AB09C514-6253-4CC0-8C7C-457416B9D1B5}" dt="2022-01-19T23:47:50.147" v="3699" actId="14100"/>
          <ac:spMkLst>
            <pc:docMk/>
            <pc:sldMk cId="2335912615" sldId="703"/>
            <ac:spMk id="40962" creationId="{08DAD3BA-7389-48C3-A565-0CC8ACC1502D}"/>
          </ac:spMkLst>
        </pc:spChg>
        <pc:spChg chg="del">
          <ac:chgData name="Froduald Kabanza" userId="edf393d0-642b-4b9e-8c75-f62133241689" providerId="ADAL" clId="{AB09C514-6253-4CC0-8C7C-457416B9D1B5}" dt="2022-01-19T23:45:40.922" v="3433" actId="478"/>
          <ac:spMkLst>
            <pc:docMk/>
            <pc:sldMk cId="2335912615" sldId="703"/>
            <ac:spMk id="44038" creationId="{150059CE-407E-4FEB-B322-3BAD04A3589D}"/>
          </ac:spMkLst>
        </pc:spChg>
        <pc:spChg chg="del">
          <ac:chgData name="Froduald Kabanza" userId="edf393d0-642b-4b9e-8c75-f62133241689" providerId="ADAL" clId="{AB09C514-6253-4CC0-8C7C-457416B9D1B5}" dt="2022-01-19T23:45:40.922" v="3433" actId="478"/>
          <ac:spMkLst>
            <pc:docMk/>
            <pc:sldMk cId="2335912615" sldId="703"/>
            <ac:spMk id="44039" creationId="{0AFD423C-2E67-4584-AECB-10499B5DA190}"/>
          </ac:spMkLst>
        </pc:spChg>
        <pc:spChg chg="del">
          <ac:chgData name="Froduald Kabanza" userId="edf393d0-642b-4b9e-8c75-f62133241689" providerId="ADAL" clId="{AB09C514-6253-4CC0-8C7C-457416B9D1B5}" dt="2022-01-19T23:45:40.922" v="3433" actId="478"/>
          <ac:spMkLst>
            <pc:docMk/>
            <pc:sldMk cId="2335912615" sldId="703"/>
            <ac:spMk id="44040" creationId="{AD082F12-CCC9-43CC-9BE4-057DEF38AE32}"/>
          </ac:spMkLst>
        </pc:spChg>
        <pc:spChg chg="del">
          <ac:chgData name="Froduald Kabanza" userId="edf393d0-642b-4b9e-8c75-f62133241689" providerId="ADAL" clId="{AB09C514-6253-4CC0-8C7C-457416B9D1B5}" dt="2022-01-19T23:45:40.922" v="3433" actId="478"/>
          <ac:spMkLst>
            <pc:docMk/>
            <pc:sldMk cId="2335912615" sldId="703"/>
            <ac:spMk id="44050" creationId="{260DFF21-06B7-43FA-8B53-F7790547C527}"/>
          </ac:spMkLst>
        </pc:spChg>
        <pc:grpChg chg="del">
          <ac:chgData name="Froduald Kabanza" userId="edf393d0-642b-4b9e-8c75-f62133241689" providerId="ADAL" clId="{AB09C514-6253-4CC0-8C7C-457416B9D1B5}" dt="2022-01-19T23:45:40.922" v="3433" actId="478"/>
          <ac:grpSpMkLst>
            <pc:docMk/>
            <pc:sldMk cId="2335912615" sldId="703"/>
            <ac:grpSpMk id="18" creationId="{DBD8ADEE-1FF9-4E95-9558-9A5F93391CDF}"/>
          </ac:grpSpMkLst>
        </pc:grpChg>
        <pc:grpChg chg="del">
          <ac:chgData name="Froduald Kabanza" userId="edf393d0-642b-4b9e-8c75-f62133241689" providerId="ADAL" clId="{AB09C514-6253-4CC0-8C7C-457416B9D1B5}" dt="2022-01-19T23:45:40.922" v="3433" actId="478"/>
          <ac:grpSpMkLst>
            <pc:docMk/>
            <pc:sldMk cId="2335912615" sldId="703"/>
            <ac:grpSpMk id="19" creationId="{6144D960-6B4D-45AE-972D-A984DA4512EC}"/>
          </ac:grpSpMkLst>
        </pc:grpChg>
        <pc:graphicFrameChg chg="del">
          <ac:chgData name="Froduald Kabanza" userId="edf393d0-642b-4b9e-8c75-f62133241689" providerId="ADAL" clId="{AB09C514-6253-4CC0-8C7C-457416B9D1B5}" dt="2022-01-19T23:45:40.922" v="3433" actId="478"/>
          <ac:graphicFrameMkLst>
            <pc:docMk/>
            <pc:sldMk cId="2335912615" sldId="703"/>
            <ac:graphicFrameMk id="7" creationId="{CC119E09-72A1-4D0E-9344-B3E5E0E39AE3}"/>
          </ac:graphicFrameMkLst>
        </pc:graphicFrameChg>
        <pc:graphicFrameChg chg="del">
          <ac:chgData name="Froduald Kabanza" userId="edf393d0-642b-4b9e-8c75-f62133241689" providerId="ADAL" clId="{AB09C514-6253-4CC0-8C7C-457416B9D1B5}" dt="2022-01-19T23:45:40.922" v="3433" actId="478"/>
          <ac:graphicFrameMkLst>
            <pc:docMk/>
            <pc:sldMk cId="2335912615" sldId="703"/>
            <ac:graphicFrameMk id="27" creationId="{9B63A878-6193-4C01-BD3C-42A48CC8B2A1}"/>
          </ac:graphicFrameMkLst>
        </pc:graphicFrameChg>
        <pc:graphicFrameChg chg="del">
          <ac:chgData name="Froduald Kabanza" userId="edf393d0-642b-4b9e-8c75-f62133241689" providerId="ADAL" clId="{AB09C514-6253-4CC0-8C7C-457416B9D1B5}" dt="2022-01-19T23:45:40.922" v="3433" actId="478"/>
          <ac:graphicFrameMkLst>
            <pc:docMk/>
            <pc:sldMk cId="2335912615" sldId="703"/>
            <ac:graphicFrameMk id="28" creationId="{FF961855-AAB5-48B6-8C24-8DDF10F452D1}"/>
          </ac:graphicFrameMkLst>
        </pc:graphicFrameChg>
        <pc:graphicFrameChg chg="del">
          <ac:chgData name="Froduald Kabanza" userId="edf393d0-642b-4b9e-8c75-f62133241689" providerId="ADAL" clId="{AB09C514-6253-4CC0-8C7C-457416B9D1B5}" dt="2022-01-19T23:45:30.939" v="3432" actId="478"/>
          <ac:graphicFrameMkLst>
            <pc:docMk/>
            <pc:sldMk cId="2335912615" sldId="703"/>
            <ac:graphicFrameMk id="32" creationId="{43597553-AFD2-4BD1-B96C-8371E1550FB2}"/>
          </ac:graphicFrameMkLst>
        </pc:graphicFrameChg>
        <pc:picChg chg="add mod">
          <ac:chgData name="Froduald Kabanza" userId="edf393d0-642b-4b9e-8c75-f62133241689" providerId="ADAL" clId="{AB09C514-6253-4CC0-8C7C-457416B9D1B5}" dt="2022-01-19T23:50:33.424" v="3865" actId="1076"/>
          <ac:picMkLst>
            <pc:docMk/>
            <pc:sldMk cId="2335912615" sldId="703"/>
            <ac:picMk id="30" creationId="{C272F26C-FC98-4E29-9626-A8532F56E185}"/>
          </ac:picMkLst>
        </pc:picChg>
        <pc:picChg chg="del">
          <ac:chgData name="Froduald Kabanza" userId="edf393d0-642b-4b9e-8c75-f62133241689" providerId="ADAL" clId="{AB09C514-6253-4CC0-8C7C-457416B9D1B5}" dt="2022-01-19T23:45:40.922" v="3433" actId="478"/>
          <ac:picMkLst>
            <pc:docMk/>
            <pc:sldMk cId="2335912615" sldId="703"/>
            <ac:picMk id="44041" creationId="{B2CF5ACD-8706-44E3-8460-462296B11BBB}"/>
          </ac:picMkLst>
        </pc:picChg>
        <pc:picChg chg="del">
          <ac:chgData name="Froduald Kabanza" userId="edf393d0-642b-4b9e-8c75-f62133241689" providerId="ADAL" clId="{AB09C514-6253-4CC0-8C7C-457416B9D1B5}" dt="2022-01-19T23:45:40.922" v="3433" actId="478"/>
          <ac:picMkLst>
            <pc:docMk/>
            <pc:sldMk cId="2335912615" sldId="703"/>
            <ac:picMk id="44042" creationId="{27AE4603-2D1B-40E0-8E04-96BE394474E4}"/>
          </ac:picMkLst>
        </pc:picChg>
        <pc:picChg chg="del">
          <ac:chgData name="Froduald Kabanza" userId="edf393d0-642b-4b9e-8c75-f62133241689" providerId="ADAL" clId="{AB09C514-6253-4CC0-8C7C-457416B9D1B5}" dt="2022-01-19T23:45:40.922" v="3433" actId="478"/>
          <ac:picMkLst>
            <pc:docMk/>
            <pc:sldMk cId="2335912615" sldId="703"/>
            <ac:picMk id="44043" creationId="{771C8CDD-F9F6-4158-BB12-04E8C551B9B7}"/>
          </ac:picMkLst>
        </pc:picChg>
        <pc:picChg chg="del">
          <ac:chgData name="Froduald Kabanza" userId="edf393d0-642b-4b9e-8c75-f62133241689" providerId="ADAL" clId="{AB09C514-6253-4CC0-8C7C-457416B9D1B5}" dt="2022-01-19T23:45:40.922" v="3433" actId="478"/>
          <ac:picMkLst>
            <pc:docMk/>
            <pc:sldMk cId="2335912615" sldId="703"/>
            <ac:picMk id="44044" creationId="{4D6502AC-E8E3-455B-95AD-37DAB539E452}"/>
          </ac:picMkLst>
        </pc:picChg>
        <pc:picChg chg="del">
          <ac:chgData name="Froduald Kabanza" userId="edf393d0-642b-4b9e-8c75-f62133241689" providerId="ADAL" clId="{AB09C514-6253-4CC0-8C7C-457416B9D1B5}" dt="2022-01-19T23:45:40.922" v="3433" actId="478"/>
          <ac:picMkLst>
            <pc:docMk/>
            <pc:sldMk cId="2335912615" sldId="703"/>
            <ac:picMk id="44045" creationId="{49D67DA6-A58E-47B0-9B80-3B05890D8DA2}"/>
          </ac:picMkLst>
        </pc:picChg>
        <pc:picChg chg="del">
          <ac:chgData name="Froduald Kabanza" userId="edf393d0-642b-4b9e-8c75-f62133241689" providerId="ADAL" clId="{AB09C514-6253-4CC0-8C7C-457416B9D1B5}" dt="2022-01-19T23:45:40.922" v="3433" actId="478"/>
          <ac:picMkLst>
            <pc:docMk/>
            <pc:sldMk cId="2335912615" sldId="703"/>
            <ac:picMk id="44051" creationId="{41039233-7AB1-4C3C-BD29-B85335A03245}"/>
          </ac:picMkLst>
        </pc:picChg>
      </pc:sldChg>
      <pc:sldChg chg="addSp delSp modSp add mod ord">
        <pc:chgData name="Froduald Kabanza" userId="edf393d0-642b-4b9e-8c75-f62133241689" providerId="ADAL" clId="{AB09C514-6253-4CC0-8C7C-457416B9D1B5}" dt="2022-01-20T07:20:03.811" v="11758"/>
        <pc:sldMkLst>
          <pc:docMk/>
          <pc:sldMk cId="1697407249" sldId="704"/>
        </pc:sldMkLst>
        <pc:spChg chg="add mod">
          <ac:chgData name="Froduald Kabanza" userId="edf393d0-642b-4b9e-8c75-f62133241689" providerId="ADAL" clId="{AB09C514-6253-4CC0-8C7C-457416B9D1B5}" dt="2022-01-20T04:42:19.602" v="8396" actId="947"/>
          <ac:spMkLst>
            <pc:docMk/>
            <pc:sldMk cId="1697407249" sldId="704"/>
            <ac:spMk id="11" creationId="{4573F228-2C0E-4593-8D16-D42AC7724DFB}"/>
          </ac:spMkLst>
        </pc:spChg>
        <pc:spChg chg="add del mod">
          <ac:chgData name="Froduald Kabanza" userId="edf393d0-642b-4b9e-8c75-f62133241689" providerId="ADAL" clId="{AB09C514-6253-4CC0-8C7C-457416B9D1B5}" dt="2022-01-20T00:04:02.338" v="3945"/>
          <ac:spMkLst>
            <pc:docMk/>
            <pc:sldMk cId="1697407249" sldId="704"/>
            <ac:spMk id="15" creationId="{32062648-DA1F-4018-8906-1F53FC9E91D2}"/>
          </ac:spMkLst>
        </pc:spChg>
        <pc:spChg chg="mod">
          <ac:chgData name="Froduald Kabanza" userId="edf393d0-642b-4b9e-8c75-f62133241689" providerId="ADAL" clId="{AB09C514-6253-4CC0-8C7C-457416B9D1B5}" dt="2022-01-20T04:42:41.343" v="8399" actId="14100"/>
          <ac:spMkLst>
            <pc:docMk/>
            <pc:sldMk cId="1697407249" sldId="704"/>
            <ac:spMk id="22" creationId="{4A0AA39E-1AF1-4D4D-91BE-24DD133DB12E}"/>
          </ac:spMkLst>
        </pc:spChg>
        <pc:spChg chg="mod">
          <ac:chgData name="Froduald Kabanza" userId="edf393d0-642b-4b9e-8c75-f62133241689" providerId="ADAL" clId="{AB09C514-6253-4CC0-8C7C-457416B9D1B5}" dt="2022-01-20T04:37:23.906" v="8223" actId="20577"/>
          <ac:spMkLst>
            <pc:docMk/>
            <pc:sldMk cId="1697407249" sldId="704"/>
            <ac:spMk id="41985" creationId="{3CA920CE-5D1D-4658-B6BD-38D930FA0641}"/>
          </ac:spMkLst>
        </pc:spChg>
        <pc:spChg chg="mod">
          <ac:chgData name="Froduald Kabanza" userId="edf393d0-642b-4b9e-8c75-f62133241689" providerId="ADAL" clId="{AB09C514-6253-4CC0-8C7C-457416B9D1B5}" dt="2022-01-20T06:10:12.699" v="10423" actId="14100"/>
          <ac:spMkLst>
            <pc:docMk/>
            <pc:sldMk cId="1697407249" sldId="704"/>
            <ac:spMk id="41986" creationId="{84DD8149-D222-42A2-83D3-87688E0C3C9E}"/>
          </ac:spMkLst>
        </pc:spChg>
        <pc:spChg chg="del">
          <ac:chgData name="Froduald Kabanza" userId="edf393d0-642b-4b9e-8c75-f62133241689" providerId="ADAL" clId="{AB09C514-6253-4CC0-8C7C-457416B9D1B5}" dt="2022-01-19T23:59:47.879" v="3890" actId="478"/>
          <ac:spMkLst>
            <pc:docMk/>
            <pc:sldMk cId="1697407249" sldId="704"/>
            <ac:spMk id="41991" creationId="{17702DA3-7D99-4D2A-BC47-7BC2C94DB412}"/>
          </ac:spMkLst>
        </pc:spChg>
        <pc:spChg chg="mod">
          <ac:chgData name="Froduald Kabanza" userId="edf393d0-642b-4b9e-8c75-f62133241689" providerId="ADAL" clId="{AB09C514-6253-4CC0-8C7C-457416B9D1B5}" dt="2022-01-20T04:42:45.978" v="8400" actId="1076"/>
          <ac:spMkLst>
            <pc:docMk/>
            <pc:sldMk cId="1697407249" sldId="704"/>
            <ac:spMk id="41993" creationId="{8A7726CC-7A31-4DD5-910A-D6CB0B7B2DE7}"/>
          </ac:spMkLst>
        </pc:spChg>
        <pc:picChg chg="add del mod">
          <ac:chgData name="Froduald Kabanza" userId="edf393d0-642b-4b9e-8c75-f62133241689" providerId="ADAL" clId="{AB09C514-6253-4CC0-8C7C-457416B9D1B5}" dt="2022-01-20T00:00:13.414" v="3898" actId="478"/>
          <ac:picMkLst>
            <pc:docMk/>
            <pc:sldMk cId="1697407249" sldId="704"/>
            <ac:picMk id="3" creationId="{07EEEACC-2EEA-49E0-B2B6-C6C15211FFFF}"/>
          </ac:picMkLst>
        </pc:picChg>
        <pc:picChg chg="add del mod">
          <ac:chgData name="Froduald Kabanza" userId="edf393d0-642b-4b9e-8c75-f62133241689" providerId="ADAL" clId="{AB09C514-6253-4CC0-8C7C-457416B9D1B5}" dt="2022-01-20T04:42:34.559" v="8397" actId="478"/>
          <ac:picMkLst>
            <pc:docMk/>
            <pc:sldMk cId="1697407249" sldId="704"/>
            <ac:picMk id="5" creationId="{391C9627-29C0-473B-AFAC-8FA6E878A6D5}"/>
          </ac:picMkLst>
        </pc:picChg>
      </pc:sldChg>
      <pc:sldChg chg="modSp add mod ord">
        <pc:chgData name="Froduald Kabanza" userId="edf393d0-642b-4b9e-8c75-f62133241689" providerId="ADAL" clId="{AB09C514-6253-4CC0-8C7C-457416B9D1B5}" dt="2022-01-20T07:34:21.332" v="12458"/>
        <pc:sldMkLst>
          <pc:docMk/>
          <pc:sldMk cId="3805148594" sldId="705"/>
        </pc:sldMkLst>
        <pc:spChg chg="mod">
          <ac:chgData name="Froduald Kabanza" userId="edf393d0-642b-4b9e-8c75-f62133241689" providerId="ADAL" clId="{AB09C514-6253-4CC0-8C7C-457416B9D1B5}" dt="2022-01-20T07:33:59.526" v="12456" actId="20577"/>
          <ac:spMkLst>
            <pc:docMk/>
            <pc:sldMk cId="3805148594" sldId="705"/>
            <ac:spMk id="39937" creationId="{3C5505BF-E8BE-4C53-A661-52F391E29594}"/>
          </ac:spMkLst>
        </pc:spChg>
        <pc:spChg chg="mod">
          <ac:chgData name="Froduald Kabanza" userId="edf393d0-642b-4b9e-8c75-f62133241689" providerId="ADAL" clId="{AB09C514-6253-4CC0-8C7C-457416B9D1B5}" dt="2022-01-20T04:40:29.074" v="8346" actId="20577"/>
          <ac:spMkLst>
            <pc:docMk/>
            <pc:sldMk cId="3805148594" sldId="705"/>
            <ac:spMk id="39945" creationId="{CE3FA87D-8CE4-4E11-B711-F8E7266521C5}"/>
          </ac:spMkLst>
        </pc:spChg>
      </pc:sldChg>
      <pc:sldChg chg="modSp add del mod">
        <pc:chgData name="Froduald Kabanza" userId="edf393d0-642b-4b9e-8c75-f62133241689" providerId="ADAL" clId="{AB09C514-6253-4CC0-8C7C-457416B9D1B5}" dt="2022-01-20T00:58:57.642" v="4674" actId="2696"/>
        <pc:sldMkLst>
          <pc:docMk/>
          <pc:sldMk cId="264093985" sldId="706"/>
        </pc:sldMkLst>
        <pc:spChg chg="mod">
          <ac:chgData name="Froduald Kabanza" userId="edf393d0-642b-4b9e-8c75-f62133241689" providerId="ADAL" clId="{AB09C514-6253-4CC0-8C7C-457416B9D1B5}" dt="2022-01-20T00:50:02.458" v="4326" actId="20577"/>
          <ac:spMkLst>
            <pc:docMk/>
            <pc:sldMk cId="264093985" sldId="706"/>
            <ac:spMk id="89089" creationId="{89B878D9-AD0D-4EF0-96E0-F1E37C0694A4}"/>
          </ac:spMkLst>
        </pc:spChg>
        <pc:spChg chg="mod">
          <ac:chgData name="Froduald Kabanza" userId="edf393d0-642b-4b9e-8c75-f62133241689" providerId="ADAL" clId="{AB09C514-6253-4CC0-8C7C-457416B9D1B5}" dt="2022-01-20T00:50:42.167" v="4362" actId="20577"/>
          <ac:spMkLst>
            <pc:docMk/>
            <pc:sldMk cId="264093985" sldId="706"/>
            <ac:spMk id="89090" creationId="{5C3A10F4-D868-47F1-8E21-B00E911BBAFD}"/>
          </ac:spMkLst>
        </pc:spChg>
      </pc:sldChg>
      <pc:sldChg chg="addSp delSp modSp add mod delAnim">
        <pc:chgData name="Froduald Kabanza" userId="edf393d0-642b-4b9e-8c75-f62133241689" providerId="ADAL" clId="{AB09C514-6253-4CC0-8C7C-457416B9D1B5}" dt="2022-01-20T01:01:36.587" v="4695"/>
        <pc:sldMkLst>
          <pc:docMk/>
          <pc:sldMk cId="2347768194" sldId="706"/>
        </pc:sldMkLst>
        <pc:spChg chg="add del mod">
          <ac:chgData name="Froduald Kabanza" userId="edf393d0-642b-4b9e-8c75-f62133241689" providerId="ADAL" clId="{AB09C514-6253-4CC0-8C7C-457416B9D1B5}" dt="2022-01-20T01:01:15.722" v="4694" actId="478"/>
          <ac:spMkLst>
            <pc:docMk/>
            <pc:sldMk cId="2347768194" sldId="706"/>
            <ac:spMk id="2" creationId="{004C206B-B130-4FC3-8BA5-8958B32C21DE}"/>
          </ac:spMkLst>
        </pc:spChg>
        <pc:spChg chg="del">
          <ac:chgData name="Froduald Kabanza" userId="edf393d0-642b-4b9e-8c75-f62133241689" providerId="ADAL" clId="{AB09C514-6253-4CC0-8C7C-457416B9D1B5}" dt="2022-01-20T01:00:55.140" v="4690" actId="478"/>
          <ac:spMkLst>
            <pc:docMk/>
            <pc:sldMk cId="2347768194" sldId="706"/>
            <ac:spMk id="21" creationId="{590B5A96-9832-4EFA-B920-024AF0FE4466}"/>
          </ac:spMkLst>
        </pc:spChg>
        <pc:spChg chg="del">
          <ac:chgData name="Froduald Kabanza" userId="edf393d0-642b-4b9e-8c75-f62133241689" providerId="ADAL" clId="{AB09C514-6253-4CC0-8C7C-457416B9D1B5}" dt="2022-01-20T01:01:04.925" v="4692" actId="478"/>
          <ac:spMkLst>
            <pc:docMk/>
            <pc:sldMk cId="2347768194" sldId="706"/>
            <ac:spMk id="26" creationId="{DE88DB5C-5C4E-46E2-9EED-26AB1A514C74}"/>
          </ac:spMkLst>
        </pc:spChg>
        <pc:spChg chg="del">
          <ac:chgData name="Froduald Kabanza" userId="edf393d0-642b-4b9e-8c75-f62133241689" providerId="ADAL" clId="{AB09C514-6253-4CC0-8C7C-457416B9D1B5}" dt="2022-01-20T01:00:59.772" v="4691" actId="478"/>
          <ac:spMkLst>
            <pc:docMk/>
            <pc:sldMk cId="2347768194" sldId="706"/>
            <ac:spMk id="54" creationId="{B5746B95-5626-4025-B411-ED8DA0E22389}"/>
          </ac:spMkLst>
        </pc:spChg>
        <pc:spChg chg="mod">
          <ac:chgData name="Froduald Kabanza" userId="edf393d0-642b-4b9e-8c75-f62133241689" providerId="ADAL" clId="{AB09C514-6253-4CC0-8C7C-457416B9D1B5}" dt="2022-01-20T01:00:43.203" v="4689" actId="20577"/>
          <ac:spMkLst>
            <pc:docMk/>
            <pc:sldMk cId="2347768194" sldId="706"/>
            <ac:spMk id="71681" creationId="{EC94D301-DA50-4EA3-8B3F-9EA95A5B909A}"/>
          </ac:spMkLst>
        </pc:spChg>
        <pc:spChg chg="del">
          <ac:chgData name="Froduald Kabanza" userId="edf393d0-642b-4b9e-8c75-f62133241689" providerId="ADAL" clId="{AB09C514-6253-4CC0-8C7C-457416B9D1B5}" dt="2022-01-20T01:01:12.619" v="4693" actId="478"/>
          <ac:spMkLst>
            <pc:docMk/>
            <pc:sldMk cId="2347768194" sldId="706"/>
            <ac:spMk id="71682" creationId="{DC4053D7-5BF5-4CD0-B3E0-8079DE5CB80B}"/>
          </ac:spMkLst>
        </pc:spChg>
        <pc:graphicFrameChg chg="add mod">
          <ac:chgData name="Froduald Kabanza" userId="edf393d0-642b-4b9e-8c75-f62133241689" providerId="ADAL" clId="{AB09C514-6253-4CC0-8C7C-457416B9D1B5}" dt="2022-01-20T01:01:36.587" v="4695"/>
          <ac:graphicFrameMkLst>
            <pc:docMk/>
            <pc:sldMk cId="2347768194" sldId="706"/>
            <ac:graphicFrameMk id="30" creationId="{EE87606D-1FE5-4469-9EFE-0EAE2F773BD2}"/>
          </ac:graphicFrameMkLst>
        </pc:graphicFrameChg>
      </pc:sldChg>
      <pc:sldChg chg="add del">
        <pc:chgData name="Froduald Kabanza" userId="edf393d0-642b-4b9e-8c75-f62133241689" providerId="ADAL" clId="{AB09C514-6253-4CC0-8C7C-457416B9D1B5}" dt="2022-01-20T01:17:01.879" v="4832" actId="2696"/>
        <pc:sldMkLst>
          <pc:docMk/>
          <pc:sldMk cId="1775605539" sldId="707"/>
        </pc:sldMkLst>
      </pc:sldChg>
      <pc:sldChg chg="modSp add del mod ord">
        <pc:chgData name="Froduald Kabanza" userId="edf393d0-642b-4b9e-8c75-f62133241689" providerId="ADAL" clId="{AB09C514-6253-4CC0-8C7C-457416B9D1B5}" dt="2022-01-20T08:25:10.478" v="13120" actId="2696"/>
        <pc:sldMkLst>
          <pc:docMk/>
          <pc:sldMk cId="4165763804" sldId="707"/>
        </pc:sldMkLst>
        <pc:spChg chg="mod">
          <ac:chgData name="Froduald Kabanza" userId="edf393d0-642b-4b9e-8c75-f62133241689" providerId="ADAL" clId="{AB09C514-6253-4CC0-8C7C-457416B9D1B5}" dt="2022-01-20T01:35:45" v="5399" actId="20577"/>
          <ac:spMkLst>
            <pc:docMk/>
            <pc:sldMk cId="4165763804" sldId="707"/>
            <ac:spMk id="81921" creationId="{7710E2BF-F619-43D8-8139-1177B7397B0C}"/>
          </ac:spMkLst>
        </pc:spChg>
        <pc:spChg chg="mod">
          <ac:chgData name="Froduald Kabanza" userId="edf393d0-642b-4b9e-8c75-f62133241689" providerId="ADAL" clId="{AB09C514-6253-4CC0-8C7C-457416B9D1B5}" dt="2022-01-20T01:40:59.001" v="5483" actId="20577"/>
          <ac:spMkLst>
            <pc:docMk/>
            <pc:sldMk cId="4165763804" sldId="707"/>
            <ac:spMk id="81922" creationId="{19B44DD1-4599-4137-90CF-641B922E97A7}"/>
          </ac:spMkLst>
        </pc:spChg>
      </pc:sldChg>
      <pc:sldChg chg="addSp delSp modSp add mod ord modNotesTx">
        <pc:chgData name="Froduald Kabanza" userId="edf393d0-642b-4b9e-8c75-f62133241689" providerId="ADAL" clId="{AB09C514-6253-4CC0-8C7C-457416B9D1B5}" dt="2022-01-20T08:23:11.125" v="13116"/>
        <pc:sldMkLst>
          <pc:docMk/>
          <pc:sldMk cId="3327219017" sldId="708"/>
        </pc:sldMkLst>
        <pc:spChg chg="add mod">
          <ac:chgData name="Froduald Kabanza" userId="edf393d0-642b-4b9e-8c75-f62133241689" providerId="ADAL" clId="{AB09C514-6253-4CC0-8C7C-457416B9D1B5}" dt="2022-01-20T01:42:50.419" v="5554" actId="1076"/>
          <ac:spMkLst>
            <pc:docMk/>
            <pc:sldMk cId="3327219017" sldId="708"/>
            <ac:spMk id="4" creationId="{9C074535-1310-48B7-8B84-712557EC9EBE}"/>
          </ac:spMkLst>
        </pc:spChg>
        <pc:spChg chg="mod">
          <ac:chgData name="Froduald Kabanza" userId="edf393d0-642b-4b9e-8c75-f62133241689" providerId="ADAL" clId="{AB09C514-6253-4CC0-8C7C-457416B9D1B5}" dt="2022-01-20T01:42:08.944" v="5541" actId="20577"/>
          <ac:spMkLst>
            <pc:docMk/>
            <pc:sldMk cId="3327219017" sldId="708"/>
            <ac:spMk id="76801" creationId="{39C37DB8-5865-4410-A46C-EC7447DB3391}"/>
          </ac:spMkLst>
        </pc:spChg>
        <pc:picChg chg="add mod">
          <ac:chgData name="Froduald Kabanza" userId="edf393d0-642b-4b9e-8c75-f62133241689" providerId="ADAL" clId="{AB09C514-6253-4CC0-8C7C-457416B9D1B5}" dt="2022-01-20T01:42:33.916" v="5550" actId="1076"/>
          <ac:picMkLst>
            <pc:docMk/>
            <pc:sldMk cId="3327219017" sldId="708"/>
            <ac:picMk id="3" creationId="{C44EDA00-FC2B-4460-8097-758DB8FDC60E}"/>
          </ac:picMkLst>
        </pc:picChg>
        <pc:picChg chg="del">
          <ac:chgData name="Froduald Kabanza" userId="edf393d0-642b-4b9e-8c75-f62133241689" providerId="ADAL" clId="{AB09C514-6253-4CC0-8C7C-457416B9D1B5}" dt="2022-01-20T01:42:11.769" v="5542" actId="478"/>
          <ac:picMkLst>
            <pc:docMk/>
            <pc:sldMk cId="3327219017" sldId="708"/>
            <ac:picMk id="76805" creationId="{844253BB-F269-412A-A312-CEEB4582B62D}"/>
          </ac:picMkLst>
        </pc:picChg>
      </pc:sldChg>
      <pc:sldChg chg="modSp add mod ord modNotes modNotesTx">
        <pc:chgData name="Froduald Kabanza" userId="edf393d0-642b-4b9e-8c75-f62133241689" providerId="ADAL" clId="{AB09C514-6253-4CC0-8C7C-457416B9D1B5}" dt="2022-01-20T09:16:12.867" v="13381" actId="27636"/>
        <pc:sldMkLst>
          <pc:docMk/>
          <pc:sldMk cId="194286932" sldId="709"/>
        </pc:sldMkLst>
        <pc:spChg chg="mod">
          <ac:chgData name="Froduald Kabanza" userId="edf393d0-642b-4b9e-8c75-f62133241689" providerId="ADAL" clId="{AB09C514-6253-4CC0-8C7C-457416B9D1B5}" dt="2022-01-20T04:05:41.419" v="7898" actId="5793"/>
          <ac:spMkLst>
            <pc:docMk/>
            <pc:sldMk cId="194286932" sldId="709"/>
            <ac:spMk id="7" creationId="{134333D8-D4D7-401F-8301-4502BC944554}"/>
          </ac:spMkLst>
        </pc:spChg>
        <pc:spChg chg="mod">
          <ac:chgData name="Froduald Kabanza" userId="edf393d0-642b-4b9e-8c75-f62133241689" providerId="ADAL" clId="{AB09C514-6253-4CC0-8C7C-457416B9D1B5}" dt="2022-01-20T04:05:03.195" v="7896" actId="20577"/>
          <ac:spMkLst>
            <pc:docMk/>
            <pc:sldMk cId="194286932" sldId="709"/>
            <ac:spMk id="68609" creationId="{29F17E08-73BC-4AF4-8470-C2FCFA495859}"/>
          </ac:spMkLst>
        </pc:spChg>
      </pc:sldChg>
      <pc:sldChg chg="addSp delSp modSp add mod ord modAnim modNotesTx">
        <pc:chgData name="Froduald Kabanza" userId="edf393d0-642b-4b9e-8c75-f62133241689" providerId="ADAL" clId="{AB09C514-6253-4CC0-8C7C-457416B9D1B5}" dt="2022-01-20T07:30:00.212" v="12296" actId="1076"/>
        <pc:sldMkLst>
          <pc:docMk/>
          <pc:sldMk cId="3871340959" sldId="710"/>
        </pc:sldMkLst>
        <pc:spChg chg="del">
          <ac:chgData name="Froduald Kabanza" userId="edf393d0-642b-4b9e-8c75-f62133241689" providerId="ADAL" clId="{AB09C514-6253-4CC0-8C7C-457416B9D1B5}" dt="2022-01-20T04:49:13.291" v="8471" actId="478"/>
          <ac:spMkLst>
            <pc:docMk/>
            <pc:sldMk cId="3871340959" sldId="710"/>
            <ac:spMk id="25" creationId="{DCDAE443-AB99-4CE8-8004-1317136136B2}"/>
          </ac:spMkLst>
        </pc:spChg>
        <pc:spChg chg="mod">
          <ac:chgData name="Froduald Kabanza" userId="edf393d0-642b-4b9e-8c75-f62133241689" providerId="ADAL" clId="{AB09C514-6253-4CC0-8C7C-457416B9D1B5}" dt="2022-01-20T04:58:48.388" v="8689" actId="1076"/>
          <ac:spMkLst>
            <pc:docMk/>
            <pc:sldMk cId="3871340959" sldId="710"/>
            <ac:spMk id="28" creationId="{98736EAF-50F7-4990-BC07-028E4ABC463C}"/>
          </ac:spMkLst>
        </pc:spChg>
        <pc:spChg chg="mod">
          <ac:chgData name="Froduald Kabanza" userId="edf393d0-642b-4b9e-8c75-f62133241689" providerId="ADAL" clId="{AB09C514-6253-4CC0-8C7C-457416B9D1B5}" dt="2022-01-20T04:58:48.388" v="8689" actId="1076"/>
          <ac:spMkLst>
            <pc:docMk/>
            <pc:sldMk cId="3871340959" sldId="710"/>
            <ac:spMk id="29" creationId="{560B1E51-5647-4420-A85B-89A907D0CF57}"/>
          </ac:spMkLst>
        </pc:spChg>
        <pc:spChg chg="mod">
          <ac:chgData name="Froduald Kabanza" userId="edf393d0-642b-4b9e-8c75-f62133241689" providerId="ADAL" clId="{AB09C514-6253-4CC0-8C7C-457416B9D1B5}" dt="2022-01-20T04:58:48.388" v="8689" actId="1076"/>
          <ac:spMkLst>
            <pc:docMk/>
            <pc:sldMk cId="3871340959" sldId="710"/>
            <ac:spMk id="30" creationId="{54264FCB-4430-4594-97D7-2376C60A58E4}"/>
          </ac:spMkLst>
        </pc:spChg>
        <pc:spChg chg="mod">
          <ac:chgData name="Froduald Kabanza" userId="edf393d0-642b-4b9e-8c75-f62133241689" providerId="ADAL" clId="{AB09C514-6253-4CC0-8C7C-457416B9D1B5}" dt="2022-01-20T04:58:48.388" v="8689" actId="1076"/>
          <ac:spMkLst>
            <pc:docMk/>
            <pc:sldMk cId="3871340959" sldId="710"/>
            <ac:spMk id="32" creationId="{BBD84CBF-449D-4644-B7D5-053E04D70EE9}"/>
          </ac:spMkLst>
        </pc:spChg>
        <pc:spChg chg="mod">
          <ac:chgData name="Froduald Kabanza" userId="edf393d0-642b-4b9e-8c75-f62133241689" providerId="ADAL" clId="{AB09C514-6253-4CC0-8C7C-457416B9D1B5}" dt="2022-01-20T04:58:48.388" v="8689" actId="1076"/>
          <ac:spMkLst>
            <pc:docMk/>
            <pc:sldMk cId="3871340959" sldId="710"/>
            <ac:spMk id="33" creationId="{B338D3C8-6E82-497E-8E6B-550F8653FB1B}"/>
          </ac:spMkLst>
        </pc:spChg>
        <pc:spChg chg="mod">
          <ac:chgData name="Froduald Kabanza" userId="edf393d0-642b-4b9e-8c75-f62133241689" providerId="ADAL" clId="{AB09C514-6253-4CC0-8C7C-457416B9D1B5}" dt="2022-01-20T04:58:48.388" v="8689" actId="1076"/>
          <ac:spMkLst>
            <pc:docMk/>
            <pc:sldMk cId="3871340959" sldId="710"/>
            <ac:spMk id="34" creationId="{7E70A116-4DDE-4658-8AB5-71569A3B172B}"/>
          </ac:spMkLst>
        </pc:spChg>
        <pc:spChg chg="add mod">
          <ac:chgData name="Froduald Kabanza" userId="edf393d0-642b-4b9e-8c75-f62133241689" providerId="ADAL" clId="{AB09C514-6253-4CC0-8C7C-457416B9D1B5}" dt="2022-01-20T05:16:55.695" v="9317" actId="14100"/>
          <ac:spMkLst>
            <pc:docMk/>
            <pc:sldMk cId="3871340959" sldId="710"/>
            <ac:spMk id="35" creationId="{618BAA3C-D544-4243-AFE9-C0FA047577F4}"/>
          </ac:spMkLst>
        </pc:spChg>
        <pc:spChg chg="add mod">
          <ac:chgData name="Froduald Kabanza" userId="edf393d0-642b-4b9e-8c75-f62133241689" providerId="ADAL" clId="{AB09C514-6253-4CC0-8C7C-457416B9D1B5}" dt="2022-01-20T07:30:00.212" v="12296" actId="1076"/>
          <ac:spMkLst>
            <pc:docMk/>
            <pc:sldMk cId="3871340959" sldId="710"/>
            <ac:spMk id="36" creationId="{A439BB15-5E6A-4D6C-BF29-0B026F23D2F6}"/>
          </ac:spMkLst>
        </pc:spChg>
        <pc:spChg chg="mod">
          <ac:chgData name="Froduald Kabanza" userId="edf393d0-642b-4b9e-8c75-f62133241689" providerId="ADAL" clId="{AB09C514-6253-4CC0-8C7C-457416B9D1B5}" dt="2022-01-20T05:02:50.016" v="9222" actId="20577"/>
          <ac:spMkLst>
            <pc:docMk/>
            <pc:sldMk cId="3871340959" sldId="710"/>
            <ac:spMk id="50177" creationId="{487EC071-F2EF-4147-843A-F318BDDE1A4F}"/>
          </ac:spMkLst>
        </pc:spChg>
        <pc:spChg chg="mod">
          <ac:chgData name="Froduald Kabanza" userId="edf393d0-642b-4b9e-8c75-f62133241689" providerId="ADAL" clId="{AB09C514-6253-4CC0-8C7C-457416B9D1B5}" dt="2022-01-20T04:58:48.388" v="8689" actId="1076"/>
          <ac:spMkLst>
            <pc:docMk/>
            <pc:sldMk cId="3871340959" sldId="710"/>
            <ac:spMk id="50184" creationId="{043942E6-0188-4113-B683-A8DC5DD6E406}"/>
          </ac:spMkLst>
        </pc:spChg>
        <pc:spChg chg="mod">
          <ac:chgData name="Froduald Kabanza" userId="edf393d0-642b-4b9e-8c75-f62133241689" providerId="ADAL" clId="{AB09C514-6253-4CC0-8C7C-457416B9D1B5}" dt="2022-01-20T04:58:48.388" v="8689" actId="1076"/>
          <ac:spMkLst>
            <pc:docMk/>
            <pc:sldMk cId="3871340959" sldId="710"/>
            <ac:spMk id="50185" creationId="{94C24983-455B-4DD3-B463-048822E193C1}"/>
          </ac:spMkLst>
        </pc:spChg>
        <pc:grpChg chg="del">
          <ac:chgData name="Froduald Kabanza" userId="edf393d0-642b-4b9e-8c75-f62133241689" providerId="ADAL" clId="{AB09C514-6253-4CC0-8C7C-457416B9D1B5}" dt="2022-01-20T04:50:13.313" v="8473" actId="478"/>
          <ac:grpSpMkLst>
            <pc:docMk/>
            <pc:sldMk cId="3871340959" sldId="710"/>
            <ac:grpSpMk id="10" creationId="{C5684F2A-7CDF-47C3-B89D-9F7632CC24B7}"/>
          </ac:grpSpMkLst>
        </pc:grpChg>
        <pc:grpChg chg="del">
          <ac:chgData name="Froduald Kabanza" userId="edf393d0-642b-4b9e-8c75-f62133241689" providerId="ADAL" clId="{AB09C514-6253-4CC0-8C7C-457416B9D1B5}" dt="2022-01-20T04:50:15.197" v="8474" actId="478"/>
          <ac:grpSpMkLst>
            <pc:docMk/>
            <pc:sldMk cId="3871340959" sldId="710"/>
            <ac:grpSpMk id="15" creationId="{47CD5E4A-C5AF-408C-A0A9-FEF1C8E8D028}"/>
          </ac:grpSpMkLst>
        </pc:grpChg>
        <pc:grpChg chg="add mod">
          <ac:chgData name="Froduald Kabanza" userId="edf393d0-642b-4b9e-8c75-f62133241689" providerId="ADAL" clId="{AB09C514-6253-4CC0-8C7C-457416B9D1B5}" dt="2022-01-20T04:58:48.388" v="8689" actId="1076"/>
          <ac:grpSpMkLst>
            <pc:docMk/>
            <pc:sldMk cId="3871340959" sldId="710"/>
            <ac:grpSpMk id="27" creationId="{1169415E-32B7-4F5B-AD22-ECD26A0530A9}"/>
          </ac:grpSpMkLst>
        </pc:grpChg>
        <pc:grpChg chg="add mod">
          <ac:chgData name="Froduald Kabanza" userId="edf393d0-642b-4b9e-8c75-f62133241689" providerId="ADAL" clId="{AB09C514-6253-4CC0-8C7C-457416B9D1B5}" dt="2022-01-20T04:58:48.388" v="8689" actId="1076"/>
          <ac:grpSpMkLst>
            <pc:docMk/>
            <pc:sldMk cId="3871340959" sldId="710"/>
            <ac:grpSpMk id="31" creationId="{89BE3FE5-92D7-49A1-A2B1-11472396C0D7}"/>
          </ac:grpSpMkLst>
        </pc:grpChg>
        <pc:grpChg chg="del">
          <ac:chgData name="Froduald Kabanza" userId="edf393d0-642b-4b9e-8c75-f62133241689" providerId="ADAL" clId="{AB09C514-6253-4CC0-8C7C-457416B9D1B5}" dt="2022-01-20T04:50:12.178" v="8472" actId="478"/>
          <ac:grpSpMkLst>
            <pc:docMk/>
            <pc:sldMk cId="3871340959" sldId="710"/>
            <ac:grpSpMk id="50182" creationId="{7ECFD551-623B-42FB-BD5E-291A9F1235FC}"/>
          </ac:grpSpMkLst>
        </pc:grpChg>
        <pc:picChg chg="add del mod">
          <ac:chgData name="Froduald Kabanza" userId="edf393d0-642b-4b9e-8c75-f62133241689" providerId="ADAL" clId="{AB09C514-6253-4CC0-8C7C-457416B9D1B5}" dt="2022-01-20T04:50:53.095" v="8477" actId="478"/>
          <ac:picMkLst>
            <pc:docMk/>
            <pc:sldMk cId="3871340959" sldId="710"/>
            <ac:picMk id="3" creationId="{B2EC0B01-3B5B-4AB2-94F0-9AC777668F15}"/>
          </ac:picMkLst>
        </pc:picChg>
        <pc:picChg chg="add mod">
          <ac:chgData name="Froduald Kabanza" userId="edf393d0-642b-4b9e-8c75-f62133241689" providerId="ADAL" clId="{AB09C514-6253-4CC0-8C7C-457416B9D1B5}" dt="2022-01-20T04:58:48.388" v="8689" actId="1076"/>
          <ac:picMkLst>
            <pc:docMk/>
            <pc:sldMk cId="3871340959" sldId="710"/>
            <ac:picMk id="5" creationId="{A862C6F4-AFB2-40D3-BC2F-B7B7E728B0D5}"/>
          </ac:picMkLst>
        </pc:picChg>
      </pc:sldChg>
      <pc:sldChg chg="addSp delSp modSp add mod ord modAnim modNotesTx">
        <pc:chgData name="Froduald Kabanza" userId="edf393d0-642b-4b9e-8c75-f62133241689" providerId="ADAL" clId="{AB09C514-6253-4CC0-8C7C-457416B9D1B5}" dt="2022-01-20T07:41:26.445" v="12707" actId="20577"/>
        <pc:sldMkLst>
          <pc:docMk/>
          <pc:sldMk cId="709353636" sldId="711"/>
        </pc:sldMkLst>
        <pc:spChg chg="add del">
          <ac:chgData name="Froduald Kabanza" userId="edf393d0-642b-4b9e-8c75-f62133241689" providerId="ADAL" clId="{AB09C514-6253-4CC0-8C7C-457416B9D1B5}" dt="2022-01-20T05:34:28.595" v="9808" actId="478"/>
          <ac:spMkLst>
            <pc:docMk/>
            <pc:sldMk cId="709353636" sldId="711"/>
            <ac:spMk id="2" creationId="{91AD7248-47FF-4B7A-8B46-6C9CD0694AD0}"/>
          </ac:spMkLst>
        </pc:spChg>
        <pc:spChg chg="add del mod ord">
          <ac:chgData name="Froduald Kabanza" userId="edf393d0-642b-4b9e-8c75-f62133241689" providerId="ADAL" clId="{AB09C514-6253-4CC0-8C7C-457416B9D1B5}" dt="2022-01-20T05:49:49.530" v="9981" actId="478"/>
          <ac:spMkLst>
            <pc:docMk/>
            <pc:sldMk cId="709353636" sldId="711"/>
            <ac:spMk id="4" creationId="{E5E8CC91-F6BF-437C-804B-FBA267A639FA}"/>
          </ac:spMkLst>
        </pc:spChg>
        <pc:spChg chg="add del mod">
          <ac:chgData name="Froduald Kabanza" userId="edf393d0-642b-4b9e-8c75-f62133241689" providerId="ADAL" clId="{AB09C514-6253-4CC0-8C7C-457416B9D1B5}" dt="2022-01-20T07:00:07.629" v="11224"/>
          <ac:spMkLst>
            <pc:docMk/>
            <pc:sldMk cId="709353636" sldId="711"/>
            <ac:spMk id="5" creationId="{B969E385-A783-44C6-8B7C-CE0A9A5B2B56}"/>
          </ac:spMkLst>
        </pc:spChg>
        <pc:spChg chg="add del mod">
          <ac:chgData name="Froduald Kabanza" userId="edf393d0-642b-4b9e-8c75-f62133241689" providerId="ADAL" clId="{AB09C514-6253-4CC0-8C7C-457416B9D1B5}" dt="2022-01-20T06:03:54.252" v="10246"/>
          <ac:spMkLst>
            <pc:docMk/>
            <pc:sldMk cId="709353636" sldId="711"/>
            <ac:spMk id="10" creationId="{4FE17D32-0437-40C8-BEE6-B041178B78FD}"/>
          </ac:spMkLst>
        </pc:spChg>
        <pc:spChg chg="add del mod">
          <ac:chgData name="Froduald Kabanza" userId="edf393d0-642b-4b9e-8c75-f62133241689" providerId="ADAL" clId="{AB09C514-6253-4CC0-8C7C-457416B9D1B5}" dt="2022-01-20T06:06:36.709" v="10328"/>
          <ac:spMkLst>
            <pc:docMk/>
            <pc:sldMk cId="709353636" sldId="711"/>
            <ac:spMk id="13" creationId="{6E0428D0-7738-46FF-8B8E-9BA9CCB87639}"/>
          </ac:spMkLst>
        </pc:spChg>
        <pc:spChg chg="add mod">
          <ac:chgData name="Froduald Kabanza" userId="edf393d0-642b-4b9e-8c75-f62133241689" providerId="ADAL" clId="{AB09C514-6253-4CC0-8C7C-457416B9D1B5}" dt="2022-01-20T07:01:22.731" v="11262" actId="20577"/>
          <ac:spMkLst>
            <pc:docMk/>
            <pc:sldMk cId="709353636" sldId="711"/>
            <ac:spMk id="30" creationId="{B97ED532-423B-44B1-8968-88AA52178C8C}"/>
          </ac:spMkLst>
        </pc:spChg>
        <pc:spChg chg="add del mod">
          <ac:chgData name="Froduald Kabanza" userId="edf393d0-642b-4b9e-8c75-f62133241689" providerId="ADAL" clId="{AB09C514-6253-4CC0-8C7C-457416B9D1B5}" dt="2022-01-20T06:32:39.163" v="10792" actId="478"/>
          <ac:spMkLst>
            <pc:docMk/>
            <pc:sldMk cId="709353636" sldId="711"/>
            <ac:spMk id="31" creationId="{44D98300-BC7C-40F5-B42A-0E6E3449C999}"/>
          </ac:spMkLst>
        </pc:spChg>
        <pc:spChg chg="add mod">
          <ac:chgData name="Froduald Kabanza" userId="edf393d0-642b-4b9e-8c75-f62133241689" providerId="ADAL" clId="{AB09C514-6253-4CC0-8C7C-457416B9D1B5}" dt="2022-01-20T07:41:21.948" v="12705" actId="20577"/>
          <ac:spMkLst>
            <pc:docMk/>
            <pc:sldMk cId="709353636" sldId="711"/>
            <ac:spMk id="32" creationId="{F55E4528-9F1E-415B-9388-9BF9212141A7}"/>
          </ac:spMkLst>
        </pc:spChg>
        <pc:spChg chg="add mod">
          <ac:chgData name="Froduald Kabanza" userId="edf393d0-642b-4b9e-8c75-f62133241689" providerId="ADAL" clId="{AB09C514-6253-4CC0-8C7C-457416B9D1B5}" dt="2022-01-20T06:34:43.128" v="10856" actId="1076"/>
          <ac:spMkLst>
            <pc:docMk/>
            <pc:sldMk cId="709353636" sldId="711"/>
            <ac:spMk id="33" creationId="{99CDD3FC-CD61-4395-A5C6-2299ADBFA5DA}"/>
          </ac:spMkLst>
        </pc:spChg>
        <pc:spChg chg="add mod">
          <ac:chgData name="Froduald Kabanza" userId="edf393d0-642b-4b9e-8c75-f62133241689" providerId="ADAL" clId="{AB09C514-6253-4CC0-8C7C-457416B9D1B5}" dt="2022-01-20T07:41:26.445" v="12707" actId="20577"/>
          <ac:spMkLst>
            <pc:docMk/>
            <pc:sldMk cId="709353636" sldId="711"/>
            <ac:spMk id="37" creationId="{B0786C6F-607A-4361-BC71-F21DDD816254}"/>
          </ac:spMkLst>
        </pc:spChg>
        <pc:spChg chg="mod">
          <ac:chgData name="Froduald Kabanza" userId="edf393d0-642b-4b9e-8c75-f62133241689" providerId="ADAL" clId="{AB09C514-6253-4CC0-8C7C-457416B9D1B5}" dt="2022-01-20T06:59:48.079" v="11217" actId="1076"/>
          <ac:spMkLst>
            <pc:docMk/>
            <pc:sldMk cId="709353636" sldId="711"/>
            <ac:spMk id="40962" creationId="{0F908173-DC48-4ED6-88A0-49F7E4C6473E}"/>
          </ac:spMkLst>
        </pc:spChg>
        <pc:spChg chg="mod">
          <ac:chgData name="Froduald Kabanza" userId="edf393d0-642b-4b9e-8c75-f62133241689" providerId="ADAL" clId="{AB09C514-6253-4CC0-8C7C-457416B9D1B5}" dt="2022-01-20T05:24:00.197" v="9405" actId="20577"/>
          <ac:spMkLst>
            <pc:docMk/>
            <pc:sldMk cId="709353636" sldId="711"/>
            <ac:spMk id="51201" creationId="{93ED93B5-541C-4436-BB99-4A3EFB8C1EAD}"/>
          </ac:spMkLst>
        </pc:spChg>
        <pc:grpChg chg="del">
          <ac:chgData name="Froduald Kabanza" userId="edf393d0-642b-4b9e-8c75-f62133241689" providerId="ADAL" clId="{AB09C514-6253-4CC0-8C7C-457416B9D1B5}" dt="2022-01-20T05:23:48.689" v="9395" actId="478"/>
          <ac:grpSpMkLst>
            <pc:docMk/>
            <pc:sldMk cId="709353636" sldId="711"/>
            <ac:grpSpMk id="34" creationId="{702EDD40-C47E-48D2-B493-881B735A327B}"/>
          </ac:grpSpMkLst>
        </pc:grpChg>
        <pc:graphicFrameChg chg="add del mod modGraphic">
          <ac:chgData name="Froduald Kabanza" userId="edf393d0-642b-4b9e-8c75-f62133241689" providerId="ADAL" clId="{AB09C514-6253-4CC0-8C7C-457416B9D1B5}" dt="2022-01-20T05:49:49.530" v="9981" actId="478"/>
          <ac:graphicFrameMkLst>
            <pc:docMk/>
            <pc:sldMk cId="709353636" sldId="711"/>
            <ac:graphicFrameMk id="3" creationId="{22A3E017-5E6F-44BD-9536-13C46364CB7A}"/>
          </ac:graphicFrameMkLst>
        </pc:graphicFrameChg>
        <pc:graphicFrameChg chg="add del mod modGraphic">
          <ac:chgData name="Froduald Kabanza" userId="edf393d0-642b-4b9e-8c75-f62133241689" providerId="ADAL" clId="{AB09C514-6253-4CC0-8C7C-457416B9D1B5}" dt="2022-01-20T05:41:11.029" v="9851" actId="478"/>
          <ac:graphicFrameMkLst>
            <pc:docMk/>
            <pc:sldMk cId="709353636" sldId="711"/>
            <ac:graphicFrameMk id="18" creationId="{ED037EB1-EA8F-4BC4-875B-26D11199A95D}"/>
          </ac:graphicFrameMkLst>
        </pc:graphicFrameChg>
        <pc:graphicFrameChg chg="del mod">
          <ac:chgData name="Froduald Kabanza" userId="edf393d0-642b-4b9e-8c75-f62133241689" providerId="ADAL" clId="{AB09C514-6253-4CC0-8C7C-457416B9D1B5}" dt="2022-01-20T05:49:49.530" v="9981" actId="478"/>
          <ac:graphicFrameMkLst>
            <pc:docMk/>
            <pc:sldMk cId="709353636" sldId="711"/>
            <ac:graphicFrameMk id="25" creationId="{E0028C7A-7F8A-492A-87A4-9FEE8EB6A788}"/>
          </ac:graphicFrameMkLst>
        </pc:graphicFrameChg>
        <pc:graphicFrameChg chg="del">
          <ac:chgData name="Froduald Kabanza" userId="edf393d0-642b-4b9e-8c75-f62133241689" providerId="ADAL" clId="{AB09C514-6253-4CC0-8C7C-457416B9D1B5}" dt="2022-01-20T05:13:05.726" v="9289" actId="478"/>
          <ac:graphicFrameMkLst>
            <pc:docMk/>
            <pc:sldMk cId="709353636" sldId="711"/>
            <ac:graphicFrameMk id="27" creationId="{08C36408-855B-4AC8-97DF-64E56D343DE2}"/>
          </ac:graphicFrameMkLst>
        </pc:graphicFrameChg>
        <pc:graphicFrameChg chg="del">
          <ac:chgData name="Froduald Kabanza" userId="edf393d0-642b-4b9e-8c75-f62133241689" providerId="ADAL" clId="{AB09C514-6253-4CC0-8C7C-457416B9D1B5}" dt="2022-01-20T05:13:02.282" v="9288" actId="478"/>
          <ac:graphicFrameMkLst>
            <pc:docMk/>
            <pc:sldMk cId="709353636" sldId="711"/>
            <ac:graphicFrameMk id="28" creationId="{3A0EA12A-BF5D-4E50-AF92-483F5F2E6430}"/>
          </ac:graphicFrameMkLst>
        </pc:graphicFrameChg>
        <pc:picChg chg="add del">
          <ac:chgData name="Froduald Kabanza" userId="edf393d0-642b-4b9e-8c75-f62133241689" providerId="ADAL" clId="{AB09C514-6253-4CC0-8C7C-457416B9D1B5}" dt="2022-01-20T06:02:46.074" v="10231" actId="478"/>
          <ac:picMkLst>
            <pc:docMk/>
            <pc:sldMk cId="709353636" sldId="711"/>
            <ac:picMk id="7" creationId="{5F58A7B1-CA68-4771-9055-A7E5E7ECC41F}"/>
          </ac:picMkLst>
        </pc:picChg>
        <pc:picChg chg="add del mod ord">
          <ac:chgData name="Froduald Kabanza" userId="edf393d0-642b-4b9e-8c75-f62133241689" providerId="ADAL" clId="{AB09C514-6253-4CC0-8C7C-457416B9D1B5}" dt="2022-01-20T06:05:18.399" v="10254" actId="478"/>
          <ac:picMkLst>
            <pc:docMk/>
            <pc:sldMk cId="709353636" sldId="711"/>
            <ac:picMk id="9" creationId="{EB5CBB90-A035-4795-BD0F-6D075E44B06A}"/>
          </ac:picMkLst>
        </pc:picChg>
        <pc:picChg chg="add mod">
          <ac:chgData name="Froduald Kabanza" userId="edf393d0-642b-4b9e-8c75-f62133241689" providerId="ADAL" clId="{AB09C514-6253-4CC0-8C7C-457416B9D1B5}" dt="2022-01-20T06:59:52.086" v="11218" actId="1076"/>
          <ac:picMkLst>
            <pc:docMk/>
            <pc:sldMk cId="709353636" sldId="711"/>
            <ac:picMk id="12" creationId="{03C80A80-AA13-4972-A32F-A2FBC1B4D9D1}"/>
          </ac:picMkLst>
        </pc:picChg>
        <pc:picChg chg="del">
          <ac:chgData name="Froduald Kabanza" userId="edf393d0-642b-4b9e-8c75-f62133241689" providerId="ADAL" clId="{AB09C514-6253-4CC0-8C7C-457416B9D1B5}" dt="2022-01-20T05:13:06.785" v="9290" actId="478"/>
          <ac:picMkLst>
            <pc:docMk/>
            <pc:sldMk cId="709353636" sldId="711"/>
            <ac:picMk id="51207" creationId="{3EE42151-905D-4A36-8C91-80385EEC5B0A}"/>
          </ac:picMkLst>
        </pc:picChg>
        <pc:picChg chg="del">
          <ac:chgData name="Froduald Kabanza" userId="edf393d0-642b-4b9e-8c75-f62133241689" providerId="ADAL" clId="{AB09C514-6253-4CC0-8C7C-457416B9D1B5}" dt="2022-01-20T05:23:17.840" v="9392" actId="478"/>
          <ac:picMkLst>
            <pc:docMk/>
            <pc:sldMk cId="709353636" sldId="711"/>
            <ac:picMk id="51210" creationId="{9C5A5B76-A2EC-47E2-8548-938A05228037}"/>
          </ac:picMkLst>
        </pc:picChg>
        <pc:cxnChg chg="del">
          <ac:chgData name="Froduald Kabanza" userId="edf393d0-642b-4b9e-8c75-f62133241689" providerId="ADAL" clId="{AB09C514-6253-4CC0-8C7C-457416B9D1B5}" dt="2022-01-20T05:23:51.503" v="9396" actId="478"/>
          <ac:cxnSpMkLst>
            <pc:docMk/>
            <pc:sldMk cId="709353636" sldId="711"/>
            <ac:cxnSpMk id="17" creationId="{9326A435-6DB3-4858-9E63-EE2BF2DDA61E}"/>
          </ac:cxnSpMkLst>
        </pc:cxnChg>
      </pc:sldChg>
      <pc:sldChg chg="add del">
        <pc:chgData name="Froduald Kabanza" userId="edf393d0-642b-4b9e-8c75-f62133241689" providerId="ADAL" clId="{AB09C514-6253-4CC0-8C7C-457416B9D1B5}" dt="2022-01-18T18:11:23.770" v="38" actId="2696"/>
        <pc:sldMkLst>
          <pc:docMk/>
          <pc:sldMk cId="918217908" sldId="711"/>
        </pc:sldMkLst>
      </pc:sldChg>
      <pc:sldChg chg="addSp delSp modSp add mod ord modNotesTx">
        <pc:chgData name="Froduald Kabanza" userId="edf393d0-642b-4b9e-8c75-f62133241689" providerId="ADAL" clId="{AB09C514-6253-4CC0-8C7C-457416B9D1B5}" dt="2022-01-20T07:15:37.588" v="11725" actId="20577"/>
        <pc:sldMkLst>
          <pc:docMk/>
          <pc:sldMk cId="3879330187" sldId="712"/>
        </pc:sldMkLst>
        <pc:spChg chg="add del mod">
          <ac:chgData name="Froduald Kabanza" userId="edf393d0-642b-4b9e-8c75-f62133241689" providerId="ADAL" clId="{AB09C514-6253-4CC0-8C7C-457416B9D1B5}" dt="2022-01-20T06:44:40.020" v="11078" actId="478"/>
          <ac:spMkLst>
            <pc:docMk/>
            <pc:sldMk cId="3879330187" sldId="712"/>
            <ac:spMk id="2" creationId="{2C550C59-333E-4C80-BDB0-BF5734DEABC7}"/>
          </ac:spMkLst>
        </pc:spChg>
        <pc:spChg chg="mod">
          <ac:chgData name="Froduald Kabanza" userId="edf393d0-642b-4b9e-8c75-f62133241689" providerId="ADAL" clId="{AB09C514-6253-4CC0-8C7C-457416B9D1B5}" dt="2022-01-20T06:54:04.096" v="11181" actId="1076"/>
          <ac:spMkLst>
            <pc:docMk/>
            <pc:sldMk cId="3879330187" sldId="712"/>
            <ac:spMk id="4" creationId="{E5E8CC91-F6BF-437C-804B-FBA267A639FA}"/>
          </ac:spMkLst>
        </pc:spChg>
        <pc:spChg chg="add del mod">
          <ac:chgData name="Froduald Kabanza" userId="edf393d0-642b-4b9e-8c75-f62133241689" providerId="ADAL" clId="{AB09C514-6253-4CC0-8C7C-457416B9D1B5}" dt="2022-01-20T06:46:45.014" v="11091"/>
          <ac:spMkLst>
            <pc:docMk/>
            <pc:sldMk cId="3879330187" sldId="712"/>
            <ac:spMk id="5" creationId="{AECEE22D-BCA4-49D3-9C58-E9F5F4943648}"/>
          </ac:spMkLst>
        </pc:spChg>
        <pc:spChg chg="add mod">
          <ac:chgData name="Froduald Kabanza" userId="edf393d0-642b-4b9e-8c75-f62133241689" providerId="ADAL" clId="{AB09C514-6253-4CC0-8C7C-457416B9D1B5}" dt="2022-01-20T06:52:47.056" v="11170" actId="164"/>
          <ac:spMkLst>
            <pc:docMk/>
            <pc:sldMk cId="3879330187" sldId="712"/>
            <ac:spMk id="6" creationId="{BDF1662D-EF79-40C5-BA35-EA3615BD1A30}"/>
          </ac:spMkLst>
        </pc:spChg>
        <pc:spChg chg="add del mod">
          <ac:chgData name="Froduald Kabanza" userId="edf393d0-642b-4b9e-8c75-f62133241689" providerId="ADAL" clId="{AB09C514-6253-4CC0-8C7C-457416B9D1B5}" dt="2022-01-20T06:49:10.001" v="11113" actId="478"/>
          <ac:spMkLst>
            <pc:docMk/>
            <pc:sldMk cId="3879330187" sldId="712"/>
            <ac:spMk id="7" creationId="{C59716BE-CF7A-4C34-8BC7-DA92D6AF92D0}"/>
          </ac:spMkLst>
        </pc:spChg>
        <pc:spChg chg="add mod">
          <ac:chgData name="Froduald Kabanza" userId="edf393d0-642b-4b9e-8c75-f62133241689" providerId="ADAL" clId="{AB09C514-6253-4CC0-8C7C-457416B9D1B5}" dt="2022-01-20T06:54:04.096" v="11181" actId="1076"/>
          <ac:spMkLst>
            <pc:docMk/>
            <pc:sldMk cId="3879330187" sldId="712"/>
            <ac:spMk id="8" creationId="{1FCF3D99-84E5-452E-A4A0-7C0F6D711662}"/>
          </ac:spMkLst>
        </pc:spChg>
        <pc:spChg chg="add del mod">
          <ac:chgData name="Froduald Kabanza" userId="edf393d0-642b-4b9e-8c75-f62133241689" providerId="ADAL" clId="{AB09C514-6253-4CC0-8C7C-457416B9D1B5}" dt="2022-01-20T06:53:56.291" v="11180" actId="478"/>
          <ac:spMkLst>
            <pc:docMk/>
            <pc:sldMk cId="3879330187" sldId="712"/>
            <ac:spMk id="11" creationId="{658CD27A-1FFC-4B52-8EAA-997E4380AD39}"/>
          </ac:spMkLst>
        </pc:spChg>
        <pc:spChg chg="add mod">
          <ac:chgData name="Froduald Kabanza" userId="edf393d0-642b-4b9e-8c75-f62133241689" providerId="ADAL" clId="{AB09C514-6253-4CC0-8C7C-457416B9D1B5}" dt="2022-01-20T07:01:49.814" v="11265" actId="20577"/>
          <ac:spMkLst>
            <pc:docMk/>
            <pc:sldMk cId="3879330187" sldId="712"/>
            <ac:spMk id="12" creationId="{ABBF74B9-EE2C-4025-A781-1B9ECD358537}"/>
          </ac:spMkLst>
        </pc:spChg>
        <pc:spChg chg="add mod">
          <ac:chgData name="Froduald Kabanza" userId="edf393d0-642b-4b9e-8c75-f62133241689" providerId="ADAL" clId="{AB09C514-6253-4CC0-8C7C-457416B9D1B5}" dt="2022-01-20T06:54:04.096" v="11181" actId="1076"/>
          <ac:spMkLst>
            <pc:docMk/>
            <pc:sldMk cId="3879330187" sldId="712"/>
            <ac:spMk id="18" creationId="{84B00466-DEE2-4CD4-ACA2-38EB5C283292}"/>
          </ac:spMkLst>
        </pc:spChg>
        <pc:spChg chg="del">
          <ac:chgData name="Froduald Kabanza" userId="edf393d0-642b-4b9e-8c75-f62133241689" providerId="ADAL" clId="{AB09C514-6253-4CC0-8C7C-457416B9D1B5}" dt="2022-01-20T06:44:37.766" v="11077" actId="478"/>
          <ac:spMkLst>
            <pc:docMk/>
            <pc:sldMk cId="3879330187" sldId="712"/>
            <ac:spMk id="40962" creationId="{0F908173-DC48-4ED6-88A0-49F7E4C6473E}"/>
          </ac:spMkLst>
        </pc:spChg>
        <pc:spChg chg="mod">
          <ac:chgData name="Froduald Kabanza" userId="edf393d0-642b-4b9e-8c75-f62133241689" providerId="ADAL" clId="{AB09C514-6253-4CC0-8C7C-457416B9D1B5}" dt="2022-01-20T06:48:52.673" v="11111" actId="1076"/>
          <ac:spMkLst>
            <pc:docMk/>
            <pc:sldMk cId="3879330187" sldId="712"/>
            <ac:spMk id="51203" creationId="{9EC24F27-F4C4-4738-8F17-247A9F098BF1}"/>
          </ac:spMkLst>
        </pc:spChg>
        <pc:grpChg chg="add mod">
          <ac:chgData name="Froduald Kabanza" userId="edf393d0-642b-4b9e-8c75-f62133241689" providerId="ADAL" clId="{AB09C514-6253-4CC0-8C7C-457416B9D1B5}" dt="2022-01-20T06:58:44.936" v="11208" actId="1076"/>
          <ac:grpSpMkLst>
            <pc:docMk/>
            <pc:sldMk cId="3879330187" sldId="712"/>
            <ac:grpSpMk id="9" creationId="{DB5EA4D7-2F5F-442F-80F8-DCD82D5F3D9D}"/>
          </ac:grpSpMkLst>
        </pc:grpChg>
        <pc:graphicFrameChg chg="mod modGraphic">
          <ac:chgData name="Froduald Kabanza" userId="edf393d0-642b-4b9e-8c75-f62133241689" providerId="ADAL" clId="{AB09C514-6253-4CC0-8C7C-457416B9D1B5}" dt="2022-01-20T06:54:04.096" v="11181" actId="1076"/>
          <ac:graphicFrameMkLst>
            <pc:docMk/>
            <pc:sldMk cId="3879330187" sldId="712"/>
            <ac:graphicFrameMk id="3" creationId="{22A3E017-5E6F-44BD-9536-13C46364CB7A}"/>
          </ac:graphicFrameMkLst>
        </pc:graphicFrameChg>
        <pc:graphicFrameChg chg="mod">
          <ac:chgData name="Froduald Kabanza" userId="edf393d0-642b-4b9e-8c75-f62133241689" providerId="ADAL" clId="{AB09C514-6253-4CC0-8C7C-457416B9D1B5}" dt="2022-01-20T06:54:04.096" v="11181" actId="1076"/>
          <ac:graphicFrameMkLst>
            <pc:docMk/>
            <pc:sldMk cId="3879330187" sldId="712"/>
            <ac:graphicFrameMk id="25" creationId="{E0028C7A-7F8A-492A-87A4-9FEE8EB6A788}"/>
          </ac:graphicFrameMkLst>
        </pc:graphicFrameChg>
        <pc:picChg chg="add mod">
          <ac:chgData name="Froduald Kabanza" userId="edf393d0-642b-4b9e-8c75-f62133241689" providerId="ADAL" clId="{AB09C514-6253-4CC0-8C7C-457416B9D1B5}" dt="2022-01-20T06:52:47.056" v="11170" actId="164"/>
          <ac:picMkLst>
            <pc:docMk/>
            <pc:sldMk cId="3879330187" sldId="712"/>
            <ac:picMk id="15" creationId="{33A83DE8-B608-49B2-8FA3-122709B97A47}"/>
          </ac:picMkLst>
        </pc:picChg>
      </pc:sldChg>
      <pc:sldChg chg="modSp add del mod">
        <pc:chgData name="Froduald Kabanza" userId="edf393d0-642b-4b9e-8c75-f62133241689" providerId="ADAL" clId="{AB09C514-6253-4CC0-8C7C-457416B9D1B5}" dt="2022-01-20T06:55:38.847" v="11191" actId="2696"/>
        <pc:sldMkLst>
          <pc:docMk/>
          <pc:sldMk cId="1923967172" sldId="713"/>
        </pc:sldMkLst>
        <pc:spChg chg="mod">
          <ac:chgData name="Froduald Kabanza" userId="edf393d0-642b-4b9e-8c75-f62133241689" providerId="ADAL" clId="{AB09C514-6253-4CC0-8C7C-457416B9D1B5}" dt="2022-01-20T06:55:10.190" v="11188" actId="20577"/>
          <ac:spMkLst>
            <pc:docMk/>
            <pc:sldMk cId="1923967172" sldId="713"/>
            <ac:spMk id="5" creationId="{B969E385-A783-44C6-8B7C-CE0A9A5B2B56}"/>
          </ac:spMkLst>
        </pc:spChg>
        <pc:spChg chg="mod">
          <ac:chgData name="Froduald Kabanza" userId="edf393d0-642b-4b9e-8c75-f62133241689" providerId="ADAL" clId="{AB09C514-6253-4CC0-8C7C-457416B9D1B5}" dt="2022-01-20T06:55:20.990" v="11190" actId="1076"/>
          <ac:spMkLst>
            <pc:docMk/>
            <pc:sldMk cId="1923967172" sldId="713"/>
            <ac:spMk id="30" creationId="{B97ED532-423B-44B1-8968-88AA52178C8C}"/>
          </ac:spMkLst>
        </pc:spChg>
        <pc:picChg chg="mod">
          <ac:chgData name="Froduald Kabanza" userId="edf393d0-642b-4b9e-8c75-f62133241689" providerId="ADAL" clId="{AB09C514-6253-4CC0-8C7C-457416B9D1B5}" dt="2022-01-20T06:55:14.256" v="11189" actId="1076"/>
          <ac:picMkLst>
            <pc:docMk/>
            <pc:sldMk cId="1923967172" sldId="713"/>
            <ac:picMk id="12" creationId="{03C80A80-AA13-4972-A32F-A2FBC1B4D9D1}"/>
          </ac:picMkLst>
        </pc:picChg>
      </pc:sldChg>
      <pc:sldChg chg="addSp delSp modSp add mod ord modNotesTx">
        <pc:chgData name="Froduald Kabanza" userId="edf393d0-642b-4b9e-8c75-f62133241689" providerId="ADAL" clId="{AB09C514-6253-4CC0-8C7C-457416B9D1B5}" dt="2022-01-20T07:41:13.323" v="12703" actId="20577"/>
        <pc:sldMkLst>
          <pc:docMk/>
          <pc:sldMk cId="3175463291" sldId="714"/>
        </pc:sldMkLst>
        <pc:spChg chg="add mod">
          <ac:chgData name="Froduald Kabanza" userId="edf393d0-642b-4b9e-8c75-f62133241689" providerId="ADAL" clId="{AB09C514-6253-4CC0-8C7C-457416B9D1B5}" dt="2022-01-20T07:41:13.323" v="12703" actId="20577"/>
          <ac:spMkLst>
            <pc:docMk/>
            <pc:sldMk cId="3175463291" sldId="714"/>
            <ac:spMk id="2" creationId="{3537BEB8-536F-4995-9859-A11D91C170A0}"/>
          </ac:spMkLst>
        </pc:spChg>
        <pc:spChg chg="del mod">
          <ac:chgData name="Froduald Kabanza" userId="edf393d0-642b-4b9e-8c75-f62133241689" providerId="ADAL" clId="{AB09C514-6253-4CC0-8C7C-457416B9D1B5}" dt="2022-01-20T07:02:27.300" v="11266" actId="478"/>
          <ac:spMkLst>
            <pc:docMk/>
            <pc:sldMk cId="3175463291" sldId="714"/>
            <ac:spMk id="5" creationId="{B969E385-A783-44C6-8B7C-CE0A9A5B2B56}"/>
          </ac:spMkLst>
        </pc:spChg>
        <pc:spChg chg="add del mod">
          <ac:chgData name="Froduald Kabanza" userId="edf393d0-642b-4b9e-8c75-f62133241689" providerId="ADAL" clId="{AB09C514-6253-4CC0-8C7C-457416B9D1B5}" dt="2022-01-20T07:02:31.323" v="11268" actId="478"/>
          <ac:spMkLst>
            <pc:docMk/>
            <pc:sldMk cId="3175463291" sldId="714"/>
            <ac:spMk id="8" creationId="{53E6F937-886D-4716-B053-CC9079A4D614}"/>
          </ac:spMkLst>
        </pc:spChg>
        <pc:spChg chg="add mod">
          <ac:chgData name="Froduald Kabanza" userId="edf393d0-642b-4b9e-8c75-f62133241689" providerId="ADAL" clId="{AB09C514-6253-4CC0-8C7C-457416B9D1B5}" dt="2022-01-20T07:03:59.655" v="11280" actId="1076"/>
          <ac:spMkLst>
            <pc:docMk/>
            <pc:sldMk cId="3175463291" sldId="714"/>
            <ac:spMk id="13" creationId="{DE9B4E3B-54BD-4147-9B43-50ED030385F3}"/>
          </ac:spMkLst>
        </pc:spChg>
        <pc:spChg chg="add mod">
          <ac:chgData name="Froduald Kabanza" userId="edf393d0-642b-4b9e-8c75-f62133241689" providerId="ADAL" clId="{AB09C514-6253-4CC0-8C7C-457416B9D1B5}" dt="2022-01-20T07:08:13.172" v="11490" actId="113"/>
          <ac:spMkLst>
            <pc:docMk/>
            <pc:sldMk cId="3175463291" sldId="714"/>
            <ac:spMk id="14" creationId="{E5B48B42-239E-455B-B1DB-81D5AFD41F81}"/>
          </ac:spMkLst>
        </pc:spChg>
        <pc:spChg chg="add mod">
          <ac:chgData name="Froduald Kabanza" userId="edf393d0-642b-4b9e-8c75-f62133241689" providerId="ADAL" clId="{AB09C514-6253-4CC0-8C7C-457416B9D1B5}" dt="2022-01-20T07:03:04.068" v="11270" actId="1076"/>
          <ac:spMkLst>
            <pc:docMk/>
            <pc:sldMk cId="3175463291" sldId="714"/>
            <ac:spMk id="21" creationId="{EDE83F4A-A0D9-43FE-998D-5C373564DB6A}"/>
          </ac:spMkLst>
        </pc:spChg>
        <pc:spChg chg="mod">
          <ac:chgData name="Froduald Kabanza" userId="edf393d0-642b-4b9e-8c75-f62133241689" providerId="ADAL" clId="{AB09C514-6253-4CC0-8C7C-457416B9D1B5}" dt="2022-01-20T07:03:04.068" v="11270" actId="1076"/>
          <ac:spMkLst>
            <pc:docMk/>
            <pc:sldMk cId="3175463291" sldId="714"/>
            <ac:spMk id="23" creationId="{7FCBC439-5B81-4184-920A-C942D097E14B}"/>
          </ac:spMkLst>
        </pc:spChg>
        <pc:spChg chg="add mod">
          <ac:chgData name="Froduald Kabanza" userId="edf393d0-642b-4b9e-8c75-f62133241689" providerId="ADAL" clId="{AB09C514-6253-4CC0-8C7C-457416B9D1B5}" dt="2022-01-20T07:10:33.583" v="11625" actId="20577"/>
          <ac:spMkLst>
            <pc:docMk/>
            <pc:sldMk cId="3175463291" sldId="714"/>
            <ac:spMk id="25" creationId="{73A42356-A101-4BF7-BB54-B71C8C00C1F8}"/>
          </ac:spMkLst>
        </pc:spChg>
        <pc:spChg chg="add mod">
          <ac:chgData name="Froduald Kabanza" userId="edf393d0-642b-4b9e-8c75-f62133241689" providerId="ADAL" clId="{AB09C514-6253-4CC0-8C7C-457416B9D1B5}" dt="2022-01-20T07:10:53.204" v="11632" actId="14100"/>
          <ac:spMkLst>
            <pc:docMk/>
            <pc:sldMk cId="3175463291" sldId="714"/>
            <ac:spMk id="26" creationId="{1F408DCF-8E6D-49DE-A732-B3E45A0468F6}"/>
          </ac:spMkLst>
        </pc:spChg>
        <pc:spChg chg="del mod">
          <ac:chgData name="Froduald Kabanza" userId="edf393d0-642b-4b9e-8c75-f62133241689" providerId="ADAL" clId="{AB09C514-6253-4CC0-8C7C-457416B9D1B5}" dt="2022-01-20T07:02:27.300" v="11266" actId="478"/>
          <ac:spMkLst>
            <pc:docMk/>
            <pc:sldMk cId="3175463291" sldId="714"/>
            <ac:spMk id="30" creationId="{B97ED532-423B-44B1-8968-88AA52178C8C}"/>
          </ac:spMkLst>
        </pc:spChg>
        <pc:spChg chg="del mod">
          <ac:chgData name="Froduald Kabanza" userId="edf393d0-642b-4b9e-8c75-f62133241689" providerId="ADAL" clId="{AB09C514-6253-4CC0-8C7C-457416B9D1B5}" dt="2022-01-20T07:02:27.300" v="11266" actId="478"/>
          <ac:spMkLst>
            <pc:docMk/>
            <pc:sldMk cId="3175463291" sldId="714"/>
            <ac:spMk id="32" creationId="{F55E4528-9F1E-415B-9388-9BF9212141A7}"/>
          </ac:spMkLst>
        </pc:spChg>
        <pc:spChg chg="del">
          <ac:chgData name="Froduald Kabanza" userId="edf393d0-642b-4b9e-8c75-f62133241689" providerId="ADAL" clId="{AB09C514-6253-4CC0-8C7C-457416B9D1B5}" dt="2022-01-20T06:35:08.783" v="10862" actId="478"/>
          <ac:spMkLst>
            <pc:docMk/>
            <pc:sldMk cId="3175463291" sldId="714"/>
            <ac:spMk id="33" creationId="{99CDD3FC-CD61-4395-A5C6-2299ADBFA5DA}"/>
          </ac:spMkLst>
        </pc:spChg>
        <pc:spChg chg="del mod">
          <ac:chgData name="Froduald Kabanza" userId="edf393d0-642b-4b9e-8c75-f62133241689" providerId="ADAL" clId="{AB09C514-6253-4CC0-8C7C-457416B9D1B5}" dt="2022-01-20T07:02:27.300" v="11266" actId="478"/>
          <ac:spMkLst>
            <pc:docMk/>
            <pc:sldMk cId="3175463291" sldId="714"/>
            <ac:spMk id="40962" creationId="{0F908173-DC48-4ED6-88A0-49F7E4C6473E}"/>
          </ac:spMkLst>
        </pc:spChg>
        <pc:grpChg chg="add mod">
          <ac:chgData name="Froduald Kabanza" userId="edf393d0-642b-4b9e-8c75-f62133241689" providerId="ADAL" clId="{AB09C514-6253-4CC0-8C7C-457416B9D1B5}" dt="2022-01-20T07:03:04.068" v="11270" actId="1076"/>
          <ac:grpSpMkLst>
            <pc:docMk/>
            <pc:sldMk cId="3175463291" sldId="714"/>
            <ac:grpSpMk id="22" creationId="{3DDB4F12-4805-4A99-96AC-B471C549072F}"/>
          </ac:grpSpMkLst>
        </pc:grpChg>
        <pc:picChg chg="add del mod">
          <ac:chgData name="Froduald Kabanza" userId="edf393d0-642b-4b9e-8c75-f62133241689" providerId="ADAL" clId="{AB09C514-6253-4CC0-8C7C-457416B9D1B5}" dt="2022-01-20T06:42:28.801" v="11068" actId="478"/>
          <ac:picMkLst>
            <pc:docMk/>
            <pc:sldMk cId="3175463291" sldId="714"/>
            <ac:picMk id="4" creationId="{4FECE2AB-772C-4238-8120-7F13D706ACD8}"/>
          </ac:picMkLst>
        </pc:picChg>
        <pc:picChg chg="add mod">
          <ac:chgData name="Froduald Kabanza" userId="edf393d0-642b-4b9e-8c75-f62133241689" providerId="ADAL" clId="{AB09C514-6253-4CC0-8C7C-457416B9D1B5}" dt="2022-01-20T07:03:59.655" v="11280" actId="1076"/>
          <ac:picMkLst>
            <pc:docMk/>
            <pc:sldMk cId="3175463291" sldId="714"/>
            <ac:picMk id="7" creationId="{3B1116A5-8449-4B24-8428-B8B404810BEB}"/>
          </ac:picMkLst>
        </pc:picChg>
        <pc:picChg chg="del mod">
          <ac:chgData name="Froduald Kabanza" userId="edf393d0-642b-4b9e-8c75-f62133241689" providerId="ADAL" clId="{AB09C514-6253-4CC0-8C7C-457416B9D1B5}" dt="2022-01-20T07:02:27.300" v="11266" actId="478"/>
          <ac:picMkLst>
            <pc:docMk/>
            <pc:sldMk cId="3175463291" sldId="714"/>
            <ac:picMk id="12" creationId="{03C80A80-AA13-4972-A32F-A2FBC1B4D9D1}"/>
          </ac:picMkLst>
        </pc:picChg>
        <pc:picChg chg="add mod">
          <ac:chgData name="Froduald Kabanza" userId="edf393d0-642b-4b9e-8c75-f62133241689" providerId="ADAL" clId="{AB09C514-6253-4CC0-8C7C-457416B9D1B5}" dt="2022-01-20T07:08:07.827" v="11489" actId="1076"/>
          <ac:picMkLst>
            <pc:docMk/>
            <pc:sldMk cId="3175463291" sldId="714"/>
            <ac:picMk id="15" creationId="{02D43ACE-7473-4ED8-B2E5-5971924737EC}"/>
          </ac:picMkLst>
        </pc:picChg>
        <pc:picChg chg="mod">
          <ac:chgData name="Froduald Kabanza" userId="edf393d0-642b-4b9e-8c75-f62133241689" providerId="ADAL" clId="{AB09C514-6253-4CC0-8C7C-457416B9D1B5}" dt="2022-01-20T07:03:04.068" v="11270" actId="1076"/>
          <ac:picMkLst>
            <pc:docMk/>
            <pc:sldMk cId="3175463291" sldId="714"/>
            <ac:picMk id="24" creationId="{AB253CA3-C23B-4A7C-B96F-5EBEEF2188AA}"/>
          </ac:picMkLst>
        </pc:picChg>
      </pc:sldChg>
      <pc:sldChg chg="addSp modSp add mod modNotesTx">
        <pc:chgData name="Froduald Kabanza" userId="edf393d0-642b-4b9e-8c75-f62133241689" providerId="ADAL" clId="{AB09C514-6253-4CC0-8C7C-457416B9D1B5}" dt="2022-01-20T07:41:43.209" v="12711" actId="20577"/>
        <pc:sldMkLst>
          <pc:docMk/>
          <pc:sldMk cId="2596125750" sldId="715"/>
        </pc:sldMkLst>
        <pc:spChg chg="add mod">
          <ac:chgData name="Froduald Kabanza" userId="edf393d0-642b-4b9e-8c75-f62133241689" providerId="ADAL" clId="{AB09C514-6253-4CC0-8C7C-457416B9D1B5}" dt="2022-01-20T07:15:17.923" v="11723" actId="255"/>
          <ac:spMkLst>
            <pc:docMk/>
            <pc:sldMk cId="2596125750" sldId="715"/>
            <ac:spMk id="2" creationId="{84A25FE8-1BE3-4663-BE18-4D0D2325D74B}"/>
          </ac:spMkLst>
        </pc:spChg>
        <pc:spChg chg="mod">
          <ac:chgData name="Froduald Kabanza" userId="edf393d0-642b-4b9e-8c75-f62133241689" providerId="ADAL" clId="{AB09C514-6253-4CC0-8C7C-457416B9D1B5}" dt="2022-01-20T07:15:11.025" v="11722" actId="1076"/>
          <ac:spMkLst>
            <pc:docMk/>
            <pc:sldMk cId="2596125750" sldId="715"/>
            <ac:spMk id="6" creationId="{BDF1662D-EF79-40C5-BA35-EA3615BD1A30}"/>
          </ac:spMkLst>
        </pc:spChg>
        <pc:spChg chg="mod">
          <ac:chgData name="Froduald Kabanza" userId="edf393d0-642b-4b9e-8c75-f62133241689" providerId="ADAL" clId="{AB09C514-6253-4CC0-8C7C-457416B9D1B5}" dt="2022-01-20T07:41:35.185" v="12709" actId="20577"/>
          <ac:spMkLst>
            <pc:docMk/>
            <pc:sldMk cId="2596125750" sldId="715"/>
            <ac:spMk id="12" creationId="{ABBF74B9-EE2C-4025-A781-1B9ECD358537}"/>
          </ac:spMkLst>
        </pc:spChg>
        <pc:spChg chg="mod">
          <ac:chgData name="Froduald Kabanza" userId="edf393d0-642b-4b9e-8c75-f62133241689" providerId="ADAL" clId="{AB09C514-6253-4CC0-8C7C-457416B9D1B5}" dt="2022-01-20T07:41:43.209" v="12711" actId="20577"/>
          <ac:spMkLst>
            <pc:docMk/>
            <pc:sldMk cId="2596125750" sldId="715"/>
            <ac:spMk id="18" creationId="{84B00466-DEE2-4CD4-ACA2-38EB5C283292}"/>
          </ac:spMkLst>
        </pc:spChg>
        <pc:grpChg chg="mod">
          <ac:chgData name="Froduald Kabanza" userId="edf393d0-642b-4b9e-8c75-f62133241689" providerId="ADAL" clId="{AB09C514-6253-4CC0-8C7C-457416B9D1B5}" dt="2022-01-20T07:15:11.025" v="11722" actId="1076"/>
          <ac:grpSpMkLst>
            <pc:docMk/>
            <pc:sldMk cId="2596125750" sldId="715"/>
            <ac:grpSpMk id="9" creationId="{DB5EA4D7-2F5F-442F-80F8-DCD82D5F3D9D}"/>
          </ac:grpSpMkLst>
        </pc:grpChg>
        <pc:picChg chg="mod">
          <ac:chgData name="Froduald Kabanza" userId="edf393d0-642b-4b9e-8c75-f62133241689" providerId="ADAL" clId="{AB09C514-6253-4CC0-8C7C-457416B9D1B5}" dt="2022-01-20T07:15:11.025" v="11722" actId="1076"/>
          <ac:picMkLst>
            <pc:docMk/>
            <pc:sldMk cId="2596125750" sldId="715"/>
            <ac:picMk id="15" creationId="{33A83DE8-B608-49B2-8FA3-122709B97A47}"/>
          </ac:picMkLst>
        </pc:picChg>
      </pc:sldChg>
      <pc:sldChg chg="add del">
        <pc:chgData name="Froduald Kabanza" userId="edf393d0-642b-4b9e-8c75-f62133241689" providerId="ADAL" clId="{AB09C514-6253-4CC0-8C7C-457416B9D1B5}" dt="2022-01-20T07:12:43.883" v="11634" actId="2696"/>
        <pc:sldMkLst>
          <pc:docMk/>
          <pc:sldMk cId="2741022315" sldId="715"/>
        </pc:sldMkLst>
      </pc:sldChg>
      <pc:sldChg chg="delSp modSp add mod modNotesTx">
        <pc:chgData name="Froduald Kabanza" userId="edf393d0-642b-4b9e-8c75-f62133241689" providerId="ADAL" clId="{AB09C514-6253-4CC0-8C7C-457416B9D1B5}" dt="2022-01-20T09:17:50.078" v="13399" actId="20577"/>
        <pc:sldMkLst>
          <pc:docMk/>
          <pc:sldMk cId="324724254" sldId="716"/>
        </pc:sldMkLst>
        <pc:spChg chg="mod">
          <ac:chgData name="Froduald Kabanza" userId="edf393d0-642b-4b9e-8c75-f62133241689" providerId="ADAL" clId="{AB09C514-6253-4CC0-8C7C-457416B9D1B5}" dt="2022-01-20T09:15:58.836" v="13357"/>
          <ac:spMkLst>
            <pc:docMk/>
            <pc:sldMk cId="324724254" sldId="716"/>
            <ac:spMk id="5" creationId="{C37DEE60-A719-47B0-BCE0-15E8D2919BC4}"/>
          </ac:spMkLst>
        </pc:spChg>
        <pc:spChg chg="mod">
          <ac:chgData name="Froduald Kabanza" userId="edf393d0-642b-4b9e-8c75-f62133241689" providerId="ADAL" clId="{AB09C514-6253-4CC0-8C7C-457416B9D1B5}" dt="2022-01-20T09:16:08.095" v="13379" actId="20577"/>
          <ac:spMkLst>
            <pc:docMk/>
            <pc:sldMk cId="324724254" sldId="716"/>
            <ac:spMk id="29698" creationId="{921C408D-CC23-41DB-B791-F54E9DE80EC4}"/>
          </ac:spMkLst>
        </pc:spChg>
        <pc:spChg chg="mod">
          <ac:chgData name="Froduald Kabanza" userId="edf393d0-642b-4b9e-8c75-f62133241689" providerId="ADAL" clId="{AB09C514-6253-4CC0-8C7C-457416B9D1B5}" dt="2022-01-20T09:17:50.078" v="13399" actId="20577"/>
          <ac:spMkLst>
            <pc:docMk/>
            <pc:sldMk cId="324724254" sldId="716"/>
            <ac:spMk id="29702" creationId="{5D9BCDBA-92A1-48FC-ADE1-E3511EEFD355}"/>
          </ac:spMkLst>
        </pc:spChg>
        <pc:picChg chg="del">
          <ac:chgData name="Froduald Kabanza" userId="edf393d0-642b-4b9e-8c75-f62133241689" providerId="ADAL" clId="{AB09C514-6253-4CC0-8C7C-457416B9D1B5}" dt="2022-01-20T09:16:12.765" v="13380" actId="478"/>
          <ac:picMkLst>
            <pc:docMk/>
            <pc:sldMk cId="324724254" sldId="716"/>
            <ac:picMk id="29703" creationId="{E9362959-53B3-4DE2-8805-D27DC7261ADE}"/>
          </ac:picMkLst>
        </pc:picChg>
      </pc:sldChg>
      <pc:sldChg chg="modSp add mod">
        <pc:chgData name="Froduald Kabanza" userId="edf393d0-642b-4b9e-8c75-f62133241689" providerId="ADAL" clId="{AB09C514-6253-4CC0-8C7C-457416B9D1B5}" dt="2022-01-20T09:18:13.030" v="13425" actId="20577"/>
        <pc:sldMkLst>
          <pc:docMk/>
          <pc:sldMk cId="2717736005" sldId="717"/>
        </pc:sldMkLst>
        <pc:spChg chg="mod">
          <ac:chgData name="Froduald Kabanza" userId="edf393d0-642b-4b9e-8c75-f62133241689" providerId="ADAL" clId="{AB09C514-6253-4CC0-8C7C-457416B9D1B5}" dt="2022-01-20T09:18:13.030" v="13425" actId="20577"/>
          <ac:spMkLst>
            <pc:docMk/>
            <pc:sldMk cId="2717736005" sldId="717"/>
            <ac:spMk id="29702" creationId="{5D9BCDBA-92A1-48FC-ADE1-E3511EEFD355}"/>
          </ac:spMkLst>
        </pc:spChg>
      </pc:sldChg>
      <pc:sldChg chg="del">
        <pc:chgData name="Froduald Kabanza" userId="edf393d0-642b-4b9e-8c75-f62133241689" providerId="ADAL" clId="{AB09C514-6253-4CC0-8C7C-457416B9D1B5}" dt="2022-01-18T18:07:46.334" v="34" actId="2696"/>
        <pc:sldMkLst>
          <pc:docMk/>
          <pc:sldMk cId="1649721066" sldId="4507"/>
        </pc:sldMkLst>
      </pc:sldChg>
      <pc:sldChg chg="del">
        <pc:chgData name="Froduald Kabanza" userId="edf393d0-642b-4b9e-8c75-f62133241689" providerId="ADAL" clId="{AB09C514-6253-4CC0-8C7C-457416B9D1B5}" dt="2022-01-18T18:07:46.334" v="34" actId="2696"/>
        <pc:sldMkLst>
          <pc:docMk/>
          <pc:sldMk cId="773646227" sldId="4509"/>
        </pc:sldMkLst>
      </pc:sldChg>
      <pc:sldChg chg="del">
        <pc:chgData name="Froduald Kabanza" userId="edf393d0-642b-4b9e-8c75-f62133241689" providerId="ADAL" clId="{AB09C514-6253-4CC0-8C7C-457416B9D1B5}" dt="2022-01-18T18:07:46.334" v="34" actId="2696"/>
        <pc:sldMkLst>
          <pc:docMk/>
          <pc:sldMk cId="1696488560" sldId="4515"/>
        </pc:sldMkLst>
      </pc:sldChg>
      <pc:sldChg chg="del">
        <pc:chgData name="Froduald Kabanza" userId="edf393d0-642b-4b9e-8c75-f62133241689" providerId="ADAL" clId="{AB09C514-6253-4CC0-8C7C-457416B9D1B5}" dt="2022-01-18T18:07:46.334" v="34" actId="2696"/>
        <pc:sldMkLst>
          <pc:docMk/>
          <pc:sldMk cId="3963301562" sldId="4516"/>
        </pc:sldMkLst>
      </pc:sldChg>
      <pc:sldChg chg="del">
        <pc:chgData name="Froduald Kabanza" userId="edf393d0-642b-4b9e-8c75-f62133241689" providerId="ADAL" clId="{AB09C514-6253-4CC0-8C7C-457416B9D1B5}" dt="2022-01-18T18:07:46.334" v="34" actId="2696"/>
        <pc:sldMkLst>
          <pc:docMk/>
          <pc:sldMk cId="513111251" sldId="4518"/>
        </pc:sldMkLst>
      </pc:sldChg>
      <pc:sldChg chg="del">
        <pc:chgData name="Froduald Kabanza" userId="edf393d0-642b-4b9e-8c75-f62133241689" providerId="ADAL" clId="{AB09C514-6253-4CC0-8C7C-457416B9D1B5}" dt="2022-01-18T18:07:46.334" v="34" actId="2696"/>
        <pc:sldMkLst>
          <pc:docMk/>
          <pc:sldMk cId="3897314829" sldId="4519"/>
        </pc:sldMkLst>
      </pc:sldChg>
      <pc:sldChg chg="del">
        <pc:chgData name="Froduald Kabanza" userId="edf393d0-642b-4b9e-8c75-f62133241689" providerId="ADAL" clId="{AB09C514-6253-4CC0-8C7C-457416B9D1B5}" dt="2022-01-18T18:07:46.334" v="34" actId="2696"/>
        <pc:sldMkLst>
          <pc:docMk/>
          <pc:sldMk cId="3057729708" sldId="4520"/>
        </pc:sldMkLst>
      </pc:sldChg>
      <pc:sldChg chg="del">
        <pc:chgData name="Froduald Kabanza" userId="edf393d0-642b-4b9e-8c75-f62133241689" providerId="ADAL" clId="{AB09C514-6253-4CC0-8C7C-457416B9D1B5}" dt="2022-01-18T18:07:46.334" v="34" actId="2696"/>
        <pc:sldMkLst>
          <pc:docMk/>
          <pc:sldMk cId="3667664881" sldId="4522"/>
        </pc:sldMkLst>
      </pc:sldChg>
      <pc:sldChg chg="del">
        <pc:chgData name="Froduald Kabanza" userId="edf393d0-642b-4b9e-8c75-f62133241689" providerId="ADAL" clId="{AB09C514-6253-4CC0-8C7C-457416B9D1B5}" dt="2022-01-18T18:07:46.334" v="34" actId="2696"/>
        <pc:sldMkLst>
          <pc:docMk/>
          <pc:sldMk cId="2774597851" sldId="4524"/>
        </pc:sldMkLst>
      </pc:sldChg>
      <pc:sldChg chg="del">
        <pc:chgData name="Froduald Kabanza" userId="edf393d0-642b-4b9e-8c75-f62133241689" providerId="ADAL" clId="{AB09C514-6253-4CC0-8C7C-457416B9D1B5}" dt="2022-01-18T18:07:46.334" v="34" actId="2696"/>
        <pc:sldMkLst>
          <pc:docMk/>
          <pc:sldMk cId="1346268480" sldId="4525"/>
        </pc:sldMkLst>
      </pc:sldChg>
      <pc:sldChg chg="del">
        <pc:chgData name="Froduald Kabanza" userId="edf393d0-642b-4b9e-8c75-f62133241689" providerId="ADAL" clId="{AB09C514-6253-4CC0-8C7C-457416B9D1B5}" dt="2022-01-18T18:07:46.334" v="34" actId="2696"/>
        <pc:sldMkLst>
          <pc:docMk/>
          <pc:sldMk cId="3961813144" sldId="4526"/>
        </pc:sldMkLst>
      </pc:sldChg>
      <pc:sldChg chg="del">
        <pc:chgData name="Froduald Kabanza" userId="edf393d0-642b-4b9e-8c75-f62133241689" providerId="ADAL" clId="{AB09C514-6253-4CC0-8C7C-457416B9D1B5}" dt="2022-01-18T18:07:46.334" v="34" actId="2696"/>
        <pc:sldMkLst>
          <pc:docMk/>
          <pc:sldMk cId="2973499226" sldId="4527"/>
        </pc:sldMkLst>
      </pc:sldChg>
      <pc:sldChg chg="del">
        <pc:chgData name="Froduald Kabanza" userId="edf393d0-642b-4b9e-8c75-f62133241689" providerId="ADAL" clId="{AB09C514-6253-4CC0-8C7C-457416B9D1B5}" dt="2022-01-18T18:07:46.334" v="34" actId="2696"/>
        <pc:sldMkLst>
          <pc:docMk/>
          <pc:sldMk cId="2266241534" sldId="4528"/>
        </pc:sldMkLst>
      </pc:sldChg>
      <pc:sldChg chg="del">
        <pc:chgData name="Froduald Kabanza" userId="edf393d0-642b-4b9e-8c75-f62133241689" providerId="ADAL" clId="{AB09C514-6253-4CC0-8C7C-457416B9D1B5}" dt="2022-01-18T18:07:46.334" v="34" actId="2696"/>
        <pc:sldMkLst>
          <pc:docMk/>
          <pc:sldMk cId="1329600981" sldId="4529"/>
        </pc:sldMkLst>
      </pc:sldChg>
      <pc:sldChg chg="del">
        <pc:chgData name="Froduald Kabanza" userId="edf393d0-642b-4b9e-8c75-f62133241689" providerId="ADAL" clId="{AB09C514-6253-4CC0-8C7C-457416B9D1B5}" dt="2022-01-18T18:07:46.334" v="34" actId="2696"/>
        <pc:sldMkLst>
          <pc:docMk/>
          <pc:sldMk cId="3375036596" sldId="4530"/>
        </pc:sldMkLst>
      </pc:sldChg>
      <pc:sldMasterChg chg="modSp modSldLayout">
        <pc:chgData name="Froduald Kabanza" userId="edf393d0-642b-4b9e-8c75-f62133241689" providerId="ADAL" clId="{AB09C514-6253-4CC0-8C7C-457416B9D1B5}" dt="2022-01-18T18:20:47.632" v="165"/>
        <pc:sldMasterMkLst>
          <pc:docMk/>
          <pc:sldMasterMk cId="0" sldId="2147483684"/>
        </pc:sldMasterMkLst>
        <pc:spChg chg="mod">
          <ac:chgData name="Froduald Kabanza" userId="edf393d0-642b-4b9e-8c75-f62133241689" providerId="ADAL" clId="{AB09C514-6253-4CC0-8C7C-457416B9D1B5}" dt="2022-01-18T18:20:47.632" v="165"/>
          <ac:spMkLst>
            <pc:docMk/>
            <pc:sldMasterMk cId="0" sldId="2147483684"/>
            <ac:spMk id="5" creationId="{00000000-0000-0000-0000-000000000000}"/>
          </ac:spMkLst>
        </pc:spChg>
        <pc:sldLayoutChg chg="modSp">
          <pc:chgData name="Froduald Kabanza" userId="edf393d0-642b-4b9e-8c75-f62133241689" providerId="ADAL" clId="{AB09C514-6253-4CC0-8C7C-457416B9D1B5}" dt="2022-01-18T18:20:47.632" v="165"/>
          <pc:sldLayoutMkLst>
            <pc:docMk/>
            <pc:sldMasterMk cId="0" sldId="2147483675"/>
            <pc:sldLayoutMk cId="1877467656" sldId="2147483676"/>
          </pc:sldLayoutMkLst>
          <pc:spChg chg="mod">
            <ac:chgData name="Froduald Kabanza" userId="edf393d0-642b-4b9e-8c75-f62133241689" providerId="ADAL" clId="{AB09C514-6253-4CC0-8C7C-457416B9D1B5}" dt="2022-01-18T18:20:47.632" v="165"/>
            <ac:spMkLst>
              <pc:docMk/>
              <pc:sldMasterMk cId="0" sldId="2147483675"/>
              <pc:sldLayoutMk cId="1877467656" sldId="2147483676"/>
              <ac:spMk id="5" creationId="{00000000-0000-0000-0000-000000000000}"/>
            </ac:spMkLst>
          </pc:spChg>
        </pc:sldLayoutChg>
        <pc:sldLayoutChg chg="modSp">
          <pc:chgData name="Froduald Kabanza" userId="edf393d0-642b-4b9e-8c75-f62133241689" providerId="ADAL" clId="{AB09C514-6253-4CC0-8C7C-457416B9D1B5}" dt="2022-01-18T18:20:47.632" v="165"/>
          <pc:sldLayoutMkLst>
            <pc:docMk/>
            <pc:sldMasterMk cId="0" sldId="2147483675"/>
            <pc:sldLayoutMk cId="3378472747" sldId="2147483678"/>
          </pc:sldLayoutMkLst>
          <pc:spChg chg="mod">
            <ac:chgData name="Froduald Kabanza" userId="edf393d0-642b-4b9e-8c75-f62133241689" providerId="ADAL" clId="{AB09C514-6253-4CC0-8C7C-457416B9D1B5}" dt="2022-01-18T18:20:47.632" v="165"/>
            <ac:spMkLst>
              <pc:docMk/>
              <pc:sldMasterMk cId="0" sldId="2147483675"/>
              <pc:sldLayoutMk cId="3378472747" sldId="2147483678"/>
              <ac:spMk id="5" creationId="{00000000-0000-0000-0000-000000000000}"/>
            </ac:spMkLst>
          </pc:spChg>
        </pc:sldLayoutChg>
        <pc:sldLayoutChg chg="modSp">
          <pc:chgData name="Froduald Kabanza" userId="edf393d0-642b-4b9e-8c75-f62133241689" providerId="ADAL" clId="{AB09C514-6253-4CC0-8C7C-457416B9D1B5}" dt="2022-01-18T18:20:47.632" v="165"/>
          <pc:sldLayoutMkLst>
            <pc:docMk/>
            <pc:sldMasterMk cId="0" sldId="2147483675"/>
            <pc:sldLayoutMk cId="3265422769" sldId="2147483679"/>
          </pc:sldLayoutMkLst>
          <pc:spChg chg="mod">
            <ac:chgData name="Froduald Kabanza" userId="edf393d0-642b-4b9e-8c75-f62133241689" providerId="ADAL" clId="{AB09C514-6253-4CC0-8C7C-457416B9D1B5}" dt="2022-01-18T18:20:47.632" v="165"/>
            <ac:spMkLst>
              <pc:docMk/>
              <pc:sldMasterMk cId="0" sldId="2147483675"/>
              <pc:sldLayoutMk cId="3265422769" sldId="2147483679"/>
              <ac:spMk id="6" creationId="{00000000-0000-0000-0000-000000000000}"/>
            </ac:spMkLst>
          </pc:spChg>
        </pc:sldLayoutChg>
        <pc:sldLayoutChg chg="modSp">
          <pc:chgData name="Froduald Kabanza" userId="edf393d0-642b-4b9e-8c75-f62133241689" providerId="ADAL" clId="{AB09C514-6253-4CC0-8C7C-457416B9D1B5}" dt="2022-01-18T18:20:47.632" v="165"/>
          <pc:sldLayoutMkLst>
            <pc:docMk/>
            <pc:sldMasterMk cId="0" sldId="2147483675"/>
            <pc:sldLayoutMk cId="1945514815" sldId="2147483681"/>
          </pc:sldLayoutMkLst>
          <pc:spChg chg="mod">
            <ac:chgData name="Froduald Kabanza" userId="edf393d0-642b-4b9e-8c75-f62133241689" providerId="ADAL" clId="{AB09C514-6253-4CC0-8C7C-457416B9D1B5}" dt="2022-01-18T18:20:47.632" v="165"/>
            <ac:spMkLst>
              <pc:docMk/>
              <pc:sldMasterMk cId="0" sldId="2147483675"/>
              <pc:sldLayoutMk cId="1945514815" sldId="2147483681"/>
              <ac:spMk id="4" creationId="{00000000-0000-0000-0000-000000000000}"/>
            </ac:spMkLst>
          </pc:spChg>
        </pc:sldLayoutChg>
        <pc:sldLayoutChg chg="modSp">
          <pc:chgData name="Froduald Kabanza" userId="edf393d0-642b-4b9e-8c75-f62133241689" providerId="ADAL" clId="{AB09C514-6253-4CC0-8C7C-457416B9D1B5}" dt="2022-01-18T18:20:47.632" v="165"/>
          <pc:sldLayoutMkLst>
            <pc:docMk/>
            <pc:sldMasterMk cId="0" sldId="2147483675"/>
            <pc:sldLayoutMk cId="1921396545" sldId="2147483682"/>
          </pc:sldLayoutMkLst>
          <pc:spChg chg="mod">
            <ac:chgData name="Froduald Kabanza" userId="edf393d0-642b-4b9e-8c75-f62133241689" providerId="ADAL" clId="{AB09C514-6253-4CC0-8C7C-457416B9D1B5}" dt="2022-01-18T18:20:47.632" v="165"/>
            <ac:spMkLst>
              <pc:docMk/>
              <pc:sldMasterMk cId="0" sldId="2147483675"/>
              <pc:sldLayoutMk cId="1921396545" sldId="2147483682"/>
              <ac:spMk id="3" creationId="{00000000-0000-0000-0000-000000000000}"/>
            </ac:spMkLst>
          </pc:spChg>
        </pc:sldLayoutChg>
      </pc:sldMasterChg>
    </pc:docChg>
  </pc:docChgLst>
  <pc:docChgLst>
    <pc:chgData name="Froduald Kabanza" userId="edf393d0-642b-4b9e-8c75-f62133241689" providerId="ADAL" clId="{825C4511-E761-476D-9203-3238D3A6EB59}"/>
    <pc:docChg chg="undo redo custSel addSld delSld modSld sldOrd modMainMaster addSection delSection modSection">
      <pc:chgData name="Froduald Kabanza" userId="edf393d0-642b-4b9e-8c75-f62133241689" providerId="ADAL" clId="{825C4511-E761-476D-9203-3238D3A6EB59}" dt="2022-02-06T00:25:38.568" v="19048" actId="20577"/>
      <pc:docMkLst>
        <pc:docMk/>
      </pc:docMkLst>
      <pc:sldChg chg="del">
        <pc:chgData name="Froduald Kabanza" userId="edf393d0-642b-4b9e-8c75-f62133241689" providerId="ADAL" clId="{825C4511-E761-476D-9203-3238D3A6EB59}" dt="2022-02-04T12:20:40.470" v="57" actId="2696"/>
        <pc:sldMkLst>
          <pc:docMk/>
          <pc:sldMk cId="0" sldId="260"/>
        </pc:sldMkLst>
      </pc:sldChg>
      <pc:sldChg chg="del">
        <pc:chgData name="Froduald Kabanza" userId="edf393d0-642b-4b9e-8c75-f62133241689" providerId="ADAL" clId="{825C4511-E761-476D-9203-3238D3A6EB59}" dt="2022-02-04T12:20:40.470" v="57" actId="2696"/>
        <pc:sldMkLst>
          <pc:docMk/>
          <pc:sldMk cId="0" sldId="261"/>
        </pc:sldMkLst>
      </pc:sldChg>
      <pc:sldChg chg="del">
        <pc:chgData name="Froduald Kabanza" userId="edf393d0-642b-4b9e-8c75-f62133241689" providerId="ADAL" clId="{825C4511-E761-476D-9203-3238D3A6EB59}" dt="2022-02-04T12:20:40.470" v="57" actId="2696"/>
        <pc:sldMkLst>
          <pc:docMk/>
          <pc:sldMk cId="0" sldId="262"/>
        </pc:sldMkLst>
      </pc:sldChg>
      <pc:sldChg chg="del">
        <pc:chgData name="Froduald Kabanza" userId="edf393d0-642b-4b9e-8c75-f62133241689" providerId="ADAL" clId="{825C4511-E761-476D-9203-3238D3A6EB59}" dt="2022-02-04T12:20:40.470" v="57" actId="2696"/>
        <pc:sldMkLst>
          <pc:docMk/>
          <pc:sldMk cId="0" sldId="264"/>
        </pc:sldMkLst>
      </pc:sldChg>
      <pc:sldChg chg="del">
        <pc:chgData name="Froduald Kabanza" userId="edf393d0-642b-4b9e-8c75-f62133241689" providerId="ADAL" clId="{825C4511-E761-476D-9203-3238D3A6EB59}" dt="2022-02-04T12:20:40.470" v="57" actId="2696"/>
        <pc:sldMkLst>
          <pc:docMk/>
          <pc:sldMk cId="0" sldId="265"/>
        </pc:sldMkLst>
      </pc:sldChg>
      <pc:sldChg chg="del">
        <pc:chgData name="Froduald Kabanza" userId="edf393d0-642b-4b9e-8c75-f62133241689" providerId="ADAL" clId="{825C4511-E761-476D-9203-3238D3A6EB59}" dt="2022-02-04T12:20:40.470" v="57" actId="2696"/>
        <pc:sldMkLst>
          <pc:docMk/>
          <pc:sldMk cId="0" sldId="268"/>
        </pc:sldMkLst>
      </pc:sldChg>
      <pc:sldChg chg="del">
        <pc:chgData name="Froduald Kabanza" userId="edf393d0-642b-4b9e-8c75-f62133241689" providerId="ADAL" clId="{825C4511-E761-476D-9203-3238D3A6EB59}" dt="2022-02-04T12:20:40.470" v="57" actId="2696"/>
        <pc:sldMkLst>
          <pc:docMk/>
          <pc:sldMk cId="0" sldId="272"/>
        </pc:sldMkLst>
      </pc:sldChg>
      <pc:sldChg chg="del">
        <pc:chgData name="Froduald Kabanza" userId="edf393d0-642b-4b9e-8c75-f62133241689" providerId="ADAL" clId="{825C4511-E761-476D-9203-3238D3A6EB59}" dt="2022-02-04T12:20:40.470" v="57" actId="2696"/>
        <pc:sldMkLst>
          <pc:docMk/>
          <pc:sldMk cId="0" sldId="273"/>
        </pc:sldMkLst>
      </pc:sldChg>
      <pc:sldChg chg="del">
        <pc:chgData name="Froduald Kabanza" userId="edf393d0-642b-4b9e-8c75-f62133241689" providerId="ADAL" clId="{825C4511-E761-476D-9203-3238D3A6EB59}" dt="2022-02-04T12:20:40.470" v="57" actId="2696"/>
        <pc:sldMkLst>
          <pc:docMk/>
          <pc:sldMk cId="0" sldId="274"/>
        </pc:sldMkLst>
      </pc:sldChg>
      <pc:sldChg chg="del">
        <pc:chgData name="Froduald Kabanza" userId="edf393d0-642b-4b9e-8c75-f62133241689" providerId="ADAL" clId="{825C4511-E761-476D-9203-3238D3A6EB59}" dt="2022-02-04T12:20:40.470" v="57" actId="2696"/>
        <pc:sldMkLst>
          <pc:docMk/>
          <pc:sldMk cId="0" sldId="275"/>
        </pc:sldMkLst>
      </pc:sldChg>
      <pc:sldChg chg="del">
        <pc:chgData name="Froduald Kabanza" userId="edf393d0-642b-4b9e-8c75-f62133241689" providerId="ADAL" clId="{825C4511-E761-476D-9203-3238D3A6EB59}" dt="2022-02-04T12:20:40.470" v="57" actId="2696"/>
        <pc:sldMkLst>
          <pc:docMk/>
          <pc:sldMk cId="0" sldId="276"/>
        </pc:sldMkLst>
      </pc:sldChg>
      <pc:sldChg chg="del">
        <pc:chgData name="Froduald Kabanza" userId="edf393d0-642b-4b9e-8c75-f62133241689" providerId="ADAL" clId="{825C4511-E761-476D-9203-3238D3A6EB59}" dt="2022-02-04T12:20:40.470" v="57" actId="2696"/>
        <pc:sldMkLst>
          <pc:docMk/>
          <pc:sldMk cId="0" sldId="277"/>
        </pc:sldMkLst>
      </pc:sldChg>
      <pc:sldChg chg="del">
        <pc:chgData name="Froduald Kabanza" userId="edf393d0-642b-4b9e-8c75-f62133241689" providerId="ADAL" clId="{825C4511-E761-476D-9203-3238D3A6EB59}" dt="2022-02-04T12:20:40.470" v="57" actId="2696"/>
        <pc:sldMkLst>
          <pc:docMk/>
          <pc:sldMk cId="0" sldId="278"/>
        </pc:sldMkLst>
      </pc:sldChg>
      <pc:sldChg chg="del">
        <pc:chgData name="Froduald Kabanza" userId="edf393d0-642b-4b9e-8c75-f62133241689" providerId="ADAL" clId="{825C4511-E761-476D-9203-3238D3A6EB59}" dt="2022-02-04T12:20:40.470" v="57" actId="2696"/>
        <pc:sldMkLst>
          <pc:docMk/>
          <pc:sldMk cId="0" sldId="283"/>
        </pc:sldMkLst>
      </pc:sldChg>
      <pc:sldChg chg="del">
        <pc:chgData name="Froduald Kabanza" userId="edf393d0-642b-4b9e-8c75-f62133241689" providerId="ADAL" clId="{825C4511-E761-476D-9203-3238D3A6EB59}" dt="2022-02-04T12:20:40.470" v="57" actId="2696"/>
        <pc:sldMkLst>
          <pc:docMk/>
          <pc:sldMk cId="0" sldId="284"/>
        </pc:sldMkLst>
      </pc:sldChg>
      <pc:sldChg chg="del">
        <pc:chgData name="Froduald Kabanza" userId="edf393d0-642b-4b9e-8c75-f62133241689" providerId="ADAL" clId="{825C4511-E761-476D-9203-3238D3A6EB59}" dt="2022-02-04T12:20:40.470" v="57" actId="2696"/>
        <pc:sldMkLst>
          <pc:docMk/>
          <pc:sldMk cId="0" sldId="286"/>
        </pc:sldMkLst>
      </pc:sldChg>
      <pc:sldChg chg="del">
        <pc:chgData name="Froduald Kabanza" userId="edf393d0-642b-4b9e-8c75-f62133241689" providerId="ADAL" clId="{825C4511-E761-476D-9203-3238D3A6EB59}" dt="2022-02-04T12:20:40.470" v="57" actId="2696"/>
        <pc:sldMkLst>
          <pc:docMk/>
          <pc:sldMk cId="0" sldId="287"/>
        </pc:sldMkLst>
      </pc:sldChg>
      <pc:sldChg chg="del">
        <pc:chgData name="Froduald Kabanza" userId="edf393d0-642b-4b9e-8c75-f62133241689" providerId="ADAL" clId="{825C4511-E761-476D-9203-3238D3A6EB59}" dt="2022-02-04T12:20:40.470" v="57" actId="2696"/>
        <pc:sldMkLst>
          <pc:docMk/>
          <pc:sldMk cId="0" sldId="290"/>
        </pc:sldMkLst>
      </pc:sldChg>
      <pc:sldChg chg="del">
        <pc:chgData name="Froduald Kabanza" userId="edf393d0-642b-4b9e-8c75-f62133241689" providerId="ADAL" clId="{825C4511-E761-476D-9203-3238D3A6EB59}" dt="2022-02-04T12:20:40.470" v="57" actId="2696"/>
        <pc:sldMkLst>
          <pc:docMk/>
          <pc:sldMk cId="0" sldId="314"/>
        </pc:sldMkLst>
      </pc:sldChg>
      <pc:sldChg chg="del">
        <pc:chgData name="Froduald Kabanza" userId="edf393d0-642b-4b9e-8c75-f62133241689" providerId="ADAL" clId="{825C4511-E761-476D-9203-3238D3A6EB59}" dt="2022-02-04T12:20:40.470" v="57" actId="2696"/>
        <pc:sldMkLst>
          <pc:docMk/>
          <pc:sldMk cId="0" sldId="315"/>
        </pc:sldMkLst>
      </pc:sldChg>
      <pc:sldChg chg="del">
        <pc:chgData name="Froduald Kabanza" userId="edf393d0-642b-4b9e-8c75-f62133241689" providerId="ADAL" clId="{825C4511-E761-476D-9203-3238D3A6EB59}" dt="2022-02-04T12:20:40.470" v="57" actId="2696"/>
        <pc:sldMkLst>
          <pc:docMk/>
          <pc:sldMk cId="0" sldId="316"/>
        </pc:sldMkLst>
      </pc:sldChg>
      <pc:sldChg chg="del">
        <pc:chgData name="Froduald Kabanza" userId="edf393d0-642b-4b9e-8c75-f62133241689" providerId="ADAL" clId="{825C4511-E761-476D-9203-3238D3A6EB59}" dt="2022-02-04T12:20:40.470" v="57" actId="2696"/>
        <pc:sldMkLst>
          <pc:docMk/>
          <pc:sldMk cId="3217276860" sldId="318"/>
        </pc:sldMkLst>
      </pc:sldChg>
      <pc:sldChg chg="del">
        <pc:chgData name="Froduald Kabanza" userId="edf393d0-642b-4b9e-8c75-f62133241689" providerId="ADAL" clId="{825C4511-E761-476D-9203-3238D3A6EB59}" dt="2022-02-04T12:20:40.470" v="57" actId="2696"/>
        <pc:sldMkLst>
          <pc:docMk/>
          <pc:sldMk cId="1707604666" sldId="320"/>
        </pc:sldMkLst>
      </pc:sldChg>
      <pc:sldChg chg="del">
        <pc:chgData name="Froduald Kabanza" userId="edf393d0-642b-4b9e-8c75-f62133241689" providerId="ADAL" clId="{825C4511-E761-476D-9203-3238D3A6EB59}" dt="2022-02-04T12:20:40.470" v="57" actId="2696"/>
        <pc:sldMkLst>
          <pc:docMk/>
          <pc:sldMk cId="3579281604" sldId="321"/>
        </pc:sldMkLst>
      </pc:sldChg>
      <pc:sldChg chg="del">
        <pc:chgData name="Froduald Kabanza" userId="edf393d0-642b-4b9e-8c75-f62133241689" providerId="ADAL" clId="{825C4511-E761-476D-9203-3238D3A6EB59}" dt="2022-02-04T12:20:40.470" v="57" actId="2696"/>
        <pc:sldMkLst>
          <pc:docMk/>
          <pc:sldMk cId="0" sldId="322"/>
        </pc:sldMkLst>
      </pc:sldChg>
      <pc:sldChg chg="del">
        <pc:chgData name="Froduald Kabanza" userId="edf393d0-642b-4b9e-8c75-f62133241689" providerId="ADAL" clId="{825C4511-E761-476D-9203-3238D3A6EB59}" dt="2022-02-04T12:20:40.470" v="57" actId="2696"/>
        <pc:sldMkLst>
          <pc:docMk/>
          <pc:sldMk cId="1814335794" sldId="323"/>
        </pc:sldMkLst>
      </pc:sldChg>
      <pc:sldChg chg="del">
        <pc:chgData name="Froduald Kabanza" userId="edf393d0-642b-4b9e-8c75-f62133241689" providerId="ADAL" clId="{825C4511-E761-476D-9203-3238D3A6EB59}" dt="2022-02-04T12:20:40.470" v="57" actId="2696"/>
        <pc:sldMkLst>
          <pc:docMk/>
          <pc:sldMk cId="1100372346" sldId="324"/>
        </pc:sldMkLst>
      </pc:sldChg>
      <pc:sldChg chg="del">
        <pc:chgData name="Froduald Kabanza" userId="edf393d0-642b-4b9e-8c75-f62133241689" providerId="ADAL" clId="{825C4511-E761-476D-9203-3238D3A6EB59}" dt="2022-02-04T12:20:40.470" v="57" actId="2696"/>
        <pc:sldMkLst>
          <pc:docMk/>
          <pc:sldMk cId="2866661786" sldId="325"/>
        </pc:sldMkLst>
      </pc:sldChg>
      <pc:sldChg chg="del">
        <pc:chgData name="Froduald Kabanza" userId="edf393d0-642b-4b9e-8c75-f62133241689" providerId="ADAL" clId="{825C4511-E761-476D-9203-3238D3A6EB59}" dt="2022-02-04T12:20:40.470" v="57" actId="2696"/>
        <pc:sldMkLst>
          <pc:docMk/>
          <pc:sldMk cId="2424442399" sldId="326"/>
        </pc:sldMkLst>
      </pc:sldChg>
      <pc:sldChg chg="del">
        <pc:chgData name="Froduald Kabanza" userId="edf393d0-642b-4b9e-8c75-f62133241689" providerId="ADAL" clId="{825C4511-E761-476D-9203-3238D3A6EB59}" dt="2022-02-04T12:20:40.470" v="57" actId="2696"/>
        <pc:sldMkLst>
          <pc:docMk/>
          <pc:sldMk cId="0" sldId="327"/>
        </pc:sldMkLst>
      </pc:sldChg>
      <pc:sldChg chg="del">
        <pc:chgData name="Froduald Kabanza" userId="edf393d0-642b-4b9e-8c75-f62133241689" providerId="ADAL" clId="{825C4511-E761-476D-9203-3238D3A6EB59}" dt="2022-02-04T12:20:40.470" v="57" actId="2696"/>
        <pc:sldMkLst>
          <pc:docMk/>
          <pc:sldMk cId="4037519522" sldId="328"/>
        </pc:sldMkLst>
      </pc:sldChg>
      <pc:sldChg chg="del">
        <pc:chgData name="Froduald Kabanza" userId="edf393d0-642b-4b9e-8c75-f62133241689" providerId="ADAL" clId="{825C4511-E761-476D-9203-3238D3A6EB59}" dt="2022-02-04T12:20:40.470" v="57" actId="2696"/>
        <pc:sldMkLst>
          <pc:docMk/>
          <pc:sldMk cId="0" sldId="329"/>
        </pc:sldMkLst>
      </pc:sldChg>
      <pc:sldChg chg="del">
        <pc:chgData name="Froduald Kabanza" userId="edf393d0-642b-4b9e-8c75-f62133241689" providerId="ADAL" clId="{825C4511-E761-476D-9203-3238D3A6EB59}" dt="2022-02-04T12:20:40.470" v="57" actId="2696"/>
        <pc:sldMkLst>
          <pc:docMk/>
          <pc:sldMk cId="0" sldId="330"/>
        </pc:sldMkLst>
      </pc:sldChg>
      <pc:sldChg chg="del">
        <pc:chgData name="Froduald Kabanza" userId="edf393d0-642b-4b9e-8c75-f62133241689" providerId="ADAL" clId="{825C4511-E761-476D-9203-3238D3A6EB59}" dt="2022-02-04T12:20:40.470" v="57" actId="2696"/>
        <pc:sldMkLst>
          <pc:docMk/>
          <pc:sldMk cId="0" sldId="331"/>
        </pc:sldMkLst>
      </pc:sldChg>
      <pc:sldChg chg="modSp mod">
        <pc:chgData name="Froduald Kabanza" userId="edf393d0-642b-4b9e-8c75-f62133241689" providerId="ADAL" clId="{825C4511-E761-476D-9203-3238D3A6EB59}" dt="2022-02-06T00:25:38.568" v="19048" actId="20577"/>
        <pc:sldMkLst>
          <pc:docMk/>
          <pc:sldMk cId="154423500" sldId="332"/>
        </pc:sldMkLst>
        <pc:spChg chg="mod">
          <ac:chgData name="Froduald Kabanza" userId="edf393d0-642b-4b9e-8c75-f62133241689" providerId="ADAL" clId="{825C4511-E761-476D-9203-3238D3A6EB59}" dt="2022-02-06T00:25:38.568" v="19048" actId="20577"/>
          <ac:spMkLst>
            <pc:docMk/>
            <pc:sldMk cId="154423500" sldId="332"/>
            <ac:spMk id="6" creationId="{50B0FB34-D872-45C2-9416-85ECF442F569}"/>
          </ac:spMkLst>
        </pc:spChg>
      </pc:sldChg>
      <pc:sldChg chg="del">
        <pc:chgData name="Froduald Kabanza" userId="edf393d0-642b-4b9e-8c75-f62133241689" providerId="ADAL" clId="{825C4511-E761-476D-9203-3238D3A6EB59}" dt="2022-02-04T12:20:40.470" v="57" actId="2696"/>
        <pc:sldMkLst>
          <pc:docMk/>
          <pc:sldMk cId="3391675613" sldId="333"/>
        </pc:sldMkLst>
      </pc:sldChg>
      <pc:sldChg chg="del">
        <pc:chgData name="Froduald Kabanza" userId="edf393d0-642b-4b9e-8c75-f62133241689" providerId="ADAL" clId="{825C4511-E761-476D-9203-3238D3A6EB59}" dt="2022-02-04T12:20:40.470" v="57" actId="2696"/>
        <pc:sldMkLst>
          <pc:docMk/>
          <pc:sldMk cId="0" sldId="334"/>
        </pc:sldMkLst>
      </pc:sldChg>
      <pc:sldChg chg="del">
        <pc:chgData name="Froduald Kabanza" userId="edf393d0-642b-4b9e-8c75-f62133241689" providerId="ADAL" clId="{825C4511-E761-476D-9203-3238D3A6EB59}" dt="2022-02-04T12:20:40.470" v="57" actId="2696"/>
        <pc:sldMkLst>
          <pc:docMk/>
          <pc:sldMk cId="200355967" sldId="335"/>
        </pc:sldMkLst>
      </pc:sldChg>
      <pc:sldChg chg="del">
        <pc:chgData name="Froduald Kabanza" userId="edf393d0-642b-4b9e-8c75-f62133241689" providerId="ADAL" clId="{825C4511-E761-476D-9203-3238D3A6EB59}" dt="2022-02-04T12:20:40.470" v="57" actId="2696"/>
        <pc:sldMkLst>
          <pc:docMk/>
          <pc:sldMk cId="0" sldId="336"/>
        </pc:sldMkLst>
      </pc:sldChg>
      <pc:sldChg chg="del">
        <pc:chgData name="Froduald Kabanza" userId="edf393d0-642b-4b9e-8c75-f62133241689" providerId="ADAL" clId="{825C4511-E761-476D-9203-3238D3A6EB59}" dt="2022-02-04T12:20:40.470" v="57" actId="2696"/>
        <pc:sldMkLst>
          <pc:docMk/>
          <pc:sldMk cId="2091568452" sldId="337"/>
        </pc:sldMkLst>
      </pc:sldChg>
      <pc:sldChg chg="del">
        <pc:chgData name="Froduald Kabanza" userId="edf393d0-642b-4b9e-8c75-f62133241689" providerId="ADAL" clId="{825C4511-E761-476D-9203-3238D3A6EB59}" dt="2022-02-04T12:20:40.470" v="57" actId="2696"/>
        <pc:sldMkLst>
          <pc:docMk/>
          <pc:sldMk cId="3438637359" sldId="338"/>
        </pc:sldMkLst>
      </pc:sldChg>
      <pc:sldChg chg="del">
        <pc:chgData name="Froduald Kabanza" userId="edf393d0-642b-4b9e-8c75-f62133241689" providerId="ADAL" clId="{825C4511-E761-476D-9203-3238D3A6EB59}" dt="2022-02-04T12:20:40.470" v="57" actId="2696"/>
        <pc:sldMkLst>
          <pc:docMk/>
          <pc:sldMk cId="1904220771" sldId="339"/>
        </pc:sldMkLst>
      </pc:sldChg>
      <pc:sldChg chg="del">
        <pc:chgData name="Froduald Kabanza" userId="edf393d0-642b-4b9e-8c75-f62133241689" providerId="ADAL" clId="{825C4511-E761-476D-9203-3238D3A6EB59}" dt="2022-02-04T12:20:40.470" v="57" actId="2696"/>
        <pc:sldMkLst>
          <pc:docMk/>
          <pc:sldMk cId="1280916642" sldId="340"/>
        </pc:sldMkLst>
      </pc:sldChg>
      <pc:sldChg chg="del">
        <pc:chgData name="Froduald Kabanza" userId="edf393d0-642b-4b9e-8c75-f62133241689" providerId="ADAL" clId="{825C4511-E761-476D-9203-3238D3A6EB59}" dt="2022-02-04T12:20:40.470" v="57" actId="2696"/>
        <pc:sldMkLst>
          <pc:docMk/>
          <pc:sldMk cId="2578703394" sldId="341"/>
        </pc:sldMkLst>
      </pc:sldChg>
      <pc:sldChg chg="del">
        <pc:chgData name="Froduald Kabanza" userId="edf393d0-642b-4b9e-8c75-f62133241689" providerId="ADAL" clId="{825C4511-E761-476D-9203-3238D3A6EB59}" dt="2022-02-04T12:20:40.470" v="57" actId="2696"/>
        <pc:sldMkLst>
          <pc:docMk/>
          <pc:sldMk cId="3330808840" sldId="342"/>
        </pc:sldMkLst>
      </pc:sldChg>
      <pc:sldChg chg="del">
        <pc:chgData name="Froduald Kabanza" userId="edf393d0-642b-4b9e-8c75-f62133241689" providerId="ADAL" clId="{825C4511-E761-476D-9203-3238D3A6EB59}" dt="2022-02-04T12:20:40.470" v="57" actId="2696"/>
        <pc:sldMkLst>
          <pc:docMk/>
          <pc:sldMk cId="1697815425" sldId="343"/>
        </pc:sldMkLst>
      </pc:sldChg>
      <pc:sldChg chg="del">
        <pc:chgData name="Froduald Kabanza" userId="edf393d0-642b-4b9e-8c75-f62133241689" providerId="ADAL" clId="{825C4511-E761-476D-9203-3238D3A6EB59}" dt="2022-02-04T12:20:40.470" v="57" actId="2696"/>
        <pc:sldMkLst>
          <pc:docMk/>
          <pc:sldMk cId="0" sldId="344"/>
        </pc:sldMkLst>
      </pc:sldChg>
      <pc:sldChg chg="del">
        <pc:chgData name="Froduald Kabanza" userId="edf393d0-642b-4b9e-8c75-f62133241689" providerId="ADAL" clId="{825C4511-E761-476D-9203-3238D3A6EB59}" dt="2022-02-04T12:20:40.470" v="57" actId="2696"/>
        <pc:sldMkLst>
          <pc:docMk/>
          <pc:sldMk cId="4251277817" sldId="345"/>
        </pc:sldMkLst>
      </pc:sldChg>
      <pc:sldChg chg="del">
        <pc:chgData name="Froduald Kabanza" userId="edf393d0-642b-4b9e-8c75-f62133241689" providerId="ADAL" clId="{825C4511-E761-476D-9203-3238D3A6EB59}" dt="2022-02-04T12:20:40.470" v="57" actId="2696"/>
        <pc:sldMkLst>
          <pc:docMk/>
          <pc:sldMk cId="3109108702" sldId="346"/>
        </pc:sldMkLst>
      </pc:sldChg>
      <pc:sldChg chg="del">
        <pc:chgData name="Froduald Kabanza" userId="edf393d0-642b-4b9e-8c75-f62133241689" providerId="ADAL" clId="{825C4511-E761-476D-9203-3238D3A6EB59}" dt="2022-02-04T12:20:40.470" v="57" actId="2696"/>
        <pc:sldMkLst>
          <pc:docMk/>
          <pc:sldMk cId="515641038" sldId="347"/>
        </pc:sldMkLst>
      </pc:sldChg>
      <pc:sldChg chg="del">
        <pc:chgData name="Froduald Kabanza" userId="edf393d0-642b-4b9e-8c75-f62133241689" providerId="ADAL" clId="{825C4511-E761-476D-9203-3238D3A6EB59}" dt="2022-02-04T12:20:40.470" v="57" actId="2696"/>
        <pc:sldMkLst>
          <pc:docMk/>
          <pc:sldMk cId="278134352" sldId="348"/>
        </pc:sldMkLst>
      </pc:sldChg>
      <pc:sldChg chg="del">
        <pc:chgData name="Froduald Kabanza" userId="edf393d0-642b-4b9e-8c75-f62133241689" providerId="ADAL" clId="{825C4511-E761-476D-9203-3238D3A6EB59}" dt="2022-02-04T12:20:40.470" v="57" actId="2696"/>
        <pc:sldMkLst>
          <pc:docMk/>
          <pc:sldMk cId="2508412678" sldId="349"/>
        </pc:sldMkLst>
      </pc:sldChg>
      <pc:sldChg chg="del">
        <pc:chgData name="Froduald Kabanza" userId="edf393d0-642b-4b9e-8c75-f62133241689" providerId="ADAL" clId="{825C4511-E761-476D-9203-3238D3A6EB59}" dt="2022-02-04T12:20:40.470" v="57" actId="2696"/>
        <pc:sldMkLst>
          <pc:docMk/>
          <pc:sldMk cId="0" sldId="350"/>
        </pc:sldMkLst>
      </pc:sldChg>
      <pc:sldChg chg="del">
        <pc:chgData name="Froduald Kabanza" userId="edf393d0-642b-4b9e-8c75-f62133241689" providerId="ADAL" clId="{825C4511-E761-476D-9203-3238D3A6EB59}" dt="2022-02-04T12:20:40.470" v="57" actId="2696"/>
        <pc:sldMkLst>
          <pc:docMk/>
          <pc:sldMk cId="0" sldId="351"/>
        </pc:sldMkLst>
      </pc:sldChg>
      <pc:sldChg chg="del">
        <pc:chgData name="Froduald Kabanza" userId="edf393d0-642b-4b9e-8c75-f62133241689" providerId="ADAL" clId="{825C4511-E761-476D-9203-3238D3A6EB59}" dt="2022-02-04T12:20:40.470" v="57" actId="2696"/>
        <pc:sldMkLst>
          <pc:docMk/>
          <pc:sldMk cId="0" sldId="352"/>
        </pc:sldMkLst>
      </pc:sldChg>
      <pc:sldChg chg="del">
        <pc:chgData name="Froduald Kabanza" userId="edf393d0-642b-4b9e-8c75-f62133241689" providerId="ADAL" clId="{825C4511-E761-476D-9203-3238D3A6EB59}" dt="2022-02-04T12:20:40.470" v="57" actId="2696"/>
        <pc:sldMkLst>
          <pc:docMk/>
          <pc:sldMk cId="3498857629" sldId="353"/>
        </pc:sldMkLst>
      </pc:sldChg>
      <pc:sldChg chg="del">
        <pc:chgData name="Froduald Kabanza" userId="edf393d0-642b-4b9e-8c75-f62133241689" providerId="ADAL" clId="{825C4511-E761-476D-9203-3238D3A6EB59}" dt="2022-02-04T12:20:40.470" v="57" actId="2696"/>
        <pc:sldMkLst>
          <pc:docMk/>
          <pc:sldMk cId="0" sldId="354"/>
        </pc:sldMkLst>
      </pc:sldChg>
      <pc:sldChg chg="del">
        <pc:chgData name="Froduald Kabanza" userId="edf393d0-642b-4b9e-8c75-f62133241689" providerId="ADAL" clId="{825C4511-E761-476D-9203-3238D3A6EB59}" dt="2022-02-04T12:20:40.470" v="57" actId="2696"/>
        <pc:sldMkLst>
          <pc:docMk/>
          <pc:sldMk cId="0" sldId="355"/>
        </pc:sldMkLst>
      </pc:sldChg>
      <pc:sldChg chg="del">
        <pc:chgData name="Froduald Kabanza" userId="edf393d0-642b-4b9e-8c75-f62133241689" providerId="ADAL" clId="{825C4511-E761-476D-9203-3238D3A6EB59}" dt="2022-02-04T12:20:40.470" v="57" actId="2696"/>
        <pc:sldMkLst>
          <pc:docMk/>
          <pc:sldMk cId="0" sldId="370"/>
        </pc:sldMkLst>
      </pc:sldChg>
      <pc:sldChg chg="del">
        <pc:chgData name="Froduald Kabanza" userId="edf393d0-642b-4b9e-8c75-f62133241689" providerId="ADAL" clId="{825C4511-E761-476D-9203-3238D3A6EB59}" dt="2022-02-04T12:20:40.470" v="57" actId="2696"/>
        <pc:sldMkLst>
          <pc:docMk/>
          <pc:sldMk cId="0" sldId="371"/>
        </pc:sldMkLst>
      </pc:sldChg>
      <pc:sldChg chg="del">
        <pc:chgData name="Froduald Kabanza" userId="edf393d0-642b-4b9e-8c75-f62133241689" providerId="ADAL" clId="{825C4511-E761-476D-9203-3238D3A6EB59}" dt="2022-02-04T12:20:40.470" v="57" actId="2696"/>
        <pc:sldMkLst>
          <pc:docMk/>
          <pc:sldMk cId="0" sldId="372"/>
        </pc:sldMkLst>
      </pc:sldChg>
      <pc:sldChg chg="del">
        <pc:chgData name="Froduald Kabanza" userId="edf393d0-642b-4b9e-8c75-f62133241689" providerId="ADAL" clId="{825C4511-E761-476D-9203-3238D3A6EB59}" dt="2022-02-04T12:20:40.470" v="57" actId="2696"/>
        <pc:sldMkLst>
          <pc:docMk/>
          <pc:sldMk cId="0" sldId="373"/>
        </pc:sldMkLst>
      </pc:sldChg>
      <pc:sldChg chg="del">
        <pc:chgData name="Froduald Kabanza" userId="edf393d0-642b-4b9e-8c75-f62133241689" providerId="ADAL" clId="{825C4511-E761-476D-9203-3238D3A6EB59}" dt="2022-02-04T12:20:40.470" v="57" actId="2696"/>
        <pc:sldMkLst>
          <pc:docMk/>
          <pc:sldMk cId="0" sldId="374"/>
        </pc:sldMkLst>
      </pc:sldChg>
      <pc:sldChg chg="del">
        <pc:chgData name="Froduald Kabanza" userId="edf393d0-642b-4b9e-8c75-f62133241689" providerId="ADAL" clId="{825C4511-E761-476D-9203-3238D3A6EB59}" dt="2022-02-04T12:20:40.470" v="57" actId="2696"/>
        <pc:sldMkLst>
          <pc:docMk/>
          <pc:sldMk cId="0" sldId="375"/>
        </pc:sldMkLst>
      </pc:sldChg>
      <pc:sldChg chg="del">
        <pc:chgData name="Froduald Kabanza" userId="edf393d0-642b-4b9e-8c75-f62133241689" providerId="ADAL" clId="{825C4511-E761-476D-9203-3238D3A6EB59}" dt="2022-02-04T12:20:40.470" v="57" actId="2696"/>
        <pc:sldMkLst>
          <pc:docMk/>
          <pc:sldMk cId="0" sldId="376"/>
        </pc:sldMkLst>
      </pc:sldChg>
      <pc:sldChg chg="del">
        <pc:chgData name="Froduald Kabanza" userId="edf393d0-642b-4b9e-8c75-f62133241689" providerId="ADAL" clId="{825C4511-E761-476D-9203-3238D3A6EB59}" dt="2022-02-04T12:20:40.470" v="57" actId="2696"/>
        <pc:sldMkLst>
          <pc:docMk/>
          <pc:sldMk cId="0" sldId="377"/>
        </pc:sldMkLst>
      </pc:sldChg>
      <pc:sldChg chg="del">
        <pc:chgData name="Froduald Kabanza" userId="edf393d0-642b-4b9e-8c75-f62133241689" providerId="ADAL" clId="{825C4511-E761-476D-9203-3238D3A6EB59}" dt="2022-02-04T12:20:40.470" v="57" actId="2696"/>
        <pc:sldMkLst>
          <pc:docMk/>
          <pc:sldMk cId="0" sldId="378"/>
        </pc:sldMkLst>
      </pc:sldChg>
      <pc:sldChg chg="del">
        <pc:chgData name="Froduald Kabanza" userId="edf393d0-642b-4b9e-8c75-f62133241689" providerId="ADAL" clId="{825C4511-E761-476D-9203-3238D3A6EB59}" dt="2022-02-04T12:20:40.470" v="57" actId="2696"/>
        <pc:sldMkLst>
          <pc:docMk/>
          <pc:sldMk cId="0" sldId="379"/>
        </pc:sldMkLst>
      </pc:sldChg>
      <pc:sldChg chg="del">
        <pc:chgData name="Froduald Kabanza" userId="edf393d0-642b-4b9e-8c75-f62133241689" providerId="ADAL" clId="{825C4511-E761-476D-9203-3238D3A6EB59}" dt="2022-02-04T12:20:40.470" v="57" actId="2696"/>
        <pc:sldMkLst>
          <pc:docMk/>
          <pc:sldMk cId="0" sldId="380"/>
        </pc:sldMkLst>
      </pc:sldChg>
      <pc:sldChg chg="del">
        <pc:chgData name="Froduald Kabanza" userId="edf393d0-642b-4b9e-8c75-f62133241689" providerId="ADAL" clId="{825C4511-E761-476D-9203-3238D3A6EB59}" dt="2022-02-04T12:20:40.470" v="57" actId="2696"/>
        <pc:sldMkLst>
          <pc:docMk/>
          <pc:sldMk cId="0" sldId="381"/>
        </pc:sldMkLst>
      </pc:sldChg>
      <pc:sldChg chg="del">
        <pc:chgData name="Froduald Kabanza" userId="edf393d0-642b-4b9e-8c75-f62133241689" providerId="ADAL" clId="{825C4511-E761-476D-9203-3238D3A6EB59}" dt="2022-02-04T12:20:40.470" v="57" actId="2696"/>
        <pc:sldMkLst>
          <pc:docMk/>
          <pc:sldMk cId="0" sldId="382"/>
        </pc:sldMkLst>
      </pc:sldChg>
      <pc:sldChg chg="del">
        <pc:chgData name="Froduald Kabanza" userId="edf393d0-642b-4b9e-8c75-f62133241689" providerId="ADAL" clId="{825C4511-E761-476D-9203-3238D3A6EB59}" dt="2022-02-04T12:20:40.470" v="57" actId="2696"/>
        <pc:sldMkLst>
          <pc:docMk/>
          <pc:sldMk cId="0" sldId="383"/>
        </pc:sldMkLst>
      </pc:sldChg>
      <pc:sldChg chg="del">
        <pc:chgData name="Froduald Kabanza" userId="edf393d0-642b-4b9e-8c75-f62133241689" providerId="ADAL" clId="{825C4511-E761-476D-9203-3238D3A6EB59}" dt="2022-02-04T12:20:40.470" v="57" actId="2696"/>
        <pc:sldMkLst>
          <pc:docMk/>
          <pc:sldMk cId="0" sldId="384"/>
        </pc:sldMkLst>
      </pc:sldChg>
      <pc:sldChg chg="del">
        <pc:chgData name="Froduald Kabanza" userId="edf393d0-642b-4b9e-8c75-f62133241689" providerId="ADAL" clId="{825C4511-E761-476D-9203-3238D3A6EB59}" dt="2022-02-04T12:20:40.470" v="57" actId="2696"/>
        <pc:sldMkLst>
          <pc:docMk/>
          <pc:sldMk cId="0" sldId="385"/>
        </pc:sldMkLst>
      </pc:sldChg>
      <pc:sldChg chg="del">
        <pc:chgData name="Froduald Kabanza" userId="edf393d0-642b-4b9e-8c75-f62133241689" providerId="ADAL" clId="{825C4511-E761-476D-9203-3238D3A6EB59}" dt="2022-02-04T12:20:40.470" v="57" actId="2696"/>
        <pc:sldMkLst>
          <pc:docMk/>
          <pc:sldMk cId="0" sldId="386"/>
        </pc:sldMkLst>
      </pc:sldChg>
      <pc:sldChg chg="del">
        <pc:chgData name="Froduald Kabanza" userId="edf393d0-642b-4b9e-8c75-f62133241689" providerId="ADAL" clId="{825C4511-E761-476D-9203-3238D3A6EB59}" dt="2022-02-04T12:20:40.470" v="57" actId="2696"/>
        <pc:sldMkLst>
          <pc:docMk/>
          <pc:sldMk cId="0" sldId="387"/>
        </pc:sldMkLst>
      </pc:sldChg>
      <pc:sldChg chg="del">
        <pc:chgData name="Froduald Kabanza" userId="edf393d0-642b-4b9e-8c75-f62133241689" providerId="ADAL" clId="{825C4511-E761-476D-9203-3238D3A6EB59}" dt="2022-02-04T12:20:40.470" v="57" actId="2696"/>
        <pc:sldMkLst>
          <pc:docMk/>
          <pc:sldMk cId="0" sldId="388"/>
        </pc:sldMkLst>
      </pc:sldChg>
      <pc:sldChg chg="del">
        <pc:chgData name="Froduald Kabanza" userId="edf393d0-642b-4b9e-8c75-f62133241689" providerId="ADAL" clId="{825C4511-E761-476D-9203-3238D3A6EB59}" dt="2022-02-04T12:20:40.470" v="57" actId="2696"/>
        <pc:sldMkLst>
          <pc:docMk/>
          <pc:sldMk cId="0" sldId="389"/>
        </pc:sldMkLst>
      </pc:sldChg>
      <pc:sldChg chg="del">
        <pc:chgData name="Froduald Kabanza" userId="edf393d0-642b-4b9e-8c75-f62133241689" providerId="ADAL" clId="{825C4511-E761-476D-9203-3238D3A6EB59}" dt="2022-02-04T12:20:40.470" v="57" actId="2696"/>
        <pc:sldMkLst>
          <pc:docMk/>
          <pc:sldMk cId="0" sldId="390"/>
        </pc:sldMkLst>
      </pc:sldChg>
      <pc:sldChg chg="del">
        <pc:chgData name="Froduald Kabanza" userId="edf393d0-642b-4b9e-8c75-f62133241689" providerId="ADAL" clId="{825C4511-E761-476D-9203-3238D3A6EB59}" dt="2022-02-04T12:20:40.470" v="57" actId="2696"/>
        <pc:sldMkLst>
          <pc:docMk/>
          <pc:sldMk cId="0" sldId="393"/>
        </pc:sldMkLst>
      </pc:sldChg>
      <pc:sldChg chg="del">
        <pc:chgData name="Froduald Kabanza" userId="edf393d0-642b-4b9e-8c75-f62133241689" providerId="ADAL" clId="{825C4511-E761-476D-9203-3238D3A6EB59}" dt="2022-02-04T12:20:40.470" v="57" actId="2696"/>
        <pc:sldMkLst>
          <pc:docMk/>
          <pc:sldMk cId="0" sldId="394"/>
        </pc:sldMkLst>
      </pc:sldChg>
      <pc:sldChg chg="del">
        <pc:chgData name="Froduald Kabanza" userId="edf393d0-642b-4b9e-8c75-f62133241689" providerId="ADAL" clId="{825C4511-E761-476D-9203-3238D3A6EB59}" dt="2022-02-04T12:20:40.470" v="57" actId="2696"/>
        <pc:sldMkLst>
          <pc:docMk/>
          <pc:sldMk cId="0" sldId="395"/>
        </pc:sldMkLst>
      </pc:sldChg>
      <pc:sldChg chg="del">
        <pc:chgData name="Froduald Kabanza" userId="edf393d0-642b-4b9e-8c75-f62133241689" providerId="ADAL" clId="{825C4511-E761-476D-9203-3238D3A6EB59}" dt="2022-02-04T12:20:40.470" v="57" actId="2696"/>
        <pc:sldMkLst>
          <pc:docMk/>
          <pc:sldMk cId="0" sldId="396"/>
        </pc:sldMkLst>
      </pc:sldChg>
      <pc:sldChg chg="del">
        <pc:chgData name="Froduald Kabanza" userId="edf393d0-642b-4b9e-8c75-f62133241689" providerId="ADAL" clId="{825C4511-E761-476D-9203-3238D3A6EB59}" dt="2022-02-04T12:20:40.470" v="57" actId="2696"/>
        <pc:sldMkLst>
          <pc:docMk/>
          <pc:sldMk cId="0" sldId="399"/>
        </pc:sldMkLst>
      </pc:sldChg>
      <pc:sldChg chg="del">
        <pc:chgData name="Froduald Kabanza" userId="edf393d0-642b-4b9e-8c75-f62133241689" providerId="ADAL" clId="{825C4511-E761-476D-9203-3238D3A6EB59}" dt="2022-02-04T12:20:40.470" v="57" actId="2696"/>
        <pc:sldMkLst>
          <pc:docMk/>
          <pc:sldMk cId="3270955028" sldId="402"/>
        </pc:sldMkLst>
      </pc:sldChg>
      <pc:sldChg chg="del">
        <pc:chgData name="Froduald Kabanza" userId="edf393d0-642b-4b9e-8c75-f62133241689" providerId="ADAL" clId="{825C4511-E761-476D-9203-3238D3A6EB59}" dt="2022-02-04T12:20:40.470" v="57" actId="2696"/>
        <pc:sldMkLst>
          <pc:docMk/>
          <pc:sldMk cId="2240767122" sldId="403"/>
        </pc:sldMkLst>
      </pc:sldChg>
      <pc:sldChg chg="del">
        <pc:chgData name="Froduald Kabanza" userId="edf393d0-642b-4b9e-8c75-f62133241689" providerId="ADAL" clId="{825C4511-E761-476D-9203-3238D3A6EB59}" dt="2022-02-04T12:20:40.470" v="57" actId="2696"/>
        <pc:sldMkLst>
          <pc:docMk/>
          <pc:sldMk cId="106664215" sldId="404"/>
        </pc:sldMkLst>
      </pc:sldChg>
      <pc:sldChg chg="modSp add mod">
        <pc:chgData name="Froduald Kabanza" userId="edf393d0-642b-4b9e-8c75-f62133241689" providerId="ADAL" clId="{825C4511-E761-476D-9203-3238D3A6EB59}" dt="2022-02-06T00:08:48.587" v="18948" actId="5793"/>
        <pc:sldMkLst>
          <pc:docMk/>
          <pc:sldMk cId="0" sldId="405"/>
        </pc:sldMkLst>
        <pc:spChg chg="mod">
          <ac:chgData name="Froduald Kabanza" userId="edf393d0-642b-4b9e-8c75-f62133241689" providerId="ADAL" clId="{825C4511-E761-476D-9203-3238D3A6EB59}" dt="2022-02-06T00:08:48.587" v="18948" actId="5793"/>
          <ac:spMkLst>
            <pc:docMk/>
            <pc:sldMk cId="0" sldId="405"/>
            <ac:spMk id="78850" creationId="{C81B3FC2-3C01-48F2-9B5E-77939DC003EE}"/>
          </ac:spMkLst>
        </pc:spChg>
      </pc:sldChg>
      <pc:sldChg chg="del">
        <pc:chgData name="Froduald Kabanza" userId="edf393d0-642b-4b9e-8c75-f62133241689" providerId="ADAL" clId="{825C4511-E761-476D-9203-3238D3A6EB59}" dt="2022-02-04T12:20:40.470" v="57" actId="2696"/>
        <pc:sldMkLst>
          <pc:docMk/>
          <pc:sldMk cId="404981859" sldId="405"/>
        </pc:sldMkLst>
      </pc:sldChg>
      <pc:sldChg chg="del">
        <pc:chgData name="Froduald Kabanza" userId="edf393d0-642b-4b9e-8c75-f62133241689" providerId="ADAL" clId="{825C4511-E761-476D-9203-3238D3A6EB59}" dt="2022-02-04T12:20:40.470" v="57" actId="2696"/>
        <pc:sldMkLst>
          <pc:docMk/>
          <pc:sldMk cId="3198489829" sldId="408"/>
        </pc:sldMkLst>
      </pc:sldChg>
      <pc:sldChg chg="addSp delSp modSp add mod modAnim modNotesTx">
        <pc:chgData name="Froduald Kabanza" userId="edf393d0-642b-4b9e-8c75-f62133241689" providerId="ADAL" clId="{825C4511-E761-476D-9203-3238D3A6EB59}" dt="2022-02-05T20:11:24.103" v="12655" actId="14100"/>
        <pc:sldMkLst>
          <pc:docMk/>
          <pc:sldMk cId="0" sldId="421"/>
        </pc:sldMkLst>
        <pc:spChg chg="del">
          <ac:chgData name="Froduald Kabanza" userId="edf393d0-642b-4b9e-8c75-f62133241689" providerId="ADAL" clId="{825C4511-E761-476D-9203-3238D3A6EB59}" dt="2022-02-05T16:50:30.175" v="2797" actId="478"/>
          <ac:spMkLst>
            <pc:docMk/>
            <pc:sldMk cId="0" sldId="421"/>
            <ac:spMk id="2" creationId="{0F49F6C5-06BB-4ABB-8588-DBF0836F038B}"/>
          </ac:spMkLst>
        </pc:spChg>
        <pc:spChg chg="del">
          <ac:chgData name="Froduald Kabanza" userId="edf393d0-642b-4b9e-8c75-f62133241689" providerId="ADAL" clId="{825C4511-E761-476D-9203-3238D3A6EB59}" dt="2022-02-05T16:50:35.206" v="2798" actId="478"/>
          <ac:spMkLst>
            <pc:docMk/>
            <pc:sldMk cId="0" sldId="421"/>
            <ac:spMk id="4" creationId="{E611DCD3-78EB-4995-B49F-C2D32D26785C}"/>
          </ac:spMkLst>
        </pc:spChg>
        <pc:spChg chg="del">
          <ac:chgData name="Froduald Kabanza" userId="edf393d0-642b-4b9e-8c75-f62133241689" providerId="ADAL" clId="{825C4511-E761-476D-9203-3238D3A6EB59}" dt="2022-02-05T16:50:35.206" v="2798" actId="478"/>
          <ac:spMkLst>
            <pc:docMk/>
            <pc:sldMk cId="0" sldId="421"/>
            <ac:spMk id="5" creationId="{1D25D655-774E-45E1-9A4F-3AEF023E1687}"/>
          </ac:spMkLst>
        </pc:spChg>
        <pc:spChg chg="del">
          <ac:chgData name="Froduald Kabanza" userId="edf393d0-642b-4b9e-8c75-f62133241689" providerId="ADAL" clId="{825C4511-E761-476D-9203-3238D3A6EB59}" dt="2022-02-05T16:50:35.206" v="2798" actId="478"/>
          <ac:spMkLst>
            <pc:docMk/>
            <pc:sldMk cId="0" sldId="421"/>
            <ac:spMk id="12" creationId="{1D38A0A2-0E6B-4323-8A72-3EE711943136}"/>
          </ac:spMkLst>
        </pc:spChg>
        <pc:spChg chg="mod">
          <ac:chgData name="Froduald Kabanza" userId="edf393d0-642b-4b9e-8c75-f62133241689" providerId="ADAL" clId="{825C4511-E761-476D-9203-3238D3A6EB59}" dt="2022-02-05T20:11:24.103" v="12655" actId="14100"/>
          <ac:spMkLst>
            <pc:docMk/>
            <pc:sldMk cId="0" sldId="421"/>
            <ac:spMk id="31746" creationId="{5893CD92-A877-4262-91CE-0D201DA015DD}"/>
          </ac:spMkLst>
        </pc:spChg>
        <pc:spChg chg="mod">
          <ac:chgData name="Froduald Kabanza" userId="edf393d0-642b-4b9e-8c75-f62133241689" providerId="ADAL" clId="{825C4511-E761-476D-9203-3238D3A6EB59}" dt="2022-02-05T19:33:55.983" v="10517" actId="20577"/>
          <ac:spMkLst>
            <pc:docMk/>
            <pc:sldMk cId="0" sldId="421"/>
            <ac:spMk id="50177" creationId="{600EE3A2-A437-47BA-AA01-5E4EF213E588}"/>
          </ac:spMkLst>
        </pc:spChg>
        <pc:spChg chg="mod">
          <ac:chgData name="Froduald Kabanza" userId="edf393d0-642b-4b9e-8c75-f62133241689" providerId="ADAL" clId="{825C4511-E761-476D-9203-3238D3A6EB59}" dt="2022-02-05T17:17:22.086" v="5150" actId="20577"/>
          <ac:spMkLst>
            <pc:docMk/>
            <pc:sldMk cId="0" sldId="421"/>
            <ac:spMk id="50180" creationId="{9C9C24F0-FBF7-491E-95E8-5608E347E0D4}"/>
          </ac:spMkLst>
        </pc:spChg>
        <pc:spChg chg="del">
          <ac:chgData name="Froduald Kabanza" userId="edf393d0-642b-4b9e-8c75-f62133241689" providerId="ADAL" clId="{825C4511-E761-476D-9203-3238D3A6EB59}" dt="2022-02-05T16:50:35.206" v="2798" actId="478"/>
          <ac:spMkLst>
            <pc:docMk/>
            <pc:sldMk cId="0" sldId="421"/>
            <ac:spMk id="50186" creationId="{A049651E-F00B-4EA6-852E-9D1CB36E76B4}"/>
          </ac:spMkLst>
        </pc:spChg>
        <pc:spChg chg="del">
          <ac:chgData name="Froduald Kabanza" userId="edf393d0-642b-4b9e-8c75-f62133241689" providerId="ADAL" clId="{825C4511-E761-476D-9203-3238D3A6EB59}" dt="2022-02-05T16:50:35.206" v="2798" actId="478"/>
          <ac:spMkLst>
            <pc:docMk/>
            <pc:sldMk cId="0" sldId="421"/>
            <ac:spMk id="50187" creationId="{C55E24FE-3DF5-443C-A9C6-F7CD2333CC4F}"/>
          </ac:spMkLst>
        </pc:spChg>
        <pc:graphicFrameChg chg="add mod modGraphic">
          <ac:chgData name="Froduald Kabanza" userId="edf393d0-642b-4b9e-8c75-f62133241689" providerId="ADAL" clId="{825C4511-E761-476D-9203-3238D3A6EB59}" dt="2022-02-05T19:41:32.982" v="11150" actId="1076"/>
          <ac:graphicFrameMkLst>
            <pc:docMk/>
            <pc:sldMk cId="0" sldId="421"/>
            <ac:graphicFrameMk id="6" creationId="{94799FA0-8E0D-41D9-88E0-12930699C415}"/>
          </ac:graphicFrameMkLst>
        </pc:graphicFrameChg>
        <pc:graphicFrameChg chg="add mod modGraphic">
          <ac:chgData name="Froduald Kabanza" userId="edf393d0-642b-4b9e-8c75-f62133241689" providerId="ADAL" clId="{825C4511-E761-476D-9203-3238D3A6EB59}" dt="2022-02-05T19:41:25.410" v="11147" actId="1076"/>
          <ac:graphicFrameMkLst>
            <pc:docMk/>
            <pc:sldMk cId="0" sldId="421"/>
            <ac:graphicFrameMk id="8" creationId="{9DD48288-6378-4CE9-9601-C02CBD8B2298}"/>
          </ac:graphicFrameMkLst>
        </pc:graphicFrameChg>
        <pc:graphicFrameChg chg="add mod modGraphic">
          <ac:chgData name="Froduald Kabanza" userId="edf393d0-642b-4b9e-8c75-f62133241689" providerId="ADAL" clId="{825C4511-E761-476D-9203-3238D3A6EB59}" dt="2022-02-05T19:41:34.911" v="11151" actId="1076"/>
          <ac:graphicFrameMkLst>
            <pc:docMk/>
            <pc:sldMk cId="0" sldId="421"/>
            <ac:graphicFrameMk id="10" creationId="{A2646F41-3CEE-450A-8B67-E9F26480BE42}"/>
          </ac:graphicFrameMkLst>
        </pc:graphicFrameChg>
        <pc:graphicFrameChg chg="add mod modGraphic">
          <ac:chgData name="Froduald Kabanza" userId="edf393d0-642b-4b9e-8c75-f62133241689" providerId="ADAL" clId="{825C4511-E761-476D-9203-3238D3A6EB59}" dt="2022-02-05T19:41:28.167" v="11148" actId="1076"/>
          <ac:graphicFrameMkLst>
            <pc:docMk/>
            <pc:sldMk cId="0" sldId="421"/>
            <ac:graphicFrameMk id="13" creationId="{F4F7BFED-68CE-4507-8D2F-1B99388800A4}"/>
          </ac:graphicFrameMkLst>
        </pc:graphicFrameChg>
        <pc:graphicFrameChg chg="add mod modGraphic">
          <ac:chgData name="Froduald Kabanza" userId="edf393d0-642b-4b9e-8c75-f62133241689" providerId="ADAL" clId="{825C4511-E761-476D-9203-3238D3A6EB59}" dt="2022-02-05T19:46:45.983" v="11596" actId="1076"/>
          <ac:graphicFrameMkLst>
            <pc:docMk/>
            <pc:sldMk cId="0" sldId="421"/>
            <ac:graphicFrameMk id="15" creationId="{F5ABA7AC-CD52-42FF-8D1B-4CA15829D811}"/>
          </ac:graphicFrameMkLst>
        </pc:graphicFrameChg>
      </pc:sldChg>
      <pc:sldChg chg="delSp modSp add mod">
        <pc:chgData name="Froduald Kabanza" userId="edf393d0-642b-4b9e-8c75-f62133241689" providerId="ADAL" clId="{825C4511-E761-476D-9203-3238D3A6EB59}" dt="2022-02-05T23:32:32.183" v="17561" actId="478"/>
        <pc:sldMkLst>
          <pc:docMk/>
          <pc:sldMk cId="0" sldId="431"/>
        </pc:sldMkLst>
        <pc:spChg chg="del">
          <ac:chgData name="Froduald Kabanza" userId="edf393d0-642b-4b9e-8c75-f62133241689" providerId="ADAL" clId="{825C4511-E761-476D-9203-3238D3A6EB59}" dt="2022-02-05T23:32:25.588" v="17557" actId="478"/>
          <ac:spMkLst>
            <pc:docMk/>
            <pc:sldMk cId="0" sldId="431"/>
            <ac:spMk id="5" creationId="{6D695C08-470A-4E0D-88AB-E733E1470480}"/>
          </ac:spMkLst>
        </pc:spChg>
        <pc:spChg chg="mod">
          <ac:chgData name="Froduald Kabanza" userId="edf393d0-642b-4b9e-8c75-f62133241689" providerId="ADAL" clId="{825C4511-E761-476D-9203-3238D3A6EB59}" dt="2022-02-05T23:32:28.952" v="17559" actId="6549"/>
          <ac:spMkLst>
            <pc:docMk/>
            <pc:sldMk cId="0" sldId="431"/>
            <ac:spMk id="31746" creationId="{E52E33BE-5209-40E4-8900-557A1B46A700}"/>
          </ac:spMkLst>
        </pc:spChg>
        <pc:spChg chg="del mod">
          <ac:chgData name="Froduald Kabanza" userId="edf393d0-642b-4b9e-8c75-f62133241689" providerId="ADAL" clId="{825C4511-E761-476D-9203-3238D3A6EB59}" dt="2022-02-05T23:32:32.183" v="17561" actId="478"/>
          <ac:spMkLst>
            <pc:docMk/>
            <pc:sldMk cId="0" sldId="431"/>
            <ac:spMk id="55305" creationId="{030B7A48-A438-4692-A9C6-4A451A833409}"/>
          </ac:spMkLst>
        </pc:spChg>
        <pc:cxnChg chg="del">
          <ac:chgData name="Froduald Kabanza" userId="edf393d0-642b-4b9e-8c75-f62133241689" providerId="ADAL" clId="{825C4511-E761-476D-9203-3238D3A6EB59}" dt="2022-02-05T23:32:26.608" v="17558" actId="478"/>
          <ac:cxnSpMkLst>
            <pc:docMk/>
            <pc:sldMk cId="0" sldId="431"/>
            <ac:cxnSpMk id="3" creationId="{2AA1B03F-0029-4C95-9930-91A278978A1E}"/>
          </ac:cxnSpMkLst>
        </pc:cxnChg>
      </pc:sldChg>
      <pc:sldChg chg="add">
        <pc:chgData name="Froduald Kabanza" userId="edf393d0-642b-4b9e-8c75-f62133241689" providerId="ADAL" clId="{825C4511-E761-476D-9203-3238D3A6EB59}" dt="2022-02-05T23:41:07.013" v="17607"/>
        <pc:sldMkLst>
          <pc:docMk/>
          <pc:sldMk cId="0" sldId="432"/>
        </pc:sldMkLst>
      </pc:sldChg>
      <pc:sldChg chg="modSp add mod">
        <pc:chgData name="Froduald Kabanza" userId="edf393d0-642b-4b9e-8c75-f62133241689" providerId="ADAL" clId="{825C4511-E761-476D-9203-3238D3A6EB59}" dt="2022-02-05T23:37:21.717" v="17569" actId="5793"/>
        <pc:sldMkLst>
          <pc:docMk/>
          <pc:sldMk cId="0" sldId="433"/>
        </pc:sldMkLst>
        <pc:graphicFrameChg chg="modGraphic">
          <ac:chgData name="Froduald Kabanza" userId="edf393d0-642b-4b9e-8c75-f62133241689" providerId="ADAL" clId="{825C4511-E761-476D-9203-3238D3A6EB59}" dt="2022-02-05T23:37:21.717" v="17569" actId="5793"/>
          <ac:graphicFrameMkLst>
            <pc:docMk/>
            <pc:sldMk cId="0" sldId="433"/>
            <ac:graphicFrameMk id="7" creationId="{9E44B1FB-F286-433C-A084-F1B4D2882263}"/>
          </ac:graphicFrameMkLst>
        </pc:graphicFrameChg>
      </pc:sldChg>
      <pc:sldChg chg="add del modNotesTx">
        <pc:chgData name="Froduald Kabanza" userId="edf393d0-642b-4b9e-8c75-f62133241689" providerId="ADAL" clId="{825C4511-E761-476D-9203-3238D3A6EB59}" dt="2022-02-05T23:45:12.842" v="17732" actId="20577"/>
        <pc:sldMkLst>
          <pc:docMk/>
          <pc:sldMk cId="0" sldId="434"/>
        </pc:sldMkLst>
      </pc:sldChg>
      <pc:sldChg chg="add">
        <pc:chgData name="Froduald Kabanza" userId="edf393d0-642b-4b9e-8c75-f62133241689" providerId="ADAL" clId="{825C4511-E761-476D-9203-3238D3A6EB59}" dt="2022-02-05T23:41:07.013" v="17607"/>
        <pc:sldMkLst>
          <pc:docMk/>
          <pc:sldMk cId="0" sldId="438"/>
        </pc:sldMkLst>
      </pc:sldChg>
      <pc:sldChg chg="add">
        <pc:chgData name="Froduald Kabanza" userId="edf393d0-642b-4b9e-8c75-f62133241689" providerId="ADAL" clId="{825C4511-E761-476D-9203-3238D3A6EB59}" dt="2022-02-05T23:41:07.013" v="17607"/>
        <pc:sldMkLst>
          <pc:docMk/>
          <pc:sldMk cId="0" sldId="439"/>
        </pc:sldMkLst>
      </pc:sldChg>
      <pc:sldChg chg="modSp add del mod modAnim modNotesTx">
        <pc:chgData name="Froduald Kabanza" userId="edf393d0-642b-4b9e-8c75-f62133241689" providerId="ADAL" clId="{825C4511-E761-476D-9203-3238D3A6EB59}" dt="2022-02-05T19:33:36.746" v="10515" actId="2696"/>
        <pc:sldMkLst>
          <pc:docMk/>
          <pc:sldMk cId="0" sldId="454"/>
        </pc:sldMkLst>
        <pc:spChg chg="mod">
          <ac:chgData name="Froduald Kabanza" userId="edf393d0-642b-4b9e-8c75-f62133241689" providerId="ADAL" clId="{825C4511-E761-476D-9203-3238D3A6EB59}" dt="2022-02-05T19:08:42.803" v="9944" actId="20577"/>
          <ac:spMkLst>
            <pc:docMk/>
            <pc:sldMk cId="0" sldId="454"/>
            <ac:spMk id="32769" creationId="{8C3B015C-5586-40EC-8184-20DA953C53AB}"/>
          </ac:spMkLst>
        </pc:spChg>
        <pc:spChg chg="mod">
          <ac:chgData name="Froduald Kabanza" userId="edf393d0-642b-4b9e-8c75-f62133241689" providerId="ADAL" clId="{825C4511-E761-476D-9203-3238D3A6EB59}" dt="2022-02-05T19:09:24.672" v="9965" actId="20577"/>
          <ac:spMkLst>
            <pc:docMk/>
            <pc:sldMk cId="0" sldId="454"/>
            <ac:spMk id="32770" creationId="{FD348E6A-F709-4F1C-8A84-1FD6F886A936}"/>
          </ac:spMkLst>
        </pc:spChg>
      </pc:sldChg>
      <pc:sldChg chg="modSp mod modNotesTx">
        <pc:chgData name="Froduald Kabanza" userId="edf393d0-642b-4b9e-8c75-f62133241689" providerId="ADAL" clId="{825C4511-E761-476D-9203-3238D3A6EB59}" dt="2022-02-06T00:09:45.462" v="19003" actId="114"/>
        <pc:sldMkLst>
          <pc:docMk/>
          <pc:sldMk cId="0" sldId="585"/>
        </pc:sldMkLst>
        <pc:spChg chg="mod">
          <ac:chgData name="Froduald Kabanza" userId="edf393d0-642b-4b9e-8c75-f62133241689" providerId="ADAL" clId="{825C4511-E761-476D-9203-3238D3A6EB59}" dt="2022-02-04T12:26:08.137" v="244" actId="20577"/>
          <ac:spMkLst>
            <pc:docMk/>
            <pc:sldMk cId="0" sldId="585"/>
            <ac:spMk id="5122" creationId="{00000000-0000-0000-0000-000000000000}"/>
          </ac:spMkLst>
        </pc:spChg>
        <pc:spChg chg="mod">
          <ac:chgData name="Froduald Kabanza" userId="edf393d0-642b-4b9e-8c75-f62133241689" providerId="ADAL" clId="{825C4511-E761-476D-9203-3238D3A6EB59}" dt="2022-02-06T00:09:45.462" v="19003" actId="114"/>
          <ac:spMkLst>
            <pc:docMk/>
            <pc:sldMk cId="0" sldId="585"/>
            <ac:spMk id="5123" creationId="{00000000-0000-0000-0000-000000000000}"/>
          </ac:spMkLst>
        </pc:spChg>
      </pc:sldChg>
      <pc:sldChg chg="delSp modSp mod">
        <pc:chgData name="Froduald Kabanza" userId="edf393d0-642b-4b9e-8c75-f62133241689" providerId="ADAL" clId="{825C4511-E761-476D-9203-3238D3A6EB59}" dt="2022-02-04T12:22:47.230" v="75" actId="14100"/>
        <pc:sldMkLst>
          <pc:docMk/>
          <pc:sldMk cId="0" sldId="697"/>
        </pc:sldMkLst>
        <pc:spChg chg="del">
          <ac:chgData name="Froduald Kabanza" userId="edf393d0-642b-4b9e-8c75-f62133241689" providerId="ADAL" clId="{825C4511-E761-476D-9203-3238D3A6EB59}" dt="2022-02-04T12:21:27.471" v="65" actId="478"/>
          <ac:spMkLst>
            <pc:docMk/>
            <pc:sldMk cId="0" sldId="697"/>
            <ac:spMk id="3" creationId="{36253E61-5A40-41FD-92D0-C00B4013A4B5}"/>
          </ac:spMkLst>
        </pc:spChg>
        <pc:spChg chg="mod">
          <ac:chgData name="Froduald Kabanza" userId="edf393d0-642b-4b9e-8c75-f62133241689" providerId="ADAL" clId="{825C4511-E761-476D-9203-3238D3A6EB59}" dt="2022-02-04T12:22:29.068" v="74" actId="14100"/>
          <ac:spMkLst>
            <pc:docMk/>
            <pc:sldMk cId="0" sldId="697"/>
            <ac:spMk id="45" creationId="{19F5C7C8-A155-4511-99B5-F0C7044B8112}"/>
          </ac:spMkLst>
        </pc:spChg>
        <pc:cxnChg chg="mod">
          <ac:chgData name="Froduald Kabanza" userId="edf393d0-642b-4b9e-8c75-f62133241689" providerId="ADAL" clId="{825C4511-E761-476D-9203-3238D3A6EB59}" dt="2022-02-04T12:22:19.802" v="72" actId="208"/>
          <ac:cxnSpMkLst>
            <pc:docMk/>
            <pc:sldMk cId="0" sldId="697"/>
            <ac:cxnSpMk id="7" creationId="{120F8457-23DB-42D2-ACD3-C9355AD6FD58}"/>
          </ac:cxnSpMkLst>
        </pc:cxnChg>
        <pc:cxnChg chg="mod">
          <ac:chgData name="Froduald Kabanza" userId="edf393d0-642b-4b9e-8c75-f62133241689" providerId="ADAL" clId="{825C4511-E761-476D-9203-3238D3A6EB59}" dt="2022-02-04T12:22:29.068" v="74" actId="14100"/>
          <ac:cxnSpMkLst>
            <pc:docMk/>
            <pc:sldMk cId="0" sldId="697"/>
            <ac:cxnSpMk id="36" creationId="{190EDA56-222D-419F-BA7A-13282E10550F}"/>
          </ac:cxnSpMkLst>
        </pc:cxnChg>
        <pc:cxnChg chg="mod">
          <ac:chgData name="Froduald Kabanza" userId="edf393d0-642b-4b9e-8c75-f62133241689" providerId="ADAL" clId="{825C4511-E761-476D-9203-3238D3A6EB59}" dt="2022-02-04T12:22:47.230" v="75" actId="14100"/>
          <ac:cxnSpMkLst>
            <pc:docMk/>
            <pc:sldMk cId="0" sldId="697"/>
            <ac:cxnSpMk id="44" creationId="{00000000-0000-0000-0000-000000000000}"/>
          </ac:cxnSpMkLst>
        </pc:cxnChg>
      </pc:sldChg>
      <pc:sldChg chg="addSp delSp modSp new mod modAnim">
        <pc:chgData name="Froduald Kabanza" userId="edf393d0-642b-4b9e-8c75-f62133241689" providerId="ADAL" clId="{825C4511-E761-476D-9203-3238D3A6EB59}" dt="2022-02-05T16:47:00.714" v="2790" actId="114"/>
        <pc:sldMkLst>
          <pc:docMk/>
          <pc:sldMk cId="375405401" sldId="698"/>
        </pc:sldMkLst>
        <pc:spChg chg="mod">
          <ac:chgData name="Froduald Kabanza" userId="edf393d0-642b-4b9e-8c75-f62133241689" providerId="ADAL" clId="{825C4511-E761-476D-9203-3238D3A6EB59}" dt="2022-02-05T16:08:42.683" v="1913" actId="20577"/>
          <ac:spMkLst>
            <pc:docMk/>
            <pc:sldMk cId="375405401" sldId="698"/>
            <ac:spMk id="2" creationId="{BF540CE8-D4B8-4114-AC39-E2E65CF8BDB2}"/>
          </ac:spMkLst>
        </pc:spChg>
        <pc:spChg chg="mod">
          <ac:chgData name="Froduald Kabanza" userId="edf393d0-642b-4b9e-8c75-f62133241689" providerId="ADAL" clId="{825C4511-E761-476D-9203-3238D3A6EB59}" dt="2022-02-05T16:46:49.327" v="2787" actId="14100"/>
          <ac:spMkLst>
            <pc:docMk/>
            <pc:sldMk cId="375405401" sldId="698"/>
            <ac:spMk id="3" creationId="{FD50DB85-EEE6-4AD0-B2A0-CE077A4495E3}"/>
          </ac:spMkLst>
        </pc:spChg>
        <pc:spChg chg="add mod">
          <ac:chgData name="Froduald Kabanza" userId="edf393d0-642b-4b9e-8c75-f62133241689" providerId="ADAL" clId="{825C4511-E761-476D-9203-3238D3A6EB59}" dt="2022-02-05T16:35:41.437" v="2376" actId="1076"/>
          <ac:spMkLst>
            <pc:docMk/>
            <pc:sldMk cId="375405401" sldId="698"/>
            <ac:spMk id="7" creationId="{83287217-1CEB-44FB-995D-743BC7F8A91E}"/>
          </ac:spMkLst>
        </pc:spChg>
        <pc:spChg chg="add mod">
          <ac:chgData name="Froduald Kabanza" userId="edf393d0-642b-4b9e-8c75-f62133241689" providerId="ADAL" clId="{825C4511-E761-476D-9203-3238D3A6EB59}" dt="2022-02-05T16:35:44.028" v="2377" actId="1076"/>
          <ac:spMkLst>
            <pc:docMk/>
            <pc:sldMk cId="375405401" sldId="698"/>
            <ac:spMk id="8" creationId="{E931F544-A2E4-47BE-B1D7-C6BCE2A478C3}"/>
          </ac:spMkLst>
        </pc:spChg>
        <pc:spChg chg="add mod">
          <ac:chgData name="Froduald Kabanza" userId="edf393d0-642b-4b9e-8c75-f62133241689" providerId="ADAL" clId="{825C4511-E761-476D-9203-3238D3A6EB59}" dt="2022-02-05T16:47:00.714" v="2790" actId="114"/>
          <ac:spMkLst>
            <pc:docMk/>
            <pc:sldMk cId="375405401" sldId="698"/>
            <ac:spMk id="13" creationId="{EE4F0AE4-7CB3-425E-A5DF-F70AC7ABC4F8}"/>
          </ac:spMkLst>
        </pc:spChg>
        <pc:picChg chg="add mod">
          <ac:chgData name="Froduald Kabanza" userId="edf393d0-642b-4b9e-8c75-f62133241689" providerId="ADAL" clId="{825C4511-E761-476D-9203-3238D3A6EB59}" dt="2022-02-05T16:46:43.992" v="2785" actId="14100"/>
          <ac:picMkLst>
            <pc:docMk/>
            <pc:sldMk cId="375405401" sldId="698"/>
            <ac:picMk id="10" creationId="{49AA7699-33AA-4946-A117-DB5A34DA41AC}"/>
          </ac:picMkLst>
        </pc:picChg>
        <pc:picChg chg="add mod">
          <ac:chgData name="Froduald Kabanza" userId="edf393d0-642b-4b9e-8c75-f62133241689" providerId="ADAL" clId="{825C4511-E761-476D-9203-3238D3A6EB59}" dt="2022-02-05T16:35:39.246" v="2375" actId="1076"/>
          <ac:picMkLst>
            <pc:docMk/>
            <pc:sldMk cId="375405401" sldId="698"/>
            <ac:picMk id="1026" creationId="{DCAA41C1-F39C-4894-8396-7694FED5D1C3}"/>
          </ac:picMkLst>
        </pc:picChg>
        <pc:picChg chg="add del mod">
          <ac:chgData name="Froduald Kabanza" userId="edf393d0-642b-4b9e-8c75-f62133241689" providerId="ADAL" clId="{825C4511-E761-476D-9203-3238D3A6EB59}" dt="2022-02-05T16:17:03.794" v="2196" actId="478"/>
          <ac:picMkLst>
            <pc:docMk/>
            <pc:sldMk cId="375405401" sldId="698"/>
            <ac:picMk id="1028" creationId="{614D145F-244E-4A97-B0D1-FADC09D82D9E}"/>
          </ac:picMkLst>
        </pc:picChg>
      </pc:sldChg>
      <pc:sldChg chg="new del">
        <pc:chgData name="Froduald Kabanza" userId="edf393d0-642b-4b9e-8c75-f62133241689" providerId="ADAL" clId="{825C4511-E761-476D-9203-3238D3A6EB59}" dt="2022-02-04T12:21:05.937" v="62" actId="680"/>
        <pc:sldMkLst>
          <pc:docMk/>
          <pc:sldMk cId="642465065" sldId="698"/>
        </pc:sldMkLst>
      </pc:sldChg>
      <pc:sldChg chg="addSp delSp modSp new mod">
        <pc:chgData name="Froduald Kabanza" userId="edf393d0-642b-4b9e-8c75-f62133241689" providerId="ADAL" clId="{825C4511-E761-476D-9203-3238D3A6EB59}" dt="2022-02-05T16:45:17.679" v="2752" actId="1076"/>
        <pc:sldMkLst>
          <pc:docMk/>
          <pc:sldMk cId="1475957454" sldId="699"/>
        </pc:sldMkLst>
        <pc:spChg chg="mod">
          <ac:chgData name="Froduald Kabanza" userId="edf393d0-642b-4b9e-8c75-f62133241689" providerId="ADAL" clId="{825C4511-E761-476D-9203-3238D3A6EB59}" dt="2022-02-05T16:39:54.457" v="2745" actId="20577"/>
          <ac:spMkLst>
            <pc:docMk/>
            <pc:sldMk cId="1475957454" sldId="699"/>
            <ac:spMk id="2" creationId="{AF86A202-9BE2-4AD7-B93F-EBB19C05E91F}"/>
          </ac:spMkLst>
        </pc:spChg>
        <pc:spChg chg="del">
          <ac:chgData name="Froduald Kabanza" userId="edf393d0-642b-4b9e-8c75-f62133241689" providerId="ADAL" clId="{825C4511-E761-476D-9203-3238D3A6EB59}" dt="2022-02-05T16:40:15.542" v="2746" actId="478"/>
          <ac:spMkLst>
            <pc:docMk/>
            <pc:sldMk cId="1475957454" sldId="699"/>
            <ac:spMk id="3" creationId="{1EC8F5E9-BEE8-46E3-8AC2-58EFB3E1590B}"/>
          </ac:spMkLst>
        </pc:spChg>
        <pc:picChg chg="add mod">
          <ac:chgData name="Froduald Kabanza" userId="edf393d0-642b-4b9e-8c75-f62133241689" providerId="ADAL" clId="{825C4511-E761-476D-9203-3238D3A6EB59}" dt="2022-02-05T16:45:17.679" v="2752" actId="1076"/>
          <ac:picMkLst>
            <pc:docMk/>
            <pc:sldMk cId="1475957454" sldId="699"/>
            <ac:picMk id="8" creationId="{0C78F724-BF3A-4F7B-9DB5-2847FF3F17A5}"/>
          </ac:picMkLst>
        </pc:picChg>
      </pc:sldChg>
      <pc:sldChg chg="modSp add del mod">
        <pc:chgData name="Froduald Kabanza" userId="edf393d0-642b-4b9e-8c75-f62133241689" providerId="ADAL" clId="{825C4511-E761-476D-9203-3238D3A6EB59}" dt="2022-02-05T17:26:45.987" v="5910" actId="2696"/>
        <pc:sldMkLst>
          <pc:docMk/>
          <pc:sldMk cId="210129563" sldId="700"/>
        </pc:sldMkLst>
        <pc:spChg chg="mod">
          <ac:chgData name="Froduald Kabanza" userId="edf393d0-642b-4b9e-8c75-f62133241689" providerId="ADAL" clId="{825C4511-E761-476D-9203-3238D3A6EB59}" dt="2022-02-05T16:56:10.729" v="2953" actId="20577"/>
          <ac:spMkLst>
            <pc:docMk/>
            <pc:sldMk cId="210129563" sldId="700"/>
            <ac:spMk id="31746" creationId="{5893CD92-A877-4262-91CE-0D201DA015DD}"/>
          </ac:spMkLst>
        </pc:spChg>
      </pc:sldChg>
      <pc:sldChg chg="new del">
        <pc:chgData name="Froduald Kabanza" userId="edf393d0-642b-4b9e-8c75-f62133241689" providerId="ADAL" clId="{825C4511-E761-476D-9203-3238D3A6EB59}" dt="2022-02-05T16:47:35.713" v="2792" actId="680"/>
        <pc:sldMkLst>
          <pc:docMk/>
          <pc:sldMk cId="3766771547" sldId="700"/>
        </pc:sldMkLst>
      </pc:sldChg>
      <pc:sldChg chg="addSp delSp modSp add del mod ord modAnim modNotesTx">
        <pc:chgData name="Froduald Kabanza" userId="edf393d0-642b-4b9e-8c75-f62133241689" providerId="ADAL" clId="{825C4511-E761-476D-9203-3238D3A6EB59}" dt="2022-02-05T23:30:25.267" v="17546" actId="20577"/>
        <pc:sldMkLst>
          <pc:docMk/>
          <pc:sldMk cId="4128501819" sldId="701"/>
        </pc:sldMkLst>
        <pc:spChg chg="add del mod">
          <ac:chgData name="Froduald Kabanza" userId="edf393d0-642b-4b9e-8c75-f62133241689" providerId="ADAL" clId="{825C4511-E761-476D-9203-3238D3A6EB59}" dt="2022-02-05T20:07:37.301" v="12572" actId="478"/>
          <ac:spMkLst>
            <pc:docMk/>
            <pc:sldMk cId="4128501819" sldId="701"/>
            <ac:spMk id="8" creationId="{92673B99-810C-49A1-ACC8-89E63915539A}"/>
          </ac:spMkLst>
        </pc:spChg>
        <pc:spChg chg="add del mod">
          <ac:chgData name="Froduald Kabanza" userId="edf393d0-642b-4b9e-8c75-f62133241689" providerId="ADAL" clId="{825C4511-E761-476D-9203-3238D3A6EB59}" dt="2022-02-05T22:33:22.494" v="14834" actId="478"/>
          <ac:spMkLst>
            <pc:docMk/>
            <pc:sldMk cId="4128501819" sldId="701"/>
            <ac:spMk id="9" creationId="{E20C419A-AD89-4CD4-9F39-E24D783BEA70}"/>
          </ac:spMkLst>
        </pc:spChg>
        <pc:spChg chg="mod">
          <ac:chgData name="Froduald Kabanza" userId="edf393d0-642b-4b9e-8c75-f62133241689" providerId="ADAL" clId="{825C4511-E761-476D-9203-3238D3A6EB59}" dt="2022-02-05T23:01:11.709" v="16491" actId="20577"/>
          <ac:spMkLst>
            <pc:docMk/>
            <pc:sldMk cId="4128501819" sldId="701"/>
            <ac:spMk id="31746" creationId="{5893CD92-A877-4262-91CE-0D201DA015DD}"/>
          </ac:spMkLst>
        </pc:spChg>
        <pc:spChg chg="mod">
          <ac:chgData name="Froduald Kabanza" userId="edf393d0-642b-4b9e-8c75-f62133241689" providerId="ADAL" clId="{825C4511-E761-476D-9203-3238D3A6EB59}" dt="2022-02-05T23:00:08.974" v="16489" actId="20577"/>
          <ac:spMkLst>
            <pc:docMk/>
            <pc:sldMk cId="4128501819" sldId="701"/>
            <ac:spMk id="50177" creationId="{600EE3A2-A437-47BA-AA01-5E4EF213E588}"/>
          </ac:spMkLst>
        </pc:spChg>
      </pc:sldChg>
      <pc:sldChg chg="modSp add del">
        <pc:chgData name="Froduald Kabanza" userId="edf393d0-642b-4b9e-8c75-f62133241689" providerId="ADAL" clId="{825C4511-E761-476D-9203-3238D3A6EB59}" dt="2022-02-05T19:47:01.715" v="11597" actId="2696"/>
        <pc:sldMkLst>
          <pc:docMk/>
          <pc:sldMk cId="2762290128" sldId="702"/>
        </pc:sldMkLst>
        <pc:spChg chg="mod">
          <ac:chgData name="Froduald Kabanza" userId="edf393d0-642b-4b9e-8c75-f62133241689" providerId="ADAL" clId="{825C4511-E761-476D-9203-3238D3A6EB59}" dt="2022-02-05T17:48:16.205" v="7473" actId="20577"/>
          <ac:spMkLst>
            <pc:docMk/>
            <pc:sldMk cId="2762290128" sldId="702"/>
            <ac:spMk id="31746" creationId="{5893CD92-A877-4262-91CE-0D201DA015DD}"/>
          </ac:spMkLst>
        </pc:spChg>
      </pc:sldChg>
      <pc:sldChg chg="del">
        <pc:chgData name="Froduald Kabanza" userId="edf393d0-642b-4b9e-8c75-f62133241689" providerId="ADAL" clId="{825C4511-E761-476D-9203-3238D3A6EB59}" dt="2022-02-04T12:20:40.470" v="57" actId="2696"/>
        <pc:sldMkLst>
          <pc:docMk/>
          <pc:sldMk cId="148612418" sldId="703"/>
        </pc:sldMkLst>
        <pc:spChg chg="mod">
          <ac:chgData name="Froduald Kabanza" userId="edf393d0-642b-4b9e-8c75-f62133241689" providerId="ADAL" clId="{825C4511-E761-476D-9203-3238D3A6EB59}" dt="2022-02-05T18:26:35.956" v="9073" actId="20577"/>
          <ac:spMkLst>
            <pc:docMk/>
            <pc:sldMk cId="148612418" sldId="703"/>
            <ac:spMk id="2" creationId="{1162AC8B-4C78-484F-937F-AAB5574C9971}"/>
          </ac:spMkLst>
        </pc:spChg>
        <pc:spChg chg="del">
          <ac:chgData name="Froduald Kabanza" userId="edf393d0-642b-4b9e-8c75-f62133241689" providerId="ADAL" clId="{825C4511-E761-476D-9203-3238D3A6EB59}" dt="2022-02-05T18:26:44.436" v="9074" actId="478"/>
          <ac:spMkLst>
            <pc:docMk/>
            <pc:sldMk cId="148612418" sldId="703"/>
            <ac:spMk id="3" creationId="{E7CC0E59-E083-4080-802C-E9816233B15B}"/>
          </ac:spMkLst>
        </pc:spChg>
        <pc:spChg chg="add mod">
          <ac:chgData name="Froduald Kabanza" userId="edf393d0-642b-4b9e-8c75-f62133241689" providerId="ADAL" clId="{825C4511-E761-476D-9203-3238D3A6EB59}" dt="2022-02-05T18:56:34.780" v="9618" actId="20577"/>
          <ac:spMkLst>
            <pc:docMk/>
            <pc:sldMk cId="148612418" sldId="703"/>
            <ac:spMk id="9" creationId="{ED8667E1-F352-4525-A797-B0F5DD7D9CFF}"/>
          </ac:spMkLst>
        </pc:spChg>
        <pc:picChg chg="add mod">
          <ac:chgData name="Froduald Kabanza" userId="edf393d0-642b-4b9e-8c75-f62133241689" providerId="ADAL" clId="{825C4511-E761-476D-9203-3238D3A6EB59}" dt="2022-02-05T18:26:56.354" v="9081" actId="1076"/>
          <ac:picMkLst>
            <pc:docMk/>
            <pc:sldMk cId="148612418" sldId="703"/>
            <ac:picMk id="8" creationId="{B8FFA1D4-26C3-4A59-9160-BB5F90B2F03D}"/>
          </ac:picMkLst>
        </pc:picChg>
      </pc:sldChg>
      <pc:sldChg chg="addSp delSp modSp add del mod">
        <pc:chgData name="Froduald Kabanza" userId="edf393d0-642b-4b9e-8c75-f62133241689" providerId="ADAL" clId="{825C4511-E761-476D-9203-3238D3A6EB59}" dt="2022-02-05T18:43:48.034" v="9564" actId="1076"/>
        <pc:sldMkLst>
          <pc:docMk/>
          <pc:sldMk cId="4257701338" sldId="704"/>
        </pc:sldMkLst>
        <pc:spChg chg="mod">
          <ac:chgData name="Froduald Kabanza" userId="edf393d0-642b-4b9e-8c75-f62133241689" providerId="ADAL" clId="{825C4511-E761-476D-9203-3238D3A6EB59}" dt="2022-02-05T18:41:07.040" v="9540" actId="20577"/>
          <ac:spMkLst>
            <pc:docMk/>
            <pc:sldMk cId="4257701338" sldId="704"/>
            <ac:spMk id="2" creationId="{1162AC8B-4C78-484F-937F-AAB5574C9971}"/>
          </ac:spMkLst>
        </pc:spChg>
        <pc:spChg chg="mod">
          <ac:chgData name="Froduald Kabanza" userId="edf393d0-642b-4b9e-8c75-f62133241689" providerId="ADAL" clId="{825C4511-E761-476D-9203-3238D3A6EB59}" dt="2022-02-05T18:43:45.877" v="9563" actId="1076"/>
          <ac:spMkLst>
            <pc:docMk/>
            <pc:sldMk cId="4257701338" sldId="704"/>
            <ac:spMk id="9" creationId="{ED8667E1-F352-4525-A797-B0F5DD7D9CFF}"/>
          </ac:spMkLst>
        </pc:spChg>
        <pc:spChg chg="add del mod">
          <ac:chgData name="Froduald Kabanza" userId="edf393d0-642b-4b9e-8c75-f62133241689" providerId="ADAL" clId="{825C4511-E761-476D-9203-3238D3A6EB59}" dt="2022-02-05T18:39:45.510" v="9459" actId="478"/>
          <ac:spMkLst>
            <pc:docMk/>
            <pc:sldMk cId="4257701338" sldId="704"/>
            <ac:spMk id="10" creationId="{F58E8211-D8E2-4CF2-B71B-5C0B4E6FF7B1}"/>
          </ac:spMkLst>
        </pc:spChg>
        <pc:spChg chg="mod">
          <ac:chgData name="Froduald Kabanza" userId="edf393d0-642b-4b9e-8c75-f62133241689" providerId="ADAL" clId="{825C4511-E761-476D-9203-3238D3A6EB59}" dt="2022-02-05T18:40:41.658" v="9465" actId="1076"/>
          <ac:spMkLst>
            <pc:docMk/>
            <pc:sldMk cId="4257701338" sldId="704"/>
            <ac:spMk id="14" creationId="{EEDDF8EA-37DA-49F4-8660-8EC40B4012E8}"/>
          </ac:spMkLst>
        </pc:spChg>
        <pc:spChg chg="mod">
          <ac:chgData name="Froduald Kabanza" userId="edf393d0-642b-4b9e-8c75-f62133241689" providerId="ADAL" clId="{825C4511-E761-476D-9203-3238D3A6EB59}" dt="2022-02-05T18:40:41.658" v="9465" actId="1076"/>
          <ac:spMkLst>
            <pc:docMk/>
            <pc:sldMk cId="4257701338" sldId="704"/>
            <ac:spMk id="22" creationId="{2826E776-1ADE-41EB-BE3B-006F825C4C2A}"/>
          </ac:spMkLst>
        </pc:spChg>
        <pc:spChg chg="mod">
          <ac:chgData name="Froduald Kabanza" userId="edf393d0-642b-4b9e-8c75-f62133241689" providerId="ADAL" clId="{825C4511-E761-476D-9203-3238D3A6EB59}" dt="2022-02-05T18:40:41.658" v="9465" actId="1076"/>
          <ac:spMkLst>
            <pc:docMk/>
            <pc:sldMk cId="4257701338" sldId="704"/>
            <ac:spMk id="23" creationId="{5D3B0E16-CEFE-4FCF-A20E-A36298AABEAD}"/>
          </ac:spMkLst>
        </pc:spChg>
        <pc:spChg chg="mod">
          <ac:chgData name="Froduald Kabanza" userId="edf393d0-642b-4b9e-8c75-f62133241689" providerId="ADAL" clId="{825C4511-E761-476D-9203-3238D3A6EB59}" dt="2022-02-05T18:40:41.658" v="9465" actId="1076"/>
          <ac:spMkLst>
            <pc:docMk/>
            <pc:sldMk cId="4257701338" sldId="704"/>
            <ac:spMk id="24" creationId="{CD1F22BD-7A9A-4ABF-9D7F-44714E522530}"/>
          </ac:spMkLst>
        </pc:spChg>
        <pc:spChg chg="mod">
          <ac:chgData name="Froduald Kabanza" userId="edf393d0-642b-4b9e-8c75-f62133241689" providerId="ADAL" clId="{825C4511-E761-476D-9203-3238D3A6EB59}" dt="2022-02-05T18:40:41.658" v="9465" actId="1076"/>
          <ac:spMkLst>
            <pc:docMk/>
            <pc:sldMk cId="4257701338" sldId="704"/>
            <ac:spMk id="25" creationId="{FA301E66-04C3-44B9-96D8-F2AFF0625EE0}"/>
          </ac:spMkLst>
        </pc:spChg>
        <pc:spChg chg="mod">
          <ac:chgData name="Froduald Kabanza" userId="edf393d0-642b-4b9e-8c75-f62133241689" providerId="ADAL" clId="{825C4511-E761-476D-9203-3238D3A6EB59}" dt="2022-02-05T18:40:41.658" v="9465" actId="1076"/>
          <ac:spMkLst>
            <pc:docMk/>
            <pc:sldMk cId="4257701338" sldId="704"/>
            <ac:spMk id="26" creationId="{641D2487-382B-4303-BEA6-05A8CAAB22C9}"/>
          </ac:spMkLst>
        </pc:spChg>
        <pc:spChg chg="mod">
          <ac:chgData name="Froduald Kabanza" userId="edf393d0-642b-4b9e-8c75-f62133241689" providerId="ADAL" clId="{825C4511-E761-476D-9203-3238D3A6EB59}" dt="2022-02-05T18:40:41.658" v="9465" actId="1076"/>
          <ac:spMkLst>
            <pc:docMk/>
            <pc:sldMk cId="4257701338" sldId="704"/>
            <ac:spMk id="27" creationId="{CB88BF2A-8CF2-4C27-9BC7-1489BFCC3C5E}"/>
          </ac:spMkLst>
        </pc:spChg>
        <pc:spChg chg="mod">
          <ac:chgData name="Froduald Kabanza" userId="edf393d0-642b-4b9e-8c75-f62133241689" providerId="ADAL" clId="{825C4511-E761-476D-9203-3238D3A6EB59}" dt="2022-02-05T18:41:24.187" v="9541" actId="6549"/>
          <ac:spMkLst>
            <pc:docMk/>
            <pc:sldMk cId="4257701338" sldId="704"/>
            <ac:spMk id="28" creationId="{B1A0B086-019A-460C-A78F-45FD9D85A94F}"/>
          </ac:spMkLst>
        </pc:spChg>
        <pc:spChg chg="mod">
          <ac:chgData name="Froduald Kabanza" userId="edf393d0-642b-4b9e-8c75-f62133241689" providerId="ADAL" clId="{825C4511-E761-476D-9203-3238D3A6EB59}" dt="2022-02-05T18:40:41.658" v="9465" actId="1076"/>
          <ac:spMkLst>
            <pc:docMk/>
            <pc:sldMk cId="4257701338" sldId="704"/>
            <ac:spMk id="29" creationId="{FFDA79CE-1278-49D0-AA79-9DB95D4940E9}"/>
          </ac:spMkLst>
        </pc:spChg>
        <pc:spChg chg="mod">
          <ac:chgData name="Froduald Kabanza" userId="edf393d0-642b-4b9e-8c75-f62133241689" providerId="ADAL" clId="{825C4511-E761-476D-9203-3238D3A6EB59}" dt="2022-02-05T18:40:41.658" v="9465" actId="1076"/>
          <ac:spMkLst>
            <pc:docMk/>
            <pc:sldMk cId="4257701338" sldId="704"/>
            <ac:spMk id="30" creationId="{FD739274-4C53-4E7E-9DED-BC7473904BB6}"/>
          </ac:spMkLst>
        </pc:spChg>
        <pc:spChg chg="mod">
          <ac:chgData name="Froduald Kabanza" userId="edf393d0-642b-4b9e-8c75-f62133241689" providerId="ADAL" clId="{825C4511-E761-476D-9203-3238D3A6EB59}" dt="2022-02-05T18:40:41.658" v="9465" actId="1076"/>
          <ac:spMkLst>
            <pc:docMk/>
            <pc:sldMk cId="4257701338" sldId="704"/>
            <ac:spMk id="31" creationId="{F2EECEF7-63F6-4111-A124-F183B1D475C3}"/>
          </ac:spMkLst>
        </pc:spChg>
        <pc:spChg chg="mod">
          <ac:chgData name="Froduald Kabanza" userId="edf393d0-642b-4b9e-8c75-f62133241689" providerId="ADAL" clId="{825C4511-E761-476D-9203-3238D3A6EB59}" dt="2022-02-05T18:40:41.658" v="9465" actId="1076"/>
          <ac:spMkLst>
            <pc:docMk/>
            <pc:sldMk cId="4257701338" sldId="704"/>
            <ac:spMk id="32" creationId="{B3519329-CC47-4CB3-9CB7-98F272AF3A9D}"/>
          </ac:spMkLst>
        </pc:spChg>
        <pc:spChg chg="mod">
          <ac:chgData name="Froduald Kabanza" userId="edf393d0-642b-4b9e-8c75-f62133241689" providerId="ADAL" clId="{825C4511-E761-476D-9203-3238D3A6EB59}" dt="2022-02-05T18:40:41.658" v="9465" actId="1076"/>
          <ac:spMkLst>
            <pc:docMk/>
            <pc:sldMk cId="4257701338" sldId="704"/>
            <ac:spMk id="33" creationId="{E1B21959-3F60-4A29-8D8A-E3548E3C9709}"/>
          </ac:spMkLst>
        </pc:spChg>
        <pc:spChg chg="mod">
          <ac:chgData name="Froduald Kabanza" userId="edf393d0-642b-4b9e-8c75-f62133241689" providerId="ADAL" clId="{825C4511-E761-476D-9203-3238D3A6EB59}" dt="2022-02-05T18:42:37.750" v="9545"/>
          <ac:spMkLst>
            <pc:docMk/>
            <pc:sldMk cId="4257701338" sldId="704"/>
            <ac:spMk id="38" creationId="{35D57203-DC30-41CB-81D7-3877D519A07E}"/>
          </ac:spMkLst>
        </pc:spChg>
        <pc:spChg chg="mod">
          <ac:chgData name="Froduald Kabanza" userId="edf393d0-642b-4b9e-8c75-f62133241689" providerId="ADAL" clId="{825C4511-E761-476D-9203-3238D3A6EB59}" dt="2022-02-05T18:42:37.750" v="9545"/>
          <ac:spMkLst>
            <pc:docMk/>
            <pc:sldMk cId="4257701338" sldId="704"/>
            <ac:spMk id="46" creationId="{15D0E8D0-0B90-4948-9B23-71E04BB63657}"/>
          </ac:spMkLst>
        </pc:spChg>
        <pc:spChg chg="mod">
          <ac:chgData name="Froduald Kabanza" userId="edf393d0-642b-4b9e-8c75-f62133241689" providerId="ADAL" clId="{825C4511-E761-476D-9203-3238D3A6EB59}" dt="2022-02-05T18:42:37.750" v="9545"/>
          <ac:spMkLst>
            <pc:docMk/>
            <pc:sldMk cId="4257701338" sldId="704"/>
            <ac:spMk id="47" creationId="{625A40E0-6BE3-41E5-948A-A694A642E0C9}"/>
          </ac:spMkLst>
        </pc:spChg>
        <pc:spChg chg="mod">
          <ac:chgData name="Froduald Kabanza" userId="edf393d0-642b-4b9e-8c75-f62133241689" providerId="ADAL" clId="{825C4511-E761-476D-9203-3238D3A6EB59}" dt="2022-02-05T18:42:37.750" v="9545"/>
          <ac:spMkLst>
            <pc:docMk/>
            <pc:sldMk cId="4257701338" sldId="704"/>
            <ac:spMk id="48" creationId="{53CA9FA4-3E3C-45F1-BD52-066FFA0DB723}"/>
          </ac:spMkLst>
        </pc:spChg>
        <pc:spChg chg="mod">
          <ac:chgData name="Froduald Kabanza" userId="edf393d0-642b-4b9e-8c75-f62133241689" providerId="ADAL" clId="{825C4511-E761-476D-9203-3238D3A6EB59}" dt="2022-02-05T18:42:37.750" v="9545"/>
          <ac:spMkLst>
            <pc:docMk/>
            <pc:sldMk cId="4257701338" sldId="704"/>
            <ac:spMk id="49" creationId="{73B1B610-B5E7-486D-B154-7601374A8DC3}"/>
          </ac:spMkLst>
        </pc:spChg>
        <pc:spChg chg="mod">
          <ac:chgData name="Froduald Kabanza" userId="edf393d0-642b-4b9e-8c75-f62133241689" providerId="ADAL" clId="{825C4511-E761-476D-9203-3238D3A6EB59}" dt="2022-02-05T18:42:37.750" v="9545"/>
          <ac:spMkLst>
            <pc:docMk/>
            <pc:sldMk cId="4257701338" sldId="704"/>
            <ac:spMk id="50" creationId="{7D5D8895-98C8-4D91-969F-92CD045FA87E}"/>
          </ac:spMkLst>
        </pc:spChg>
        <pc:spChg chg="mod">
          <ac:chgData name="Froduald Kabanza" userId="edf393d0-642b-4b9e-8c75-f62133241689" providerId="ADAL" clId="{825C4511-E761-476D-9203-3238D3A6EB59}" dt="2022-02-05T18:42:37.750" v="9545"/>
          <ac:spMkLst>
            <pc:docMk/>
            <pc:sldMk cId="4257701338" sldId="704"/>
            <ac:spMk id="51" creationId="{B1F519A5-F402-419E-A93C-3C8F3D075F11}"/>
          </ac:spMkLst>
        </pc:spChg>
        <pc:spChg chg="mod">
          <ac:chgData name="Froduald Kabanza" userId="edf393d0-642b-4b9e-8c75-f62133241689" providerId="ADAL" clId="{825C4511-E761-476D-9203-3238D3A6EB59}" dt="2022-02-05T18:42:37.750" v="9545"/>
          <ac:spMkLst>
            <pc:docMk/>
            <pc:sldMk cId="4257701338" sldId="704"/>
            <ac:spMk id="52" creationId="{97BE4908-A23C-4B0C-9470-7F82947FA87E}"/>
          </ac:spMkLst>
        </pc:spChg>
        <pc:spChg chg="mod">
          <ac:chgData name="Froduald Kabanza" userId="edf393d0-642b-4b9e-8c75-f62133241689" providerId="ADAL" clId="{825C4511-E761-476D-9203-3238D3A6EB59}" dt="2022-02-05T18:42:37.750" v="9545"/>
          <ac:spMkLst>
            <pc:docMk/>
            <pc:sldMk cId="4257701338" sldId="704"/>
            <ac:spMk id="53" creationId="{5D5C9341-54DF-4B3C-A1EC-3F30E4A0C26E}"/>
          </ac:spMkLst>
        </pc:spChg>
        <pc:spChg chg="mod">
          <ac:chgData name="Froduald Kabanza" userId="edf393d0-642b-4b9e-8c75-f62133241689" providerId="ADAL" clId="{825C4511-E761-476D-9203-3238D3A6EB59}" dt="2022-02-05T18:42:37.750" v="9545"/>
          <ac:spMkLst>
            <pc:docMk/>
            <pc:sldMk cId="4257701338" sldId="704"/>
            <ac:spMk id="54" creationId="{0C5440BF-D5D6-4F79-B8D6-B271DF616DFC}"/>
          </ac:spMkLst>
        </pc:spChg>
        <pc:spChg chg="mod">
          <ac:chgData name="Froduald Kabanza" userId="edf393d0-642b-4b9e-8c75-f62133241689" providerId="ADAL" clId="{825C4511-E761-476D-9203-3238D3A6EB59}" dt="2022-02-05T18:42:37.750" v="9545"/>
          <ac:spMkLst>
            <pc:docMk/>
            <pc:sldMk cId="4257701338" sldId="704"/>
            <ac:spMk id="55" creationId="{4892FE53-367C-433C-A5E1-007C0E7B5A3D}"/>
          </ac:spMkLst>
        </pc:spChg>
        <pc:spChg chg="mod">
          <ac:chgData name="Froduald Kabanza" userId="edf393d0-642b-4b9e-8c75-f62133241689" providerId="ADAL" clId="{825C4511-E761-476D-9203-3238D3A6EB59}" dt="2022-02-05T18:42:37.750" v="9545"/>
          <ac:spMkLst>
            <pc:docMk/>
            <pc:sldMk cId="4257701338" sldId="704"/>
            <ac:spMk id="56" creationId="{FDA51F9C-D02F-4613-BE44-24A509E43B73}"/>
          </ac:spMkLst>
        </pc:spChg>
        <pc:spChg chg="mod">
          <ac:chgData name="Froduald Kabanza" userId="edf393d0-642b-4b9e-8c75-f62133241689" providerId="ADAL" clId="{825C4511-E761-476D-9203-3238D3A6EB59}" dt="2022-02-05T18:42:37.750" v="9545"/>
          <ac:spMkLst>
            <pc:docMk/>
            <pc:sldMk cId="4257701338" sldId="704"/>
            <ac:spMk id="57" creationId="{AC38D934-F3AD-4786-9830-2839CE043817}"/>
          </ac:spMkLst>
        </pc:spChg>
        <pc:grpChg chg="add del mod">
          <ac:chgData name="Froduald Kabanza" userId="edf393d0-642b-4b9e-8c75-f62133241689" providerId="ADAL" clId="{825C4511-E761-476D-9203-3238D3A6EB59}" dt="2022-02-05T18:41:28.572" v="9542" actId="478"/>
          <ac:grpSpMkLst>
            <pc:docMk/>
            <pc:sldMk cId="4257701338" sldId="704"/>
            <ac:grpSpMk id="11" creationId="{C70B43DA-98E1-4C05-A67B-92FF103D9845}"/>
          </ac:grpSpMkLst>
        </pc:grpChg>
        <pc:grpChg chg="add del mod">
          <ac:chgData name="Froduald Kabanza" userId="edf393d0-642b-4b9e-8c75-f62133241689" providerId="ADAL" clId="{825C4511-E761-476D-9203-3238D3A6EB59}" dt="2022-02-05T18:42:40.799" v="9546"/>
          <ac:grpSpMkLst>
            <pc:docMk/>
            <pc:sldMk cId="4257701338" sldId="704"/>
            <ac:grpSpMk id="35" creationId="{31E10D38-7006-4A5F-AD5F-395E19219851}"/>
          </ac:grpSpMkLst>
        </pc:grpChg>
        <pc:picChg chg="add del mod">
          <ac:chgData name="Froduald Kabanza" userId="edf393d0-642b-4b9e-8c75-f62133241689" providerId="ADAL" clId="{825C4511-E761-476D-9203-3238D3A6EB59}" dt="2022-02-05T18:39:43.202" v="9458" actId="478"/>
          <ac:picMkLst>
            <pc:docMk/>
            <pc:sldMk cId="4257701338" sldId="704"/>
            <ac:picMk id="7" creationId="{6A415F49-AB6C-4802-9933-C284DE94A69F}"/>
          </ac:picMkLst>
        </pc:picChg>
        <pc:picChg chg="mod">
          <ac:chgData name="Froduald Kabanza" userId="edf393d0-642b-4b9e-8c75-f62133241689" providerId="ADAL" clId="{825C4511-E761-476D-9203-3238D3A6EB59}" dt="2022-02-05T18:43:42.805" v="9562" actId="14100"/>
          <ac:picMkLst>
            <pc:docMk/>
            <pc:sldMk cId="4257701338" sldId="704"/>
            <ac:picMk id="8" creationId="{B8FFA1D4-26C3-4A59-9160-BB5F90B2F03D}"/>
          </ac:picMkLst>
        </pc:picChg>
        <pc:picChg chg="add mod">
          <ac:chgData name="Froduald Kabanza" userId="edf393d0-642b-4b9e-8c75-f62133241689" providerId="ADAL" clId="{825C4511-E761-476D-9203-3238D3A6EB59}" dt="2022-02-05T18:43:48.034" v="9564" actId="1076"/>
          <ac:picMkLst>
            <pc:docMk/>
            <pc:sldMk cId="4257701338" sldId="704"/>
            <ac:picMk id="58" creationId="{E9F26EB6-9C41-405D-84EE-D1A1FEAE3BA3}"/>
          </ac:picMkLst>
        </pc:picChg>
        <pc:cxnChg chg="mod">
          <ac:chgData name="Froduald Kabanza" userId="edf393d0-642b-4b9e-8c75-f62133241689" providerId="ADAL" clId="{825C4511-E761-476D-9203-3238D3A6EB59}" dt="2022-02-05T18:40:41.658" v="9465" actId="1076"/>
          <ac:cxnSpMkLst>
            <pc:docMk/>
            <pc:sldMk cId="4257701338" sldId="704"/>
            <ac:cxnSpMk id="12" creationId="{67ECCA66-97B0-4F77-B211-5A1FF5D884DC}"/>
          </ac:cxnSpMkLst>
        </pc:cxnChg>
        <pc:cxnChg chg="mod">
          <ac:chgData name="Froduald Kabanza" userId="edf393d0-642b-4b9e-8c75-f62133241689" providerId="ADAL" clId="{825C4511-E761-476D-9203-3238D3A6EB59}" dt="2022-02-05T18:40:41.658" v="9465" actId="1076"/>
          <ac:cxnSpMkLst>
            <pc:docMk/>
            <pc:sldMk cId="4257701338" sldId="704"/>
            <ac:cxnSpMk id="13" creationId="{89A86E2A-6263-4373-86DB-26CAB6AC831C}"/>
          </ac:cxnSpMkLst>
        </pc:cxnChg>
        <pc:cxnChg chg="mod">
          <ac:chgData name="Froduald Kabanza" userId="edf393d0-642b-4b9e-8c75-f62133241689" providerId="ADAL" clId="{825C4511-E761-476D-9203-3238D3A6EB59}" dt="2022-02-05T18:40:41.658" v="9465" actId="1076"/>
          <ac:cxnSpMkLst>
            <pc:docMk/>
            <pc:sldMk cId="4257701338" sldId="704"/>
            <ac:cxnSpMk id="15" creationId="{A52CA981-564B-4DE8-99A0-34D2FDDCDD41}"/>
          </ac:cxnSpMkLst>
        </pc:cxnChg>
        <pc:cxnChg chg="mod">
          <ac:chgData name="Froduald Kabanza" userId="edf393d0-642b-4b9e-8c75-f62133241689" providerId="ADAL" clId="{825C4511-E761-476D-9203-3238D3A6EB59}" dt="2022-02-05T18:40:41.658" v="9465" actId="1076"/>
          <ac:cxnSpMkLst>
            <pc:docMk/>
            <pc:sldMk cId="4257701338" sldId="704"/>
            <ac:cxnSpMk id="16" creationId="{45FC92BC-EF01-484A-A483-ED11D2B8C0E5}"/>
          </ac:cxnSpMkLst>
        </pc:cxnChg>
        <pc:cxnChg chg="mod">
          <ac:chgData name="Froduald Kabanza" userId="edf393d0-642b-4b9e-8c75-f62133241689" providerId="ADAL" clId="{825C4511-E761-476D-9203-3238D3A6EB59}" dt="2022-02-05T18:40:41.658" v="9465" actId="1076"/>
          <ac:cxnSpMkLst>
            <pc:docMk/>
            <pc:sldMk cId="4257701338" sldId="704"/>
            <ac:cxnSpMk id="17" creationId="{8811B3EE-1094-41AC-B544-6D23D971C625}"/>
          </ac:cxnSpMkLst>
        </pc:cxnChg>
        <pc:cxnChg chg="mod">
          <ac:chgData name="Froduald Kabanza" userId="edf393d0-642b-4b9e-8c75-f62133241689" providerId="ADAL" clId="{825C4511-E761-476D-9203-3238D3A6EB59}" dt="2022-02-05T18:40:41.658" v="9465" actId="1076"/>
          <ac:cxnSpMkLst>
            <pc:docMk/>
            <pc:sldMk cId="4257701338" sldId="704"/>
            <ac:cxnSpMk id="18" creationId="{F5205125-F365-42DF-8DBF-8F8CACC151D8}"/>
          </ac:cxnSpMkLst>
        </pc:cxnChg>
        <pc:cxnChg chg="mod">
          <ac:chgData name="Froduald Kabanza" userId="edf393d0-642b-4b9e-8c75-f62133241689" providerId="ADAL" clId="{825C4511-E761-476D-9203-3238D3A6EB59}" dt="2022-02-05T18:40:41.658" v="9465" actId="1076"/>
          <ac:cxnSpMkLst>
            <pc:docMk/>
            <pc:sldMk cId="4257701338" sldId="704"/>
            <ac:cxnSpMk id="19" creationId="{8929D264-63E8-4D92-A098-501898D0BDEB}"/>
          </ac:cxnSpMkLst>
        </pc:cxnChg>
        <pc:cxnChg chg="mod">
          <ac:chgData name="Froduald Kabanza" userId="edf393d0-642b-4b9e-8c75-f62133241689" providerId="ADAL" clId="{825C4511-E761-476D-9203-3238D3A6EB59}" dt="2022-02-05T18:40:41.658" v="9465" actId="1076"/>
          <ac:cxnSpMkLst>
            <pc:docMk/>
            <pc:sldMk cId="4257701338" sldId="704"/>
            <ac:cxnSpMk id="20" creationId="{CB98DD7A-6E9A-4338-9111-BBD7E6C1855F}"/>
          </ac:cxnSpMkLst>
        </pc:cxnChg>
        <pc:cxnChg chg="mod">
          <ac:chgData name="Froduald Kabanza" userId="edf393d0-642b-4b9e-8c75-f62133241689" providerId="ADAL" clId="{825C4511-E761-476D-9203-3238D3A6EB59}" dt="2022-02-05T18:40:41.658" v="9465" actId="1076"/>
          <ac:cxnSpMkLst>
            <pc:docMk/>
            <pc:sldMk cId="4257701338" sldId="704"/>
            <ac:cxnSpMk id="21" creationId="{20AB5DDA-88CB-481B-BB98-B8705A8B335D}"/>
          </ac:cxnSpMkLst>
        </pc:cxnChg>
        <pc:cxnChg chg="add del mod">
          <ac:chgData name="Froduald Kabanza" userId="edf393d0-642b-4b9e-8c75-f62133241689" providerId="ADAL" clId="{825C4511-E761-476D-9203-3238D3A6EB59}" dt="2022-02-05T18:42:18.224" v="9544" actId="478"/>
          <ac:cxnSpMkLst>
            <pc:docMk/>
            <pc:sldMk cId="4257701338" sldId="704"/>
            <ac:cxnSpMk id="34" creationId="{2B73C4EC-58DF-46A4-92F3-BB9DC21093D1}"/>
          </ac:cxnSpMkLst>
        </pc:cxnChg>
        <pc:cxnChg chg="mod">
          <ac:chgData name="Froduald Kabanza" userId="edf393d0-642b-4b9e-8c75-f62133241689" providerId="ADAL" clId="{825C4511-E761-476D-9203-3238D3A6EB59}" dt="2022-02-05T18:42:37.750" v="9545"/>
          <ac:cxnSpMkLst>
            <pc:docMk/>
            <pc:sldMk cId="4257701338" sldId="704"/>
            <ac:cxnSpMk id="36" creationId="{B963D03A-AEDB-4178-812F-F4EF530A19FC}"/>
          </ac:cxnSpMkLst>
        </pc:cxnChg>
        <pc:cxnChg chg="mod">
          <ac:chgData name="Froduald Kabanza" userId="edf393d0-642b-4b9e-8c75-f62133241689" providerId="ADAL" clId="{825C4511-E761-476D-9203-3238D3A6EB59}" dt="2022-02-05T18:42:37.750" v="9545"/>
          <ac:cxnSpMkLst>
            <pc:docMk/>
            <pc:sldMk cId="4257701338" sldId="704"/>
            <ac:cxnSpMk id="37" creationId="{95A4579C-567C-476C-931A-A7E0D118EAA9}"/>
          </ac:cxnSpMkLst>
        </pc:cxnChg>
        <pc:cxnChg chg="mod">
          <ac:chgData name="Froduald Kabanza" userId="edf393d0-642b-4b9e-8c75-f62133241689" providerId="ADAL" clId="{825C4511-E761-476D-9203-3238D3A6EB59}" dt="2022-02-05T18:42:37.750" v="9545"/>
          <ac:cxnSpMkLst>
            <pc:docMk/>
            <pc:sldMk cId="4257701338" sldId="704"/>
            <ac:cxnSpMk id="39" creationId="{1B56ECEE-82D4-4A68-927D-C1A89EE7A654}"/>
          </ac:cxnSpMkLst>
        </pc:cxnChg>
        <pc:cxnChg chg="mod">
          <ac:chgData name="Froduald Kabanza" userId="edf393d0-642b-4b9e-8c75-f62133241689" providerId="ADAL" clId="{825C4511-E761-476D-9203-3238D3A6EB59}" dt="2022-02-05T18:42:37.750" v="9545"/>
          <ac:cxnSpMkLst>
            <pc:docMk/>
            <pc:sldMk cId="4257701338" sldId="704"/>
            <ac:cxnSpMk id="40" creationId="{2F7E5743-AB8B-459F-B6B8-5F97FF5F6EDC}"/>
          </ac:cxnSpMkLst>
        </pc:cxnChg>
        <pc:cxnChg chg="mod">
          <ac:chgData name="Froduald Kabanza" userId="edf393d0-642b-4b9e-8c75-f62133241689" providerId="ADAL" clId="{825C4511-E761-476D-9203-3238D3A6EB59}" dt="2022-02-05T18:42:37.750" v="9545"/>
          <ac:cxnSpMkLst>
            <pc:docMk/>
            <pc:sldMk cId="4257701338" sldId="704"/>
            <ac:cxnSpMk id="41" creationId="{22D05028-7411-4BE0-A80F-C120F14D7CE7}"/>
          </ac:cxnSpMkLst>
        </pc:cxnChg>
        <pc:cxnChg chg="mod">
          <ac:chgData name="Froduald Kabanza" userId="edf393d0-642b-4b9e-8c75-f62133241689" providerId="ADAL" clId="{825C4511-E761-476D-9203-3238D3A6EB59}" dt="2022-02-05T18:42:37.750" v="9545"/>
          <ac:cxnSpMkLst>
            <pc:docMk/>
            <pc:sldMk cId="4257701338" sldId="704"/>
            <ac:cxnSpMk id="42" creationId="{A2ACCA5B-3B4E-4C38-A3D6-564DE9FCA2B6}"/>
          </ac:cxnSpMkLst>
        </pc:cxnChg>
        <pc:cxnChg chg="mod">
          <ac:chgData name="Froduald Kabanza" userId="edf393d0-642b-4b9e-8c75-f62133241689" providerId="ADAL" clId="{825C4511-E761-476D-9203-3238D3A6EB59}" dt="2022-02-05T18:42:37.750" v="9545"/>
          <ac:cxnSpMkLst>
            <pc:docMk/>
            <pc:sldMk cId="4257701338" sldId="704"/>
            <ac:cxnSpMk id="43" creationId="{A059B4FD-8A0D-4C83-BB57-00739E597178}"/>
          </ac:cxnSpMkLst>
        </pc:cxnChg>
        <pc:cxnChg chg="mod">
          <ac:chgData name="Froduald Kabanza" userId="edf393d0-642b-4b9e-8c75-f62133241689" providerId="ADAL" clId="{825C4511-E761-476D-9203-3238D3A6EB59}" dt="2022-02-05T18:42:37.750" v="9545"/>
          <ac:cxnSpMkLst>
            <pc:docMk/>
            <pc:sldMk cId="4257701338" sldId="704"/>
            <ac:cxnSpMk id="44" creationId="{56103DB6-77D8-4726-A6E8-BCE8065E38C4}"/>
          </ac:cxnSpMkLst>
        </pc:cxnChg>
        <pc:cxnChg chg="mod">
          <ac:chgData name="Froduald Kabanza" userId="edf393d0-642b-4b9e-8c75-f62133241689" providerId="ADAL" clId="{825C4511-E761-476D-9203-3238D3A6EB59}" dt="2022-02-05T18:42:37.750" v="9545"/>
          <ac:cxnSpMkLst>
            <pc:docMk/>
            <pc:sldMk cId="4257701338" sldId="704"/>
            <ac:cxnSpMk id="45" creationId="{9630F83D-A2DE-40D2-A0FE-AAAC8B392852}"/>
          </ac:cxnSpMkLst>
        </pc:cxnChg>
      </pc:sldChg>
      <pc:sldChg chg="modSp add del mod modAnim">
        <pc:chgData name="Froduald Kabanza" userId="edf393d0-642b-4b9e-8c75-f62133241689" providerId="ADAL" clId="{825C4511-E761-476D-9203-3238D3A6EB59}" dt="2022-02-05T19:33:22.187" v="10514" actId="2696"/>
        <pc:sldMkLst>
          <pc:docMk/>
          <pc:sldMk cId="1945735609" sldId="705"/>
        </pc:sldMkLst>
        <pc:spChg chg="mod">
          <ac:chgData name="Froduald Kabanza" userId="edf393d0-642b-4b9e-8c75-f62133241689" providerId="ADAL" clId="{825C4511-E761-476D-9203-3238D3A6EB59}" dt="2022-02-05T19:17:48.406" v="10402" actId="114"/>
          <ac:spMkLst>
            <pc:docMk/>
            <pc:sldMk cId="1945735609" sldId="705"/>
            <ac:spMk id="31746" creationId="{5893CD92-A877-4262-91CE-0D201DA015DD}"/>
          </ac:spMkLst>
        </pc:spChg>
        <pc:spChg chg="mod">
          <ac:chgData name="Froduald Kabanza" userId="edf393d0-642b-4b9e-8c75-f62133241689" providerId="ADAL" clId="{825C4511-E761-476D-9203-3238D3A6EB59}" dt="2022-02-05T19:10:07.244" v="10019" actId="1076"/>
          <ac:spMkLst>
            <pc:docMk/>
            <pc:sldMk cId="1945735609" sldId="705"/>
            <ac:spMk id="50177" creationId="{600EE3A2-A437-47BA-AA01-5E4EF213E588}"/>
          </ac:spMkLst>
        </pc:spChg>
        <pc:graphicFrameChg chg="mod">
          <ac:chgData name="Froduald Kabanza" userId="edf393d0-642b-4b9e-8c75-f62133241689" providerId="ADAL" clId="{825C4511-E761-476D-9203-3238D3A6EB59}" dt="2022-02-05T19:18:10.683" v="10407" actId="1076"/>
          <ac:graphicFrameMkLst>
            <pc:docMk/>
            <pc:sldMk cId="1945735609" sldId="705"/>
            <ac:graphicFrameMk id="6" creationId="{94799FA0-8E0D-41D9-88E0-12930699C415}"/>
          </ac:graphicFrameMkLst>
        </pc:graphicFrameChg>
        <pc:graphicFrameChg chg="mod">
          <ac:chgData name="Froduald Kabanza" userId="edf393d0-642b-4b9e-8c75-f62133241689" providerId="ADAL" clId="{825C4511-E761-476D-9203-3238D3A6EB59}" dt="2022-02-05T19:18:05.585" v="10405" actId="1076"/>
          <ac:graphicFrameMkLst>
            <pc:docMk/>
            <pc:sldMk cId="1945735609" sldId="705"/>
            <ac:graphicFrameMk id="8" creationId="{9DD48288-6378-4CE9-9601-C02CBD8B2298}"/>
          </ac:graphicFrameMkLst>
        </pc:graphicFrameChg>
      </pc:sldChg>
      <pc:sldChg chg="del">
        <pc:chgData name="Froduald Kabanza" userId="edf393d0-642b-4b9e-8c75-f62133241689" providerId="ADAL" clId="{825C4511-E761-476D-9203-3238D3A6EB59}" dt="2022-02-04T12:20:40.470" v="57" actId="2696"/>
        <pc:sldMkLst>
          <pc:docMk/>
          <pc:sldMk cId="2699818229" sldId="705"/>
        </pc:sldMkLst>
      </pc:sldChg>
      <pc:sldChg chg="addSp delSp modSp add mod">
        <pc:chgData name="Froduald Kabanza" userId="edf393d0-642b-4b9e-8c75-f62133241689" providerId="ADAL" clId="{825C4511-E761-476D-9203-3238D3A6EB59}" dt="2022-02-05T19:27:28.620" v="10478" actId="20577"/>
        <pc:sldMkLst>
          <pc:docMk/>
          <pc:sldMk cId="1903501689" sldId="706"/>
        </pc:sldMkLst>
        <pc:spChg chg="mod">
          <ac:chgData name="Froduald Kabanza" userId="edf393d0-642b-4b9e-8c75-f62133241689" providerId="ADAL" clId="{825C4511-E761-476D-9203-3238D3A6EB59}" dt="2022-02-05T19:27:28.620" v="10478" actId="20577"/>
          <ac:spMkLst>
            <pc:docMk/>
            <pc:sldMk cId="1903501689" sldId="706"/>
            <ac:spMk id="2" creationId="{1162AC8B-4C78-484F-937F-AAB5574C9971}"/>
          </ac:spMkLst>
        </pc:spChg>
        <pc:spChg chg="del">
          <ac:chgData name="Froduald Kabanza" userId="edf393d0-642b-4b9e-8c75-f62133241689" providerId="ADAL" clId="{825C4511-E761-476D-9203-3238D3A6EB59}" dt="2022-02-05T19:23:59.776" v="10419" actId="478"/>
          <ac:spMkLst>
            <pc:docMk/>
            <pc:sldMk cId="1903501689" sldId="706"/>
            <ac:spMk id="9" creationId="{ED8667E1-F352-4525-A797-B0F5DD7D9CFF}"/>
          </ac:spMkLst>
        </pc:spChg>
        <pc:picChg chg="add del mod">
          <ac:chgData name="Froduald Kabanza" userId="edf393d0-642b-4b9e-8c75-f62133241689" providerId="ADAL" clId="{825C4511-E761-476D-9203-3238D3A6EB59}" dt="2022-02-05T19:26:11.562" v="10424" actId="478"/>
          <ac:picMkLst>
            <pc:docMk/>
            <pc:sldMk cId="1903501689" sldId="706"/>
            <ac:picMk id="7" creationId="{DFB198BF-D8E6-44A0-BF4E-FBBAF2812BB6}"/>
          </ac:picMkLst>
        </pc:picChg>
        <pc:picChg chg="del">
          <ac:chgData name="Froduald Kabanza" userId="edf393d0-642b-4b9e-8c75-f62133241689" providerId="ADAL" clId="{825C4511-E761-476D-9203-3238D3A6EB59}" dt="2022-02-05T19:23:57.600" v="10418" actId="478"/>
          <ac:picMkLst>
            <pc:docMk/>
            <pc:sldMk cId="1903501689" sldId="706"/>
            <ac:picMk id="8" creationId="{B8FFA1D4-26C3-4A59-9160-BB5F90B2F03D}"/>
          </ac:picMkLst>
        </pc:picChg>
        <pc:picChg chg="add mod">
          <ac:chgData name="Froduald Kabanza" userId="edf393d0-642b-4b9e-8c75-f62133241689" providerId="ADAL" clId="{825C4511-E761-476D-9203-3238D3A6EB59}" dt="2022-02-05T19:26:37.268" v="10429" actId="1076"/>
          <ac:picMkLst>
            <pc:docMk/>
            <pc:sldMk cId="1903501689" sldId="706"/>
            <ac:picMk id="11" creationId="{A8D018EC-6B20-4723-9E31-B0927FA0DB6B}"/>
          </ac:picMkLst>
        </pc:picChg>
        <pc:picChg chg="del">
          <ac:chgData name="Froduald Kabanza" userId="edf393d0-642b-4b9e-8c75-f62133241689" providerId="ADAL" clId="{825C4511-E761-476D-9203-3238D3A6EB59}" dt="2022-02-05T19:24:00.680" v="10420" actId="478"/>
          <ac:picMkLst>
            <pc:docMk/>
            <pc:sldMk cId="1903501689" sldId="706"/>
            <ac:picMk id="58" creationId="{E9F26EB6-9C41-405D-84EE-D1A1FEAE3BA3}"/>
          </ac:picMkLst>
        </pc:picChg>
      </pc:sldChg>
      <pc:sldChg chg="del">
        <pc:chgData name="Froduald Kabanza" userId="edf393d0-642b-4b9e-8c75-f62133241689" providerId="ADAL" clId="{825C4511-E761-476D-9203-3238D3A6EB59}" dt="2022-02-04T12:20:40.470" v="57" actId="2696"/>
        <pc:sldMkLst>
          <pc:docMk/>
          <pc:sldMk cId="2299019697" sldId="706"/>
        </pc:sldMkLst>
      </pc:sldChg>
      <pc:sldChg chg="addSp delSp modSp add mod">
        <pc:chgData name="Froduald Kabanza" userId="edf393d0-642b-4b9e-8c75-f62133241689" providerId="ADAL" clId="{825C4511-E761-476D-9203-3238D3A6EB59}" dt="2022-02-05T19:27:34.762" v="10484" actId="20577"/>
        <pc:sldMkLst>
          <pc:docMk/>
          <pc:sldMk cId="2119595310" sldId="707"/>
        </pc:sldMkLst>
        <pc:spChg chg="mod">
          <ac:chgData name="Froduald Kabanza" userId="edf393d0-642b-4b9e-8c75-f62133241689" providerId="ADAL" clId="{825C4511-E761-476D-9203-3238D3A6EB59}" dt="2022-02-05T19:27:34.762" v="10484" actId="20577"/>
          <ac:spMkLst>
            <pc:docMk/>
            <pc:sldMk cId="2119595310" sldId="707"/>
            <ac:spMk id="2" creationId="{1162AC8B-4C78-484F-937F-AAB5574C9971}"/>
          </ac:spMkLst>
        </pc:spChg>
        <pc:picChg chg="add mod">
          <ac:chgData name="Froduald Kabanza" userId="edf393d0-642b-4b9e-8c75-f62133241689" providerId="ADAL" clId="{825C4511-E761-476D-9203-3238D3A6EB59}" dt="2022-02-05T19:27:13.516" v="10442" actId="1076"/>
          <ac:picMkLst>
            <pc:docMk/>
            <pc:sldMk cId="2119595310" sldId="707"/>
            <ac:picMk id="7" creationId="{CB911BC5-19F5-4B00-B67B-BB9610D6595B}"/>
          </ac:picMkLst>
        </pc:picChg>
        <pc:picChg chg="del">
          <ac:chgData name="Froduald Kabanza" userId="edf393d0-642b-4b9e-8c75-f62133241689" providerId="ADAL" clId="{825C4511-E761-476D-9203-3238D3A6EB59}" dt="2022-02-05T19:26:45.876" v="10438" actId="478"/>
          <ac:picMkLst>
            <pc:docMk/>
            <pc:sldMk cId="2119595310" sldId="707"/>
            <ac:picMk id="11" creationId="{A8D018EC-6B20-4723-9E31-B0927FA0DB6B}"/>
          </ac:picMkLst>
        </pc:picChg>
      </pc:sldChg>
      <pc:sldChg chg="del">
        <pc:chgData name="Froduald Kabanza" userId="edf393d0-642b-4b9e-8c75-f62133241689" providerId="ADAL" clId="{825C4511-E761-476D-9203-3238D3A6EB59}" dt="2022-02-04T12:20:40.470" v="57" actId="2696"/>
        <pc:sldMkLst>
          <pc:docMk/>
          <pc:sldMk cId="3429968907" sldId="707"/>
        </pc:sldMkLst>
      </pc:sldChg>
      <pc:sldChg chg="del">
        <pc:chgData name="Froduald Kabanza" userId="edf393d0-642b-4b9e-8c75-f62133241689" providerId="ADAL" clId="{825C4511-E761-476D-9203-3238D3A6EB59}" dt="2022-02-04T12:20:40.470" v="57" actId="2696"/>
        <pc:sldMkLst>
          <pc:docMk/>
          <pc:sldMk cId="3050930556" sldId="708"/>
        </pc:sldMkLst>
      </pc:sldChg>
      <pc:sldChg chg="addSp modSp add mod ord">
        <pc:chgData name="Froduald Kabanza" userId="edf393d0-642b-4b9e-8c75-f62133241689" providerId="ADAL" clId="{825C4511-E761-476D-9203-3238D3A6EB59}" dt="2022-02-05T19:28:32.326" v="10492" actId="164"/>
        <pc:sldMkLst>
          <pc:docMk/>
          <pc:sldMk cId="3053993539" sldId="708"/>
        </pc:sldMkLst>
        <pc:spChg chg="mod">
          <ac:chgData name="Froduald Kabanza" userId="edf393d0-642b-4b9e-8c75-f62133241689" providerId="ADAL" clId="{825C4511-E761-476D-9203-3238D3A6EB59}" dt="2022-02-05T19:27:48.833" v="10486" actId="20577"/>
          <ac:spMkLst>
            <pc:docMk/>
            <pc:sldMk cId="3053993539" sldId="708"/>
            <ac:spMk id="2" creationId="{1162AC8B-4C78-484F-937F-AAB5574C9971}"/>
          </ac:spMkLst>
        </pc:spChg>
        <pc:spChg chg="add mod">
          <ac:chgData name="Froduald Kabanza" userId="edf393d0-642b-4b9e-8c75-f62133241689" providerId="ADAL" clId="{825C4511-E761-476D-9203-3238D3A6EB59}" dt="2022-02-05T19:28:32.326" v="10492" actId="164"/>
          <ac:spMkLst>
            <pc:docMk/>
            <pc:sldMk cId="3053993539" sldId="708"/>
            <ac:spMk id="3" creationId="{D6BA34B6-45FF-4E83-A9CC-6B8611CA5E32}"/>
          </ac:spMkLst>
        </pc:spChg>
        <pc:grpChg chg="add mod">
          <ac:chgData name="Froduald Kabanza" userId="edf393d0-642b-4b9e-8c75-f62133241689" providerId="ADAL" clId="{825C4511-E761-476D-9203-3238D3A6EB59}" dt="2022-02-05T19:28:32.326" v="10492" actId="164"/>
          <ac:grpSpMkLst>
            <pc:docMk/>
            <pc:sldMk cId="3053993539" sldId="708"/>
            <ac:grpSpMk id="7" creationId="{45A592E6-70D5-4079-B68B-935C3EC2A56D}"/>
          </ac:grpSpMkLst>
        </pc:grpChg>
        <pc:picChg chg="mod">
          <ac:chgData name="Froduald Kabanza" userId="edf393d0-642b-4b9e-8c75-f62133241689" providerId="ADAL" clId="{825C4511-E761-476D-9203-3238D3A6EB59}" dt="2022-02-05T19:28:32.326" v="10492" actId="164"/>
          <ac:picMkLst>
            <pc:docMk/>
            <pc:sldMk cId="3053993539" sldId="708"/>
            <ac:picMk id="11" creationId="{A8D018EC-6B20-4723-9E31-B0927FA0DB6B}"/>
          </ac:picMkLst>
        </pc:picChg>
      </pc:sldChg>
      <pc:sldChg chg="del">
        <pc:chgData name="Froduald Kabanza" userId="edf393d0-642b-4b9e-8c75-f62133241689" providerId="ADAL" clId="{825C4511-E761-476D-9203-3238D3A6EB59}" dt="2022-02-04T12:20:40.470" v="57" actId="2696"/>
        <pc:sldMkLst>
          <pc:docMk/>
          <pc:sldMk cId="3289469900" sldId="709"/>
        </pc:sldMkLst>
      </pc:sldChg>
      <pc:sldChg chg="modSp new mod modNotesTx">
        <pc:chgData name="Froduald Kabanza" userId="edf393d0-642b-4b9e-8c75-f62133241689" providerId="ADAL" clId="{825C4511-E761-476D-9203-3238D3A6EB59}" dt="2022-02-05T19:46:02.502" v="11593" actId="5793"/>
        <pc:sldMkLst>
          <pc:docMk/>
          <pc:sldMk cId="4073142574" sldId="709"/>
        </pc:sldMkLst>
        <pc:spChg chg="mod">
          <ac:chgData name="Froduald Kabanza" userId="edf393d0-642b-4b9e-8c75-f62133241689" providerId="ADAL" clId="{825C4511-E761-476D-9203-3238D3A6EB59}" dt="2022-02-05T19:42:46.386" v="11181" actId="20577"/>
          <ac:spMkLst>
            <pc:docMk/>
            <pc:sldMk cId="4073142574" sldId="709"/>
            <ac:spMk id="2" creationId="{6A8B9962-A453-4A75-86D3-EE2AB03CD242}"/>
          </ac:spMkLst>
        </pc:spChg>
        <pc:spChg chg="mod">
          <ac:chgData name="Froduald Kabanza" userId="edf393d0-642b-4b9e-8c75-f62133241689" providerId="ADAL" clId="{825C4511-E761-476D-9203-3238D3A6EB59}" dt="2022-02-05T19:46:02.502" v="11593" actId="5793"/>
          <ac:spMkLst>
            <pc:docMk/>
            <pc:sldMk cId="4073142574" sldId="709"/>
            <ac:spMk id="3" creationId="{A819C001-E5CB-4315-A364-AE95CB0EDC77}"/>
          </ac:spMkLst>
        </pc:spChg>
      </pc:sldChg>
      <pc:sldChg chg="delSp modSp add del mod modNotesTx">
        <pc:chgData name="Froduald Kabanza" userId="edf393d0-642b-4b9e-8c75-f62133241689" providerId="ADAL" clId="{825C4511-E761-476D-9203-3238D3A6EB59}" dt="2022-02-05T20:44:53.831" v="14825" actId="2696"/>
        <pc:sldMkLst>
          <pc:docMk/>
          <pc:sldMk cId="2674926271" sldId="710"/>
        </pc:sldMkLst>
        <pc:spChg chg="del">
          <ac:chgData name="Froduald Kabanza" userId="edf393d0-642b-4b9e-8c75-f62133241689" providerId="ADAL" clId="{825C4511-E761-476D-9203-3238D3A6EB59}" dt="2022-02-05T20:15:40.387" v="13061" actId="478"/>
          <ac:spMkLst>
            <pc:docMk/>
            <pc:sldMk cId="2674926271" sldId="710"/>
            <ac:spMk id="9" creationId="{E20C419A-AD89-4CD4-9F39-E24D783BEA70}"/>
          </ac:spMkLst>
        </pc:spChg>
        <pc:spChg chg="mod">
          <ac:chgData name="Froduald Kabanza" userId="edf393d0-642b-4b9e-8c75-f62133241689" providerId="ADAL" clId="{825C4511-E761-476D-9203-3238D3A6EB59}" dt="2022-02-05T20:15:45.655" v="13062" actId="14100"/>
          <ac:spMkLst>
            <pc:docMk/>
            <pc:sldMk cId="2674926271" sldId="710"/>
            <ac:spMk id="31746" creationId="{5893CD92-A877-4262-91CE-0D201DA015DD}"/>
          </ac:spMkLst>
        </pc:spChg>
        <pc:spChg chg="mod">
          <ac:chgData name="Froduald Kabanza" userId="edf393d0-642b-4b9e-8c75-f62133241689" providerId="ADAL" clId="{825C4511-E761-476D-9203-3238D3A6EB59}" dt="2022-02-05T20:14:49.767" v="13030" actId="20577"/>
          <ac:spMkLst>
            <pc:docMk/>
            <pc:sldMk cId="2674926271" sldId="710"/>
            <ac:spMk id="50177" creationId="{600EE3A2-A437-47BA-AA01-5E4EF213E588}"/>
          </ac:spMkLst>
        </pc:spChg>
      </pc:sldChg>
      <pc:sldChg chg="del">
        <pc:chgData name="Froduald Kabanza" userId="edf393d0-642b-4b9e-8c75-f62133241689" providerId="ADAL" clId="{825C4511-E761-476D-9203-3238D3A6EB59}" dt="2022-02-04T12:20:40.470" v="57" actId="2696"/>
        <pc:sldMkLst>
          <pc:docMk/>
          <pc:sldMk cId="677725290" sldId="711"/>
        </pc:sldMkLst>
      </pc:sldChg>
      <pc:sldChg chg="modSp add mod modAnim modNotesTx">
        <pc:chgData name="Froduald Kabanza" userId="edf393d0-642b-4b9e-8c75-f62133241689" providerId="ADAL" clId="{825C4511-E761-476D-9203-3238D3A6EB59}" dt="2022-02-05T23:10:45.481" v="16856" actId="20577"/>
        <pc:sldMkLst>
          <pc:docMk/>
          <pc:sldMk cId="3452300245" sldId="711"/>
        </pc:sldMkLst>
        <pc:spChg chg="mod">
          <ac:chgData name="Froduald Kabanza" userId="edf393d0-642b-4b9e-8c75-f62133241689" providerId="ADAL" clId="{825C4511-E761-476D-9203-3238D3A6EB59}" dt="2022-02-05T23:10:45.481" v="16856" actId="20577"/>
          <ac:spMkLst>
            <pc:docMk/>
            <pc:sldMk cId="3452300245" sldId="711"/>
            <ac:spMk id="31746" creationId="{5893CD92-A877-4262-91CE-0D201DA015DD}"/>
          </ac:spMkLst>
        </pc:spChg>
        <pc:spChg chg="mod">
          <ac:chgData name="Froduald Kabanza" userId="edf393d0-642b-4b9e-8c75-f62133241689" providerId="ADAL" clId="{825C4511-E761-476D-9203-3238D3A6EB59}" dt="2022-02-05T23:09:19.578" v="16817" actId="1076"/>
          <ac:spMkLst>
            <pc:docMk/>
            <pc:sldMk cId="3452300245" sldId="711"/>
            <ac:spMk id="50177" creationId="{600EE3A2-A437-47BA-AA01-5E4EF213E588}"/>
          </ac:spMkLst>
        </pc:spChg>
      </pc:sldChg>
      <pc:sldChg chg="modSp add modAnim">
        <pc:chgData name="Froduald Kabanza" userId="edf393d0-642b-4b9e-8c75-f62133241689" providerId="ADAL" clId="{825C4511-E761-476D-9203-3238D3A6EB59}" dt="2022-02-05T23:44:38.240" v="17713" actId="20577"/>
        <pc:sldMkLst>
          <pc:docMk/>
          <pc:sldMk cId="895743643" sldId="712"/>
        </pc:sldMkLst>
        <pc:spChg chg="mod">
          <ac:chgData name="Froduald Kabanza" userId="edf393d0-642b-4b9e-8c75-f62133241689" providerId="ADAL" clId="{825C4511-E761-476D-9203-3238D3A6EB59}" dt="2022-02-05T23:44:38.240" v="17713" actId="20577"/>
          <ac:spMkLst>
            <pc:docMk/>
            <pc:sldMk cId="895743643" sldId="712"/>
            <ac:spMk id="31746" creationId="{5893CD92-A877-4262-91CE-0D201DA015DD}"/>
          </ac:spMkLst>
        </pc:spChg>
      </pc:sldChg>
      <pc:sldChg chg="del">
        <pc:chgData name="Froduald Kabanza" userId="edf393d0-642b-4b9e-8c75-f62133241689" providerId="ADAL" clId="{825C4511-E761-476D-9203-3238D3A6EB59}" dt="2022-02-04T12:20:40.470" v="57" actId="2696"/>
        <pc:sldMkLst>
          <pc:docMk/>
          <pc:sldMk cId="1416502319" sldId="712"/>
        </pc:sldMkLst>
      </pc:sldChg>
      <pc:sldChg chg="del">
        <pc:chgData name="Froduald Kabanza" userId="edf393d0-642b-4b9e-8c75-f62133241689" providerId="ADAL" clId="{825C4511-E761-476D-9203-3238D3A6EB59}" dt="2022-02-04T12:20:40.470" v="57" actId="2696"/>
        <pc:sldMkLst>
          <pc:docMk/>
          <pc:sldMk cId="357249560" sldId="713"/>
        </pc:sldMkLst>
      </pc:sldChg>
      <pc:sldChg chg="modSp add mod modAnim modNotesTx">
        <pc:chgData name="Froduald Kabanza" userId="edf393d0-642b-4b9e-8c75-f62133241689" providerId="ADAL" clId="{825C4511-E761-476D-9203-3238D3A6EB59}" dt="2022-02-05T23:31:01.862" v="17552"/>
        <pc:sldMkLst>
          <pc:docMk/>
          <pc:sldMk cId="2163997403" sldId="713"/>
        </pc:sldMkLst>
        <pc:spChg chg="mod">
          <ac:chgData name="Froduald Kabanza" userId="edf393d0-642b-4b9e-8c75-f62133241689" providerId="ADAL" clId="{825C4511-E761-476D-9203-3238D3A6EB59}" dt="2022-02-05T23:30:39.300" v="17547" actId="113"/>
          <ac:spMkLst>
            <pc:docMk/>
            <pc:sldMk cId="2163997403" sldId="713"/>
            <ac:spMk id="31746" creationId="{5893CD92-A877-4262-91CE-0D201DA015DD}"/>
          </ac:spMkLst>
        </pc:spChg>
        <pc:spChg chg="mod">
          <ac:chgData name="Froduald Kabanza" userId="edf393d0-642b-4b9e-8c75-f62133241689" providerId="ADAL" clId="{825C4511-E761-476D-9203-3238D3A6EB59}" dt="2022-02-05T23:24:38.825" v="17335" actId="20577"/>
          <ac:spMkLst>
            <pc:docMk/>
            <pc:sldMk cId="2163997403" sldId="713"/>
            <ac:spMk id="50177" creationId="{600EE3A2-A437-47BA-AA01-5E4EF213E588}"/>
          </ac:spMkLst>
        </pc:spChg>
      </pc:sldChg>
      <pc:sldChg chg="del">
        <pc:chgData name="Froduald Kabanza" userId="edf393d0-642b-4b9e-8c75-f62133241689" providerId="ADAL" clId="{825C4511-E761-476D-9203-3238D3A6EB59}" dt="2022-02-04T12:20:40.470" v="57" actId="2696"/>
        <pc:sldMkLst>
          <pc:docMk/>
          <pc:sldMk cId="2201857414" sldId="714"/>
        </pc:sldMkLst>
      </pc:sldChg>
      <pc:sldChg chg="addSp delSp modSp add mod modAnim modNotesTx">
        <pc:chgData name="Froduald Kabanza" userId="edf393d0-642b-4b9e-8c75-f62133241689" providerId="ADAL" clId="{825C4511-E761-476D-9203-3238D3A6EB59}" dt="2022-02-06T00:07:12.856" v="18920"/>
        <pc:sldMkLst>
          <pc:docMk/>
          <pc:sldMk cId="3661825411" sldId="714"/>
        </pc:sldMkLst>
        <pc:spChg chg="mod">
          <ac:chgData name="Froduald Kabanza" userId="edf393d0-642b-4b9e-8c75-f62133241689" providerId="ADAL" clId="{825C4511-E761-476D-9203-3238D3A6EB59}" dt="2022-02-05T23:46:51.997" v="17760" actId="20577"/>
          <ac:spMkLst>
            <pc:docMk/>
            <pc:sldMk cId="3661825411" sldId="714"/>
            <ac:spMk id="60417" creationId="{E22D57EB-088B-4D11-A1E5-08120DBCE750}"/>
          </ac:spMkLst>
        </pc:spChg>
        <pc:spChg chg="mod">
          <ac:chgData name="Froduald Kabanza" userId="edf393d0-642b-4b9e-8c75-f62133241689" providerId="ADAL" clId="{825C4511-E761-476D-9203-3238D3A6EB59}" dt="2022-02-06T00:06:57.986" v="18917" actId="20578"/>
          <ac:spMkLst>
            <pc:docMk/>
            <pc:sldMk cId="3661825411" sldId="714"/>
            <ac:spMk id="60418" creationId="{15343235-B364-45B6-AF3F-353854A2FF3F}"/>
          </ac:spMkLst>
        </pc:spChg>
        <pc:spChg chg="del">
          <ac:chgData name="Froduald Kabanza" userId="edf393d0-642b-4b9e-8c75-f62133241689" providerId="ADAL" clId="{825C4511-E761-476D-9203-3238D3A6EB59}" dt="2022-02-05T23:55:30.766" v="18181" actId="478"/>
          <ac:spMkLst>
            <pc:docMk/>
            <pc:sldMk cId="3661825411" sldId="714"/>
            <ac:spMk id="60422" creationId="{5E7843BF-728B-460F-B914-C2E71D093395}"/>
          </ac:spMkLst>
        </pc:spChg>
        <pc:graphicFrameChg chg="add mod modGraphic">
          <ac:chgData name="Froduald Kabanza" userId="edf393d0-642b-4b9e-8c75-f62133241689" providerId="ADAL" clId="{825C4511-E761-476D-9203-3238D3A6EB59}" dt="2022-02-06T00:06:09.116" v="18909" actId="1076"/>
          <ac:graphicFrameMkLst>
            <pc:docMk/>
            <pc:sldMk cId="3661825411" sldId="714"/>
            <ac:graphicFrameMk id="3" creationId="{8DDB3449-F063-4411-A790-B77E1E736EB1}"/>
          </ac:graphicFrameMkLst>
        </pc:graphicFrameChg>
      </pc:sldChg>
      <pc:sldChg chg="del">
        <pc:chgData name="Froduald Kabanza" userId="edf393d0-642b-4b9e-8c75-f62133241689" providerId="ADAL" clId="{825C4511-E761-476D-9203-3238D3A6EB59}" dt="2022-02-04T12:20:40.470" v="57" actId="2696"/>
        <pc:sldMkLst>
          <pc:docMk/>
          <pc:sldMk cId="2074640708" sldId="715"/>
        </pc:sldMkLst>
      </pc:sldChg>
      <pc:sldChg chg="modSp add mod">
        <pc:chgData name="Froduald Kabanza" userId="edf393d0-642b-4b9e-8c75-f62133241689" providerId="ADAL" clId="{825C4511-E761-476D-9203-3238D3A6EB59}" dt="2022-02-05T23:54:02.352" v="17949" actId="20577"/>
        <pc:sldMkLst>
          <pc:docMk/>
          <pc:sldMk cId="2728600404" sldId="734"/>
        </pc:sldMkLst>
        <pc:spChg chg="mod">
          <ac:chgData name="Froduald Kabanza" userId="edf393d0-642b-4b9e-8c75-f62133241689" providerId="ADAL" clId="{825C4511-E761-476D-9203-3238D3A6EB59}" dt="2022-02-05T23:54:02.352" v="17949" actId="20577"/>
          <ac:spMkLst>
            <pc:docMk/>
            <pc:sldMk cId="2728600404" sldId="734"/>
            <ac:spMk id="88065" creationId="{EB6D1A8E-EBB1-46C2-8016-CE6A4E8C056F}"/>
          </ac:spMkLst>
        </pc:spChg>
      </pc:sldChg>
      <pc:sldMasterChg chg="modSp mod delSldLayout modSldLayout">
        <pc:chgData name="Froduald Kabanza" userId="edf393d0-642b-4b9e-8c75-f62133241689" providerId="ADAL" clId="{825C4511-E761-476D-9203-3238D3A6EB59}" dt="2022-02-05T16:07:40.338" v="1889" actId="2696"/>
        <pc:sldMasterMkLst>
          <pc:docMk/>
          <pc:sldMasterMk cId="0" sldId="2147483675"/>
        </pc:sldMasterMkLst>
        <pc:spChg chg="mod">
          <ac:chgData name="Froduald Kabanza" userId="edf393d0-642b-4b9e-8c75-f62133241689" providerId="ADAL" clId="{825C4511-E761-476D-9203-3238D3A6EB59}" dt="2022-02-05T16:06:37.351" v="1803" actId="20577"/>
          <ac:spMkLst>
            <pc:docMk/>
            <pc:sldMasterMk cId="0" sldId="2147483675"/>
            <ac:spMk id="5" creationId="{00000000-0000-0000-0000-000000000000}"/>
          </ac:spMkLst>
        </pc:spChg>
        <pc:sldLayoutChg chg="modSp mod">
          <pc:chgData name="Froduald Kabanza" userId="edf393d0-642b-4b9e-8c75-f62133241689" providerId="ADAL" clId="{825C4511-E761-476D-9203-3238D3A6EB59}" dt="2022-02-05T16:06:46.186" v="1819" actId="20577"/>
          <pc:sldLayoutMkLst>
            <pc:docMk/>
            <pc:sldMasterMk cId="0" sldId="2147483675"/>
            <pc:sldLayoutMk cId="1877467656" sldId="2147483676"/>
          </pc:sldLayoutMkLst>
          <pc:spChg chg="mod">
            <ac:chgData name="Froduald Kabanza" userId="edf393d0-642b-4b9e-8c75-f62133241689" providerId="ADAL" clId="{825C4511-E761-476D-9203-3238D3A6EB59}" dt="2022-02-05T16:06:46.186" v="1819" actId="20577"/>
            <ac:spMkLst>
              <pc:docMk/>
              <pc:sldMasterMk cId="0" sldId="2147483675"/>
              <pc:sldLayoutMk cId="1877467656" sldId="2147483676"/>
              <ac:spMk id="5" creationId="{00000000-0000-0000-0000-000000000000}"/>
            </ac:spMkLst>
          </pc:spChg>
        </pc:sldLayoutChg>
        <pc:sldLayoutChg chg="modSp mod">
          <pc:chgData name="Froduald Kabanza" userId="edf393d0-642b-4b9e-8c75-f62133241689" providerId="ADAL" clId="{825C4511-E761-476D-9203-3238D3A6EB59}" dt="2022-02-05T16:06:56.323" v="1838" actId="20577"/>
          <pc:sldLayoutMkLst>
            <pc:docMk/>
            <pc:sldMasterMk cId="0" sldId="2147483675"/>
            <pc:sldLayoutMk cId="1057143383" sldId="2147483677"/>
          </pc:sldLayoutMkLst>
          <pc:spChg chg="mod">
            <ac:chgData name="Froduald Kabanza" userId="edf393d0-642b-4b9e-8c75-f62133241689" providerId="ADAL" clId="{825C4511-E761-476D-9203-3238D3A6EB59}" dt="2022-02-05T16:06:56.323" v="1838" actId="20577"/>
            <ac:spMkLst>
              <pc:docMk/>
              <pc:sldMasterMk cId="0" sldId="2147483675"/>
              <pc:sldLayoutMk cId="1057143383" sldId="2147483677"/>
              <ac:spMk id="5" creationId="{00000000-0000-0000-0000-000000000000}"/>
            </ac:spMkLst>
          </pc:spChg>
        </pc:sldLayoutChg>
        <pc:sldLayoutChg chg="modSp mod">
          <pc:chgData name="Froduald Kabanza" userId="edf393d0-642b-4b9e-8c75-f62133241689" providerId="ADAL" clId="{825C4511-E761-476D-9203-3238D3A6EB59}" dt="2022-02-05T16:07:08.430" v="1854" actId="20577"/>
          <pc:sldLayoutMkLst>
            <pc:docMk/>
            <pc:sldMasterMk cId="0" sldId="2147483675"/>
            <pc:sldLayoutMk cId="3378472747" sldId="2147483678"/>
          </pc:sldLayoutMkLst>
          <pc:spChg chg="mod">
            <ac:chgData name="Froduald Kabanza" userId="edf393d0-642b-4b9e-8c75-f62133241689" providerId="ADAL" clId="{825C4511-E761-476D-9203-3238D3A6EB59}" dt="2022-02-05T16:07:08.430" v="1854" actId="20577"/>
            <ac:spMkLst>
              <pc:docMk/>
              <pc:sldMasterMk cId="0" sldId="2147483675"/>
              <pc:sldLayoutMk cId="3378472747" sldId="2147483678"/>
              <ac:spMk id="5" creationId="{00000000-0000-0000-0000-000000000000}"/>
            </ac:spMkLst>
          </pc:spChg>
        </pc:sldLayoutChg>
        <pc:sldLayoutChg chg="modSp mod">
          <pc:chgData name="Froduald Kabanza" userId="edf393d0-642b-4b9e-8c75-f62133241689" providerId="ADAL" clId="{825C4511-E761-476D-9203-3238D3A6EB59}" dt="2022-02-05T16:07:20.064" v="1870" actId="20577"/>
          <pc:sldLayoutMkLst>
            <pc:docMk/>
            <pc:sldMasterMk cId="0" sldId="2147483675"/>
            <pc:sldLayoutMk cId="3265422769" sldId="2147483679"/>
          </pc:sldLayoutMkLst>
          <pc:spChg chg="mod">
            <ac:chgData name="Froduald Kabanza" userId="edf393d0-642b-4b9e-8c75-f62133241689" providerId="ADAL" clId="{825C4511-E761-476D-9203-3238D3A6EB59}" dt="2022-02-05T16:07:20.064" v="1870" actId="20577"/>
            <ac:spMkLst>
              <pc:docMk/>
              <pc:sldMasterMk cId="0" sldId="2147483675"/>
              <pc:sldLayoutMk cId="3265422769" sldId="2147483679"/>
              <ac:spMk id="6" creationId="{00000000-0000-0000-0000-000000000000}"/>
            </ac:spMkLst>
          </pc:spChg>
        </pc:sldLayoutChg>
        <pc:sldLayoutChg chg="modSp mod">
          <pc:chgData name="Froduald Kabanza" userId="edf393d0-642b-4b9e-8c75-f62133241689" providerId="ADAL" clId="{825C4511-E761-476D-9203-3238D3A6EB59}" dt="2022-02-05T16:07:31.869" v="1888" actId="20577"/>
          <pc:sldLayoutMkLst>
            <pc:docMk/>
            <pc:sldMasterMk cId="0" sldId="2147483675"/>
            <pc:sldLayoutMk cId="1921396545" sldId="2147483682"/>
          </pc:sldLayoutMkLst>
          <pc:spChg chg="mod">
            <ac:chgData name="Froduald Kabanza" userId="edf393d0-642b-4b9e-8c75-f62133241689" providerId="ADAL" clId="{825C4511-E761-476D-9203-3238D3A6EB59}" dt="2022-02-05T16:07:31.869" v="1888" actId="20577"/>
            <ac:spMkLst>
              <pc:docMk/>
              <pc:sldMasterMk cId="0" sldId="2147483675"/>
              <pc:sldLayoutMk cId="1921396545" sldId="2147483682"/>
              <ac:spMk id="3" creationId="{00000000-0000-0000-0000-000000000000}"/>
            </ac:spMkLst>
          </pc:spChg>
        </pc:sldLayoutChg>
        <pc:sldLayoutChg chg="del">
          <pc:chgData name="Froduald Kabanza" userId="edf393d0-642b-4b9e-8c75-f62133241689" providerId="ADAL" clId="{825C4511-E761-476D-9203-3238D3A6EB59}" dt="2022-02-05T16:07:40.338" v="1889" actId="2696"/>
          <pc:sldLayoutMkLst>
            <pc:docMk/>
            <pc:sldMasterMk cId="0" sldId="2147483675"/>
            <pc:sldLayoutMk cId="788057865" sldId="2147483683"/>
          </pc:sldLayoutMkLst>
        </pc:sldLayoutChg>
        <pc:sldLayoutChg chg="del">
          <pc:chgData name="Froduald Kabanza" userId="edf393d0-642b-4b9e-8c75-f62133241689" providerId="ADAL" clId="{825C4511-E761-476D-9203-3238D3A6EB59}" dt="2022-02-04T12:20:40.470" v="57" actId="2696"/>
          <pc:sldLayoutMkLst>
            <pc:docMk/>
            <pc:sldMasterMk cId="0" sldId="2147483675"/>
            <pc:sldLayoutMk cId="1285045701" sldId="2147483684"/>
          </pc:sldLayoutMkLst>
        </pc:sldLayoutChg>
      </pc:sldMasterChg>
    </pc:docChg>
  </pc:docChgLst>
  <pc:docChgLst>
    <pc:chgData name="Froduald Kabanza" userId="edf393d0-642b-4b9e-8c75-f62133241689" providerId="ADAL" clId="{7F295BBB-522A-4522-ACDA-B989F9D7A185}"/>
    <pc:docChg chg="custSel addSld delSld modSld sldOrd modSection">
      <pc:chgData name="Froduald Kabanza" userId="edf393d0-642b-4b9e-8c75-f62133241689" providerId="ADAL" clId="{7F295BBB-522A-4522-ACDA-B989F9D7A185}" dt="2022-01-28T23:36:31.945" v="2735" actId="1076"/>
      <pc:docMkLst>
        <pc:docMk/>
      </pc:docMkLst>
      <pc:sldChg chg="mod modShow">
        <pc:chgData name="Froduald Kabanza" userId="edf393d0-642b-4b9e-8c75-f62133241689" providerId="ADAL" clId="{7F295BBB-522A-4522-ACDA-B989F9D7A185}" dt="2022-01-28T23:29:07.418" v="2708" actId="729"/>
        <pc:sldMkLst>
          <pc:docMk/>
          <pc:sldMk cId="1031080359" sldId="302"/>
        </pc:sldMkLst>
      </pc:sldChg>
      <pc:sldChg chg="mod modShow">
        <pc:chgData name="Froduald Kabanza" userId="edf393d0-642b-4b9e-8c75-f62133241689" providerId="ADAL" clId="{7F295BBB-522A-4522-ACDA-B989F9D7A185}" dt="2022-01-28T23:29:18.633" v="2709" actId="729"/>
        <pc:sldMkLst>
          <pc:docMk/>
          <pc:sldMk cId="1831209848" sldId="305"/>
        </pc:sldMkLst>
      </pc:sldChg>
      <pc:sldChg chg="mod modShow">
        <pc:chgData name="Froduald Kabanza" userId="edf393d0-642b-4b9e-8c75-f62133241689" providerId="ADAL" clId="{7F295BBB-522A-4522-ACDA-B989F9D7A185}" dt="2022-01-28T23:29:02.298" v="2707" actId="729"/>
        <pc:sldMkLst>
          <pc:docMk/>
          <pc:sldMk cId="3380569862" sldId="314"/>
        </pc:sldMkLst>
      </pc:sldChg>
      <pc:sldChg chg="modSp mod">
        <pc:chgData name="Froduald Kabanza" userId="edf393d0-642b-4b9e-8c75-f62133241689" providerId="ADAL" clId="{7F295BBB-522A-4522-ACDA-B989F9D7A185}" dt="2022-01-28T23:34:12.421" v="2714" actId="20577"/>
        <pc:sldMkLst>
          <pc:docMk/>
          <pc:sldMk cId="0" sldId="410"/>
        </pc:sldMkLst>
        <pc:spChg chg="mod">
          <ac:chgData name="Froduald Kabanza" userId="edf393d0-642b-4b9e-8c75-f62133241689" providerId="ADAL" clId="{7F295BBB-522A-4522-ACDA-B989F9D7A185}" dt="2022-01-28T23:33:51.986" v="2710" actId="1076"/>
          <ac:spMkLst>
            <pc:docMk/>
            <pc:sldMk cId="0" sldId="410"/>
            <ac:spMk id="9" creationId="{41AA962D-8F0C-4BEF-BDA6-21C4AA2A5B62}"/>
          </ac:spMkLst>
        </pc:spChg>
        <pc:spChg chg="mod">
          <ac:chgData name="Froduald Kabanza" userId="edf393d0-642b-4b9e-8c75-f62133241689" providerId="ADAL" clId="{7F295BBB-522A-4522-ACDA-B989F9D7A185}" dt="2022-01-28T23:34:12.421" v="2714" actId="20577"/>
          <ac:spMkLst>
            <pc:docMk/>
            <pc:sldMk cId="0" sldId="410"/>
            <ac:spMk id="31746" creationId="{B4CEE810-F0F5-45C9-8BC3-062E5AA95320}"/>
          </ac:spMkLst>
        </pc:spChg>
        <pc:spChg chg="mod">
          <ac:chgData name="Froduald Kabanza" userId="edf393d0-642b-4b9e-8c75-f62133241689" providerId="ADAL" clId="{7F295BBB-522A-4522-ACDA-B989F9D7A185}" dt="2022-01-28T23:33:51.986" v="2710" actId="1076"/>
          <ac:spMkLst>
            <pc:docMk/>
            <pc:sldMk cId="0" sldId="410"/>
            <ac:spMk id="33799" creationId="{3FA9B700-D932-4845-BC99-859A38B19A02}"/>
          </ac:spMkLst>
        </pc:spChg>
      </pc:sldChg>
      <pc:sldChg chg="del">
        <pc:chgData name="Froduald Kabanza" userId="edf393d0-642b-4b9e-8c75-f62133241689" providerId="ADAL" clId="{7F295BBB-522A-4522-ACDA-B989F9D7A185}" dt="2022-01-28T23:35:25.321" v="2715" actId="2696"/>
        <pc:sldMkLst>
          <pc:docMk/>
          <pc:sldMk cId="0" sldId="413"/>
        </pc:sldMkLst>
      </pc:sldChg>
      <pc:sldChg chg="delSp modSp mod">
        <pc:chgData name="Froduald Kabanza" userId="edf393d0-642b-4b9e-8c75-f62133241689" providerId="ADAL" clId="{7F295BBB-522A-4522-ACDA-B989F9D7A185}" dt="2022-01-28T23:35:44.055" v="2718" actId="478"/>
        <pc:sldMkLst>
          <pc:docMk/>
          <pc:sldMk cId="0" sldId="414"/>
        </pc:sldMkLst>
        <pc:spChg chg="del mod">
          <ac:chgData name="Froduald Kabanza" userId="edf393d0-642b-4b9e-8c75-f62133241689" providerId="ADAL" clId="{7F295BBB-522A-4522-ACDA-B989F9D7A185}" dt="2022-01-28T23:35:44.055" v="2718" actId="478"/>
          <ac:spMkLst>
            <pc:docMk/>
            <pc:sldMk cId="0" sldId="414"/>
            <ac:spMk id="37890" creationId="{8F663F7E-2597-4DBF-9B33-FD7804E2B84C}"/>
          </ac:spMkLst>
        </pc:spChg>
      </pc:sldChg>
      <pc:sldChg chg="modSp mod">
        <pc:chgData name="Froduald Kabanza" userId="edf393d0-642b-4b9e-8c75-f62133241689" providerId="ADAL" clId="{7F295BBB-522A-4522-ACDA-B989F9D7A185}" dt="2022-01-28T23:36:31.945" v="2735" actId="1076"/>
        <pc:sldMkLst>
          <pc:docMk/>
          <pc:sldMk cId="0" sldId="415"/>
        </pc:sldMkLst>
        <pc:spChg chg="mod">
          <ac:chgData name="Froduald Kabanza" userId="edf393d0-642b-4b9e-8c75-f62133241689" providerId="ADAL" clId="{7F295BBB-522A-4522-ACDA-B989F9D7A185}" dt="2022-01-28T23:36:31.945" v="2735" actId="1076"/>
          <ac:spMkLst>
            <pc:docMk/>
            <pc:sldMk cId="0" sldId="415"/>
            <ac:spMk id="31746" creationId="{D9AF04C1-889A-4B40-89CA-F71455FC16F2}"/>
          </ac:spMkLst>
        </pc:spChg>
      </pc:sldChg>
      <pc:sldChg chg="addSp delSp modSp">
        <pc:chgData name="Froduald Kabanza" userId="edf393d0-642b-4b9e-8c75-f62133241689" providerId="ADAL" clId="{7F295BBB-522A-4522-ACDA-B989F9D7A185}" dt="2022-01-28T23:35:58.940" v="2722" actId="478"/>
        <pc:sldMkLst>
          <pc:docMk/>
          <pc:sldMk cId="0" sldId="416"/>
        </pc:sldMkLst>
        <pc:spChg chg="add del mod">
          <ac:chgData name="Froduald Kabanza" userId="edf393d0-642b-4b9e-8c75-f62133241689" providerId="ADAL" clId="{7F295BBB-522A-4522-ACDA-B989F9D7A185}" dt="2022-01-28T23:35:53.335" v="2720" actId="478"/>
          <ac:spMkLst>
            <pc:docMk/>
            <pc:sldMk cId="0" sldId="416"/>
            <ac:spMk id="6" creationId="{EC0022E5-A7CC-478C-84E6-3857A426DA56}"/>
          </ac:spMkLst>
        </pc:spChg>
        <pc:spChg chg="add del mod">
          <ac:chgData name="Froduald Kabanza" userId="edf393d0-642b-4b9e-8c75-f62133241689" providerId="ADAL" clId="{7F295BBB-522A-4522-ACDA-B989F9D7A185}" dt="2022-01-28T23:35:58.940" v="2722" actId="478"/>
          <ac:spMkLst>
            <pc:docMk/>
            <pc:sldMk cId="0" sldId="416"/>
            <ac:spMk id="7" creationId="{953AED8F-5F41-47D3-9C23-C1359B81CB07}"/>
          </ac:spMkLst>
        </pc:spChg>
        <pc:spChg chg="add del">
          <ac:chgData name="Froduald Kabanza" userId="edf393d0-642b-4b9e-8c75-f62133241689" providerId="ADAL" clId="{7F295BBB-522A-4522-ACDA-B989F9D7A185}" dt="2022-01-28T23:35:56.331" v="2721" actId="478"/>
          <ac:spMkLst>
            <pc:docMk/>
            <pc:sldMk cId="0" sldId="416"/>
            <ac:spMk id="38914" creationId="{6567F81B-5CAF-43F7-BC3A-A3D3196D4545}"/>
          </ac:spMkLst>
        </pc:spChg>
      </pc:sldChg>
      <pc:sldChg chg="addSp delSp modSp">
        <pc:chgData name="Froduald Kabanza" userId="edf393d0-642b-4b9e-8c75-f62133241689" providerId="ADAL" clId="{7F295BBB-522A-4522-ACDA-B989F9D7A185}" dt="2022-01-28T23:36:05.219" v="2724" actId="478"/>
        <pc:sldMkLst>
          <pc:docMk/>
          <pc:sldMk cId="0" sldId="417"/>
        </pc:sldMkLst>
        <pc:spChg chg="add del mod">
          <ac:chgData name="Froduald Kabanza" userId="edf393d0-642b-4b9e-8c75-f62133241689" providerId="ADAL" clId="{7F295BBB-522A-4522-ACDA-B989F9D7A185}" dt="2022-01-28T23:36:05.219" v="2724" actId="478"/>
          <ac:spMkLst>
            <pc:docMk/>
            <pc:sldMk cId="0" sldId="417"/>
            <ac:spMk id="4" creationId="{BF468BD8-A63A-450D-BD74-EF313255E0C1}"/>
          </ac:spMkLst>
        </pc:spChg>
        <pc:spChg chg="del">
          <ac:chgData name="Froduald Kabanza" userId="edf393d0-642b-4b9e-8c75-f62133241689" providerId="ADAL" clId="{7F295BBB-522A-4522-ACDA-B989F9D7A185}" dt="2022-01-28T23:36:04.115" v="2723" actId="478"/>
          <ac:spMkLst>
            <pc:docMk/>
            <pc:sldMk cId="0" sldId="417"/>
            <ac:spMk id="39938" creationId="{3AA1E740-75BA-4F02-9A2A-F9DA654E29FB}"/>
          </ac:spMkLst>
        </pc:spChg>
      </pc:sldChg>
      <pc:sldChg chg="addSp delSp modSp mod delAnim modAnim">
        <pc:chgData name="Froduald Kabanza" userId="edf393d0-642b-4b9e-8c75-f62133241689" providerId="ADAL" clId="{7F295BBB-522A-4522-ACDA-B989F9D7A185}" dt="2022-01-28T23:17:13.484" v="2706" actId="20577"/>
        <pc:sldMkLst>
          <pc:docMk/>
          <pc:sldMk cId="653426119" sldId="705"/>
        </pc:sldMkLst>
        <pc:spChg chg="del">
          <ac:chgData name="Froduald Kabanza" userId="edf393d0-642b-4b9e-8c75-f62133241689" providerId="ADAL" clId="{7F295BBB-522A-4522-ACDA-B989F9D7A185}" dt="2022-01-28T23:16:52.347" v="2670" actId="478"/>
          <ac:spMkLst>
            <pc:docMk/>
            <pc:sldMk cId="653426119" sldId="705"/>
            <ac:spMk id="5" creationId="{F9DE3E80-24C8-4418-8174-FA6EE5BE3153}"/>
          </ac:spMkLst>
        </pc:spChg>
        <pc:spChg chg="mod">
          <ac:chgData name="Froduald Kabanza" userId="edf393d0-642b-4b9e-8c75-f62133241689" providerId="ADAL" clId="{7F295BBB-522A-4522-ACDA-B989F9D7A185}" dt="2022-01-28T23:17:13.484" v="2706" actId="20577"/>
          <ac:spMkLst>
            <pc:docMk/>
            <pc:sldMk cId="653426119" sldId="705"/>
            <ac:spMk id="12" creationId="{ECA08916-6E3C-4018-8016-9406D937133A}"/>
          </ac:spMkLst>
        </pc:spChg>
        <pc:picChg chg="del">
          <ac:chgData name="Froduald Kabanza" userId="edf393d0-642b-4b9e-8c75-f62133241689" providerId="ADAL" clId="{7F295BBB-522A-4522-ACDA-B989F9D7A185}" dt="2022-01-28T23:16:38.459" v="2663" actId="478"/>
          <ac:picMkLst>
            <pc:docMk/>
            <pc:sldMk cId="653426119" sldId="705"/>
            <ac:picMk id="3" creationId="{13DD9F96-7EB1-4D41-A98F-5D6426E0BF0C}"/>
          </ac:picMkLst>
        </pc:picChg>
        <pc:picChg chg="add mod">
          <ac:chgData name="Froduald Kabanza" userId="edf393d0-642b-4b9e-8c75-f62133241689" providerId="ADAL" clId="{7F295BBB-522A-4522-ACDA-B989F9D7A185}" dt="2022-01-28T23:16:54.950" v="2671" actId="1076"/>
          <ac:picMkLst>
            <pc:docMk/>
            <pc:sldMk cId="653426119" sldId="705"/>
            <ac:picMk id="4" creationId="{FE2F0E03-F4DC-440C-BE09-64A4F078575A}"/>
          </ac:picMkLst>
        </pc:picChg>
      </pc:sldChg>
      <pc:sldChg chg="modSp mod modNotesTx">
        <pc:chgData name="Froduald Kabanza" userId="edf393d0-642b-4b9e-8c75-f62133241689" providerId="ADAL" clId="{7F295BBB-522A-4522-ACDA-B989F9D7A185}" dt="2022-01-28T17:17:04.289" v="2189" actId="20577"/>
        <pc:sldMkLst>
          <pc:docMk/>
          <pc:sldMk cId="3646715049" sldId="709"/>
        </pc:sldMkLst>
        <pc:spChg chg="mod">
          <ac:chgData name="Froduald Kabanza" userId="edf393d0-642b-4b9e-8c75-f62133241689" providerId="ADAL" clId="{7F295BBB-522A-4522-ACDA-B989F9D7A185}" dt="2022-01-28T17:16:26.765" v="2140" actId="20577"/>
          <ac:spMkLst>
            <pc:docMk/>
            <pc:sldMk cId="3646715049" sldId="709"/>
            <ac:spMk id="71683" creationId="{00000000-0000-0000-0000-000000000000}"/>
          </ac:spMkLst>
        </pc:spChg>
      </pc:sldChg>
      <pc:sldChg chg="modSp modAnim">
        <pc:chgData name="Froduald Kabanza" userId="edf393d0-642b-4b9e-8c75-f62133241689" providerId="ADAL" clId="{7F295BBB-522A-4522-ACDA-B989F9D7A185}" dt="2022-01-28T16:29:55.313" v="134" actId="20577"/>
        <pc:sldMkLst>
          <pc:docMk/>
          <pc:sldMk cId="4153759645" sldId="710"/>
        </pc:sldMkLst>
        <pc:spChg chg="mod">
          <ac:chgData name="Froduald Kabanza" userId="edf393d0-642b-4b9e-8c75-f62133241689" providerId="ADAL" clId="{7F295BBB-522A-4522-ACDA-B989F9D7A185}" dt="2022-01-28T16:29:55.313" v="134" actId="20577"/>
          <ac:spMkLst>
            <pc:docMk/>
            <pc:sldMk cId="4153759645" sldId="710"/>
            <ac:spMk id="71683" creationId="{00000000-0000-0000-0000-000000000000}"/>
          </ac:spMkLst>
        </pc:spChg>
      </pc:sldChg>
      <pc:sldChg chg="modSp add modAnim modNotesTx">
        <pc:chgData name="Froduald Kabanza" userId="edf393d0-642b-4b9e-8c75-f62133241689" providerId="ADAL" clId="{7F295BBB-522A-4522-ACDA-B989F9D7A185}" dt="2022-01-28T17:14:22.599" v="2112" actId="20577"/>
        <pc:sldMkLst>
          <pc:docMk/>
          <pc:sldMk cId="562001369" sldId="711"/>
        </pc:sldMkLst>
        <pc:spChg chg="mod">
          <ac:chgData name="Froduald Kabanza" userId="edf393d0-642b-4b9e-8c75-f62133241689" providerId="ADAL" clId="{7F295BBB-522A-4522-ACDA-B989F9D7A185}" dt="2022-01-28T17:14:22.599" v="2112" actId="20577"/>
          <ac:spMkLst>
            <pc:docMk/>
            <pc:sldMk cId="562001369" sldId="711"/>
            <ac:spMk id="71683" creationId="{00000000-0000-0000-0000-000000000000}"/>
          </ac:spMkLst>
        </pc:spChg>
      </pc:sldChg>
      <pc:sldChg chg="modSp add mod ord modAnim modNotesTx">
        <pc:chgData name="Froduald Kabanza" userId="edf393d0-642b-4b9e-8c75-f62133241689" providerId="ADAL" clId="{7F295BBB-522A-4522-ACDA-B989F9D7A185}" dt="2022-01-28T17:24:19.182" v="2635" actId="20577"/>
        <pc:sldMkLst>
          <pc:docMk/>
          <pc:sldMk cId="3316399540" sldId="712"/>
        </pc:sldMkLst>
        <pc:spChg chg="mod">
          <ac:chgData name="Froduald Kabanza" userId="edf393d0-642b-4b9e-8c75-f62133241689" providerId="ADAL" clId="{7F295BBB-522A-4522-ACDA-B989F9D7A185}" dt="2022-01-28T17:17:35.598" v="2190" actId="20577"/>
          <ac:spMkLst>
            <pc:docMk/>
            <pc:sldMk cId="3316399540" sldId="712"/>
            <ac:spMk id="71683" creationId="{00000000-0000-0000-0000-000000000000}"/>
          </ac:spMkLst>
        </pc:spChg>
      </pc:sldChg>
      <pc:sldChg chg="modSp add">
        <pc:chgData name="Froduald Kabanza" userId="edf393d0-642b-4b9e-8c75-f62133241689" providerId="ADAL" clId="{7F295BBB-522A-4522-ACDA-B989F9D7A185}" dt="2022-01-28T17:25:43.752" v="2662" actId="114"/>
        <pc:sldMkLst>
          <pc:docMk/>
          <pc:sldMk cId="700532494" sldId="713"/>
        </pc:sldMkLst>
        <pc:spChg chg="mod">
          <ac:chgData name="Froduald Kabanza" userId="edf393d0-642b-4b9e-8c75-f62133241689" providerId="ADAL" clId="{7F295BBB-522A-4522-ACDA-B989F9D7A185}" dt="2022-01-28T17:25:43.752" v="2662" actId="114"/>
          <ac:spMkLst>
            <pc:docMk/>
            <pc:sldMk cId="700532494" sldId="713"/>
            <ac:spMk id="71683" creationId="{00000000-0000-0000-0000-000000000000}"/>
          </ac:spMkLst>
        </pc:spChg>
      </pc:sldChg>
    </pc:docChg>
  </pc:docChgLst>
  <pc:docChgLst>
    <pc:chgData name="DJeff Kanda Nkashama" userId="c3c87171-fd8c-4e2b-8ca8-32e7de6ccf7b" providerId="ADAL" clId="{F849A0A8-EE22-744B-8177-1351EA56CF80}"/>
    <pc:docChg chg="modSld">
      <pc:chgData name="DJeff Kanda Nkashama" userId="c3c87171-fd8c-4e2b-8ca8-32e7de6ccf7b" providerId="ADAL" clId="{F849A0A8-EE22-744B-8177-1351EA56CF80}" dt="2022-01-13T01:41:52.400" v="51" actId="1036"/>
      <pc:docMkLst>
        <pc:docMk/>
      </pc:docMkLst>
      <pc:sldChg chg="addSp modSp mod">
        <pc:chgData name="DJeff Kanda Nkashama" userId="c3c87171-fd8c-4e2b-8ca8-32e7de6ccf7b" providerId="ADAL" clId="{F849A0A8-EE22-744B-8177-1351EA56CF80}" dt="2022-01-13T01:41:52.400" v="51" actId="1036"/>
        <pc:sldMkLst>
          <pc:docMk/>
          <pc:sldMk cId="436770665" sldId="281"/>
        </pc:sldMkLst>
        <pc:spChg chg="mod">
          <ac:chgData name="DJeff Kanda Nkashama" userId="c3c87171-fd8c-4e2b-8ca8-32e7de6ccf7b" providerId="ADAL" clId="{F849A0A8-EE22-744B-8177-1351EA56CF80}" dt="2022-01-13T01:40:40.737" v="32" actId="13822"/>
          <ac:spMkLst>
            <pc:docMk/>
            <pc:sldMk cId="436770665" sldId="281"/>
            <ac:spMk id="9" creationId="{601B2254-17E8-4F66-BF90-FF934237DCCC}"/>
          </ac:spMkLst>
        </pc:spChg>
        <pc:spChg chg="add mod">
          <ac:chgData name="DJeff Kanda Nkashama" userId="c3c87171-fd8c-4e2b-8ca8-32e7de6ccf7b" providerId="ADAL" clId="{F849A0A8-EE22-744B-8177-1351EA56CF80}" dt="2022-01-13T01:40:12.273" v="31" actId="1035"/>
          <ac:spMkLst>
            <pc:docMk/>
            <pc:sldMk cId="436770665" sldId="281"/>
            <ac:spMk id="10" creationId="{BF34E7D5-0073-5D49-9939-4C0F460B2045}"/>
          </ac:spMkLst>
        </pc:spChg>
        <pc:spChg chg="mod">
          <ac:chgData name="DJeff Kanda Nkashama" userId="c3c87171-fd8c-4e2b-8ca8-32e7de6ccf7b" providerId="ADAL" clId="{F849A0A8-EE22-744B-8177-1351EA56CF80}" dt="2022-01-13T01:40:40.737" v="32" actId="13822"/>
          <ac:spMkLst>
            <pc:docMk/>
            <pc:sldMk cId="436770665" sldId="281"/>
            <ac:spMk id="19" creationId="{55136E59-92EB-4274-B469-2A6A0DC417B0}"/>
          </ac:spMkLst>
        </pc:spChg>
        <pc:spChg chg="mod">
          <ac:chgData name="DJeff Kanda Nkashama" userId="c3c87171-fd8c-4e2b-8ca8-32e7de6ccf7b" providerId="ADAL" clId="{F849A0A8-EE22-744B-8177-1351EA56CF80}" dt="2022-01-13T01:41:47.111" v="48" actId="1035"/>
          <ac:spMkLst>
            <pc:docMk/>
            <pc:sldMk cId="436770665" sldId="281"/>
            <ac:spMk id="20" creationId="{575BA779-77C0-4EA8-B186-56551600A0E7}"/>
          </ac:spMkLst>
        </pc:spChg>
        <pc:spChg chg="mod">
          <ac:chgData name="DJeff Kanda Nkashama" userId="c3c87171-fd8c-4e2b-8ca8-32e7de6ccf7b" providerId="ADAL" clId="{F849A0A8-EE22-744B-8177-1351EA56CF80}" dt="2022-01-13T01:40:40.737" v="32" actId="13822"/>
          <ac:spMkLst>
            <pc:docMk/>
            <pc:sldMk cId="436770665" sldId="281"/>
            <ac:spMk id="21" creationId="{F2DF4EC5-9EA6-4AE8-A31A-BBF4E6A3C0E8}"/>
          </ac:spMkLst>
        </pc:spChg>
        <pc:spChg chg="mod">
          <ac:chgData name="DJeff Kanda Nkashama" userId="c3c87171-fd8c-4e2b-8ca8-32e7de6ccf7b" providerId="ADAL" clId="{F849A0A8-EE22-744B-8177-1351EA56CF80}" dt="2022-01-13T01:40:40.737" v="32" actId="13822"/>
          <ac:spMkLst>
            <pc:docMk/>
            <pc:sldMk cId="436770665" sldId="281"/>
            <ac:spMk id="22" creationId="{1CD58E65-4A83-4E67-B087-51703308588F}"/>
          </ac:spMkLst>
        </pc:spChg>
        <pc:spChg chg="mod">
          <ac:chgData name="DJeff Kanda Nkashama" userId="c3c87171-fd8c-4e2b-8ca8-32e7de6ccf7b" providerId="ADAL" clId="{F849A0A8-EE22-744B-8177-1351EA56CF80}" dt="2022-01-13T01:41:52.400" v="51" actId="1036"/>
          <ac:spMkLst>
            <pc:docMk/>
            <pc:sldMk cId="436770665" sldId="281"/>
            <ac:spMk id="23" creationId="{828CD79F-004A-448B-8C40-642362EA0764}"/>
          </ac:spMkLst>
        </pc:spChg>
        <pc:spChg chg="mod">
          <ac:chgData name="DJeff Kanda Nkashama" userId="c3c87171-fd8c-4e2b-8ca8-32e7de6ccf7b" providerId="ADAL" clId="{F849A0A8-EE22-744B-8177-1351EA56CF80}" dt="2022-01-13T01:40:40.737" v="32" actId="13822"/>
          <ac:spMkLst>
            <pc:docMk/>
            <pc:sldMk cId="436770665" sldId="281"/>
            <ac:spMk id="24" creationId="{F7E4BF57-C40C-4E9A-A9CF-D32353D3269F}"/>
          </ac:spMkLst>
        </pc:spChg>
        <pc:spChg chg="mod">
          <ac:chgData name="DJeff Kanda Nkashama" userId="c3c87171-fd8c-4e2b-8ca8-32e7de6ccf7b" providerId="ADAL" clId="{F849A0A8-EE22-744B-8177-1351EA56CF80}" dt="2022-01-13T01:40:40.737" v="32" actId="13822"/>
          <ac:spMkLst>
            <pc:docMk/>
            <pc:sldMk cId="436770665" sldId="281"/>
            <ac:spMk id="26" creationId="{846B4978-DA94-4624-A28C-38EC74C337BC}"/>
          </ac:spMkLst>
        </pc:spChg>
        <pc:spChg chg="mod">
          <ac:chgData name="DJeff Kanda Nkashama" userId="c3c87171-fd8c-4e2b-8ca8-32e7de6ccf7b" providerId="ADAL" clId="{F849A0A8-EE22-744B-8177-1351EA56CF80}" dt="2022-01-13T01:41:22.802" v="42" actId="1076"/>
          <ac:spMkLst>
            <pc:docMk/>
            <pc:sldMk cId="436770665" sldId="281"/>
            <ac:spMk id="28" creationId="{E8D12F97-8BC3-48AF-B860-844FE212F547}"/>
          </ac:spMkLst>
        </pc:spChg>
        <pc:spChg chg="mod">
          <ac:chgData name="DJeff Kanda Nkashama" userId="c3c87171-fd8c-4e2b-8ca8-32e7de6ccf7b" providerId="ADAL" clId="{F849A0A8-EE22-744B-8177-1351EA56CF80}" dt="2022-01-13T01:41:25.967" v="43" actId="1076"/>
          <ac:spMkLst>
            <pc:docMk/>
            <pc:sldMk cId="436770665" sldId="281"/>
            <ac:spMk id="29" creationId="{B45982FC-CA8F-4A31-A663-7687CE0715B7}"/>
          </ac:spMkLst>
        </pc:spChg>
        <pc:spChg chg="mod">
          <ac:chgData name="DJeff Kanda Nkashama" userId="c3c87171-fd8c-4e2b-8ca8-32e7de6ccf7b" providerId="ADAL" clId="{F849A0A8-EE22-744B-8177-1351EA56CF80}" dt="2022-01-13T01:41:28.236" v="44" actId="1076"/>
          <ac:spMkLst>
            <pc:docMk/>
            <pc:sldMk cId="436770665" sldId="281"/>
            <ac:spMk id="32" creationId="{8E0DB2ED-4D66-4EF4-9B6D-F73F93EE642A}"/>
          </ac:spMkLst>
        </pc:spChg>
        <pc:spChg chg="mod">
          <ac:chgData name="DJeff Kanda Nkashama" userId="c3c87171-fd8c-4e2b-8ca8-32e7de6ccf7b" providerId="ADAL" clId="{F849A0A8-EE22-744B-8177-1351EA56CF80}" dt="2022-01-13T01:41:06.067" v="38" actId="1076"/>
          <ac:spMkLst>
            <pc:docMk/>
            <pc:sldMk cId="436770665" sldId="281"/>
            <ac:spMk id="33" creationId="{32CD6BD1-87A8-4718-A24F-2F915097D7D0}"/>
          </ac:spMkLst>
        </pc:spChg>
        <pc:spChg chg="mod">
          <ac:chgData name="DJeff Kanda Nkashama" userId="c3c87171-fd8c-4e2b-8ca8-32e7de6ccf7b" providerId="ADAL" clId="{F849A0A8-EE22-744B-8177-1351EA56CF80}" dt="2022-01-13T01:41:20.687" v="41" actId="1076"/>
          <ac:spMkLst>
            <pc:docMk/>
            <pc:sldMk cId="436770665" sldId="281"/>
            <ac:spMk id="34" creationId="{ABECA23B-93EA-4AC4-8E49-504F940F2FE1}"/>
          </ac:spMkLst>
        </pc:spChg>
      </pc:sldChg>
    </pc:docChg>
  </pc:docChgLst>
  <pc:docChgLst>
    <pc:chgData name="Froduald Kabanza" userId="edf393d0-642b-4b9e-8c75-f62133241689" providerId="ADAL" clId="{D49CD8B0-F202-4199-8AB3-192CB7E272A1}"/>
    <pc:docChg chg="custSel addSld delSld modSld sldOrd delSection modSection">
      <pc:chgData name="Froduald Kabanza" userId="edf393d0-642b-4b9e-8c75-f62133241689" providerId="ADAL" clId="{D49CD8B0-F202-4199-8AB3-192CB7E272A1}" dt="2022-01-27T13:00:19.509" v="4975" actId="20577"/>
      <pc:docMkLst>
        <pc:docMk/>
      </pc:docMkLst>
      <pc:sldChg chg="modSp mod">
        <pc:chgData name="Froduald Kabanza" userId="edf393d0-642b-4b9e-8c75-f62133241689" providerId="ADAL" clId="{D49CD8B0-F202-4199-8AB3-192CB7E272A1}" dt="2022-01-27T05:55:53.950" v="72" actId="20577"/>
        <pc:sldMkLst>
          <pc:docMk/>
          <pc:sldMk cId="154423500" sldId="332"/>
        </pc:sldMkLst>
        <pc:spChg chg="mod">
          <ac:chgData name="Froduald Kabanza" userId="edf393d0-642b-4b9e-8c75-f62133241689" providerId="ADAL" clId="{D49CD8B0-F202-4199-8AB3-192CB7E272A1}" dt="2022-01-27T05:55:53.950" v="72" actId="20577"/>
          <ac:spMkLst>
            <pc:docMk/>
            <pc:sldMk cId="154423500" sldId="332"/>
            <ac:spMk id="6" creationId="{50B0FB34-D872-45C2-9416-85ECF442F569}"/>
          </ac:spMkLst>
        </pc:spChg>
      </pc:sldChg>
      <pc:sldChg chg="modSp mod">
        <pc:chgData name="Froduald Kabanza" userId="edf393d0-642b-4b9e-8c75-f62133241689" providerId="ADAL" clId="{D49CD8B0-F202-4199-8AB3-192CB7E272A1}" dt="2022-01-27T13:00:12.269" v="4974" actId="20577"/>
        <pc:sldMkLst>
          <pc:docMk/>
          <pc:sldMk cId="404981859" sldId="405"/>
        </pc:sldMkLst>
        <pc:spChg chg="mod">
          <ac:chgData name="Froduald Kabanza" userId="edf393d0-642b-4b9e-8c75-f62133241689" providerId="ADAL" clId="{D49CD8B0-F202-4199-8AB3-192CB7E272A1}" dt="2022-01-27T13:00:12.269" v="4974" actId="20577"/>
          <ac:spMkLst>
            <pc:docMk/>
            <pc:sldMk cId="404981859" sldId="405"/>
            <ac:spMk id="92162" creationId="{8315D294-25C1-4B08-B7F5-BD720D2B3860}"/>
          </ac:spMkLst>
        </pc:spChg>
      </pc:sldChg>
      <pc:sldChg chg="del">
        <pc:chgData name="Froduald Kabanza" userId="edf393d0-642b-4b9e-8c75-f62133241689" providerId="ADAL" clId="{D49CD8B0-F202-4199-8AB3-192CB7E272A1}" dt="2022-01-27T05:56:27.067" v="74" actId="2696"/>
        <pc:sldMkLst>
          <pc:docMk/>
          <pc:sldMk cId="0" sldId="514"/>
        </pc:sldMkLst>
      </pc:sldChg>
      <pc:sldChg chg="modSp mod ord">
        <pc:chgData name="Froduald Kabanza" userId="edf393d0-642b-4b9e-8c75-f62133241689" providerId="ADAL" clId="{D49CD8B0-F202-4199-8AB3-192CB7E272A1}" dt="2022-01-27T06:09:58.540" v="916"/>
        <pc:sldMkLst>
          <pc:docMk/>
          <pc:sldMk cId="2282563712" sldId="696"/>
        </pc:sldMkLst>
        <pc:spChg chg="mod">
          <ac:chgData name="Froduald Kabanza" userId="edf393d0-642b-4b9e-8c75-f62133241689" providerId="ADAL" clId="{D49CD8B0-F202-4199-8AB3-192CB7E272A1}" dt="2022-01-27T05:56:42.867" v="75" actId="1076"/>
          <ac:spMkLst>
            <pc:docMk/>
            <pc:sldMk cId="2282563712" sldId="696"/>
            <ac:spMk id="2"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8"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9"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10"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12"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13"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14"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15"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16" creationId="{00000000-0000-0000-0000-000000000000}"/>
          </ac:spMkLst>
        </pc:spChg>
        <pc:spChg chg="mod">
          <ac:chgData name="Froduald Kabanza" userId="edf393d0-642b-4b9e-8c75-f62133241689" providerId="ADAL" clId="{D49CD8B0-F202-4199-8AB3-192CB7E272A1}" dt="2022-01-27T05:57:12.032" v="124" actId="20577"/>
          <ac:spMkLst>
            <pc:docMk/>
            <pc:sldMk cId="2282563712" sldId="696"/>
            <ac:spMk id="32" creationId="{D439E595-C23F-4975-BC48-622137693B5B}"/>
          </ac:spMkLst>
        </pc:spChg>
        <pc:spChg chg="mod">
          <ac:chgData name="Froduald Kabanza" userId="edf393d0-642b-4b9e-8c75-f62133241689" providerId="ADAL" clId="{D49CD8B0-F202-4199-8AB3-192CB7E272A1}" dt="2022-01-27T05:56:46.158" v="76" actId="14100"/>
          <ac:spMkLst>
            <pc:docMk/>
            <pc:sldMk cId="2282563712" sldId="696"/>
            <ac:spMk id="22533" creationId="{00000000-0000-0000-0000-000000000000}"/>
          </ac:spMkLst>
        </pc:spChg>
        <pc:cxnChg chg="mod">
          <ac:chgData name="Froduald Kabanza" userId="edf393d0-642b-4b9e-8c75-f62133241689" providerId="ADAL" clId="{D49CD8B0-F202-4199-8AB3-192CB7E272A1}" dt="2022-01-27T05:56:42.867" v="75" actId="1076"/>
          <ac:cxnSpMkLst>
            <pc:docMk/>
            <pc:sldMk cId="2282563712" sldId="696"/>
            <ac:cxnSpMk id="24" creationId="{00000000-0000-0000-0000-000000000000}"/>
          </ac:cxnSpMkLst>
        </pc:cxnChg>
        <pc:cxnChg chg="mod">
          <ac:chgData name="Froduald Kabanza" userId="edf393d0-642b-4b9e-8c75-f62133241689" providerId="ADAL" clId="{D49CD8B0-F202-4199-8AB3-192CB7E272A1}" dt="2022-01-27T05:56:42.867" v="75" actId="1076"/>
          <ac:cxnSpMkLst>
            <pc:docMk/>
            <pc:sldMk cId="2282563712" sldId="696"/>
            <ac:cxnSpMk id="27" creationId="{00000000-0000-0000-0000-000000000000}"/>
          </ac:cxnSpMkLst>
        </pc:cxnChg>
        <pc:cxnChg chg="mod">
          <ac:chgData name="Froduald Kabanza" userId="edf393d0-642b-4b9e-8c75-f62133241689" providerId="ADAL" clId="{D49CD8B0-F202-4199-8AB3-192CB7E272A1}" dt="2022-01-27T05:56:42.867" v="75" actId="1076"/>
          <ac:cxnSpMkLst>
            <pc:docMk/>
            <pc:sldMk cId="2282563712" sldId="696"/>
            <ac:cxnSpMk id="30" creationId="{00000000-0000-0000-0000-000000000000}"/>
          </ac:cxnSpMkLst>
        </pc:cxnChg>
        <pc:cxnChg chg="mod">
          <ac:chgData name="Froduald Kabanza" userId="edf393d0-642b-4b9e-8c75-f62133241689" providerId="ADAL" clId="{D49CD8B0-F202-4199-8AB3-192CB7E272A1}" dt="2022-01-27T05:56:42.867" v="75" actId="1076"/>
          <ac:cxnSpMkLst>
            <pc:docMk/>
            <pc:sldMk cId="2282563712" sldId="696"/>
            <ac:cxnSpMk id="33" creationId="{00000000-0000-0000-0000-000000000000}"/>
          </ac:cxnSpMkLst>
        </pc:cxnChg>
        <pc:cxnChg chg="mod">
          <ac:chgData name="Froduald Kabanza" userId="edf393d0-642b-4b9e-8c75-f62133241689" providerId="ADAL" clId="{D49CD8B0-F202-4199-8AB3-192CB7E272A1}" dt="2022-01-27T05:56:42.867" v="75" actId="1076"/>
          <ac:cxnSpMkLst>
            <pc:docMk/>
            <pc:sldMk cId="2282563712" sldId="696"/>
            <ac:cxnSpMk id="36" creationId="{190EDA56-222D-419F-BA7A-13282E10550F}"/>
          </ac:cxnSpMkLst>
        </pc:cxnChg>
        <pc:cxnChg chg="mod">
          <ac:chgData name="Froduald Kabanza" userId="edf393d0-642b-4b9e-8c75-f62133241689" providerId="ADAL" clId="{D49CD8B0-F202-4199-8AB3-192CB7E272A1}" dt="2022-01-27T05:56:42.867" v="75" actId="1076"/>
          <ac:cxnSpMkLst>
            <pc:docMk/>
            <pc:sldMk cId="2282563712" sldId="696"/>
            <ac:cxnSpMk id="41" creationId="{00000000-0000-0000-0000-000000000000}"/>
          </ac:cxnSpMkLst>
        </pc:cxnChg>
        <pc:cxnChg chg="mod">
          <ac:chgData name="Froduald Kabanza" userId="edf393d0-642b-4b9e-8c75-f62133241689" providerId="ADAL" clId="{D49CD8B0-F202-4199-8AB3-192CB7E272A1}" dt="2022-01-27T05:56:42.867" v="75" actId="1076"/>
          <ac:cxnSpMkLst>
            <pc:docMk/>
            <pc:sldMk cId="2282563712" sldId="696"/>
            <ac:cxnSpMk id="44" creationId="{00000000-0000-0000-0000-000000000000}"/>
          </ac:cxnSpMkLst>
        </pc:cxnChg>
        <pc:cxnChg chg="mod">
          <ac:chgData name="Froduald Kabanza" userId="edf393d0-642b-4b9e-8c75-f62133241689" providerId="ADAL" clId="{D49CD8B0-F202-4199-8AB3-192CB7E272A1}" dt="2022-01-27T05:56:42.867" v="75" actId="1076"/>
          <ac:cxnSpMkLst>
            <pc:docMk/>
            <pc:sldMk cId="2282563712" sldId="696"/>
            <ac:cxnSpMk id="47" creationId="{00000000-0000-0000-0000-000000000000}"/>
          </ac:cxnSpMkLst>
        </pc:cxnChg>
        <pc:cxnChg chg="mod">
          <ac:chgData name="Froduald Kabanza" userId="edf393d0-642b-4b9e-8c75-f62133241689" providerId="ADAL" clId="{D49CD8B0-F202-4199-8AB3-192CB7E272A1}" dt="2022-01-27T05:57:15.794" v="125" actId="14100"/>
          <ac:cxnSpMkLst>
            <pc:docMk/>
            <pc:sldMk cId="2282563712" sldId="696"/>
            <ac:cxnSpMk id="53" creationId="{1E28376C-BF10-4029-9D4A-8BC049E4E93D}"/>
          </ac:cxnSpMkLst>
        </pc:cxnChg>
        <pc:cxnChg chg="mod">
          <ac:chgData name="Froduald Kabanza" userId="edf393d0-642b-4b9e-8c75-f62133241689" providerId="ADAL" clId="{D49CD8B0-F202-4199-8AB3-192CB7E272A1}" dt="2022-01-27T05:56:42.867" v="75" actId="1076"/>
          <ac:cxnSpMkLst>
            <pc:docMk/>
            <pc:sldMk cId="2282563712" sldId="696"/>
            <ac:cxnSpMk id="88" creationId="{00000000-0000-0000-0000-000000000000}"/>
          </ac:cxnSpMkLst>
        </pc:cxnChg>
      </pc:sldChg>
      <pc:sldChg chg="del">
        <pc:chgData name="Froduald Kabanza" userId="edf393d0-642b-4b9e-8c75-f62133241689" providerId="ADAL" clId="{D49CD8B0-F202-4199-8AB3-192CB7E272A1}" dt="2022-01-27T05:56:02.454" v="73" actId="2696"/>
        <pc:sldMkLst>
          <pc:docMk/>
          <pc:sldMk cId="844883617" sldId="717"/>
        </pc:sldMkLst>
      </pc:sldChg>
      <pc:sldChg chg="del">
        <pc:chgData name="Froduald Kabanza" userId="edf393d0-642b-4b9e-8c75-f62133241689" providerId="ADAL" clId="{D49CD8B0-F202-4199-8AB3-192CB7E272A1}" dt="2022-01-27T05:56:27.067" v="74" actId="2696"/>
        <pc:sldMkLst>
          <pc:docMk/>
          <pc:sldMk cId="3058086530" sldId="719"/>
        </pc:sldMkLst>
      </pc:sldChg>
      <pc:sldChg chg="del">
        <pc:chgData name="Froduald Kabanza" userId="edf393d0-642b-4b9e-8c75-f62133241689" providerId="ADAL" clId="{D49CD8B0-F202-4199-8AB3-192CB7E272A1}" dt="2022-01-27T05:56:02.454" v="73" actId="2696"/>
        <pc:sldMkLst>
          <pc:docMk/>
          <pc:sldMk cId="1344287853" sldId="720"/>
        </pc:sldMkLst>
      </pc:sldChg>
      <pc:sldChg chg="modSp modAnim modNotesTx">
        <pc:chgData name="Froduald Kabanza" userId="edf393d0-642b-4b9e-8c75-f62133241689" providerId="ADAL" clId="{D49CD8B0-F202-4199-8AB3-192CB7E272A1}" dt="2022-01-27T13:00:19.509" v="4975" actId="20577"/>
        <pc:sldMkLst>
          <pc:docMk/>
          <pc:sldMk cId="1125303256" sldId="721"/>
        </pc:sldMkLst>
        <pc:spChg chg="mod">
          <ac:chgData name="Froduald Kabanza" userId="edf393d0-642b-4b9e-8c75-f62133241689" providerId="ADAL" clId="{D49CD8B0-F202-4199-8AB3-192CB7E272A1}" dt="2022-01-27T13:00:19.509" v="4975" actId="20577"/>
          <ac:spMkLst>
            <pc:docMk/>
            <pc:sldMk cId="1125303256" sldId="721"/>
            <ac:spMk id="21506" creationId="{27F2368C-1AA9-4826-A792-30C5A5588C0D}"/>
          </ac:spMkLst>
        </pc:spChg>
      </pc:sldChg>
      <pc:sldChg chg="addSp modSp add mod modAnim">
        <pc:chgData name="Froduald Kabanza" userId="edf393d0-642b-4b9e-8c75-f62133241689" providerId="ADAL" clId="{D49CD8B0-F202-4199-8AB3-192CB7E272A1}" dt="2022-01-27T12:05:40.602" v="1821" actId="20577"/>
        <pc:sldMkLst>
          <pc:docMk/>
          <pc:sldMk cId="4057936831" sldId="722"/>
        </pc:sldMkLst>
        <pc:spChg chg="add mod">
          <ac:chgData name="Froduald Kabanza" userId="edf393d0-642b-4b9e-8c75-f62133241689" providerId="ADAL" clId="{D49CD8B0-F202-4199-8AB3-192CB7E272A1}" dt="2022-01-27T12:04:09.084" v="1820" actId="20577"/>
          <ac:spMkLst>
            <pc:docMk/>
            <pc:sldMk cId="4057936831" sldId="722"/>
            <ac:spMk id="9" creationId="{5E465818-C358-4B07-9F4F-8F47BFA5EE3C}"/>
          </ac:spMkLst>
        </pc:spChg>
        <pc:spChg chg="mod">
          <ac:chgData name="Froduald Kabanza" userId="edf393d0-642b-4b9e-8c75-f62133241689" providerId="ADAL" clId="{D49CD8B0-F202-4199-8AB3-192CB7E272A1}" dt="2022-01-27T12:05:40.602" v="1821" actId="20577"/>
          <ac:spMkLst>
            <pc:docMk/>
            <pc:sldMk cId="4057936831" sldId="722"/>
            <ac:spMk id="21505" creationId="{951A0312-4847-486A-AA12-7C8AB18BA3C7}"/>
          </ac:spMkLst>
        </pc:spChg>
        <pc:spChg chg="mod">
          <ac:chgData name="Froduald Kabanza" userId="edf393d0-642b-4b9e-8c75-f62133241689" providerId="ADAL" clId="{D49CD8B0-F202-4199-8AB3-192CB7E272A1}" dt="2022-01-27T12:02:33.492" v="1775" actId="14100"/>
          <ac:spMkLst>
            <pc:docMk/>
            <pc:sldMk cId="4057936831" sldId="722"/>
            <ac:spMk id="21506" creationId="{27F2368C-1AA9-4826-A792-30C5A5588C0D}"/>
          </ac:spMkLst>
        </pc:spChg>
        <pc:picChg chg="add mod">
          <ac:chgData name="Froduald Kabanza" userId="edf393d0-642b-4b9e-8c75-f62133241689" providerId="ADAL" clId="{D49CD8B0-F202-4199-8AB3-192CB7E272A1}" dt="2022-01-27T12:02:35.349" v="1776" actId="1076"/>
          <ac:picMkLst>
            <pc:docMk/>
            <pc:sldMk cId="4057936831" sldId="722"/>
            <ac:picMk id="3" creationId="{5B2DD045-5664-4B55-BA3B-3BDAEA012E7D}"/>
          </ac:picMkLst>
        </pc:picChg>
      </pc:sldChg>
      <pc:sldChg chg="addSp delSp modSp add mod delAnim modAnim modNotesTx">
        <pc:chgData name="Froduald Kabanza" userId="edf393d0-642b-4b9e-8c75-f62133241689" providerId="ADAL" clId="{D49CD8B0-F202-4199-8AB3-192CB7E272A1}" dt="2022-01-27T12:33:42.014" v="3130" actId="20577"/>
        <pc:sldMkLst>
          <pc:docMk/>
          <pc:sldMk cId="1102593250" sldId="723"/>
        </pc:sldMkLst>
        <pc:spChg chg="add del mod">
          <ac:chgData name="Froduald Kabanza" userId="edf393d0-642b-4b9e-8c75-f62133241689" providerId="ADAL" clId="{D49CD8B0-F202-4199-8AB3-192CB7E272A1}" dt="2022-01-27T12:18:03.565" v="2189" actId="478"/>
          <ac:spMkLst>
            <pc:docMk/>
            <pc:sldMk cId="1102593250" sldId="723"/>
            <ac:spMk id="2" creationId="{FCBCD8D6-3E65-4E2A-A416-94240AFBA420}"/>
          </ac:spMkLst>
        </pc:spChg>
        <pc:spChg chg="add del mod">
          <ac:chgData name="Froduald Kabanza" userId="edf393d0-642b-4b9e-8c75-f62133241689" providerId="ADAL" clId="{D49CD8B0-F202-4199-8AB3-192CB7E272A1}" dt="2022-01-27T12:18:11.685" v="2192" actId="478"/>
          <ac:spMkLst>
            <pc:docMk/>
            <pc:sldMk cId="1102593250" sldId="723"/>
            <ac:spMk id="4" creationId="{6A1700D9-15D5-41D6-82F0-000992F1F81F}"/>
          </ac:spMkLst>
        </pc:spChg>
        <pc:spChg chg="mod">
          <ac:chgData name="Froduald Kabanza" userId="edf393d0-642b-4b9e-8c75-f62133241689" providerId="ADAL" clId="{D49CD8B0-F202-4199-8AB3-192CB7E272A1}" dt="2022-01-27T12:33:42.014" v="3130" actId="20577"/>
          <ac:spMkLst>
            <pc:docMk/>
            <pc:sldMk cId="1102593250" sldId="723"/>
            <ac:spMk id="9" creationId="{5E465818-C358-4B07-9F4F-8F47BFA5EE3C}"/>
          </ac:spMkLst>
        </pc:spChg>
        <pc:spChg chg="add del mod">
          <ac:chgData name="Froduald Kabanza" userId="edf393d0-642b-4b9e-8c75-f62133241689" providerId="ADAL" clId="{D49CD8B0-F202-4199-8AB3-192CB7E272A1}" dt="2022-01-27T12:18:06.750" v="2190" actId="478"/>
          <ac:spMkLst>
            <pc:docMk/>
            <pc:sldMk cId="1102593250" sldId="723"/>
            <ac:spMk id="21506" creationId="{27F2368C-1AA9-4826-A792-30C5A5588C0D}"/>
          </ac:spMkLst>
        </pc:spChg>
        <pc:picChg chg="del">
          <ac:chgData name="Froduald Kabanza" userId="edf393d0-642b-4b9e-8c75-f62133241689" providerId="ADAL" clId="{D49CD8B0-F202-4199-8AB3-192CB7E272A1}" dt="2022-01-27T12:06:13.772" v="1823" actId="478"/>
          <ac:picMkLst>
            <pc:docMk/>
            <pc:sldMk cId="1102593250" sldId="723"/>
            <ac:picMk id="3" creationId="{5B2DD045-5664-4B55-BA3B-3BDAEA012E7D}"/>
          </ac:picMkLst>
        </pc:picChg>
      </pc:sldChg>
      <pc:sldChg chg="modSp add modAnim modNotesTx">
        <pc:chgData name="Froduald Kabanza" userId="edf393d0-642b-4b9e-8c75-f62133241689" providerId="ADAL" clId="{D49CD8B0-F202-4199-8AB3-192CB7E272A1}" dt="2022-01-27T12:37:30.713" v="3365" actId="20577"/>
        <pc:sldMkLst>
          <pc:docMk/>
          <pc:sldMk cId="382338790" sldId="724"/>
        </pc:sldMkLst>
        <pc:spChg chg="mod">
          <ac:chgData name="Froduald Kabanza" userId="edf393d0-642b-4b9e-8c75-f62133241689" providerId="ADAL" clId="{D49CD8B0-F202-4199-8AB3-192CB7E272A1}" dt="2022-01-27T12:37:30.713" v="3365" actId="20577"/>
          <ac:spMkLst>
            <pc:docMk/>
            <pc:sldMk cId="382338790" sldId="724"/>
            <ac:spMk id="9" creationId="{5E465818-C358-4B07-9F4F-8F47BFA5EE3C}"/>
          </ac:spMkLst>
        </pc:spChg>
      </pc:sldChg>
      <pc:sldChg chg="del">
        <pc:chgData name="Froduald Kabanza" userId="edf393d0-642b-4b9e-8c75-f62133241689" providerId="ADAL" clId="{D49CD8B0-F202-4199-8AB3-192CB7E272A1}" dt="2022-01-27T05:56:27.067" v="74" actId="2696"/>
        <pc:sldMkLst>
          <pc:docMk/>
          <pc:sldMk cId="1945819174" sldId="724"/>
        </pc:sldMkLst>
      </pc:sldChg>
      <pc:sldChg chg="modSp add mod modAnim modNotesTx">
        <pc:chgData name="Froduald Kabanza" userId="edf393d0-642b-4b9e-8c75-f62133241689" providerId="ADAL" clId="{D49CD8B0-F202-4199-8AB3-192CB7E272A1}" dt="2022-01-27T12:44:36.518" v="3942" actId="255"/>
        <pc:sldMkLst>
          <pc:docMk/>
          <pc:sldMk cId="630549713" sldId="725"/>
        </pc:sldMkLst>
        <pc:spChg chg="mod">
          <ac:chgData name="Froduald Kabanza" userId="edf393d0-642b-4b9e-8c75-f62133241689" providerId="ADAL" clId="{D49CD8B0-F202-4199-8AB3-192CB7E272A1}" dt="2022-01-27T12:44:36.518" v="3942" actId="255"/>
          <ac:spMkLst>
            <pc:docMk/>
            <pc:sldMk cId="630549713" sldId="725"/>
            <ac:spMk id="9" creationId="{5E465818-C358-4B07-9F4F-8F47BFA5EE3C}"/>
          </ac:spMkLst>
        </pc:spChg>
      </pc:sldChg>
      <pc:sldChg chg="del">
        <pc:chgData name="Froduald Kabanza" userId="edf393d0-642b-4b9e-8c75-f62133241689" providerId="ADAL" clId="{D49CD8B0-F202-4199-8AB3-192CB7E272A1}" dt="2022-01-27T05:56:27.067" v="74" actId="2696"/>
        <pc:sldMkLst>
          <pc:docMk/>
          <pc:sldMk cId="4291106472" sldId="725"/>
        </pc:sldMkLst>
      </pc:sldChg>
      <pc:sldChg chg="del">
        <pc:chgData name="Froduald Kabanza" userId="edf393d0-642b-4b9e-8c75-f62133241689" providerId="ADAL" clId="{D49CD8B0-F202-4199-8AB3-192CB7E272A1}" dt="2022-01-27T05:56:27.067" v="74" actId="2696"/>
        <pc:sldMkLst>
          <pc:docMk/>
          <pc:sldMk cId="549024386" sldId="726"/>
        </pc:sldMkLst>
      </pc:sldChg>
      <pc:sldChg chg="addSp delSp modSp add mod">
        <pc:chgData name="Froduald Kabanza" userId="edf393d0-642b-4b9e-8c75-f62133241689" providerId="ADAL" clId="{D49CD8B0-F202-4199-8AB3-192CB7E272A1}" dt="2022-01-27T12:48:00.654" v="4145" actId="20577"/>
        <pc:sldMkLst>
          <pc:docMk/>
          <pc:sldMk cId="806857235" sldId="726"/>
        </pc:sldMkLst>
        <pc:spChg chg="add mod">
          <ac:chgData name="Froduald Kabanza" userId="edf393d0-642b-4b9e-8c75-f62133241689" providerId="ADAL" clId="{D49CD8B0-F202-4199-8AB3-192CB7E272A1}" dt="2022-01-27T12:48:00.654" v="4145" actId="20577"/>
          <ac:spMkLst>
            <pc:docMk/>
            <pc:sldMk cId="806857235" sldId="726"/>
            <ac:spMk id="8" creationId="{D501070E-F9D2-4468-ABBE-9ADE09F3B069}"/>
          </ac:spMkLst>
        </pc:spChg>
        <pc:spChg chg="del">
          <ac:chgData name="Froduald Kabanza" userId="edf393d0-642b-4b9e-8c75-f62133241689" providerId="ADAL" clId="{D49CD8B0-F202-4199-8AB3-192CB7E272A1}" dt="2022-01-27T12:45:33.486" v="3971" actId="478"/>
          <ac:spMkLst>
            <pc:docMk/>
            <pc:sldMk cId="806857235" sldId="726"/>
            <ac:spMk id="9" creationId="{5E465818-C358-4B07-9F4F-8F47BFA5EE3C}"/>
          </ac:spMkLst>
        </pc:spChg>
        <pc:spChg chg="mod">
          <ac:chgData name="Froduald Kabanza" userId="edf393d0-642b-4b9e-8c75-f62133241689" providerId="ADAL" clId="{D49CD8B0-F202-4199-8AB3-192CB7E272A1}" dt="2022-01-27T12:45:30.416" v="3970" actId="114"/>
          <ac:spMkLst>
            <pc:docMk/>
            <pc:sldMk cId="806857235" sldId="726"/>
            <ac:spMk id="21505" creationId="{951A0312-4847-486A-AA12-7C8AB18BA3C7}"/>
          </ac:spMkLst>
        </pc:spChg>
        <pc:picChg chg="add del">
          <ac:chgData name="Froduald Kabanza" userId="edf393d0-642b-4b9e-8c75-f62133241689" providerId="ADAL" clId="{D49CD8B0-F202-4199-8AB3-192CB7E272A1}" dt="2022-01-27T12:46:10.659" v="3973" actId="478"/>
          <ac:picMkLst>
            <pc:docMk/>
            <pc:sldMk cId="806857235" sldId="726"/>
            <ac:picMk id="3" creationId="{55044C57-B48F-44E7-A091-4C879CA6A7F9}"/>
          </ac:picMkLst>
        </pc:picChg>
        <pc:picChg chg="add del">
          <ac:chgData name="Froduald Kabanza" userId="edf393d0-642b-4b9e-8c75-f62133241689" providerId="ADAL" clId="{D49CD8B0-F202-4199-8AB3-192CB7E272A1}" dt="2022-01-27T12:46:23.967" v="3975" actId="478"/>
          <ac:picMkLst>
            <pc:docMk/>
            <pc:sldMk cId="806857235" sldId="726"/>
            <ac:picMk id="5" creationId="{DA82D5BD-1805-499C-9F37-0C58CA8988CA}"/>
          </ac:picMkLst>
        </pc:picChg>
        <pc:picChg chg="add mod">
          <ac:chgData name="Froduald Kabanza" userId="edf393d0-642b-4b9e-8c75-f62133241689" providerId="ADAL" clId="{D49CD8B0-F202-4199-8AB3-192CB7E272A1}" dt="2022-01-27T12:46:37.788" v="3980" actId="1076"/>
          <ac:picMkLst>
            <pc:docMk/>
            <pc:sldMk cId="806857235" sldId="726"/>
            <ac:picMk id="7" creationId="{8A90FEDD-61D0-4BC8-9DE7-BB2853BEE48C}"/>
          </ac:picMkLst>
        </pc:picChg>
      </pc:sldChg>
      <pc:sldChg chg="del">
        <pc:chgData name="Froduald Kabanza" userId="edf393d0-642b-4b9e-8c75-f62133241689" providerId="ADAL" clId="{D49CD8B0-F202-4199-8AB3-192CB7E272A1}" dt="2022-01-27T05:56:27.067" v="74" actId="2696"/>
        <pc:sldMkLst>
          <pc:docMk/>
          <pc:sldMk cId="313719905" sldId="727"/>
        </pc:sldMkLst>
      </pc:sldChg>
      <pc:sldChg chg="modSp add mod modAnim">
        <pc:chgData name="Froduald Kabanza" userId="edf393d0-642b-4b9e-8c75-f62133241689" providerId="ADAL" clId="{D49CD8B0-F202-4199-8AB3-192CB7E272A1}" dt="2022-01-27T12:59:09.259" v="4964"/>
        <pc:sldMkLst>
          <pc:docMk/>
          <pc:sldMk cId="2817923177" sldId="727"/>
        </pc:sldMkLst>
        <pc:spChg chg="mod">
          <ac:chgData name="Froduald Kabanza" userId="edf393d0-642b-4b9e-8c75-f62133241689" providerId="ADAL" clId="{D49CD8B0-F202-4199-8AB3-192CB7E272A1}" dt="2022-01-27T12:58:46.231" v="4961" actId="20577"/>
          <ac:spMkLst>
            <pc:docMk/>
            <pc:sldMk cId="2817923177" sldId="727"/>
            <ac:spMk id="9" creationId="{5E465818-C358-4B07-9F4F-8F47BFA5EE3C}"/>
          </ac:spMkLst>
        </pc:spChg>
        <pc:spChg chg="mod">
          <ac:chgData name="Froduald Kabanza" userId="edf393d0-642b-4b9e-8c75-f62133241689" providerId="ADAL" clId="{D49CD8B0-F202-4199-8AB3-192CB7E272A1}" dt="2022-01-27T12:55:20.814" v="4456" actId="20577"/>
          <ac:spMkLst>
            <pc:docMk/>
            <pc:sldMk cId="2817923177" sldId="727"/>
            <ac:spMk id="21505" creationId="{951A0312-4847-486A-AA12-7C8AB18BA3C7}"/>
          </ac:spMkLst>
        </pc:spChg>
      </pc:sldChg>
      <pc:sldChg chg="modSp add modAnim">
        <pc:chgData name="Froduald Kabanza" userId="edf393d0-642b-4b9e-8c75-f62133241689" providerId="ADAL" clId="{D49CD8B0-F202-4199-8AB3-192CB7E272A1}" dt="2022-01-27T12:59:51.861" v="4973"/>
        <pc:sldMkLst>
          <pc:docMk/>
          <pc:sldMk cId="2525625781" sldId="728"/>
        </pc:sldMkLst>
        <pc:spChg chg="mod">
          <ac:chgData name="Froduald Kabanza" userId="edf393d0-642b-4b9e-8c75-f62133241689" providerId="ADAL" clId="{D49CD8B0-F202-4199-8AB3-192CB7E272A1}" dt="2022-01-27T12:59:39.161" v="4970" actId="20577"/>
          <ac:spMkLst>
            <pc:docMk/>
            <pc:sldMk cId="2525625781" sldId="728"/>
            <ac:spMk id="9" creationId="{5E465818-C358-4B07-9F4F-8F47BFA5EE3C}"/>
          </ac:spMkLst>
        </pc:spChg>
      </pc:sldChg>
      <pc:sldChg chg="del">
        <pc:chgData name="Froduald Kabanza" userId="edf393d0-642b-4b9e-8c75-f62133241689" providerId="ADAL" clId="{D49CD8B0-F202-4199-8AB3-192CB7E272A1}" dt="2022-01-27T05:56:27.067" v="74" actId="2696"/>
        <pc:sldMkLst>
          <pc:docMk/>
          <pc:sldMk cId="985514548" sldId="729"/>
        </pc:sldMkLst>
      </pc:sldChg>
      <pc:sldChg chg="del">
        <pc:chgData name="Froduald Kabanza" userId="edf393d0-642b-4b9e-8c75-f62133241689" providerId="ADAL" clId="{D49CD8B0-F202-4199-8AB3-192CB7E272A1}" dt="2022-01-27T05:56:27.067" v="74" actId="2696"/>
        <pc:sldMkLst>
          <pc:docMk/>
          <pc:sldMk cId="3906261564" sldId="730"/>
        </pc:sldMkLst>
      </pc:sldChg>
      <pc:sldChg chg="del">
        <pc:chgData name="Froduald Kabanza" userId="edf393d0-642b-4b9e-8c75-f62133241689" providerId="ADAL" clId="{D49CD8B0-F202-4199-8AB3-192CB7E272A1}" dt="2022-01-27T05:56:27.067" v="74" actId="2696"/>
        <pc:sldMkLst>
          <pc:docMk/>
          <pc:sldMk cId="3300869287" sldId="731"/>
        </pc:sldMkLst>
      </pc:sldChg>
      <pc:sldChg chg="del">
        <pc:chgData name="Froduald Kabanza" userId="edf393d0-642b-4b9e-8c75-f62133241689" providerId="ADAL" clId="{D49CD8B0-F202-4199-8AB3-192CB7E272A1}" dt="2022-01-27T05:56:27.067" v="74" actId="2696"/>
        <pc:sldMkLst>
          <pc:docMk/>
          <pc:sldMk cId="2715205508" sldId="732"/>
        </pc:sldMkLst>
      </pc:sldChg>
      <pc:sldChg chg="del">
        <pc:chgData name="Froduald Kabanza" userId="edf393d0-642b-4b9e-8c75-f62133241689" providerId="ADAL" clId="{D49CD8B0-F202-4199-8AB3-192CB7E272A1}" dt="2022-01-27T05:56:27.067" v="74" actId="2696"/>
        <pc:sldMkLst>
          <pc:docMk/>
          <pc:sldMk cId="1618409979" sldId="733"/>
        </pc:sldMkLst>
      </pc:sldChg>
      <pc:sldChg chg="del">
        <pc:chgData name="Froduald Kabanza" userId="edf393d0-642b-4b9e-8c75-f62133241689" providerId="ADAL" clId="{D49CD8B0-F202-4199-8AB3-192CB7E272A1}" dt="2022-01-27T05:56:27.067" v="74" actId="2696"/>
        <pc:sldMkLst>
          <pc:docMk/>
          <pc:sldMk cId="173926013" sldId="735"/>
        </pc:sldMkLst>
      </pc:sldChg>
      <pc:sldChg chg="del">
        <pc:chgData name="Froduald Kabanza" userId="edf393d0-642b-4b9e-8c75-f62133241689" providerId="ADAL" clId="{D49CD8B0-F202-4199-8AB3-192CB7E272A1}" dt="2022-01-27T05:56:27.067" v="74" actId="2696"/>
        <pc:sldMkLst>
          <pc:docMk/>
          <pc:sldMk cId="186866072" sldId="736"/>
        </pc:sldMkLst>
      </pc:sldChg>
      <pc:sldChg chg="del">
        <pc:chgData name="Froduald Kabanza" userId="edf393d0-642b-4b9e-8c75-f62133241689" providerId="ADAL" clId="{D49CD8B0-F202-4199-8AB3-192CB7E272A1}" dt="2022-01-27T05:56:27.067" v="74" actId="2696"/>
        <pc:sldMkLst>
          <pc:docMk/>
          <pc:sldMk cId="3212409857" sldId="737"/>
        </pc:sldMkLst>
      </pc:sldChg>
      <pc:sldChg chg="del">
        <pc:chgData name="Froduald Kabanza" userId="edf393d0-642b-4b9e-8c75-f62133241689" providerId="ADAL" clId="{D49CD8B0-F202-4199-8AB3-192CB7E272A1}" dt="2022-01-27T05:56:27.067" v="74" actId="2696"/>
        <pc:sldMkLst>
          <pc:docMk/>
          <pc:sldMk cId="2462133955" sldId="738"/>
        </pc:sldMkLst>
      </pc:sldChg>
      <pc:sldChg chg="del">
        <pc:chgData name="Froduald Kabanza" userId="edf393d0-642b-4b9e-8c75-f62133241689" providerId="ADAL" clId="{D49CD8B0-F202-4199-8AB3-192CB7E272A1}" dt="2022-01-27T05:56:27.067" v="74" actId="2696"/>
        <pc:sldMkLst>
          <pc:docMk/>
          <pc:sldMk cId="70738054" sldId="741"/>
        </pc:sldMkLst>
      </pc:sldChg>
      <pc:sldChg chg="del">
        <pc:chgData name="Froduald Kabanza" userId="edf393d0-642b-4b9e-8c75-f62133241689" providerId="ADAL" clId="{D49CD8B0-F202-4199-8AB3-192CB7E272A1}" dt="2022-01-27T05:56:27.067" v="74" actId="2696"/>
        <pc:sldMkLst>
          <pc:docMk/>
          <pc:sldMk cId="2909994580" sldId="742"/>
        </pc:sldMkLst>
      </pc:sldChg>
      <pc:sldChg chg="del">
        <pc:chgData name="Froduald Kabanza" userId="edf393d0-642b-4b9e-8c75-f62133241689" providerId="ADAL" clId="{D49CD8B0-F202-4199-8AB3-192CB7E272A1}" dt="2022-01-27T05:56:27.067" v="74" actId="2696"/>
        <pc:sldMkLst>
          <pc:docMk/>
          <pc:sldMk cId="605397055" sldId="743"/>
        </pc:sldMkLst>
      </pc:sldChg>
      <pc:sldChg chg="del">
        <pc:chgData name="Froduald Kabanza" userId="edf393d0-642b-4b9e-8c75-f62133241689" providerId="ADAL" clId="{D49CD8B0-F202-4199-8AB3-192CB7E272A1}" dt="2022-01-27T05:56:27.067" v="74" actId="2696"/>
        <pc:sldMkLst>
          <pc:docMk/>
          <pc:sldMk cId="1574133583" sldId="744"/>
        </pc:sldMkLst>
      </pc:sldChg>
      <pc:sldChg chg="del">
        <pc:chgData name="Froduald Kabanza" userId="edf393d0-642b-4b9e-8c75-f62133241689" providerId="ADAL" clId="{D49CD8B0-F202-4199-8AB3-192CB7E272A1}" dt="2022-01-27T05:56:27.067" v="74" actId="2696"/>
        <pc:sldMkLst>
          <pc:docMk/>
          <pc:sldMk cId="1451924711" sldId="745"/>
        </pc:sldMkLst>
      </pc:sldChg>
      <pc:sldChg chg="del">
        <pc:chgData name="Froduald Kabanza" userId="edf393d0-642b-4b9e-8c75-f62133241689" providerId="ADAL" clId="{D49CD8B0-F202-4199-8AB3-192CB7E272A1}" dt="2022-01-27T05:56:27.067" v="74" actId="2696"/>
        <pc:sldMkLst>
          <pc:docMk/>
          <pc:sldMk cId="4001726910" sldId="746"/>
        </pc:sldMkLst>
      </pc:sldChg>
      <pc:sldChg chg="del">
        <pc:chgData name="Froduald Kabanza" userId="edf393d0-642b-4b9e-8c75-f62133241689" providerId="ADAL" clId="{D49CD8B0-F202-4199-8AB3-192CB7E272A1}" dt="2022-01-27T05:56:27.067" v="74" actId="2696"/>
        <pc:sldMkLst>
          <pc:docMk/>
          <pc:sldMk cId="2096109338" sldId="747"/>
        </pc:sldMkLst>
      </pc:sldChg>
      <pc:sldChg chg="del">
        <pc:chgData name="Froduald Kabanza" userId="edf393d0-642b-4b9e-8c75-f62133241689" providerId="ADAL" clId="{D49CD8B0-F202-4199-8AB3-192CB7E272A1}" dt="2022-01-27T05:56:27.067" v="74" actId="2696"/>
        <pc:sldMkLst>
          <pc:docMk/>
          <pc:sldMk cId="3208510071" sldId="748"/>
        </pc:sldMkLst>
      </pc:sldChg>
      <pc:sldChg chg="del">
        <pc:chgData name="Froduald Kabanza" userId="edf393d0-642b-4b9e-8c75-f62133241689" providerId="ADAL" clId="{D49CD8B0-F202-4199-8AB3-192CB7E272A1}" dt="2022-01-27T05:56:27.067" v="74" actId="2696"/>
        <pc:sldMkLst>
          <pc:docMk/>
          <pc:sldMk cId="2002268232" sldId="749"/>
        </pc:sldMkLst>
      </pc:sldChg>
      <pc:sldChg chg="del">
        <pc:chgData name="Froduald Kabanza" userId="edf393d0-642b-4b9e-8c75-f62133241689" providerId="ADAL" clId="{D49CD8B0-F202-4199-8AB3-192CB7E272A1}" dt="2022-01-27T05:56:27.067" v="74" actId="2696"/>
        <pc:sldMkLst>
          <pc:docMk/>
          <pc:sldMk cId="1019804252" sldId="750"/>
        </pc:sldMkLst>
      </pc:sldChg>
    </pc:docChg>
  </pc:docChgLst>
  <pc:docChgLst>
    <pc:chgData name="Froduald Kabanza" userId="edf393d0-642b-4b9e-8c75-f62133241689" providerId="ADAL" clId="{6A794C28-E0BB-45D4-B164-B06BE35F58F5}"/>
    <pc:docChg chg="undo redo custSel addSld delSld modSld sldOrd addSection modSection">
      <pc:chgData name="Froduald Kabanza" userId="edf393d0-642b-4b9e-8c75-f62133241689" providerId="ADAL" clId="{6A794C28-E0BB-45D4-B164-B06BE35F58F5}" dt="2022-01-28T00:44:52.135" v="1441" actId="729"/>
      <pc:docMkLst>
        <pc:docMk/>
      </pc:docMkLst>
      <pc:sldChg chg="modSp add mod">
        <pc:chgData name="Froduald Kabanza" userId="edf393d0-642b-4b9e-8c75-f62133241689" providerId="ADAL" clId="{6A794C28-E0BB-45D4-B164-B06BE35F58F5}" dt="2022-01-27T23:18:21.855" v="678" actId="20577"/>
        <pc:sldMkLst>
          <pc:docMk/>
          <pc:sldMk cId="0" sldId="258"/>
        </pc:sldMkLst>
        <pc:spChg chg="mod">
          <ac:chgData name="Froduald Kabanza" userId="edf393d0-642b-4b9e-8c75-f62133241689" providerId="ADAL" clId="{6A794C28-E0BB-45D4-B164-B06BE35F58F5}" dt="2022-01-27T23:18:21.855" v="678" actId="20577"/>
          <ac:spMkLst>
            <pc:docMk/>
            <pc:sldMk cId="0" sldId="258"/>
            <ac:spMk id="75779" creationId="{00000000-0000-0000-0000-000000000000}"/>
          </ac:spMkLst>
        </pc:spChg>
      </pc:sldChg>
      <pc:sldChg chg="addSp delSp modSp add mod modAnim">
        <pc:chgData name="Froduald Kabanza" userId="edf393d0-642b-4b9e-8c75-f62133241689" providerId="ADAL" clId="{6A794C28-E0BB-45D4-B164-B06BE35F58F5}" dt="2022-01-27T22:50:19.551" v="284"/>
        <pc:sldMkLst>
          <pc:docMk/>
          <pc:sldMk cId="0" sldId="259"/>
        </pc:sldMkLst>
        <pc:spChg chg="add del mod">
          <ac:chgData name="Froduald Kabanza" userId="edf393d0-642b-4b9e-8c75-f62133241689" providerId="ADAL" clId="{6A794C28-E0BB-45D4-B164-B06BE35F58F5}" dt="2022-01-27T22:46:28.556" v="253" actId="478"/>
          <ac:spMkLst>
            <pc:docMk/>
            <pc:sldMk cId="0" sldId="259"/>
            <ac:spMk id="5" creationId="{42D9A0DB-B1A9-4D27-B9EE-6097FE5B4B1E}"/>
          </ac:spMkLst>
        </pc:spChg>
        <pc:spChg chg="mod">
          <ac:chgData name="Froduald Kabanza" userId="edf393d0-642b-4b9e-8c75-f62133241689" providerId="ADAL" clId="{6A794C28-E0BB-45D4-B164-B06BE35F58F5}" dt="2022-01-27T22:49:37.662" v="279" actId="20577"/>
          <ac:spMkLst>
            <pc:docMk/>
            <pc:sldMk cId="0" sldId="259"/>
            <ac:spMk id="46082" creationId="{00000000-0000-0000-0000-000000000000}"/>
          </ac:spMkLst>
        </pc:spChg>
        <pc:spChg chg="mod topLvl">
          <ac:chgData name="Froduald Kabanza" userId="edf393d0-642b-4b9e-8c75-f62133241689" providerId="ADAL" clId="{6A794C28-E0BB-45D4-B164-B06BE35F58F5}" dt="2022-01-27T22:49:29.053" v="278" actId="164"/>
          <ac:spMkLst>
            <pc:docMk/>
            <pc:sldMk cId="0" sldId="259"/>
            <ac:spMk id="46092" creationId="{00000000-0000-0000-0000-000000000000}"/>
          </ac:spMkLst>
        </pc:spChg>
        <pc:spChg chg="mod topLvl">
          <ac:chgData name="Froduald Kabanza" userId="edf393d0-642b-4b9e-8c75-f62133241689" providerId="ADAL" clId="{6A794C28-E0BB-45D4-B164-B06BE35F58F5}" dt="2022-01-27T22:49:29.053" v="278" actId="164"/>
          <ac:spMkLst>
            <pc:docMk/>
            <pc:sldMk cId="0" sldId="259"/>
            <ac:spMk id="46093" creationId="{00000000-0000-0000-0000-000000000000}"/>
          </ac:spMkLst>
        </pc:spChg>
        <pc:spChg chg="mod topLvl">
          <ac:chgData name="Froduald Kabanza" userId="edf393d0-642b-4b9e-8c75-f62133241689" providerId="ADAL" clId="{6A794C28-E0BB-45D4-B164-B06BE35F58F5}" dt="2022-01-27T22:48:57.302" v="269" actId="164"/>
          <ac:spMkLst>
            <pc:docMk/>
            <pc:sldMk cId="0" sldId="259"/>
            <ac:spMk id="46094" creationId="{00000000-0000-0000-0000-000000000000}"/>
          </ac:spMkLst>
        </pc:spChg>
        <pc:spChg chg="mod topLvl">
          <ac:chgData name="Froduald Kabanza" userId="edf393d0-642b-4b9e-8c75-f62133241689" providerId="ADAL" clId="{6A794C28-E0BB-45D4-B164-B06BE35F58F5}" dt="2022-01-27T22:48:57.302" v="269" actId="164"/>
          <ac:spMkLst>
            <pc:docMk/>
            <pc:sldMk cId="0" sldId="259"/>
            <ac:spMk id="46095" creationId="{00000000-0000-0000-0000-000000000000}"/>
          </ac:spMkLst>
        </pc:spChg>
        <pc:grpChg chg="del">
          <ac:chgData name="Froduald Kabanza" userId="edf393d0-642b-4b9e-8c75-f62133241689" providerId="ADAL" clId="{6A794C28-E0BB-45D4-B164-B06BE35F58F5}" dt="2022-01-27T22:48:23.286" v="263" actId="165"/>
          <ac:grpSpMkLst>
            <pc:docMk/>
            <pc:sldMk cId="0" sldId="259"/>
            <ac:grpSpMk id="2" creationId="{00000000-0000-0000-0000-000000000000}"/>
          </ac:grpSpMkLst>
        </pc:grpChg>
        <pc:grpChg chg="del mod">
          <ac:chgData name="Froduald Kabanza" userId="edf393d0-642b-4b9e-8c75-f62133241689" providerId="ADAL" clId="{6A794C28-E0BB-45D4-B164-B06BE35F58F5}" dt="2022-01-27T22:49:10.836" v="273" actId="165"/>
          <ac:grpSpMkLst>
            <pc:docMk/>
            <pc:sldMk cId="0" sldId="259"/>
            <ac:grpSpMk id="3" creationId="{00000000-0000-0000-0000-000000000000}"/>
          </ac:grpSpMkLst>
        </pc:grpChg>
        <pc:grpChg chg="mod">
          <ac:chgData name="Froduald Kabanza" userId="edf393d0-642b-4b9e-8c75-f62133241689" providerId="ADAL" clId="{6A794C28-E0BB-45D4-B164-B06BE35F58F5}" dt="2022-01-27T22:49:04.676" v="271" actId="1076"/>
          <ac:grpSpMkLst>
            <pc:docMk/>
            <pc:sldMk cId="0" sldId="259"/>
            <ac:grpSpMk id="4" creationId="{00000000-0000-0000-0000-000000000000}"/>
          </ac:grpSpMkLst>
        </pc:grpChg>
        <pc:grpChg chg="add mod">
          <ac:chgData name="Froduald Kabanza" userId="edf393d0-642b-4b9e-8c75-f62133241689" providerId="ADAL" clId="{6A794C28-E0BB-45D4-B164-B06BE35F58F5}" dt="2022-01-27T22:49:00.393" v="270" actId="1076"/>
          <ac:grpSpMkLst>
            <pc:docMk/>
            <pc:sldMk cId="0" sldId="259"/>
            <ac:grpSpMk id="6" creationId="{9D8FF7FE-1C9A-442F-8EE6-B91F8A095D21}"/>
          </ac:grpSpMkLst>
        </pc:grpChg>
        <pc:grpChg chg="add mod">
          <ac:chgData name="Froduald Kabanza" userId="edf393d0-642b-4b9e-8c75-f62133241689" providerId="ADAL" clId="{6A794C28-E0BB-45D4-B164-B06BE35F58F5}" dt="2022-01-27T22:49:29.053" v="278" actId="164"/>
          <ac:grpSpMkLst>
            <pc:docMk/>
            <pc:sldMk cId="0" sldId="259"/>
            <ac:grpSpMk id="7" creationId="{9FA0EFCE-A8BC-4F90-AACD-972802D9AF49}"/>
          </ac:grpSpMkLst>
        </pc:grpChg>
        <pc:picChg chg="add mod ord">
          <ac:chgData name="Froduald Kabanza" userId="edf393d0-642b-4b9e-8c75-f62133241689" providerId="ADAL" clId="{6A794C28-E0BB-45D4-B164-B06BE35F58F5}" dt="2022-01-27T22:48:51.870" v="268" actId="1076"/>
          <ac:picMkLst>
            <pc:docMk/>
            <pc:sldMk cId="0" sldId="259"/>
            <ac:picMk id="17" creationId="{F3234D83-9E6F-48EC-9E1D-4D88D391504F}"/>
          </ac:picMkLst>
        </pc:picChg>
        <pc:picChg chg="del">
          <ac:chgData name="Froduald Kabanza" userId="edf393d0-642b-4b9e-8c75-f62133241689" providerId="ADAL" clId="{6A794C28-E0BB-45D4-B164-B06BE35F58F5}" dt="2022-01-27T22:46:24.207" v="252" actId="478"/>
          <ac:picMkLst>
            <pc:docMk/>
            <pc:sldMk cId="0" sldId="259"/>
            <ac:picMk id="46083" creationId="{00000000-0000-0000-0000-000000000000}"/>
          </ac:picMkLst>
        </pc:picChg>
      </pc:sldChg>
      <pc:sldChg chg="add">
        <pc:chgData name="Froduald Kabanza" userId="edf393d0-642b-4b9e-8c75-f62133241689" providerId="ADAL" clId="{6A794C28-E0BB-45D4-B164-B06BE35F58F5}" dt="2022-01-27T22:43:08.773" v="239"/>
        <pc:sldMkLst>
          <pc:docMk/>
          <pc:sldMk cId="0" sldId="262"/>
        </pc:sldMkLst>
      </pc:sldChg>
      <pc:sldChg chg="add">
        <pc:chgData name="Froduald Kabanza" userId="edf393d0-642b-4b9e-8c75-f62133241689" providerId="ADAL" clId="{6A794C28-E0BB-45D4-B164-B06BE35F58F5}" dt="2022-01-27T22:43:08.773" v="239"/>
        <pc:sldMkLst>
          <pc:docMk/>
          <pc:sldMk cId="0" sldId="263"/>
        </pc:sldMkLst>
      </pc:sldChg>
      <pc:sldChg chg="add">
        <pc:chgData name="Froduald Kabanza" userId="edf393d0-642b-4b9e-8c75-f62133241689" providerId="ADAL" clId="{6A794C28-E0BB-45D4-B164-B06BE35F58F5}" dt="2022-01-27T22:43:08.773" v="239"/>
        <pc:sldMkLst>
          <pc:docMk/>
          <pc:sldMk cId="0" sldId="264"/>
        </pc:sldMkLst>
      </pc:sldChg>
      <pc:sldChg chg="add">
        <pc:chgData name="Froduald Kabanza" userId="edf393d0-642b-4b9e-8c75-f62133241689" providerId="ADAL" clId="{6A794C28-E0BB-45D4-B164-B06BE35F58F5}" dt="2022-01-27T22:43:08.773" v="239"/>
        <pc:sldMkLst>
          <pc:docMk/>
          <pc:sldMk cId="0" sldId="265"/>
        </pc:sldMkLst>
      </pc:sldChg>
      <pc:sldChg chg="add">
        <pc:chgData name="Froduald Kabanza" userId="edf393d0-642b-4b9e-8c75-f62133241689" providerId="ADAL" clId="{6A794C28-E0BB-45D4-B164-B06BE35F58F5}" dt="2022-01-27T22:43:08.773" v="239"/>
        <pc:sldMkLst>
          <pc:docMk/>
          <pc:sldMk cId="0" sldId="268"/>
        </pc:sldMkLst>
      </pc:sldChg>
      <pc:sldChg chg="add">
        <pc:chgData name="Froduald Kabanza" userId="edf393d0-642b-4b9e-8c75-f62133241689" providerId="ADAL" clId="{6A794C28-E0BB-45D4-B164-B06BE35F58F5}" dt="2022-01-27T22:43:08.773" v="239"/>
        <pc:sldMkLst>
          <pc:docMk/>
          <pc:sldMk cId="0" sldId="269"/>
        </pc:sldMkLst>
      </pc:sldChg>
      <pc:sldChg chg="add">
        <pc:chgData name="Froduald Kabanza" userId="edf393d0-642b-4b9e-8c75-f62133241689" providerId="ADAL" clId="{6A794C28-E0BB-45D4-B164-B06BE35F58F5}" dt="2022-01-27T22:43:08.773" v="239"/>
        <pc:sldMkLst>
          <pc:docMk/>
          <pc:sldMk cId="0" sldId="270"/>
        </pc:sldMkLst>
      </pc:sldChg>
      <pc:sldChg chg="add mod ord modShow">
        <pc:chgData name="Froduald Kabanza" userId="edf393d0-642b-4b9e-8c75-f62133241689" providerId="ADAL" clId="{6A794C28-E0BB-45D4-B164-B06BE35F58F5}" dt="2022-01-27T23:51:25.251" v="960" actId="729"/>
        <pc:sldMkLst>
          <pc:docMk/>
          <pc:sldMk cId="0" sldId="273"/>
        </pc:sldMkLst>
      </pc:sldChg>
      <pc:sldChg chg="add">
        <pc:chgData name="Froduald Kabanza" userId="edf393d0-642b-4b9e-8c75-f62133241689" providerId="ADAL" clId="{6A794C28-E0BB-45D4-B164-B06BE35F58F5}" dt="2022-01-27T22:43:08.773" v="239"/>
        <pc:sldMkLst>
          <pc:docMk/>
          <pc:sldMk cId="0" sldId="284"/>
        </pc:sldMkLst>
      </pc:sldChg>
      <pc:sldChg chg="add">
        <pc:chgData name="Froduald Kabanza" userId="edf393d0-642b-4b9e-8c75-f62133241689" providerId="ADAL" clId="{6A794C28-E0BB-45D4-B164-B06BE35F58F5}" dt="2022-01-27T22:44:09.562" v="243"/>
        <pc:sldMkLst>
          <pc:docMk/>
          <pc:sldMk cId="0" sldId="286"/>
        </pc:sldMkLst>
      </pc:sldChg>
      <pc:sldChg chg="add">
        <pc:chgData name="Froduald Kabanza" userId="edf393d0-642b-4b9e-8c75-f62133241689" providerId="ADAL" clId="{6A794C28-E0BB-45D4-B164-B06BE35F58F5}" dt="2022-01-27T22:44:09.562" v="243"/>
        <pc:sldMkLst>
          <pc:docMk/>
          <pc:sldMk cId="0" sldId="287"/>
        </pc:sldMkLst>
      </pc:sldChg>
      <pc:sldChg chg="add">
        <pc:chgData name="Froduald Kabanza" userId="edf393d0-642b-4b9e-8c75-f62133241689" providerId="ADAL" clId="{6A794C28-E0BB-45D4-B164-B06BE35F58F5}" dt="2022-01-27T22:44:09.562" v="243"/>
        <pc:sldMkLst>
          <pc:docMk/>
          <pc:sldMk cId="0" sldId="289"/>
        </pc:sldMkLst>
      </pc:sldChg>
      <pc:sldChg chg="add">
        <pc:chgData name="Froduald Kabanza" userId="edf393d0-642b-4b9e-8c75-f62133241689" providerId="ADAL" clId="{6A794C28-E0BB-45D4-B164-B06BE35F58F5}" dt="2022-01-27T22:44:09.562" v="243"/>
        <pc:sldMkLst>
          <pc:docMk/>
          <pc:sldMk cId="0" sldId="290"/>
        </pc:sldMkLst>
      </pc:sldChg>
      <pc:sldChg chg="add">
        <pc:chgData name="Froduald Kabanza" userId="edf393d0-642b-4b9e-8c75-f62133241689" providerId="ADAL" clId="{6A794C28-E0BB-45D4-B164-B06BE35F58F5}" dt="2022-01-27T22:44:09.562" v="243"/>
        <pc:sldMkLst>
          <pc:docMk/>
          <pc:sldMk cId="0" sldId="291"/>
        </pc:sldMkLst>
      </pc:sldChg>
      <pc:sldChg chg="add">
        <pc:chgData name="Froduald Kabanza" userId="edf393d0-642b-4b9e-8c75-f62133241689" providerId="ADAL" clId="{6A794C28-E0BB-45D4-B164-B06BE35F58F5}" dt="2022-01-27T22:43:08.773" v="239"/>
        <pc:sldMkLst>
          <pc:docMk/>
          <pc:sldMk cId="3718596149" sldId="294"/>
        </pc:sldMkLst>
      </pc:sldChg>
      <pc:sldChg chg="add">
        <pc:chgData name="Froduald Kabanza" userId="edf393d0-642b-4b9e-8c75-f62133241689" providerId="ADAL" clId="{6A794C28-E0BB-45D4-B164-B06BE35F58F5}" dt="2022-01-27T22:43:08.773" v="239"/>
        <pc:sldMkLst>
          <pc:docMk/>
          <pc:sldMk cId="2874717157" sldId="295"/>
        </pc:sldMkLst>
      </pc:sldChg>
      <pc:sldChg chg="add">
        <pc:chgData name="Froduald Kabanza" userId="edf393d0-642b-4b9e-8c75-f62133241689" providerId="ADAL" clId="{6A794C28-E0BB-45D4-B164-B06BE35F58F5}" dt="2022-01-27T22:44:09.562" v="243"/>
        <pc:sldMkLst>
          <pc:docMk/>
          <pc:sldMk cId="3677752330" sldId="299"/>
        </pc:sldMkLst>
      </pc:sldChg>
      <pc:sldChg chg="modSp add mod modShow">
        <pc:chgData name="Froduald Kabanza" userId="edf393d0-642b-4b9e-8c75-f62133241689" providerId="ADAL" clId="{6A794C28-E0BB-45D4-B164-B06BE35F58F5}" dt="2022-01-28T00:30:39.575" v="1385" actId="729"/>
        <pc:sldMkLst>
          <pc:docMk/>
          <pc:sldMk cId="2667678292" sldId="300"/>
        </pc:sldMkLst>
        <pc:spChg chg="mod">
          <ac:chgData name="Froduald Kabanza" userId="edf393d0-642b-4b9e-8c75-f62133241689" providerId="ADAL" clId="{6A794C28-E0BB-45D4-B164-B06BE35F58F5}" dt="2022-01-27T22:59:47.202" v="425" actId="5793"/>
          <ac:spMkLst>
            <pc:docMk/>
            <pc:sldMk cId="2667678292" sldId="300"/>
            <ac:spMk id="48131" creationId="{00000000-0000-0000-0000-000000000000}"/>
          </ac:spMkLst>
        </pc:spChg>
        <pc:spChg chg="mod">
          <ac:chgData name="Froduald Kabanza" userId="edf393d0-642b-4b9e-8c75-f62133241689" providerId="ADAL" clId="{6A794C28-E0BB-45D4-B164-B06BE35F58F5}" dt="2022-01-27T22:59:15.158" v="412" actId="20577"/>
          <ac:spMkLst>
            <pc:docMk/>
            <pc:sldMk cId="2667678292" sldId="300"/>
            <ac:spMk id="50178" creationId="{00000000-0000-0000-0000-000000000000}"/>
          </ac:spMkLst>
        </pc:spChg>
      </pc:sldChg>
      <pc:sldChg chg="addSp delSp modSp add mod modAnim">
        <pc:chgData name="Froduald Kabanza" userId="edf393d0-642b-4b9e-8c75-f62133241689" providerId="ADAL" clId="{6A794C28-E0BB-45D4-B164-B06BE35F58F5}" dt="2022-01-28T00:41:04.360" v="1421" actId="20577"/>
        <pc:sldMkLst>
          <pc:docMk/>
          <pc:sldMk cId="2156395761" sldId="301"/>
        </pc:sldMkLst>
        <pc:spChg chg="mod">
          <ac:chgData name="Froduald Kabanza" userId="edf393d0-642b-4b9e-8c75-f62133241689" providerId="ADAL" clId="{6A794C28-E0BB-45D4-B164-B06BE35F58F5}" dt="2022-01-28T00:41:04.360" v="1421" actId="20577"/>
          <ac:spMkLst>
            <pc:docMk/>
            <pc:sldMk cId="2156395761" sldId="301"/>
            <ac:spMk id="2" creationId="{00000000-0000-0000-0000-000000000000}"/>
          </ac:spMkLst>
        </pc:spChg>
        <pc:spChg chg="mod">
          <ac:chgData name="Froduald Kabanza" userId="edf393d0-642b-4b9e-8c75-f62133241689" providerId="ADAL" clId="{6A794C28-E0BB-45D4-B164-B06BE35F58F5}" dt="2022-01-27T23:19:21.018" v="702" actId="20577"/>
          <ac:spMkLst>
            <pc:docMk/>
            <pc:sldMk cId="2156395761" sldId="301"/>
            <ac:spMk id="50178" creationId="{00000000-0000-0000-0000-000000000000}"/>
          </ac:spMkLst>
        </pc:spChg>
        <pc:graphicFrameChg chg="del">
          <ac:chgData name="Froduald Kabanza" userId="edf393d0-642b-4b9e-8c75-f62133241689" providerId="ADAL" clId="{6A794C28-E0BB-45D4-B164-B06BE35F58F5}" dt="2022-01-27T23:02:25.385" v="428" actId="478"/>
          <ac:graphicFrameMkLst>
            <pc:docMk/>
            <pc:sldMk cId="2156395761" sldId="301"/>
            <ac:graphicFrameMk id="10" creationId="{00000000-0000-0000-0000-000000000000}"/>
          </ac:graphicFrameMkLst>
        </pc:graphicFrameChg>
        <pc:picChg chg="add mod">
          <ac:chgData name="Froduald Kabanza" userId="edf393d0-642b-4b9e-8c75-f62133241689" providerId="ADAL" clId="{6A794C28-E0BB-45D4-B164-B06BE35F58F5}" dt="2022-01-27T23:06:55.829" v="550" actId="1076"/>
          <ac:picMkLst>
            <pc:docMk/>
            <pc:sldMk cId="2156395761" sldId="301"/>
            <ac:picMk id="4" creationId="{447D90B5-02DF-495C-B467-815B1021C09A}"/>
          </ac:picMkLst>
        </pc:picChg>
      </pc:sldChg>
      <pc:sldChg chg="addSp delSp modSp add mod modAnim">
        <pc:chgData name="Froduald Kabanza" userId="edf393d0-642b-4b9e-8c75-f62133241689" providerId="ADAL" clId="{6A794C28-E0BB-45D4-B164-B06BE35F58F5}" dt="2022-01-27T23:29:19.301" v="737"/>
        <pc:sldMkLst>
          <pc:docMk/>
          <pc:sldMk cId="1031080359" sldId="302"/>
        </pc:sldMkLst>
        <pc:spChg chg="mod">
          <ac:chgData name="Froduald Kabanza" userId="edf393d0-642b-4b9e-8c75-f62133241689" providerId="ADAL" clId="{6A794C28-E0BB-45D4-B164-B06BE35F58F5}" dt="2022-01-27T23:27:20.485" v="726" actId="208"/>
          <ac:spMkLst>
            <pc:docMk/>
            <pc:sldMk cId="1031080359" sldId="302"/>
            <ac:spMk id="2" creationId="{00000000-0000-0000-0000-000000000000}"/>
          </ac:spMkLst>
        </pc:spChg>
        <pc:spChg chg="del mod">
          <ac:chgData name="Froduald Kabanza" userId="edf393d0-642b-4b9e-8c75-f62133241689" providerId="ADAL" clId="{6A794C28-E0BB-45D4-B164-B06BE35F58F5}" dt="2022-01-27T23:25:14.127" v="708" actId="478"/>
          <ac:spMkLst>
            <pc:docMk/>
            <pc:sldMk cId="1031080359" sldId="302"/>
            <ac:spMk id="4" creationId="{00000000-0000-0000-0000-000000000000}"/>
          </ac:spMkLst>
        </pc:spChg>
        <pc:spChg chg="del">
          <ac:chgData name="Froduald Kabanza" userId="edf393d0-642b-4b9e-8c75-f62133241689" providerId="ADAL" clId="{6A794C28-E0BB-45D4-B164-B06BE35F58F5}" dt="2022-01-27T23:25:18.532" v="709" actId="478"/>
          <ac:spMkLst>
            <pc:docMk/>
            <pc:sldMk cId="1031080359" sldId="302"/>
            <ac:spMk id="5" creationId="{00000000-0000-0000-0000-000000000000}"/>
          </ac:spMkLst>
        </pc:spChg>
        <pc:spChg chg="add mod">
          <ac:chgData name="Froduald Kabanza" userId="edf393d0-642b-4b9e-8c75-f62133241689" providerId="ADAL" clId="{6A794C28-E0BB-45D4-B164-B06BE35F58F5}" dt="2022-01-27T23:27:08.123" v="724" actId="1076"/>
          <ac:spMkLst>
            <pc:docMk/>
            <pc:sldMk cId="1031080359" sldId="302"/>
            <ac:spMk id="16" creationId="{AEF68D0A-8E6D-4240-BFEF-1FBDA77DD61F}"/>
          </ac:spMkLst>
        </pc:spChg>
        <pc:spChg chg="add mod">
          <ac:chgData name="Froduald Kabanza" userId="edf393d0-642b-4b9e-8c75-f62133241689" providerId="ADAL" clId="{6A794C28-E0BB-45D4-B164-B06BE35F58F5}" dt="2022-01-27T23:28:11.239" v="729" actId="208"/>
          <ac:spMkLst>
            <pc:docMk/>
            <pc:sldMk cId="1031080359" sldId="302"/>
            <ac:spMk id="18" creationId="{69EE59D9-E373-4809-82E5-5B25A92F6886}"/>
          </ac:spMkLst>
        </pc:spChg>
        <pc:graphicFrameChg chg="del">
          <ac:chgData name="Froduald Kabanza" userId="edf393d0-642b-4b9e-8c75-f62133241689" providerId="ADAL" clId="{6A794C28-E0BB-45D4-B164-B06BE35F58F5}" dt="2022-01-27T23:20:31.983" v="704" actId="478"/>
          <ac:graphicFrameMkLst>
            <pc:docMk/>
            <pc:sldMk cId="1031080359" sldId="302"/>
            <ac:graphicFrameMk id="10" creationId="{00000000-0000-0000-0000-000000000000}"/>
          </ac:graphicFrameMkLst>
        </pc:graphicFrameChg>
        <pc:picChg chg="add mod">
          <ac:chgData name="Froduald Kabanza" userId="edf393d0-642b-4b9e-8c75-f62133241689" providerId="ADAL" clId="{6A794C28-E0BB-45D4-B164-B06BE35F58F5}" dt="2022-01-27T23:20:42.578" v="705"/>
          <ac:picMkLst>
            <pc:docMk/>
            <pc:sldMk cId="1031080359" sldId="302"/>
            <ac:picMk id="11" creationId="{8A3AEE62-54F9-4022-BB80-E0F818391DA5}"/>
          </ac:picMkLst>
        </pc:picChg>
        <pc:cxnChg chg="add del mod">
          <ac:chgData name="Froduald Kabanza" userId="edf393d0-642b-4b9e-8c75-f62133241689" providerId="ADAL" clId="{6A794C28-E0BB-45D4-B164-B06BE35F58F5}" dt="2022-01-27T23:26:06.074" v="715" actId="478"/>
          <ac:cxnSpMkLst>
            <pc:docMk/>
            <pc:sldMk cId="1031080359" sldId="302"/>
            <ac:cxnSpMk id="6" creationId="{0DAC10E4-58DE-496A-A4EB-461A400E37E1}"/>
          </ac:cxnSpMkLst>
        </pc:cxnChg>
      </pc:sldChg>
      <pc:sldChg chg="addSp delSp modSp add mod modAnim">
        <pc:chgData name="Froduald Kabanza" userId="edf393d0-642b-4b9e-8c75-f62133241689" providerId="ADAL" clId="{6A794C28-E0BB-45D4-B164-B06BE35F58F5}" dt="2022-01-27T23:59:53.283" v="1117" actId="14100"/>
        <pc:sldMkLst>
          <pc:docMk/>
          <pc:sldMk cId="3845446957" sldId="303"/>
        </pc:sldMkLst>
        <pc:spChg chg="mod">
          <ac:chgData name="Froduald Kabanza" userId="edf393d0-642b-4b9e-8c75-f62133241689" providerId="ADAL" clId="{6A794C28-E0BB-45D4-B164-B06BE35F58F5}" dt="2022-01-27T23:59:53.283" v="1117" actId="14100"/>
          <ac:spMkLst>
            <pc:docMk/>
            <pc:sldMk cId="3845446957" sldId="303"/>
            <ac:spMk id="2" creationId="{00000000-0000-0000-0000-000000000000}"/>
          </ac:spMkLst>
        </pc:spChg>
        <pc:spChg chg="add mod">
          <ac:chgData name="Froduald Kabanza" userId="edf393d0-642b-4b9e-8c75-f62133241689" providerId="ADAL" clId="{6A794C28-E0BB-45D4-B164-B06BE35F58F5}" dt="2022-01-27T23:53:43.681" v="1042" actId="1076"/>
          <ac:spMkLst>
            <pc:docMk/>
            <pc:sldMk cId="3845446957" sldId="303"/>
            <ac:spMk id="12" creationId="{27416E6F-DE7B-4F54-A8F7-E84208ADF510}"/>
          </ac:spMkLst>
        </pc:spChg>
        <pc:spChg chg="add del mod">
          <ac:chgData name="Froduald Kabanza" userId="edf393d0-642b-4b9e-8c75-f62133241689" providerId="ADAL" clId="{6A794C28-E0BB-45D4-B164-B06BE35F58F5}" dt="2022-01-27T23:33:09.735" v="747"/>
          <ac:spMkLst>
            <pc:docMk/>
            <pc:sldMk cId="3845446957" sldId="303"/>
            <ac:spMk id="13" creationId="{935F4E07-150B-4E06-939E-75FF54F4243A}"/>
          </ac:spMkLst>
        </pc:spChg>
        <pc:spChg chg="add mod">
          <ac:chgData name="Froduald Kabanza" userId="edf393d0-642b-4b9e-8c75-f62133241689" providerId="ADAL" clId="{6A794C28-E0BB-45D4-B164-B06BE35F58F5}" dt="2022-01-27T23:53:43.681" v="1042" actId="1076"/>
          <ac:spMkLst>
            <pc:docMk/>
            <pc:sldMk cId="3845446957" sldId="303"/>
            <ac:spMk id="14" creationId="{D42FF42E-62F8-410A-93C3-373340F5E0F8}"/>
          </ac:spMkLst>
        </pc:spChg>
        <pc:graphicFrameChg chg="del">
          <ac:chgData name="Froduald Kabanza" userId="edf393d0-642b-4b9e-8c75-f62133241689" providerId="ADAL" clId="{6A794C28-E0BB-45D4-B164-B06BE35F58F5}" dt="2022-01-27T23:30:28.932" v="738" actId="478"/>
          <ac:graphicFrameMkLst>
            <pc:docMk/>
            <pc:sldMk cId="3845446957" sldId="303"/>
            <ac:graphicFrameMk id="10" creationId="{00000000-0000-0000-0000-000000000000}"/>
          </ac:graphicFrameMkLst>
        </pc:graphicFrameChg>
        <pc:picChg chg="add mod">
          <ac:chgData name="Froduald Kabanza" userId="edf393d0-642b-4b9e-8c75-f62133241689" providerId="ADAL" clId="{6A794C28-E0BB-45D4-B164-B06BE35F58F5}" dt="2022-01-27T23:53:43.681" v="1042" actId="1076"/>
          <ac:picMkLst>
            <pc:docMk/>
            <pc:sldMk cId="3845446957" sldId="303"/>
            <ac:picMk id="11" creationId="{E484356F-7262-4FD4-9921-07ED2CB185F3}"/>
          </ac:picMkLst>
        </pc:picChg>
      </pc:sldChg>
      <pc:sldChg chg="addSp delSp modSp add mod modAnim modShow">
        <pc:chgData name="Froduald Kabanza" userId="edf393d0-642b-4b9e-8c75-f62133241689" providerId="ADAL" clId="{6A794C28-E0BB-45D4-B164-B06BE35F58F5}" dt="2022-01-28T00:21:55.441" v="1324" actId="729"/>
        <pc:sldMkLst>
          <pc:docMk/>
          <pc:sldMk cId="727868616" sldId="304"/>
        </pc:sldMkLst>
        <pc:spChg chg="mod">
          <ac:chgData name="Froduald Kabanza" userId="edf393d0-642b-4b9e-8c75-f62133241689" providerId="ADAL" clId="{6A794C28-E0BB-45D4-B164-B06BE35F58F5}" dt="2022-01-27T23:59:43.701" v="1114" actId="5793"/>
          <ac:spMkLst>
            <pc:docMk/>
            <pc:sldMk cId="727868616" sldId="304"/>
            <ac:spMk id="2" creationId="{00000000-0000-0000-0000-000000000000}"/>
          </ac:spMkLst>
        </pc:spChg>
        <pc:spChg chg="add mod">
          <ac:chgData name="Froduald Kabanza" userId="edf393d0-642b-4b9e-8c75-f62133241689" providerId="ADAL" clId="{6A794C28-E0BB-45D4-B164-B06BE35F58F5}" dt="2022-01-27T23:34:17.669" v="754"/>
          <ac:spMkLst>
            <pc:docMk/>
            <pc:sldMk cId="727868616" sldId="304"/>
            <ac:spMk id="12" creationId="{3708A5BA-9B4B-4F4E-894E-3BB34DDD2322}"/>
          </ac:spMkLst>
        </pc:spChg>
        <pc:spChg chg="add mod">
          <ac:chgData name="Froduald Kabanza" userId="edf393d0-642b-4b9e-8c75-f62133241689" providerId="ADAL" clId="{6A794C28-E0BB-45D4-B164-B06BE35F58F5}" dt="2022-01-27T23:35:56.915" v="768" actId="1076"/>
          <ac:spMkLst>
            <pc:docMk/>
            <pc:sldMk cId="727868616" sldId="304"/>
            <ac:spMk id="13" creationId="{E8296404-32CD-401D-ABA0-46A0C08204AB}"/>
          </ac:spMkLst>
        </pc:spChg>
        <pc:spChg chg="add mod">
          <ac:chgData name="Froduald Kabanza" userId="edf393d0-642b-4b9e-8c75-f62133241689" providerId="ADAL" clId="{6A794C28-E0BB-45D4-B164-B06BE35F58F5}" dt="2022-01-27T23:35:37.170" v="767" actId="1076"/>
          <ac:spMkLst>
            <pc:docMk/>
            <pc:sldMk cId="727868616" sldId="304"/>
            <ac:spMk id="14" creationId="{3D71BB8A-8E96-4235-ADC9-B50F5BD49525}"/>
          </ac:spMkLst>
        </pc:spChg>
        <pc:spChg chg="add mod">
          <ac:chgData name="Froduald Kabanza" userId="edf393d0-642b-4b9e-8c75-f62133241689" providerId="ADAL" clId="{6A794C28-E0BB-45D4-B164-B06BE35F58F5}" dt="2022-01-27T23:35:31.565" v="766" actId="1076"/>
          <ac:spMkLst>
            <pc:docMk/>
            <pc:sldMk cId="727868616" sldId="304"/>
            <ac:spMk id="15" creationId="{4980B7B0-B2A8-4FE4-9457-F9884719576D}"/>
          </ac:spMkLst>
        </pc:spChg>
        <pc:graphicFrameChg chg="del">
          <ac:chgData name="Froduald Kabanza" userId="edf393d0-642b-4b9e-8c75-f62133241689" providerId="ADAL" clId="{6A794C28-E0BB-45D4-B164-B06BE35F58F5}" dt="2022-01-27T23:34:04.044" v="753" actId="478"/>
          <ac:graphicFrameMkLst>
            <pc:docMk/>
            <pc:sldMk cId="727868616" sldId="304"/>
            <ac:graphicFrameMk id="10" creationId="{00000000-0000-0000-0000-000000000000}"/>
          </ac:graphicFrameMkLst>
        </pc:graphicFrameChg>
        <pc:picChg chg="add mod">
          <ac:chgData name="Froduald Kabanza" userId="edf393d0-642b-4b9e-8c75-f62133241689" providerId="ADAL" clId="{6A794C28-E0BB-45D4-B164-B06BE35F58F5}" dt="2022-01-27T23:35:28.576" v="764" actId="1076"/>
          <ac:picMkLst>
            <pc:docMk/>
            <pc:sldMk cId="727868616" sldId="304"/>
            <ac:picMk id="11" creationId="{33B93352-1706-4E62-B048-20D75CD1EA84}"/>
          </ac:picMkLst>
        </pc:picChg>
      </pc:sldChg>
      <pc:sldChg chg="addSp delSp modSp add mod modAnim">
        <pc:chgData name="Froduald Kabanza" userId="edf393d0-642b-4b9e-8c75-f62133241689" providerId="ADAL" clId="{6A794C28-E0BB-45D4-B164-B06BE35F58F5}" dt="2022-01-27T23:47:02.658" v="956" actId="113"/>
        <pc:sldMkLst>
          <pc:docMk/>
          <pc:sldMk cId="1831209848" sldId="305"/>
        </pc:sldMkLst>
        <pc:spChg chg="mod">
          <ac:chgData name="Froduald Kabanza" userId="edf393d0-642b-4b9e-8c75-f62133241689" providerId="ADAL" clId="{6A794C28-E0BB-45D4-B164-B06BE35F58F5}" dt="2022-01-27T23:47:02.658" v="956" actId="113"/>
          <ac:spMkLst>
            <pc:docMk/>
            <pc:sldMk cId="1831209848" sldId="305"/>
            <ac:spMk id="2" creationId="{00000000-0000-0000-0000-000000000000}"/>
          </ac:spMkLst>
        </pc:spChg>
        <pc:spChg chg="add mod">
          <ac:chgData name="Froduald Kabanza" userId="edf393d0-642b-4b9e-8c75-f62133241689" providerId="ADAL" clId="{6A794C28-E0BB-45D4-B164-B06BE35F58F5}" dt="2022-01-27T23:46:54.848" v="954" actId="1076"/>
          <ac:spMkLst>
            <pc:docMk/>
            <pc:sldMk cId="1831209848" sldId="305"/>
            <ac:spMk id="12" creationId="{DFF6395C-23FF-49B7-9FB2-12F9003864F5}"/>
          </ac:spMkLst>
        </pc:spChg>
        <pc:spChg chg="add mod">
          <ac:chgData name="Froduald Kabanza" userId="edf393d0-642b-4b9e-8c75-f62133241689" providerId="ADAL" clId="{6A794C28-E0BB-45D4-B164-B06BE35F58F5}" dt="2022-01-27T23:46:54.848" v="954" actId="1076"/>
          <ac:spMkLst>
            <pc:docMk/>
            <pc:sldMk cId="1831209848" sldId="305"/>
            <ac:spMk id="13" creationId="{26958181-8091-46A0-ABCD-768BF3E10650}"/>
          </ac:spMkLst>
        </pc:spChg>
        <pc:spChg chg="add mod">
          <ac:chgData name="Froduald Kabanza" userId="edf393d0-642b-4b9e-8c75-f62133241689" providerId="ADAL" clId="{6A794C28-E0BB-45D4-B164-B06BE35F58F5}" dt="2022-01-27T23:46:54.848" v="954" actId="1076"/>
          <ac:spMkLst>
            <pc:docMk/>
            <pc:sldMk cId="1831209848" sldId="305"/>
            <ac:spMk id="14" creationId="{0A3AAEF2-AF89-4E2B-A4B9-F9C91F2C692C}"/>
          </ac:spMkLst>
        </pc:spChg>
        <pc:spChg chg="add mod">
          <ac:chgData name="Froduald Kabanza" userId="edf393d0-642b-4b9e-8c75-f62133241689" providerId="ADAL" clId="{6A794C28-E0BB-45D4-B164-B06BE35F58F5}" dt="2022-01-27T23:46:54.848" v="954" actId="1076"/>
          <ac:spMkLst>
            <pc:docMk/>
            <pc:sldMk cId="1831209848" sldId="305"/>
            <ac:spMk id="15" creationId="{5F7414BD-1025-4DA7-B42F-001C3A8A87D5}"/>
          </ac:spMkLst>
        </pc:spChg>
        <pc:spChg chg="add mod">
          <ac:chgData name="Froduald Kabanza" userId="edf393d0-642b-4b9e-8c75-f62133241689" providerId="ADAL" clId="{6A794C28-E0BB-45D4-B164-B06BE35F58F5}" dt="2022-01-27T23:46:54.848" v="954" actId="1076"/>
          <ac:spMkLst>
            <pc:docMk/>
            <pc:sldMk cId="1831209848" sldId="305"/>
            <ac:spMk id="16" creationId="{ABFD1E2A-4E0F-4C0B-992C-363922358067}"/>
          </ac:spMkLst>
        </pc:spChg>
        <pc:spChg chg="add mod">
          <ac:chgData name="Froduald Kabanza" userId="edf393d0-642b-4b9e-8c75-f62133241689" providerId="ADAL" clId="{6A794C28-E0BB-45D4-B164-B06BE35F58F5}" dt="2022-01-27T23:46:54.848" v="954" actId="1076"/>
          <ac:spMkLst>
            <pc:docMk/>
            <pc:sldMk cId="1831209848" sldId="305"/>
            <ac:spMk id="17" creationId="{3CE02CA9-64F7-4957-AF93-4D451F38E20E}"/>
          </ac:spMkLst>
        </pc:spChg>
        <pc:graphicFrameChg chg="del">
          <ac:chgData name="Froduald Kabanza" userId="edf393d0-642b-4b9e-8c75-f62133241689" providerId="ADAL" clId="{6A794C28-E0BB-45D4-B164-B06BE35F58F5}" dt="2022-01-27T23:36:46.537" v="769" actId="478"/>
          <ac:graphicFrameMkLst>
            <pc:docMk/>
            <pc:sldMk cId="1831209848" sldId="305"/>
            <ac:graphicFrameMk id="10" creationId="{00000000-0000-0000-0000-000000000000}"/>
          </ac:graphicFrameMkLst>
        </pc:graphicFrameChg>
        <pc:picChg chg="add mod">
          <ac:chgData name="Froduald Kabanza" userId="edf393d0-642b-4b9e-8c75-f62133241689" providerId="ADAL" clId="{6A794C28-E0BB-45D4-B164-B06BE35F58F5}" dt="2022-01-27T23:46:54.848" v="954" actId="1076"/>
          <ac:picMkLst>
            <pc:docMk/>
            <pc:sldMk cId="1831209848" sldId="305"/>
            <ac:picMk id="11" creationId="{93EBAC08-0A65-4B3B-87D6-029FE8C66BC2}"/>
          </ac:picMkLst>
        </pc:picChg>
      </pc:sldChg>
      <pc:sldChg chg="addSp delSp modSp add mod delAnim modAnim">
        <pc:chgData name="Froduald Kabanza" userId="edf393d0-642b-4b9e-8c75-f62133241689" providerId="ADAL" clId="{6A794C28-E0BB-45D4-B164-B06BE35F58F5}" dt="2022-01-28T00:31:24.091" v="1389"/>
        <pc:sldMkLst>
          <pc:docMk/>
          <pc:sldMk cId="1419507535" sldId="306"/>
        </pc:sldMkLst>
        <pc:spChg chg="mod">
          <ac:chgData name="Froduald Kabanza" userId="edf393d0-642b-4b9e-8c75-f62133241689" providerId="ADAL" clId="{6A794C28-E0BB-45D4-B164-B06BE35F58F5}" dt="2022-01-28T00:03:27.513" v="1148" actId="14100"/>
          <ac:spMkLst>
            <pc:docMk/>
            <pc:sldMk cId="1419507535" sldId="306"/>
            <ac:spMk id="2" creationId="{00000000-0000-0000-0000-000000000000}"/>
          </ac:spMkLst>
        </pc:spChg>
        <pc:spChg chg="add mod">
          <ac:chgData name="Froduald Kabanza" userId="edf393d0-642b-4b9e-8c75-f62133241689" providerId="ADAL" clId="{6A794C28-E0BB-45D4-B164-B06BE35F58F5}" dt="2022-01-28T00:03:01.339" v="1146" actId="208"/>
          <ac:spMkLst>
            <pc:docMk/>
            <pc:sldMk cId="1419507535" sldId="306"/>
            <ac:spMk id="3" creationId="{E4242ABE-3403-4BE9-8CD7-24C59E36DBA1}"/>
          </ac:spMkLst>
        </pc:spChg>
        <pc:spChg chg="del">
          <ac:chgData name="Froduald Kabanza" userId="edf393d0-642b-4b9e-8c75-f62133241689" providerId="ADAL" clId="{6A794C28-E0BB-45D4-B164-B06BE35F58F5}" dt="2022-01-27T23:58:25.851" v="1065" actId="478"/>
          <ac:spMkLst>
            <pc:docMk/>
            <pc:sldMk cId="1419507535" sldId="306"/>
            <ac:spMk id="17" creationId="{00000000-0000-0000-0000-000000000000}"/>
          </ac:spMkLst>
        </pc:spChg>
        <pc:spChg chg="add mod">
          <ac:chgData name="Froduald Kabanza" userId="edf393d0-642b-4b9e-8c75-f62133241689" providerId="ADAL" clId="{6A794C28-E0BB-45D4-B164-B06BE35F58F5}" dt="2022-01-28T00:01:19.706" v="1128" actId="208"/>
          <ac:spMkLst>
            <pc:docMk/>
            <pc:sldMk cId="1419507535" sldId="306"/>
            <ac:spMk id="18" creationId="{E45321B2-742D-4EB0-B433-C28AA63BD256}"/>
          </ac:spMkLst>
        </pc:spChg>
        <pc:spChg chg="del">
          <ac:chgData name="Froduald Kabanza" userId="edf393d0-642b-4b9e-8c75-f62133241689" providerId="ADAL" clId="{6A794C28-E0BB-45D4-B164-B06BE35F58F5}" dt="2022-01-27T23:58:26.998" v="1066" actId="478"/>
          <ac:spMkLst>
            <pc:docMk/>
            <pc:sldMk cId="1419507535" sldId="306"/>
            <ac:spMk id="19" creationId="{00000000-0000-0000-0000-000000000000}"/>
          </ac:spMkLst>
        </pc:spChg>
        <pc:spChg chg="add mod">
          <ac:chgData name="Froduald Kabanza" userId="edf393d0-642b-4b9e-8c75-f62133241689" providerId="ADAL" clId="{6A794C28-E0BB-45D4-B164-B06BE35F58F5}" dt="2022-01-28T00:01:19.706" v="1128" actId="208"/>
          <ac:spMkLst>
            <pc:docMk/>
            <pc:sldMk cId="1419507535" sldId="306"/>
            <ac:spMk id="20" creationId="{CB2EFCAF-CDAA-4116-9042-1BC8C6E39524}"/>
          </ac:spMkLst>
        </pc:spChg>
        <pc:spChg chg="add del mod">
          <ac:chgData name="Froduald Kabanza" userId="edf393d0-642b-4b9e-8c75-f62133241689" providerId="ADAL" clId="{6A794C28-E0BB-45D4-B164-B06BE35F58F5}" dt="2022-01-28T00:02:13.435" v="1138"/>
          <ac:spMkLst>
            <pc:docMk/>
            <pc:sldMk cId="1419507535" sldId="306"/>
            <ac:spMk id="21" creationId="{EAA7AD4D-3936-48AE-9BC5-EB914F34BFCD}"/>
          </ac:spMkLst>
        </pc:spChg>
        <pc:spChg chg="add del mod">
          <ac:chgData name="Froduald Kabanza" userId="edf393d0-642b-4b9e-8c75-f62133241689" providerId="ADAL" clId="{6A794C28-E0BB-45D4-B164-B06BE35F58F5}" dt="2022-01-28T00:02:13.435" v="1138"/>
          <ac:spMkLst>
            <pc:docMk/>
            <pc:sldMk cId="1419507535" sldId="306"/>
            <ac:spMk id="22" creationId="{F86A88CC-ADA6-4E9C-9AD0-0001F87DF36D}"/>
          </ac:spMkLst>
        </pc:spChg>
        <pc:grpChg chg="del">
          <ac:chgData name="Froduald Kabanza" userId="edf393d0-642b-4b9e-8c75-f62133241689" providerId="ADAL" clId="{6A794C28-E0BB-45D4-B164-B06BE35F58F5}" dt="2022-01-27T23:58:23.218" v="1063" actId="478"/>
          <ac:grpSpMkLst>
            <pc:docMk/>
            <pc:sldMk cId="1419507535" sldId="306"/>
            <ac:grpSpMk id="14" creationId="{00000000-0000-0000-0000-000000000000}"/>
          </ac:grpSpMkLst>
        </pc:grpChg>
        <pc:grpChg chg="del">
          <ac:chgData name="Froduald Kabanza" userId="edf393d0-642b-4b9e-8c75-f62133241689" providerId="ADAL" clId="{6A794C28-E0BB-45D4-B164-B06BE35F58F5}" dt="2022-01-27T23:58:24.499" v="1064" actId="478"/>
          <ac:grpSpMkLst>
            <pc:docMk/>
            <pc:sldMk cId="1419507535" sldId="306"/>
            <ac:grpSpMk id="15" creationId="{00000000-0000-0000-0000-000000000000}"/>
          </ac:grpSpMkLst>
        </pc:grpChg>
        <pc:graphicFrameChg chg="del">
          <ac:chgData name="Froduald Kabanza" userId="edf393d0-642b-4b9e-8c75-f62133241689" providerId="ADAL" clId="{6A794C28-E0BB-45D4-B164-B06BE35F58F5}" dt="2022-01-27T23:58:20.034" v="1062" actId="478"/>
          <ac:graphicFrameMkLst>
            <pc:docMk/>
            <pc:sldMk cId="1419507535" sldId="306"/>
            <ac:graphicFrameMk id="10" creationId="{00000000-0000-0000-0000-000000000000}"/>
          </ac:graphicFrameMkLst>
        </pc:graphicFrameChg>
        <pc:picChg chg="add del mod">
          <ac:chgData name="Froduald Kabanza" userId="edf393d0-642b-4b9e-8c75-f62133241689" providerId="ADAL" clId="{6A794C28-E0BB-45D4-B164-B06BE35F58F5}" dt="2022-01-28T00:02:13.075" v="1137" actId="478"/>
          <ac:picMkLst>
            <pc:docMk/>
            <pc:sldMk cId="1419507535" sldId="306"/>
            <ac:picMk id="16" creationId="{CE4C7CAA-A0BA-41BD-89B1-180E353BA12F}"/>
          </ac:picMkLst>
        </pc:picChg>
      </pc:sldChg>
      <pc:sldChg chg="add">
        <pc:chgData name="Froduald Kabanza" userId="edf393d0-642b-4b9e-8c75-f62133241689" providerId="ADAL" clId="{6A794C28-E0BB-45D4-B164-B06BE35F58F5}" dt="2022-01-27T22:43:08.773" v="239"/>
        <pc:sldMkLst>
          <pc:docMk/>
          <pc:sldMk cId="3116829216" sldId="308"/>
        </pc:sldMkLst>
      </pc:sldChg>
      <pc:sldChg chg="addSp delSp modSp add mod modAnim modShow">
        <pc:chgData name="Froduald Kabanza" userId="edf393d0-642b-4b9e-8c75-f62133241689" providerId="ADAL" clId="{6A794C28-E0BB-45D4-B164-B06BE35F58F5}" dt="2022-01-28T00:22:10.768" v="1325" actId="729"/>
        <pc:sldMkLst>
          <pc:docMk/>
          <pc:sldMk cId="2829588892" sldId="311"/>
        </pc:sldMkLst>
        <pc:spChg chg="add mod">
          <ac:chgData name="Froduald Kabanza" userId="edf393d0-642b-4b9e-8c75-f62133241689" providerId="ADAL" clId="{6A794C28-E0BB-45D4-B164-B06BE35F58F5}" dt="2022-01-27T23:56:06.400" v="1054" actId="1076"/>
          <ac:spMkLst>
            <pc:docMk/>
            <pc:sldMk cId="2829588892" sldId="311"/>
            <ac:spMk id="12" creationId="{266DDB56-8200-48EF-B08A-A6891644E5C6}"/>
          </ac:spMkLst>
        </pc:spChg>
        <pc:spChg chg="add mod">
          <ac:chgData name="Froduald Kabanza" userId="edf393d0-642b-4b9e-8c75-f62133241689" providerId="ADAL" clId="{6A794C28-E0BB-45D4-B164-B06BE35F58F5}" dt="2022-01-27T23:56:06.400" v="1054" actId="1076"/>
          <ac:spMkLst>
            <pc:docMk/>
            <pc:sldMk cId="2829588892" sldId="311"/>
            <ac:spMk id="13" creationId="{EEB76B50-D777-4900-84FB-D3A4E9D7B459}"/>
          </ac:spMkLst>
        </pc:spChg>
        <pc:spChg chg="add mod">
          <ac:chgData name="Froduald Kabanza" userId="edf393d0-642b-4b9e-8c75-f62133241689" providerId="ADAL" clId="{6A794C28-E0BB-45D4-B164-B06BE35F58F5}" dt="2022-01-27T23:56:47.346" v="1060" actId="208"/>
          <ac:spMkLst>
            <pc:docMk/>
            <pc:sldMk cId="2829588892" sldId="311"/>
            <ac:spMk id="14" creationId="{91CBF1C3-A5C7-44EE-9CC3-820CC0A6EE65}"/>
          </ac:spMkLst>
        </pc:spChg>
        <pc:spChg chg="add mod">
          <ac:chgData name="Froduald Kabanza" userId="edf393d0-642b-4b9e-8c75-f62133241689" providerId="ADAL" clId="{6A794C28-E0BB-45D4-B164-B06BE35F58F5}" dt="2022-01-27T23:56:47.346" v="1060" actId="208"/>
          <ac:spMkLst>
            <pc:docMk/>
            <pc:sldMk cId="2829588892" sldId="311"/>
            <ac:spMk id="15" creationId="{7637C149-A985-438F-90A1-E5E9CA8D8908}"/>
          </ac:spMkLst>
        </pc:spChg>
        <pc:graphicFrameChg chg="del">
          <ac:chgData name="Froduald Kabanza" userId="edf393d0-642b-4b9e-8c75-f62133241689" providerId="ADAL" clId="{6A794C28-E0BB-45D4-B164-B06BE35F58F5}" dt="2022-01-27T23:55:29.974" v="1051" actId="478"/>
          <ac:graphicFrameMkLst>
            <pc:docMk/>
            <pc:sldMk cId="2829588892" sldId="311"/>
            <ac:graphicFrameMk id="10" creationId="{00000000-0000-0000-0000-000000000000}"/>
          </ac:graphicFrameMkLst>
        </pc:graphicFrameChg>
        <pc:picChg chg="add mod">
          <ac:chgData name="Froduald Kabanza" userId="edf393d0-642b-4b9e-8c75-f62133241689" providerId="ADAL" clId="{6A794C28-E0BB-45D4-B164-B06BE35F58F5}" dt="2022-01-27T23:55:40.405" v="1052"/>
          <ac:picMkLst>
            <pc:docMk/>
            <pc:sldMk cId="2829588892" sldId="311"/>
            <ac:picMk id="11" creationId="{5B3B6BD4-1A3B-44CB-B647-1267EAA867C8}"/>
          </ac:picMkLst>
        </pc:picChg>
      </pc:sldChg>
      <pc:sldChg chg="add del">
        <pc:chgData name="Froduald Kabanza" userId="edf393d0-642b-4b9e-8c75-f62133241689" providerId="ADAL" clId="{6A794C28-E0BB-45D4-B164-B06BE35F58F5}" dt="2022-01-27T23:19:53.201" v="703" actId="2696"/>
        <pc:sldMkLst>
          <pc:docMk/>
          <pc:sldMk cId="3622993980" sldId="312"/>
        </pc:sldMkLst>
      </pc:sldChg>
      <pc:sldChg chg="add">
        <pc:chgData name="Froduald Kabanza" userId="edf393d0-642b-4b9e-8c75-f62133241689" providerId="ADAL" clId="{6A794C28-E0BB-45D4-B164-B06BE35F58F5}" dt="2022-01-27T22:43:08.773" v="239"/>
        <pc:sldMkLst>
          <pc:docMk/>
          <pc:sldMk cId="3384656867" sldId="313"/>
        </pc:sldMkLst>
      </pc:sldChg>
      <pc:sldChg chg="addSp delSp modSp add mod addAnim delAnim modAnim">
        <pc:chgData name="Froduald Kabanza" userId="edf393d0-642b-4b9e-8c75-f62133241689" providerId="ADAL" clId="{6A794C28-E0BB-45D4-B164-B06BE35F58F5}" dt="2022-01-28T00:00:03.501" v="1119" actId="5793"/>
        <pc:sldMkLst>
          <pc:docMk/>
          <pc:sldMk cId="3380569862" sldId="314"/>
        </pc:sldMkLst>
        <pc:spChg chg="mod">
          <ac:chgData name="Froduald Kabanza" userId="edf393d0-642b-4b9e-8c75-f62133241689" providerId="ADAL" clId="{6A794C28-E0BB-45D4-B164-B06BE35F58F5}" dt="2022-01-28T00:00:03.501" v="1119" actId="5793"/>
          <ac:spMkLst>
            <pc:docMk/>
            <pc:sldMk cId="3380569862" sldId="314"/>
            <ac:spMk id="2" creationId="{00000000-0000-0000-0000-000000000000}"/>
          </ac:spMkLst>
        </pc:spChg>
        <pc:spChg chg="del mod topLvl">
          <ac:chgData name="Froduald Kabanza" userId="edf393d0-642b-4b9e-8c75-f62133241689" providerId="ADAL" clId="{6A794C28-E0BB-45D4-B164-B06BE35F58F5}" dt="2022-01-27T23:12:01.079" v="574" actId="478"/>
          <ac:spMkLst>
            <pc:docMk/>
            <pc:sldMk cId="3380569862" sldId="314"/>
            <ac:spMk id="3" creationId="{00000000-0000-0000-0000-000000000000}"/>
          </ac:spMkLst>
        </pc:spChg>
        <pc:spChg chg="del mod topLvl">
          <ac:chgData name="Froduald Kabanza" userId="edf393d0-642b-4b9e-8c75-f62133241689" providerId="ADAL" clId="{6A794C28-E0BB-45D4-B164-B06BE35F58F5}" dt="2022-01-27T23:13:54.080" v="592" actId="478"/>
          <ac:spMkLst>
            <pc:docMk/>
            <pc:sldMk cId="3380569862" sldId="314"/>
            <ac:spMk id="4" creationId="{00000000-0000-0000-0000-000000000000}"/>
          </ac:spMkLst>
        </pc:spChg>
        <pc:spChg chg="mod topLvl">
          <ac:chgData name="Froduald Kabanza" userId="edf393d0-642b-4b9e-8c75-f62133241689" providerId="ADAL" clId="{6A794C28-E0BB-45D4-B164-B06BE35F58F5}" dt="2022-01-27T23:15:43.784" v="607" actId="164"/>
          <ac:spMkLst>
            <pc:docMk/>
            <pc:sldMk cId="3380569862" sldId="314"/>
            <ac:spMk id="5" creationId="{00000000-0000-0000-0000-000000000000}"/>
          </ac:spMkLst>
        </pc:spChg>
        <pc:spChg chg="add mod">
          <ac:chgData name="Froduald Kabanza" userId="edf393d0-642b-4b9e-8c75-f62133241689" providerId="ADAL" clId="{6A794C28-E0BB-45D4-B164-B06BE35F58F5}" dt="2022-01-27T23:16:21.408" v="611" actId="164"/>
          <ac:spMkLst>
            <pc:docMk/>
            <pc:sldMk cId="3380569862" sldId="314"/>
            <ac:spMk id="11" creationId="{0F243097-AF05-4248-950E-32EC757C6D2A}"/>
          </ac:spMkLst>
        </pc:spChg>
        <pc:spChg chg="mod topLvl">
          <ac:chgData name="Froduald Kabanza" userId="edf393d0-642b-4b9e-8c75-f62133241689" providerId="ADAL" clId="{6A794C28-E0BB-45D4-B164-B06BE35F58F5}" dt="2022-01-27T23:15:51.668" v="608" actId="164"/>
          <ac:spMkLst>
            <pc:docMk/>
            <pc:sldMk cId="3380569862" sldId="314"/>
            <ac:spMk id="12" creationId="{00000000-0000-0000-0000-000000000000}"/>
          </ac:spMkLst>
        </pc:spChg>
        <pc:spChg chg="add mod">
          <ac:chgData name="Froduald Kabanza" userId="edf393d0-642b-4b9e-8c75-f62133241689" providerId="ADAL" clId="{6A794C28-E0BB-45D4-B164-B06BE35F58F5}" dt="2022-01-27T23:15:43.784" v="607" actId="164"/>
          <ac:spMkLst>
            <pc:docMk/>
            <pc:sldMk cId="3380569862" sldId="314"/>
            <ac:spMk id="20" creationId="{FA7EA440-72EE-4FEE-B012-3CCDA8063332}"/>
          </ac:spMkLst>
        </pc:spChg>
        <pc:grpChg chg="del mod">
          <ac:chgData name="Froduald Kabanza" userId="edf393d0-642b-4b9e-8c75-f62133241689" providerId="ADAL" clId="{6A794C28-E0BB-45D4-B164-B06BE35F58F5}" dt="2022-01-27T23:11:56.885" v="573" actId="165"/>
          <ac:grpSpMkLst>
            <pc:docMk/>
            <pc:sldMk cId="3380569862" sldId="314"/>
            <ac:grpSpMk id="6" creationId="{00000000-0000-0000-0000-000000000000}"/>
          </ac:grpSpMkLst>
        </pc:grpChg>
        <pc:grpChg chg="add del">
          <ac:chgData name="Froduald Kabanza" userId="edf393d0-642b-4b9e-8c75-f62133241689" providerId="ADAL" clId="{6A794C28-E0BB-45D4-B164-B06BE35F58F5}" dt="2022-01-27T23:13:48.768" v="591" actId="165"/>
          <ac:grpSpMkLst>
            <pc:docMk/>
            <pc:sldMk cId="3380569862" sldId="314"/>
            <ac:grpSpMk id="14" creationId="{00000000-0000-0000-0000-000000000000}"/>
          </ac:grpSpMkLst>
        </pc:grpChg>
        <pc:grpChg chg="add mod">
          <ac:chgData name="Froduald Kabanza" userId="edf393d0-642b-4b9e-8c75-f62133241689" providerId="ADAL" clId="{6A794C28-E0BB-45D4-B164-B06BE35F58F5}" dt="2022-01-27T23:15:43.784" v="607" actId="164"/>
          <ac:grpSpMkLst>
            <pc:docMk/>
            <pc:sldMk cId="3380569862" sldId="314"/>
            <ac:grpSpMk id="23" creationId="{8C2B0F8F-F8F1-4500-8743-043D0B11D80F}"/>
          </ac:grpSpMkLst>
        </pc:grpChg>
        <pc:grpChg chg="add mod">
          <ac:chgData name="Froduald Kabanza" userId="edf393d0-642b-4b9e-8c75-f62133241689" providerId="ADAL" clId="{6A794C28-E0BB-45D4-B164-B06BE35F58F5}" dt="2022-01-27T23:16:21.408" v="611" actId="164"/>
          <ac:grpSpMkLst>
            <pc:docMk/>
            <pc:sldMk cId="3380569862" sldId="314"/>
            <ac:grpSpMk id="24" creationId="{48BC9747-04D6-4774-8714-C7020F2F02EE}"/>
          </ac:grpSpMkLst>
        </pc:grpChg>
        <pc:grpChg chg="add mod">
          <ac:chgData name="Froduald Kabanza" userId="edf393d0-642b-4b9e-8c75-f62133241689" providerId="ADAL" clId="{6A794C28-E0BB-45D4-B164-B06BE35F58F5}" dt="2022-01-27T23:16:21.408" v="611" actId="164"/>
          <ac:grpSpMkLst>
            <pc:docMk/>
            <pc:sldMk cId="3380569862" sldId="314"/>
            <ac:grpSpMk id="25" creationId="{A725A516-CF27-45B8-AD03-D94CFC653E82}"/>
          </ac:grpSpMkLst>
        </pc:grpChg>
        <pc:graphicFrameChg chg="del">
          <ac:chgData name="Froduald Kabanza" userId="edf393d0-642b-4b9e-8c75-f62133241689" providerId="ADAL" clId="{6A794C28-E0BB-45D4-B164-B06BE35F58F5}" dt="2022-01-27T23:08:45.106" v="565" actId="478"/>
          <ac:graphicFrameMkLst>
            <pc:docMk/>
            <pc:sldMk cId="3380569862" sldId="314"/>
            <ac:graphicFrameMk id="10" creationId="{00000000-0000-0000-0000-000000000000}"/>
          </ac:graphicFrameMkLst>
        </pc:graphicFrameChg>
        <pc:picChg chg="add mod">
          <ac:chgData name="Froduald Kabanza" userId="edf393d0-642b-4b9e-8c75-f62133241689" providerId="ADAL" clId="{6A794C28-E0BB-45D4-B164-B06BE35F58F5}" dt="2022-01-27T23:10:31.349" v="570" actId="1076"/>
          <ac:picMkLst>
            <pc:docMk/>
            <pc:sldMk cId="3380569862" sldId="314"/>
            <ac:picMk id="15" creationId="{6040B4D5-FEFE-4236-B5F6-F3C3A3C14E20}"/>
          </ac:picMkLst>
        </pc:picChg>
        <pc:cxnChg chg="add mod">
          <ac:chgData name="Froduald Kabanza" userId="edf393d0-642b-4b9e-8c75-f62133241689" providerId="ADAL" clId="{6A794C28-E0BB-45D4-B164-B06BE35F58F5}" dt="2022-01-27T23:15:51.668" v="608" actId="164"/>
          <ac:cxnSpMkLst>
            <pc:docMk/>
            <pc:sldMk cId="3380569862" sldId="314"/>
            <ac:cxnSpMk id="16" creationId="{DCF09B0D-E9CA-411B-8F0E-C90A73D4F281}"/>
          </ac:cxnSpMkLst>
        </pc:cxnChg>
        <pc:cxnChg chg="add mod">
          <ac:chgData name="Froduald Kabanza" userId="edf393d0-642b-4b9e-8c75-f62133241689" providerId="ADAL" clId="{6A794C28-E0BB-45D4-B164-B06BE35F58F5}" dt="2022-01-27T23:15:43.784" v="607" actId="164"/>
          <ac:cxnSpMkLst>
            <pc:docMk/>
            <pc:sldMk cId="3380569862" sldId="314"/>
            <ac:cxnSpMk id="22" creationId="{FB1D4C4B-16AE-453C-89EA-DE7BB99B4F1D}"/>
          </ac:cxnSpMkLst>
        </pc:cxnChg>
      </pc:sldChg>
      <pc:sldChg chg="modSp add mod modAnim">
        <pc:chgData name="Froduald Kabanza" userId="edf393d0-642b-4b9e-8c75-f62133241689" providerId="ADAL" clId="{6A794C28-E0BB-45D4-B164-B06BE35F58F5}" dt="2022-01-28T00:38:20.852" v="1411"/>
        <pc:sldMkLst>
          <pc:docMk/>
          <pc:sldMk cId="2610094761" sldId="315"/>
        </pc:sldMkLst>
        <pc:spChg chg="mod">
          <ac:chgData name="Froduald Kabanza" userId="edf393d0-642b-4b9e-8c75-f62133241689" providerId="ADAL" clId="{6A794C28-E0BB-45D4-B164-B06BE35F58F5}" dt="2022-01-28T00:17:25.386" v="1315" actId="14100"/>
          <ac:spMkLst>
            <pc:docMk/>
            <pc:sldMk cId="2610094761" sldId="315"/>
            <ac:spMk id="71683" creationId="{00000000-0000-0000-0000-000000000000}"/>
          </ac:spMkLst>
        </pc:spChg>
      </pc:sldChg>
      <pc:sldChg chg="delSp modSp add mod delAnim modAnim">
        <pc:chgData name="Froduald Kabanza" userId="edf393d0-642b-4b9e-8c75-f62133241689" providerId="ADAL" clId="{6A794C28-E0BB-45D4-B164-B06BE35F58F5}" dt="2022-01-28T00:41:42.246" v="1425" actId="478"/>
        <pc:sldMkLst>
          <pc:docMk/>
          <pc:sldMk cId="3462170054" sldId="316"/>
        </pc:sldMkLst>
        <pc:spChg chg="mod">
          <ac:chgData name="Froduald Kabanza" userId="edf393d0-642b-4b9e-8c75-f62133241689" providerId="ADAL" clId="{6A794C28-E0BB-45D4-B164-B06BE35F58F5}" dt="2022-01-28T00:09:57.892" v="1234" actId="208"/>
          <ac:spMkLst>
            <pc:docMk/>
            <pc:sldMk cId="3462170054" sldId="316"/>
            <ac:spMk id="2" creationId="{00000000-0000-0000-0000-000000000000}"/>
          </ac:spMkLst>
        </pc:spChg>
        <pc:spChg chg="mod">
          <ac:chgData name="Froduald Kabanza" userId="edf393d0-642b-4b9e-8c75-f62133241689" providerId="ADAL" clId="{6A794C28-E0BB-45D4-B164-B06BE35F58F5}" dt="2022-01-28T00:09:49.293" v="1233" actId="207"/>
          <ac:spMkLst>
            <pc:docMk/>
            <pc:sldMk cId="3462170054" sldId="316"/>
            <ac:spMk id="5" creationId="{00000000-0000-0000-0000-000000000000}"/>
          </ac:spMkLst>
        </pc:spChg>
        <pc:spChg chg="mod">
          <ac:chgData name="Froduald Kabanza" userId="edf393d0-642b-4b9e-8c75-f62133241689" providerId="ADAL" clId="{6A794C28-E0BB-45D4-B164-B06BE35F58F5}" dt="2022-01-28T00:09:38.151" v="1232" actId="207"/>
          <ac:spMkLst>
            <pc:docMk/>
            <pc:sldMk cId="3462170054" sldId="316"/>
            <ac:spMk id="11" creationId="{00000000-0000-0000-0000-000000000000}"/>
          </ac:spMkLst>
        </pc:spChg>
        <pc:spChg chg="mod">
          <ac:chgData name="Froduald Kabanza" userId="edf393d0-642b-4b9e-8c75-f62133241689" providerId="ADAL" clId="{6A794C28-E0BB-45D4-B164-B06BE35F58F5}" dt="2022-01-28T00:10:04.720" v="1235" actId="208"/>
          <ac:spMkLst>
            <pc:docMk/>
            <pc:sldMk cId="3462170054" sldId="316"/>
            <ac:spMk id="12" creationId="{00000000-0000-0000-0000-000000000000}"/>
          </ac:spMkLst>
        </pc:spChg>
        <pc:spChg chg="mod">
          <ac:chgData name="Froduald Kabanza" userId="edf393d0-642b-4b9e-8c75-f62133241689" providerId="ADAL" clId="{6A794C28-E0BB-45D4-B164-B06BE35F58F5}" dt="2022-01-28T00:41:38.602" v="1423" actId="20577"/>
          <ac:spMkLst>
            <pc:docMk/>
            <pc:sldMk cId="3462170054" sldId="316"/>
            <ac:spMk id="71683" creationId="{00000000-0000-0000-0000-000000000000}"/>
          </ac:spMkLst>
        </pc:spChg>
        <pc:grpChg chg="del mod">
          <ac:chgData name="Froduald Kabanza" userId="edf393d0-642b-4b9e-8c75-f62133241689" providerId="ADAL" clId="{6A794C28-E0BB-45D4-B164-B06BE35F58F5}" dt="2022-01-28T00:41:42.246" v="1425" actId="478"/>
          <ac:grpSpMkLst>
            <pc:docMk/>
            <pc:sldMk cId="3462170054" sldId="316"/>
            <ac:grpSpMk id="6" creationId="{00000000-0000-0000-0000-000000000000}"/>
          </ac:grpSpMkLst>
        </pc:grpChg>
        <pc:grpChg chg="del mod">
          <ac:chgData name="Froduald Kabanza" userId="edf393d0-642b-4b9e-8c75-f62133241689" providerId="ADAL" clId="{6A794C28-E0BB-45D4-B164-B06BE35F58F5}" dt="2022-01-28T00:41:41.087" v="1424" actId="478"/>
          <ac:grpSpMkLst>
            <pc:docMk/>
            <pc:sldMk cId="3462170054" sldId="316"/>
            <ac:grpSpMk id="10" creationId="{00000000-0000-0000-0000-000000000000}"/>
          </ac:grpSpMkLst>
        </pc:grpChg>
        <pc:cxnChg chg="mod">
          <ac:chgData name="Froduald Kabanza" userId="edf393d0-642b-4b9e-8c75-f62133241689" providerId="ADAL" clId="{6A794C28-E0BB-45D4-B164-B06BE35F58F5}" dt="2022-01-28T00:09:57.892" v="1234" actId="208"/>
          <ac:cxnSpMkLst>
            <pc:docMk/>
            <pc:sldMk cId="3462170054" sldId="316"/>
            <ac:cxnSpMk id="4" creationId="{00000000-0000-0000-0000-000000000000}"/>
          </ac:cxnSpMkLst>
        </pc:cxnChg>
        <pc:cxnChg chg="mod">
          <ac:chgData name="Froduald Kabanza" userId="edf393d0-642b-4b9e-8c75-f62133241689" providerId="ADAL" clId="{6A794C28-E0BB-45D4-B164-B06BE35F58F5}" dt="2022-01-28T00:10:04.720" v="1235" actId="208"/>
          <ac:cxnSpMkLst>
            <pc:docMk/>
            <pc:sldMk cId="3462170054" sldId="316"/>
            <ac:cxnSpMk id="13" creationId="{00000000-0000-0000-0000-000000000000}"/>
          </ac:cxnSpMkLst>
        </pc:cxnChg>
      </pc:sldChg>
      <pc:sldChg chg="add mod modShow">
        <pc:chgData name="Froduald Kabanza" userId="edf393d0-642b-4b9e-8c75-f62133241689" providerId="ADAL" clId="{6A794C28-E0BB-45D4-B164-B06BE35F58F5}" dt="2022-01-28T00:20:18.230" v="1320" actId="729"/>
        <pc:sldMkLst>
          <pc:docMk/>
          <pc:sldMk cId="195208514" sldId="317"/>
        </pc:sldMkLst>
      </pc:sldChg>
      <pc:sldChg chg="add del ord">
        <pc:chgData name="Froduald Kabanza" userId="edf393d0-642b-4b9e-8c75-f62133241689" providerId="ADAL" clId="{6A794C28-E0BB-45D4-B164-B06BE35F58F5}" dt="2022-01-28T00:29:51.120" v="1384"/>
        <pc:sldMkLst>
          <pc:docMk/>
          <pc:sldMk cId="2783460332" sldId="318"/>
        </pc:sldMkLst>
      </pc:sldChg>
      <pc:sldChg chg="add mod modShow">
        <pc:chgData name="Froduald Kabanza" userId="edf393d0-642b-4b9e-8c75-f62133241689" providerId="ADAL" clId="{6A794C28-E0BB-45D4-B164-B06BE35F58F5}" dt="2022-01-28T00:20:29.735" v="1321" actId="729"/>
        <pc:sldMkLst>
          <pc:docMk/>
          <pc:sldMk cId="1126359096" sldId="320"/>
        </pc:sldMkLst>
      </pc:sldChg>
      <pc:sldChg chg="delSp modSp add mod delAnim modAnim">
        <pc:chgData name="Froduald Kabanza" userId="edf393d0-642b-4b9e-8c75-f62133241689" providerId="ADAL" clId="{6A794C28-E0BB-45D4-B164-B06BE35F58F5}" dt="2022-01-28T00:43:33.935" v="1431" actId="20577"/>
        <pc:sldMkLst>
          <pc:docMk/>
          <pc:sldMk cId="729640008" sldId="321"/>
        </pc:sldMkLst>
        <pc:spChg chg="del mod">
          <ac:chgData name="Froduald Kabanza" userId="edf393d0-642b-4b9e-8c75-f62133241689" providerId="ADAL" clId="{6A794C28-E0BB-45D4-B164-B06BE35F58F5}" dt="2022-01-28T00:43:29.229" v="1429" actId="478"/>
          <ac:spMkLst>
            <pc:docMk/>
            <pc:sldMk cId="729640008" sldId="321"/>
            <ac:spMk id="2" creationId="{00000000-0000-0000-0000-000000000000}"/>
          </ac:spMkLst>
        </pc:spChg>
        <pc:spChg chg="mod">
          <ac:chgData name="Froduald Kabanza" userId="edf393d0-642b-4b9e-8c75-f62133241689" providerId="ADAL" clId="{6A794C28-E0BB-45D4-B164-B06BE35F58F5}" dt="2022-01-28T00:43:33.935" v="1431" actId="20577"/>
          <ac:spMkLst>
            <pc:docMk/>
            <pc:sldMk cId="729640008" sldId="321"/>
            <ac:spMk id="71683" creationId="{00000000-0000-0000-0000-000000000000}"/>
          </ac:spMkLst>
        </pc:spChg>
      </pc:sldChg>
      <pc:sldChg chg="delSp modSp add mod delAnim modAnim">
        <pc:chgData name="Froduald Kabanza" userId="edf393d0-642b-4b9e-8c75-f62133241689" providerId="ADAL" clId="{6A794C28-E0BB-45D4-B164-B06BE35F58F5}" dt="2022-01-28T00:44:37.358" v="1440" actId="478"/>
        <pc:sldMkLst>
          <pc:docMk/>
          <pc:sldMk cId="1030035001" sldId="322"/>
        </pc:sldMkLst>
        <pc:spChg chg="del">
          <ac:chgData name="Froduald Kabanza" userId="edf393d0-642b-4b9e-8c75-f62133241689" providerId="ADAL" clId="{6A794C28-E0BB-45D4-B164-B06BE35F58F5}" dt="2022-01-28T00:44:35.035" v="1438" actId="478"/>
          <ac:spMkLst>
            <pc:docMk/>
            <pc:sldMk cId="1030035001" sldId="322"/>
            <ac:spMk id="19" creationId="{00000000-0000-0000-0000-000000000000}"/>
          </ac:spMkLst>
        </pc:spChg>
        <pc:spChg chg="del">
          <ac:chgData name="Froduald Kabanza" userId="edf393d0-642b-4b9e-8c75-f62133241689" providerId="ADAL" clId="{6A794C28-E0BB-45D4-B164-B06BE35F58F5}" dt="2022-01-28T00:44:35.035" v="1438" actId="478"/>
          <ac:spMkLst>
            <pc:docMk/>
            <pc:sldMk cId="1030035001" sldId="322"/>
            <ac:spMk id="22" creationId="{00000000-0000-0000-0000-000000000000}"/>
          </ac:spMkLst>
        </pc:spChg>
        <pc:spChg chg="del">
          <ac:chgData name="Froduald Kabanza" userId="edf393d0-642b-4b9e-8c75-f62133241689" providerId="ADAL" clId="{6A794C28-E0BB-45D4-B164-B06BE35F58F5}" dt="2022-01-28T00:44:35.035" v="1438" actId="478"/>
          <ac:spMkLst>
            <pc:docMk/>
            <pc:sldMk cId="1030035001" sldId="322"/>
            <ac:spMk id="23" creationId="{00000000-0000-0000-0000-000000000000}"/>
          </ac:spMkLst>
        </pc:spChg>
        <pc:spChg chg="del">
          <ac:chgData name="Froduald Kabanza" userId="edf393d0-642b-4b9e-8c75-f62133241689" providerId="ADAL" clId="{6A794C28-E0BB-45D4-B164-B06BE35F58F5}" dt="2022-01-28T00:44:35.035" v="1438" actId="478"/>
          <ac:spMkLst>
            <pc:docMk/>
            <pc:sldMk cId="1030035001" sldId="322"/>
            <ac:spMk id="24" creationId="{00000000-0000-0000-0000-000000000000}"/>
          </ac:spMkLst>
        </pc:spChg>
        <pc:spChg chg="mod">
          <ac:chgData name="Froduald Kabanza" userId="edf393d0-642b-4b9e-8c75-f62133241689" providerId="ADAL" clId="{6A794C28-E0BB-45D4-B164-B06BE35F58F5}" dt="2022-01-28T00:44:31.226" v="1437" actId="14100"/>
          <ac:spMkLst>
            <pc:docMk/>
            <pc:sldMk cId="1030035001" sldId="322"/>
            <ac:spMk id="82947" creationId="{00000000-0000-0000-0000-000000000000}"/>
          </ac:spMkLst>
        </pc:spChg>
        <pc:grpChg chg="del">
          <ac:chgData name="Froduald Kabanza" userId="edf393d0-642b-4b9e-8c75-f62133241689" providerId="ADAL" clId="{6A794C28-E0BB-45D4-B164-B06BE35F58F5}" dt="2022-01-28T00:44:37.358" v="1440" actId="478"/>
          <ac:grpSpMkLst>
            <pc:docMk/>
            <pc:sldMk cId="1030035001" sldId="322"/>
            <ac:grpSpMk id="21" creationId="{00000000-0000-0000-0000-000000000000}"/>
          </ac:grpSpMkLst>
        </pc:grpChg>
        <pc:grpChg chg="del">
          <ac:chgData name="Froduald Kabanza" userId="edf393d0-642b-4b9e-8c75-f62133241689" providerId="ADAL" clId="{6A794C28-E0BB-45D4-B164-B06BE35F58F5}" dt="2022-01-28T00:44:36.178" v="1439" actId="478"/>
          <ac:grpSpMkLst>
            <pc:docMk/>
            <pc:sldMk cId="1030035001" sldId="322"/>
            <ac:grpSpMk id="25" creationId="{00000000-0000-0000-0000-000000000000}"/>
          </ac:grpSpMkLst>
        </pc:grpChg>
        <pc:graphicFrameChg chg="del">
          <ac:chgData name="Froduald Kabanza" userId="edf393d0-642b-4b9e-8c75-f62133241689" providerId="ADAL" clId="{6A794C28-E0BB-45D4-B164-B06BE35F58F5}" dt="2022-01-28T00:44:35.035" v="1438" actId="478"/>
          <ac:graphicFrameMkLst>
            <pc:docMk/>
            <pc:sldMk cId="1030035001" sldId="322"/>
            <ac:graphicFrameMk id="7" creationId="{00000000-0000-0000-0000-000000000000}"/>
          </ac:graphicFrameMkLst>
        </pc:graphicFrameChg>
      </pc:sldChg>
      <pc:sldChg chg="add mod modShow">
        <pc:chgData name="Froduald Kabanza" userId="edf393d0-642b-4b9e-8c75-f62133241689" providerId="ADAL" clId="{6A794C28-E0BB-45D4-B164-B06BE35F58F5}" dt="2022-01-28T00:39:51.643" v="1420" actId="729"/>
        <pc:sldMkLst>
          <pc:docMk/>
          <pc:sldMk cId="1497012420" sldId="324"/>
        </pc:sldMkLst>
      </pc:sldChg>
      <pc:sldChg chg="modSp add mod modShow">
        <pc:chgData name="Froduald Kabanza" userId="edf393d0-642b-4b9e-8c75-f62133241689" providerId="ADAL" clId="{6A794C28-E0BB-45D4-B164-B06BE35F58F5}" dt="2022-01-28T00:35:03.118" v="1408" actId="20577"/>
        <pc:sldMkLst>
          <pc:docMk/>
          <pc:sldMk cId="730812303" sldId="325"/>
        </pc:sldMkLst>
        <pc:spChg chg="mod">
          <ac:chgData name="Froduald Kabanza" userId="edf393d0-642b-4b9e-8c75-f62133241689" providerId="ADAL" clId="{6A794C28-E0BB-45D4-B164-B06BE35F58F5}" dt="2022-01-28T00:35:03.118" v="1408" actId="20577"/>
          <ac:spMkLst>
            <pc:docMk/>
            <pc:sldMk cId="730812303" sldId="325"/>
            <ac:spMk id="84995" creationId="{00000000-0000-0000-0000-000000000000}"/>
          </ac:spMkLst>
        </pc:spChg>
      </pc:sldChg>
      <pc:sldChg chg="add">
        <pc:chgData name="Froduald Kabanza" userId="edf393d0-642b-4b9e-8c75-f62133241689" providerId="ADAL" clId="{6A794C28-E0BB-45D4-B164-B06BE35F58F5}" dt="2022-01-27T23:02:14.933" v="427"/>
        <pc:sldMkLst>
          <pc:docMk/>
          <pc:sldMk cId="2293528354" sldId="327"/>
        </pc:sldMkLst>
      </pc:sldChg>
      <pc:sldChg chg="add ord">
        <pc:chgData name="Froduald Kabanza" userId="edf393d0-642b-4b9e-8c75-f62133241689" providerId="ADAL" clId="{6A794C28-E0BB-45D4-B164-B06BE35F58F5}" dt="2022-01-27T22:42:26.699" v="236"/>
        <pc:sldMkLst>
          <pc:docMk/>
          <pc:sldMk cId="2878374036" sldId="328"/>
        </pc:sldMkLst>
      </pc:sldChg>
      <pc:sldChg chg="add mod modShow">
        <pc:chgData name="Froduald Kabanza" userId="edf393d0-642b-4b9e-8c75-f62133241689" providerId="ADAL" clId="{6A794C28-E0BB-45D4-B164-B06BE35F58F5}" dt="2022-01-28T00:33:53.979" v="1391" actId="729"/>
        <pc:sldMkLst>
          <pc:docMk/>
          <pc:sldMk cId="2087469875" sldId="329"/>
        </pc:sldMkLst>
      </pc:sldChg>
      <pc:sldChg chg="add">
        <pc:chgData name="Froduald Kabanza" userId="edf393d0-642b-4b9e-8c75-f62133241689" providerId="ADAL" clId="{6A794C28-E0BB-45D4-B164-B06BE35F58F5}" dt="2022-01-27T22:44:09.562" v="243"/>
        <pc:sldMkLst>
          <pc:docMk/>
          <pc:sldMk cId="582336383" sldId="330"/>
        </pc:sldMkLst>
      </pc:sldChg>
      <pc:sldChg chg="add">
        <pc:chgData name="Froduald Kabanza" userId="edf393d0-642b-4b9e-8c75-f62133241689" providerId="ADAL" clId="{6A794C28-E0BB-45D4-B164-B06BE35F58F5}" dt="2022-01-27T22:44:09.562" v="243"/>
        <pc:sldMkLst>
          <pc:docMk/>
          <pc:sldMk cId="3689290701" sldId="331"/>
        </pc:sldMkLst>
      </pc:sldChg>
      <pc:sldChg chg="modSp mod">
        <pc:chgData name="Froduald Kabanza" userId="edf393d0-642b-4b9e-8c75-f62133241689" providerId="ADAL" clId="{6A794C28-E0BB-45D4-B164-B06BE35F58F5}" dt="2022-01-27T22:18:06.329" v="47" actId="207"/>
        <pc:sldMkLst>
          <pc:docMk/>
          <pc:sldMk cId="154423500" sldId="332"/>
        </pc:sldMkLst>
        <pc:spChg chg="mod">
          <ac:chgData name="Froduald Kabanza" userId="edf393d0-642b-4b9e-8c75-f62133241689" providerId="ADAL" clId="{6A794C28-E0BB-45D4-B164-B06BE35F58F5}" dt="2022-01-27T22:18:06.329" v="47" actId="207"/>
          <ac:spMkLst>
            <pc:docMk/>
            <pc:sldMk cId="154423500" sldId="332"/>
            <ac:spMk id="6" creationId="{50B0FB34-D872-45C2-9416-85ECF442F569}"/>
          </ac:spMkLst>
        </pc:spChg>
      </pc:sldChg>
      <pc:sldChg chg="del">
        <pc:chgData name="Froduald Kabanza" userId="edf393d0-642b-4b9e-8c75-f62133241689" providerId="ADAL" clId="{6A794C28-E0BB-45D4-B164-B06BE35F58F5}" dt="2022-01-27T22:18:28.320" v="49" actId="2696"/>
        <pc:sldMkLst>
          <pc:docMk/>
          <pc:sldMk cId="404981859" sldId="405"/>
        </pc:sldMkLst>
      </pc:sldChg>
      <pc:sldChg chg="delSp modSp del mod">
        <pc:chgData name="Froduald Kabanza" userId="edf393d0-642b-4b9e-8c75-f62133241689" providerId="ADAL" clId="{6A794C28-E0BB-45D4-B164-B06BE35F58F5}" dt="2022-01-27T22:24:15.377" v="66" actId="2696"/>
        <pc:sldMkLst>
          <pc:docMk/>
          <pc:sldMk cId="2282563712" sldId="696"/>
        </pc:sldMkLst>
        <pc:spChg chg="mod">
          <ac:chgData name="Froduald Kabanza" userId="edf393d0-642b-4b9e-8c75-f62133241689" providerId="ADAL" clId="{6A794C28-E0BB-45D4-B164-B06BE35F58F5}" dt="2022-01-27T22:19:41.318" v="59" actId="1076"/>
          <ac:spMkLst>
            <pc:docMk/>
            <pc:sldMk cId="2282563712" sldId="696"/>
            <ac:spMk id="2"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8"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9"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10"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12"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13"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14"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15"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16" creationId="{00000000-0000-0000-0000-000000000000}"/>
          </ac:spMkLst>
        </pc:spChg>
        <pc:spChg chg="del">
          <ac:chgData name="Froduald Kabanza" userId="edf393d0-642b-4b9e-8c75-f62133241689" providerId="ADAL" clId="{6A794C28-E0BB-45D4-B164-B06BE35F58F5}" dt="2022-01-27T22:18:44.845" v="55" actId="478"/>
          <ac:spMkLst>
            <pc:docMk/>
            <pc:sldMk cId="2282563712" sldId="696"/>
            <ac:spMk id="29" creationId="{30C3C5B1-5776-4650-8EF8-E56C7045F286}"/>
          </ac:spMkLst>
        </pc:spChg>
        <pc:spChg chg="del">
          <ac:chgData name="Froduald Kabanza" userId="edf393d0-642b-4b9e-8c75-f62133241689" providerId="ADAL" clId="{6A794C28-E0BB-45D4-B164-B06BE35F58F5}" dt="2022-01-27T22:18:34.737" v="50" actId="478"/>
          <ac:spMkLst>
            <pc:docMk/>
            <pc:sldMk cId="2282563712" sldId="696"/>
            <ac:spMk id="32" creationId="{D439E595-C23F-4975-BC48-622137693B5B}"/>
          </ac:spMkLst>
        </pc:spChg>
        <pc:spChg chg="del">
          <ac:chgData name="Froduald Kabanza" userId="edf393d0-642b-4b9e-8c75-f62133241689" providerId="ADAL" clId="{6A794C28-E0BB-45D4-B164-B06BE35F58F5}" dt="2022-01-27T22:18:43.586" v="54" actId="478"/>
          <ac:spMkLst>
            <pc:docMk/>
            <pc:sldMk cId="2282563712" sldId="696"/>
            <ac:spMk id="48" creationId="{BFB80F63-8F2A-4533-97C3-E8A2F92798B9}"/>
          </ac:spMkLst>
        </pc:spChg>
        <pc:grpChg chg="del">
          <ac:chgData name="Froduald Kabanza" userId="edf393d0-642b-4b9e-8c75-f62133241689" providerId="ADAL" clId="{6A794C28-E0BB-45D4-B164-B06BE35F58F5}" dt="2022-01-27T22:18:39.632" v="52" actId="478"/>
          <ac:grpSpMkLst>
            <pc:docMk/>
            <pc:sldMk cId="2282563712" sldId="696"/>
            <ac:grpSpMk id="39" creationId="{4FAB8FEE-ABF2-4A01-B9AE-1C57245F009D}"/>
          </ac:grpSpMkLst>
        </pc:grpChg>
        <pc:cxnChg chg="mod">
          <ac:chgData name="Froduald Kabanza" userId="edf393d0-642b-4b9e-8c75-f62133241689" providerId="ADAL" clId="{6A794C28-E0BB-45D4-B164-B06BE35F58F5}" dt="2022-01-27T22:19:41.318" v="59" actId="1076"/>
          <ac:cxnSpMkLst>
            <pc:docMk/>
            <pc:sldMk cId="2282563712" sldId="696"/>
            <ac:cxnSpMk id="24" creationId="{00000000-0000-0000-0000-000000000000}"/>
          </ac:cxnSpMkLst>
        </pc:cxnChg>
        <pc:cxnChg chg="mod">
          <ac:chgData name="Froduald Kabanza" userId="edf393d0-642b-4b9e-8c75-f62133241689" providerId="ADAL" clId="{6A794C28-E0BB-45D4-B164-B06BE35F58F5}" dt="2022-01-27T22:19:41.318" v="59" actId="1076"/>
          <ac:cxnSpMkLst>
            <pc:docMk/>
            <pc:sldMk cId="2282563712" sldId="696"/>
            <ac:cxnSpMk id="27" creationId="{00000000-0000-0000-0000-000000000000}"/>
          </ac:cxnSpMkLst>
        </pc:cxnChg>
        <pc:cxnChg chg="mod">
          <ac:chgData name="Froduald Kabanza" userId="edf393d0-642b-4b9e-8c75-f62133241689" providerId="ADAL" clId="{6A794C28-E0BB-45D4-B164-B06BE35F58F5}" dt="2022-01-27T22:19:41.318" v="59" actId="1076"/>
          <ac:cxnSpMkLst>
            <pc:docMk/>
            <pc:sldMk cId="2282563712" sldId="696"/>
            <ac:cxnSpMk id="30" creationId="{00000000-0000-0000-0000-000000000000}"/>
          </ac:cxnSpMkLst>
        </pc:cxnChg>
        <pc:cxnChg chg="del mod">
          <ac:chgData name="Froduald Kabanza" userId="edf393d0-642b-4b9e-8c75-f62133241689" providerId="ADAL" clId="{6A794C28-E0BB-45D4-B164-B06BE35F58F5}" dt="2022-01-27T22:18:42.024" v="53" actId="478"/>
          <ac:cxnSpMkLst>
            <pc:docMk/>
            <pc:sldMk cId="2282563712" sldId="696"/>
            <ac:cxnSpMk id="31" creationId="{C0636592-C669-454E-BACB-0C0B57088A92}"/>
          </ac:cxnSpMkLst>
        </pc:cxnChg>
        <pc:cxnChg chg="mod">
          <ac:chgData name="Froduald Kabanza" userId="edf393d0-642b-4b9e-8c75-f62133241689" providerId="ADAL" clId="{6A794C28-E0BB-45D4-B164-B06BE35F58F5}" dt="2022-01-27T22:19:41.318" v="59" actId="1076"/>
          <ac:cxnSpMkLst>
            <pc:docMk/>
            <pc:sldMk cId="2282563712" sldId="696"/>
            <ac:cxnSpMk id="33" creationId="{00000000-0000-0000-0000-000000000000}"/>
          </ac:cxnSpMkLst>
        </pc:cxnChg>
        <pc:cxnChg chg="mod">
          <ac:chgData name="Froduald Kabanza" userId="edf393d0-642b-4b9e-8c75-f62133241689" providerId="ADAL" clId="{6A794C28-E0BB-45D4-B164-B06BE35F58F5}" dt="2022-01-27T22:18:39.632" v="52" actId="478"/>
          <ac:cxnSpMkLst>
            <pc:docMk/>
            <pc:sldMk cId="2282563712" sldId="696"/>
            <ac:cxnSpMk id="36" creationId="{190EDA56-222D-419F-BA7A-13282E10550F}"/>
          </ac:cxnSpMkLst>
        </pc:cxnChg>
        <pc:cxnChg chg="mod">
          <ac:chgData name="Froduald Kabanza" userId="edf393d0-642b-4b9e-8c75-f62133241689" providerId="ADAL" clId="{6A794C28-E0BB-45D4-B164-B06BE35F58F5}" dt="2022-01-27T22:19:41.318" v="59" actId="1076"/>
          <ac:cxnSpMkLst>
            <pc:docMk/>
            <pc:sldMk cId="2282563712" sldId="696"/>
            <ac:cxnSpMk id="41" creationId="{00000000-0000-0000-0000-000000000000}"/>
          </ac:cxnSpMkLst>
        </pc:cxnChg>
        <pc:cxnChg chg="mod">
          <ac:chgData name="Froduald Kabanza" userId="edf393d0-642b-4b9e-8c75-f62133241689" providerId="ADAL" clId="{6A794C28-E0BB-45D4-B164-B06BE35F58F5}" dt="2022-01-27T22:19:41.318" v="59" actId="1076"/>
          <ac:cxnSpMkLst>
            <pc:docMk/>
            <pc:sldMk cId="2282563712" sldId="696"/>
            <ac:cxnSpMk id="44" creationId="{00000000-0000-0000-0000-000000000000}"/>
          </ac:cxnSpMkLst>
        </pc:cxnChg>
        <pc:cxnChg chg="mod">
          <ac:chgData name="Froduald Kabanza" userId="edf393d0-642b-4b9e-8c75-f62133241689" providerId="ADAL" clId="{6A794C28-E0BB-45D4-B164-B06BE35F58F5}" dt="2022-01-27T22:19:41.318" v="59" actId="1076"/>
          <ac:cxnSpMkLst>
            <pc:docMk/>
            <pc:sldMk cId="2282563712" sldId="696"/>
            <ac:cxnSpMk id="47" creationId="{00000000-0000-0000-0000-000000000000}"/>
          </ac:cxnSpMkLst>
        </pc:cxnChg>
        <pc:cxnChg chg="del mod">
          <ac:chgData name="Froduald Kabanza" userId="edf393d0-642b-4b9e-8c75-f62133241689" providerId="ADAL" clId="{6A794C28-E0BB-45D4-B164-B06BE35F58F5}" dt="2022-01-27T22:18:36.478" v="51" actId="478"/>
          <ac:cxnSpMkLst>
            <pc:docMk/>
            <pc:sldMk cId="2282563712" sldId="696"/>
            <ac:cxnSpMk id="53" creationId="{1E28376C-BF10-4029-9D4A-8BC049E4E93D}"/>
          </ac:cxnSpMkLst>
        </pc:cxnChg>
        <pc:cxnChg chg="mod">
          <ac:chgData name="Froduald Kabanza" userId="edf393d0-642b-4b9e-8c75-f62133241689" providerId="ADAL" clId="{6A794C28-E0BB-45D4-B164-B06BE35F58F5}" dt="2022-01-27T22:19:41.318" v="59" actId="1076"/>
          <ac:cxnSpMkLst>
            <pc:docMk/>
            <pc:sldMk cId="2282563712" sldId="696"/>
            <ac:cxnSpMk id="88" creationId="{00000000-0000-0000-0000-000000000000}"/>
          </ac:cxnSpMkLst>
        </pc:cxnChg>
      </pc:sldChg>
      <pc:sldChg chg="delSp modSp add mod">
        <pc:chgData name="Froduald Kabanza" userId="edf393d0-642b-4b9e-8c75-f62133241689" providerId="ADAL" clId="{6A794C28-E0BB-45D4-B164-B06BE35F58F5}" dt="2022-01-27T22:21:40.400" v="65" actId="207"/>
        <pc:sldMkLst>
          <pc:docMk/>
          <pc:sldMk cId="0" sldId="697"/>
        </pc:sldMkLst>
        <pc:spChg chg="mod">
          <ac:chgData name="Froduald Kabanza" userId="edf393d0-642b-4b9e-8c75-f62133241689" providerId="ADAL" clId="{6A794C28-E0BB-45D4-B164-B06BE35F58F5}" dt="2022-01-27T22:21:28.749" v="62" actId="208"/>
          <ac:spMkLst>
            <pc:docMk/>
            <pc:sldMk cId="0" sldId="697"/>
            <ac:spMk id="8" creationId="{00000000-0000-0000-0000-000000000000}"/>
          </ac:spMkLst>
        </pc:spChg>
        <pc:spChg chg="mod">
          <ac:chgData name="Froduald Kabanza" userId="edf393d0-642b-4b9e-8c75-f62133241689" providerId="ADAL" clId="{6A794C28-E0BB-45D4-B164-B06BE35F58F5}" dt="2022-01-27T22:21:32.031" v="63" actId="208"/>
          <ac:spMkLst>
            <pc:docMk/>
            <pc:sldMk cId="0" sldId="697"/>
            <ac:spMk id="15" creationId="{00000000-0000-0000-0000-000000000000}"/>
          </ac:spMkLst>
        </pc:spChg>
        <pc:spChg chg="mod">
          <ac:chgData name="Froduald Kabanza" userId="edf393d0-642b-4b9e-8c75-f62133241689" providerId="ADAL" clId="{6A794C28-E0BB-45D4-B164-B06BE35F58F5}" dt="2022-01-27T22:21:40.400" v="65" actId="207"/>
          <ac:spMkLst>
            <pc:docMk/>
            <pc:sldMk cId="0" sldId="697"/>
            <ac:spMk id="16" creationId="{00000000-0000-0000-0000-000000000000}"/>
          </ac:spMkLst>
        </pc:spChg>
        <pc:spChg chg="del">
          <ac:chgData name="Froduald Kabanza" userId="edf393d0-642b-4b9e-8c75-f62133241689" providerId="ADAL" clId="{6A794C28-E0BB-45D4-B164-B06BE35F58F5}" dt="2022-01-27T22:21:22.015" v="61" actId="478"/>
          <ac:spMkLst>
            <pc:docMk/>
            <pc:sldMk cId="0" sldId="697"/>
            <ac:spMk id="32" creationId="{D439E595-C23F-4975-BC48-622137693B5B}"/>
          </ac:spMkLst>
        </pc:spChg>
        <pc:cxnChg chg="del mod">
          <ac:chgData name="Froduald Kabanza" userId="edf393d0-642b-4b9e-8c75-f62133241689" providerId="ADAL" clId="{6A794C28-E0BB-45D4-B164-B06BE35F58F5}" dt="2022-01-27T22:21:22.015" v="61" actId="478"/>
          <ac:cxnSpMkLst>
            <pc:docMk/>
            <pc:sldMk cId="0" sldId="697"/>
            <ac:cxnSpMk id="53" creationId="{1E28376C-BF10-4029-9D4A-8BC049E4E93D}"/>
          </ac:cxnSpMkLst>
        </pc:cxnChg>
      </pc:sldChg>
      <pc:sldChg chg="add">
        <pc:chgData name="Froduald Kabanza" userId="edf393d0-642b-4b9e-8c75-f62133241689" providerId="ADAL" clId="{6A794C28-E0BB-45D4-B164-B06BE35F58F5}" dt="2022-01-27T22:44:09.562" v="243"/>
        <pc:sldMkLst>
          <pc:docMk/>
          <pc:sldMk cId="3042594984" sldId="698"/>
        </pc:sldMkLst>
      </pc:sldChg>
      <pc:sldChg chg="add">
        <pc:chgData name="Froduald Kabanza" userId="edf393d0-642b-4b9e-8c75-f62133241689" providerId="ADAL" clId="{6A794C28-E0BB-45D4-B164-B06BE35F58F5}" dt="2022-01-27T22:44:09.562" v="243"/>
        <pc:sldMkLst>
          <pc:docMk/>
          <pc:sldMk cId="4051689559" sldId="699"/>
        </pc:sldMkLst>
      </pc:sldChg>
      <pc:sldChg chg="addSp delSp modSp add mod delAnim modNotesTx">
        <pc:chgData name="Froduald Kabanza" userId="edf393d0-642b-4b9e-8c75-f62133241689" providerId="ADAL" clId="{6A794C28-E0BB-45D4-B164-B06BE35F58F5}" dt="2022-01-27T22:53:18.894" v="374" actId="20577"/>
        <pc:sldMkLst>
          <pc:docMk/>
          <pc:sldMk cId="954024358" sldId="700"/>
        </pc:sldMkLst>
        <pc:spChg chg="add del mod">
          <ac:chgData name="Froduald Kabanza" userId="edf393d0-642b-4b9e-8c75-f62133241689" providerId="ADAL" clId="{6A794C28-E0BB-45D4-B164-B06BE35F58F5}" dt="2022-01-27T22:50:34.836" v="286" actId="478"/>
          <ac:spMkLst>
            <pc:docMk/>
            <pc:sldMk cId="954024358" sldId="700"/>
            <ac:spMk id="5" creationId="{57F5CEAE-128F-43CE-B41E-153E672C015C}"/>
          </ac:spMkLst>
        </pc:spChg>
        <pc:spChg chg="mod">
          <ac:chgData name="Froduald Kabanza" userId="edf393d0-642b-4b9e-8c75-f62133241689" providerId="ADAL" clId="{6A794C28-E0BB-45D4-B164-B06BE35F58F5}" dt="2022-01-27T22:51:59.219" v="368" actId="20577"/>
          <ac:spMkLst>
            <pc:docMk/>
            <pc:sldMk cId="954024358" sldId="700"/>
            <ac:spMk id="46082" creationId="{00000000-0000-0000-0000-000000000000}"/>
          </ac:spMkLst>
        </pc:spChg>
        <pc:grpChg chg="del">
          <ac:chgData name="Froduald Kabanza" userId="edf393d0-642b-4b9e-8c75-f62133241689" providerId="ADAL" clId="{6A794C28-E0BB-45D4-B164-B06BE35F58F5}" dt="2022-01-27T22:50:38.559" v="288" actId="478"/>
          <ac:grpSpMkLst>
            <pc:docMk/>
            <pc:sldMk cId="954024358" sldId="700"/>
            <ac:grpSpMk id="2" creationId="{00000000-0000-0000-0000-000000000000}"/>
          </ac:grpSpMkLst>
        </pc:grpChg>
        <pc:grpChg chg="del">
          <ac:chgData name="Froduald Kabanza" userId="edf393d0-642b-4b9e-8c75-f62133241689" providerId="ADAL" clId="{6A794C28-E0BB-45D4-B164-B06BE35F58F5}" dt="2022-01-27T22:50:40.069" v="289" actId="478"/>
          <ac:grpSpMkLst>
            <pc:docMk/>
            <pc:sldMk cId="954024358" sldId="700"/>
            <ac:grpSpMk id="3" creationId="{00000000-0000-0000-0000-000000000000}"/>
          </ac:grpSpMkLst>
        </pc:grpChg>
        <pc:grpChg chg="del">
          <ac:chgData name="Froduald Kabanza" userId="edf393d0-642b-4b9e-8c75-f62133241689" providerId="ADAL" clId="{6A794C28-E0BB-45D4-B164-B06BE35F58F5}" dt="2022-01-27T22:50:36.268" v="287" actId="478"/>
          <ac:grpSpMkLst>
            <pc:docMk/>
            <pc:sldMk cId="954024358" sldId="700"/>
            <ac:grpSpMk id="4" creationId="{00000000-0000-0000-0000-000000000000}"/>
          </ac:grpSpMkLst>
        </pc:grpChg>
        <pc:picChg chg="add mod">
          <ac:chgData name="Froduald Kabanza" userId="edf393d0-642b-4b9e-8c75-f62133241689" providerId="ADAL" clId="{6A794C28-E0BB-45D4-B164-B06BE35F58F5}" dt="2022-01-27T22:53:11.645" v="373" actId="1076"/>
          <ac:picMkLst>
            <pc:docMk/>
            <pc:sldMk cId="954024358" sldId="700"/>
            <ac:picMk id="7" creationId="{731690A8-E34D-4326-8322-194242E1CE08}"/>
          </ac:picMkLst>
        </pc:picChg>
        <pc:picChg chg="del">
          <ac:chgData name="Froduald Kabanza" userId="edf393d0-642b-4b9e-8c75-f62133241689" providerId="ADAL" clId="{6A794C28-E0BB-45D4-B164-B06BE35F58F5}" dt="2022-01-27T22:50:31.141" v="285" actId="478"/>
          <ac:picMkLst>
            <pc:docMk/>
            <pc:sldMk cId="954024358" sldId="700"/>
            <ac:picMk id="46083" creationId="{00000000-0000-0000-0000-000000000000}"/>
          </ac:picMkLst>
        </pc:picChg>
      </pc:sldChg>
      <pc:sldChg chg="modSp add del mod">
        <pc:chgData name="Froduald Kabanza" userId="edf393d0-642b-4b9e-8c75-f62133241689" providerId="ADAL" clId="{6A794C28-E0BB-45D4-B164-B06BE35F58F5}" dt="2022-01-27T23:47:09.434" v="957" actId="2696"/>
        <pc:sldMkLst>
          <pc:docMk/>
          <pc:sldMk cId="2064014537" sldId="701"/>
        </pc:sldMkLst>
        <pc:spChg chg="mod">
          <ac:chgData name="Froduald Kabanza" userId="edf393d0-642b-4b9e-8c75-f62133241689" providerId="ADAL" clId="{6A794C28-E0BB-45D4-B164-B06BE35F58F5}" dt="2022-01-27T23:41:26.567" v="881" actId="20577"/>
          <ac:spMkLst>
            <pc:docMk/>
            <pc:sldMk cId="2064014537" sldId="701"/>
            <ac:spMk id="2" creationId="{00000000-0000-0000-0000-000000000000}"/>
          </ac:spMkLst>
        </pc:spChg>
      </pc:sldChg>
      <pc:sldChg chg="modSp add mod ord modNotesTx">
        <pc:chgData name="Froduald Kabanza" userId="edf393d0-642b-4b9e-8c75-f62133241689" providerId="ADAL" clId="{6A794C28-E0BB-45D4-B164-B06BE35F58F5}" dt="2022-01-28T00:19:53.301" v="1319"/>
        <pc:sldMkLst>
          <pc:docMk/>
          <pc:sldMk cId="3327362603" sldId="701"/>
        </pc:sldMkLst>
        <pc:spChg chg="mod">
          <ac:chgData name="Froduald Kabanza" userId="edf393d0-642b-4b9e-8c75-f62133241689" providerId="ADAL" clId="{6A794C28-E0BB-45D4-B164-B06BE35F58F5}" dt="2022-01-28T00:14:57.378" v="1291" actId="20577"/>
          <ac:spMkLst>
            <pc:docMk/>
            <pc:sldMk cId="3327362603" sldId="701"/>
            <ac:spMk id="71683" creationId="{00000000-0000-0000-0000-000000000000}"/>
          </ac:spMkLst>
        </pc:spChg>
      </pc:sldChg>
      <pc:sldChg chg="add mod modShow">
        <pc:chgData name="Froduald Kabanza" userId="edf393d0-642b-4b9e-8c75-f62133241689" providerId="ADAL" clId="{6A794C28-E0BB-45D4-B164-B06BE35F58F5}" dt="2022-01-28T00:41:46.309" v="1426" actId="729"/>
        <pc:sldMkLst>
          <pc:docMk/>
          <pc:sldMk cId="455541592" sldId="702"/>
        </pc:sldMkLst>
      </pc:sldChg>
      <pc:sldChg chg="add mod modAnim modShow">
        <pc:chgData name="Froduald Kabanza" userId="edf393d0-642b-4b9e-8c75-f62133241689" providerId="ADAL" clId="{6A794C28-E0BB-45D4-B164-B06BE35F58F5}" dt="2022-01-28T00:43:51.883" v="1433" actId="729"/>
        <pc:sldMkLst>
          <pc:docMk/>
          <pc:sldMk cId="2843424620" sldId="703"/>
        </pc:sldMkLst>
      </pc:sldChg>
      <pc:sldChg chg="add mod modShow">
        <pc:chgData name="Froduald Kabanza" userId="edf393d0-642b-4b9e-8c75-f62133241689" providerId="ADAL" clId="{6A794C28-E0BB-45D4-B164-B06BE35F58F5}" dt="2022-01-28T00:44:52.135" v="1441" actId="729"/>
        <pc:sldMkLst>
          <pc:docMk/>
          <pc:sldMk cId="3606334556" sldId="704"/>
        </pc:sldMkLst>
      </pc:sldChg>
      <pc:sldChg chg="del">
        <pc:chgData name="Froduald Kabanza" userId="edf393d0-642b-4b9e-8c75-f62133241689" providerId="ADAL" clId="{6A794C28-E0BB-45D4-B164-B06BE35F58F5}" dt="2022-01-27T22:18:23.621" v="48" actId="2696"/>
        <pc:sldMkLst>
          <pc:docMk/>
          <pc:sldMk cId="1125303256" sldId="721"/>
        </pc:sldMkLst>
      </pc:sldChg>
      <pc:sldChg chg="del">
        <pc:chgData name="Froduald Kabanza" userId="edf393d0-642b-4b9e-8c75-f62133241689" providerId="ADAL" clId="{6A794C28-E0BB-45D4-B164-B06BE35F58F5}" dt="2022-01-27T22:18:23.621" v="48" actId="2696"/>
        <pc:sldMkLst>
          <pc:docMk/>
          <pc:sldMk cId="4057936831" sldId="722"/>
        </pc:sldMkLst>
      </pc:sldChg>
      <pc:sldChg chg="del">
        <pc:chgData name="Froduald Kabanza" userId="edf393d0-642b-4b9e-8c75-f62133241689" providerId="ADAL" clId="{6A794C28-E0BB-45D4-B164-B06BE35F58F5}" dt="2022-01-27T22:18:23.621" v="48" actId="2696"/>
        <pc:sldMkLst>
          <pc:docMk/>
          <pc:sldMk cId="1102593250" sldId="723"/>
        </pc:sldMkLst>
      </pc:sldChg>
      <pc:sldChg chg="del">
        <pc:chgData name="Froduald Kabanza" userId="edf393d0-642b-4b9e-8c75-f62133241689" providerId="ADAL" clId="{6A794C28-E0BB-45D4-B164-B06BE35F58F5}" dt="2022-01-27T22:18:23.621" v="48" actId="2696"/>
        <pc:sldMkLst>
          <pc:docMk/>
          <pc:sldMk cId="382338790" sldId="724"/>
        </pc:sldMkLst>
      </pc:sldChg>
      <pc:sldChg chg="del">
        <pc:chgData name="Froduald Kabanza" userId="edf393d0-642b-4b9e-8c75-f62133241689" providerId="ADAL" clId="{6A794C28-E0BB-45D4-B164-B06BE35F58F5}" dt="2022-01-27T22:18:23.621" v="48" actId="2696"/>
        <pc:sldMkLst>
          <pc:docMk/>
          <pc:sldMk cId="630549713" sldId="725"/>
        </pc:sldMkLst>
      </pc:sldChg>
      <pc:sldChg chg="del">
        <pc:chgData name="Froduald Kabanza" userId="edf393d0-642b-4b9e-8c75-f62133241689" providerId="ADAL" clId="{6A794C28-E0BB-45D4-B164-B06BE35F58F5}" dt="2022-01-27T22:18:28.320" v="49" actId="2696"/>
        <pc:sldMkLst>
          <pc:docMk/>
          <pc:sldMk cId="806857235" sldId="726"/>
        </pc:sldMkLst>
      </pc:sldChg>
      <pc:sldChg chg="del">
        <pc:chgData name="Froduald Kabanza" userId="edf393d0-642b-4b9e-8c75-f62133241689" providerId="ADAL" clId="{6A794C28-E0BB-45D4-B164-B06BE35F58F5}" dt="2022-01-27T22:18:23.621" v="48" actId="2696"/>
        <pc:sldMkLst>
          <pc:docMk/>
          <pc:sldMk cId="2817923177" sldId="727"/>
        </pc:sldMkLst>
      </pc:sldChg>
      <pc:sldChg chg="del">
        <pc:chgData name="Froduald Kabanza" userId="edf393d0-642b-4b9e-8c75-f62133241689" providerId="ADAL" clId="{6A794C28-E0BB-45D4-B164-B06BE35F58F5}" dt="2022-01-27T22:18:23.621" v="48" actId="2696"/>
        <pc:sldMkLst>
          <pc:docMk/>
          <pc:sldMk cId="2525625781" sldId="728"/>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fr-CA"/>
          </a:p>
        </p:txBody>
      </p:sp>
      <p:sp>
        <p:nvSpPr>
          <p:cNvPr id="3" name="Espace réservé de la date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418B900B-4E04-444A-912F-CE20CE57486D}" type="datetimeFigureOut">
              <a:rPr lang="fr-CA" smtClean="0"/>
              <a:t>2023-02-21</a:t>
            </a:fld>
            <a:endParaRPr lang="fr-CA"/>
          </a:p>
        </p:txBody>
      </p:sp>
      <p:sp>
        <p:nvSpPr>
          <p:cNvPr id="4" name="Espace réservé du pied de page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fr-CA"/>
          </a:p>
        </p:txBody>
      </p:sp>
      <p:sp>
        <p:nvSpPr>
          <p:cNvPr id="5" name="Espace réservé du numéro de diapositive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4CFF992E-8896-854D-954B-B0D7E7EAD04C}" type="slidenum">
              <a:rPr lang="fr-CA" smtClean="0"/>
              <a:t>‹#›</a:t>
            </a:fld>
            <a:endParaRPr lang="fr-CA"/>
          </a:p>
        </p:txBody>
      </p:sp>
    </p:spTree>
    <p:extLst>
      <p:ext uri="{BB962C8B-B14F-4D97-AF65-F5344CB8AC3E}">
        <p14:creationId xmlns:p14="http://schemas.microsoft.com/office/powerpoint/2010/main" val="7994280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fr-CA"/>
          </a:p>
        </p:txBody>
      </p:sp>
      <p:sp>
        <p:nvSpPr>
          <p:cNvPr id="3" name="Espace réservé de la date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244EA38E-80BD-3344-8C29-F9C1736B78D2}" type="datetimeFigureOut">
              <a:rPr lang="fr-CA" smtClean="0"/>
              <a:t>2023-02-21</a:t>
            </a:fld>
            <a:endParaRPr lang="fr-CA"/>
          </a:p>
        </p:txBody>
      </p:sp>
      <p:sp>
        <p:nvSpPr>
          <p:cNvPr id="4" name="Espace réservé de l'image des diapositives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fr-CA"/>
          </a:p>
        </p:txBody>
      </p:sp>
      <p:sp>
        <p:nvSpPr>
          <p:cNvPr id="5" name="Espace réservé des commentaires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6" name="Espace réservé du pied de page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fr-CA"/>
          </a:p>
        </p:txBody>
      </p:sp>
      <p:sp>
        <p:nvSpPr>
          <p:cNvPr id="7" name="Espace réservé du numéro de diapositive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23CAEC78-AE16-A645-AA19-9BF2035CFA6B}" type="slidenum">
              <a:rPr lang="fr-CA" smtClean="0"/>
              <a:t>‹#›</a:t>
            </a:fld>
            <a:endParaRPr lang="fr-CA"/>
          </a:p>
        </p:txBody>
      </p:sp>
    </p:spTree>
    <p:extLst>
      <p:ext uri="{BB962C8B-B14F-4D97-AF65-F5344CB8AC3E}">
        <p14:creationId xmlns:p14="http://schemas.microsoft.com/office/powerpoint/2010/main" val="224337197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2"/>
          <p:cNvSpPr>
            <a:spLocks noGrp="1" noRot="1" noChangeAspect="1" noChangeArrowheads="1" noTextEdit="1"/>
          </p:cNvSpPr>
          <p:nvPr>
            <p:ph type="sldImg"/>
          </p:nvPr>
        </p:nvSpPr>
        <p:spPr>
          <a:ln/>
        </p:spPr>
      </p:sp>
      <p:sp>
        <p:nvSpPr>
          <p:cNvPr id="409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fr-CA">
              <a:latin typeface="Times New Roman" charset="0"/>
              <a:ea typeface="ＭＳ Ｐゴシック" charset="0"/>
              <a:cs typeface="ＭＳ Ｐゴシック"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10</a:t>
            </a:fld>
            <a:endParaRPr lang="fr-CA"/>
          </a:p>
        </p:txBody>
      </p:sp>
    </p:spTree>
    <p:extLst>
      <p:ext uri="{BB962C8B-B14F-4D97-AF65-F5344CB8AC3E}">
        <p14:creationId xmlns:p14="http://schemas.microsoft.com/office/powerpoint/2010/main" val="14150090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11</a:t>
            </a:fld>
            <a:endParaRPr lang="fr-CA"/>
          </a:p>
        </p:txBody>
      </p:sp>
    </p:spTree>
    <p:extLst>
      <p:ext uri="{BB962C8B-B14F-4D97-AF65-F5344CB8AC3E}">
        <p14:creationId xmlns:p14="http://schemas.microsoft.com/office/powerpoint/2010/main" val="4138130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12</a:t>
            </a:fld>
            <a:endParaRPr lang="fr-CA"/>
          </a:p>
        </p:txBody>
      </p:sp>
    </p:spTree>
    <p:extLst>
      <p:ext uri="{BB962C8B-B14F-4D97-AF65-F5344CB8AC3E}">
        <p14:creationId xmlns:p14="http://schemas.microsoft.com/office/powerpoint/2010/main" val="4587572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Tx/>
              <a:buNone/>
            </a:pPr>
            <a:endParaRPr lang="fr-CA" dirty="0"/>
          </a:p>
        </p:txBody>
      </p:sp>
      <p:sp>
        <p:nvSpPr>
          <p:cNvPr id="4" name="Espace réservé du numéro de diapositive 3"/>
          <p:cNvSpPr>
            <a:spLocks noGrp="1"/>
          </p:cNvSpPr>
          <p:nvPr>
            <p:ph type="sldNum" sz="quarter" idx="10"/>
          </p:nvPr>
        </p:nvSpPr>
        <p:spPr/>
        <p:txBody>
          <a:bodyPr/>
          <a:lstStyle/>
          <a:p>
            <a:fld id="{AE7F5F1B-83D4-1F43-A54C-4945FC9F3334}" type="slidenum">
              <a:rPr lang="fr-CA" smtClean="0"/>
              <a:pPr/>
              <a:t>13</a:t>
            </a:fld>
            <a:endParaRPr lang="fr-CA"/>
          </a:p>
        </p:txBody>
      </p:sp>
    </p:spTree>
    <p:extLst>
      <p:ext uri="{BB962C8B-B14F-4D97-AF65-F5344CB8AC3E}">
        <p14:creationId xmlns:p14="http://schemas.microsoft.com/office/powerpoint/2010/main" val="30904877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fld id="{AE7F5F1B-83D4-1F43-A54C-4945FC9F3334}" type="slidenum">
              <a:rPr lang="fr-CA" smtClean="0"/>
              <a:pPr/>
              <a:t>14</a:t>
            </a:fld>
            <a:endParaRPr lang="fr-CA"/>
          </a:p>
        </p:txBody>
      </p:sp>
    </p:spTree>
    <p:extLst>
      <p:ext uri="{BB962C8B-B14F-4D97-AF65-F5344CB8AC3E}">
        <p14:creationId xmlns:p14="http://schemas.microsoft.com/office/powerpoint/2010/main" val="15372337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15</a:t>
            </a:fld>
            <a:endParaRPr lang="fr-CA"/>
          </a:p>
        </p:txBody>
      </p:sp>
    </p:spTree>
    <p:extLst>
      <p:ext uri="{BB962C8B-B14F-4D97-AF65-F5344CB8AC3E}">
        <p14:creationId xmlns:p14="http://schemas.microsoft.com/office/powerpoint/2010/main" val="2575628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16</a:t>
            </a:fld>
            <a:endParaRPr lang="fr-CA"/>
          </a:p>
        </p:txBody>
      </p:sp>
    </p:spTree>
    <p:extLst>
      <p:ext uri="{BB962C8B-B14F-4D97-AF65-F5344CB8AC3E}">
        <p14:creationId xmlns:p14="http://schemas.microsoft.com/office/powerpoint/2010/main" val="14715806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17</a:t>
            </a:fld>
            <a:endParaRPr lang="fr-CA"/>
          </a:p>
        </p:txBody>
      </p:sp>
    </p:spTree>
    <p:extLst>
      <p:ext uri="{BB962C8B-B14F-4D97-AF65-F5344CB8AC3E}">
        <p14:creationId xmlns:p14="http://schemas.microsoft.com/office/powerpoint/2010/main" val="3984646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18</a:t>
            </a:fld>
            <a:endParaRPr lang="fr-CA"/>
          </a:p>
        </p:txBody>
      </p:sp>
    </p:spTree>
    <p:extLst>
      <p:ext uri="{BB962C8B-B14F-4D97-AF65-F5344CB8AC3E}">
        <p14:creationId xmlns:p14="http://schemas.microsoft.com/office/powerpoint/2010/main" val="38329893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19</a:t>
            </a:fld>
            <a:endParaRPr lang="fr-CA"/>
          </a:p>
        </p:txBody>
      </p:sp>
    </p:spTree>
    <p:extLst>
      <p:ext uri="{BB962C8B-B14F-4D97-AF65-F5344CB8AC3E}">
        <p14:creationId xmlns:p14="http://schemas.microsoft.com/office/powerpoint/2010/main" val="1903705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2</a:t>
            </a:fld>
            <a:endParaRPr lang="fr-CA"/>
          </a:p>
        </p:txBody>
      </p:sp>
    </p:spTree>
    <p:extLst>
      <p:ext uri="{BB962C8B-B14F-4D97-AF65-F5344CB8AC3E}">
        <p14:creationId xmlns:p14="http://schemas.microsoft.com/office/powerpoint/2010/main" val="40273378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20</a:t>
            </a:fld>
            <a:endParaRPr lang="fr-CA"/>
          </a:p>
        </p:txBody>
      </p:sp>
    </p:spTree>
    <p:extLst>
      <p:ext uri="{BB962C8B-B14F-4D97-AF65-F5344CB8AC3E}">
        <p14:creationId xmlns:p14="http://schemas.microsoft.com/office/powerpoint/2010/main" val="28143009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21</a:t>
            </a:fld>
            <a:endParaRPr lang="fr-CA"/>
          </a:p>
        </p:txBody>
      </p:sp>
    </p:spTree>
    <p:extLst>
      <p:ext uri="{BB962C8B-B14F-4D97-AF65-F5344CB8AC3E}">
        <p14:creationId xmlns:p14="http://schemas.microsoft.com/office/powerpoint/2010/main" val="31961100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22</a:t>
            </a:fld>
            <a:endParaRPr lang="fr-CA"/>
          </a:p>
        </p:txBody>
      </p:sp>
    </p:spTree>
    <p:extLst>
      <p:ext uri="{BB962C8B-B14F-4D97-AF65-F5344CB8AC3E}">
        <p14:creationId xmlns:p14="http://schemas.microsoft.com/office/powerpoint/2010/main" val="36572929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1143000" y="687388"/>
            <a:ext cx="4572000" cy="3429000"/>
          </a:xfrm>
          <a:ln/>
        </p:spPr>
      </p:sp>
      <p:sp>
        <p:nvSpPr>
          <p:cNvPr id="73731" name="Rectangle 3"/>
          <p:cNvSpPr>
            <a:spLocks noGrp="1" noChangeArrowheads="1"/>
          </p:cNvSpPr>
          <p:nvPr>
            <p:ph type="body" idx="1"/>
          </p:nvPr>
        </p:nvSpPr>
        <p:spPr>
          <a:xfrm>
            <a:off x="685800" y="4344025"/>
            <a:ext cx="5486400" cy="4112926"/>
          </a:xfrm>
          <a:noFill/>
          <a:ln w="9525"/>
        </p:spPr>
        <p:txBody>
          <a:bodyPr/>
          <a:lstStyle/>
          <a:p>
            <a:pPr eaLnBrk="1" hangingPunct="1"/>
            <a:endParaRPr lang="fr-CA"/>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xfrm>
            <a:off x="1144588" y="685800"/>
            <a:ext cx="4573587" cy="3430588"/>
          </a:xfrm>
          <a:ln/>
        </p:spPr>
      </p:sp>
      <p:sp>
        <p:nvSpPr>
          <p:cNvPr id="77827" name="Rectangle 3"/>
          <p:cNvSpPr>
            <a:spLocks noGrp="1" noChangeArrowheads="1"/>
          </p:cNvSpPr>
          <p:nvPr>
            <p:ph type="body" idx="1"/>
          </p:nvPr>
        </p:nvSpPr>
        <p:spPr>
          <a:noFill/>
          <a:ln w="9525"/>
        </p:spPr>
        <p:txBody>
          <a:bodyPr/>
          <a:lstStyle/>
          <a:p>
            <a:pPr eaLnBrk="1" hangingPunct="1"/>
            <a:endParaRPr lang="fr-CA"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1144588" y="685800"/>
            <a:ext cx="4573587" cy="3430588"/>
          </a:xfrm>
          <a:ln/>
        </p:spPr>
      </p:sp>
      <p:sp>
        <p:nvSpPr>
          <p:cNvPr id="81923" name="Rectangle 3"/>
          <p:cNvSpPr>
            <a:spLocks noGrp="1" noChangeArrowheads="1"/>
          </p:cNvSpPr>
          <p:nvPr>
            <p:ph type="body" idx="1"/>
          </p:nvPr>
        </p:nvSpPr>
        <p:spPr>
          <a:noFill/>
          <a:ln w="9525"/>
        </p:spPr>
        <p:txBody>
          <a:bodyPr/>
          <a:lstStyle/>
          <a:p>
            <a:pPr eaLnBrk="1" hangingPunct="1"/>
            <a:endParaRPr lang="fr-CA"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1144588" y="685800"/>
            <a:ext cx="4573587" cy="3430588"/>
          </a:xfrm>
          <a:ln/>
        </p:spPr>
      </p:sp>
      <p:sp>
        <p:nvSpPr>
          <p:cNvPr id="81923" name="Rectangle 3"/>
          <p:cNvSpPr>
            <a:spLocks noGrp="1" noChangeArrowheads="1"/>
          </p:cNvSpPr>
          <p:nvPr>
            <p:ph type="body" idx="1"/>
          </p:nvPr>
        </p:nvSpPr>
        <p:spPr>
          <a:noFill/>
          <a:ln w="9525"/>
        </p:spPr>
        <p:txBody>
          <a:bodyPr>
            <a:normAutofit/>
          </a:bodyPr>
          <a:lstStyle/>
          <a:p>
            <a:pPr eaLnBrk="1" hangingPunct="1"/>
            <a:endParaRPr lang="fr-CA"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xfrm>
            <a:off x="1144588" y="685800"/>
            <a:ext cx="4573587" cy="3430588"/>
          </a:xfrm>
          <a:ln/>
        </p:spPr>
      </p:sp>
      <p:sp>
        <p:nvSpPr>
          <p:cNvPr id="83971" name="Rectangle 3"/>
          <p:cNvSpPr>
            <a:spLocks noGrp="1" noChangeArrowheads="1"/>
          </p:cNvSpPr>
          <p:nvPr>
            <p:ph type="body" idx="1"/>
          </p:nvPr>
        </p:nvSpPr>
        <p:spPr>
          <a:noFill/>
          <a:ln w="9525"/>
        </p:spPr>
        <p:txBody>
          <a:bodyPr/>
          <a:lstStyle/>
          <a:p>
            <a:pPr eaLnBrk="1" hangingPunct="1"/>
            <a:endParaRPr lang="fr-CA"/>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w="9525"/>
        </p:spPr>
        <p:txBody>
          <a:bodyPr/>
          <a:lstStyle/>
          <a:p>
            <a:pPr eaLnBrk="1" hangingPunct="1"/>
            <a:endParaRPr lang="fr-CA"/>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w="9525"/>
        </p:spPr>
        <p:txBody>
          <a:bodyPr/>
          <a:lstStyle/>
          <a:p>
            <a:pPr eaLnBrk="1" hangingPunct="1"/>
            <a:endParaRPr lang="fr-CA"/>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Espace réservé de l'image des diapositives 1"/>
          <p:cNvSpPr>
            <a:spLocks noGrp="1" noRot="1" noChangeAspect="1" noTextEdit="1"/>
          </p:cNvSpPr>
          <p:nvPr>
            <p:ph type="sldImg"/>
          </p:nvPr>
        </p:nvSpPr>
        <p:spPr>
          <a:ln/>
        </p:spPr>
      </p:sp>
      <p:sp>
        <p:nvSpPr>
          <p:cNvPr id="71683"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marL="0" indent="0">
              <a:buFontTx/>
              <a:buNone/>
            </a:pPr>
            <a:endParaRPr lang="fr-CA" dirty="0">
              <a:latin typeface="Arial" pitchFamily="34" charset="0"/>
              <a:ea typeface="ＭＳ Ｐゴシック" pitchFamily="34" charset="-128"/>
            </a:endParaRPr>
          </a:p>
        </p:txBody>
      </p:sp>
    </p:spTree>
    <p:extLst>
      <p:ext uri="{BB962C8B-B14F-4D97-AF65-F5344CB8AC3E}">
        <p14:creationId xmlns:p14="http://schemas.microsoft.com/office/powerpoint/2010/main" val="12220231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xfrm>
            <a:off x="1144588" y="685800"/>
            <a:ext cx="4573587" cy="3430588"/>
          </a:xfrm>
          <a:ln/>
        </p:spPr>
      </p:sp>
      <p:sp>
        <p:nvSpPr>
          <p:cNvPr id="67587" name="Rectangle 3"/>
          <p:cNvSpPr>
            <a:spLocks noGrp="1" noChangeArrowheads="1"/>
          </p:cNvSpPr>
          <p:nvPr>
            <p:ph type="body" idx="1"/>
          </p:nvPr>
        </p:nvSpPr>
        <p:spPr>
          <a:noFill/>
          <a:ln w="9525"/>
        </p:spPr>
        <p:txBody>
          <a:bodyPr/>
          <a:lstStyle/>
          <a:p>
            <a:pPr eaLnBrk="1" hangingPunct="1"/>
            <a:endParaRPr lang="fr-CA"/>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Adaptive A*: http://idm-lab.org/bib/abstracts/papers/aamas06.pdf</a:t>
            </a:r>
          </a:p>
          <a:p>
            <a:r>
              <a:rPr lang="en-CA" dirty="0"/>
              <a:t>D*</a:t>
            </a:r>
            <a:r>
              <a:rPr lang="en-CA" baseline="0" dirty="0"/>
              <a:t> Lite : http://idm-lab.org/bib/abstracts/papers/aaai02b.pdf </a:t>
            </a:r>
            <a:endParaRPr lang="en-CA" dirty="0"/>
          </a:p>
        </p:txBody>
      </p:sp>
      <p:sp>
        <p:nvSpPr>
          <p:cNvPr id="4" name="Slide Number Placeholder 3"/>
          <p:cNvSpPr>
            <a:spLocks noGrp="1"/>
          </p:cNvSpPr>
          <p:nvPr>
            <p:ph type="sldNum" sz="quarter" idx="10"/>
          </p:nvPr>
        </p:nvSpPr>
        <p:spPr/>
        <p:txBody>
          <a:bodyPr/>
          <a:lstStyle/>
          <a:p>
            <a:fld id="{AE7F5F1B-83D4-1F43-A54C-4945FC9F3334}" type="slidenum">
              <a:rPr lang="fr-CA" smtClean="0"/>
              <a:pPr/>
              <a:t>31</a:t>
            </a:fld>
            <a:endParaRPr lang="fr-CA"/>
          </a:p>
        </p:txBody>
      </p:sp>
    </p:spTree>
    <p:extLst>
      <p:ext uri="{BB962C8B-B14F-4D97-AF65-F5344CB8AC3E}">
        <p14:creationId xmlns:p14="http://schemas.microsoft.com/office/powerpoint/2010/main" val="34964892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32</a:t>
            </a:fld>
            <a:endParaRPr lang="fr-CA"/>
          </a:p>
        </p:txBody>
      </p:sp>
    </p:spTree>
    <p:extLst>
      <p:ext uri="{BB962C8B-B14F-4D97-AF65-F5344CB8AC3E}">
        <p14:creationId xmlns:p14="http://schemas.microsoft.com/office/powerpoint/2010/main" val="18509947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33</a:t>
            </a:fld>
            <a:endParaRPr lang="fr-CA"/>
          </a:p>
        </p:txBody>
      </p:sp>
    </p:spTree>
    <p:extLst>
      <p:ext uri="{BB962C8B-B14F-4D97-AF65-F5344CB8AC3E}">
        <p14:creationId xmlns:p14="http://schemas.microsoft.com/office/powerpoint/2010/main" val="17527547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34</a:t>
            </a:fld>
            <a:endParaRPr lang="fr-CA"/>
          </a:p>
        </p:txBody>
      </p:sp>
    </p:spTree>
    <p:extLst>
      <p:ext uri="{BB962C8B-B14F-4D97-AF65-F5344CB8AC3E}">
        <p14:creationId xmlns:p14="http://schemas.microsoft.com/office/powerpoint/2010/main" val="2877559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35</a:t>
            </a:fld>
            <a:endParaRPr lang="fr-CA"/>
          </a:p>
        </p:txBody>
      </p:sp>
    </p:spTree>
    <p:extLst>
      <p:ext uri="{BB962C8B-B14F-4D97-AF65-F5344CB8AC3E}">
        <p14:creationId xmlns:p14="http://schemas.microsoft.com/office/powerpoint/2010/main" val="7538023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36</a:t>
            </a:fld>
            <a:endParaRPr lang="fr-CA"/>
          </a:p>
        </p:txBody>
      </p:sp>
    </p:spTree>
    <p:extLst>
      <p:ext uri="{BB962C8B-B14F-4D97-AF65-F5344CB8AC3E}">
        <p14:creationId xmlns:p14="http://schemas.microsoft.com/office/powerpoint/2010/main" val="13398797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37</a:t>
            </a:fld>
            <a:endParaRPr lang="fr-CA"/>
          </a:p>
        </p:txBody>
      </p:sp>
    </p:spTree>
    <p:extLst>
      <p:ext uri="{BB962C8B-B14F-4D97-AF65-F5344CB8AC3E}">
        <p14:creationId xmlns:p14="http://schemas.microsoft.com/office/powerpoint/2010/main" val="6557261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38</a:t>
            </a:fld>
            <a:endParaRPr lang="fr-CA"/>
          </a:p>
        </p:txBody>
      </p:sp>
    </p:spTree>
    <p:extLst>
      <p:ext uri="{BB962C8B-B14F-4D97-AF65-F5344CB8AC3E}">
        <p14:creationId xmlns:p14="http://schemas.microsoft.com/office/powerpoint/2010/main" val="29595806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39</a:t>
            </a:fld>
            <a:endParaRPr lang="fr-CA"/>
          </a:p>
        </p:txBody>
      </p:sp>
    </p:spTree>
    <p:extLst>
      <p:ext uri="{BB962C8B-B14F-4D97-AF65-F5344CB8AC3E}">
        <p14:creationId xmlns:p14="http://schemas.microsoft.com/office/powerpoint/2010/main" val="10491580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4</a:t>
            </a:fld>
            <a:endParaRPr lang="fr-CA"/>
          </a:p>
        </p:txBody>
      </p:sp>
    </p:spTree>
    <p:extLst>
      <p:ext uri="{BB962C8B-B14F-4D97-AF65-F5344CB8AC3E}">
        <p14:creationId xmlns:p14="http://schemas.microsoft.com/office/powerpoint/2010/main" val="103420129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2"/>
          <p:cNvSpPr>
            <a:spLocks noGrp="1" noRot="1" noChangeAspect="1" noChangeArrowheads="1" noTextEdit="1"/>
          </p:cNvSpPr>
          <p:nvPr>
            <p:ph type="sldImg"/>
          </p:nvPr>
        </p:nvSpPr>
        <p:spPr>
          <a:xfrm>
            <a:off x="1143000" y="687388"/>
            <a:ext cx="4573588" cy="3429000"/>
          </a:xfrm>
          <a:ln/>
        </p:spPr>
      </p:sp>
      <p:sp>
        <p:nvSpPr>
          <p:cNvPr id="115714" name="Rectangle 3"/>
          <p:cNvSpPr>
            <a:spLocks noGrp="1" noChangeArrowheads="1"/>
          </p:cNvSpPr>
          <p:nvPr>
            <p:ph type="body" idx="1"/>
          </p:nvPr>
        </p:nvSpPr>
        <p:spPr>
          <a:xfrm>
            <a:off x="685800" y="4344025"/>
            <a:ext cx="5486400" cy="4112926"/>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CA">
              <a:ea typeface="ＭＳ Ｐゴシック" charset="0"/>
              <a:cs typeface="ＭＳ Ｐゴシック"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41</a:t>
            </a:fld>
            <a:endParaRPr lang="fr-CA"/>
          </a:p>
        </p:txBody>
      </p:sp>
    </p:spTree>
    <p:extLst>
      <p:ext uri="{BB962C8B-B14F-4D97-AF65-F5344CB8AC3E}">
        <p14:creationId xmlns:p14="http://schemas.microsoft.com/office/powerpoint/2010/main" val="85508988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Espace réservé de l'image des diapositives 1"/>
          <p:cNvSpPr>
            <a:spLocks noGrp="1" noRot="1" noChangeAspect="1" noTextEdit="1"/>
          </p:cNvSpPr>
          <p:nvPr>
            <p:ph type="sldImg"/>
          </p:nvPr>
        </p:nvSpPr>
        <p:spPr>
          <a:ln/>
        </p:spPr>
      </p:sp>
      <p:sp>
        <p:nvSpPr>
          <p:cNvPr id="71683"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marL="0" indent="0">
              <a:buFontTx/>
              <a:buNone/>
            </a:pPr>
            <a:endParaRPr lang="fr-CA" dirty="0">
              <a:latin typeface="Arial" pitchFamily="34" charset="0"/>
              <a:ea typeface="ＭＳ Ｐゴシック" pitchFamily="34" charset="-128"/>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Espace réservé de l'image des diapositives 1"/>
          <p:cNvSpPr>
            <a:spLocks noGrp="1" noRot="1" noChangeAspect="1" noTextEdit="1"/>
          </p:cNvSpPr>
          <p:nvPr>
            <p:ph type="sldImg"/>
          </p:nvPr>
        </p:nvSpPr>
        <p:spPr>
          <a:ln/>
        </p:spPr>
      </p:sp>
      <p:sp>
        <p:nvSpPr>
          <p:cNvPr id="71683"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marL="0" indent="0">
              <a:buFontTx/>
              <a:buNone/>
            </a:pPr>
            <a:endParaRPr lang="fr-CA" dirty="0">
              <a:latin typeface="Arial" pitchFamily="34" charset="0"/>
              <a:ea typeface="ＭＳ Ｐゴシック" pitchFamily="34" charset="-128"/>
            </a:endParaRPr>
          </a:p>
        </p:txBody>
      </p:sp>
    </p:spTree>
    <p:extLst>
      <p:ext uri="{BB962C8B-B14F-4D97-AF65-F5344CB8AC3E}">
        <p14:creationId xmlns:p14="http://schemas.microsoft.com/office/powerpoint/2010/main" val="173151217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Espace réservé de l'image des diapositives 1"/>
          <p:cNvSpPr>
            <a:spLocks noGrp="1" noRot="1" noChangeAspect="1" noTextEdit="1"/>
          </p:cNvSpPr>
          <p:nvPr>
            <p:ph type="sldImg"/>
          </p:nvPr>
        </p:nvSpPr>
        <p:spPr>
          <a:ln/>
        </p:spPr>
      </p:sp>
      <p:sp>
        <p:nvSpPr>
          <p:cNvPr id="45059"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fr-CA" altLang="en-US">
              <a:latin typeface="Arial" pitchFamily="34" charset="0"/>
              <a:ea typeface="ＭＳ Ｐゴシック" pitchFamily="34" charset="-128"/>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2"/>
          <p:cNvSpPr>
            <a:spLocks noGrp="1" noRot="1" noChangeAspect="1" noChangeArrowheads="1" noTextEdit="1"/>
          </p:cNvSpPr>
          <p:nvPr>
            <p:ph type="sldImg"/>
          </p:nvPr>
        </p:nvSpPr>
        <p:spPr>
          <a:xfrm>
            <a:off x="1143000" y="687388"/>
            <a:ext cx="4573588" cy="3429000"/>
          </a:xfrm>
          <a:ln/>
        </p:spPr>
      </p:sp>
      <p:sp>
        <p:nvSpPr>
          <p:cNvPr id="117762" name="Rectangle 3"/>
          <p:cNvSpPr>
            <a:spLocks noGrp="1" noChangeArrowheads="1"/>
          </p:cNvSpPr>
          <p:nvPr>
            <p:ph type="body" idx="1"/>
          </p:nvPr>
        </p:nvSpPr>
        <p:spPr>
          <a:xfrm>
            <a:off x="685800" y="4344025"/>
            <a:ext cx="5486400" cy="4112926"/>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CA">
              <a:ea typeface="ＭＳ Ｐゴシック" charset="0"/>
              <a:cs typeface="ＭＳ Ｐゴシック"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47</a:t>
            </a:fld>
            <a:endParaRPr lang="fr-CA"/>
          </a:p>
        </p:txBody>
      </p:sp>
    </p:spTree>
    <p:extLst>
      <p:ext uri="{BB962C8B-B14F-4D97-AF65-F5344CB8AC3E}">
        <p14:creationId xmlns:p14="http://schemas.microsoft.com/office/powerpoint/2010/main" val="330268602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eaLnBrk="0" hangingPunct="0">
              <a:spcBef>
                <a:spcPct val="30000"/>
              </a:spcBef>
              <a:defRPr sz="1200">
                <a:solidFill>
                  <a:schemeClr val="tx1"/>
                </a:solidFill>
                <a:latin typeface="Arial" charset="0"/>
              </a:defRPr>
            </a:lvl1pPr>
            <a:lvl2pPr marL="730171" indent="-280835" defTabSz="914274" eaLnBrk="0" hangingPunct="0">
              <a:spcBef>
                <a:spcPct val="30000"/>
              </a:spcBef>
              <a:defRPr sz="1200">
                <a:solidFill>
                  <a:schemeClr val="tx1"/>
                </a:solidFill>
                <a:latin typeface="Arial" charset="0"/>
              </a:defRPr>
            </a:lvl2pPr>
            <a:lvl3pPr marL="1123340" indent="-224668" defTabSz="914274" eaLnBrk="0" hangingPunct="0">
              <a:spcBef>
                <a:spcPct val="30000"/>
              </a:spcBef>
              <a:defRPr sz="1200">
                <a:solidFill>
                  <a:schemeClr val="tx1"/>
                </a:solidFill>
                <a:latin typeface="Arial" charset="0"/>
              </a:defRPr>
            </a:lvl3pPr>
            <a:lvl4pPr marL="1572677" indent="-224668" defTabSz="914274" eaLnBrk="0" hangingPunct="0">
              <a:spcBef>
                <a:spcPct val="30000"/>
              </a:spcBef>
              <a:defRPr sz="1200">
                <a:solidFill>
                  <a:schemeClr val="tx1"/>
                </a:solidFill>
                <a:latin typeface="Arial" charset="0"/>
              </a:defRPr>
            </a:lvl4pPr>
            <a:lvl5pPr marL="2022013" indent="-224668" defTabSz="914274" eaLnBrk="0" hangingPunct="0">
              <a:spcBef>
                <a:spcPct val="30000"/>
              </a:spcBef>
              <a:defRPr sz="1200">
                <a:solidFill>
                  <a:schemeClr val="tx1"/>
                </a:solidFill>
                <a:latin typeface="Arial" charset="0"/>
              </a:defRPr>
            </a:lvl5pPr>
            <a:lvl6pPr marL="2471349" indent="-224668" defTabSz="914274" eaLnBrk="0" fontAlgn="base" hangingPunct="0">
              <a:spcBef>
                <a:spcPct val="30000"/>
              </a:spcBef>
              <a:spcAft>
                <a:spcPct val="0"/>
              </a:spcAft>
              <a:defRPr sz="1200">
                <a:solidFill>
                  <a:schemeClr val="tx1"/>
                </a:solidFill>
                <a:latin typeface="Arial" charset="0"/>
              </a:defRPr>
            </a:lvl6pPr>
            <a:lvl7pPr marL="2920685" indent="-224668" defTabSz="914274" eaLnBrk="0" fontAlgn="base" hangingPunct="0">
              <a:spcBef>
                <a:spcPct val="30000"/>
              </a:spcBef>
              <a:spcAft>
                <a:spcPct val="0"/>
              </a:spcAft>
              <a:defRPr sz="1200">
                <a:solidFill>
                  <a:schemeClr val="tx1"/>
                </a:solidFill>
                <a:latin typeface="Arial" charset="0"/>
              </a:defRPr>
            </a:lvl7pPr>
            <a:lvl8pPr marL="3370021" indent="-224668" defTabSz="914274" eaLnBrk="0" fontAlgn="base" hangingPunct="0">
              <a:spcBef>
                <a:spcPct val="30000"/>
              </a:spcBef>
              <a:spcAft>
                <a:spcPct val="0"/>
              </a:spcAft>
              <a:defRPr sz="1200">
                <a:solidFill>
                  <a:schemeClr val="tx1"/>
                </a:solidFill>
                <a:latin typeface="Arial" charset="0"/>
              </a:defRPr>
            </a:lvl8pPr>
            <a:lvl9pPr marL="3819357" indent="-224668" defTabSz="914274"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77151797-FDB5-4CD5-B1B5-0E241A574ABF}" type="datetime2">
              <a:rPr lang="fr-FR" altLang="en-US" sz="1300"/>
              <a:pPr eaLnBrk="1" hangingPunct="1">
                <a:spcBef>
                  <a:spcPct val="0"/>
                </a:spcBef>
              </a:pPr>
              <a:t>mardi 21 février 2023</a:t>
            </a:fld>
            <a:endParaRPr lang="fr-FR" altLang="en-US" sz="130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Espace réservé de l'image des diapositives 1"/>
          <p:cNvSpPr>
            <a:spLocks noGrp="1" noRot="1" noChangeAspect="1" noTextEdit="1"/>
          </p:cNvSpPr>
          <p:nvPr>
            <p:ph type="sldImg"/>
          </p:nvPr>
        </p:nvSpPr>
        <p:spPr>
          <a:ln/>
        </p:spPr>
      </p:sp>
      <p:sp>
        <p:nvSpPr>
          <p:cNvPr id="53251"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fr-CA" altLang="en-US" dirty="0">
                <a:latin typeface="Arial" pitchFamily="34" charset="0"/>
                <a:ea typeface="ＭＳ Ｐゴシック" pitchFamily="34" charset="-128"/>
              </a:rPr>
              <a:t>Pour illustrer ces idées, considérons un environnement très simple: le monde de l’aspirateur.</a:t>
            </a:r>
          </a:p>
          <a:p>
            <a:endParaRPr lang="fr-CA" altLang="en-US" dirty="0">
              <a:latin typeface="Arial" pitchFamily="34" charset="0"/>
              <a:ea typeface="ＭＳ Ｐゴシック" pitchFamily="34" charset="-128"/>
            </a:endParaRPr>
          </a:p>
          <a:p>
            <a:r>
              <a:rPr lang="fr-CA" altLang="en-US" dirty="0">
                <a:latin typeface="Arial" pitchFamily="34" charset="0"/>
                <a:ea typeface="ＭＳ Ｐゴシック" pitchFamily="34" charset="-128"/>
              </a:rPr>
              <a:t>L’exemple est tellement simple pour pouvoir décrire facilement les observations et les actions correspondantes.</a:t>
            </a:r>
          </a:p>
          <a:p>
            <a:endParaRPr lang="fr-CA" altLang="en-US" dirty="0">
              <a:latin typeface="Arial" pitchFamily="34" charset="0"/>
              <a:ea typeface="ＭＳ Ｐゴシック" pitchFamily="34" charset="-128"/>
            </a:endParaRPr>
          </a:p>
          <a:p>
            <a:r>
              <a:rPr lang="fr-CA" altLang="en-US" dirty="0">
                <a:latin typeface="Arial" pitchFamily="34" charset="0"/>
                <a:ea typeface="ＭＳ Ｐゴシック" pitchFamily="34" charset="-128"/>
              </a:rPr>
              <a:t>C’est un exemple didactique, facile à étendre pour considérer quelques variations.</a:t>
            </a:r>
          </a:p>
          <a:p>
            <a:endParaRPr lang="fr-CA" altLang="en-US" dirty="0">
              <a:latin typeface="Arial" pitchFamily="34" charset="0"/>
              <a:ea typeface="ＭＳ Ｐゴシック" pitchFamily="34" charset="-128"/>
            </a:endParaRPr>
          </a:p>
          <a:p>
            <a:r>
              <a:rPr lang="fr-CA" altLang="en-US" dirty="0">
                <a:latin typeface="Arial" pitchFamily="34" charset="0"/>
                <a:ea typeface="ＭＳ Ｐゴシック" pitchFamily="34" charset="-128"/>
              </a:rPr>
              <a:t>Le monde de l’aspirateur décrit un robot-aspirateur dans un appartement constitué de deux pièces: A et B.</a:t>
            </a:r>
          </a:p>
          <a:p>
            <a:endParaRPr lang="fr-CA" altLang="en-US" dirty="0">
              <a:latin typeface="Arial" pitchFamily="34" charset="0"/>
              <a:ea typeface="ＭＳ Ｐゴシック" pitchFamily="34" charset="-128"/>
            </a:endParaRPr>
          </a:p>
          <a:p>
            <a:r>
              <a:rPr lang="fr-CA" altLang="en-US" dirty="0">
                <a:latin typeface="Arial" pitchFamily="34" charset="0"/>
                <a:ea typeface="ＭＳ Ｐゴシック" pitchFamily="34" charset="-128"/>
              </a:rPr>
              <a:t>L’aspirateur est un robot muni d’un capteur de localisation lui permettant de savoir dans quelle pièce il se trouve ainsi qu’un capteur pour savoir si le plancher est propre ou sale. </a:t>
            </a:r>
          </a:p>
          <a:p>
            <a:endParaRPr lang="fr-CA" altLang="en-US" dirty="0">
              <a:latin typeface="Arial" pitchFamily="34" charset="0"/>
              <a:ea typeface="ＭＳ Ｐゴシック" pitchFamily="34" charset="-128"/>
            </a:endParaRPr>
          </a:p>
          <a:p>
            <a:r>
              <a:rPr lang="fr-CA" altLang="en-US" dirty="0">
                <a:latin typeface="Arial" pitchFamily="34" charset="0"/>
                <a:ea typeface="ＭＳ Ｐゴシック" pitchFamily="34" charset="-128"/>
              </a:rPr>
              <a:t>Ainsi, une observation est un vecteur contenant deux éléments: la position actuelle et l’état du plancher dans cette position.</a:t>
            </a:r>
          </a:p>
          <a:p>
            <a:endParaRPr lang="fr-CA" altLang="en-US" dirty="0">
              <a:latin typeface="Arial" pitchFamily="34" charset="0"/>
              <a:ea typeface="ＭＳ Ｐゴシック" pitchFamily="34" charset="-128"/>
            </a:endParaRPr>
          </a:p>
          <a:p>
            <a:r>
              <a:rPr lang="fr-CA" altLang="en-US" dirty="0">
                <a:latin typeface="Arial" pitchFamily="34" charset="0"/>
                <a:ea typeface="ＭＳ Ｐゴシック" pitchFamily="34" charset="-128"/>
              </a:rPr>
              <a:t>Le robot peut décider d’aller vers la droite, aller vers la gauche, aspirer ou ne rien faire. Ce sont là donc les actions possibles.</a:t>
            </a:r>
          </a:p>
          <a:p>
            <a:endParaRPr lang="fr-CA" altLang="en-US" dirty="0">
              <a:latin typeface="Arial" pitchFamily="34" charset="0"/>
              <a:ea typeface="ＭＳ Ｐゴシック" pitchFamily="34" charset="-128"/>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Espace réservé de l'image des diapositives 1"/>
          <p:cNvSpPr>
            <a:spLocks noGrp="1" noRot="1" noChangeAspect="1" noTextEdit="1"/>
          </p:cNvSpPr>
          <p:nvPr>
            <p:ph type="sldImg"/>
          </p:nvPr>
        </p:nvSpPr>
        <p:spPr>
          <a:ln/>
        </p:spPr>
      </p:sp>
      <p:sp>
        <p:nvSpPr>
          <p:cNvPr id="53251"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fr-CA" altLang="en-US" dirty="0">
              <a:latin typeface="Arial" pitchFamily="34" charset="0"/>
              <a:ea typeface="ＭＳ Ｐゴシック"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5</a:t>
            </a:fld>
            <a:endParaRPr lang="fr-CA"/>
          </a:p>
        </p:txBody>
      </p:sp>
    </p:spTree>
    <p:extLst>
      <p:ext uri="{BB962C8B-B14F-4D97-AF65-F5344CB8AC3E}">
        <p14:creationId xmlns:p14="http://schemas.microsoft.com/office/powerpoint/2010/main" val="253100541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Espace réservé de l'image des diapositives 1"/>
          <p:cNvSpPr>
            <a:spLocks noGrp="1" noRot="1" noChangeAspect="1" noTextEdit="1"/>
          </p:cNvSpPr>
          <p:nvPr>
            <p:ph type="sldImg"/>
          </p:nvPr>
        </p:nvSpPr>
        <p:spPr>
          <a:ln/>
        </p:spPr>
      </p:sp>
      <p:sp>
        <p:nvSpPr>
          <p:cNvPr id="53251"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fr-CA" altLang="en-US" dirty="0">
              <a:latin typeface="Arial" pitchFamily="34" charset="0"/>
              <a:ea typeface="ＭＳ Ｐゴシック" pitchFamily="34" charset="-128"/>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Espace réservé de l'image des diapositives 1"/>
          <p:cNvSpPr>
            <a:spLocks noGrp="1" noRot="1" noChangeAspect="1" noTextEdit="1"/>
          </p:cNvSpPr>
          <p:nvPr>
            <p:ph type="sldImg"/>
          </p:nvPr>
        </p:nvSpPr>
        <p:spPr>
          <a:ln/>
        </p:spPr>
      </p:sp>
      <p:sp>
        <p:nvSpPr>
          <p:cNvPr id="53251"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fr-CA" altLang="en-US" dirty="0">
                <a:latin typeface="Arial" pitchFamily="34" charset="0"/>
                <a:ea typeface="ＭＳ Ｐゴシック" pitchFamily="34" charset="-128"/>
              </a:rPr>
              <a:t>Explorer l’espace</a:t>
            </a:r>
            <a:r>
              <a:rPr lang="fr-CA" altLang="en-US" baseline="0" dirty="0">
                <a:latin typeface="Arial" pitchFamily="34" charset="0"/>
                <a:ea typeface="ＭＳ Ｐゴシック" pitchFamily="34" charset="-128"/>
              </a:rPr>
              <a:t> des croyances</a:t>
            </a:r>
          </a:p>
          <a:p>
            <a:endParaRPr lang="fr-CA" altLang="en-US" baseline="0" dirty="0">
              <a:latin typeface="Arial" pitchFamily="34" charset="0"/>
              <a:ea typeface="ＭＳ Ｐゴシック" pitchFamily="34" charset="-128"/>
            </a:endParaRPr>
          </a:p>
          <a:p>
            <a:r>
              <a:rPr lang="fr-CA" altLang="en-US" baseline="0" dirty="0">
                <a:latin typeface="Arial" pitchFamily="34" charset="0"/>
                <a:ea typeface="ＭＳ Ｐゴシック" pitchFamily="34" charset="-128"/>
              </a:rPr>
              <a:t>Supposons que le but est d’avoir l’état des lieux propres.</a:t>
            </a:r>
          </a:p>
          <a:p>
            <a:endParaRPr lang="fr-CA" altLang="en-US" baseline="0" dirty="0">
              <a:latin typeface="Arial" pitchFamily="34" charset="0"/>
              <a:ea typeface="ＭＳ Ｐゴシック" pitchFamily="34" charset="-128"/>
            </a:endParaRPr>
          </a:p>
          <a:p>
            <a:r>
              <a:rPr lang="fr-CA" altLang="en-US" baseline="0" dirty="0">
                <a:latin typeface="Arial" pitchFamily="34" charset="0"/>
                <a:ea typeface="ＭＳ Ｐゴシック" pitchFamily="34" charset="-128"/>
              </a:rPr>
              <a:t>Au début l’état initial est n’importe lequel des 8 états possibles. S’il se déplace à droite, le nombre d’états possibles est réduit à 4. S’il aspire, le nombre d’états est réduit à deux. Ainsi de suite, on trouve la solution: séquence d’actions en rouge . </a:t>
            </a:r>
          </a:p>
          <a:p>
            <a:endParaRPr lang="fr-CA" altLang="en-US" baseline="0" dirty="0">
              <a:latin typeface="Arial" pitchFamily="34" charset="0"/>
              <a:ea typeface="ＭＳ Ｐゴシック" pitchFamily="34" charset="-128"/>
            </a:endParaRPr>
          </a:p>
          <a:p>
            <a:r>
              <a:rPr lang="fr-CA" altLang="en-US" baseline="0" dirty="0">
                <a:latin typeface="Arial" pitchFamily="34" charset="0"/>
                <a:ea typeface="ＭＳ Ｐゴシック" pitchFamily="34" charset="-128"/>
              </a:rPr>
              <a:t>Il y a bien sûr d’autres solutions possibles représentées dans le graphe.</a:t>
            </a:r>
            <a:endParaRPr lang="fr-CA" altLang="en-US" dirty="0">
              <a:latin typeface="Arial" pitchFamily="34" charset="0"/>
              <a:ea typeface="ＭＳ Ｐゴシック"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6</a:t>
            </a:fld>
            <a:endParaRPr lang="fr-CA"/>
          </a:p>
        </p:txBody>
      </p:sp>
    </p:spTree>
    <p:extLst>
      <p:ext uri="{BB962C8B-B14F-4D97-AF65-F5344CB8AC3E}">
        <p14:creationId xmlns:p14="http://schemas.microsoft.com/office/powerpoint/2010/main" val="19310380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7</a:t>
            </a:fld>
            <a:endParaRPr lang="fr-CA"/>
          </a:p>
        </p:txBody>
      </p:sp>
    </p:spTree>
    <p:extLst>
      <p:ext uri="{BB962C8B-B14F-4D97-AF65-F5344CB8AC3E}">
        <p14:creationId xmlns:p14="http://schemas.microsoft.com/office/powerpoint/2010/main" val="37391308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8</a:t>
            </a:fld>
            <a:endParaRPr lang="fr-CA"/>
          </a:p>
        </p:txBody>
      </p:sp>
    </p:spTree>
    <p:extLst>
      <p:ext uri="{BB962C8B-B14F-4D97-AF65-F5344CB8AC3E}">
        <p14:creationId xmlns:p14="http://schemas.microsoft.com/office/powerpoint/2010/main" val="35450934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9</a:t>
            </a:fld>
            <a:endParaRPr lang="fr-CA"/>
          </a:p>
        </p:txBody>
      </p:sp>
    </p:spTree>
    <p:extLst>
      <p:ext uri="{BB962C8B-B14F-4D97-AF65-F5344CB8AC3E}">
        <p14:creationId xmlns:p14="http://schemas.microsoft.com/office/powerpoint/2010/main" val="15705562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CA"/>
              <a:t>Cliquez et modifiez le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CA"/>
              <a:t>Cliquez pour modifier le style des sous-titres du masque</a:t>
            </a:r>
          </a:p>
        </p:txBody>
      </p:sp>
      <p:sp>
        <p:nvSpPr>
          <p:cNvPr id="4" name="Espace réservé de la date 3"/>
          <p:cNvSpPr>
            <a:spLocks noGrp="1"/>
          </p:cNvSpPr>
          <p:nvPr>
            <p:ph type="dt" sz="half" idx="10"/>
          </p:nvPr>
        </p:nvSpPr>
        <p:spPr/>
        <p:txBody>
          <a:bodyPr/>
          <a:lstStyle>
            <a:lvl1pPr>
              <a:defRPr/>
            </a:lvl1pPr>
          </a:lstStyle>
          <a:p>
            <a:pPr>
              <a:defRPr/>
            </a:pPr>
            <a:r>
              <a:rPr lang="en-US"/>
              <a:t>IFT615</a:t>
            </a:r>
            <a:endParaRPr lang="fr-CA"/>
          </a:p>
        </p:txBody>
      </p:sp>
      <p:sp>
        <p:nvSpPr>
          <p:cNvPr id="5" name="Espace réservé du pied de page 4"/>
          <p:cNvSpPr>
            <a:spLocks noGrp="1"/>
          </p:cNvSpPr>
          <p:nvPr>
            <p:ph type="ftr" sz="quarter" idx="11"/>
          </p:nvPr>
        </p:nvSpPr>
        <p:spPr/>
        <p:txBody>
          <a:bodyPr/>
          <a:lstStyle>
            <a:lvl1pPr>
              <a:defRPr/>
            </a:lvl1pPr>
          </a:lstStyle>
          <a:p>
            <a:pPr>
              <a:defRPr/>
            </a:pPr>
            <a:r>
              <a:rPr lang="de-DE"/>
              <a:t>Froduald Kabanza</a:t>
            </a:r>
            <a:endParaRPr lang="fr-CA" dirty="0"/>
          </a:p>
        </p:txBody>
      </p:sp>
      <p:sp>
        <p:nvSpPr>
          <p:cNvPr id="6" name="Espace réservé du numéro de diapositive 5"/>
          <p:cNvSpPr>
            <a:spLocks noGrp="1"/>
          </p:cNvSpPr>
          <p:nvPr>
            <p:ph type="sldNum" sz="quarter" idx="12"/>
          </p:nvPr>
        </p:nvSpPr>
        <p:spPr/>
        <p:txBody>
          <a:bodyPr/>
          <a:lstStyle>
            <a:lvl1pPr>
              <a:defRPr/>
            </a:lvl1pPr>
          </a:lstStyle>
          <a:p>
            <a:pPr>
              <a:defRPr/>
            </a:pPr>
            <a:fld id="{EAD41F3D-9BAC-7446-BF7F-94A8A99FCA0D}" type="slidenum">
              <a:rPr lang="fr-CA" smtClean="0"/>
              <a:pPr>
                <a:defRPr/>
              </a:pPr>
              <a:t>‹#›</a:t>
            </a:fld>
            <a:endParaRPr lang="fr-CA"/>
          </a:p>
        </p:txBody>
      </p:sp>
      <p:pic>
        <p:nvPicPr>
          <p:cNvPr id="7" name="Picture 6" descr="Icon&#10;&#10;Description automatically generated with low confidence">
            <a:extLst>
              <a:ext uri="{FF2B5EF4-FFF2-40B4-BE49-F238E27FC236}">
                <a16:creationId xmlns:a16="http://schemas.microsoft.com/office/drawing/2014/main" id="{E6C35373-7272-4165-962A-1CA037CFFB1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9876" y="6064376"/>
            <a:ext cx="1393824" cy="489001"/>
          </a:xfrm>
          <a:prstGeom prst="rect">
            <a:avLst/>
          </a:prstGeom>
        </p:spPr>
      </p:pic>
    </p:spTree>
    <p:extLst>
      <p:ext uri="{BB962C8B-B14F-4D97-AF65-F5344CB8AC3E}">
        <p14:creationId xmlns:p14="http://schemas.microsoft.com/office/powerpoint/2010/main" val="1877467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a:t>Cliquez et modifiez le titre</a:t>
            </a:r>
          </a:p>
        </p:txBody>
      </p:sp>
      <p:sp>
        <p:nvSpPr>
          <p:cNvPr id="3" name="Espace réservé du contenu 2"/>
          <p:cNvSpPr>
            <a:spLocks noGrp="1"/>
          </p:cNvSpPr>
          <p:nvPr>
            <p:ph idx="1"/>
          </p:nvPr>
        </p:nvSpPr>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e la date 3"/>
          <p:cNvSpPr>
            <a:spLocks noGrp="1"/>
          </p:cNvSpPr>
          <p:nvPr>
            <p:ph type="dt" sz="half" idx="10"/>
          </p:nvPr>
        </p:nvSpPr>
        <p:spPr/>
        <p:txBody>
          <a:bodyPr/>
          <a:lstStyle>
            <a:lvl1pPr>
              <a:defRPr/>
            </a:lvl1pPr>
          </a:lstStyle>
          <a:p>
            <a:pPr>
              <a:defRPr/>
            </a:pPr>
            <a:r>
              <a:rPr lang="en-US"/>
              <a:t>IFT615</a:t>
            </a:r>
            <a:endParaRPr lang="fr-CA"/>
          </a:p>
        </p:txBody>
      </p:sp>
      <p:sp>
        <p:nvSpPr>
          <p:cNvPr id="5" name="Espace réservé du pied de page 4"/>
          <p:cNvSpPr>
            <a:spLocks noGrp="1"/>
          </p:cNvSpPr>
          <p:nvPr>
            <p:ph type="ftr" sz="quarter" idx="11"/>
          </p:nvPr>
        </p:nvSpPr>
        <p:spPr/>
        <p:txBody>
          <a:bodyPr/>
          <a:lstStyle>
            <a:lvl1pPr>
              <a:defRPr/>
            </a:lvl1pPr>
          </a:lstStyle>
          <a:p>
            <a:pPr>
              <a:defRPr/>
            </a:pPr>
            <a:r>
              <a:rPr lang="de-DE"/>
              <a:t>Froduald Kabanza</a:t>
            </a:r>
            <a:endParaRPr lang="fr-CA" dirty="0"/>
          </a:p>
        </p:txBody>
      </p:sp>
      <p:sp>
        <p:nvSpPr>
          <p:cNvPr id="6" name="Espace réservé du numéro de diapositive 5"/>
          <p:cNvSpPr>
            <a:spLocks noGrp="1"/>
          </p:cNvSpPr>
          <p:nvPr>
            <p:ph type="sldNum" sz="quarter" idx="12"/>
          </p:nvPr>
        </p:nvSpPr>
        <p:spPr/>
        <p:txBody>
          <a:bodyPr/>
          <a:lstStyle>
            <a:lvl1pPr>
              <a:defRPr/>
            </a:lvl1pPr>
          </a:lstStyle>
          <a:p>
            <a:pPr>
              <a:defRPr/>
            </a:pPr>
            <a:fld id="{C05DAEF3-86EE-1147-AFD2-CF8585D7B3D9}" type="slidenum">
              <a:rPr lang="fr-CA" smtClean="0"/>
              <a:pPr>
                <a:defRPr/>
              </a:pPr>
              <a:t>‹#›</a:t>
            </a:fld>
            <a:endParaRPr lang="fr-CA"/>
          </a:p>
        </p:txBody>
      </p:sp>
    </p:spTree>
    <p:extLst>
      <p:ext uri="{BB962C8B-B14F-4D97-AF65-F5344CB8AC3E}">
        <p14:creationId xmlns:p14="http://schemas.microsoft.com/office/powerpoint/2010/main" val="1057143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CA"/>
              <a:t>Cliquez et modifiez le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CA"/>
              <a:t>Cliquez pour modifier les styles du texte du masque</a:t>
            </a:r>
          </a:p>
        </p:txBody>
      </p:sp>
      <p:sp>
        <p:nvSpPr>
          <p:cNvPr id="4" name="Espace réservé de la date 3"/>
          <p:cNvSpPr>
            <a:spLocks noGrp="1"/>
          </p:cNvSpPr>
          <p:nvPr>
            <p:ph type="dt" sz="half" idx="10"/>
          </p:nvPr>
        </p:nvSpPr>
        <p:spPr/>
        <p:txBody>
          <a:bodyPr/>
          <a:lstStyle>
            <a:lvl1pPr>
              <a:defRPr/>
            </a:lvl1pPr>
          </a:lstStyle>
          <a:p>
            <a:pPr>
              <a:defRPr/>
            </a:pPr>
            <a:r>
              <a:rPr lang="en-US"/>
              <a:t>IFT615</a:t>
            </a:r>
            <a:endParaRPr lang="fr-CA"/>
          </a:p>
        </p:txBody>
      </p:sp>
      <p:sp>
        <p:nvSpPr>
          <p:cNvPr id="5" name="Espace réservé du pied de page 4"/>
          <p:cNvSpPr>
            <a:spLocks noGrp="1"/>
          </p:cNvSpPr>
          <p:nvPr>
            <p:ph type="ftr" sz="quarter" idx="11"/>
          </p:nvPr>
        </p:nvSpPr>
        <p:spPr/>
        <p:txBody>
          <a:bodyPr/>
          <a:lstStyle>
            <a:lvl1pPr>
              <a:defRPr/>
            </a:lvl1pPr>
          </a:lstStyle>
          <a:p>
            <a:pPr>
              <a:defRPr/>
            </a:pPr>
            <a:r>
              <a:rPr lang="de-DE"/>
              <a:t>Froduald Kabanza</a:t>
            </a:r>
            <a:endParaRPr lang="fr-CA" dirty="0"/>
          </a:p>
        </p:txBody>
      </p:sp>
      <p:sp>
        <p:nvSpPr>
          <p:cNvPr id="6" name="Espace réservé du numéro de diapositive 5"/>
          <p:cNvSpPr>
            <a:spLocks noGrp="1"/>
          </p:cNvSpPr>
          <p:nvPr>
            <p:ph type="sldNum" sz="quarter" idx="12"/>
          </p:nvPr>
        </p:nvSpPr>
        <p:spPr/>
        <p:txBody>
          <a:bodyPr/>
          <a:lstStyle>
            <a:lvl1pPr>
              <a:defRPr/>
            </a:lvl1pPr>
          </a:lstStyle>
          <a:p>
            <a:pPr>
              <a:defRPr/>
            </a:pPr>
            <a:fld id="{7050D879-BF2F-3642-AEB1-951FD9604AAF}" type="slidenum">
              <a:rPr lang="fr-CA" smtClean="0"/>
              <a:pPr>
                <a:defRPr/>
              </a:pPr>
              <a:t>‹#›</a:t>
            </a:fld>
            <a:endParaRPr lang="fr-CA"/>
          </a:p>
        </p:txBody>
      </p:sp>
    </p:spTree>
    <p:extLst>
      <p:ext uri="{BB962C8B-B14F-4D97-AF65-F5344CB8AC3E}">
        <p14:creationId xmlns:p14="http://schemas.microsoft.com/office/powerpoint/2010/main" val="3378472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a:t>Cliquez et modifiez le titre</a:t>
            </a:r>
          </a:p>
        </p:txBody>
      </p:sp>
      <p:sp>
        <p:nvSpPr>
          <p:cNvPr id="3" name="Espace réservé du contenu 2"/>
          <p:cNvSpPr>
            <a:spLocks noGrp="1"/>
          </p:cNvSpPr>
          <p:nvPr>
            <p:ph sz="half" idx="1"/>
          </p:nvPr>
        </p:nvSpPr>
        <p:spPr>
          <a:xfrm>
            <a:off x="457200" y="1600200"/>
            <a:ext cx="4038600" cy="4525963"/>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5" name="Espace réservé de la date 3"/>
          <p:cNvSpPr>
            <a:spLocks noGrp="1"/>
          </p:cNvSpPr>
          <p:nvPr>
            <p:ph type="dt" sz="half" idx="10"/>
          </p:nvPr>
        </p:nvSpPr>
        <p:spPr/>
        <p:txBody>
          <a:bodyPr/>
          <a:lstStyle>
            <a:lvl1pPr>
              <a:defRPr/>
            </a:lvl1pPr>
          </a:lstStyle>
          <a:p>
            <a:pPr>
              <a:defRPr/>
            </a:pPr>
            <a:r>
              <a:rPr lang="en-US"/>
              <a:t>IFT615</a:t>
            </a:r>
            <a:endParaRPr lang="fr-CA"/>
          </a:p>
        </p:txBody>
      </p:sp>
      <p:sp>
        <p:nvSpPr>
          <p:cNvPr id="6" name="Espace réservé du pied de page 4"/>
          <p:cNvSpPr>
            <a:spLocks noGrp="1"/>
          </p:cNvSpPr>
          <p:nvPr>
            <p:ph type="ftr" sz="quarter" idx="11"/>
          </p:nvPr>
        </p:nvSpPr>
        <p:spPr/>
        <p:txBody>
          <a:bodyPr/>
          <a:lstStyle>
            <a:lvl1pPr>
              <a:defRPr/>
            </a:lvl1pPr>
          </a:lstStyle>
          <a:p>
            <a:pPr>
              <a:defRPr/>
            </a:pPr>
            <a:r>
              <a:rPr lang="de-DE"/>
              <a:t>Froduald Kabanza</a:t>
            </a:r>
            <a:endParaRPr lang="fr-CA" dirty="0"/>
          </a:p>
        </p:txBody>
      </p:sp>
      <p:sp>
        <p:nvSpPr>
          <p:cNvPr id="7" name="Espace réservé du numéro de diapositive 5"/>
          <p:cNvSpPr>
            <a:spLocks noGrp="1"/>
          </p:cNvSpPr>
          <p:nvPr>
            <p:ph type="sldNum" sz="quarter" idx="12"/>
          </p:nvPr>
        </p:nvSpPr>
        <p:spPr/>
        <p:txBody>
          <a:bodyPr/>
          <a:lstStyle>
            <a:lvl1pPr>
              <a:defRPr/>
            </a:lvl1pPr>
          </a:lstStyle>
          <a:p>
            <a:pPr>
              <a:defRPr/>
            </a:pPr>
            <a:fld id="{375A612A-0751-9E42-95B4-628C007DB0E4}" type="slidenum">
              <a:rPr lang="fr-CA" smtClean="0"/>
              <a:pPr>
                <a:defRPr/>
              </a:pPr>
              <a:t>‹#›</a:t>
            </a:fld>
            <a:endParaRPr lang="fr-CA"/>
          </a:p>
        </p:txBody>
      </p:sp>
    </p:spTree>
    <p:extLst>
      <p:ext uri="{BB962C8B-B14F-4D97-AF65-F5344CB8AC3E}">
        <p14:creationId xmlns:p14="http://schemas.microsoft.com/office/powerpoint/2010/main" val="3265422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a:t>Cliquez et modifiez le titre</a:t>
            </a:r>
          </a:p>
        </p:txBody>
      </p:sp>
      <p:sp>
        <p:nvSpPr>
          <p:cNvPr id="3" name="Espace réservé de la date 3"/>
          <p:cNvSpPr>
            <a:spLocks noGrp="1"/>
          </p:cNvSpPr>
          <p:nvPr>
            <p:ph type="dt" sz="half" idx="10"/>
          </p:nvPr>
        </p:nvSpPr>
        <p:spPr/>
        <p:txBody>
          <a:bodyPr/>
          <a:lstStyle>
            <a:lvl1pPr>
              <a:defRPr/>
            </a:lvl1pPr>
          </a:lstStyle>
          <a:p>
            <a:pPr>
              <a:defRPr/>
            </a:pPr>
            <a:r>
              <a:rPr lang="en-US"/>
              <a:t>IFT615</a:t>
            </a:r>
            <a:endParaRPr lang="fr-CA"/>
          </a:p>
        </p:txBody>
      </p:sp>
      <p:sp>
        <p:nvSpPr>
          <p:cNvPr id="4" name="Espace réservé du pied de page 4"/>
          <p:cNvSpPr>
            <a:spLocks noGrp="1"/>
          </p:cNvSpPr>
          <p:nvPr>
            <p:ph type="ftr" sz="quarter" idx="11"/>
          </p:nvPr>
        </p:nvSpPr>
        <p:spPr/>
        <p:txBody>
          <a:bodyPr/>
          <a:lstStyle>
            <a:lvl1pPr>
              <a:defRPr/>
            </a:lvl1pPr>
          </a:lstStyle>
          <a:p>
            <a:pPr>
              <a:defRPr/>
            </a:pPr>
            <a:r>
              <a:rPr lang="de-DE"/>
              <a:t>Froduald Kabanza</a:t>
            </a:r>
            <a:endParaRPr lang="fr-CA" dirty="0"/>
          </a:p>
        </p:txBody>
      </p:sp>
      <p:sp>
        <p:nvSpPr>
          <p:cNvPr id="5" name="Espace réservé du numéro de diapositive 5"/>
          <p:cNvSpPr>
            <a:spLocks noGrp="1"/>
          </p:cNvSpPr>
          <p:nvPr>
            <p:ph type="sldNum" sz="quarter" idx="12"/>
          </p:nvPr>
        </p:nvSpPr>
        <p:spPr/>
        <p:txBody>
          <a:bodyPr/>
          <a:lstStyle>
            <a:lvl1pPr>
              <a:defRPr/>
            </a:lvl1pPr>
          </a:lstStyle>
          <a:p>
            <a:pPr>
              <a:defRPr/>
            </a:pPr>
            <a:fld id="{553B3F5D-8C14-2B4D-BA4A-C833464EAF83}" type="slidenum">
              <a:rPr lang="fr-CA" smtClean="0"/>
              <a:pPr>
                <a:defRPr/>
              </a:pPr>
              <a:t>‹#›</a:t>
            </a:fld>
            <a:endParaRPr lang="fr-CA"/>
          </a:p>
        </p:txBody>
      </p:sp>
    </p:spTree>
    <p:extLst>
      <p:ext uri="{BB962C8B-B14F-4D97-AF65-F5344CB8AC3E}">
        <p14:creationId xmlns:p14="http://schemas.microsoft.com/office/powerpoint/2010/main" val="1945514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r>
              <a:rPr lang="en-US"/>
              <a:t>IFT615</a:t>
            </a:r>
            <a:endParaRPr lang="fr-CA"/>
          </a:p>
        </p:txBody>
      </p:sp>
      <p:sp>
        <p:nvSpPr>
          <p:cNvPr id="3" name="Espace réservé du pied de page 4"/>
          <p:cNvSpPr>
            <a:spLocks noGrp="1"/>
          </p:cNvSpPr>
          <p:nvPr>
            <p:ph type="ftr" sz="quarter" idx="11"/>
          </p:nvPr>
        </p:nvSpPr>
        <p:spPr/>
        <p:txBody>
          <a:bodyPr/>
          <a:lstStyle>
            <a:lvl1pPr>
              <a:defRPr/>
            </a:lvl1pPr>
          </a:lstStyle>
          <a:p>
            <a:pPr>
              <a:defRPr/>
            </a:pPr>
            <a:r>
              <a:rPr lang="de-DE"/>
              <a:t>Froduald Kabanza</a:t>
            </a:r>
            <a:endParaRPr lang="fr-CA" dirty="0"/>
          </a:p>
        </p:txBody>
      </p:sp>
      <p:sp>
        <p:nvSpPr>
          <p:cNvPr id="4" name="Espace réservé du numéro de diapositive 5"/>
          <p:cNvSpPr>
            <a:spLocks noGrp="1"/>
          </p:cNvSpPr>
          <p:nvPr>
            <p:ph type="sldNum" sz="quarter" idx="12"/>
          </p:nvPr>
        </p:nvSpPr>
        <p:spPr/>
        <p:txBody>
          <a:bodyPr/>
          <a:lstStyle>
            <a:lvl1pPr>
              <a:defRPr/>
            </a:lvl1pPr>
          </a:lstStyle>
          <a:p>
            <a:pPr>
              <a:defRPr/>
            </a:pPr>
            <a:fld id="{B2E2C847-49EC-2741-8CB3-4070EB2432DF}" type="slidenum">
              <a:rPr lang="fr-CA" smtClean="0"/>
              <a:pPr>
                <a:defRPr/>
              </a:pPr>
              <a:t>‹#›</a:t>
            </a:fld>
            <a:endParaRPr lang="fr-CA"/>
          </a:p>
        </p:txBody>
      </p:sp>
    </p:spTree>
    <p:extLst>
      <p:ext uri="{BB962C8B-B14F-4D97-AF65-F5344CB8AC3E}">
        <p14:creationId xmlns:p14="http://schemas.microsoft.com/office/powerpoint/2010/main" val="1921396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7013" y="101600"/>
            <a:ext cx="8683625" cy="990600"/>
          </a:xfrm>
        </p:spPr>
        <p:txBody>
          <a:bodyPr/>
          <a:lstStyle/>
          <a:p>
            <a:r>
              <a:rPr lang="en-US"/>
              <a:t>Click to edit Master title style</a:t>
            </a:r>
            <a:endParaRPr lang="en-CA"/>
          </a:p>
        </p:txBody>
      </p:sp>
      <p:sp>
        <p:nvSpPr>
          <p:cNvPr id="3" name="Text Placeholder 2"/>
          <p:cNvSpPr>
            <a:spLocks noGrp="1"/>
          </p:cNvSpPr>
          <p:nvPr>
            <p:ph type="body" sz="half" idx="1"/>
          </p:nvPr>
        </p:nvSpPr>
        <p:spPr>
          <a:xfrm>
            <a:off x="227013" y="1244600"/>
            <a:ext cx="4265612"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5025" y="1244600"/>
            <a:ext cx="4265613"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Rectangle 8"/>
          <p:cNvSpPr>
            <a:spLocks noGrp="1" noChangeArrowheads="1"/>
          </p:cNvSpPr>
          <p:nvPr>
            <p:ph type="ftr" sz="quarter" idx="10"/>
          </p:nvPr>
        </p:nvSpPr>
        <p:spPr>
          <a:ln/>
        </p:spPr>
        <p:txBody>
          <a:bodyPr/>
          <a:lstStyle>
            <a:lvl1pPr>
              <a:defRPr/>
            </a:lvl1pPr>
          </a:lstStyle>
          <a:p>
            <a:pPr>
              <a:defRPr/>
            </a:pPr>
            <a:r>
              <a:rPr lang="de-DE" dirty="0"/>
              <a:t>Froduald Kabanza</a:t>
            </a:r>
            <a:endParaRPr lang="en-US" dirty="0"/>
          </a:p>
        </p:txBody>
      </p:sp>
      <p:sp>
        <p:nvSpPr>
          <p:cNvPr id="6" name="Rectangle 9"/>
          <p:cNvSpPr>
            <a:spLocks noGrp="1" noChangeArrowheads="1"/>
          </p:cNvSpPr>
          <p:nvPr>
            <p:ph type="sldNum" sz="quarter" idx="11"/>
          </p:nvPr>
        </p:nvSpPr>
        <p:spPr>
          <a:ln/>
        </p:spPr>
        <p:txBody>
          <a:bodyPr/>
          <a:lstStyle>
            <a:lvl1pPr>
              <a:defRPr/>
            </a:lvl1pPr>
          </a:lstStyle>
          <a:p>
            <a:pPr>
              <a:defRPr/>
            </a:pPr>
            <a:fld id="{E2740D7F-A482-324D-ADA5-028324E12809}" type="slidenum">
              <a:rPr lang="en-US"/>
              <a:pPr>
                <a:defRPr/>
              </a:pPr>
              <a:t>‹#›</a:t>
            </a:fld>
            <a:endParaRPr lang="en-US"/>
          </a:p>
        </p:txBody>
      </p:sp>
      <p:sp>
        <p:nvSpPr>
          <p:cNvPr id="7" name="Rectangle 10"/>
          <p:cNvSpPr>
            <a:spLocks noGrp="1" noChangeArrowheads="1"/>
          </p:cNvSpPr>
          <p:nvPr>
            <p:ph type="dt" sz="half" idx="12"/>
          </p:nvPr>
        </p:nvSpPr>
        <p:spPr>
          <a:ln/>
        </p:spPr>
        <p:txBody>
          <a:bodyPr/>
          <a:lstStyle>
            <a:lvl1pPr>
              <a:defRPr/>
            </a:lvl1pPr>
          </a:lstStyle>
          <a:p>
            <a:pPr>
              <a:defRPr/>
            </a:pPr>
            <a:r>
              <a:rPr lang="fr-CA"/>
              <a:t>IFT615</a:t>
            </a:r>
            <a:endParaRPr lang="en-US"/>
          </a:p>
        </p:txBody>
      </p:sp>
    </p:spTree>
    <p:extLst>
      <p:ext uri="{BB962C8B-B14F-4D97-AF65-F5344CB8AC3E}">
        <p14:creationId xmlns:p14="http://schemas.microsoft.com/office/powerpoint/2010/main" val="1400530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3970" name="Espace réservé du titre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fr-CA"/>
              <a:t>Cliquez et modifiez le titre</a:t>
            </a:r>
          </a:p>
        </p:txBody>
      </p:sp>
      <p:sp>
        <p:nvSpPr>
          <p:cNvPr id="83971" name="Espace réservé du texte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e la date 3"/>
          <p:cNvSpPr>
            <a:spLocks noGrp="1"/>
          </p:cNvSpPr>
          <p:nvPr>
            <p:ph type="dt" sz="half" idx="2"/>
          </p:nvPr>
        </p:nvSpPr>
        <p:spPr>
          <a:xfrm>
            <a:off x="403225" y="6438900"/>
            <a:ext cx="1763713" cy="365125"/>
          </a:xfrm>
          <a:prstGeom prst="rect">
            <a:avLst/>
          </a:prstGeom>
        </p:spPr>
        <p:txBody>
          <a:bodyPr vert="horz" lIns="91440" tIns="45720" rIns="91440" bIns="45720" rtlCol="0" anchor="ctr"/>
          <a:lstStyle>
            <a:lvl1pPr algn="l">
              <a:defRPr sz="1400" smtClean="0">
                <a:solidFill>
                  <a:schemeClr val="tx1"/>
                </a:solidFill>
                <a:latin typeface="Calibri"/>
              </a:defRPr>
            </a:lvl1pPr>
          </a:lstStyle>
          <a:p>
            <a:pPr>
              <a:defRPr/>
            </a:pPr>
            <a:r>
              <a:rPr lang="en-US"/>
              <a:t>IFT615</a:t>
            </a:r>
            <a:endParaRPr lang="fr-CA"/>
          </a:p>
        </p:txBody>
      </p:sp>
      <p:sp>
        <p:nvSpPr>
          <p:cNvPr id="5" name="Espace réservé du pied de page 4"/>
          <p:cNvSpPr>
            <a:spLocks noGrp="1"/>
          </p:cNvSpPr>
          <p:nvPr>
            <p:ph type="ftr" sz="quarter" idx="3"/>
          </p:nvPr>
        </p:nvSpPr>
        <p:spPr>
          <a:xfrm>
            <a:off x="3173413" y="6438900"/>
            <a:ext cx="2895600" cy="365125"/>
          </a:xfrm>
          <a:prstGeom prst="rect">
            <a:avLst/>
          </a:prstGeom>
        </p:spPr>
        <p:txBody>
          <a:bodyPr vert="horz" lIns="91440" tIns="45720" rIns="91440" bIns="45720" rtlCol="0" anchor="ctr"/>
          <a:lstStyle>
            <a:lvl1pPr algn="ctr">
              <a:defRPr sz="1400" smtClean="0">
                <a:solidFill>
                  <a:schemeClr val="tx1"/>
                </a:solidFill>
                <a:latin typeface="Calibri"/>
              </a:defRPr>
            </a:lvl1pPr>
          </a:lstStyle>
          <a:p>
            <a:pPr>
              <a:defRPr/>
            </a:pPr>
            <a:r>
              <a:rPr lang="de-DE"/>
              <a:t>Froduald Kabanza</a:t>
            </a:r>
            <a:endParaRPr lang="fr-CA" dirty="0"/>
          </a:p>
        </p:txBody>
      </p:sp>
      <p:sp>
        <p:nvSpPr>
          <p:cNvPr id="6" name="Espace réservé du numéro de diapositive 5"/>
          <p:cNvSpPr>
            <a:spLocks noGrp="1"/>
          </p:cNvSpPr>
          <p:nvPr>
            <p:ph type="sldNum" sz="quarter" idx="4"/>
          </p:nvPr>
        </p:nvSpPr>
        <p:spPr>
          <a:xfrm>
            <a:off x="6584950" y="6438900"/>
            <a:ext cx="2133600" cy="365125"/>
          </a:xfrm>
          <a:prstGeom prst="rect">
            <a:avLst/>
          </a:prstGeom>
        </p:spPr>
        <p:txBody>
          <a:bodyPr vert="horz" lIns="91440" tIns="45720" rIns="91440" bIns="45720" rtlCol="0" anchor="ctr"/>
          <a:lstStyle>
            <a:lvl1pPr algn="r">
              <a:defRPr sz="1400" smtClean="0">
                <a:solidFill>
                  <a:schemeClr val="tx1"/>
                </a:solidFill>
                <a:latin typeface="Calibri"/>
              </a:defRPr>
            </a:lvl1pPr>
          </a:lstStyle>
          <a:p>
            <a:pPr>
              <a:defRPr/>
            </a:pPr>
            <a:fld id="{ECA1FEA8-78C4-8E41-8F2A-F8A0CB1C1384}" type="slidenum">
              <a:rPr lang="fr-CA" smtClean="0"/>
              <a:pPr>
                <a:defRPr/>
              </a:pPr>
              <a:t>‹#›</a:t>
            </a:fld>
            <a:endParaRPr lang="fr-CA"/>
          </a:p>
        </p:txBody>
      </p:sp>
      <p:sp>
        <p:nvSpPr>
          <p:cNvPr id="1031" name="ZoneTexte 9"/>
          <p:cNvSpPr txBox="1">
            <a:spLocks noChangeArrowheads="1"/>
          </p:cNvSpPr>
          <p:nvPr/>
        </p:nvSpPr>
        <p:spPr bwMode="auto">
          <a:xfrm>
            <a:off x="7907338" y="6607175"/>
            <a:ext cx="185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defRPr/>
            </a:pPr>
            <a:endParaRPr lang="en-CA" sz="1800"/>
          </a:p>
        </p:txBody>
      </p:sp>
      <p:sp>
        <p:nvSpPr>
          <p:cNvPr id="83976" name="Rectangle 6"/>
          <p:cNvSpPr>
            <a:spLocks noChangeArrowheads="1"/>
          </p:cNvSpPr>
          <p:nvPr/>
        </p:nvSpPr>
        <p:spPr bwMode="auto">
          <a:xfrm>
            <a:off x="428625" y="6419850"/>
            <a:ext cx="87153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CA" b="1"/>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1" r:id="rId5"/>
    <p:sldLayoutId id="2147483682" r:id="rId6"/>
    <p:sldLayoutId id="2147483683" r:id="rId7"/>
  </p:sldLayoutIdLst>
  <p:hf hdr="0"/>
  <p:txStyles>
    <p:titleStyle>
      <a:lvl1pPr algn="ctr" defTabSz="457200" rtl="0" eaLnBrk="1" fontAlgn="base" hangingPunct="1">
        <a:spcBef>
          <a:spcPct val="0"/>
        </a:spcBef>
        <a:spcAft>
          <a:spcPct val="0"/>
        </a:spcAft>
        <a:defRPr sz="3200" b="1" kern="1200">
          <a:solidFill>
            <a:schemeClr val="accent1">
              <a:lumMod val="50000"/>
            </a:schemeClr>
          </a:solidFill>
          <a:latin typeface="Arial"/>
          <a:ea typeface="ＭＳ Ｐゴシック" charset="0"/>
          <a:cs typeface="ＭＳ Ｐゴシック" charset="0"/>
        </a:defRPr>
      </a:lvl1pPr>
      <a:lvl2pPr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2pPr>
      <a:lvl3pPr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3pPr>
      <a:lvl4pPr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4pPr>
      <a:lvl5pPr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5pPr>
      <a:lvl6pPr marL="4572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6pPr>
      <a:lvl7pPr marL="9144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7pPr>
      <a:lvl8pPr marL="13716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8pPr>
      <a:lvl9pPr marL="18288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CA"/>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www.aaai.org/ocs/index.php/SOCS/SOCS10/paper/viewFile/2073/2500"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www.aaai.org/ocs/index.php/SOCS/SOCS10/paper/viewFile/2073/2500"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www.aaai.org/ocs/index.php/SOCS/SOCS10/paper/viewFile/2073/2500"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41.xml"/><Relationship Id="rId1" Type="http://schemas.openxmlformats.org/officeDocument/2006/relationships/slideLayout" Target="../slideLayouts/slideLayout5.xml"/><Relationship Id="rId6" Type="http://schemas.openxmlformats.org/officeDocument/2006/relationships/image" Target="../media/image13.emf"/><Relationship Id="rId5" Type="http://schemas.openxmlformats.org/officeDocument/2006/relationships/image" Target="../media/image12.emf"/><Relationship Id="rId4" Type="http://schemas.openxmlformats.org/officeDocument/2006/relationships/image" Target="../media/image11.emf"/></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5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50B0FB34-D872-45C2-9416-85ECF442F569}"/>
              </a:ext>
            </a:extLst>
          </p:cNvPr>
          <p:cNvSpPr>
            <a:spLocks noGrp="1" noChangeArrowheads="1"/>
          </p:cNvSpPr>
          <p:nvPr>
            <p:ph type="ctrTitle"/>
          </p:nvPr>
        </p:nvSpPr>
        <p:spPr>
          <a:xfrm>
            <a:off x="819149" y="1280208"/>
            <a:ext cx="7832481" cy="2957683"/>
          </a:xfrm>
        </p:spPr>
        <p:txBody>
          <a:bodyPr/>
          <a:lstStyle/>
          <a:p>
            <a:pPr>
              <a:spcBef>
                <a:spcPts val="0"/>
              </a:spcBef>
              <a:spcAft>
                <a:spcPts val="0"/>
              </a:spcAft>
            </a:pPr>
            <a:r>
              <a:rPr lang="fr-CA" altLang="en-US" dirty="0">
                <a:ea typeface="ＭＳ Ｐゴシック" pitchFamily="34" charset="-128"/>
              </a:rPr>
              <a:t>IFT 615 – Intelligence Artificielle</a:t>
            </a:r>
            <a:br>
              <a:rPr lang="fr-CA" altLang="en-US" sz="2000" dirty="0">
                <a:solidFill>
                  <a:schemeClr val="tx1"/>
                </a:solidFill>
                <a:ea typeface="ＭＳ Ｐゴシック" pitchFamily="34" charset="-128"/>
              </a:rPr>
            </a:br>
            <a:br>
              <a:rPr lang="fr-CA" altLang="en-US" sz="2000" dirty="0">
                <a:solidFill>
                  <a:schemeClr val="tx1"/>
                </a:solidFill>
                <a:ea typeface="ＭＳ Ｐゴシック" pitchFamily="34" charset="-128"/>
              </a:rPr>
            </a:br>
            <a:br>
              <a:rPr lang="fr-CA" altLang="en-US" sz="2400" dirty="0">
                <a:ea typeface="ＭＳ Ｐゴシック" pitchFamily="34" charset="-128"/>
              </a:rPr>
            </a:br>
            <a:r>
              <a:rPr lang="fr-CA" altLang="en-US" sz="2400" dirty="0">
                <a:ea typeface="ＭＳ Ｐゴシック" pitchFamily="34" charset="-128"/>
              </a:rPr>
              <a:t>Recherche heuristique globale</a:t>
            </a:r>
            <a:br>
              <a:rPr lang="fr-CA" altLang="en-US" sz="2400" dirty="0">
                <a:ea typeface="ＭＳ Ｐゴシック" pitchFamily="34" charset="-128"/>
              </a:rPr>
            </a:br>
            <a:endParaRPr lang="fr-CA" altLang="en-US" sz="2400" dirty="0">
              <a:solidFill>
                <a:schemeClr val="accent2">
                  <a:lumMod val="75000"/>
                </a:schemeClr>
              </a:solidFill>
              <a:ea typeface="ＭＳ Ｐゴシック" pitchFamily="34" charset="-128"/>
            </a:endParaRPr>
          </a:p>
        </p:txBody>
      </p:sp>
      <p:sp>
        <p:nvSpPr>
          <p:cNvPr id="7" name="Rectangle 3">
            <a:extLst>
              <a:ext uri="{FF2B5EF4-FFF2-40B4-BE49-F238E27FC236}">
                <a16:creationId xmlns:a16="http://schemas.microsoft.com/office/drawing/2014/main" id="{9D9D7E22-6E14-4E34-957C-A91469454C2C}"/>
              </a:ext>
            </a:extLst>
          </p:cNvPr>
          <p:cNvSpPr>
            <a:spLocks noGrp="1" noChangeArrowheads="1"/>
          </p:cNvSpPr>
          <p:nvPr>
            <p:ph type="subTitle" idx="1"/>
          </p:nvPr>
        </p:nvSpPr>
        <p:spPr>
          <a:xfrm>
            <a:off x="1107830" y="4453842"/>
            <a:ext cx="7543800" cy="1123950"/>
          </a:xfrm>
        </p:spPr>
        <p:txBody>
          <a:bodyPr/>
          <a:lstStyle/>
          <a:p>
            <a:pPr algn="l"/>
            <a:r>
              <a:rPr lang="fr-CA" altLang="en-US" sz="2000" dirty="0">
                <a:latin typeface="Calibri" pitchFamily="34" charset="0"/>
                <a:ea typeface="ＭＳ Ｐゴシック" pitchFamily="34" charset="-128"/>
              </a:rPr>
              <a:t>Professeur: Froduald Kabanza</a:t>
            </a:r>
          </a:p>
          <a:p>
            <a:pPr algn="l"/>
            <a:r>
              <a:rPr lang="fr-CA" altLang="en-US" sz="2000" dirty="0">
                <a:latin typeface="Calibri" pitchFamily="34" charset="0"/>
                <a:ea typeface="ＭＳ Ｐゴシック" pitchFamily="34" charset="-128"/>
              </a:rPr>
              <a:t>Assistants: D’Jeff Nkashama</a:t>
            </a:r>
          </a:p>
          <a:p>
            <a:endParaRPr lang="fr-CA" altLang="en-US" sz="2000" dirty="0">
              <a:latin typeface="Calibri" pitchFamily="34" charset="0"/>
              <a:ea typeface="ＭＳ Ｐゴシック" pitchFamily="34" charset="-128"/>
            </a:endParaRPr>
          </a:p>
        </p:txBody>
      </p:sp>
    </p:spTree>
    <p:extLst>
      <p:ext uri="{BB962C8B-B14F-4D97-AF65-F5344CB8AC3E}">
        <p14:creationId xmlns:p14="http://schemas.microsoft.com/office/powerpoint/2010/main" val="154423500"/>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CA" dirty="0"/>
              <a:t>Résolution de problème par une recherche heuristique dans un graphe</a:t>
            </a:r>
          </a:p>
        </p:txBody>
      </p:sp>
      <p:sp>
        <p:nvSpPr>
          <p:cNvPr id="3" name="Espace réservé du contenu 2"/>
          <p:cNvSpPr>
            <a:spLocks noGrp="1"/>
          </p:cNvSpPr>
          <p:nvPr>
            <p:ph idx="1"/>
          </p:nvPr>
        </p:nvSpPr>
        <p:spPr/>
        <p:txBody>
          <a:bodyPr>
            <a:normAutofit/>
          </a:bodyPr>
          <a:lstStyle/>
          <a:p>
            <a:r>
              <a:rPr lang="fr-CA" dirty="0"/>
              <a:t>La recherche heuristique est à la base de beaucoup d’approches en IA</a:t>
            </a:r>
          </a:p>
          <a:p>
            <a:endParaRPr lang="fr-CA" dirty="0"/>
          </a:p>
          <a:p>
            <a:r>
              <a:rPr lang="fr-CA" dirty="0"/>
              <a:t>Le graphe est défini récursivement (plutôt qu’explicitement)</a:t>
            </a:r>
          </a:p>
          <a:p>
            <a:endParaRPr lang="fr-CA" dirty="0"/>
          </a:p>
          <a:p>
            <a:r>
              <a:rPr lang="fr-CA" dirty="0"/>
              <a:t>Une heuristique est utilisée pour guider la recherche</a:t>
            </a:r>
            <a:r>
              <a:rPr lang="fr-FR" dirty="0"/>
              <a:t> :</a:t>
            </a:r>
            <a:endParaRPr lang="fr-CA" dirty="0"/>
          </a:p>
          <a:p>
            <a:pPr lvl="1"/>
            <a:r>
              <a:rPr lang="fr-CA" dirty="0"/>
              <a:t>les heuristiques exploitent les connaissances du domaine d’application</a:t>
            </a:r>
          </a:p>
        </p:txBody>
      </p:sp>
      <p:sp>
        <p:nvSpPr>
          <p:cNvPr id="5" name="Espace réservé de la date 4"/>
          <p:cNvSpPr>
            <a:spLocks noGrp="1"/>
          </p:cNvSpPr>
          <p:nvPr>
            <p:ph type="dt" sz="half" idx="10"/>
          </p:nvPr>
        </p:nvSpPr>
        <p:spPr/>
        <p:txBody>
          <a:bodyPr/>
          <a:lstStyle/>
          <a:p>
            <a:r>
              <a:rPr lang="fr-CA"/>
              <a:t>IFT615</a:t>
            </a:r>
          </a:p>
        </p:txBody>
      </p:sp>
      <p:sp>
        <p:nvSpPr>
          <p:cNvPr id="6" name="Espace réservé du numéro de diapositive 5"/>
          <p:cNvSpPr>
            <a:spLocks noGrp="1"/>
          </p:cNvSpPr>
          <p:nvPr>
            <p:ph type="sldNum" sz="quarter" idx="12"/>
          </p:nvPr>
        </p:nvSpPr>
        <p:spPr/>
        <p:txBody>
          <a:bodyPr/>
          <a:lstStyle/>
          <a:p>
            <a:fld id="{6955B7EA-E0F1-9E45-AF6A-7A9BD82D9F1F}" type="slidenum">
              <a:rPr lang="fr-CA" smtClean="0"/>
              <a:pPr/>
              <a:t>10</a:t>
            </a:fld>
            <a:endParaRPr lang="fr-CA"/>
          </a:p>
        </p:txBody>
      </p:sp>
      <p:sp>
        <p:nvSpPr>
          <p:cNvPr id="7" name="Espace réservé du pied de page 6"/>
          <p:cNvSpPr>
            <a:spLocks noGrp="1"/>
          </p:cNvSpPr>
          <p:nvPr>
            <p:ph type="ftr" sz="quarter" idx="11"/>
          </p:nvPr>
        </p:nvSpPr>
        <p:spPr/>
        <p:txBody>
          <a:bodyPr/>
          <a:lstStyle/>
          <a:p>
            <a:r>
              <a:rPr lang="de-DE" dirty="0"/>
              <a:t>Froduald Kabanza</a:t>
            </a:r>
            <a:endParaRPr lang="fr-CA"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52050"/>
          </a:xfrm>
        </p:spPr>
        <p:txBody>
          <a:bodyPr>
            <a:noAutofit/>
          </a:bodyPr>
          <a:lstStyle/>
          <a:p>
            <a:r>
              <a:rPr lang="fr-CA" dirty="0"/>
              <a:t>Problème de recherche dans un graphe</a:t>
            </a:r>
          </a:p>
        </p:txBody>
      </p:sp>
      <p:sp>
        <p:nvSpPr>
          <p:cNvPr id="3" name="Espace réservé du contenu 2"/>
          <p:cNvSpPr>
            <a:spLocks noGrp="1"/>
          </p:cNvSpPr>
          <p:nvPr>
            <p:ph idx="1"/>
          </p:nvPr>
        </p:nvSpPr>
        <p:spPr>
          <a:xfrm>
            <a:off x="457200" y="1241268"/>
            <a:ext cx="8229600" cy="5198212"/>
          </a:xfrm>
        </p:spPr>
        <p:txBody>
          <a:bodyPr>
            <a:normAutofit lnSpcReduction="10000"/>
          </a:bodyPr>
          <a:lstStyle/>
          <a:p>
            <a:r>
              <a:rPr lang="fr-CA" dirty="0"/>
              <a:t>Algorithme de recherche dans un graphe</a:t>
            </a:r>
          </a:p>
          <a:p>
            <a:pPr lvl="1"/>
            <a:r>
              <a:rPr lang="fr-CA" dirty="0"/>
              <a:t>Entrées</a:t>
            </a:r>
            <a:r>
              <a:rPr lang="fr-FR" dirty="0"/>
              <a:t> :</a:t>
            </a:r>
            <a:endParaRPr lang="fr-CA" dirty="0"/>
          </a:p>
          <a:p>
            <a:pPr lvl="2"/>
            <a:r>
              <a:rPr lang="fr-CA" sz="1700" dirty="0"/>
              <a:t>un </a:t>
            </a:r>
            <a:r>
              <a:rPr lang="fr-CA" sz="1700" b="1" dirty="0"/>
              <a:t>nœud initial</a:t>
            </a:r>
          </a:p>
          <a:p>
            <a:pPr lvl="2"/>
            <a:r>
              <a:rPr lang="fr-CA" sz="1700" dirty="0"/>
              <a:t>une </a:t>
            </a:r>
            <a:r>
              <a:rPr lang="fr-CA" sz="1700" b="1" dirty="0"/>
              <a:t>fonction objective </a:t>
            </a:r>
            <a:r>
              <a:rPr lang="fr-CA" sz="1700" b="1" i="1" dirty="0"/>
              <a:t>goal</a:t>
            </a:r>
            <a:r>
              <a:rPr lang="fr-CA" sz="1700" b="1" dirty="0"/>
              <a:t>(</a:t>
            </a:r>
            <a:r>
              <a:rPr lang="fr-CA" sz="1700" b="1" i="1" dirty="0"/>
              <a:t>n</a:t>
            </a:r>
            <a:r>
              <a:rPr lang="fr-CA" sz="1700" b="1" dirty="0"/>
              <a:t>)</a:t>
            </a:r>
            <a:r>
              <a:rPr lang="fr-CA" sz="1700" dirty="0"/>
              <a:t> qui retourne </a:t>
            </a:r>
            <a:r>
              <a:rPr lang="fr-CA" sz="1700" i="1" dirty="0" err="1"/>
              <a:t>true</a:t>
            </a:r>
            <a:r>
              <a:rPr lang="fr-CA" sz="1700" dirty="0"/>
              <a:t> si le but est atteint</a:t>
            </a:r>
          </a:p>
          <a:p>
            <a:pPr lvl="2"/>
            <a:r>
              <a:rPr lang="fr-CA" sz="1700" dirty="0"/>
              <a:t>une </a:t>
            </a:r>
            <a:r>
              <a:rPr lang="fr-CA" sz="1700" b="1" dirty="0"/>
              <a:t>fonction de transition </a:t>
            </a:r>
            <a:r>
              <a:rPr lang="fr-CA" sz="1700" b="1" i="1" dirty="0"/>
              <a:t>transitions</a:t>
            </a:r>
            <a:r>
              <a:rPr lang="fr-CA" sz="1700" b="1" dirty="0"/>
              <a:t>(</a:t>
            </a:r>
            <a:r>
              <a:rPr lang="fr-CA" sz="1700" b="1" i="1" dirty="0"/>
              <a:t>n</a:t>
            </a:r>
            <a:r>
              <a:rPr lang="fr-CA" sz="1700" b="1" dirty="0"/>
              <a:t>) </a:t>
            </a:r>
            <a:r>
              <a:rPr lang="fr-CA" sz="1700" dirty="0"/>
              <a:t>qui retourne les nœuds successeurs de </a:t>
            </a:r>
            <a:r>
              <a:rPr lang="fr-CA" sz="1700" i="1" dirty="0"/>
              <a:t>n</a:t>
            </a:r>
            <a:endParaRPr lang="fr-CA" sz="1700" dirty="0"/>
          </a:p>
          <a:p>
            <a:pPr lvl="2"/>
            <a:r>
              <a:rPr lang="fr-CA" sz="1700" dirty="0"/>
              <a:t>une </a:t>
            </a:r>
            <a:r>
              <a:rPr lang="fr-CA" sz="1700" b="1" dirty="0"/>
              <a:t>fonction de coût </a:t>
            </a:r>
            <a:r>
              <a:rPr lang="fr-CA" sz="1700" b="1" i="1" dirty="0"/>
              <a:t>c</a:t>
            </a:r>
            <a:r>
              <a:rPr lang="fr-CA" sz="1700" b="1" dirty="0"/>
              <a:t>(</a:t>
            </a:r>
            <a:r>
              <a:rPr lang="fr-CA" sz="1700" b="1" i="1" dirty="0" err="1"/>
              <a:t>n</a:t>
            </a:r>
            <a:r>
              <a:rPr lang="fr-CA" sz="1700" b="1" dirty="0" err="1"/>
              <a:t>,</a:t>
            </a:r>
            <a:r>
              <a:rPr lang="fr-CA" sz="1700" b="1" i="1" dirty="0" err="1"/>
              <a:t>n</a:t>
            </a:r>
            <a:r>
              <a:rPr lang="fr-CA" sz="1700" b="1" dirty="0"/>
              <a:t>’) </a:t>
            </a:r>
            <a:r>
              <a:rPr lang="fr-CA" sz="1700" dirty="0"/>
              <a:t>strictement positive, qui retourne le coût de passer </a:t>
            </a:r>
            <a:br>
              <a:rPr lang="fr-CA" sz="1700" dirty="0"/>
            </a:br>
            <a:r>
              <a:rPr lang="fr-CA" sz="1700" dirty="0"/>
              <a:t>de </a:t>
            </a:r>
            <a:r>
              <a:rPr lang="fr-CA" sz="1700" i="1" dirty="0"/>
              <a:t>n</a:t>
            </a:r>
            <a:r>
              <a:rPr lang="fr-CA" sz="1700" dirty="0"/>
              <a:t> à </a:t>
            </a:r>
            <a:r>
              <a:rPr lang="fr-CA" sz="1700" i="1" dirty="0"/>
              <a:t>n</a:t>
            </a:r>
            <a:r>
              <a:rPr lang="fr-CA" sz="1700" dirty="0"/>
              <a:t>’</a:t>
            </a:r>
            <a:r>
              <a:rPr lang="fr-CA" sz="1700" baseline="-25000" dirty="0"/>
              <a:t> </a:t>
            </a:r>
            <a:r>
              <a:rPr lang="fr-CA" sz="1700" dirty="0"/>
              <a:t>(permet de considérer le cas avec coûts variables) </a:t>
            </a:r>
          </a:p>
          <a:p>
            <a:pPr lvl="1"/>
            <a:r>
              <a:rPr lang="fr-CA" dirty="0"/>
              <a:t>Sortie</a:t>
            </a:r>
            <a:r>
              <a:rPr lang="fr-FR" dirty="0"/>
              <a:t> :</a:t>
            </a:r>
            <a:endParaRPr lang="fr-CA" dirty="0"/>
          </a:p>
          <a:p>
            <a:pPr lvl="2"/>
            <a:r>
              <a:rPr lang="fr-CA" sz="1700" dirty="0"/>
              <a:t>un chemin dans un graphe (séquence nœuds / arrêtes)</a:t>
            </a:r>
          </a:p>
          <a:p>
            <a:pPr lvl="1"/>
            <a:r>
              <a:rPr lang="fr-CA" dirty="0"/>
              <a:t>Le </a:t>
            </a:r>
            <a:r>
              <a:rPr lang="fr-CA" b="1" dirty="0"/>
              <a:t>coût d’un chemin </a:t>
            </a:r>
            <a:r>
              <a:rPr lang="fr-CA" dirty="0"/>
              <a:t>est la </a:t>
            </a:r>
            <a:r>
              <a:rPr lang="fr-CA" b="1" dirty="0"/>
              <a:t>somme des coûts des arrêtes</a:t>
            </a:r>
            <a:r>
              <a:rPr lang="fr-CA" dirty="0"/>
              <a:t> dans le graphe</a:t>
            </a:r>
          </a:p>
          <a:p>
            <a:pPr lvl="1"/>
            <a:r>
              <a:rPr lang="fr-CA" dirty="0"/>
              <a:t>Il peut y avoir plusieurs nœuds qui satisfont le but</a:t>
            </a:r>
          </a:p>
          <a:p>
            <a:r>
              <a:rPr lang="fr-CA" dirty="0"/>
              <a:t>Enjeux</a:t>
            </a:r>
            <a:r>
              <a:rPr lang="fr-FR" dirty="0"/>
              <a:t> :</a:t>
            </a:r>
            <a:endParaRPr lang="fr-CA" dirty="0"/>
          </a:p>
          <a:p>
            <a:pPr lvl="1"/>
            <a:r>
              <a:rPr lang="fr-CA" dirty="0"/>
              <a:t>trouver un chemin solution, ou</a:t>
            </a:r>
          </a:p>
          <a:p>
            <a:pPr lvl="1"/>
            <a:r>
              <a:rPr lang="fr-CA" dirty="0"/>
              <a:t>trouver un chemin optimal, ou</a:t>
            </a:r>
          </a:p>
          <a:p>
            <a:pPr lvl="1"/>
            <a:r>
              <a:rPr lang="fr-CA" dirty="0"/>
              <a:t>trouver rapidement un chemin (compromis sur l’optimalité)</a:t>
            </a:r>
          </a:p>
        </p:txBody>
      </p:sp>
      <p:sp>
        <p:nvSpPr>
          <p:cNvPr id="5" name="Espace réservé de la date 4"/>
          <p:cNvSpPr>
            <a:spLocks noGrp="1"/>
          </p:cNvSpPr>
          <p:nvPr>
            <p:ph type="dt" sz="half" idx="10"/>
          </p:nvPr>
        </p:nvSpPr>
        <p:spPr/>
        <p:txBody>
          <a:bodyPr/>
          <a:lstStyle/>
          <a:p>
            <a:r>
              <a:rPr lang="fr-CA"/>
              <a:t>IFT615</a:t>
            </a:r>
          </a:p>
        </p:txBody>
      </p:sp>
      <p:sp>
        <p:nvSpPr>
          <p:cNvPr id="6" name="Espace réservé du numéro de diapositive 5"/>
          <p:cNvSpPr>
            <a:spLocks noGrp="1"/>
          </p:cNvSpPr>
          <p:nvPr>
            <p:ph type="sldNum" sz="quarter" idx="12"/>
          </p:nvPr>
        </p:nvSpPr>
        <p:spPr/>
        <p:txBody>
          <a:bodyPr/>
          <a:lstStyle/>
          <a:p>
            <a:fld id="{6955B7EA-E0F1-9E45-AF6A-7A9BD82D9F1F}" type="slidenum">
              <a:rPr lang="fr-CA" smtClean="0"/>
              <a:pPr/>
              <a:t>11</a:t>
            </a:fld>
            <a:endParaRPr lang="fr-CA"/>
          </a:p>
        </p:txBody>
      </p:sp>
      <p:sp>
        <p:nvSpPr>
          <p:cNvPr id="7" name="Espace réservé du pied de page 6"/>
          <p:cNvSpPr>
            <a:spLocks noGrp="1"/>
          </p:cNvSpPr>
          <p:nvPr>
            <p:ph type="ftr" sz="quarter" idx="11"/>
          </p:nvPr>
        </p:nvSpPr>
        <p:spPr/>
        <p:txBody>
          <a:bodyPr/>
          <a:lstStyle/>
          <a:p>
            <a:r>
              <a:rPr lang="de-DE" dirty="0"/>
              <a:t>Froduald Kabanza</a:t>
            </a:r>
            <a:endParaRPr lang="fr-CA"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CA" sz="3600" dirty="0"/>
              <a:t>Exemple</a:t>
            </a:r>
            <a:r>
              <a:rPr lang="fr-FR" sz="3600" dirty="0"/>
              <a:t> :</a:t>
            </a:r>
            <a:r>
              <a:rPr lang="fr-CA" sz="3600" dirty="0"/>
              <a:t> trouver chemin dans une ville</a:t>
            </a:r>
          </a:p>
        </p:txBody>
      </p:sp>
      <p:sp>
        <p:nvSpPr>
          <p:cNvPr id="5" name="Rectangle 3"/>
          <p:cNvSpPr txBox="1">
            <a:spLocks noChangeArrowheads="1"/>
          </p:cNvSpPr>
          <p:nvPr/>
        </p:nvSpPr>
        <p:spPr bwMode="auto">
          <a:xfrm>
            <a:off x="609600" y="1447800"/>
            <a:ext cx="7772400" cy="4572000"/>
          </a:xfrm>
          <a:prstGeom prst="rect">
            <a:avLst/>
          </a:prstGeom>
          <a:noFill/>
          <a:ln w="12700">
            <a:noFill/>
            <a:miter lim="800000"/>
            <a:headEnd/>
            <a:tailEnd/>
          </a:ln>
        </p:spPr>
        <p:txBody>
          <a:bodyPr vert="horz" wrap="square" lIns="90487" tIns="44450" rIns="90487" bIns="44450" numCol="1" anchor="t" anchorCtr="0" compatLnSpc="1">
            <a:prstTxWarp prst="textNoShape">
              <a:avLst/>
            </a:prstTxWarp>
          </a:bodyPr>
          <a:lstStyle/>
          <a:p>
            <a:pPr marL="342900" marR="0" lvl="0" indent="-342900" algn="l" defTabSz="914400" rtl="0" eaLnBrk="0" fontAlgn="base" latinLnBrk="0" hangingPunct="0">
              <a:lnSpc>
                <a:spcPct val="130000"/>
              </a:lnSpc>
              <a:spcBef>
                <a:spcPct val="20000"/>
              </a:spcBef>
              <a:spcAft>
                <a:spcPct val="0"/>
              </a:spcAft>
              <a:buClr>
                <a:srgbClr val="0033CC"/>
              </a:buClr>
              <a:buSzPct val="85000"/>
              <a:buFont typeface="Monotype Sorts" charset="2"/>
              <a:buNone/>
              <a:tabLst/>
              <a:defRPr/>
            </a:pPr>
            <a:r>
              <a:rPr kumimoji="0" lang="en-US" altLang="ko-KR" sz="2000" b="0" i="0" u="none" strike="noStrike" kern="0" cap="none" spc="0" normalizeH="0" baseline="0" noProof="0">
                <a:ln>
                  <a:noFill/>
                </a:ln>
                <a:solidFill>
                  <a:schemeClr val="tx1"/>
                </a:solidFill>
                <a:effectLst/>
                <a:uLnTx/>
                <a:uFillTx/>
                <a:latin typeface="+mn-lt"/>
                <a:ea typeface="굴림" charset="-127"/>
                <a:cs typeface="굴림" charset="-127"/>
              </a:rPr>
              <a:t> </a:t>
            </a:r>
          </a:p>
        </p:txBody>
      </p:sp>
      <p:sp>
        <p:nvSpPr>
          <p:cNvPr id="6" name="Rectangle 4"/>
          <p:cNvSpPr>
            <a:spLocks noChangeArrowheads="1"/>
          </p:cNvSpPr>
          <p:nvPr/>
        </p:nvSpPr>
        <p:spPr bwMode="auto">
          <a:xfrm>
            <a:off x="685800" y="1676400"/>
            <a:ext cx="7772400" cy="4343400"/>
          </a:xfrm>
          <a:prstGeom prst="rect">
            <a:avLst/>
          </a:prstGeom>
          <a:noFill/>
          <a:ln w="9525">
            <a:noFill/>
            <a:miter lim="800000"/>
            <a:headEnd/>
            <a:tailEnd/>
          </a:ln>
        </p:spPr>
        <p:txBody>
          <a:bodyPr>
            <a:prstTxWarp prst="textNoShape">
              <a:avLst/>
            </a:prstTxWarp>
          </a:bodyPr>
          <a:lstStyle/>
          <a:p>
            <a:pPr marL="342900" indent="-342900" eaLnBrk="1" latinLnBrk="1" hangingPunct="1">
              <a:spcBef>
                <a:spcPct val="20000"/>
              </a:spcBef>
            </a:pPr>
            <a:r>
              <a:rPr lang="en-US" altLang="ko-KR" sz="2800">
                <a:latin typeface="Times New Roman" charset="0"/>
                <a:ea typeface="굴림" charset="-127"/>
                <a:cs typeface="굴림" charset="-127"/>
                <a:sym typeface="Symbol" charset="2"/>
              </a:rPr>
              <a:t> </a:t>
            </a:r>
          </a:p>
        </p:txBody>
      </p:sp>
      <p:sp>
        <p:nvSpPr>
          <p:cNvPr id="7" name="Oval 5"/>
          <p:cNvSpPr>
            <a:spLocks noChangeArrowheads="1"/>
          </p:cNvSpPr>
          <p:nvPr/>
        </p:nvSpPr>
        <p:spPr bwMode="auto">
          <a:xfrm>
            <a:off x="6988811" y="2155825"/>
            <a:ext cx="457200" cy="381000"/>
          </a:xfrm>
          <a:prstGeom prst="ellipse">
            <a:avLst/>
          </a:prstGeom>
          <a:noFill/>
          <a:ln w="9525">
            <a:solidFill>
              <a:schemeClr val="tx1"/>
            </a:solidFill>
            <a:round/>
            <a:headEnd/>
            <a:tailEnd/>
          </a:ln>
        </p:spPr>
        <p:txBody>
          <a:bodyPr wrap="none" anchor="ctr">
            <a:prstTxWarp prst="textNoShape">
              <a:avLst/>
            </a:prstTxWarp>
          </a:bodyPr>
          <a:lstStyle/>
          <a:p>
            <a:endParaRPr lang="en-CA"/>
          </a:p>
        </p:txBody>
      </p:sp>
      <p:sp>
        <p:nvSpPr>
          <p:cNvPr id="8" name="Text Box 6"/>
          <p:cNvSpPr txBox="1">
            <a:spLocks noChangeArrowheads="1"/>
          </p:cNvSpPr>
          <p:nvPr/>
        </p:nvSpPr>
        <p:spPr bwMode="auto">
          <a:xfrm>
            <a:off x="6981122" y="2027324"/>
            <a:ext cx="472580" cy="461665"/>
          </a:xfrm>
          <a:prstGeom prst="rect">
            <a:avLst/>
          </a:prstGeom>
          <a:noFill/>
          <a:ln w="9525">
            <a:noFill/>
            <a:miter lim="800000"/>
            <a:headEnd/>
            <a:tailEnd/>
          </a:ln>
        </p:spPr>
        <p:txBody>
          <a:bodyPr wrap="none">
            <a:prstTxWarp prst="textNoShape">
              <a:avLst/>
            </a:prstTxWarp>
            <a:spAutoFit/>
          </a:bodyPr>
          <a:lstStyle/>
          <a:p>
            <a:pPr algn="ctr"/>
            <a:r>
              <a:rPr lang="fr-CA" sz="2400" i="1" dirty="0">
                <a:ea typeface="굴림" charset="-127"/>
                <a:cs typeface="굴림" charset="-127"/>
              </a:rPr>
              <a:t>n</a:t>
            </a:r>
            <a:r>
              <a:rPr lang="fr-CA" sz="2400" baseline="-25000" dirty="0">
                <a:ea typeface="굴림" charset="-127"/>
                <a:cs typeface="굴림" charset="-127"/>
              </a:rPr>
              <a:t>0</a:t>
            </a:r>
          </a:p>
        </p:txBody>
      </p:sp>
      <p:sp>
        <p:nvSpPr>
          <p:cNvPr id="9" name="Oval 7"/>
          <p:cNvSpPr>
            <a:spLocks noChangeArrowheads="1"/>
          </p:cNvSpPr>
          <p:nvPr/>
        </p:nvSpPr>
        <p:spPr bwMode="auto">
          <a:xfrm>
            <a:off x="6052186" y="3249613"/>
            <a:ext cx="457200" cy="377825"/>
          </a:xfrm>
          <a:prstGeom prst="ellipse">
            <a:avLst/>
          </a:prstGeom>
          <a:noFill/>
          <a:ln w="9525">
            <a:solidFill>
              <a:schemeClr val="tx1"/>
            </a:solidFill>
            <a:round/>
            <a:headEnd/>
            <a:tailEnd/>
          </a:ln>
        </p:spPr>
        <p:txBody>
          <a:bodyPr wrap="none" anchor="ctr">
            <a:prstTxWarp prst="textNoShape">
              <a:avLst/>
            </a:prstTxWarp>
          </a:bodyPr>
          <a:lstStyle/>
          <a:p>
            <a:endParaRPr lang="en-CA"/>
          </a:p>
        </p:txBody>
      </p:sp>
      <p:sp>
        <p:nvSpPr>
          <p:cNvPr id="10" name="Text Box 8"/>
          <p:cNvSpPr txBox="1">
            <a:spLocks noChangeArrowheads="1"/>
          </p:cNvSpPr>
          <p:nvPr/>
        </p:nvSpPr>
        <p:spPr bwMode="auto">
          <a:xfrm>
            <a:off x="6066721" y="3168650"/>
            <a:ext cx="472580" cy="461665"/>
          </a:xfrm>
          <a:prstGeom prst="rect">
            <a:avLst/>
          </a:prstGeom>
          <a:noFill/>
          <a:ln w="9525">
            <a:noFill/>
            <a:miter lim="800000"/>
            <a:headEnd/>
            <a:tailEnd/>
          </a:ln>
        </p:spPr>
        <p:txBody>
          <a:bodyPr wrap="none">
            <a:prstTxWarp prst="textNoShape">
              <a:avLst/>
            </a:prstTxWarp>
            <a:spAutoFit/>
          </a:bodyPr>
          <a:lstStyle/>
          <a:p>
            <a:pPr algn="ctr"/>
            <a:r>
              <a:rPr lang="fr-CA" sz="2400" i="1" dirty="0">
                <a:ea typeface="굴림" charset="-127"/>
                <a:cs typeface="굴림" charset="-127"/>
              </a:rPr>
              <a:t>n</a:t>
            </a:r>
            <a:r>
              <a:rPr lang="fr-CA" sz="2400" baseline="-25000" dirty="0">
                <a:ea typeface="굴림" charset="-127"/>
                <a:cs typeface="굴림" charset="-127"/>
              </a:rPr>
              <a:t>3</a:t>
            </a:r>
          </a:p>
        </p:txBody>
      </p:sp>
      <p:sp>
        <p:nvSpPr>
          <p:cNvPr id="11" name="Oval 9"/>
          <p:cNvSpPr>
            <a:spLocks noChangeArrowheads="1"/>
          </p:cNvSpPr>
          <p:nvPr/>
        </p:nvSpPr>
        <p:spPr bwMode="auto">
          <a:xfrm>
            <a:off x="7042786" y="3249613"/>
            <a:ext cx="457200" cy="377825"/>
          </a:xfrm>
          <a:prstGeom prst="ellipse">
            <a:avLst/>
          </a:prstGeom>
          <a:noFill/>
          <a:ln w="9525">
            <a:solidFill>
              <a:schemeClr val="tx1"/>
            </a:solidFill>
            <a:round/>
            <a:headEnd/>
            <a:tailEnd/>
          </a:ln>
        </p:spPr>
        <p:txBody>
          <a:bodyPr wrap="none" anchor="ctr">
            <a:prstTxWarp prst="textNoShape">
              <a:avLst/>
            </a:prstTxWarp>
          </a:bodyPr>
          <a:lstStyle/>
          <a:p>
            <a:endParaRPr lang="en-CA"/>
          </a:p>
        </p:txBody>
      </p:sp>
      <p:sp>
        <p:nvSpPr>
          <p:cNvPr id="12" name="Text Box 10"/>
          <p:cNvSpPr txBox="1">
            <a:spLocks noChangeArrowheads="1"/>
          </p:cNvSpPr>
          <p:nvPr/>
        </p:nvSpPr>
        <p:spPr bwMode="auto">
          <a:xfrm>
            <a:off x="7057321" y="3168650"/>
            <a:ext cx="472580" cy="461665"/>
          </a:xfrm>
          <a:prstGeom prst="rect">
            <a:avLst/>
          </a:prstGeom>
          <a:noFill/>
          <a:ln w="9525">
            <a:noFill/>
            <a:miter lim="800000"/>
            <a:headEnd/>
            <a:tailEnd/>
          </a:ln>
        </p:spPr>
        <p:txBody>
          <a:bodyPr wrap="none">
            <a:prstTxWarp prst="textNoShape">
              <a:avLst/>
            </a:prstTxWarp>
            <a:spAutoFit/>
          </a:bodyPr>
          <a:lstStyle/>
          <a:p>
            <a:pPr algn="ctr"/>
            <a:r>
              <a:rPr lang="fr-CA" sz="2400" i="1" dirty="0">
                <a:ea typeface="굴림" charset="-127"/>
                <a:cs typeface="굴림" charset="-127"/>
              </a:rPr>
              <a:t>n</a:t>
            </a:r>
            <a:r>
              <a:rPr lang="fr-CA" sz="2400" baseline="-25000" dirty="0">
                <a:ea typeface="굴림" charset="-127"/>
                <a:cs typeface="굴림" charset="-127"/>
              </a:rPr>
              <a:t>2</a:t>
            </a:r>
          </a:p>
        </p:txBody>
      </p:sp>
      <p:sp>
        <p:nvSpPr>
          <p:cNvPr id="13" name="Oval 11"/>
          <p:cNvSpPr>
            <a:spLocks noChangeArrowheads="1"/>
          </p:cNvSpPr>
          <p:nvPr/>
        </p:nvSpPr>
        <p:spPr bwMode="auto">
          <a:xfrm>
            <a:off x="8284211" y="3295650"/>
            <a:ext cx="457200" cy="381000"/>
          </a:xfrm>
          <a:prstGeom prst="ellipse">
            <a:avLst/>
          </a:prstGeom>
          <a:noFill/>
          <a:ln w="9525">
            <a:solidFill>
              <a:schemeClr val="tx1"/>
            </a:solidFill>
            <a:round/>
            <a:headEnd/>
            <a:tailEnd/>
          </a:ln>
        </p:spPr>
        <p:txBody>
          <a:bodyPr wrap="none" anchor="ctr">
            <a:prstTxWarp prst="textNoShape">
              <a:avLst/>
            </a:prstTxWarp>
          </a:bodyPr>
          <a:lstStyle/>
          <a:p>
            <a:endParaRPr lang="en-CA"/>
          </a:p>
        </p:txBody>
      </p:sp>
      <p:sp>
        <p:nvSpPr>
          <p:cNvPr id="14" name="Text Box 12"/>
          <p:cNvSpPr txBox="1">
            <a:spLocks noChangeArrowheads="1"/>
          </p:cNvSpPr>
          <p:nvPr/>
        </p:nvSpPr>
        <p:spPr bwMode="auto">
          <a:xfrm>
            <a:off x="8276521" y="3244850"/>
            <a:ext cx="472580" cy="461665"/>
          </a:xfrm>
          <a:prstGeom prst="rect">
            <a:avLst/>
          </a:prstGeom>
          <a:noFill/>
          <a:ln w="9525">
            <a:noFill/>
            <a:miter lim="800000"/>
            <a:headEnd/>
            <a:tailEnd/>
          </a:ln>
        </p:spPr>
        <p:txBody>
          <a:bodyPr wrap="none">
            <a:prstTxWarp prst="textNoShape">
              <a:avLst/>
            </a:prstTxWarp>
            <a:spAutoFit/>
          </a:bodyPr>
          <a:lstStyle/>
          <a:p>
            <a:pPr algn="ctr"/>
            <a:r>
              <a:rPr lang="fr-CA" sz="2400" i="1" dirty="0">
                <a:ea typeface="굴림" charset="-127"/>
                <a:cs typeface="굴림" charset="-127"/>
              </a:rPr>
              <a:t>n</a:t>
            </a:r>
            <a:r>
              <a:rPr lang="fr-CA" sz="2400" baseline="-25000" dirty="0">
                <a:ea typeface="굴림" charset="-127"/>
                <a:cs typeface="굴림" charset="-127"/>
              </a:rPr>
              <a:t>1</a:t>
            </a:r>
          </a:p>
        </p:txBody>
      </p:sp>
      <p:sp>
        <p:nvSpPr>
          <p:cNvPr id="15" name="Oval 13"/>
          <p:cNvSpPr>
            <a:spLocks noChangeArrowheads="1"/>
          </p:cNvSpPr>
          <p:nvPr/>
        </p:nvSpPr>
        <p:spPr bwMode="auto">
          <a:xfrm>
            <a:off x="6988811" y="4246563"/>
            <a:ext cx="457200" cy="379412"/>
          </a:xfrm>
          <a:prstGeom prst="ellipse">
            <a:avLst/>
          </a:prstGeom>
          <a:noFill/>
          <a:ln w="9525">
            <a:solidFill>
              <a:schemeClr val="tx1"/>
            </a:solidFill>
            <a:round/>
            <a:headEnd/>
            <a:tailEnd/>
          </a:ln>
        </p:spPr>
        <p:txBody>
          <a:bodyPr wrap="none" anchor="ctr">
            <a:prstTxWarp prst="textNoShape">
              <a:avLst/>
            </a:prstTxWarp>
          </a:bodyPr>
          <a:lstStyle/>
          <a:p>
            <a:endParaRPr lang="en-CA"/>
          </a:p>
        </p:txBody>
      </p:sp>
      <p:sp>
        <p:nvSpPr>
          <p:cNvPr id="16" name="Text Box 14"/>
          <p:cNvSpPr txBox="1">
            <a:spLocks noChangeArrowheads="1"/>
          </p:cNvSpPr>
          <p:nvPr/>
        </p:nvSpPr>
        <p:spPr bwMode="auto">
          <a:xfrm>
            <a:off x="6981121" y="4124412"/>
            <a:ext cx="472580" cy="461665"/>
          </a:xfrm>
          <a:prstGeom prst="rect">
            <a:avLst/>
          </a:prstGeom>
          <a:noFill/>
          <a:ln w="9525">
            <a:noFill/>
            <a:miter lim="800000"/>
            <a:headEnd/>
            <a:tailEnd/>
          </a:ln>
        </p:spPr>
        <p:txBody>
          <a:bodyPr wrap="none">
            <a:prstTxWarp prst="textNoShape">
              <a:avLst/>
            </a:prstTxWarp>
            <a:spAutoFit/>
          </a:bodyPr>
          <a:lstStyle/>
          <a:p>
            <a:pPr algn="ctr"/>
            <a:r>
              <a:rPr lang="fr-CA" sz="2400" i="1" dirty="0">
                <a:ea typeface="굴림" charset="-127"/>
                <a:cs typeface="굴림" charset="-127"/>
              </a:rPr>
              <a:t>n</a:t>
            </a:r>
            <a:r>
              <a:rPr lang="fr-CA" sz="2400" baseline="-25000" dirty="0">
                <a:ea typeface="굴림" charset="-127"/>
                <a:cs typeface="굴림" charset="-127"/>
              </a:rPr>
              <a:t>4</a:t>
            </a:r>
          </a:p>
        </p:txBody>
      </p:sp>
      <p:sp>
        <p:nvSpPr>
          <p:cNvPr id="17" name="Oval 15"/>
          <p:cNvSpPr>
            <a:spLocks noChangeArrowheads="1"/>
          </p:cNvSpPr>
          <p:nvPr/>
        </p:nvSpPr>
        <p:spPr bwMode="auto">
          <a:xfrm>
            <a:off x="6966586" y="5434013"/>
            <a:ext cx="457200" cy="379412"/>
          </a:xfrm>
          <a:prstGeom prst="ellipse">
            <a:avLst/>
          </a:prstGeom>
          <a:noFill/>
          <a:ln w="9525">
            <a:solidFill>
              <a:schemeClr val="tx1"/>
            </a:solidFill>
            <a:round/>
            <a:headEnd/>
            <a:tailEnd/>
          </a:ln>
        </p:spPr>
        <p:txBody>
          <a:bodyPr wrap="none" anchor="ctr">
            <a:prstTxWarp prst="textNoShape">
              <a:avLst/>
            </a:prstTxWarp>
          </a:bodyPr>
          <a:lstStyle/>
          <a:p>
            <a:endParaRPr lang="en-CA"/>
          </a:p>
        </p:txBody>
      </p:sp>
      <p:sp>
        <p:nvSpPr>
          <p:cNvPr id="18" name="Text Box 16"/>
          <p:cNvSpPr txBox="1">
            <a:spLocks noChangeArrowheads="1"/>
          </p:cNvSpPr>
          <p:nvPr/>
        </p:nvSpPr>
        <p:spPr bwMode="auto">
          <a:xfrm>
            <a:off x="6981121" y="5309606"/>
            <a:ext cx="472580" cy="461665"/>
          </a:xfrm>
          <a:prstGeom prst="rect">
            <a:avLst/>
          </a:prstGeom>
          <a:noFill/>
          <a:ln w="9525">
            <a:noFill/>
            <a:miter lim="800000"/>
            <a:headEnd/>
            <a:tailEnd/>
          </a:ln>
        </p:spPr>
        <p:txBody>
          <a:bodyPr wrap="none">
            <a:prstTxWarp prst="textNoShape">
              <a:avLst/>
            </a:prstTxWarp>
            <a:spAutoFit/>
          </a:bodyPr>
          <a:lstStyle/>
          <a:p>
            <a:pPr algn="ctr"/>
            <a:r>
              <a:rPr lang="fr-CA" sz="2400" i="1" dirty="0">
                <a:ea typeface="굴림" charset="-127"/>
                <a:cs typeface="굴림" charset="-127"/>
              </a:rPr>
              <a:t>n</a:t>
            </a:r>
            <a:r>
              <a:rPr lang="fr-CA" sz="2400" baseline="-25000" dirty="0">
                <a:ea typeface="굴림" charset="-127"/>
                <a:cs typeface="굴림" charset="-127"/>
              </a:rPr>
              <a:t>6</a:t>
            </a:r>
          </a:p>
        </p:txBody>
      </p:sp>
      <p:sp>
        <p:nvSpPr>
          <p:cNvPr id="19" name="Oval 17"/>
          <p:cNvSpPr>
            <a:spLocks noChangeArrowheads="1"/>
          </p:cNvSpPr>
          <p:nvPr/>
        </p:nvSpPr>
        <p:spPr bwMode="auto">
          <a:xfrm>
            <a:off x="8261986" y="4292600"/>
            <a:ext cx="457200" cy="381000"/>
          </a:xfrm>
          <a:prstGeom prst="ellipse">
            <a:avLst/>
          </a:prstGeom>
          <a:noFill/>
          <a:ln w="9525">
            <a:solidFill>
              <a:schemeClr val="tx1"/>
            </a:solidFill>
            <a:round/>
            <a:headEnd/>
            <a:tailEnd/>
          </a:ln>
        </p:spPr>
        <p:txBody>
          <a:bodyPr wrap="none" anchor="ctr">
            <a:prstTxWarp prst="textNoShape">
              <a:avLst/>
            </a:prstTxWarp>
          </a:bodyPr>
          <a:lstStyle/>
          <a:p>
            <a:endParaRPr lang="en-CA"/>
          </a:p>
        </p:txBody>
      </p:sp>
      <p:sp>
        <p:nvSpPr>
          <p:cNvPr id="20" name="Text Box 18"/>
          <p:cNvSpPr txBox="1">
            <a:spLocks noChangeArrowheads="1"/>
          </p:cNvSpPr>
          <p:nvPr/>
        </p:nvSpPr>
        <p:spPr bwMode="auto">
          <a:xfrm>
            <a:off x="8276521" y="4185656"/>
            <a:ext cx="472580" cy="461665"/>
          </a:xfrm>
          <a:prstGeom prst="rect">
            <a:avLst/>
          </a:prstGeom>
          <a:noFill/>
          <a:ln w="9525">
            <a:noFill/>
            <a:miter lim="800000"/>
            <a:headEnd/>
            <a:tailEnd/>
          </a:ln>
        </p:spPr>
        <p:txBody>
          <a:bodyPr wrap="none">
            <a:prstTxWarp prst="textNoShape">
              <a:avLst/>
            </a:prstTxWarp>
            <a:spAutoFit/>
          </a:bodyPr>
          <a:lstStyle/>
          <a:p>
            <a:pPr algn="ctr"/>
            <a:r>
              <a:rPr lang="fr-CA" sz="2400" i="1" dirty="0">
                <a:ea typeface="굴림" charset="-127"/>
                <a:cs typeface="굴림" charset="-127"/>
              </a:rPr>
              <a:t>n</a:t>
            </a:r>
            <a:r>
              <a:rPr lang="fr-CA" sz="2400" baseline="-25000" dirty="0">
                <a:ea typeface="굴림" charset="-127"/>
                <a:cs typeface="굴림" charset="-127"/>
              </a:rPr>
              <a:t>5</a:t>
            </a:r>
          </a:p>
        </p:txBody>
      </p:sp>
      <p:sp>
        <p:nvSpPr>
          <p:cNvPr id="21" name="Line 19"/>
          <p:cNvSpPr>
            <a:spLocks noChangeShapeType="1"/>
          </p:cNvSpPr>
          <p:nvPr/>
        </p:nvSpPr>
        <p:spPr bwMode="auto">
          <a:xfrm flipH="1">
            <a:off x="7201536" y="2536825"/>
            <a:ext cx="15875" cy="708025"/>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sp>
        <p:nvSpPr>
          <p:cNvPr id="22" name="Line 20"/>
          <p:cNvSpPr>
            <a:spLocks noChangeShapeType="1"/>
          </p:cNvSpPr>
          <p:nvPr/>
        </p:nvSpPr>
        <p:spPr bwMode="auto">
          <a:xfrm>
            <a:off x="7446011" y="2441575"/>
            <a:ext cx="914400" cy="854075"/>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sp>
        <p:nvSpPr>
          <p:cNvPr id="23" name="Line 21"/>
          <p:cNvSpPr>
            <a:spLocks noChangeShapeType="1"/>
          </p:cNvSpPr>
          <p:nvPr/>
        </p:nvSpPr>
        <p:spPr bwMode="auto">
          <a:xfrm flipH="1">
            <a:off x="6379211" y="2441575"/>
            <a:ext cx="609600" cy="760413"/>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sp>
        <p:nvSpPr>
          <p:cNvPr id="24" name="Line 22"/>
          <p:cNvSpPr>
            <a:spLocks noChangeShapeType="1"/>
          </p:cNvSpPr>
          <p:nvPr/>
        </p:nvSpPr>
        <p:spPr bwMode="auto">
          <a:xfrm>
            <a:off x="6531611" y="3486150"/>
            <a:ext cx="457200" cy="1588"/>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sp>
        <p:nvSpPr>
          <p:cNvPr id="25" name="Line 23"/>
          <p:cNvSpPr>
            <a:spLocks noChangeShapeType="1"/>
          </p:cNvSpPr>
          <p:nvPr/>
        </p:nvSpPr>
        <p:spPr bwMode="auto">
          <a:xfrm>
            <a:off x="6303011" y="3676650"/>
            <a:ext cx="685800" cy="665163"/>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sp>
        <p:nvSpPr>
          <p:cNvPr id="26" name="Line 24"/>
          <p:cNvSpPr>
            <a:spLocks noChangeShapeType="1"/>
          </p:cNvSpPr>
          <p:nvPr/>
        </p:nvSpPr>
        <p:spPr bwMode="auto">
          <a:xfrm>
            <a:off x="7201536" y="3619500"/>
            <a:ext cx="17463" cy="531813"/>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sp>
        <p:nvSpPr>
          <p:cNvPr id="27" name="Line 25"/>
          <p:cNvSpPr>
            <a:spLocks noChangeShapeType="1"/>
          </p:cNvSpPr>
          <p:nvPr/>
        </p:nvSpPr>
        <p:spPr bwMode="auto">
          <a:xfrm>
            <a:off x="7217411" y="4625975"/>
            <a:ext cx="1588" cy="758825"/>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sp>
        <p:nvSpPr>
          <p:cNvPr id="28" name="Line 26"/>
          <p:cNvSpPr>
            <a:spLocks noChangeShapeType="1"/>
          </p:cNvSpPr>
          <p:nvPr/>
        </p:nvSpPr>
        <p:spPr bwMode="auto">
          <a:xfrm>
            <a:off x="8512811" y="3676650"/>
            <a:ext cx="1588" cy="569913"/>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sp>
        <p:nvSpPr>
          <p:cNvPr id="29" name="Line 27"/>
          <p:cNvSpPr>
            <a:spLocks noChangeShapeType="1"/>
          </p:cNvSpPr>
          <p:nvPr/>
        </p:nvSpPr>
        <p:spPr bwMode="auto">
          <a:xfrm flipH="1">
            <a:off x="7446011" y="4592638"/>
            <a:ext cx="898525" cy="887412"/>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sp>
        <p:nvSpPr>
          <p:cNvPr id="30" name="Text Box 29"/>
          <p:cNvSpPr txBox="1">
            <a:spLocks noChangeArrowheads="1"/>
          </p:cNvSpPr>
          <p:nvPr/>
        </p:nvSpPr>
        <p:spPr bwMode="auto">
          <a:xfrm>
            <a:off x="6504157" y="2319338"/>
            <a:ext cx="340658" cy="461665"/>
          </a:xfrm>
          <a:prstGeom prst="rect">
            <a:avLst/>
          </a:prstGeom>
          <a:noFill/>
          <a:ln w="9525">
            <a:noFill/>
            <a:miter lim="800000"/>
            <a:headEnd/>
            <a:tailEnd/>
          </a:ln>
        </p:spPr>
        <p:txBody>
          <a:bodyPr wrap="none">
            <a:prstTxWarp prst="textNoShape">
              <a:avLst/>
            </a:prstTxWarp>
            <a:spAutoFit/>
          </a:bodyPr>
          <a:lstStyle/>
          <a:p>
            <a:pPr algn="ctr"/>
            <a:r>
              <a:rPr lang="fr-CA" sz="2400">
                <a:solidFill>
                  <a:schemeClr val="accent1"/>
                </a:solidFill>
                <a:ea typeface="굴림" charset="-127"/>
                <a:cs typeface="굴림" charset="-127"/>
              </a:rPr>
              <a:t>2</a:t>
            </a:r>
          </a:p>
        </p:txBody>
      </p:sp>
      <p:sp>
        <p:nvSpPr>
          <p:cNvPr id="31" name="Text Box 30"/>
          <p:cNvSpPr txBox="1">
            <a:spLocks noChangeArrowheads="1"/>
          </p:cNvSpPr>
          <p:nvPr/>
        </p:nvSpPr>
        <p:spPr bwMode="auto">
          <a:xfrm>
            <a:off x="7732882" y="2420938"/>
            <a:ext cx="340658" cy="461665"/>
          </a:xfrm>
          <a:prstGeom prst="rect">
            <a:avLst/>
          </a:prstGeom>
          <a:noFill/>
          <a:ln w="9525">
            <a:noFill/>
            <a:miter lim="800000"/>
            <a:headEnd/>
            <a:tailEnd/>
          </a:ln>
        </p:spPr>
        <p:txBody>
          <a:bodyPr wrap="none">
            <a:prstTxWarp prst="textNoShape">
              <a:avLst/>
            </a:prstTxWarp>
            <a:spAutoFit/>
          </a:bodyPr>
          <a:lstStyle/>
          <a:p>
            <a:pPr algn="ctr"/>
            <a:r>
              <a:rPr lang="fr-CA" sz="2400">
                <a:solidFill>
                  <a:schemeClr val="accent1"/>
                </a:solidFill>
                <a:ea typeface="굴림" charset="-127"/>
                <a:cs typeface="굴림" charset="-127"/>
              </a:rPr>
              <a:t>3</a:t>
            </a:r>
          </a:p>
        </p:txBody>
      </p:sp>
      <p:sp>
        <p:nvSpPr>
          <p:cNvPr id="32" name="Text Box 31"/>
          <p:cNvSpPr txBox="1">
            <a:spLocks noChangeArrowheads="1"/>
          </p:cNvSpPr>
          <p:nvPr/>
        </p:nvSpPr>
        <p:spPr bwMode="auto">
          <a:xfrm>
            <a:off x="6580357" y="2984500"/>
            <a:ext cx="340658" cy="461665"/>
          </a:xfrm>
          <a:prstGeom prst="rect">
            <a:avLst/>
          </a:prstGeom>
          <a:noFill/>
          <a:ln w="9525">
            <a:noFill/>
            <a:miter lim="800000"/>
            <a:headEnd/>
            <a:tailEnd/>
          </a:ln>
        </p:spPr>
        <p:txBody>
          <a:bodyPr wrap="none">
            <a:prstTxWarp prst="textNoShape">
              <a:avLst/>
            </a:prstTxWarp>
            <a:spAutoFit/>
          </a:bodyPr>
          <a:lstStyle/>
          <a:p>
            <a:pPr algn="ctr"/>
            <a:r>
              <a:rPr lang="fr-CA" sz="2400">
                <a:solidFill>
                  <a:schemeClr val="accent1"/>
                </a:solidFill>
                <a:ea typeface="굴림" charset="-127"/>
                <a:cs typeface="굴림" charset="-127"/>
              </a:rPr>
              <a:t>1</a:t>
            </a:r>
          </a:p>
        </p:txBody>
      </p:sp>
      <p:sp>
        <p:nvSpPr>
          <p:cNvPr id="33" name="Text Box 32"/>
          <p:cNvSpPr txBox="1">
            <a:spLocks noChangeArrowheads="1"/>
          </p:cNvSpPr>
          <p:nvPr/>
        </p:nvSpPr>
        <p:spPr bwMode="auto">
          <a:xfrm>
            <a:off x="6504157" y="3556000"/>
            <a:ext cx="340658" cy="461665"/>
          </a:xfrm>
          <a:prstGeom prst="rect">
            <a:avLst/>
          </a:prstGeom>
          <a:noFill/>
          <a:ln w="9525">
            <a:noFill/>
            <a:miter lim="800000"/>
            <a:headEnd/>
            <a:tailEnd/>
          </a:ln>
        </p:spPr>
        <p:txBody>
          <a:bodyPr wrap="none">
            <a:prstTxWarp prst="textNoShape">
              <a:avLst/>
            </a:prstTxWarp>
            <a:spAutoFit/>
          </a:bodyPr>
          <a:lstStyle/>
          <a:p>
            <a:pPr algn="ctr"/>
            <a:r>
              <a:rPr lang="fr-CA" sz="2400">
                <a:solidFill>
                  <a:schemeClr val="accent1"/>
                </a:solidFill>
                <a:ea typeface="굴림" charset="-127"/>
                <a:cs typeface="굴림" charset="-127"/>
              </a:rPr>
              <a:t>1</a:t>
            </a:r>
          </a:p>
        </p:txBody>
      </p:sp>
      <p:sp>
        <p:nvSpPr>
          <p:cNvPr id="34" name="Text Box 33"/>
          <p:cNvSpPr txBox="1">
            <a:spLocks noChangeArrowheads="1"/>
          </p:cNvSpPr>
          <p:nvPr/>
        </p:nvSpPr>
        <p:spPr bwMode="auto">
          <a:xfrm>
            <a:off x="8485357" y="3556000"/>
            <a:ext cx="340658" cy="461665"/>
          </a:xfrm>
          <a:prstGeom prst="rect">
            <a:avLst/>
          </a:prstGeom>
          <a:noFill/>
          <a:ln w="9525">
            <a:noFill/>
            <a:miter lim="800000"/>
            <a:headEnd/>
            <a:tailEnd/>
          </a:ln>
        </p:spPr>
        <p:txBody>
          <a:bodyPr wrap="none">
            <a:prstTxWarp prst="textNoShape">
              <a:avLst/>
            </a:prstTxWarp>
            <a:spAutoFit/>
          </a:bodyPr>
          <a:lstStyle/>
          <a:p>
            <a:pPr algn="ctr"/>
            <a:r>
              <a:rPr lang="fr-CA" sz="2400">
                <a:solidFill>
                  <a:schemeClr val="accent1"/>
                </a:solidFill>
                <a:ea typeface="굴림" charset="-127"/>
                <a:cs typeface="굴림" charset="-127"/>
              </a:rPr>
              <a:t>7</a:t>
            </a:r>
          </a:p>
        </p:txBody>
      </p:sp>
      <p:sp>
        <p:nvSpPr>
          <p:cNvPr id="35" name="Text Box 34"/>
          <p:cNvSpPr txBox="1">
            <a:spLocks noChangeArrowheads="1"/>
          </p:cNvSpPr>
          <p:nvPr/>
        </p:nvSpPr>
        <p:spPr bwMode="auto">
          <a:xfrm>
            <a:off x="7183607" y="3644900"/>
            <a:ext cx="340658" cy="461665"/>
          </a:xfrm>
          <a:prstGeom prst="rect">
            <a:avLst/>
          </a:prstGeom>
          <a:noFill/>
          <a:ln w="9525">
            <a:noFill/>
            <a:miter lim="800000"/>
            <a:headEnd/>
            <a:tailEnd/>
          </a:ln>
        </p:spPr>
        <p:txBody>
          <a:bodyPr wrap="none">
            <a:prstTxWarp prst="textNoShape">
              <a:avLst/>
            </a:prstTxWarp>
            <a:spAutoFit/>
          </a:bodyPr>
          <a:lstStyle/>
          <a:p>
            <a:pPr algn="ctr"/>
            <a:r>
              <a:rPr lang="fr-CA" sz="2400">
                <a:solidFill>
                  <a:schemeClr val="accent1"/>
                </a:solidFill>
                <a:ea typeface="굴림" charset="-127"/>
                <a:cs typeface="굴림" charset="-127"/>
              </a:rPr>
              <a:t>2</a:t>
            </a:r>
          </a:p>
        </p:txBody>
      </p:sp>
      <p:sp>
        <p:nvSpPr>
          <p:cNvPr id="36" name="Text Box 35"/>
          <p:cNvSpPr txBox="1">
            <a:spLocks noChangeArrowheads="1"/>
          </p:cNvSpPr>
          <p:nvPr/>
        </p:nvSpPr>
        <p:spPr bwMode="auto">
          <a:xfrm>
            <a:off x="7189957" y="4600575"/>
            <a:ext cx="340658" cy="461665"/>
          </a:xfrm>
          <a:prstGeom prst="rect">
            <a:avLst/>
          </a:prstGeom>
          <a:noFill/>
          <a:ln w="9525">
            <a:noFill/>
            <a:miter lim="800000"/>
            <a:headEnd/>
            <a:tailEnd/>
          </a:ln>
        </p:spPr>
        <p:txBody>
          <a:bodyPr wrap="none">
            <a:prstTxWarp prst="textNoShape">
              <a:avLst/>
            </a:prstTxWarp>
            <a:spAutoFit/>
          </a:bodyPr>
          <a:lstStyle/>
          <a:p>
            <a:pPr algn="ctr"/>
            <a:r>
              <a:rPr lang="fr-CA" sz="2400">
                <a:solidFill>
                  <a:schemeClr val="accent1"/>
                </a:solidFill>
                <a:ea typeface="굴림" charset="-127"/>
                <a:cs typeface="굴림" charset="-127"/>
              </a:rPr>
              <a:t>4</a:t>
            </a:r>
          </a:p>
        </p:txBody>
      </p:sp>
      <p:sp>
        <p:nvSpPr>
          <p:cNvPr id="37" name="Text Box 36"/>
          <p:cNvSpPr txBox="1">
            <a:spLocks noChangeArrowheads="1"/>
          </p:cNvSpPr>
          <p:nvPr/>
        </p:nvSpPr>
        <p:spPr bwMode="auto">
          <a:xfrm>
            <a:off x="7799557" y="4884738"/>
            <a:ext cx="340658" cy="461665"/>
          </a:xfrm>
          <a:prstGeom prst="rect">
            <a:avLst/>
          </a:prstGeom>
          <a:noFill/>
          <a:ln w="9525">
            <a:noFill/>
            <a:miter lim="800000"/>
            <a:headEnd/>
            <a:tailEnd/>
          </a:ln>
        </p:spPr>
        <p:txBody>
          <a:bodyPr wrap="none">
            <a:prstTxWarp prst="textNoShape">
              <a:avLst/>
            </a:prstTxWarp>
            <a:spAutoFit/>
          </a:bodyPr>
          <a:lstStyle/>
          <a:p>
            <a:pPr algn="ctr"/>
            <a:r>
              <a:rPr lang="fr-CA" sz="2400">
                <a:solidFill>
                  <a:schemeClr val="accent1"/>
                </a:solidFill>
                <a:ea typeface="굴림" charset="-127"/>
                <a:cs typeface="굴림" charset="-127"/>
              </a:rPr>
              <a:t>4</a:t>
            </a:r>
          </a:p>
        </p:txBody>
      </p:sp>
      <p:sp>
        <p:nvSpPr>
          <p:cNvPr id="38" name="Text Box 37"/>
          <p:cNvSpPr txBox="1">
            <a:spLocks noChangeArrowheads="1"/>
          </p:cNvSpPr>
          <p:nvPr/>
        </p:nvSpPr>
        <p:spPr bwMode="auto">
          <a:xfrm>
            <a:off x="7189957" y="2511425"/>
            <a:ext cx="340658" cy="461665"/>
          </a:xfrm>
          <a:prstGeom prst="rect">
            <a:avLst/>
          </a:prstGeom>
          <a:noFill/>
          <a:ln w="9525">
            <a:noFill/>
            <a:miter lim="800000"/>
            <a:headEnd/>
            <a:tailEnd/>
          </a:ln>
        </p:spPr>
        <p:txBody>
          <a:bodyPr wrap="none">
            <a:prstTxWarp prst="textNoShape">
              <a:avLst/>
            </a:prstTxWarp>
            <a:spAutoFit/>
          </a:bodyPr>
          <a:lstStyle/>
          <a:p>
            <a:pPr algn="ctr"/>
            <a:r>
              <a:rPr lang="fr-CA" sz="2400">
                <a:solidFill>
                  <a:schemeClr val="accent1"/>
                </a:solidFill>
                <a:ea typeface="굴림" charset="-127"/>
                <a:cs typeface="굴림" charset="-127"/>
              </a:rPr>
              <a:t>4</a:t>
            </a:r>
          </a:p>
        </p:txBody>
      </p:sp>
      <p:sp>
        <p:nvSpPr>
          <p:cNvPr id="39" name="Text Box 38"/>
          <p:cNvSpPr txBox="1">
            <a:spLocks noChangeArrowheads="1"/>
          </p:cNvSpPr>
          <p:nvPr/>
        </p:nvSpPr>
        <p:spPr bwMode="auto">
          <a:xfrm>
            <a:off x="7827011" y="1589088"/>
            <a:ext cx="184150" cy="457200"/>
          </a:xfrm>
          <a:prstGeom prst="rect">
            <a:avLst/>
          </a:prstGeom>
          <a:noFill/>
          <a:ln w="9525">
            <a:noFill/>
            <a:miter lim="800000"/>
            <a:headEnd/>
            <a:tailEnd/>
          </a:ln>
        </p:spPr>
        <p:txBody>
          <a:bodyPr wrap="none">
            <a:prstTxWarp prst="textNoShape">
              <a:avLst/>
            </a:prstTxWarp>
            <a:spAutoFit/>
          </a:bodyPr>
          <a:lstStyle/>
          <a:p>
            <a:pPr algn="ctr"/>
            <a:endParaRPr lang="fr-CA" sz="2400">
              <a:latin typeface="Times New Roman" charset="0"/>
              <a:ea typeface="굴림" charset="-127"/>
              <a:cs typeface="굴림" charset="-127"/>
            </a:endParaRPr>
          </a:p>
        </p:txBody>
      </p:sp>
      <p:sp>
        <p:nvSpPr>
          <p:cNvPr id="40" name="Text Box 39"/>
          <p:cNvSpPr txBox="1">
            <a:spLocks noChangeArrowheads="1"/>
          </p:cNvSpPr>
          <p:nvPr/>
        </p:nvSpPr>
        <p:spPr bwMode="auto">
          <a:xfrm>
            <a:off x="609599" y="1347788"/>
            <a:ext cx="4510505" cy="2246769"/>
          </a:xfrm>
          <a:prstGeom prst="rect">
            <a:avLst/>
          </a:prstGeom>
          <a:noFill/>
          <a:ln w="9525">
            <a:noFill/>
            <a:miter lim="800000"/>
            <a:headEnd/>
            <a:tailEnd/>
          </a:ln>
        </p:spPr>
        <p:txBody>
          <a:bodyPr wrap="square">
            <a:prstTxWarp prst="textNoShape">
              <a:avLst/>
            </a:prstTxWarp>
            <a:spAutoFit/>
          </a:bodyPr>
          <a:lstStyle/>
          <a:p>
            <a:r>
              <a:rPr lang="fr-CA" sz="2000" b="1" u="sng" dirty="0">
                <a:latin typeface="Calibri"/>
                <a:ea typeface="굴림" charset="-127"/>
                <a:cs typeface="Calibri"/>
              </a:rPr>
              <a:t>Domaine</a:t>
            </a:r>
            <a:r>
              <a:rPr lang="fr-FR" sz="2000" b="1" u="sng" dirty="0">
                <a:latin typeface="Calibri"/>
                <a:ea typeface="굴림" charset="-127"/>
                <a:cs typeface="Calibri"/>
              </a:rPr>
              <a:t> :</a:t>
            </a:r>
            <a:endParaRPr lang="fr-CA" sz="2000" b="1" u="sng" dirty="0">
              <a:latin typeface="Calibri"/>
              <a:ea typeface="굴림" charset="-127"/>
              <a:cs typeface="Calibri"/>
            </a:endParaRPr>
          </a:p>
          <a:p>
            <a:endParaRPr lang="fr-CA" sz="2000" dirty="0">
              <a:latin typeface="Calibri"/>
              <a:ea typeface="굴림" charset="-127"/>
              <a:cs typeface="Calibri"/>
            </a:endParaRPr>
          </a:p>
          <a:p>
            <a:r>
              <a:rPr lang="fr-CA" sz="2000" dirty="0">
                <a:latin typeface="Calibri"/>
                <a:ea typeface="굴림" charset="-127"/>
                <a:cs typeface="Calibri"/>
              </a:rPr>
              <a:t>Routes entre les villes</a:t>
            </a:r>
            <a:r>
              <a:rPr lang="fr-FR" sz="2000" dirty="0">
                <a:latin typeface="Calibri"/>
                <a:ea typeface="굴림" charset="-127"/>
                <a:cs typeface="Calibri"/>
              </a:rPr>
              <a:t> :</a:t>
            </a:r>
            <a:endParaRPr lang="fr-CA" sz="2000" dirty="0">
              <a:latin typeface="Calibri"/>
              <a:ea typeface="굴림" charset="-127"/>
              <a:cs typeface="Calibri"/>
            </a:endParaRPr>
          </a:p>
          <a:p>
            <a:r>
              <a:rPr lang="fr-CA" sz="2000" i="1" dirty="0">
                <a:solidFill>
                  <a:srgbClr val="000066"/>
                </a:solidFill>
                <a:latin typeface="Calibri"/>
                <a:ea typeface="굴림" charset="-127"/>
                <a:cs typeface="Calibri"/>
              </a:rPr>
              <a:t>    transitions</a:t>
            </a:r>
            <a:r>
              <a:rPr lang="fr-CA" sz="2000" dirty="0">
                <a:solidFill>
                  <a:srgbClr val="000066"/>
                </a:solidFill>
                <a:latin typeface="Calibri"/>
                <a:ea typeface="굴림" charset="-127"/>
                <a:cs typeface="Calibri"/>
              </a:rPr>
              <a:t>(</a:t>
            </a:r>
            <a:r>
              <a:rPr lang="fr-CA" sz="2000" i="1" dirty="0">
                <a:solidFill>
                  <a:srgbClr val="000066"/>
                </a:solidFill>
                <a:latin typeface="Calibri"/>
                <a:ea typeface="굴림" charset="-127"/>
                <a:cs typeface="Calibri"/>
              </a:rPr>
              <a:t>n</a:t>
            </a:r>
            <a:r>
              <a:rPr lang="fr-CA" sz="2000" baseline="-25000" dirty="0">
                <a:solidFill>
                  <a:srgbClr val="000066"/>
                </a:solidFill>
                <a:latin typeface="Calibri"/>
                <a:ea typeface="굴림" charset="-127"/>
                <a:cs typeface="Calibri"/>
              </a:rPr>
              <a:t>0</a:t>
            </a:r>
            <a:r>
              <a:rPr lang="fr-CA" sz="2000" dirty="0">
                <a:solidFill>
                  <a:srgbClr val="000066"/>
                </a:solidFill>
                <a:latin typeface="Calibri"/>
                <a:ea typeface="굴림" charset="-127"/>
                <a:cs typeface="Calibri"/>
              </a:rPr>
              <a:t>)</a:t>
            </a:r>
            <a:r>
              <a:rPr lang="fr-CA" sz="2000" i="1" dirty="0">
                <a:solidFill>
                  <a:srgbClr val="000066"/>
                </a:solidFill>
                <a:latin typeface="Calibri"/>
                <a:ea typeface="굴림" charset="-127"/>
                <a:cs typeface="Calibri"/>
              </a:rPr>
              <a:t> =</a:t>
            </a:r>
            <a:r>
              <a:rPr lang="fr-CA" sz="2000" dirty="0">
                <a:solidFill>
                  <a:srgbClr val="000066"/>
                </a:solidFill>
                <a:latin typeface="Calibri"/>
                <a:ea typeface="굴림" charset="-127"/>
                <a:cs typeface="Calibri"/>
              </a:rPr>
              <a:t> ( </a:t>
            </a:r>
            <a:r>
              <a:rPr lang="fr-CA" sz="2000" i="1" dirty="0">
                <a:solidFill>
                  <a:srgbClr val="000066"/>
                </a:solidFill>
                <a:latin typeface="Calibri"/>
                <a:ea typeface="굴림" charset="-127"/>
                <a:cs typeface="Calibri"/>
              </a:rPr>
              <a:t>n</a:t>
            </a:r>
            <a:r>
              <a:rPr lang="fr-CA" sz="2000" baseline="-25000" dirty="0">
                <a:solidFill>
                  <a:srgbClr val="000066"/>
                </a:solidFill>
                <a:latin typeface="Calibri"/>
                <a:ea typeface="굴림" charset="-127"/>
                <a:cs typeface="Calibri"/>
              </a:rPr>
              <a:t>3</a:t>
            </a:r>
            <a:r>
              <a:rPr lang="fr-CA" sz="2000" dirty="0">
                <a:solidFill>
                  <a:srgbClr val="000066"/>
                </a:solidFill>
                <a:latin typeface="Calibri"/>
                <a:ea typeface="굴림" charset="-127"/>
                <a:cs typeface="Calibri"/>
              </a:rPr>
              <a:t>, </a:t>
            </a:r>
            <a:r>
              <a:rPr lang="fr-CA" sz="2000" i="1" dirty="0">
                <a:solidFill>
                  <a:srgbClr val="000066"/>
                </a:solidFill>
                <a:latin typeface="Calibri"/>
                <a:ea typeface="굴림" charset="-127"/>
                <a:cs typeface="Calibri"/>
              </a:rPr>
              <a:t>n</a:t>
            </a:r>
            <a:r>
              <a:rPr lang="fr-CA" sz="2000" baseline="-25000" dirty="0">
                <a:solidFill>
                  <a:srgbClr val="000066"/>
                </a:solidFill>
                <a:latin typeface="Calibri"/>
                <a:ea typeface="굴림" charset="-127"/>
                <a:cs typeface="Calibri"/>
              </a:rPr>
              <a:t>2</a:t>
            </a:r>
            <a:r>
              <a:rPr lang="fr-CA" sz="2000" dirty="0">
                <a:solidFill>
                  <a:srgbClr val="000066"/>
                </a:solidFill>
                <a:latin typeface="Calibri"/>
                <a:ea typeface="굴림" charset="-127"/>
                <a:cs typeface="Calibri"/>
              </a:rPr>
              <a:t>, </a:t>
            </a:r>
            <a:r>
              <a:rPr lang="fr-CA" sz="2000" i="1" dirty="0">
                <a:solidFill>
                  <a:srgbClr val="000066"/>
                </a:solidFill>
                <a:latin typeface="Calibri"/>
                <a:ea typeface="굴림" charset="-127"/>
                <a:cs typeface="Calibri"/>
              </a:rPr>
              <a:t>n</a:t>
            </a:r>
            <a:r>
              <a:rPr lang="fr-CA" sz="2000" baseline="-25000" dirty="0">
                <a:solidFill>
                  <a:srgbClr val="000066"/>
                </a:solidFill>
                <a:latin typeface="Calibri"/>
                <a:ea typeface="굴림" charset="-127"/>
                <a:cs typeface="Calibri"/>
              </a:rPr>
              <a:t>1 </a:t>
            </a:r>
            <a:r>
              <a:rPr lang="fr-CA" sz="2000" dirty="0">
                <a:solidFill>
                  <a:srgbClr val="000066"/>
                </a:solidFill>
                <a:latin typeface="Calibri"/>
                <a:ea typeface="굴림" charset="-127"/>
                <a:cs typeface="Calibri"/>
              </a:rPr>
              <a:t>)</a:t>
            </a:r>
          </a:p>
          <a:p>
            <a:endParaRPr lang="fr-CA" sz="2000" dirty="0">
              <a:solidFill>
                <a:srgbClr val="000066"/>
              </a:solidFill>
              <a:latin typeface="Calibri"/>
              <a:ea typeface="굴림" charset="-127"/>
              <a:cs typeface="Calibri"/>
            </a:endParaRPr>
          </a:p>
          <a:p>
            <a:r>
              <a:rPr lang="fr-CA" sz="2000" dirty="0">
                <a:latin typeface="Calibri"/>
                <a:ea typeface="굴림" charset="-127"/>
                <a:cs typeface="Calibri"/>
              </a:rPr>
              <a:t>Distance entre les villes</a:t>
            </a:r>
            <a:r>
              <a:rPr lang="fr-FR" sz="2000" dirty="0">
                <a:latin typeface="Calibri"/>
                <a:ea typeface="굴림" charset="-127"/>
                <a:cs typeface="Calibri"/>
              </a:rPr>
              <a:t> :</a:t>
            </a:r>
            <a:endParaRPr lang="fr-CA" sz="2000" dirty="0">
              <a:latin typeface="Calibri"/>
              <a:ea typeface="굴림" charset="-127"/>
              <a:cs typeface="Calibri"/>
            </a:endParaRPr>
          </a:p>
          <a:p>
            <a:r>
              <a:rPr lang="fr-CA" sz="2000" dirty="0">
                <a:solidFill>
                  <a:srgbClr val="000066"/>
                </a:solidFill>
                <a:latin typeface="Calibri"/>
                <a:ea typeface="굴림" charset="-127"/>
                <a:cs typeface="Calibri"/>
              </a:rPr>
              <a:t>   </a:t>
            </a:r>
            <a:r>
              <a:rPr lang="fr-CA" sz="2000" i="1" dirty="0">
                <a:solidFill>
                  <a:srgbClr val="000066"/>
                </a:solidFill>
                <a:latin typeface="Calibri"/>
                <a:ea typeface="굴림" charset="-127"/>
                <a:cs typeface="Calibri"/>
              </a:rPr>
              <a:t>c</a:t>
            </a:r>
            <a:r>
              <a:rPr lang="fr-CA" sz="2000" dirty="0">
                <a:solidFill>
                  <a:srgbClr val="000066"/>
                </a:solidFill>
                <a:latin typeface="Calibri"/>
                <a:ea typeface="굴림" charset="-127"/>
                <a:cs typeface="Calibri"/>
              </a:rPr>
              <a:t>(</a:t>
            </a:r>
            <a:r>
              <a:rPr lang="fr-CA" sz="2000" i="1" dirty="0">
                <a:solidFill>
                  <a:srgbClr val="000066"/>
                </a:solidFill>
                <a:latin typeface="Calibri"/>
                <a:ea typeface="굴림" charset="-127"/>
                <a:cs typeface="Calibri"/>
              </a:rPr>
              <a:t>n</a:t>
            </a:r>
            <a:r>
              <a:rPr lang="fr-CA" sz="2000" baseline="-25000" dirty="0">
                <a:solidFill>
                  <a:srgbClr val="000066"/>
                </a:solidFill>
                <a:latin typeface="Calibri"/>
                <a:ea typeface="굴림" charset="-127"/>
                <a:cs typeface="Calibri"/>
              </a:rPr>
              <a:t>0</a:t>
            </a:r>
            <a:r>
              <a:rPr lang="fr-CA" sz="2000" dirty="0">
                <a:solidFill>
                  <a:srgbClr val="000066"/>
                </a:solidFill>
                <a:latin typeface="Calibri"/>
                <a:ea typeface="굴림" charset="-127"/>
                <a:cs typeface="Calibri"/>
              </a:rPr>
              <a:t>,</a:t>
            </a:r>
            <a:r>
              <a:rPr lang="fr-CA" sz="2000" i="1" dirty="0">
                <a:solidFill>
                  <a:srgbClr val="000066"/>
                </a:solidFill>
                <a:latin typeface="Calibri"/>
                <a:ea typeface="굴림" charset="-127"/>
                <a:cs typeface="Calibri"/>
              </a:rPr>
              <a:t>n</a:t>
            </a:r>
            <a:r>
              <a:rPr lang="fr-CA" sz="2000" baseline="-25000" dirty="0">
                <a:solidFill>
                  <a:srgbClr val="000066"/>
                </a:solidFill>
                <a:latin typeface="Calibri"/>
                <a:ea typeface="굴림" charset="-127"/>
                <a:cs typeface="Calibri"/>
              </a:rPr>
              <a:t>2</a:t>
            </a:r>
            <a:r>
              <a:rPr lang="fr-CA" sz="2000" dirty="0">
                <a:solidFill>
                  <a:srgbClr val="000066"/>
                </a:solidFill>
                <a:latin typeface="Calibri"/>
                <a:ea typeface="굴림" charset="-127"/>
                <a:cs typeface="Calibri"/>
              </a:rPr>
              <a:t>) = 4</a:t>
            </a:r>
          </a:p>
        </p:txBody>
      </p:sp>
      <p:sp>
        <p:nvSpPr>
          <p:cNvPr id="41" name="Text Box 40"/>
          <p:cNvSpPr txBox="1">
            <a:spLocks noChangeArrowheads="1"/>
          </p:cNvSpPr>
          <p:nvPr/>
        </p:nvSpPr>
        <p:spPr bwMode="auto">
          <a:xfrm>
            <a:off x="457200" y="3686175"/>
            <a:ext cx="4038600" cy="2246313"/>
          </a:xfrm>
          <a:prstGeom prst="rect">
            <a:avLst/>
          </a:prstGeom>
          <a:noFill/>
          <a:ln w="9525">
            <a:noFill/>
            <a:miter lim="800000"/>
            <a:headEnd/>
            <a:tailEnd/>
          </a:ln>
        </p:spPr>
        <p:txBody>
          <a:bodyPr>
            <a:prstTxWarp prst="textNoShape">
              <a:avLst/>
            </a:prstTxWarp>
            <a:spAutoFit/>
          </a:bodyPr>
          <a:lstStyle/>
          <a:p>
            <a:r>
              <a:rPr lang="fr-CA" sz="2000" b="1" u="sng" dirty="0">
                <a:latin typeface="Calibri"/>
                <a:ea typeface="굴림" charset="-127"/>
                <a:cs typeface="Calibri"/>
              </a:rPr>
              <a:t>Problème posé (</a:t>
            </a:r>
            <a:r>
              <a:rPr lang="fr-CA" sz="2000" b="1" u="sng" dirty="0" err="1">
                <a:latin typeface="Calibri"/>
                <a:ea typeface="굴림" charset="-127"/>
                <a:cs typeface="Calibri"/>
              </a:rPr>
              <a:t>initNode</a:t>
            </a:r>
            <a:r>
              <a:rPr lang="fr-CA" sz="2000" b="1" u="sng" dirty="0">
                <a:latin typeface="Calibri"/>
                <a:ea typeface="굴림" charset="-127"/>
                <a:cs typeface="Calibri"/>
              </a:rPr>
              <a:t>, goal)</a:t>
            </a:r>
            <a:r>
              <a:rPr lang="fr-FR" sz="2000" b="1" u="sng" dirty="0">
                <a:latin typeface="Calibri"/>
                <a:ea typeface="굴림" charset="-127"/>
                <a:cs typeface="Calibri"/>
              </a:rPr>
              <a:t> :</a:t>
            </a:r>
            <a:endParaRPr lang="fr-CA" sz="2000" b="1" u="sng" dirty="0">
              <a:latin typeface="Calibri"/>
              <a:ea typeface="굴림" charset="-127"/>
              <a:cs typeface="Calibri"/>
            </a:endParaRPr>
          </a:p>
          <a:p>
            <a:endParaRPr lang="fr-CA" sz="2000" b="1" u="sng" dirty="0">
              <a:latin typeface="Calibri"/>
              <a:ea typeface="굴림" charset="-127"/>
              <a:cs typeface="Calibri"/>
            </a:endParaRPr>
          </a:p>
          <a:p>
            <a:r>
              <a:rPr lang="fr-CA" sz="2000" i="1" dirty="0">
                <a:latin typeface="Calibri"/>
                <a:ea typeface="굴림" charset="-127"/>
                <a:cs typeface="Calibri"/>
              </a:rPr>
              <a:t>n</a:t>
            </a:r>
            <a:r>
              <a:rPr lang="fr-CA" sz="2000" baseline="-25000" dirty="0">
                <a:latin typeface="Calibri"/>
                <a:ea typeface="굴림" charset="-127"/>
                <a:cs typeface="Calibri"/>
              </a:rPr>
              <a:t>0</a:t>
            </a:r>
            <a:r>
              <a:rPr lang="fr-FR" sz="2000" dirty="0">
                <a:latin typeface="Calibri"/>
                <a:ea typeface="굴림" charset="-127"/>
                <a:cs typeface="Calibri"/>
              </a:rPr>
              <a:t> :</a:t>
            </a:r>
            <a:r>
              <a:rPr lang="fr-CA" sz="2000" dirty="0">
                <a:latin typeface="Calibri"/>
                <a:ea typeface="굴림" charset="-127"/>
                <a:cs typeface="Calibri"/>
              </a:rPr>
              <a:t> ville de départ (état initial)</a:t>
            </a:r>
          </a:p>
          <a:p>
            <a:r>
              <a:rPr lang="fr-CA" sz="2000" i="1" dirty="0">
                <a:latin typeface="Calibri"/>
                <a:ea typeface="굴림" charset="-127"/>
                <a:cs typeface="Calibri"/>
              </a:rPr>
              <a:t>n</a:t>
            </a:r>
            <a:r>
              <a:rPr lang="fr-CA" sz="2000" baseline="-25000" dirty="0">
                <a:latin typeface="Calibri"/>
                <a:ea typeface="굴림" charset="-127"/>
                <a:cs typeface="Calibri"/>
              </a:rPr>
              <a:t>6</a:t>
            </a:r>
            <a:r>
              <a:rPr lang="fr-FR" sz="2000" dirty="0">
                <a:latin typeface="Calibri"/>
                <a:ea typeface="굴림" charset="-127"/>
                <a:cs typeface="Calibri"/>
              </a:rPr>
              <a:t> :</a:t>
            </a:r>
            <a:r>
              <a:rPr lang="fr-CA" sz="2000" dirty="0">
                <a:latin typeface="Calibri"/>
                <a:ea typeface="굴림" charset="-127"/>
                <a:cs typeface="Calibri"/>
              </a:rPr>
              <a:t> destination (but)</a:t>
            </a:r>
          </a:p>
          <a:p>
            <a:endParaRPr lang="fr-CA" sz="2000" dirty="0">
              <a:latin typeface="Calibri"/>
              <a:ea typeface="굴림" charset="-127"/>
              <a:cs typeface="Calibri"/>
            </a:endParaRPr>
          </a:p>
          <a:p>
            <a:r>
              <a:rPr lang="fr-CA" sz="2000" dirty="0">
                <a:latin typeface="Calibri"/>
                <a:ea typeface="굴림" charset="-127"/>
                <a:cs typeface="Calibri"/>
              </a:rPr>
              <a:t>En d’autres termes</a:t>
            </a:r>
            <a:r>
              <a:rPr lang="fr-FR" sz="2000" dirty="0">
                <a:latin typeface="Calibri"/>
                <a:ea typeface="굴림" charset="-127"/>
                <a:cs typeface="Calibri"/>
              </a:rPr>
              <a:t> :</a:t>
            </a:r>
            <a:endParaRPr lang="fr-CA" sz="2000" dirty="0">
              <a:latin typeface="Calibri"/>
              <a:ea typeface="굴림" charset="-127"/>
              <a:cs typeface="Calibri"/>
            </a:endParaRPr>
          </a:p>
          <a:p>
            <a:r>
              <a:rPr lang="fr-CA" dirty="0">
                <a:solidFill>
                  <a:srgbClr val="000066"/>
                </a:solidFill>
                <a:latin typeface="Calibri"/>
                <a:cs typeface="Calibri"/>
              </a:rPr>
              <a:t>    </a:t>
            </a:r>
            <a:r>
              <a:rPr lang="fr-CA" i="1" dirty="0">
                <a:solidFill>
                  <a:srgbClr val="000066"/>
                </a:solidFill>
                <a:latin typeface="Calibri"/>
                <a:cs typeface="Calibri"/>
              </a:rPr>
              <a:t>goal</a:t>
            </a:r>
            <a:r>
              <a:rPr lang="fr-CA" dirty="0">
                <a:solidFill>
                  <a:srgbClr val="000066"/>
                </a:solidFill>
                <a:latin typeface="Calibri"/>
                <a:cs typeface="Calibri"/>
              </a:rPr>
              <a:t>(</a:t>
            </a:r>
            <a:r>
              <a:rPr lang="fr-CA" i="1" dirty="0">
                <a:solidFill>
                  <a:srgbClr val="000066"/>
                </a:solidFill>
                <a:latin typeface="Calibri"/>
                <a:cs typeface="Calibri"/>
              </a:rPr>
              <a:t>n</a:t>
            </a:r>
            <a:r>
              <a:rPr lang="fr-CA" dirty="0">
                <a:solidFill>
                  <a:srgbClr val="000066"/>
                </a:solidFill>
                <a:latin typeface="Calibri"/>
                <a:cs typeface="Calibri"/>
              </a:rPr>
              <a:t>)</a:t>
            </a:r>
            <a:r>
              <a:rPr lang="fr-FR" dirty="0">
                <a:solidFill>
                  <a:srgbClr val="000066"/>
                </a:solidFill>
                <a:latin typeface="Calibri"/>
                <a:cs typeface="Calibri"/>
              </a:rPr>
              <a:t> :</a:t>
            </a:r>
            <a:r>
              <a:rPr lang="fr-CA" dirty="0">
                <a:solidFill>
                  <a:srgbClr val="000066"/>
                </a:solidFill>
                <a:latin typeface="Calibri"/>
                <a:cs typeface="Calibri"/>
              </a:rPr>
              <a:t> vrai si </a:t>
            </a:r>
            <a:r>
              <a:rPr lang="fr-CA" i="1" dirty="0">
                <a:solidFill>
                  <a:srgbClr val="000066"/>
                </a:solidFill>
                <a:latin typeface="Calibri"/>
                <a:cs typeface="Calibri"/>
              </a:rPr>
              <a:t>n</a:t>
            </a:r>
            <a:r>
              <a:rPr lang="fr-CA" dirty="0">
                <a:solidFill>
                  <a:srgbClr val="000066"/>
                </a:solidFill>
                <a:latin typeface="Calibri"/>
                <a:cs typeface="Calibri"/>
              </a:rPr>
              <a:t>=</a:t>
            </a:r>
            <a:r>
              <a:rPr lang="fr-CA" i="1" dirty="0">
                <a:solidFill>
                  <a:srgbClr val="000066"/>
                </a:solidFill>
                <a:latin typeface="Calibri"/>
                <a:cs typeface="Calibri"/>
              </a:rPr>
              <a:t>n</a:t>
            </a:r>
            <a:r>
              <a:rPr lang="fr-CA" baseline="-25000" dirty="0">
                <a:solidFill>
                  <a:srgbClr val="000066"/>
                </a:solidFill>
                <a:latin typeface="Calibri"/>
                <a:cs typeface="Calibri"/>
              </a:rPr>
              <a:t>6</a:t>
            </a:r>
            <a:endParaRPr lang="fr-CA" sz="2000" baseline="-25000" dirty="0">
              <a:latin typeface="Calibri"/>
              <a:ea typeface="굴림" charset="-127"/>
              <a:cs typeface="Calibri"/>
            </a:endParaRPr>
          </a:p>
        </p:txBody>
      </p:sp>
      <p:sp>
        <p:nvSpPr>
          <p:cNvPr id="42" name="Espace réservé de la date 41"/>
          <p:cNvSpPr>
            <a:spLocks noGrp="1"/>
          </p:cNvSpPr>
          <p:nvPr>
            <p:ph type="dt" sz="half" idx="10"/>
          </p:nvPr>
        </p:nvSpPr>
        <p:spPr/>
        <p:txBody>
          <a:bodyPr/>
          <a:lstStyle/>
          <a:p>
            <a:r>
              <a:rPr lang="fr-CA"/>
              <a:t>IFT615</a:t>
            </a:r>
          </a:p>
        </p:txBody>
      </p:sp>
      <p:sp>
        <p:nvSpPr>
          <p:cNvPr id="43" name="Espace réservé du numéro de diapositive 42"/>
          <p:cNvSpPr>
            <a:spLocks noGrp="1"/>
          </p:cNvSpPr>
          <p:nvPr>
            <p:ph type="sldNum" sz="quarter" idx="12"/>
          </p:nvPr>
        </p:nvSpPr>
        <p:spPr/>
        <p:txBody>
          <a:bodyPr/>
          <a:lstStyle/>
          <a:p>
            <a:fld id="{6955B7EA-E0F1-9E45-AF6A-7A9BD82D9F1F}" type="slidenum">
              <a:rPr lang="fr-CA" smtClean="0"/>
              <a:pPr/>
              <a:t>12</a:t>
            </a:fld>
            <a:endParaRPr lang="fr-CA"/>
          </a:p>
        </p:txBody>
      </p:sp>
      <p:sp>
        <p:nvSpPr>
          <p:cNvPr id="44" name="Espace réservé du pied de page 43"/>
          <p:cNvSpPr>
            <a:spLocks noGrp="1"/>
          </p:cNvSpPr>
          <p:nvPr>
            <p:ph type="ftr" sz="quarter" idx="11"/>
          </p:nvPr>
        </p:nvSpPr>
        <p:spPr/>
        <p:txBody>
          <a:bodyPr/>
          <a:lstStyle/>
          <a:p>
            <a:r>
              <a:rPr lang="de-DE" dirty="0"/>
              <a:t>Froduald Kabanza</a:t>
            </a:r>
            <a:endParaRPr lang="fr-CA"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CA" dirty="0"/>
              <a:t>Rappel sur les algorithmes de recherche dans des graphes</a:t>
            </a:r>
          </a:p>
        </p:txBody>
      </p:sp>
      <p:sp>
        <p:nvSpPr>
          <p:cNvPr id="3" name="Espace réservé du contenu 2"/>
          <p:cNvSpPr>
            <a:spLocks noGrp="1"/>
          </p:cNvSpPr>
          <p:nvPr>
            <p:ph idx="1"/>
          </p:nvPr>
        </p:nvSpPr>
        <p:spPr/>
        <p:txBody>
          <a:bodyPr>
            <a:normAutofit lnSpcReduction="10000"/>
          </a:bodyPr>
          <a:lstStyle/>
          <a:p>
            <a:r>
              <a:rPr lang="fr-CA" dirty="0"/>
              <a:t>Recherche sans heuristique et coût uniforme</a:t>
            </a:r>
          </a:p>
          <a:p>
            <a:pPr lvl="1"/>
            <a:r>
              <a:rPr lang="fr-CA" dirty="0"/>
              <a:t>Recherche en profondeur (</a:t>
            </a:r>
            <a:r>
              <a:rPr lang="fr-CA" i="1" dirty="0" err="1"/>
              <a:t>depth</a:t>
            </a:r>
            <a:r>
              <a:rPr lang="fr-CA" dirty="0"/>
              <a:t>-</a:t>
            </a:r>
            <a:r>
              <a:rPr lang="fr-CA" i="1" dirty="0"/>
              <a:t>first</a:t>
            </a:r>
            <a:r>
              <a:rPr lang="fr-CA" dirty="0"/>
              <a:t> </a:t>
            </a:r>
            <a:r>
              <a:rPr lang="fr-CA" i="1" dirty="0" err="1"/>
              <a:t>Search</a:t>
            </a:r>
            <a:r>
              <a:rPr lang="fr-CA" dirty="0"/>
              <a:t>)</a:t>
            </a:r>
          </a:p>
          <a:p>
            <a:pPr lvl="2"/>
            <a:r>
              <a:rPr lang="fr-CA" dirty="0"/>
              <a:t>pour un </a:t>
            </a:r>
            <a:r>
              <a:rPr lang="fr-CA" dirty="0" err="1"/>
              <a:t>noeud</a:t>
            </a:r>
            <a:r>
              <a:rPr lang="fr-CA" dirty="0"/>
              <a:t> donné, explore le premier enfant avant d’explorer un </a:t>
            </a:r>
            <a:r>
              <a:rPr lang="fr-CA" dirty="0" err="1"/>
              <a:t>noeud</a:t>
            </a:r>
            <a:r>
              <a:rPr lang="fr-CA" dirty="0"/>
              <a:t> frère</a:t>
            </a:r>
          </a:p>
          <a:p>
            <a:pPr lvl="1"/>
            <a:r>
              <a:rPr lang="fr-CA" dirty="0"/>
              <a:t>Recherche en largeur (</a:t>
            </a:r>
            <a:r>
              <a:rPr lang="fr-CA" i="1" dirty="0" err="1"/>
              <a:t>breadth</a:t>
            </a:r>
            <a:r>
              <a:rPr lang="fr-CA" dirty="0"/>
              <a:t>-</a:t>
            </a:r>
            <a:r>
              <a:rPr lang="fr-CA" i="1" dirty="0"/>
              <a:t>first</a:t>
            </a:r>
            <a:r>
              <a:rPr lang="fr-CA" dirty="0"/>
              <a:t> </a:t>
            </a:r>
            <a:r>
              <a:rPr lang="fr-CA" i="1" dirty="0" err="1"/>
              <a:t>search</a:t>
            </a:r>
            <a:r>
              <a:rPr lang="fr-CA" dirty="0"/>
              <a:t>)</a:t>
            </a:r>
          </a:p>
          <a:p>
            <a:pPr lvl="2"/>
            <a:r>
              <a:rPr lang="fr-CA" dirty="0"/>
              <a:t>pour un </a:t>
            </a:r>
            <a:r>
              <a:rPr lang="fr-CA" dirty="0" err="1"/>
              <a:t>noeud</a:t>
            </a:r>
            <a:r>
              <a:rPr lang="fr-CA" dirty="0"/>
              <a:t> donné, explore les </a:t>
            </a:r>
            <a:r>
              <a:rPr lang="fr-CA" dirty="0" err="1"/>
              <a:t>noeuds</a:t>
            </a:r>
            <a:r>
              <a:rPr lang="fr-CA" dirty="0"/>
              <a:t> frères avant leurs enfants</a:t>
            </a:r>
          </a:p>
          <a:p>
            <a:pPr lvl="2"/>
            <a:endParaRPr lang="fr-CA" dirty="0"/>
          </a:p>
          <a:p>
            <a:r>
              <a:rPr lang="fr-CA" dirty="0"/>
              <a:t>Recherche </a:t>
            </a:r>
            <a:r>
              <a:rPr lang="fr-CA" b="1" dirty="0"/>
              <a:t>sans heuristique </a:t>
            </a:r>
            <a:r>
              <a:rPr lang="fr-CA" dirty="0"/>
              <a:t>et coût variable</a:t>
            </a:r>
          </a:p>
          <a:p>
            <a:pPr lvl="1"/>
            <a:r>
              <a:rPr lang="fr-CA" dirty="0"/>
              <a:t>Algorithme de </a:t>
            </a:r>
            <a:r>
              <a:rPr lang="fr-CA" dirty="0" err="1"/>
              <a:t>Dijkstra</a:t>
            </a:r>
            <a:endParaRPr lang="fr-CA" dirty="0"/>
          </a:p>
          <a:p>
            <a:pPr lvl="2"/>
            <a:r>
              <a:rPr lang="fr-CA" dirty="0"/>
              <a:t>trouve le chemin le plus court entre un </a:t>
            </a:r>
            <a:r>
              <a:rPr lang="fr-CA" dirty="0" err="1"/>
              <a:t>noeud</a:t>
            </a:r>
            <a:r>
              <a:rPr lang="fr-CA" dirty="0"/>
              <a:t> source et tous les autres </a:t>
            </a:r>
            <a:r>
              <a:rPr lang="fr-CA" dirty="0" err="1"/>
              <a:t>noeuds</a:t>
            </a:r>
            <a:endParaRPr lang="fr-CA" dirty="0"/>
          </a:p>
          <a:p>
            <a:pPr lvl="2"/>
            <a:endParaRPr lang="fr-CA" dirty="0"/>
          </a:p>
          <a:p>
            <a:r>
              <a:rPr lang="fr-CA" dirty="0"/>
              <a:t>Recherche </a:t>
            </a:r>
            <a:r>
              <a:rPr lang="fr-CA" b="1" dirty="0"/>
              <a:t>avec heuristique </a:t>
            </a:r>
            <a:r>
              <a:rPr lang="fr-CA" dirty="0"/>
              <a:t>et coût variable</a:t>
            </a:r>
            <a:r>
              <a:rPr lang="fr-FR" dirty="0"/>
              <a:t> :</a:t>
            </a:r>
            <a:endParaRPr lang="fr-CA" dirty="0"/>
          </a:p>
          <a:p>
            <a:pPr lvl="1"/>
            <a:r>
              <a:rPr lang="fr-CA" i="1" dirty="0"/>
              <a:t>best</a:t>
            </a:r>
            <a:r>
              <a:rPr lang="fr-CA" dirty="0"/>
              <a:t>-</a:t>
            </a:r>
            <a:r>
              <a:rPr lang="fr-CA" i="1" dirty="0"/>
              <a:t>first</a:t>
            </a:r>
            <a:r>
              <a:rPr lang="fr-CA" dirty="0"/>
              <a:t> </a:t>
            </a:r>
            <a:r>
              <a:rPr lang="fr-CA" i="1" dirty="0" err="1"/>
              <a:t>search</a:t>
            </a:r>
            <a:endParaRPr lang="fr-CA" i="1" dirty="0"/>
          </a:p>
          <a:p>
            <a:pPr lvl="1"/>
            <a:r>
              <a:rPr lang="fr-CA" i="1" dirty="0" err="1"/>
              <a:t>greedy</a:t>
            </a:r>
            <a:r>
              <a:rPr lang="fr-CA" dirty="0"/>
              <a:t> </a:t>
            </a:r>
            <a:r>
              <a:rPr lang="fr-CA" i="1" dirty="0"/>
              <a:t>best</a:t>
            </a:r>
            <a:r>
              <a:rPr lang="fr-CA" dirty="0"/>
              <a:t>-</a:t>
            </a:r>
            <a:r>
              <a:rPr lang="fr-CA" i="1" dirty="0"/>
              <a:t>first</a:t>
            </a:r>
            <a:r>
              <a:rPr lang="fr-CA" dirty="0"/>
              <a:t> </a:t>
            </a:r>
            <a:r>
              <a:rPr lang="fr-CA" i="1" dirty="0" err="1"/>
              <a:t>search</a:t>
            </a:r>
            <a:endParaRPr lang="fr-CA" i="1" dirty="0"/>
          </a:p>
          <a:p>
            <a:pPr lvl="1"/>
            <a:r>
              <a:rPr lang="fr-CA" b="1" dirty="0"/>
              <a:t>A*</a:t>
            </a:r>
          </a:p>
        </p:txBody>
      </p:sp>
      <p:sp>
        <p:nvSpPr>
          <p:cNvPr id="5" name="Espace réservé de la date 4"/>
          <p:cNvSpPr>
            <a:spLocks noGrp="1"/>
          </p:cNvSpPr>
          <p:nvPr>
            <p:ph type="dt" sz="half" idx="10"/>
          </p:nvPr>
        </p:nvSpPr>
        <p:spPr/>
        <p:txBody>
          <a:bodyPr/>
          <a:lstStyle/>
          <a:p>
            <a:r>
              <a:rPr lang="fr-CA" dirty="0"/>
              <a:t>IFT615</a:t>
            </a:r>
          </a:p>
        </p:txBody>
      </p:sp>
      <p:sp>
        <p:nvSpPr>
          <p:cNvPr id="6" name="Espace réservé du numéro de diapositive 5"/>
          <p:cNvSpPr>
            <a:spLocks noGrp="1"/>
          </p:cNvSpPr>
          <p:nvPr>
            <p:ph type="sldNum" sz="quarter" idx="12"/>
          </p:nvPr>
        </p:nvSpPr>
        <p:spPr/>
        <p:txBody>
          <a:bodyPr/>
          <a:lstStyle/>
          <a:p>
            <a:fld id="{6955B7EA-E0F1-9E45-AF6A-7A9BD82D9F1F}" type="slidenum">
              <a:rPr lang="fr-CA" smtClean="0"/>
              <a:pPr/>
              <a:t>13</a:t>
            </a:fld>
            <a:endParaRPr lang="fr-CA"/>
          </a:p>
        </p:txBody>
      </p:sp>
      <p:sp>
        <p:nvSpPr>
          <p:cNvPr id="7" name="Espace réservé du pied de page 6"/>
          <p:cNvSpPr>
            <a:spLocks noGrp="1"/>
          </p:cNvSpPr>
          <p:nvPr>
            <p:ph type="ftr" sz="quarter" idx="11"/>
          </p:nvPr>
        </p:nvSpPr>
        <p:spPr/>
        <p:txBody>
          <a:bodyPr/>
          <a:lstStyle/>
          <a:p>
            <a:r>
              <a:rPr lang="de-DE" dirty="0"/>
              <a:t>Froduald Kabanza</a:t>
            </a:r>
            <a:endParaRPr lang="fr-CA"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4"/>
          <p:cNvSpPr>
            <a:spLocks noGrp="1"/>
          </p:cNvSpPr>
          <p:nvPr>
            <p:ph type="dt" sz="half" idx="10"/>
          </p:nvPr>
        </p:nvSpPr>
        <p:spPr/>
        <p:txBody>
          <a:bodyPr/>
          <a:lstStyle/>
          <a:p>
            <a:r>
              <a:rPr lang="fr-CA"/>
              <a:t>IFT615</a:t>
            </a:r>
          </a:p>
        </p:txBody>
      </p:sp>
      <p:sp>
        <p:nvSpPr>
          <p:cNvPr id="6" name="Espace réservé du numéro de diapositive 5"/>
          <p:cNvSpPr>
            <a:spLocks noGrp="1"/>
          </p:cNvSpPr>
          <p:nvPr>
            <p:ph type="sldNum" sz="quarter" idx="12"/>
          </p:nvPr>
        </p:nvSpPr>
        <p:spPr/>
        <p:txBody>
          <a:bodyPr/>
          <a:lstStyle/>
          <a:p>
            <a:fld id="{6955B7EA-E0F1-9E45-AF6A-7A9BD82D9F1F}" type="slidenum">
              <a:rPr lang="fr-CA" smtClean="0"/>
              <a:pPr/>
              <a:t>14</a:t>
            </a:fld>
            <a:endParaRPr lang="fr-CA"/>
          </a:p>
        </p:txBody>
      </p:sp>
      <p:sp>
        <p:nvSpPr>
          <p:cNvPr id="7" name="Espace réservé du pied de page 6"/>
          <p:cNvSpPr>
            <a:spLocks noGrp="1"/>
          </p:cNvSpPr>
          <p:nvPr>
            <p:ph type="ftr" sz="quarter" idx="11"/>
          </p:nvPr>
        </p:nvSpPr>
        <p:spPr/>
        <p:txBody>
          <a:bodyPr/>
          <a:lstStyle/>
          <a:p>
            <a:r>
              <a:rPr lang="de-DE" dirty="0"/>
              <a:t>Froduald Kabanza</a:t>
            </a:r>
            <a:endParaRPr lang="fr-CA" dirty="0"/>
          </a:p>
        </p:txBody>
      </p:sp>
      <p:sp>
        <p:nvSpPr>
          <p:cNvPr id="4" name="Espace réservé du contenu 3"/>
          <p:cNvSpPr>
            <a:spLocks noGrp="1"/>
          </p:cNvSpPr>
          <p:nvPr>
            <p:ph idx="1"/>
          </p:nvPr>
        </p:nvSpPr>
        <p:spPr/>
        <p:txBody>
          <a:bodyPr/>
          <a:lstStyle/>
          <a:p>
            <a:r>
              <a:rPr lang="fr-FR" dirty="0"/>
              <a:t>A* est une extension de l’algorithme de </a:t>
            </a:r>
            <a:r>
              <a:rPr lang="fr-FR" dirty="0" err="1"/>
              <a:t>Dijkstra</a:t>
            </a:r>
            <a:r>
              <a:rPr lang="fr-FR" dirty="0"/>
              <a:t> </a:t>
            </a:r>
          </a:p>
          <a:p>
            <a:pPr lvl="1"/>
            <a:r>
              <a:rPr lang="fr-FR" dirty="0"/>
              <a:t>utilisé pour trouver un chemin optimal dans un graphe via l’</a:t>
            </a:r>
            <a:r>
              <a:rPr lang="fr-FR" b="1" dirty="0"/>
              <a:t>ajout d’une heuristique</a:t>
            </a:r>
          </a:p>
          <a:p>
            <a:r>
              <a:rPr lang="fr-FR" dirty="0"/>
              <a:t>Une </a:t>
            </a:r>
            <a:r>
              <a:rPr lang="fr-FR" b="1" dirty="0"/>
              <a:t>heuristique</a:t>
            </a:r>
            <a:r>
              <a:rPr lang="fr-FR" dirty="0"/>
              <a:t> </a:t>
            </a:r>
            <a:r>
              <a:rPr lang="fr-FR" i="1" dirty="0"/>
              <a:t>h</a:t>
            </a:r>
            <a:r>
              <a:rPr lang="fr-FR" dirty="0"/>
              <a:t>(</a:t>
            </a:r>
            <a:r>
              <a:rPr lang="fr-FR" i="1" dirty="0"/>
              <a:t>n</a:t>
            </a:r>
            <a:r>
              <a:rPr lang="fr-FR" dirty="0"/>
              <a:t>) est une fonction d’</a:t>
            </a:r>
            <a:r>
              <a:rPr lang="fr-FR" b="1" dirty="0"/>
              <a:t>estimation du coût entre un nœud </a:t>
            </a:r>
            <a:r>
              <a:rPr lang="fr-FR" b="1" i="1" dirty="0"/>
              <a:t>n</a:t>
            </a:r>
            <a:r>
              <a:rPr lang="fr-FR" b="1" dirty="0"/>
              <a:t> d’un graphe et le but</a:t>
            </a:r>
            <a:r>
              <a:rPr lang="fr-FR" dirty="0"/>
              <a:t> (le nœud à atteindre)</a:t>
            </a:r>
          </a:p>
          <a:p>
            <a:r>
              <a:rPr lang="fr-FR" dirty="0"/>
              <a:t>Les heuristiques sont à la base de beaucoup de travaux en IA :</a:t>
            </a:r>
          </a:p>
          <a:p>
            <a:pPr lvl="1"/>
            <a:r>
              <a:rPr lang="fr-FR" dirty="0"/>
              <a:t>recherche de meilleures heuristiques</a:t>
            </a:r>
          </a:p>
          <a:p>
            <a:pPr lvl="1"/>
            <a:r>
              <a:rPr lang="fr-FR" dirty="0"/>
              <a:t>apprentissage automatique d’heuristiques</a:t>
            </a:r>
          </a:p>
          <a:p>
            <a:r>
              <a:rPr lang="fr-FR" dirty="0"/>
              <a:t>Pour décrire A*, il est pratique de décrire un algorithme générique très simple, dont A* est un cas particulier</a:t>
            </a:r>
          </a:p>
          <a:p>
            <a:pPr marL="0" indent="0">
              <a:buNone/>
            </a:pPr>
            <a:endParaRPr lang="en-CA" dirty="0"/>
          </a:p>
        </p:txBody>
      </p:sp>
      <p:sp>
        <p:nvSpPr>
          <p:cNvPr id="9" name="Titre 8"/>
          <p:cNvSpPr>
            <a:spLocks noGrp="1"/>
          </p:cNvSpPr>
          <p:nvPr>
            <p:ph type="title"/>
          </p:nvPr>
        </p:nvSpPr>
        <p:spPr/>
        <p:txBody>
          <a:bodyPr/>
          <a:lstStyle/>
          <a:p>
            <a:r>
              <a:rPr lang="fr-CA" dirty="0"/>
              <a:t>Algorithme A*</a:t>
            </a:r>
            <a:endParaRPr lang="en-CA" dirty="0"/>
          </a:p>
        </p:txBody>
      </p:sp>
    </p:spTree>
    <p:extLst>
      <p:ext uri="{BB962C8B-B14F-4D97-AF65-F5344CB8AC3E}">
        <p14:creationId xmlns:p14="http://schemas.microsoft.com/office/powerpoint/2010/main" val="3217276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CA" dirty="0"/>
              <a:t>Variables importantes</a:t>
            </a:r>
            <a:r>
              <a:rPr lang="fr-FR" dirty="0"/>
              <a:t> :</a:t>
            </a:r>
            <a:r>
              <a:rPr lang="fr-CA" dirty="0"/>
              <a:t> </a:t>
            </a:r>
            <a:r>
              <a:rPr lang="fr-CA" i="1" dirty="0"/>
              <a:t>open</a:t>
            </a:r>
            <a:r>
              <a:rPr lang="fr-CA" dirty="0"/>
              <a:t> et </a:t>
            </a:r>
            <a:r>
              <a:rPr lang="fr-CA" i="1" dirty="0" err="1"/>
              <a:t>closed</a:t>
            </a:r>
            <a:endParaRPr lang="fr-CA" i="1" dirty="0"/>
          </a:p>
        </p:txBody>
      </p:sp>
      <p:sp>
        <p:nvSpPr>
          <p:cNvPr id="3" name="Espace réservé du contenu 2"/>
          <p:cNvSpPr>
            <a:spLocks noGrp="1"/>
          </p:cNvSpPr>
          <p:nvPr>
            <p:ph idx="1"/>
          </p:nvPr>
        </p:nvSpPr>
        <p:spPr/>
        <p:txBody>
          <a:bodyPr/>
          <a:lstStyle/>
          <a:p>
            <a:r>
              <a:rPr lang="fr-CA" altLang="ko-KR" i="1" dirty="0">
                <a:solidFill>
                  <a:srgbClr val="000066"/>
                </a:solidFill>
                <a:ea typeface="굴림" charset="-127"/>
                <a:cs typeface="굴림" charset="-127"/>
              </a:rPr>
              <a:t>Open</a:t>
            </a:r>
            <a:r>
              <a:rPr lang="fr-CA" altLang="ko-KR" i="1" dirty="0">
                <a:solidFill>
                  <a:srgbClr val="800000"/>
                </a:solidFill>
                <a:ea typeface="굴림" charset="-127"/>
                <a:cs typeface="굴림" charset="-127"/>
              </a:rPr>
              <a:t> </a:t>
            </a:r>
            <a:r>
              <a:rPr lang="fr-CA" altLang="ko-KR" dirty="0">
                <a:ea typeface="굴림" charset="-127"/>
                <a:cs typeface="굴림" charset="-127"/>
              </a:rPr>
              <a:t>contient les nœuds non encore traités, c’est à dire à la frontière de la partie du graphe explorée jusque là</a:t>
            </a:r>
          </a:p>
          <a:p>
            <a:endParaRPr lang="fr-CA" altLang="ko-KR" dirty="0">
              <a:ea typeface="굴림" charset="-127"/>
              <a:cs typeface="굴림" charset="-127"/>
            </a:endParaRPr>
          </a:p>
          <a:p>
            <a:r>
              <a:rPr lang="fr-CA" altLang="ko-KR" i="1" dirty="0" err="1">
                <a:solidFill>
                  <a:srgbClr val="000066"/>
                </a:solidFill>
                <a:ea typeface="굴림" charset="-127"/>
                <a:cs typeface="굴림" charset="-127"/>
              </a:rPr>
              <a:t>Closed</a:t>
            </a:r>
            <a:r>
              <a:rPr lang="fr-CA" altLang="ko-KR" i="1" dirty="0">
                <a:solidFill>
                  <a:srgbClr val="800000"/>
                </a:solidFill>
                <a:ea typeface="굴림" charset="-127"/>
                <a:cs typeface="굴림" charset="-127"/>
              </a:rPr>
              <a:t> </a:t>
            </a:r>
            <a:r>
              <a:rPr lang="fr-CA" altLang="ko-KR" dirty="0">
                <a:ea typeface="굴림" charset="-127"/>
                <a:cs typeface="굴림" charset="-127"/>
              </a:rPr>
              <a:t>contient les nœuds déjà traités, c’est à dire à l’intérieur de la frontière délimitée par </a:t>
            </a:r>
            <a:r>
              <a:rPr lang="fr-CA" altLang="ko-KR" i="1" dirty="0">
                <a:ea typeface="굴림" charset="-127"/>
                <a:cs typeface="굴림" charset="-127"/>
              </a:rPr>
              <a:t>open</a:t>
            </a:r>
            <a:endParaRPr lang="fr-CA" altLang="ko-KR" dirty="0">
              <a:ea typeface="굴림" charset="-127"/>
              <a:cs typeface="굴림" charset="-127"/>
            </a:endParaRPr>
          </a:p>
        </p:txBody>
      </p:sp>
      <p:sp>
        <p:nvSpPr>
          <p:cNvPr id="5" name="Espace réservé de la date 4"/>
          <p:cNvSpPr>
            <a:spLocks noGrp="1"/>
          </p:cNvSpPr>
          <p:nvPr>
            <p:ph type="dt" sz="half" idx="10"/>
          </p:nvPr>
        </p:nvSpPr>
        <p:spPr/>
        <p:txBody>
          <a:bodyPr/>
          <a:lstStyle/>
          <a:p>
            <a:r>
              <a:rPr lang="fr-CA"/>
              <a:t>IFT615</a:t>
            </a:r>
          </a:p>
        </p:txBody>
      </p:sp>
      <p:sp>
        <p:nvSpPr>
          <p:cNvPr id="6" name="Espace réservé du numéro de diapositive 5"/>
          <p:cNvSpPr>
            <a:spLocks noGrp="1"/>
          </p:cNvSpPr>
          <p:nvPr>
            <p:ph type="sldNum" sz="quarter" idx="12"/>
          </p:nvPr>
        </p:nvSpPr>
        <p:spPr/>
        <p:txBody>
          <a:bodyPr/>
          <a:lstStyle/>
          <a:p>
            <a:fld id="{6955B7EA-E0F1-9E45-AF6A-7A9BD82D9F1F}" type="slidenum">
              <a:rPr lang="fr-CA" smtClean="0"/>
              <a:pPr/>
              <a:t>15</a:t>
            </a:fld>
            <a:endParaRPr lang="fr-CA"/>
          </a:p>
        </p:txBody>
      </p:sp>
      <p:sp>
        <p:nvSpPr>
          <p:cNvPr id="7" name="Espace réservé du pied de page 6"/>
          <p:cNvSpPr>
            <a:spLocks noGrp="1"/>
          </p:cNvSpPr>
          <p:nvPr>
            <p:ph type="ftr" sz="quarter" idx="11"/>
          </p:nvPr>
        </p:nvSpPr>
        <p:spPr/>
        <p:txBody>
          <a:bodyPr/>
          <a:lstStyle/>
          <a:p>
            <a:r>
              <a:rPr lang="de-DE" dirty="0"/>
              <a:t>Froduald Kabanza</a:t>
            </a:r>
            <a:endParaRPr lang="fr-CA"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Insertion des nœuds dans </a:t>
            </a:r>
            <a:r>
              <a:rPr lang="fr-CA" i="1" dirty="0"/>
              <a:t>open</a:t>
            </a:r>
          </a:p>
        </p:txBody>
      </p:sp>
      <p:sp>
        <p:nvSpPr>
          <p:cNvPr id="3" name="Espace réservé du contenu 2"/>
          <p:cNvSpPr>
            <a:spLocks noGrp="1"/>
          </p:cNvSpPr>
          <p:nvPr>
            <p:ph idx="1"/>
          </p:nvPr>
        </p:nvSpPr>
        <p:spPr/>
        <p:txBody>
          <a:bodyPr/>
          <a:lstStyle/>
          <a:p>
            <a:r>
              <a:rPr lang="fr-CA" altLang="ko-KR" sz="2000" dirty="0">
                <a:ea typeface="굴림" charset="-127"/>
                <a:cs typeface="굴림" charset="-127"/>
              </a:rPr>
              <a:t>Les nœuds </a:t>
            </a:r>
            <a:r>
              <a:rPr lang="fr-CA" altLang="ko-KR" sz="2000" i="1" dirty="0">
                <a:ea typeface="굴림" charset="-127"/>
                <a:cs typeface="굴림" charset="-127"/>
              </a:rPr>
              <a:t>n</a:t>
            </a:r>
            <a:r>
              <a:rPr lang="fr-CA" altLang="ko-KR" sz="2000" dirty="0">
                <a:ea typeface="굴림" charset="-127"/>
                <a:cs typeface="굴림" charset="-127"/>
              </a:rPr>
              <a:t> dans </a:t>
            </a:r>
            <a:r>
              <a:rPr lang="fr-CA" altLang="ko-KR" sz="2000" i="1" dirty="0">
                <a:ea typeface="굴림" charset="-127"/>
                <a:cs typeface="굴림" charset="-127"/>
              </a:rPr>
              <a:t>open</a:t>
            </a:r>
            <a:r>
              <a:rPr lang="fr-CA" altLang="ko-KR" sz="2000" dirty="0">
                <a:ea typeface="굴림" charset="-127"/>
                <a:cs typeface="굴림" charset="-127"/>
              </a:rPr>
              <a:t> sont triés selon l’estimé </a:t>
            </a:r>
            <a:r>
              <a:rPr lang="fr-CA" altLang="ko-KR" i="1" dirty="0">
                <a:ea typeface="굴림" charset="-127"/>
                <a:cs typeface="굴림" charset="-127"/>
              </a:rPr>
              <a:t>f</a:t>
            </a:r>
            <a:r>
              <a:rPr lang="fr-CA" altLang="ko-KR" dirty="0">
                <a:ea typeface="굴림" charset="-127"/>
                <a:cs typeface="굴림" charset="-127"/>
              </a:rPr>
              <a:t>(</a:t>
            </a:r>
            <a:r>
              <a:rPr lang="fr-CA" altLang="ko-KR" i="1" dirty="0">
                <a:ea typeface="굴림" charset="-127"/>
                <a:cs typeface="굴림" charset="-127"/>
              </a:rPr>
              <a:t>n</a:t>
            </a:r>
            <a:r>
              <a:rPr lang="fr-CA" altLang="ko-KR" dirty="0">
                <a:ea typeface="굴림" charset="-127"/>
                <a:cs typeface="굴림" charset="-127"/>
              </a:rPr>
              <a:t>) </a:t>
            </a:r>
            <a:r>
              <a:rPr lang="fr-CA" altLang="ko-KR" sz="2000" dirty="0">
                <a:ea typeface="굴림" charset="-127"/>
                <a:cs typeface="굴림" charset="-127"/>
              </a:rPr>
              <a:t>de leur « </a:t>
            </a:r>
            <a:r>
              <a:rPr lang="fr-CA" altLang="ko-KR" dirty="0">
                <a:ea typeface="굴림" charset="-127"/>
                <a:cs typeface="굴림" charset="-127"/>
              </a:rPr>
              <a:t>valeur »</a:t>
            </a:r>
          </a:p>
          <a:p>
            <a:pPr lvl="1"/>
            <a:r>
              <a:rPr lang="fr-CA" altLang="ko-KR" sz="1800" dirty="0">
                <a:ea typeface="굴림" charset="-127"/>
                <a:cs typeface="굴림" charset="-127"/>
              </a:rPr>
              <a:t>on appelle </a:t>
            </a:r>
            <a:r>
              <a:rPr lang="fr-CA" altLang="ko-KR" sz="1800" i="1" dirty="0">
                <a:ea typeface="굴림" charset="-127"/>
                <a:cs typeface="굴림" charset="-127"/>
              </a:rPr>
              <a:t>f</a:t>
            </a:r>
            <a:r>
              <a:rPr lang="fr-CA" altLang="ko-KR" sz="1800" dirty="0">
                <a:ea typeface="굴림" charset="-127"/>
                <a:cs typeface="굴림" charset="-127"/>
              </a:rPr>
              <a:t>(</a:t>
            </a:r>
            <a:r>
              <a:rPr lang="fr-CA" altLang="ko-KR" sz="1800" i="1" dirty="0">
                <a:ea typeface="굴림" charset="-127"/>
                <a:cs typeface="굴림" charset="-127"/>
              </a:rPr>
              <a:t>n</a:t>
            </a:r>
            <a:r>
              <a:rPr lang="fr-CA" altLang="ko-KR" sz="1800" dirty="0">
                <a:ea typeface="굴림" charset="-127"/>
                <a:cs typeface="굴림" charset="-127"/>
              </a:rPr>
              <a:t>) une </a:t>
            </a:r>
            <a:r>
              <a:rPr lang="fr-CA" altLang="ko-KR" sz="1800" b="1" dirty="0">
                <a:ea typeface="굴림" charset="-127"/>
                <a:cs typeface="굴림" charset="-127"/>
              </a:rPr>
              <a:t>fonction d’évaluation</a:t>
            </a:r>
            <a:r>
              <a:rPr lang="fr-CA" altLang="ko-KR" sz="1800" dirty="0">
                <a:ea typeface="굴림" charset="-127"/>
                <a:cs typeface="굴림" charset="-127"/>
              </a:rPr>
              <a:t> </a:t>
            </a:r>
          </a:p>
          <a:p>
            <a:endParaRPr lang="fr-CA" altLang="ko-KR" sz="2000" dirty="0">
              <a:ea typeface="굴림" charset="-127"/>
              <a:cs typeface="굴림" charset="-127"/>
            </a:endParaRPr>
          </a:p>
          <a:p>
            <a:r>
              <a:rPr lang="fr-CA" altLang="ko-KR" sz="2000" dirty="0">
                <a:ea typeface="굴림" charset="-127"/>
                <a:cs typeface="굴림" charset="-127"/>
              </a:rPr>
              <a:t>Pour chaque nœud </a:t>
            </a:r>
            <a:r>
              <a:rPr lang="fr-CA" altLang="ko-KR" sz="2000" i="1" dirty="0">
                <a:ea typeface="굴림" charset="-127"/>
                <a:cs typeface="굴림" charset="-127"/>
              </a:rPr>
              <a:t>n</a:t>
            </a:r>
            <a:r>
              <a:rPr lang="fr-CA" altLang="ko-KR" sz="2000" dirty="0">
                <a:ea typeface="굴림" charset="-127"/>
                <a:cs typeface="굴림" charset="-127"/>
              </a:rPr>
              <a:t>, </a:t>
            </a:r>
            <a:r>
              <a:rPr lang="fr-CA" altLang="ko-KR" sz="2000" i="1" dirty="0">
                <a:ea typeface="굴림" charset="-127"/>
                <a:cs typeface="굴림" charset="-127"/>
              </a:rPr>
              <a:t>f(n)</a:t>
            </a:r>
            <a:r>
              <a:rPr lang="fr-CA" altLang="ko-KR" sz="2000" dirty="0">
                <a:ea typeface="굴림" charset="-127"/>
                <a:cs typeface="굴림" charset="-127"/>
              </a:rPr>
              <a:t> est un nombre réel positif ou nul, </a:t>
            </a:r>
            <a:r>
              <a:rPr lang="fr-CA" altLang="ko-KR" sz="2000" b="1" dirty="0">
                <a:ea typeface="굴림" charset="-127"/>
                <a:cs typeface="굴림" charset="-127"/>
              </a:rPr>
              <a:t>estimant le coût du meilleur chemin partant de la racine, passant par </a:t>
            </a:r>
            <a:r>
              <a:rPr lang="fr-CA" altLang="ko-KR" sz="2000" b="1" i="1" dirty="0">
                <a:ea typeface="굴림" charset="-127"/>
                <a:cs typeface="굴림" charset="-127"/>
              </a:rPr>
              <a:t>n</a:t>
            </a:r>
            <a:r>
              <a:rPr lang="fr-CA" altLang="ko-KR" sz="2000" b="1" dirty="0">
                <a:ea typeface="굴림" charset="-127"/>
                <a:cs typeface="굴림" charset="-127"/>
              </a:rPr>
              <a:t>, et arrivant au but</a:t>
            </a:r>
          </a:p>
          <a:p>
            <a:endParaRPr lang="fr-CA" altLang="ko-KR" sz="2000" dirty="0">
              <a:solidFill>
                <a:srgbClr val="000066"/>
              </a:solidFill>
              <a:ea typeface="굴림" charset="-127"/>
              <a:cs typeface="굴림" charset="-127"/>
            </a:endParaRPr>
          </a:p>
          <a:p>
            <a:r>
              <a:rPr lang="fr-CA" altLang="ko-KR" sz="2000" dirty="0">
                <a:solidFill>
                  <a:srgbClr val="000066"/>
                </a:solidFill>
                <a:ea typeface="굴림" charset="-127"/>
                <a:cs typeface="굴림" charset="-127"/>
              </a:rPr>
              <a:t>Dans </a:t>
            </a:r>
            <a:r>
              <a:rPr lang="fr-CA" altLang="ko-KR" sz="2000" i="1" dirty="0">
                <a:solidFill>
                  <a:srgbClr val="000066"/>
                </a:solidFill>
                <a:ea typeface="굴림" charset="-127"/>
                <a:cs typeface="굴림" charset="-127"/>
              </a:rPr>
              <a:t>open</a:t>
            </a:r>
            <a:r>
              <a:rPr lang="fr-CA" altLang="ko-KR" sz="2000" dirty="0">
                <a:solidFill>
                  <a:srgbClr val="000066"/>
                </a:solidFill>
                <a:ea typeface="굴림" charset="-127"/>
                <a:cs typeface="굴림" charset="-127"/>
              </a:rPr>
              <a:t>, les nœuds se suivent en ordre croissant selon les valeurs </a:t>
            </a:r>
            <a:r>
              <a:rPr lang="fr-CA" altLang="ko-KR" sz="2000" i="1" dirty="0">
                <a:solidFill>
                  <a:srgbClr val="000066"/>
                </a:solidFill>
                <a:ea typeface="굴림" charset="-127"/>
                <a:cs typeface="굴림" charset="-127"/>
              </a:rPr>
              <a:t>f(n).</a:t>
            </a:r>
            <a:r>
              <a:rPr lang="fr-CA" altLang="ko-KR" sz="2000" dirty="0">
                <a:ea typeface="굴림" charset="-127"/>
                <a:cs typeface="굴림" charset="-127"/>
              </a:rPr>
              <a:t> </a:t>
            </a:r>
          </a:p>
          <a:p>
            <a:pPr lvl="1"/>
            <a:r>
              <a:rPr lang="fr-CA" altLang="ko-KR" sz="2000" dirty="0">
                <a:ea typeface="굴림" charset="-127"/>
                <a:cs typeface="굴림" charset="-127"/>
              </a:rPr>
              <a:t>le tri se fait par insertion</a:t>
            </a:r>
            <a:r>
              <a:rPr lang="fr-FR" altLang="ko-KR" sz="2000" dirty="0">
                <a:ea typeface="굴림" charset="-127"/>
                <a:cs typeface="굴림" charset="-127"/>
              </a:rPr>
              <a:t> :</a:t>
            </a:r>
            <a:r>
              <a:rPr lang="fr-CA" altLang="ko-KR" sz="2000" dirty="0">
                <a:ea typeface="굴림" charset="-127"/>
                <a:cs typeface="굴림" charset="-127"/>
              </a:rPr>
              <a:t> on s’assure que le nouveau nœud va au bon endroit</a:t>
            </a:r>
          </a:p>
          <a:p>
            <a:pPr lvl="1"/>
            <a:r>
              <a:rPr lang="fr-CA" altLang="ko-KR" sz="2000" dirty="0">
                <a:ea typeface="굴림" charset="-127"/>
                <a:cs typeface="굴림" charset="-127"/>
              </a:rPr>
              <a:t>on explore donc les </a:t>
            </a:r>
            <a:r>
              <a:rPr lang="fr-CA" altLang="ko-KR" sz="2000" dirty="0" err="1">
                <a:ea typeface="굴림" charset="-127"/>
                <a:cs typeface="굴림" charset="-127"/>
              </a:rPr>
              <a:t>noeuds</a:t>
            </a:r>
            <a:r>
              <a:rPr lang="fr-CA" altLang="ko-KR" sz="2000" dirty="0">
                <a:ea typeface="굴림" charset="-127"/>
                <a:cs typeface="굴림" charset="-127"/>
              </a:rPr>
              <a:t> les plus « prometteurs » en premier</a:t>
            </a:r>
          </a:p>
        </p:txBody>
      </p:sp>
      <p:sp>
        <p:nvSpPr>
          <p:cNvPr id="5" name="Espace réservé de la date 4"/>
          <p:cNvSpPr>
            <a:spLocks noGrp="1"/>
          </p:cNvSpPr>
          <p:nvPr>
            <p:ph type="dt" sz="half" idx="10"/>
          </p:nvPr>
        </p:nvSpPr>
        <p:spPr/>
        <p:txBody>
          <a:bodyPr/>
          <a:lstStyle/>
          <a:p>
            <a:r>
              <a:rPr lang="fr-CA"/>
              <a:t>IFT615</a:t>
            </a:r>
          </a:p>
        </p:txBody>
      </p:sp>
      <p:sp>
        <p:nvSpPr>
          <p:cNvPr id="6" name="Espace réservé du numéro de diapositive 5"/>
          <p:cNvSpPr>
            <a:spLocks noGrp="1"/>
          </p:cNvSpPr>
          <p:nvPr>
            <p:ph type="sldNum" sz="quarter" idx="12"/>
          </p:nvPr>
        </p:nvSpPr>
        <p:spPr/>
        <p:txBody>
          <a:bodyPr/>
          <a:lstStyle/>
          <a:p>
            <a:fld id="{6955B7EA-E0F1-9E45-AF6A-7A9BD82D9F1F}" type="slidenum">
              <a:rPr lang="fr-CA" smtClean="0"/>
              <a:pPr/>
              <a:t>16</a:t>
            </a:fld>
            <a:endParaRPr lang="fr-CA"/>
          </a:p>
        </p:txBody>
      </p:sp>
      <p:sp>
        <p:nvSpPr>
          <p:cNvPr id="7" name="Espace réservé du pied de page 6"/>
          <p:cNvSpPr>
            <a:spLocks noGrp="1"/>
          </p:cNvSpPr>
          <p:nvPr>
            <p:ph type="ftr" sz="quarter" idx="11"/>
          </p:nvPr>
        </p:nvSpPr>
        <p:spPr/>
        <p:txBody>
          <a:bodyPr/>
          <a:lstStyle/>
          <a:p>
            <a:r>
              <a:rPr lang="de-DE" dirty="0"/>
              <a:t>Froduald Kabanza</a:t>
            </a:r>
            <a:endParaRPr lang="fr-CA"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Définition de </a:t>
            </a:r>
            <a:r>
              <a:rPr lang="fr-CA" i="1" dirty="0"/>
              <a:t>f</a:t>
            </a:r>
          </a:p>
        </p:txBody>
      </p:sp>
      <p:sp>
        <p:nvSpPr>
          <p:cNvPr id="3" name="Espace réservé du contenu 2"/>
          <p:cNvSpPr>
            <a:spLocks noGrp="1"/>
          </p:cNvSpPr>
          <p:nvPr>
            <p:ph idx="1"/>
          </p:nvPr>
        </p:nvSpPr>
        <p:spPr>
          <a:xfrm>
            <a:off x="317350" y="1202167"/>
            <a:ext cx="6268199" cy="5048025"/>
          </a:xfrm>
        </p:spPr>
        <p:txBody>
          <a:bodyPr>
            <a:normAutofit fontScale="92500" lnSpcReduction="10000"/>
          </a:bodyPr>
          <a:lstStyle/>
          <a:p>
            <a:r>
              <a:rPr lang="fr-CA" altLang="ko-KR" sz="2000" dirty="0">
                <a:ea typeface="굴림" charset="-127"/>
                <a:cs typeface="굴림" charset="-127"/>
              </a:rPr>
              <a:t>La </a:t>
            </a:r>
            <a:r>
              <a:rPr lang="fr-CA" altLang="ko-KR" sz="2000" b="1" dirty="0">
                <a:ea typeface="굴림" charset="-127"/>
                <a:cs typeface="굴림" charset="-127"/>
              </a:rPr>
              <a:t>fonction d’évaluation</a:t>
            </a:r>
            <a:r>
              <a:rPr lang="fr-CA" altLang="ko-KR" sz="2000" dirty="0">
                <a:ea typeface="굴림" charset="-127"/>
                <a:cs typeface="굴림" charset="-127"/>
              </a:rPr>
              <a:t> </a:t>
            </a:r>
            <a:r>
              <a:rPr lang="fr-CA" altLang="ko-KR" sz="2000" i="1" dirty="0">
                <a:ea typeface="굴림" charset="-127"/>
                <a:cs typeface="굴림" charset="-127"/>
              </a:rPr>
              <a:t>f</a:t>
            </a:r>
            <a:r>
              <a:rPr lang="fr-CA" altLang="ko-KR" sz="2000" dirty="0">
                <a:ea typeface="굴림" charset="-127"/>
                <a:cs typeface="굴림" charset="-127"/>
              </a:rPr>
              <a:t>(</a:t>
            </a:r>
            <a:r>
              <a:rPr lang="fr-CA" altLang="ko-KR" sz="2000" i="1" dirty="0">
                <a:ea typeface="굴림" charset="-127"/>
                <a:cs typeface="굴림" charset="-127"/>
              </a:rPr>
              <a:t>n</a:t>
            </a:r>
            <a:r>
              <a:rPr lang="fr-CA" altLang="ko-KR" sz="2000" dirty="0">
                <a:ea typeface="굴림" charset="-127"/>
                <a:cs typeface="굴림" charset="-127"/>
              </a:rPr>
              <a:t>) tente d’estimer le coût du chemin optimal entre le nœud initial et le but, et qui passe par </a:t>
            </a:r>
            <a:r>
              <a:rPr lang="fr-CA" altLang="ko-KR" sz="2000" i="1" dirty="0">
                <a:ea typeface="굴림" charset="-127"/>
                <a:cs typeface="굴림" charset="-127"/>
              </a:rPr>
              <a:t>n</a:t>
            </a:r>
          </a:p>
          <a:p>
            <a:r>
              <a:rPr lang="fr-CA" altLang="ko-KR" sz="2000" dirty="0">
                <a:ea typeface="굴림" charset="-127"/>
                <a:cs typeface="굴림" charset="-127"/>
              </a:rPr>
              <a:t>En pratique on ne connaît pas ce coût </a:t>
            </a:r>
            <a:r>
              <a:rPr lang="fr-FR" altLang="ko-KR" sz="2000" dirty="0">
                <a:ea typeface="굴림" charset="-127"/>
                <a:cs typeface="굴림" charset="-127"/>
              </a:rPr>
              <a:t>:</a:t>
            </a:r>
            <a:r>
              <a:rPr lang="fr-CA" altLang="ko-KR" sz="2000" dirty="0">
                <a:ea typeface="굴림" charset="-127"/>
                <a:cs typeface="굴림" charset="-127"/>
              </a:rPr>
              <a:t> c’est ce qu’on cherche !</a:t>
            </a:r>
          </a:p>
          <a:p>
            <a:r>
              <a:rPr lang="fr-CA" altLang="ko-KR" sz="2000" dirty="0">
                <a:ea typeface="굴림" charset="-127"/>
                <a:cs typeface="굴림" charset="-127"/>
              </a:rPr>
              <a:t>À tout moment, on connaît seulement le coût optimal </a:t>
            </a:r>
            <a:r>
              <a:rPr lang="fr-CA" altLang="ko-KR" sz="2000" b="1" dirty="0">
                <a:ea typeface="굴림" charset="-127"/>
                <a:cs typeface="굴림" charset="-127"/>
              </a:rPr>
              <a:t>pour la partie explorée</a:t>
            </a:r>
            <a:r>
              <a:rPr lang="fr-CA" altLang="ko-KR" sz="2000" dirty="0">
                <a:ea typeface="굴림" charset="-127"/>
                <a:cs typeface="굴림" charset="-127"/>
              </a:rPr>
              <a:t> entre la racine et un nœud </a:t>
            </a:r>
            <a:r>
              <a:rPr lang="fr-CA" altLang="ko-KR" sz="2000" b="1" dirty="0">
                <a:ea typeface="굴림" charset="-127"/>
                <a:cs typeface="굴림" charset="-127"/>
              </a:rPr>
              <a:t>déjà exploré</a:t>
            </a:r>
          </a:p>
          <a:p>
            <a:r>
              <a:rPr lang="fr-CA" altLang="ko-KR" sz="2000" dirty="0">
                <a:ea typeface="굴림" charset="-127"/>
                <a:cs typeface="굴림" charset="-127"/>
              </a:rPr>
              <a:t>Dans A*, on sépare le calcul de </a:t>
            </a:r>
            <a:r>
              <a:rPr lang="fr-CA" altLang="ko-KR" sz="2000" i="1" dirty="0">
                <a:solidFill>
                  <a:srgbClr val="000066"/>
                </a:solidFill>
                <a:ea typeface="굴림" charset="-127"/>
                <a:cs typeface="굴림" charset="-127"/>
              </a:rPr>
              <a:t>f(n)</a:t>
            </a:r>
            <a:r>
              <a:rPr lang="fr-CA" altLang="ko-KR" sz="2000" dirty="0">
                <a:ea typeface="굴림" charset="-127"/>
                <a:cs typeface="굴림" charset="-127"/>
              </a:rPr>
              <a:t> en deux parties</a:t>
            </a:r>
            <a:r>
              <a:rPr lang="fr-FR" altLang="ko-KR" sz="2000" dirty="0">
                <a:ea typeface="굴림" charset="-127"/>
                <a:cs typeface="굴림" charset="-127"/>
              </a:rPr>
              <a:t> :</a:t>
            </a:r>
            <a:endParaRPr lang="fr-CA" altLang="ko-KR" sz="2000" dirty="0">
              <a:ea typeface="굴림" charset="-127"/>
              <a:cs typeface="굴림" charset="-127"/>
            </a:endParaRPr>
          </a:p>
          <a:p>
            <a:pPr lvl="1"/>
            <a:r>
              <a:rPr lang="fr-CA" altLang="ko-KR" sz="2000" i="1" dirty="0">
                <a:solidFill>
                  <a:srgbClr val="000066"/>
                </a:solidFill>
                <a:ea typeface="굴림" charset="-127"/>
                <a:cs typeface="굴림" charset="-127"/>
              </a:rPr>
              <a:t>g(n)</a:t>
            </a:r>
            <a:r>
              <a:rPr lang="fr-FR" altLang="ko-KR" sz="2000" dirty="0">
                <a:ea typeface="굴림" charset="-127"/>
                <a:cs typeface="굴림" charset="-127"/>
              </a:rPr>
              <a:t> :</a:t>
            </a:r>
            <a:r>
              <a:rPr lang="fr-CA" altLang="ko-KR" sz="2000" dirty="0">
                <a:ea typeface="굴림" charset="-127"/>
                <a:cs typeface="굴림" charset="-127"/>
              </a:rPr>
              <a:t> coût du meilleur chemin ayant mené au </a:t>
            </a:r>
            <a:r>
              <a:rPr lang="fr-CA" altLang="ko-KR" sz="2000" dirty="0" err="1">
                <a:ea typeface="굴림" charset="-127"/>
                <a:cs typeface="굴림" charset="-127"/>
              </a:rPr>
              <a:t>noeud</a:t>
            </a:r>
            <a:r>
              <a:rPr lang="fr-CA" altLang="ko-KR" sz="2000" dirty="0">
                <a:ea typeface="굴림" charset="-127"/>
                <a:cs typeface="굴림" charset="-127"/>
              </a:rPr>
              <a:t> </a:t>
            </a:r>
            <a:r>
              <a:rPr lang="fr-CA" altLang="ko-KR" sz="2000" i="1" dirty="0">
                <a:ea typeface="굴림" charset="-127"/>
                <a:cs typeface="굴림" charset="-127"/>
              </a:rPr>
              <a:t>n</a:t>
            </a:r>
            <a:r>
              <a:rPr lang="fr-CA" altLang="ko-KR" sz="2000" dirty="0">
                <a:ea typeface="굴림" charset="-127"/>
                <a:cs typeface="굴림" charset="-127"/>
              </a:rPr>
              <a:t> depuis la racine </a:t>
            </a:r>
          </a:p>
          <a:p>
            <a:pPr lvl="2"/>
            <a:r>
              <a:rPr lang="fr-CA" altLang="ko-KR" dirty="0">
                <a:ea typeface="굴림" charset="-127"/>
                <a:cs typeface="굴림" charset="-127"/>
              </a:rPr>
              <a:t>c’est le coût du meilleur chemin </a:t>
            </a:r>
            <a:r>
              <a:rPr lang="fr-CA" altLang="ko-KR" b="1" dirty="0">
                <a:ea typeface="굴림" charset="-127"/>
                <a:cs typeface="굴림" charset="-127"/>
              </a:rPr>
              <a:t>trouvé jusqu’à maintenant</a:t>
            </a:r>
            <a:r>
              <a:rPr lang="fr-CA" altLang="ko-KR" dirty="0">
                <a:ea typeface="굴림" charset="-127"/>
                <a:cs typeface="굴림" charset="-127"/>
              </a:rPr>
              <a:t> qui se rend à </a:t>
            </a:r>
            <a:r>
              <a:rPr lang="fr-CA" altLang="ko-KR" i="1" dirty="0">
                <a:ea typeface="굴림" charset="-127"/>
                <a:cs typeface="굴림" charset="-127"/>
              </a:rPr>
              <a:t>n</a:t>
            </a:r>
            <a:endParaRPr lang="fr-CA" altLang="ko-KR" dirty="0">
              <a:ea typeface="굴림" charset="-127"/>
              <a:cs typeface="굴림" charset="-127"/>
            </a:endParaRPr>
          </a:p>
          <a:p>
            <a:pPr lvl="1"/>
            <a:r>
              <a:rPr lang="fr-CA" altLang="ko-KR" sz="2000" i="1" dirty="0">
                <a:solidFill>
                  <a:srgbClr val="000066"/>
                </a:solidFill>
                <a:ea typeface="굴림" charset="-127"/>
                <a:cs typeface="굴림" charset="-127"/>
              </a:rPr>
              <a:t>h(n)</a:t>
            </a:r>
            <a:r>
              <a:rPr lang="fr-FR" altLang="ko-KR" sz="2000" i="1" dirty="0">
                <a:solidFill>
                  <a:srgbClr val="800000"/>
                </a:solidFill>
                <a:ea typeface="굴림" charset="-127"/>
                <a:cs typeface="굴림" charset="-127"/>
              </a:rPr>
              <a:t> :</a:t>
            </a:r>
            <a:r>
              <a:rPr lang="fr-CA" altLang="ko-KR" sz="2000" dirty="0">
                <a:ea typeface="굴림" charset="-127"/>
                <a:cs typeface="굴림" charset="-127"/>
              </a:rPr>
              <a:t> coût </a:t>
            </a:r>
            <a:r>
              <a:rPr lang="fr-CA" altLang="ko-KR" sz="2000" b="1" dirty="0">
                <a:ea typeface="굴림" charset="-127"/>
                <a:cs typeface="굴림" charset="-127"/>
              </a:rPr>
              <a:t>estimé</a:t>
            </a:r>
            <a:r>
              <a:rPr lang="fr-CA" altLang="ko-KR" sz="2000" dirty="0">
                <a:ea typeface="굴림" charset="-127"/>
                <a:cs typeface="굴림" charset="-127"/>
              </a:rPr>
              <a:t> du reste du chemin optimal partant de </a:t>
            </a:r>
            <a:r>
              <a:rPr lang="fr-CA" altLang="ko-KR" sz="2000" i="1" dirty="0">
                <a:ea typeface="굴림" charset="-127"/>
                <a:cs typeface="굴림" charset="-127"/>
              </a:rPr>
              <a:t>n</a:t>
            </a:r>
            <a:r>
              <a:rPr lang="fr-CA" altLang="ko-KR" sz="2000" dirty="0">
                <a:ea typeface="굴림" charset="-127"/>
                <a:cs typeface="굴림" charset="-127"/>
              </a:rPr>
              <a:t> jusqu’au but. </a:t>
            </a:r>
            <a:r>
              <a:rPr lang="fr-CA" altLang="ko-KR" sz="2000" i="1" dirty="0">
                <a:solidFill>
                  <a:srgbClr val="000066"/>
                </a:solidFill>
                <a:ea typeface="굴림" charset="-127"/>
                <a:cs typeface="굴림" charset="-127"/>
              </a:rPr>
              <a:t>h(n)</a:t>
            </a:r>
            <a:r>
              <a:rPr lang="fr-CA" altLang="ko-KR" sz="2000" dirty="0">
                <a:ea typeface="굴림" charset="-127"/>
                <a:cs typeface="굴림" charset="-127"/>
              </a:rPr>
              <a:t> est la </a:t>
            </a:r>
            <a:r>
              <a:rPr lang="fr-CA" altLang="ko-KR" sz="2000" b="1" dirty="0">
                <a:ea typeface="굴림" charset="-127"/>
                <a:cs typeface="굴림" charset="-127"/>
              </a:rPr>
              <a:t>fonction heuristique</a:t>
            </a:r>
          </a:p>
          <a:p>
            <a:pPr lvl="2"/>
            <a:r>
              <a:rPr lang="fr-CA" altLang="ko-KR" dirty="0">
                <a:ea typeface="굴림" charset="-127"/>
                <a:cs typeface="굴림" charset="-127"/>
              </a:rPr>
              <a:t>on suppose que </a:t>
            </a:r>
            <a:r>
              <a:rPr lang="fr-CA" altLang="ko-KR" i="1" dirty="0">
                <a:ea typeface="굴림" charset="-127"/>
                <a:cs typeface="굴림" charset="-127"/>
              </a:rPr>
              <a:t>h</a:t>
            </a:r>
            <a:r>
              <a:rPr lang="fr-CA" altLang="ko-KR" dirty="0">
                <a:ea typeface="굴림" charset="-127"/>
                <a:cs typeface="굴림" charset="-127"/>
              </a:rPr>
              <a:t>(</a:t>
            </a:r>
            <a:r>
              <a:rPr lang="fr-CA" altLang="ko-KR" i="1" dirty="0">
                <a:ea typeface="굴림" charset="-127"/>
                <a:cs typeface="굴림" charset="-127"/>
              </a:rPr>
              <a:t>n</a:t>
            </a:r>
            <a:r>
              <a:rPr lang="fr-CA" altLang="ko-KR" dirty="0">
                <a:ea typeface="굴림" charset="-127"/>
                <a:cs typeface="굴림" charset="-127"/>
              </a:rPr>
              <a:t>) est non négative et </a:t>
            </a:r>
            <a:r>
              <a:rPr lang="fr-CA" altLang="ko-KR" i="1" dirty="0">
                <a:ea typeface="굴림" charset="-127"/>
                <a:cs typeface="굴림" charset="-127"/>
              </a:rPr>
              <a:t>h</a:t>
            </a:r>
            <a:r>
              <a:rPr lang="fr-CA" altLang="ko-KR" dirty="0">
                <a:ea typeface="굴림" charset="-127"/>
                <a:cs typeface="굴림" charset="-127"/>
              </a:rPr>
              <a:t>(</a:t>
            </a:r>
            <a:r>
              <a:rPr lang="fr-CA" altLang="ko-KR" i="1" dirty="0">
                <a:ea typeface="굴림" charset="-127"/>
                <a:cs typeface="굴림" charset="-127"/>
              </a:rPr>
              <a:t>n</a:t>
            </a:r>
            <a:r>
              <a:rPr lang="fr-CA" altLang="ko-KR" dirty="0">
                <a:ea typeface="굴림" charset="-127"/>
                <a:cs typeface="굴림" charset="-127"/>
              </a:rPr>
              <a:t>) = 0 si n est le </a:t>
            </a:r>
            <a:r>
              <a:rPr lang="fr-CA" altLang="ko-KR" dirty="0" err="1">
                <a:ea typeface="굴림" charset="-127"/>
                <a:cs typeface="굴림" charset="-127"/>
              </a:rPr>
              <a:t>noeud</a:t>
            </a:r>
            <a:r>
              <a:rPr lang="fr-CA" altLang="ko-KR" dirty="0">
                <a:ea typeface="굴림" charset="-127"/>
                <a:cs typeface="굴림" charset="-127"/>
              </a:rPr>
              <a:t> but</a:t>
            </a:r>
          </a:p>
        </p:txBody>
      </p:sp>
      <p:sp>
        <p:nvSpPr>
          <p:cNvPr id="5" name="Espace réservé de la date 4"/>
          <p:cNvSpPr>
            <a:spLocks noGrp="1"/>
          </p:cNvSpPr>
          <p:nvPr>
            <p:ph type="dt" sz="half" idx="10"/>
          </p:nvPr>
        </p:nvSpPr>
        <p:spPr/>
        <p:txBody>
          <a:bodyPr/>
          <a:lstStyle/>
          <a:p>
            <a:r>
              <a:rPr lang="fr-CA"/>
              <a:t>IFT615</a:t>
            </a:r>
          </a:p>
        </p:txBody>
      </p:sp>
      <p:sp>
        <p:nvSpPr>
          <p:cNvPr id="6" name="Espace réservé du numéro de diapositive 5"/>
          <p:cNvSpPr>
            <a:spLocks noGrp="1"/>
          </p:cNvSpPr>
          <p:nvPr>
            <p:ph type="sldNum" sz="quarter" idx="12"/>
          </p:nvPr>
        </p:nvSpPr>
        <p:spPr/>
        <p:txBody>
          <a:bodyPr/>
          <a:lstStyle/>
          <a:p>
            <a:fld id="{6955B7EA-E0F1-9E45-AF6A-7A9BD82D9F1F}" type="slidenum">
              <a:rPr lang="fr-CA" smtClean="0"/>
              <a:pPr/>
              <a:t>17</a:t>
            </a:fld>
            <a:endParaRPr lang="fr-CA"/>
          </a:p>
        </p:txBody>
      </p:sp>
      <p:sp>
        <p:nvSpPr>
          <p:cNvPr id="7" name="Espace réservé du pied de page 6"/>
          <p:cNvSpPr>
            <a:spLocks noGrp="1"/>
          </p:cNvSpPr>
          <p:nvPr>
            <p:ph type="ftr" sz="quarter" idx="11"/>
          </p:nvPr>
        </p:nvSpPr>
        <p:spPr/>
        <p:txBody>
          <a:bodyPr/>
          <a:lstStyle/>
          <a:p>
            <a:r>
              <a:rPr lang="de-DE" dirty="0"/>
              <a:t>Froduald Kabanza</a:t>
            </a:r>
            <a:endParaRPr lang="fr-CA" dirty="0"/>
          </a:p>
        </p:txBody>
      </p:sp>
      <p:grpSp>
        <p:nvGrpSpPr>
          <p:cNvPr id="8" name="Group 42"/>
          <p:cNvGrpSpPr>
            <a:grpSpLocks/>
          </p:cNvGrpSpPr>
          <p:nvPr/>
        </p:nvGrpSpPr>
        <p:grpSpPr bwMode="auto">
          <a:xfrm>
            <a:off x="6595408" y="1953804"/>
            <a:ext cx="2454213" cy="2615152"/>
            <a:chOff x="3096883" y="1687902"/>
            <a:chExt cx="2890062" cy="2783721"/>
          </a:xfrm>
        </p:grpSpPr>
        <p:sp>
          <p:nvSpPr>
            <p:cNvPr id="9" name="Oval 43"/>
            <p:cNvSpPr>
              <a:spLocks noChangeArrowheads="1"/>
            </p:cNvSpPr>
            <p:nvPr/>
          </p:nvSpPr>
          <p:spPr bwMode="auto">
            <a:xfrm>
              <a:off x="3502325" y="2268747"/>
              <a:ext cx="146649" cy="181155"/>
            </a:xfrm>
            <a:prstGeom prst="ellipse">
              <a:avLst/>
            </a:prstGeom>
            <a:solidFill>
              <a:schemeClr val="accent1"/>
            </a:solidFill>
            <a:ln w="12700" algn="ctr">
              <a:solidFill>
                <a:schemeClr val="tx1"/>
              </a:solidFill>
              <a:round/>
              <a:headEnd/>
              <a:tailEnd/>
            </a:ln>
          </p:spPr>
          <p:txBody>
            <a:bodyPr/>
            <a:lstStyle/>
            <a:p>
              <a:endParaRPr lang="en-CA"/>
            </a:p>
          </p:txBody>
        </p:sp>
        <p:sp>
          <p:nvSpPr>
            <p:cNvPr id="10" name="Oval 44"/>
            <p:cNvSpPr>
              <a:spLocks noChangeArrowheads="1"/>
            </p:cNvSpPr>
            <p:nvPr/>
          </p:nvSpPr>
          <p:spPr bwMode="auto">
            <a:xfrm>
              <a:off x="3922143" y="2032958"/>
              <a:ext cx="146649" cy="181155"/>
            </a:xfrm>
            <a:prstGeom prst="ellipse">
              <a:avLst/>
            </a:prstGeom>
            <a:solidFill>
              <a:srgbClr val="9900FF"/>
            </a:solidFill>
            <a:ln w="12700" algn="ctr">
              <a:solidFill>
                <a:schemeClr val="tx1"/>
              </a:solidFill>
              <a:round/>
              <a:headEnd/>
              <a:tailEnd/>
            </a:ln>
          </p:spPr>
          <p:txBody>
            <a:bodyPr/>
            <a:lstStyle/>
            <a:p>
              <a:endParaRPr lang="en-CA"/>
            </a:p>
          </p:txBody>
        </p:sp>
        <p:sp>
          <p:nvSpPr>
            <p:cNvPr id="11" name="Oval 45"/>
            <p:cNvSpPr>
              <a:spLocks noChangeArrowheads="1"/>
            </p:cNvSpPr>
            <p:nvPr/>
          </p:nvSpPr>
          <p:spPr bwMode="auto">
            <a:xfrm>
              <a:off x="3936520" y="2409645"/>
              <a:ext cx="146649" cy="181155"/>
            </a:xfrm>
            <a:prstGeom prst="ellipse">
              <a:avLst/>
            </a:prstGeom>
            <a:solidFill>
              <a:schemeClr val="accent1"/>
            </a:solidFill>
            <a:ln w="12700" algn="ctr">
              <a:solidFill>
                <a:schemeClr val="tx1"/>
              </a:solidFill>
              <a:round/>
              <a:headEnd/>
              <a:tailEnd/>
            </a:ln>
          </p:spPr>
          <p:txBody>
            <a:bodyPr/>
            <a:lstStyle/>
            <a:p>
              <a:endParaRPr lang="en-CA"/>
            </a:p>
          </p:txBody>
        </p:sp>
        <p:sp>
          <p:nvSpPr>
            <p:cNvPr id="12" name="Oval 46"/>
            <p:cNvSpPr>
              <a:spLocks noChangeArrowheads="1"/>
            </p:cNvSpPr>
            <p:nvPr/>
          </p:nvSpPr>
          <p:spPr bwMode="auto">
            <a:xfrm>
              <a:off x="4382219" y="2311880"/>
              <a:ext cx="146649" cy="181155"/>
            </a:xfrm>
            <a:prstGeom prst="ellipse">
              <a:avLst/>
            </a:prstGeom>
            <a:solidFill>
              <a:schemeClr val="accent1"/>
            </a:solidFill>
            <a:ln w="12700" algn="ctr">
              <a:solidFill>
                <a:schemeClr val="tx1"/>
              </a:solidFill>
              <a:round/>
              <a:headEnd/>
              <a:tailEnd/>
            </a:ln>
          </p:spPr>
          <p:txBody>
            <a:bodyPr/>
            <a:lstStyle/>
            <a:p>
              <a:endParaRPr lang="en-CA"/>
            </a:p>
          </p:txBody>
        </p:sp>
        <p:sp>
          <p:nvSpPr>
            <p:cNvPr id="13" name="Oval 47"/>
            <p:cNvSpPr>
              <a:spLocks noChangeArrowheads="1"/>
            </p:cNvSpPr>
            <p:nvPr/>
          </p:nvSpPr>
          <p:spPr bwMode="auto">
            <a:xfrm>
              <a:off x="3939397" y="2809336"/>
              <a:ext cx="146649" cy="181155"/>
            </a:xfrm>
            <a:prstGeom prst="ellipse">
              <a:avLst/>
            </a:prstGeom>
            <a:solidFill>
              <a:schemeClr val="accent1"/>
            </a:solidFill>
            <a:ln w="12700" algn="ctr">
              <a:solidFill>
                <a:schemeClr val="tx1"/>
              </a:solidFill>
              <a:round/>
              <a:headEnd/>
              <a:tailEnd/>
            </a:ln>
          </p:spPr>
          <p:txBody>
            <a:bodyPr/>
            <a:lstStyle/>
            <a:p>
              <a:endParaRPr lang="en-CA"/>
            </a:p>
          </p:txBody>
        </p:sp>
        <p:sp>
          <p:nvSpPr>
            <p:cNvPr id="14" name="Oval 48"/>
            <p:cNvSpPr>
              <a:spLocks noChangeArrowheads="1"/>
            </p:cNvSpPr>
            <p:nvPr/>
          </p:nvSpPr>
          <p:spPr bwMode="auto">
            <a:xfrm>
              <a:off x="4385093" y="2702944"/>
              <a:ext cx="146649" cy="181155"/>
            </a:xfrm>
            <a:prstGeom prst="ellipse">
              <a:avLst/>
            </a:prstGeom>
            <a:solidFill>
              <a:schemeClr val="accent1"/>
            </a:solidFill>
            <a:ln w="12700" algn="ctr">
              <a:solidFill>
                <a:schemeClr val="tx1"/>
              </a:solidFill>
              <a:round/>
              <a:headEnd/>
              <a:tailEnd/>
            </a:ln>
          </p:spPr>
          <p:txBody>
            <a:bodyPr/>
            <a:lstStyle/>
            <a:p>
              <a:endParaRPr lang="en-CA"/>
            </a:p>
          </p:txBody>
        </p:sp>
        <p:cxnSp>
          <p:nvCxnSpPr>
            <p:cNvPr id="15" name="Straight Arrow Connector 49"/>
            <p:cNvCxnSpPr>
              <a:cxnSpLocks noChangeShapeType="1"/>
              <a:stCxn id="10" idx="4"/>
              <a:endCxn id="11" idx="0"/>
            </p:cNvCxnSpPr>
            <p:nvPr/>
          </p:nvCxnSpPr>
          <p:spPr bwMode="auto">
            <a:xfrm rot="16200000" flipH="1">
              <a:off x="3904890" y="2304690"/>
              <a:ext cx="195532" cy="14377"/>
            </a:xfrm>
            <a:prstGeom prst="straightConnector1">
              <a:avLst/>
            </a:prstGeom>
            <a:noFill/>
            <a:ln w="12700" algn="ctr">
              <a:solidFill>
                <a:schemeClr val="tx1"/>
              </a:solidFill>
              <a:prstDash val="sysDot"/>
              <a:round/>
              <a:headEnd/>
              <a:tailEnd type="arrow" w="med" len="med"/>
            </a:ln>
          </p:spPr>
        </p:cxnSp>
        <p:cxnSp>
          <p:nvCxnSpPr>
            <p:cNvPr id="16" name="Straight Arrow Connector 15"/>
            <p:cNvCxnSpPr>
              <a:stCxn id="10" idx="3"/>
              <a:endCxn id="9" idx="7"/>
            </p:cNvCxnSpPr>
            <p:nvPr/>
          </p:nvCxnSpPr>
          <p:spPr bwMode="auto">
            <a:xfrm rot="5400000">
              <a:off x="3731297" y="2083789"/>
              <a:ext cx="107921" cy="316001"/>
            </a:xfrm>
            <a:prstGeom prst="straightConnector1">
              <a:avLst/>
            </a:prstGeom>
            <a:solidFill>
              <a:schemeClr val="accent1"/>
            </a:solidFill>
            <a:ln w="28575" cap="flat" cmpd="sng" algn="ctr">
              <a:solidFill>
                <a:schemeClr val="accent2">
                  <a:lumMod val="25000"/>
                </a:schemeClr>
              </a:solidFill>
              <a:prstDash val="solid"/>
              <a:round/>
              <a:headEnd type="none" w="med" len="med"/>
              <a:tailEnd type="arrow"/>
            </a:ln>
            <a:effectLst/>
          </p:spPr>
        </p:cxnSp>
        <p:cxnSp>
          <p:nvCxnSpPr>
            <p:cNvPr id="17" name="Straight Arrow Connector 51"/>
            <p:cNvCxnSpPr>
              <a:cxnSpLocks noChangeShapeType="1"/>
              <a:stCxn id="10" idx="6"/>
              <a:endCxn id="12" idx="1"/>
            </p:cNvCxnSpPr>
            <p:nvPr/>
          </p:nvCxnSpPr>
          <p:spPr bwMode="auto">
            <a:xfrm>
              <a:off x="4068792" y="2123536"/>
              <a:ext cx="334903" cy="214874"/>
            </a:xfrm>
            <a:prstGeom prst="straightConnector1">
              <a:avLst/>
            </a:prstGeom>
            <a:noFill/>
            <a:ln w="12700" algn="ctr">
              <a:solidFill>
                <a:schemeClr val="tx1"/>
              </a:solidFill>
              <a:prstDash val="sysDot"/>
              <a:round/>
              <a:headEnd/>
              <a:tailEnd type="arrow" w="med" len="med"/>
            </a:ln>
          </p:spPr>
        </p:cxnSp>
        <p:cxnSp>
          <p:nvCxnSpPr>
            <p:cNvPr id="18" name="Straight Arrow Connector 17"/>
            <p:cNvCxnSpPr>
              <a:stCxn id="9" idx="5"/>
              <a:endCxn id="11" idx="2"/>
            </p:cNvCxnSpPr>
            <p:nvPr/>
          </p:nvCxnSpPr>
          <p:spPr bwMode="auto">
            <a:xfrm rot="16200000" flipH="1">
              <a:off x="3743198" y="2306774"/>
              <a:ext cx="77767" cy="309649"/>
            </a:xfrm>
            <a:prstGeom prst="straightConnector1">
              <a:avLst/>
            </a:prstGeom>
            <a:solidFill>
              <a:schemeClr val="accent1"/>
            </a:solidFill>
            <a:ln w="28575" cap="flat" cmpd="sng" algn="ctr">
              <a:solidFill>
                <a:schemeClr val="accent2">
                  <a:lumMod val="25000"/>
                </a:schemeClr>
              </a:solidFill>
              <a:prstDash val="solid"/>
              <a:round/>
              <a:headEnd type="none" w="med" len="med"/>
              <a:tailEnd type="arrow"/>
            </a:ln>
            <a:effectLst/>
          </p:spPr>
        </p:cxnSp>
        <p:cxnSp>
          <p:nvCxnSpPr>
            <p:cNvPr id="19" name="Straight Arrow Connector 18"/>
            <p:cNvCxnSpPr>
              <a:stCxn id="11" idx="4"/>
              <a:endCxn id="13" idx="0"/>
            </p:cNvCxnSpPr>
            <p:nvPr/>
          </p:nvCxnSpPr>
          <p:spPr bwMode="auto">
            <a:xfrm rot="16200000" flipH="1">
              <a:off x="3902032" y="2698864"/>
              <a:ext cx="219016" cy="3176"/>
            </a:xfrm>
            <a:prstGeom prst="straightConnector1">
              <a:avLst/>
            </a:prstGeom>
            <a:solidFill>
              <a:schemeClr val="accent1"/>
            </a:solidFill>
            <a:ln w="28575" cap="flat" cmpd="sng" algn="ctr">
              <a:solidFill>
                <a:schemeClr val="accent2">
                  <a:lumMod val="25000"/>
                </a:schemeClr>
              </a:solidFill>
              <a:prstDash val="solid"/>
              <a:round/>
              <a:headEnd type="none" w="med" len="med"/>
              <a:tailEnd type="arrow"/>
            </a:ln>
            <a:effectLst/>
          </p:spPr>
        </p:cxnSp>
        <p:cxnSp>
          <p:nvCxnSpPr>
            <p:cNvPr id="20" name="Straight Arrow Connector 54"/>
            <p:cNvCxnSpPr>
              <a:cxnSpLocks noChangeShapeType="1"/>
              <a:stCxn id="12" idx="4"/>
              <a:endCxn id="14" idx="0"/>
            </p:cNvCxnSpPr>
            <p:nvPr/>
          </p:nvCxnSpPr>
          <p:spPr bwMode="auto">
            <a:xfrm rot="16200000" flipH="1">
              <a:off x="4352027" y="2596552"/>
              <a:ext cx="209909" cy="2874"/>
            </a:xfrm>
            <a:prstGeom prst="straightConnector1">
              <a:avLst/>
            </a:prstGeom>
            <a:noFill/>
            <a:ln w="12700" algn="ctr">
              <a:solidFill>
                <a:schemeClr val="tx1"/>
              </a:solidFill>
              <a:prstDash val="sysDot"/>
              <a:round/>
              <a:headEnd/>
              <a:tailEnd type="arrow" w="med" len="med"/>
            </a:ln>
          </p:spPr>
        </p:cxnSp>
        <p:cxnSp>
          <p:nvCxnSpPr>
            <p:cNvPr id="21" name="Straight Connector 55"/>
            <p:cNvCxnSpPr>
              <a:cxnSpLocks noChangeShapeType="1"/>
            </p:cNvCxnSpPr>
            <p:nvPr/>
          </p:nvCxnSpPr>
          <p:spPr bwMode="auto">
            <a:xfrm>
              <a:off x="3096883" y="3036498"/>
              <a:ext cx="2717321" cy="0"/>
            </a:xfrm>
            <a:prstGeom prst="line">
              <a:avLst/>
            </a:prstGeom>
            <a:noFill/>
            <a:ln w="19050" algn="ctr">
              <a:solidFill>
                <a:srgbClr val="000099"/>
              </a:solidFill>
              <a:round/>
              <a:headEnd/>
              <a:tailEnd/>
            </a:ln>
          </p:spPr>
        </p:cxnSp>
        <p:sp>
          <p:nvSpPr>
            <p:cNvPr id="22" name="TextBox 56"/>
            <p:cNvSpPr txBox="1">
              <a:spLocks noChangeArrowheads="1"/>
            </p:cNvSpPr>
            <p:nvPr/>
          </p:nvSpPr>
          <p:spPr bwMode="auto">
            <a:xfrm rot="-5400000">
              <a:off x="2846719" y="2311880"/>
              <a:ext cx="9669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CA"/>
                <a:t>Exploré</a:t>
              </a:r>
            </a:p>
          </p:txBody>
        </p:sp>
        <p:sp>
          <p:nvSpPr>
            <p:cNvPr id="23" name="TextBox 57"/>
            <p:cNvSpPr txBox="1">
              <a:spLocks noChangeArrowheads="1"/>
            </p:cNvSpPr>
            <p:nvPr/>
          </p:nvSpPr>
          <p:spPr bwMode="auto">
            <a:xfrm rot="-5400000">
              <a:off x="2643319" y="3559835"/>
              <a:ext cx="14542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CA"/>
                <a:t>Non Exploré</a:t>
              </a:r>
            </a:p>
          </p:txBody>
        </p:sp>
        <p:sp>
          <p:nvSpPr>
            <p:cNvPr id="24" name="Oval 23"/>
            <p:cNvSpPr/>
            <p:nvPr/>
          </p:nvSpPr>
          <p:spPr bwMode="auto">
            <a:xfrm>
              <a:off x="3933730" y="3355912"/>
              <a:ext cx="146091" cy="180926"/>
            </a:xfrm>
            <a:prstGeom prst="ellipse">
              <a:avLst/>
            </a:prstGeom>
            <a:solidFill>
              <a:schemeClr val="bg1">
                <a:lumMod val="75000"/>
              </a:schemeClr>
            </a:solidFill>
            <a:ln w="12700" cap="flat" cmpd="sng" algn="ctr">
              <a:solidFill>
                <a:schemeClr val="tx1"/>
              </a:solidFill>
              <a:prstDash val="solid"/>
              <a:round/>
              <a:headEnd type="none" w="med" len="med"/>
              <a:tailEnd type="none" w="med" len="med"/>
            </a:ln>
            <a:effectLst/>
          </p:spPr>
          <p:txBody>
            <a:bodyPr/>
            <a:lstStyle/>
            <a:p>
              <a:pPr>
                <a:defRPr/>
              </a:pPr>
              <a:endParaRPr lang="en-CA"/>
            </a:p>
          </p:txBody>
        </p:sp>
        <p:sp>
          <p:nvSpPr>
            <p:cNvPr id="25" name="Oval 24"/>
            <p:cNvSpPr/>
            <p:nvPr/>
          </p:nvSpPr>
          <p:spPr bwMode="auto">
            <a:xfrm>
              <a:off x="3844805" y="3792357"/>
              <a:ext cx="146091" cy="180926"/>
            </a:xfrm>
            <a:prstGeom prst="ellipse">
              <a:avLst/>
            </a:prstGeom>
            <a:solidFill>
              <a:schemeClr val="bg1">
                <a:lumMod val="75000"/>
              </a:schemeClr>
            </a:solidFill>
            <a:ln w="12700" cap="flat" cmpd="sng" algn="ctr">
              <a:solidFill>
                <a:schemeClr val="tx1"/>
              </a:solidFill>
              <a:prstDash val="solid"/>
              <a:round/>
              <a:headEnd type="none" w="med" len="med"/>
              <a:tailEnd type="none" w="med" len="med"/>
            </a:ln>
            <a:effectLst/>
          </p:spPr>
          <p:txBody>
            <a:bodyPr/>
            <a:lstStyle/>
            <a:p>
              <a:pPr>
                <a:defRPr/>
              </a:pPr>
              <a:endParaRPr lang="en-CA"/>
            </a:p>
          </p:txBody>
        </p:sp>
        <p:sp>
          <p:nvSpPr>
            <p:cNvPr id="26" name="Oval 25"/>
            <p:cNvSpPr/>
            <p:nvPr/>
          </p:nvSpPr>
          <p:spPr bwMode="auto">
            <a:xfrm>
              <a:off x="4505391" y="3720938"/>
              <a:ext cx="147679" cy="180926"/>
            </a:xfrm>
            <a:prstGeom prst="ellipse">
              <a:avLst/>
            </a:prstGeom>
            <a:solidFill>
              <a:schemeClr val="bg1">
                <a:lumMod val="75000"/>
              </a:schemeClr>
            </a:solidFill>
            <a:ln w="12700" cap="flat" cmpd="sng" algn="ctr">
              <a:solidFill>
                <a:schemeClr val="tx1"/>
              </a:solidFill>
              <a:prstDash val="solid"/>
              <a:round/>
              <a:headEnd type="none" w="med" len="med"/>
              <a:tailEnd type="none" w="med" len="med"/>
            </a:ln>
            <a:effectLst/>
          </p:spPr>
          <p:txBody>
            <a:bodyPr/>
            <a:lstStyle/>
            <a:p>
              <a:pPr>
                <a:defRPr/>
              </a:pPr>
              <a:endParaRPr lang="en-CA"/>
            </a:p>
          </p:txBody>
        </p:sp>
        <p:sp>
          <p:nvSpPr>
            <p:cNvPr id="27" name="Oval 26"/>
            <p:cNvSpPr/>
            <p:nvPr/>
          </p:nvSpPr>
          <p:spPr bwMode="auto">
            <a:xfrm>
              <a:off x="4062354" y="4114532"/>
              <a:ext cx="147678" cy="180926"/>
            </a:xfrm>
            <a:prstGeom prst="ellipse">
              <a:avLst/>
            </a:prstGeom>
            <a:solidFill>
              <a:schemeClr val="bg1">
                <a:lumMod val="75000"/>
              </a:schemeClr>
            </a:solidFill>
            <a:ln w="12700" cap="flat" cmpd="sng" algn="ctr">
              <a:solidFill>
                <a:schemeClr val="tx1"/>
              </a:solidFill>
              <a:prstDash val="solid"/>
              <a:round/>
              <a:headEnd type="none" w="med" len="med"/>
              <a:tailEnd type="none" w="med" len="med"/>
            </a:ln>
            <a:effectLst/>
          </p:spPr>
          <p:txBody>
            <a:bodyPr/>
            <a:lstStyle/>
            <a:p>
              <a:pPr>
                <a:defRPr/>
              </a:pPr>
              <a:endParaRPr lang="en-CA"/>
            </a:p>
          </p:txBody>
        </p:sp>
        <p:sp>
          <p:nvSpPr>
            <p:cNvPr id="28" name="Oval 27"/>
            <p:cNvSpPr/>
            <p:nvPr/>
          </p:nvSpPr>
          <p:spPr bwMode="auto">
            <a:xfrm>
              <a:off x="4672126" y="4111358"/>
              <a:ext cx="147678" cy="182514"/>
            </a:xfrm>
            <a:prstGeom prst="ellipse">
              <a:avLst/>
            </a:prstGeom>
            <a:solidFill>
              <a:schemeClr val="bg1">
                <a:lumMod val="75000"/>
              </a:schemeClr>
            </a:solidFill>
            <a:ln w="12700" cap="flat" cmpd="sng" algn="ctr">
              <a:solidFill>
                <a:schemeClr val="tx1"/>
              </a:solidFill>
              <a:prstDash val="solid"/>
              <a:round/>
              <a:headEnd type="none" w="med" len="med"/>
              <a:tailEnd type="none" w="med" len="med"/>
            </a:ln>
            <a:effectLst/>
          </p:spPr>
          <p:txBody>
            <a:bodyPr/>
            <a:lstStyle/>
            <a:p>
              <a:pPr>
                <a:defRPr/>
              </a:pPr>
              <a:endParaRPr lang="en-CA"/>
            </a:p>
          </p:txBody>
        </p:sp>
        <p:sp>
          <p:nvSpPr>
            <p:cNvPr id="29" name="Oval 28"/>
            <p:cNvSpPr/>
            <p:nvPr/>
          </p:nvSpPr>
          <p:spPr bwMode="auto">
            <a:xfrm>
              <a:off x="4486335" y="3346390"/>
              <a:ext cx="146091" cy="182514"/>
            </a:xfrm>
            <a:prstGeom prst="ellipse">
              <a:avLst/>
            </a:prstGeom>
            <a:solidFill>
              <a:schemeClr val="bg1">
                <a:lumMod val="75000"/>
              </a:schemeClr>
            </a:solidFill>
            <a:ln w="12700" cap="flat" cmpd="sng" algn="ctr">
              <a:solidFill>
                <a:schemeClr val="tx1"/>
              </a:solidFill>
              <a:prstDash val="solid"/>
              <a:round/>
              <a:headEnd type="none" w="med" len="med"/>
              <a:tailEnd type="none" w="med" len="med"/>
            </a:ln>
            <a:effectLst/>
          </p:spPr>
          <p:txBody>
            <a:bodyPr/>
            <a:lstStyle/>
            <a:p>
              <a:pPr>
                <a:defRPr/>
              </a:pPr>
              <a:endParaRPr lang="en-CA"/>
            </a:p>
          </p:txBody>
        </p:sp>
        <p:sp>
          <p:nvSpPr>
            <p:cNvPr id="30" name="Oval 64"/>
            <p:cNvSpPr>
              <a:spLocks noChangeArrowheads="1"/>
            </p:cNvSpPr>
            <p:nvPr/>
          </p:nvSpPr>
          <p:spPr bwMode="auto">
            <a:xfrm>
              <a:off x="4940060" y="3740988"/>
              <a:ext cx="146649" cy="181155"/>
            </a:xfrm>
            <a:prstGeom prst="ellipse">
              <a:avLst/>
            </a:prstGeom>
            <a:solidFill>
              <a:srgbClr val="000099"/>
            </a:solidFill>
            <a:ln w="12700" algn="ctr">
              <a:solidFill>
                <a:srgbClr val="000099"/>
              </a:solidFill>
              <a:round/>
              <a:headEnd/>
              <a:tailEnd/>
            </a:ln>
          </p:spPr>
          <p:txBody>
            <a:bodyPr/>
            <a:lstStyle/>
            <a:p>
              <a:endParaRPr lang="en-CA"/>
            </a:p>
          </p:txBody>
        </p:sp>
        <p:cxnSp>
          <p:nvCxnSpPr>
            <p:cNvPr id="31" name="Straight Arrow Connector 65"/>
            <p:cNvCxnSpPr>
              <a:cxnSpLocks noChangeShapeType="1"/>
              <a:stCxn id="14" idx="5"/>
              <a:endCxn id="29" idx="1"/>
            </p:cNvCxnSpPr>
            <p:nvPr/>
          </p:nvCxnSpPr>
          <p:spPr bwMode="auto">
            <a:xfrm rot="5400000">
              <a:off x="4250734" y="3114047"/>
              <a:ext cx="516010" cy="3054"/>
            </a:xfrm>
            <a:prstGeom prst="straightConnector1">
              <a:avLst/>
            </a:prstGeom>
            <a:noFill/>
            <a:ln w="12700" algn="ctr">
              <a:solidFill>
                <a:schemeClr val="tx1"/>
              </a:solidFill>
              <a:prstDash val="dash"/>
              <a:round/>
              <a:headEnd/>
              <a:tailEnd type="arrow" w="med" len="med"/>
            </a:ln>
          </p:spPr>
        </p:cxnSp>
        <p:cxnSp>
          <p:nvCxnSpPr>
            <p:cNvPr id="32" name="Straight Arrow Connector 66"/>
            <p:cNvCxnSpPr>
              <a:cxnSpLocks noChangeShapeType="1"/>
              <a:stCxn id="13" idx="5"/>
              <a:endCxn id="24" idx="1"/>
            </p:cNvCxnSpPr>
            <p:nvPr/>
          </p:nvCxnSpPr>
          <p:spPr bwMode="auto">
            <a:xfrm rot="5400000">
              <a:off x="3800723" y="3118358"/>
              <a:ext cx="418244" cy="109450"/>
            </a:xfrm>
            <a:prstGeom prst="straightConnector1">
              <a:avLst/>
            </a:prstGeom>
            <a:noFill/>
            <a:ln w="12700" algn="ctr">
              <a:solidFill>
                <a:schemeClr val="tx1"/>
              </a:solidFill>
              <a:prstDash val="dash"/>
              <a:round/>
              <a:headEnd/>
              <a:tailEnd type="arrow" w="med" len="med"/>
            </a:ln>
          </p:spPr>
        </p:cxnSp>
        <p:cxnSp>
          <p:nvCxnSpPr>
            <p:cNvPr id="33" name="Straight Arrow Connector 67"/>
            <p:cNvCxnSpPr>
              <a:cxnSpLocks noChangeShapeType="1"/>
              <a:stCxn id="9" idx="4"/>
              <a:endCxn id="25" idx="2"/>
            </p:cNvCxnSpPr>
            <p:nvPr/>
          </p:nvCxnSpPr>
          <p:spPr bwMode="auto">
            <a:xfrm rot="16200000" flipH="1">
              <a:off x="2993366" y="3032185"/>
              <a:ext cx="1433422" cy="268855"/>
            </a:xfrm>
            <a:prstGeom prst="straightConnector1">
              <a:avLst/>
            </a:prstGeom>
            <a:noFill/>
            <a:ln w="12700" algn="ctr">
              <a:solidFill>
                <a:schemeClr val="tx1"/>
              </a:solidFill>
              <a:prstDash val="dash"/>
              <a:round/>
              <a:headEnd/>
              <a:tailEnd type="arrow" w="med" len="med"/>
            </a:ln>
          </p:spPr>
        </p:cxnSp>
        <p:cxnSp>
          <p:nvCxnSpPr>
            <p:cNvPr id="34" name="Straight Arrow Connector 68"/>
            <p:cNvCxnSpPr>
              <a:cxnSpLocks noChangeShapeType="1"/>
              <a:stCxn id="24" idx="4"/>
              <a:endCxn id="25" idx="0"/>
            </p:cNvCxnSpPr>
            <p:nvPr/>
          </p:nvCxnSpPr>
          <p:spPr bwMode="auto">
            <a:xfrm rot="5400000">
              <a:off x="3834442" y="3620219"/>
              <a:ext cx="255916" cy="89139"/>
            </a:xfrm>
            <a:prstGeom prst="straightConnector1">
              <a:avLst/>
            </a:prstGeom>
            <a:noFill/>
            <a:ln w="12700" algn="ctr">
              <a:solidFill>
                <a:schemeClr val="tx1"/>
              </a:solidFill>
              <a:round/>
              <a:headEnd/>
              <a:tailEnd type="arrow" w="med" len="med"/>
            </a:ln>
          </p:spPr>
        </p:cxnSp>
        <p:cxnSp>
          <p:nvCxnSpPr>
            <p:cNvPr id="35" name="Straight Arrow Connector 69"/>
            <p:cNvCxnSpPr>
              <a:cxnSpLocks noChangeShapeType="1"/>
              <a:stCxn id="24" idx="5"/>
              <a:endCxn id="26" idx="2"/>
            </p:cNvCxnSpPr>
            <p:nvPr/>
          </p:nvCxnSpPr>
          <p:spPr bwMode="auto">
            <a:xfrm rot="16200000" flipH="1">
              <a:off x="4131771" y="3437345"/>
              <a:ext cx="301138" cy="447047"/>
            </a:xfrm>
            <a:prstGeom prst="straightConnector1">
              <a:avLst/>
            </a:prstGeom>
            <a:noFill/>
            <a:ln w="12700" algn="ctr">
              <a:solidFill>
                <a:schemeClr val="tx1"/>
              </a:solidFill>
              <a:prstDash val="dash"/>
              <a:round/>
              <a:headEnd/>
              <a:tailEnd type="arrow" w="med" len="med"/>
            </a:ln>
          </p:spPr>
        </p:cxnSp>
        <p:cxnSp>
          <p:nvCxnSpPr>
            <p:cNvPr id="36" name="Straight Arrow Connector 70"/>
            <p:cNvCxnSpPr>
              <a:cxnSpLocks noChangeShapeType="1"/>
              <a:stCxn id="29" idx="6"/>
              <a:endCxn id="30" idx="1"/>
            </p:cNvCxnSpPr>
            <p:nvPr/>
          </p:nvCxnSpPr>
          <p:spPr bwMode="auto">
            <a:xfrm>
              <a:off x="4632385" y="3437627"/>
              <a:ext cx="329151" cy="329891"/>
            </a:xfrm>
            <a:prstGeom prst="straightConnector1">
              <a:avLst/>
            </a:prstGeom>
            <a:noFill/>
            <a:ln w="12700" algn="ctr">
              <a:solidFill>
                <a:schemeClr val="tx1"/>
              </a:solidFill>
              <a:prstDash val="dash"/>
              <a:round/>
              <a:headEnd/>
              <a:tailEnd type="arrow" w="med" len="med"/>
            </a:ln>
          </p:spPr>
        </p:cxnSp>
        <p:cxnSp>
          <p:nvCxnSpPr>
            <p:cNvPr id="37" name="Straight Arrow Connector 71"/>
            <p:cNvCxnSpPr>
              <a:cxnSpLocks noChangeShapeType="1"/>
              <a:stCxn id="30" idx="4"/>
              <a:endCxn id="28" idx="6"/>
            </p:cNvCxnSpPr>
            <p:nvPr/>
          </p:nvCxnSpPr>
          <p:spPr bwMode="auto">
            <a:xfrm rot="5400000">
              <a:off x="4776159" y="3965275"/>
              <a:ext cx="280359" cy="194095"/>
            </a:xfrm>
            <a:prstGeom prst="straightConnector1">
              <a:avLst/>
            </a:prstGeom>
            <a:noFill/>
            <a:ln w="12700" algn="ctr">
              <a:solidFill>
                <a:schemeClr val="tx1"/>
              </a:solidFill>
              <a:prstDash val="dash"/>
              <a:round/>
              <a:headEnd/>
              <a:tailEnd type="arrow" w="med" len="med"/>
            </a:ln>
          </p:spPr>
        </p:cxnSp>
        <p:cxnSp>
          <p:nvCxnSpPr>
            <p:cNvPr id="38" name="Straight Arrow Connector 72"/>
            <p:cNvCxnSpPr>
              <a:cxnSpLocks noChangeShapeType="1"/>
              <a:stCxn id="26" idx="6"/>
              <a:endCxn id="30" idx="2"/>
            </p:cNvCxnSpPr>
            <p:nvPr/>
          </p:nvCxnSpPr>
          <p:spPr bwMode="auto">
            <a:xfrm>
              <a:off x="4652513" y="3811438"/>
              <a:ext cx="287547" cy="20128"/>
            </a:xfrm>
            <a:prstGeom prst="straightConnector1">
              <a:avLst/>
            </a:prstGeom>
            <a:noFill/>
            <a:ln w="12700" algn="ctr">
              <a:solidFill>
                <a:schemeClr val="tx1"/>
              </a:solidFill>
              <a:prstDash val="dash"/>
              <a:round/>
              <a:headEnd/>
              <a:tailEnd type="arrow" w="med" len="med"/>
            </a:ln>
          </p:spPr>
        </p:cxnSp>
        <p:cxnSp>
          <p:nvCxnSpPr>
            <p:cNvPr id="39" name="Straight Arrow Connector 73"/>
            <p:cNvCxnSpPr>
              <a:cxnSpLocks noChangeShapeType="1"/>
              <a:stCxn id="27" idx="6"/>
              <a:endCxn id="28" idx="3"/>
            </p:cNvCxnSpPr>
            <p:nvPr/>
          </p:nvCxnSpPr>
          <p:spPr bwMode="auto">
            <a:xfrm>
              <a:off x="4209690" y="4205377"/>
              <a:ext cx="484427" cy="61172"/>
            </a:xfrm>
            <a:prstGeom prst="straightConnector1">
              <a:avLst/>
            </a:prstGeom>
            <a:noFill/>
            <a:ln w="12700" algn="ctr">
              <a:solidFill>
                <a:schemeClr val="tx1"/>
              </a:solidFill>
              <a:prstDash val="dash"/>
              <a:round/>
              <a:headEnd/>
              <a:tailEnd type="arrow" w="med" len="med"/>
            </a:ln>
          </p:spPr>
        </p:cxnSp>
        <p:cxnSp>
          <p:nvCxnSpPr>
            <p:cNvPr id="40" name="Straight Arrow Connector 74"/>
            <p:cNvCxnSpPr>
              <a:cxnSpLocks noChangeShapeType="1"/>
              <a:stCxn id="26" idx="4"/>
              <a:endCxn id="27" idx="7"/>
            </p:cNvCxnSpPr>
            <p:nvPr/>
          </p:nvCxnSpPr>
          <p:spPr bwMode="auto">
            <a:xfrm rot="5400000">
              <a:off x="4264045" y="3826185"/>
              <a:ext cx="239314" cy="390975"/>
            </a:xfrm>
            <a:prstGeom prst="straightConnector1">
              <a:avLst/>
            </a:prstGeom>
            <a:noFill/>
            <a:ln w="12700" algn="ctr">
              <a:solidFill>
                <a:schemeClr val="tx1"/>
              </a:solidFill>
              <a:prstDash val="dash"/>
              <a:round/>
              <a:headEnd/>
              <a:tailEnd type="arrow" w="med" len="med"/>
            </a:ln>
          </p:spPr>
        </p:cxnSp>
        <p:sp>
          <p:nvSpPr>
            <p:cNvPr id="41" name="TextBox 75"/>
            <p:cNvSpPr txBox="1">
              <a:spLocks noChangeArrowheads="1"/>
            </p:cNvSpPr>
            <p:nvPr/>
          </p:nvSpPr>
          <p:spPr bwMode="auto">
            <a:xfrm>
              <a:off x="4934308" y="3873259"/>
              <a:ext cx="61747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CA" sz="1600">
                  <a:solidFill>
                    <a:srgbClr val="000099"/>
                  </a:solidFill>
                </a:rPr>
                <a:t>Goal</a:t>
              </a:r>
            </a:p>
          </p:txBody>
        </p:sp>
        <p:sp>
          <p:nvSpPr>
            <p:cNvPr id="42" name="TextBox 76"/>
            <p:cNvSpPr txBox="1">
              <a:spLocks noChangeArrowheads="1"/>
            </p:cNvSpPr>
            <p:nvPr/>
          </p:nvSpPr>
          <p:spPr bwMode="auto">
            <a:xfrm>
              <a:off x="3732362" y="1687902"/>
              <a:ext cx="6190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CA" sz="1600">
                  <a:solidFill>
                    <a:srgbClr val="000099"/>
                  </a:solidFill>
                </a:rPr>
                <a:t>Start</a:t>
              </a:r>
            </a:p>
          </p:txBody>
        </p:sp>
        <p:cxnSp>
          <p:nvCxnSpPr>
            <p:cNvPr id="43" name="Straight Arrow Connector 77"/>
            <p:cNvCxnSpPr>
              <a:cxnSpLocks noChangeShapeType="1"/>
              <a:stCxn id="13" idx="6"/>
              <a:endCxn id="14" idx="2"/>
            </p:cNvCxnSpPr>
            <p:nvPr/>
          </p:nvCxnSpPr>
          <p:spPr bwMode="auto">
            <a:xfrm flipV="1">
              <a:off x="4086046" y="2793522"/>
              <a:ext cx="299047" cy="106392"/>
            </a:xfrm>
            <a:prstGeom prst="straightConnector1">
              <a:avLst/>
            </a:prstGeom>
            <a:noFill/>
            <a:ln w="12700" algn="ctr">
              <a:solidFill>
                <a:schemeClr val="tx1"/>
              </a:solidFill>
              <a:round/>
              <a:headEnd/>
              <a:tailEnd type="arrow" w="med" len="med"/>
            </a:ln>
          </p:spPr>
        </p:cxnSp>
        <p:sp>
          <p:nvSpPr>
            <p:cNvPr id="44" name="TextBox 43"/>
            <p:cNvSpPr txBox="1"/>
            <p:nvPr/>
          </p:nvSpPr>
          <p:spPr>
            <a:xfrm>
              <a:off x="4718176" y="2484611"/>
              <a:ext cx="1268769" cy="369787"/>
            </a:xfrm>
            <a:prstGeom prst="rect">
              <a:avLst/>
            </a:prstGeom>
            <a:noFill/>
            <a:ln>
              <a:solidFill>
                <a:schemeClr val="tx1">
                  <a:lumMod val="50000"/>
                  <a:lumOff val="50000"/>
                </a:schemeClr>
              </a:solidFill>
            </a:ln>
          </p:spPr>
          <p:txBody>
            <a:bodyPr wrap="none">
              <a:spAutoFit/>
            </a:bodyPr>
            <a:lstStyle/>
            <a:p>
              <a:pPr>
                <a:defRPr/>
              </a:pPr>
              <a:r>
                <a:rPr lang="en-CA" dirty="0">
                  <a:solidFill>
                    <a:srgbClr val="00B050"/>
                  </a:solidFill>
                </a:rPr>
                <a:t>g(n) </a:t>
              </a:r>
              <a:r>
                <a:rPr lang="en-CA" dirty="0">
                  <a:solidFill>
                    <a:schemeClr val="tx1">
                      <a:lumMod val="65000"/>
                      <a:lumOff val="35000"/>
                    </a:schemeClr>
                  </a:solidFill>
                </a:rPr>
                <a:t>+ h(n)</a:t>
              </a: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Exemples de fonctions heuristiques</a:t>
            </a:r>
          </a:p>
        </p:txBody>
      </p:sp>
      <p:sp>
        <p:nvSpPr>
          <p:cNvPr id="3" name="Espace réservé du contenu 2"/>
          <p:cNvSpPr>
            <a:spLocks noGrp="1"/>
          </p:cNvSpPr>
          <p:nvPr>
            <p:ph idx="1"/>
          </p:nvPr>
        </p:nvSpPr>
        <p:spPr/>
        <p:txBody>
          <a:bodyPr>
            <a:noAutofit/>
          </a:bodyPr>
          <a:lstStyle/>
          <a:p>
            <a:pPr>
              <a:spcBef>
                <a:spcPts val="480"/>
              </a:spcBef>
            </a:pPr>
            <a:r>
              <a:rPr lang="fr-CA" altLang="ko-KR" dirty="0">
                <a:ea typeface="굴림" charset="-127"/>
                <a:cs typeface="굴림" charset="-127"/>
              </a:rPr>
              <a:t>Chemin dans une ville</a:t>
            </a:r>
          </a:p>
          <a:p>
            <a:pPr lvl="1">
              <a:spcBef>
                <a:spcPts val="480"/>
              </a:spcBef>
            </a:pPr>
            <a:r>
              <a:rPr lang="fr-CA" altLang="ko-KR" dirty="0">
                <a:ea typeface="굴림" charset="-127"/>
                <a:cs typeface="굴림" charset="-127"/>
              </a:rPr>
              <a:t>distance </a:t>
            </a:r>
            <a:r>
              <a:rPr lang="fr-CA" altLang="ko-KR" b="1" dirty="0">
                <a:ea typeface="굴림" charset="-127"/>
                <a:cs typeface="굴림" charset="-127"/>
              </a:rPr>
              <a:t>Euclidienne </a:t>
            </a:r>
            <a:r>
              <a:rPr lang="fr-CA" altLang="ko-KR" dirty="0">
                <a:ea typeface="굴림" charset="-127"/>
                <a:cs typeface="굴림" charset="-127"/>
              </a:rPr>
              <a:t>ou distance de </a:t>
            </a:r>
            <a:r>
              <a:rPr lang="fr-CA" altLang="ko-KR" b="1" dirty="0">
                <a:ea typeface="굴림" charset="-127"/>
                <a:cs typeface="굴림" charset="-127"/>
              </a:rPr>
              <a:t>Manhattan</a:t>
            </a:r>
            <a:r>
              <a:rPr lang="fr-CA" altLang="ko-KR" dirty="0">
                <a:ea typeface="굴림" charset="-127"/>
                <a:cs typeface="굴림" charset="-127"/>
              </a:rPr>
              <a:t> pour un chemin sur une carte</a:t>
            </a:r>
          </a:p>
          <a:p>
            <a:pPr lvl="1">
              <a:spcBef>
                <a:spcPts val="480"/>
              </a:spcBef>
            </a:pPr>
            <a:r>
              <a:rPr lang="fr-CA" altLang="ko-KR" dirty="0">
                <a:ea typeface="굴림" charset="-127"/>
                <a:cs typeface="굴림" charset="-127"/>
              </a:rPr>
              <a:t>éventuellement pondéré par la qualité des routes, le prix du billet, etc.</a:t>
            </a:r>
          </a:p>
          <a:p>
            <a:pPr>
              <a:spcBef>
                <a:spcPts val="480"/>
              </a:spcBef>
            </a:pPr>
            <a:r>
              <a:rPr lang="fr-CA" altLang="ko-KR" dirty="0">
                <a:ea typeface="굴림" charset="-127"/>
                <a:cs typeface="굴림" charset="-127"/>
              </a:rPr>
              <a:t>Probabilité d’atteindre l’objectif en passant par le nœud</a:t>
            </a:r>
            <a:endParaRPr lang="fr-CA" altLang="ko-KR" i="1" dirty="0">
              <a:ea typeface="굴림" charset="-127"/>
              <a:cs typeface="굴림" charset="-127"/>
            </a:endParaRPr>
          </a:p>
          <a:p>
            <a:pPr>
              <a:spcBef>
                <a:spcPts val="480"/>
              </a:spcBef>
            </a:pPr>
            <a:r>
              <a:rPr lang="fr-FR" altLang="ko-KR" dirty="0">
                <a:ea typeface="굴림" charset="-127"/>
                <a:cs typeface="굴림" charset="-127"/>
              </a:rPr>
              <a:t>Qualité de la configuration d’un jeu par rapport à une configuration gagnante</a:t>
            </a:r>
            <a:endParaRPr lang="fr-CA" altLang="ko-KR" dirty="0">
              <a:ea typeface="굴림" charset="-127"/>
              <a:cs typeface="굴림" charset="-127"/>
            </a:endParaRPr>
          </a:p>
        </p:txBody>
      </p:sp>
      <p:sp>
        <p:nvSpPr>
          <p:cNvPr id="5" name="Espace réservé de la date 4"/>
          <p:cNvSpPr>
            <a:spLocks noGrp="1"/>
          </p:cNvSpPr>
          <p:nvPr>
            <p:ph type="dt" sz="half" idx="10"/>
          </p:nvPr>
        </p:nvSpPr>
        <p:spPr/>
        <p:txBody>
          <a:bodyPr/>
          <a:lstStyle/>
          <a:p>
            <a:r>
              <a:rPr lang="fr-CA"/>
              <a:t>IFT615</a:t>
            </a:r>
          </a:p>
        </p:txBody>
      </p:sp>
      <p:sp>
        <p:nvSpPr>
          <p:cNvPr id="6" name="Espace réservé du numéro de diapositive 5"/>
          <p:cNvSpPr>
            <a:spLocks noGrp="1"/>
          </p:cNvSpPr>
          <p:nvPr>
            <p:ph type="sldNum" sz="quarter" idx="12"/>
          </p:nvPr>
        </p:nvSpPr>
        <p:spPr/>
        <p:txBody>
          <a:bodyPr/>
          <a:lstStyle/>
          <a:p>
            <a:fld id="{6955B7EA-E0F1-9E45-AF6A-7A9BD82D9F1F}" type="slidenum">
              <a:rPr lang="fr-CA" smtClean="0"/>
              <a:pPr/>
              <a:t>18</a:t>
            </a:fld>
            <a:endParaRPr lang="fr-CA"/>
          </a:p>
        </p:txBody>
      </p:sp>
      <p:sp>
        <p:nvSpPr>
          <p:cNvPr id="7" name="Espace réservé du pied de page 6"/>
          <p:cNvSpPr>
            <a:spLocks noGrp="1"/>
          </p:cNvSpPr>
          <p:nvPr>
            <p:ph type="ftr" sz="quarter" idx="11"/>
          </p:nvPr>
        </p:nvSpPr>
        <p:spPr/>
        <p:txBody>
          <a:bodyPr/>
          <a:lstStyle/>
          <a:p>
            <a:r>
              <a:rPr lang="de-DE" dirty="0"/>
              <a:t>Froduald Kabanza</a:t>
            </a:r>
            <a:endParaRPr lang="fr-CA"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4"/>
          <p:cNvSpPr>
            <a:spLocks noGrp="1"/>
          </p:cNvSpPr>
          <p:nvPr>
            <p:ph type="dt" sz="half" idx="10"/>
          </p:nvPr>
        </p:nvSpPr>
        <p:spPr/>
        <p:txBody>
          <a:bodyPr/>
          <a:lstStyle/>
          <a:p>
            <a:r>
              <a:rPr lang="fr-CA"/>
              <a:t>IFT615</a:t>
            </a:r>
          </a:p>
        </p:txBody>
      </p:sp>
      <p:sp>
        <p:nvSpPr>
          <p:cNvPr id="6" name="Espace réservé du numéro de diapositive 5"/>
          <p:cNvSpPr>
            <a:spLocks noGrp="1"/>
          </p:cNvSpPr>
          <p:nvPr>
            <p:ph type="sldNum" sz="quarter" idx="12"/>
          </p:nvPr>
        </p:nvSpPr>
        <p:spPr/>
        <p:txBody>
          <a:bodyPr/>
          <a:lstStyle/>
          <a:p>
            <a:fld id="{6955B7EA-E0F1-9E45-AF6A-7A9BD82D9F1F}" type="slidenum">
              <a:rPr lang="fr-CA" smtClean="0"/>
              <a:pPr/>
              <a:t>19</a:t>
            </a:fld>
            <a:endParaRPr lang="fr-CA"/>
          </a:p>
        </p:txBody>
      </p:sp>
      <p:sp>
        <p:nvSpPr>
          <p:cNvPr id="7" name="Espace réservé du pied de page 6"/>
          <p:cNvSpPr>
            <a:spLocks noGrp="1"/>
          </p:cNvSpPr>
          <p:nvPr>
            <p:ph type="ftr" sz="quarter" idx="11"/>
          </p:nvPr>
        </p:nvSpPr>
        <p:spPr/>
        <p:txBody>
          <a:bodyPr/>
          <a:lstStyle/>
          <a:p>
            <a:r>
              <a:rPr lang="de-DE" dirty="0"/>
              <a:t>Froduald Kabanza</a:t>
            </a:r>
            <a:endParaRPr lang="fr-CA" dirty="0"/>
          </a:p>
        </p:txBody>
      </p:sp>
      <p:sp>
        <p:nvSpPr>
          <p:cNvPr id="4" name="Espace réservé du contenu 3"/>
          <p:cNvSpPr>
            <a:spLocks noGrp="1"/>
          </p:cNvSpPr>
          <p:nvPr>
            <p:ph idx="1"/>
          </p:nvPr>
        </p:nvSpPr>
        <p:spPr/>
        <p:txBody>
          <a:bodyPr>
            <a:normAutofit fontScale="92500" lnSpcReduction="10000"/>
          </a:bodyPr>
          <a:lstStyle/>
          <a:p>
            <a:pPr lvl="0" defTabSz="914400" eaLnBrk="0" fontAlgn="base" hangingPunct="0">
              <a:lnSpc>
                <a:spcPct val="110000"/>
              </a:lnSpc>
              <a:spcAft>
                <a:spcPct val="0"/>
              </a:spcAft>
              <a:buClr>
                <a:srgbClr val="0033CC"/>
              </a:buClr>
              <a:buSzPct val="85000"/>
              <a:buNone/>
            </a:pPr>
            <a:r>
              <a:rPr lang="fr-CA" altLang="ko-KR" sz="1800" b="1" dirty="0">
                <a:solidFill>
                  <a:srgbClr val="000000"/>
                </a:solidFill>
                <a:ea typeface="굴림" charset="-127"/>
                <a:cs typeface="Calibri"/>
              </a:rPr>
              <a:t>Algorithme</a:t>
            </a:r>
            <a:r>
              <a:rPr lang="fr-CA" altLang="ko-KR" sz="1800" dirty="0">
                <a:solidFill>
                  <a:srgbClr val="000000"/>
                </a:solidFill>
                <a:ea typeface="굴림" charset="-127"/>
                <a:cs typeface="Calibri"/>
              </a:rPr>
              <a:t> </a:t>
            </a:r>
            <a:r>
              <a:rPr lang="fr-CA" altLang="ko-KR" sz="1800" dirty="0">
                <a:solidFill>
                  <a:srgbClr val="000000"/>
                </a:solidFill>
                <a:latin typeface="Copperplate"/>
                <a:ea typeface="굴림" charset="-127"/>
                <a:cs typeface="Copperplate"/>
              </a:rPr>
              <a:t>recherche-dans-graphe</a:t>
            </a:r>
            <a:r>
              <a:rPr lang="fr-CA" altLang="ko-KR" sz="1800" dirty="0">
                <a:solidFill>
                  <a:srgbClr val="000000"/>
                </a:solidFill>
                <a:ea typeface="굴림" charset="-127"/>
                <a:cs typeface="Calibri"/>
              </a:rPr>
              <a:t>(</a:t>
            </a:r>
            <a:r>
              <a:rPr lang="fr-CA" altLang="ko-KR" sz="1800" i="1" dirty="0" err="1">
                <a:solidFill>
                  <a:srgbClr val="000000"/>
                </a:solidFill>
                <a:ea typeface="굴림" charset="-127"/>
                <a:cs typeface="Calibri"/>
              </a:rPr>
              <a:t>noeudInitial</a:t>
            </a:r>
            <a:r>
              <a:rPr lang="fr-CA" altLang="ko-KR" sz="1800" dirty="0">
                <a:solidFill>
                  <a:srgbClr val="000000"/>
                </a:solidFill>
                <a:ea typeface="굴림" charset="-127"/>
                <a:cs typeface="Calibri"/>
              </a:rPr>
              <a:t>)</a:t>
            </a:r>
          </a:p>
          <a:p>
            <a:pPr lvl="0" defTabSz="914400" eaLnBrk="0" fontAlgn="base" hangingPunct="0">
              <a:lnSpc>
                <a:spcPct val="110000"/>
              </a:lnSpc>
              <a:spcAft>
                <a:spcPct val="0"/>
              </a:spcAft>
              <a:buClr>
                <a:srgbClr val="0033CC"/>
              </a:buClr>
              <a:buSzPct val="85000"/>
              <a:buFont typeface="+mj-lt"/>
              <a:buAutoNum type="arabicPeriod"/>
            </a:pPr>
            <a:r>
              <a:rPr lang="fr-CA" altLang="ko-KR" sz="1600" dirty="0">
                <a:solidFill>
                  <a:srgbClr val="000000"/>
                </a:solidFill>
                <a:ea typeface="굴림" charset="-127"/>
                <a:cs typeface="Calibri"/>
              </a:rPr>
              <a:t>déclarer deux nœuds</a:t>
            </a:r>
            <a:r>
              <a:rPr lang="fr-FR" altLang="ko-KR" sz="1600" dirty="0">
                <a:solidFill>
                  <a:srgbClr val="000000"/>
                </a:solidFill>
                <a:ea typeface="굴림" charset="-127"/>
                <a:cs typeface="Calibri"/>
              </a:rPr>
              <a:t> :</a:t>
            </a:r>
            <a:r>
              <a:rPr lang="fr-CA" altLang="ko-KR" sz="1600" dirty="0">
                <a:solidFill>
                  <a:srgbClr val="000000"/>
                </a:solidFill>
                <a:ea typeface="굴림" charset="-127"/>
                <a:cs typeface="Calibri"/>
              </a:rPr>
              <a:t>  </a:t>
            </a:r>
            <a:r>
              <a:rPr lang="fr-CA" altLang="ko-KR" sz="1600" i="1" dirty="0">
                <a:solidFill>
                  <a:srgbClr val="000000"/>
                </a:solidFill>
                <a:ea typeface="굴림" charset="-127"/>
                <a:cs typeface="Calibri"/>
              </a:rPr>
              <a:t>n</a:t>
            </a:r>
            <a:r>
              <a:rPr lang="fr-CA" altLang="ko-KR" sz="1600" dirty="0">
                <a:solidFill>
                  <a:srgbClr val="000000"/>
                </a:solidFill>
                <a:ea typeface="굴림" charset="-127"/>
                <a:cs typeface="Calibri"/>
              </a:rPr>
              <a:t>, </a:t>
            </a:r>
            <a:r>
              <a:rPr lang="fr-CA" altLang="ko-KR" sz="1600" i="1" dirty="0">
                <a:solidFill>
                  <a:srgbClr val="000000"/>
                </a:solidFill>
                <a:ea typeface="굴림" charset="-127"/>
                <a:cs typeface="Calibri"/>
              </a:rPr>
              <a:t>n’</a:t>
            </a:r>
          </a:p>
          <a:p>
            <a:pPr lvl="0" defTabSz="914400" eaLnBrk="0" fontAlgn="base" hangingPunct="0">
              <a:lnSpc>
                <a:spcPct val="110000"/>
              </a:lnSpc>
              <a:spcAft>
                <a:spcPct val="0"/>
              </a:spcAft>
              <a:buClr>
                <a:srgbClr val="0033CC"/>
              </a:buClr>
              <a:buSzPct val="85000"/>
              <a:buFont typeface="+mj-lt"/>
              <a:buAutoNum type="arabicPeriod"/>
            </a:pPr>
            <a:r>
              <a:rPr lang="fr-CA" altLang="ko-KR" sz="1600" dirty="0">
                <a:solidFill>
                  <a:srgbClr val="000000"/>
                </a:solidFill>
                <a:ea typeface="굴림" charset="-127"/>
                <a:cs typeface="Calibri"/>
              </a:rPr>
              <a:t>déclarer deux listes</a:t>
            </a:r>
            <a:r>
              <a:rPr lang="fr-FR" altLang="ko-KR" sz="1600" dirty="0">
                <a:solidFill>
                  <a:srgbClr val="000000"/>
                </a:solidFill>
                <a:ea typeface="굴림" charset="-127"/>
                <a:cs typeface="Calibri"/>
              </a:rPr>
              <a:t> :</a:t>
            </a:r>
            <a:r>
              <a:rPr lang="fr-CA" altLang="ko-KR" sz="1600" dirty="0">
                <a:solidFill>
                  <a:srgbClr val="000000"/>
                </a:solidFill>
                <a:ea typeface="굴림" charset="-127"/>
                <a:cs typeface="Calibri"/>
              </a:rPr>
              <a:t> </a:t>
            </a:r>
            <a:r>
              <a:rPr lang="fr-CA" altLang="ko-KR" sz="1600" i="1" dirty="0">
                <a:solidFill>
                  <a:srgbClr val="000000"/>
                </a:solidFill>
                <a:ea typeface="굴림" charset="-127"/>
                <a:cs typeface="Calibri"/>
              </a:rPr>
              <a:t>open</a:t>
            </a:r>
            <a:r>
              <a:rPr lang="fr-CA" altLang="ko-KR" sz="1600" dirty="0">
                <a:solidFill>
                  <a:srgbClr val="000000"/>
                </a:solidFill>
                <a:ea typeface="굴림" charset="-127"/>
                <a:cs typeface="Calibri"/>
              </a:rPr>
              <a:t>,  </a:t>
            </a:r>
            <a:r>
              <a:rPr lang="fr-CA" altLang="ko-KR" sz="1600" i="1" dirty="0" err="1">
                <a:solidFill>
                  <a:srgbClr val="000000"/>
                </a:solidFill>
                <a:ea typeface="굴림" charset="-127"/>
                <a:cs typeface="Calibri"/>
              </a:rPr>
              <a:t>closed</a:t>
            </a:r>
            <a:r>
              <a:rPr lang="fr-CA" altLang="ko-KR" sz="1600" dirty="0">
                <a:solidFill>
                  <a:srgbClr val="000000"/>
                </a:solidFill>
                <a:ea typeface="굴림" charset="-127"/>
                <a:cs typeface="Calibri"/>
              </a:rPr>
              <a:t> 	// </a:t>
            </a:r>
            <a:r>
              <a:rPr lang="fr-CA" altLang="ko-KR" sz="1600" i="1" dirty="0">
                <a:solidFill>
                  <a:srgbClr val="3399FF"/>
                </a:solidFill>
                <a:ea typeface="굴림" charset="-127"/>
                <a:cs typeface="Calibri"/>
              </a:rPr>
              <a:t>toutes les deux sont vides au départ</a:t>
            </a:r>
          </a:p>
          <a:p>
            <a:pPr lvl="0" defTabSz="914400" eaLnBrk="0" fontAlgn="base" hangingPunct="0">
              <a:lnSpc>
                <a:spcPct val="110000"/>
              </a:lnSpc>
              <a:spcAft>
                <a:spcPct val="0"/>
              </a:spcAft>
              <a:buClr>
                <a:srgbClr val="0033CC"/>
              </a:buClr>
              <a:buSzPct val="85000"/>
              <a:buFont typeface="+mj-lt"/>
              <a:buAutoNum type="arabicPeriod"/>
            </a:pPr>
            <a:r>
              <a:rPr lang="fr-CA" altLang="ko-KR" sz="1600" dirty="0" err="1">
                <a:solidFill>
                  <a:srgbClr val="000000"/>
                </a:solidFill>
                <a:ea typeface="굴림" charset="-127"/>
                <a:cs typeface="Calibri"/>
              </a:rPr>
              <a:t>insèrer</a:t>
            </a:r>
            <a:r>
              <a:rPr lang="fr-CA" altLang="ko-KR" sz="1600" dirty="0">
                <a:solidFill>
                  <a:srgbClr val="000000"/>
                </a:solidFill>
                <a:ea typeface="굴림" charset="-127"/>
                <a:cs typeface="Calibri"/>
              </a:rPr>
              <a:t> </a:t>
            </a:r>
            <a:r>
              <a:rPr lang="fr-CA" altLang="ko-KR" sz="1600" i="1" dirty="0" err="1">
                <a:solidFill>
                  <a:srgbClr val="000000"/>
                </a:solidFill>
                <a:ea typeface="굴림" charset="-127"/>
                <a:cs typeface="Calibri"/>
              </a:rPr>
              <a:t>noeudInitial</a:t>
            </a:r>
            <a:r>
              <a:rPr lang="fr-CA" altLang="ko-KR" sz="1600" i="1" dirty="0">
                <a:solidFill>
                  <a:srgbClr val="000000"/>
                </a:solidFill>
                <a:ea typeface="굴림" charset="-127"/>
                <a:cs typeface="Calibri"/>
              </a:rPr>
              <a:t> </a:t>
            </a:r>
            <a:r>
              <a:rPr lang="fr-CA" altLang="ko-KR" sz="1600" dirty="0">
                <a:solidFill>
                  <a:srgbClr val="000000"/>
                </a:solidFill>
                <a:ea typeface="굴림" charset="-127"/>
                <a:cs typeface="Calibri"/>
              </a:rPr>
              <a:t>dans </a:t>
            </a:r>
            <a:r>
              <a:rPr lang="fr-CA" altLang="ko-KR" sz="1600" i="1" dirty="0">
                <a:solidFill>
                  <a:srgbClr val="000000"/>
                </a:solidFill>
                <a:ea typeface="굴림" charset="-127"/>
                <a:cs typeface="Calibri"/>
              </a:rPr>
              <a:t>open</a:t>
            </a:r>
          </a:p>
          <a:p>
            <a:pPr lvl="0" defTabSz="914400" eaLnBrk="0" fontAlgn="base" hangingPunct="0">
              <a:lnSpc>
                <a:spcPct val="110000"/>
              </a:lnSpc>
              <a:spcAft>
                <a:spcPct val="0"/>
              </a:spcAft>
              <a:buClr>
                <a:srgbClr val="0033CC"/>
              </a:buClr>
              <a:buSzPct val="85000"/>
              <a:buFont typeface="+mj-lt"/>
              <a:buAutoNum type="arabicPeriod"/>
            </a:pPr>
            <a:r>
              <a:rPr lang="fr-CA" altLang="ko-KR" sz="1600" dirty="0">
                <a:solidFill>
                  <a:srgbClr val="000000"/>
                </a:solidFill>
                <a:ea typeface="굴림" charset="-127"/>
                <a:cs typeface="Calibri"/>
              </a:rPr>
              <a:t>tant que (1)          		   //  </a:t>
            </a:r>
            <a:r>
              <a:rPr lang="fr-CA" altLang="ko-KR" sz="1600" i="1" dirty="0">
                <a:solidFill>
                  <a:srgbClr val="3399FF"/>
                </a:solidFill>
                <a:ea typeface="굴림" charset="-127"/>
                <a:cs typeface="Calibri"/>
              </a:rPr>
              <a:t>la condition de sortie (exit) est déterminée dans la boucle</a:t>
            </a:r>
          </a:p>
          <a:p>
            <a:pPr marL="800100" lvl="1" indent="-342900" defTabSz="914400" eaLnBrk="0" fontAlgn="base" hangingPunct="0">
              <a:lnSpc>
                <a:spcPct val="110000"/>
              </a:lnSpc>
              <a:spcAft>
                <a:spcPct val="0"/>
              </a:spcAft>
              <a:buClr>
                <a:srgbClr val="0033CC"/>
              </a:buClr>
              <a:buFont typeface="+mj-lt"/>
              <a:buAutoNum type="arabicPeriod" startAt="5"/>
            </a:pPr>
            <a:r>
              <a:rPr lang="fr-CA" altLang="ko-KR" sz="1600" dirty="0">
                <a:solidFill>
                  <a:srgbClr val="000000"/>
                </a:solidFill>
                <a:ea typeface="굴림" charset="-127"/>
                <a:cs typeface="Calibri"/>
              </a:rPr>
              <a:t>si </a:t>
            </a:r>
            <a:r>
              <a:rPr lang="fr-CA" altLang="ko-KR" sz="1600" i="1" dirty="0">
                <a:solidFill>
                  <a:srgbClr val="000000"/>
                </a:solidFill>
                <a:ea typeface="굴림" charset="-127"/>
                <a:cs typeface="Calibri"/>
              </a:rPr>
              <a:t>open</a:t>
            </a:r>
            <a:r>
              <a:rPr lang="fr-CA" altLang="ko-KR" sz="1600" dirty="0">
                <a:solidFill>
                  <a:srgbClr val="000000"/>
                </a:solidFill>
                <a:ea typeface="굴림" charset="-127"/>
                <a:cs typeface="Calibri"/>
              </a:rPr>
              <a:t> est vide, sortir de la boucle avec échec</a:t>
            </a:r>
          </a:p>
          <a:p>
            <a:pPr marL="800100" lvl="1" indent="-342900" defTabSz="914400" eaLnBrk="0" fontAlgn="base" hangingPunct="0">
              <a:lnSpc>
                <a:spcPct val="110000"/>
              </a:lnSpc>
              <a:spcAft>
                <a:spcPct val="0"/>
              </a:spcAft>
              <a:buClr>
                <a:srgbClr val="0033CC"/>
              </a:buClr>
              <a:buFont typeface="+mj-lt"/>
              <a:buAutoNum type="arabicPeriod" startAt="5"/>
            </a:pPr>
            <a:r>
              <a:rPr lang="fr-CA" altLang="ko-KR" sz="1600" i="1" dirty="0">
                <a:solidFill>
                  <a:srgbClr val="000000"/>
                </a:solidFill>
                <a:ea typeface="굴림" charset="-127"/>
                <a:cs typeface="Calibri"/>
              </a:rPr>
              <a:t>n</a:t>
            </a:r>
            <a:r>
              <a:rPr lang="fr-CA" altLang="ko-KR" sz="1600" dirty="0">
                <a:solidFill>
                  <a:srgbClr val="000000"/>
                </a:solidFill>
                <a:ea typeface="굴림" charset="-127"/>
                <a:cs typeface="Calibri"/>
              </a:rPr>
              <a:t> = </a:t>
            </a:r>
            <a:r>
              <a:rPr lang="fr-CA" altLang="ko-KR" sz="1600" dirty="0" err="1">
                <a:solidFill>
                  <a:srgbClr val="000000"/>
                </a:solidFill>
                <a:ea typeface="굴림" charset="-127"/>
                <a:cs typeface="Calibri"/>
              </a:rPr>
              <a:t>noeud</a:t>
            </a:r>
            <a:r>
              <a:rPr lang="fr-CA" altLang="ko-KR" sz="1600" dirty="0">
                <a:solidFill>
                  <a:srgbClr val="000000"/>
                </a:solidFill>
                <a:ea typeface="굴림" charset="-127"/>
                <a:cs typeface="Calibri"/>
              </a:rPr>
              <a:t> au début de open</a:t>
            </a:r>
            <a:r>
              <a:rPr lang="fr-CA" altLang="ko-KR" sz="1600" i="1" dirty="0">
                <a:solidFill>
                  <a:srgbClr val="000000"/>
                </a:solidFill>
                <a:ea typeface="굴림" charset="-127"/>
                <a:cs typeface="Calibri"/>
              </a:rPr>
              <a:t>;</a:t>
            </a:r>
          </a:p>
          <a:p>
            <a:pPr marL="800100" lvl="1" indent="-342900" defTabSz="914400" eaLnBrk="0" fontAlgn="base" hangingPunct="0">
              <a:lnSpc>
                <a:spcPct val="110000"/>
              </a:lnSpc>
              <a:spcAft>
                <a:spcPct val="0"/>
              </a:spcAft>
              <a:buClr>
                <a:srgbClr val="0033CC"/>
              </a:buClr>
              <a:buFont typeface="+mj-lt"/>
              <a:buAutoNum type="arabicPeriod" startAt="5"/>
            </a:pPr>
            <a:r>
              <a:rPr lang="fr-CA" altLang="ko-KR" sz="1600" dirty="0">
                <a:solidFill>
                  <a:srgbClr val="000000"/>
                </a:solidFill>
                <a:ea typeface="굴림" charset="-127"/>
                <a:cs typeface="Calibri"/>
              </a:rPr>
              <a:t>enlever </a:t>
            </a:r>
            <a:r>
              <a:rPr lang="fr-CA" altLang="ko-KR" sz="1600" i="1" dirty="0">
                <a:solidFill>
                  <a:srgbClr val="000000"/>
                </a:solidFill>
                <a:ea typeface="굴림" charset="-127"/>
                <a:cs typeface="Calibri"/>
              </a:rPr>
              <a:t>n </a:t>
            </a:r>
            <a:r>
              <a:rPr lang="fr-CA" altLang="ko-KR" sz="1600" dirty="0">
                <a:solidFill>
                  <a:srgbClr val="000000"/>
                </a:solidFill>
                <a:ea typeface="굴림" charset="-127"/>
                <a:cs typeface="Calibri"/>
              </a:rPr>
              <a:t>de</a:t>
            </a:r>
            <a:r>
              <a:rPr lang="fr-CA" altLang="ko-KR" sz="1600" i="1" dirty="0">
                <a:solidFill>
                  <a:srgbClr val="000000"/>
                </a:solidFill>
                <a:ea typeface="굴림" charset="-127"/>
                <a:cs typeface="Calibri"/>
              </a:rPr>
              <a:t> open </a:t>
            </a:r>
            <a:r>
              <a:rPr lang="fr-CA" altLang="ko-KR" sz="1600" dirty="0">
                <a:solidFill>
                  <a:srgbClr val="000000"/>
                </a:solidFill>
                <a:ea typeface="굴림" charset="-127"/>
                <a:cs typeface="Calibri"/>
              </a:rPr>
              <a:t>et l’ajouter dans</a:t>
            </a:r>
            <a:r>
              <a:rPr lang="fr-CA" altLang="ko-KR" sz="1600" i="1" dirty="0">
                <a:solidFill>
                  <a:srgbClr val="000000"/>
                </a:solidFill>
                <a:ea typeface="굴림" charset="-127"/>
                <a:cs typeface="Calibri"/>
              </a:rPr>
              <a:t> </a:t>
            </a:r>
            <a:r>
              <a:rPr lang="fr-CA" altLang="ko-KR" sz="1600" i="1" dirty="0" err="1">
                <a:solidFill>
                  <a:srgbClr val="000000"/>
                </a:solidFill>
                <a:ea typeface="굴림" charset="-127"/>
                <a:cs typeface="Calibri"/>
              </a:rPr>
              <a:t>closed</a:t>
            </a:r>
            <a:r>
              <a:rPr lang="fr-CA" altLang="ko-KR" sz="1600" i="1" dirty="0">
                <a:solidFill>
                  <a:srgbClr val="000000"/>
                </a:solidFill>
                <a:ea typeface="굴림" charset="-127"/>
                <a:cs typeface="Calibri"/>
              </a:rPr>
              <a:t> </a:t>
            </a:r>
            <a:endParaRPr lang="fr-CA" altLang="ko-KR" sz="1600" dirty="0">
              <a:solidFill>
                <a:srgbClr val="000000"/>
              </a:solidFill>
              <a:ea typeface="굴림" charset="-127"/>
              <a:cs typeface="Calibri"/>
            </a:endParaRPr>
          </a:p>
          <a:p>
            <a:pPr marL="800100" lvl="1" indent="-342900" defTabSz="914400" eaLnBrk="0" fontAlgn="base" hangingPunct="0">
              <a:lnSpc>
                <a:spcPct val="110000"/>
              </a:lnSpc>
              <a:spcAft>
                <a:spcPct val="0"/>
              </a:spcAft>
              <a:buClr>
                <a:srgbClr val="0033CC"/>
              </a:buClr>
              <a:buFont typeface="+mj-lt"/>
              <a:buAutoNum type="arabicPeriod" startAt="5"/>
            </a:pPr>
            <a:r>
              <a:rPr lang="fr-CA" altLang="ko-KR" sz="1600" dirty="0">
                <a:solidFill>
                  <a:srgbClr val="000000"/>
                </a:solidFill>
                <a:ea typeface="굴림" charset="-127"/>
                <a:cs typeface="Calibri"/>
              </a:rPr>
              <a:t>si </a:t>
            </a:r>
            <a:r>
              <a:rPr lang="fr-CA" altLang="ko-KR" sz="1600" i="1" dirty="0">
                <a:solidFill>
                  <a:srgbClr val="000000"/>
                </a:solidFill>
                <a:ea typeface="굴림" charset="-127"/>
                <a:cs typeface="Calibri"/>
              </a:rPr>
              <a:t>n </a:t>
            </a:r>
            <a:r>
              <a:rPr lang="fr-CA" altLang="ko-KR" sz="1600" dirty="0">
                <a:solidFill>
                  <a:srgbClr val="000000"/>
                </a:solidFill>
                <a:ea typeface="굴림" charset="-127"/>
                <a:cs typeface="Calibri"/>
              </a:rPr>
              <a:t>est le but, </a:t>
            </a:r>
            <a:r>
              <a:rPr lang="fr-CA" altLang="ko-KR" sz="1600" dirty="0">
                <a:solidFill>
                  <a:srgbClr val="000066"/>
                </a:solidFill>
                <a:ea typeface="굴림" charset="-127"/>
                <a:cs typeface="Calibri"/>
              </a:rPr>
              <a:t>sortir de la boucle avec succès en retournant le chemin</a:t>
            </a:r>
            <a:r>
              <a:rPr lang="fr-CA" altLang="ko-KR" sz="1600" dirty="0">
                <a:solidFill>
                  <a:srgbClr val="000000"/>
                </a:solidFill>
                <a:ea typeface="굴림" charset="-127"/>
                <a:cs typeface="Calibri"/>
              </a:rPr>
              <a:t>; </a:t>
            </a:r>
          </a:p>
          <a:p>
            <a:pPr marL="800100" lvl="1" indent="-342900" defTabSz="914400" eaLnBrk="0" fontAlgn="base" hangingPunct="0">
              <a:lnSpc>
                <a:spcPct val="110000"/>
              </a:lnSpc>
              <a:spcAft>
                <a:spcPct val="0"/>
              </a:spcAft>
              <a:buClr>
                <a:srgbClr val="0033CC"/>
              </a:buClr>
              <a:buFont typeface="+mj-lt"/>
              <a:buAutoNum type="arabicPeriod" startAt="5"/>
            </a:pPr>
            <a:r>
              <a:rPr lang="fr-CA" altLang="ko-KR" sz="1600" dirty="0">
                <a:solidFill>
                  <a:srgbClr val="000000"/>
                </a:solidFill>
                <a:ea typeface="굴림" charset="-127"/>
                <a:cs typeface="Calibri"/>
              </a:rPr>
              <a:t>pour chaque successeur n’ de n</a:t>
            </a:r>
          </a:p>
          <a:p>
            <a:pPr marL="1257300" lvl="2" indent="-342900" defTabSz="914400" eaLnBrk="0" fontAlgn="base" hangingPunct="0">
              <a:lnSpc>
                <a:spcPct val="110000"/>
              </a:lnSpc>
              <a:spcAft>
                <a:spcPct val="0"/>
              </a:spcAft>
              <a:buClr>
                <a:srgbClr val="000000"/>
              </a:buClr>
              <a:buSzPct val="85000"/>
              <a:buFont typeface="+mj-lt"/>
              <a:buAutoNum type="arabicPeriod" startAt="10"/>
            </a:pPr>
            <a:r>
              <a:rPr lang="fr-CA" altLang="ko-KR" dirty="0">
                <a:solidFill>
                  <a:srgbClr val="000000"/>
                </a:solidFill>
                <a:ea typeface="굴림" charset="-127"/>
                <a:cs typeface="Calibri"/>
              </a:rPr>
              <a:t>initialiser la valeur </a:t>
            </a:r>
            <a:r>
              <a:rPr lang="fr-CA" altLang="ko-KR" i="1" dirty="0">
                <a:solidFill>
                  <a:srgbClr val="000000"/>
                </a:solidFill>
                <a:ea typeface="굴림" charset="-127"/>
                <a:cs typeface="Calibri"/>
              </a:rPr>
              <a:t>g</a:t>
            </a:r>
            <a:r>
              <a:rPr lang="fr-CA" altLang="ko-KR" dirty="0">
                <a:solidFill>
                  <a:srgbClr val="000000"/>
                </a:solidFill>
                <a:ea typeface="굴림" charset="-127"/>
                <a:cs typeface="Calibri"/>
              </a:rPr>
              <a:t>(</a:t>
            </a:r>
            <a:r>
              <a:rPr lang="fr-CA" altLang="ko-KR" i="1" dirty="0">
                <a:solidFill>
                  <a:srgbClr val="000000"/>
                </a:solidFill>
                <a:ea typeface="굴림" charset="-127"/>
                <a:cs typeface="Calibri"/>
              </a:rPr>
              <a:t>n’) </a:t>
            </a:r>
            <a:r>
              <a:rPr lang="en-CA" altLang="ko-KR" i="1" dirty="0" err="1">
                <a:solidFill>
                  <a:srgbClr val="000000"/>
                </a:solidFill>
                <a:ea typeface="굴림" charset="-127"/>
                <a:cs typeface="Calibri"/>
              </a:rPr>
              <a:t>à</a:t>
            </a:r>
            <a:r>
              <a:rPr lang="fr-FR" altLang="ko-KR" i="1" dirty="0">
                <a:solidFill>
                  <a:srgbClr val="000000"/>
                </a:solidFill>
                <a:ea typeface="굴림" charset="-127"/>
                <a:cs typeface="Calibri"/>
              </a:rPr>
              <a:t> :</a:t>
            </a:r>
            <a:r>
              <a:rPr lang="en-CA" altLang="ko-KR" i="1" dirty="0">
                <a:solidFill>
                  <a:srgbClr val="000000"/>
                </a:solidFill>
                <a:ea typeface="굴림" charset="-127"/>
                <a:cs typeface="Calibri"/>
              </a:rPr>
              <a:t> g(n) + le </a:t>
            </a:r>
            <a:r>
              <a:rPr lang="en-CA" altLang="ko-KR" i="1" dirty="0" err="1">
                <a:solidFill>
                  <a:srgbClr val="000000"/>
                </a:solidFill>
                <a:ea typeface="굴림" charset="-127"/>
                <a:cs typeface="Calibri"/>
              </a:rPr>
              <a:t>coût</a:t>
            </a:r>
            <a:r>
              <a:rPr lang="en-CA" altLang="ko-KR" i="1" dirty="0">
                <a:solidFill>
                  <a:srgbClr val="000000"/>
                </a:solidFill>
                <a:ea typeface="굴림" charset="-127"/>
                <a:cs typeface="Calibri"/>
              </a:rPr>
              <a:t> de la transition (</a:t>
            </a:r>
            <a:r>
              <a:rPr lang="en-CA" altLang="ko-KR" i="1" dirty="0" err="1">
                <a:solidFill>
                  <a:srgbClr val="000000"/>
                </a:solidFill>
                <a:ea typeface="굴림" charset="-127"/>
                <a:cs typeface="Calibri"/>
              </a:rPr>
              <a:t>n,n</a:t>
            </a:r>
            <a:r>
              <a:rPr lang="en-CA" altLang="ko-KR" i="1" dirty="0">
                <a:solidFill>
                  <a:srgbClr val="000000"/>
                </a:solidFill>
                <a:ea typeface="굴림" charset="-127"/>
                <a:cs typeface="Calibri"/>
              </a:rPr>
              <a:t>’)</a:t>
            </a:r>
            <a:endParaRPr lang="fr-CA" altLang="ko-KR" dirty="0">
              <a:solidFill>
                <a:srgbClr val="000000"/>
              </a:solidFill>
              <a:ea typeface="굴림" charset="-127"/>
              <a:cs typeface="Calibri"/>
            </a:endParaRPr>
          </a:p>
          <a:p>
            <a:pPr marL="1257300" lvl="2" indent="-342900" defTabSz="914400" eaLnBrk="0" fontAlgn="base" hangingPunct="0">
              <a:lnSpc>
                <a:spcPct val="110000"/>
              </a:lnSpc>
              <a:spcAft>
                <a:spcPct val="0"/>
              </a:spcAft>
              <a:buClr>
                <a:srgbClr val="000000"/>
              </a:buClr>
              <a:buSzPct val="85000"/>
              <a:buFont typeface="+mj-lt"/>
              <a:buAutoNum type="arabicPeriod" startAt="10"/>
            </a:pPr>
            <a:r>
              <a:rPr lang="fr-CA" altLang="ko-KR" dirty="0">
                <a:solidFill>
                  <a:srgbClr val="000000"/>
                </a:solidFill>
                <a:ea typeface="굴림" charset="-127"/>
                <a:cs typeface="Calibri"/>
              </a:rPr>
              <a:t>mettre le parent de</a:t>
            </a:r>
            <a:r>
              <a:rPr lang="fr-CA" altLang="ko-KR" i="1" dirty="0">
                <a:solidFill>
                  <a:srgbClr val="000000"/>
                </a:solidFill>
                <a:ea typeface="굴림" charset="-127"/>
                <a:cs typeface="Calibri"/>
              </a:rPr>
              <a:t> n’ </a:t>
            </a:r>
            <a:r>
              <a:rPr lang="fr-CA" altLang="ko-KR" dirty="0">
                <a:solidFill>
                  <a:srgbClr val="000000"/>
                </a:solidFill>
                <a:ea typeface="굴림" charset="-127"/>
                <a:cs typeface="Calibri"/>
              </a:rPr>
              <a:t>à </a:t>
            </a:r>
            <a:r>
              <a:rPr lang="fr-CA" altLang="ko-KR" i="1" dirty="0">
                <a:solidFill>
                  <a:srgbClr val="000000"/>
                </a:solidFill>
                <a:ea typeface="굴림" charset="-127"/>
                <a:cs typeface="Calibri"/>
              </a:rPr>
              <a:t>n</a:t>
            </a:r>
            <a:endParaRPr lang="fr-CA" altLang="ko-KR" dirty="0">
              <a:solidFill>
                <a:srgbClr val="000000"/>
              </a:solidFill>
              <a:ea typeface="굴림" charset="-127"/>
              <a:cs typeface="Calibri"/>
            </a:endParaRPr>
          </a:p>
          <a:p>
            <a:pPr marL="1257300" lvl="2" indent="-342900" defTabSz="914400" eaLnBrk="0" fontAlgn="base" hangingPunct="0">
              <a:lnSpc>
                <a:spcPct val="110000"/>
              </a:lnSpc>
              <a:spcAft>
                <a:spcPct val="0"/>
              </a:spcAft>
              <a:buClr>
                <a:srgbClr val="000000"/>
              </a:buClr>
              <a:buSzPct val="85000"/>
              <a:buFont typeface="+mj-lt"/>
              <a:buAutoNum type="arabicPeriod" startAt="10"/>
            </a:pPr>
            <a:r>
              <a:rPr lang="fr-CA" altLang="ko-KR" dirty="0">
                <a:solidFill>
                  <a:srgbClr val="000000"/>
                </a:solidFill>
                <a:ea typeface="굴림" charset="-127"/>
                <a:cs typeface="Calibri"/>
              </a:rPr>
              <a:t>si </a:t>
            </a:r>
            <a:r>
              <a:rPr lang="fr-CA" altLang="ko-KR" i="1" dirty="0" err="1">
                <a:solidFill>
                  <a:srgbClr val="000000"/>
                </a:solidFill>
                <a:ea typeface="굴림" charset="-127"/>
                <a:cs typeface="Calibri"/>
              </a:rPr>
              <a:t>closed</a:t>
            </a:r>
            <a:r>
              <a:rPr lang="fr-CA" altLang="ko-KR" i="1" dirty="0">
                <a:solidFill>
                  <a:srgbClr val="000000"/>
                </a:solidFill>
                <a:ea typeface="굴림" charset="-127"/>
                <a:cs typeface="Calibri"/>
              </a:rPr>
              <a:t> </a:t>
            </a:r>
            <a:r>
              <a:rPr lang="fr-CA" altLang="ko-KR" dirty="0">
                <a:solidFill>
                  <a:srgbClr val="000000"/>
                </a:solidFill>
                <a:ea typeface="굴림" charset="-127"/>
                <a:cs typeface="Calibri"/>
              </a:rPr>
              <a:t>ou</a:t>
            </a:r>
            <a:r>
              <a:rPr lang="fr-CA" altLang="ko-KR" i="1" dirty="0">
                <a:solidFill>
                  <a:srgbClr val="000000"/>
                </a:solidFill>
                <a:ea typeface="굴림" charset="-127"/>
                <a:cs typeface="Calibri"/>
              </a:rPr>
              <a:t> open</a:t>
            </a:r>
            <a:r>
              <a:rPr lang="fr-CA" altLang="ko-KR" dirty="0">
                <a:solidFill>
                  <a:srgbClr val="000000"/>
                </a:solidFill>
                <a:ea typeface="굴림" charset="-127"/>
                <a:cs typeface="Calibri"/>
              </a:rPr>
              <a:t> contient un nœud </a:t>
            </a:r>
            <a:r>
              <a:rPr lang="fr-CA" altLang="ko-KR" i="1" dirty="0">
                <a:solidFill>
                  <a:srgbClr val="000000"/>
                </a:solidFill>
                <a:ea typeface="굴림" charset="-127"/>
                <a:cs typeface="Calibri"/>
              </a:rPr>
              <a:t>n</a:t>
            </a:r>
            <a:r>
              <a:rPr lang="fr-CA" altLang="ko-KR" dirty="0">
                <a:solidFill>
                  <a:srgbClr val="000000"/>
                </a:solidFill>
                <a:ea typeface="굴림" charset="-127"/>
                <a:cs typeface="Calibri"/>
              </a:rPr>
              <a:t>’’ égal à </a:t>
            </a:r>
            <a:r>
              <a:rPr lang="fr-CA" altLang="ko-KR" i="1" dirty="0">
                <a:solidFill>
                  <a:srgbClr val="000000"/>
                </a:solidFill>
                <a:ea typeface="굴림" charset="-127"/>
                <a:cs typeface="Calibri"/>
              </a:rPr>
              <a:t>n</a:t>
            </a:r>
            <a:r>
              <a:rPr lang="fr-CA" altLang="ko-KR" dirty="0">
                <a:solidFill>
                  <a:srgbClr val="000000"/>
                </a:solidFill>
                <a:ea typeface="굴림" charset="-127"/>
                <a:cs typeface="Calibri"/>
              </a:rPr>
              <a:t>’ avec </a:t>
            </a:r>
            <a:r>
              <a:rPr lang="fr-CA" altLang="ko-KR" i="1" dirty="0">
                <a:solidFill>
                  <a:srgbClr val="000000"/>
                </a:solidFill>
                <a:ea typeface="굴림" charset="-127"/>
                <a:cs typeface="Calibri"/>
              </a:rPr>
              <a:t>f(n</a:t>
            </a:r>
            <a:r>
              <a:rPr lang="fr-CA" altLang="ko-KR" i="1">
                <a:solidFill>
                  <a:srgbClr val="000000"/>
                </a:solidFill>
                <a:ea typeface="굴림" charset="-127"/>
                <a:cs typeface="Calibri"/>
              </a:rPr>
              <a:t>’) &lt; </a:t>
            </a:r>
            <a:r>
              <a:rPr lang="fr-CA" altLang="ko-KR" i="1">
                <a:solidFill>
                  <a:srgbClr val="000000"/>
                </a:solidFill>
                <a:ea typeface="Times New Roman" charset="0"/>
                <a:cs typeface="Calibri"/>
              </a:rPr>
              <a:t>f(n</a:t>
            </a:r>
            <a:r>
              <a:rPr lang="fr-CA" altLang="ko-KR" i="1" dirty="0">
                <a:solidFill>
                  <a:srgbClr val="000000"/>
                </a:solidFill>
                <a:ea typeface="Times New Roman" charset="0"/>
                <a:cs typeface="Calibri"/>
              </a:rPr>
              <a:t>’’)</a:t>
            </a:r>
            <a:r>
              <a:rPr lang="fr-CA" altLang="ko-KR" dirty="0">
                <a:solidFill>
                  <a:srgbClr val="000000"/>
                </a:solidFill>
                <a:ea typeface="Times New Roman" charset="0"/>
                <a:cs typeface="Calibri"/>
              </a:rPr>
              <a:t> </a:t>
            </a:r>
          </a:p>
          <a:p>
            <a:pPr marL="1714500" lvl="3" indent="-342900" defTabSz="914400" eaLnBrk="0" fontAlgn="base" hangingPunct="0">
              <a:lnSpc>
                <a:spcPct val="110000"/>
              </a:lnSpc>
              <a:spcAft>
                <a:spcPct val="0"/>
              </a:spcAft>
              <a:buClr>
                <a:srgbClr val="000000"/>
              </a:buClr>
              <a:buSzPct val="85000"/>
              <a:buFont typeface="+mj-lt"/>
              <a:buAutoNum type="arabicPeriod" startAt="13"/>
            </a:pPr>
            <a:r>
              <a:rPr lang="fr-CA" altLang="ko-KR" dirty="0">
                <a:solidFill>
                  <a:srgbClr val="000000"/>
                </a:solidFill>
                <a:ea typeface="Times New Roman" charset="0"/>
                <a:cs typeface="Calibri"/>
              </a:rPr>
              <a:t>enlever </a:t>
            </a:r>
            <a:r>
              <a:rPr lang="fr-CA" altLang="ko-KR" i="1" dirty="0">
                <a:solidFill>
                  <a:srgbClr val="000000"/>
                </a:solidFill>
                <a:ea typeface="Times New Roman" charset="0"/>
                <a:cs typeface="Calibri"/>
              </a:rPr>
              <a:t>n’’</a:t>
            </a:r>
            <a:r>
              <a:rPr lang="fr-CA" altLang="ko-KR" dirty="0">
                <a:solidFill>
                  <a:srgbClr val="000000"/>
                </a:solidFill>
                <a:ea typeface="Times New Roman" charset="0"/>
                <a:cs typeface="Calibri"/>
              </a:rPr>
              <a:t> de </a:t>
            </a:r>
            <a:r>
              <a:rPr lang="fr-CA" altLang="ko-KR" i="1" dirty="0" err="1">
                <a:solidFill>
                  <a:srgbClr val="000000"/>
                </a:solidFill>
                <a:ea typeface="Times New Roman" charset="0"/>
                <a:cs typeface="Calibri"/>
              </a:rPr>
              <a:t>closed</a:t>
            </a:r>
            <a:r>
              <a:rPr lang="fr-CA" altLang="ko-KR" dirty="0">
                <a:solidFill>
                  <a:srgbClr val="000000"/>
                </a:solidFill>
                <a:ea typeface="Times New Roman" charset="0"/>
                <a:cs typeface="Calibri"/>
              </a:rPr>
              <a:t> ou </a:t>
            </a:r>
            <a:r>
              <a:rPr lang="fr-CA" altLang="ko-KR" i="1" dirty="0">
                <a:solidFill>
                  <a:srgbClr val="000000"/>
                </a:solidFill>
                <a:ea typeface="Times New Roman" charset="0"/>
                <a:cs typeface="Calibri"/>
              </a:rPr>
              <a:t>open</a:t>
            </a:r>
            <a:r>
              <a:rPr lang="fr-CA" altLang="ko-KR" dirty="0">
                <a:solidFill>
                  <a:srgbClr val="000000"/>
                </a:solidFill>
                <a:ea typeface="Times New Roman" charset="0"/>
                <a:cs typeface="Calibri"/>
              </a:rPr>
              <a:t> et insérer </a:t>
            </a:r>
            <a:r>
              <a:rPr lang="fr-CA" altLang="ko-KR" i="1" dirty="0">
                <a:solidFill>
                  <a:srgbClr val="000000"/>
                </a:solidFill>
                <a:ea typeface="Times New Roman" charset="0"/>
                <a:cs typeface="Calibri"/>
              </a:rPr>
              <a:t>n’</a:t>
            </a:r>
            <a:r>
              <a:rPr lang="fr-CA" altLang="ko-KR" dirty="0">
                <a:solidFill>
                  <a:srgbClr val="000000"/>
                </a:solidFill>
                <a:ea typeface="Times New Roman" charset="0"/>
                <a:cs typeface="Calibri"/>
              </a:rPr>
              <a:t> dans </a:t>
            </a:r>
            <a:r>
              <a:rPr lang="fr-CA" altLang="ko-KR" i="1" dirty="0">
                <a:solidFill>
                  <a:srgbClr val="000000"/>
                </a:solidFill>
                <a:ea typeface="Times New Roman" charset="0"/>
                <a:cs typeface="Calibri"/>
              </a:rPr>
              <a:t>open </a:t>
            </a:r>
            <a:r>
              <a:rPr lang="fr-CA" altLang="ko-KR" dirty="0">
                <a:solidFill>
                  <a:srgbClr val="000066"/>
                </a:solidFill>
                <a:ea typeface="Times New Roman" charset="0"/>
                <a:cs typeface="Calibri"/>
              </a:rPr>
              <a:t>(ordre croissant selon </a:t>
            </a:r>
            <a:r>
              <a:rPr lang="fr-CA" altLang="ko-KR" i="1" dirty="0">
                <a:solidFill>
                  <a:srgbClr val="000066"/>
                </a:solidFill>
                <a:ea typeface="Times New Roman" charset="0"/>
                <a:cs typeface="Calibri"/>
              </a:rPr>
              <a:t>f</a:t>
            </a:r>
            <a:r>
              <a:rPr lang="fr-CA" altLang="ko-KR" dirty="0">
                <a:solidFill>
                  <a:srgbClr val="000066"/>
                </a:solidFill>
                <a:ea typeface="Times New Roman" charset="0"/>
                <a:cs typeface="Calibri"/>
              </a:rPr>
              <a:t>(</a:t>
            </a:r>
            <a:r>
              <a:rPr lang="fr-CA" altLang="ko-KR" i="1" dirty="0">
                <a:solidFill>
                  <a:srgbClr val="000066"/>
                </a:solidFill>
                <a:ea typeface="Times New Roman" charset="0"/>
                <a:cs typeface="Calibri"/>
              </a:rPr>
              <a:t>n</a:t>
            </a:r>
            <a:r>
              <a:rPr lang="fr-CA" altLang="ko-KR" dirty="0">
                <a:solidFill>
                  <a:srgbClr val="000066"/>
                </a:solidFill>
                <a:ea typeface="Times New Roman" charset="0"/>
                <a:cs typeface="Calibri"/>
              </a:rPr>
              <a:t>))</a:t>
            </a:r>
            <a:endParaRPr lang="fr-CA" altLang="ko-KR" dirty="0">
              <a:solidFill>
                <a:srgbClr val="000066"/>
              </a:solidFill>
              <a:ea typeface="굴림" charset="-127"/>
              <a:cs typeface="Calibri"/>
            </a:endParaRPr>
          </a:p>
          <a:p>
            <a:pPr marL="1257300" lvl="2" indent="-342900" defTabSz="914400" eaLnBrk="0" fontAlgn="base" hangingPunct="0">
              <a:lnSpc>
                <a:spcPct val="110000"/>
              </a:lnSpc>
              <a:spcAft>
                <a:spcPct val="0"/>
              </a:spcAft>
              <a:buClr>
                <a:srgbClr val="000000"/>
              </a:buClr>
              <a:buSzPct val="85000"/>
              <a:buFont typeface="+mj-lt"/>
              <a:buAutoNum type="arabicPeriod" startAt="11"/>
            </a:pPr>
            <a:r>
              <a:rPr lang="fr-CA" altLang="ko-KR" dirty="0">
                <a:solidFill>
                  <a:srgbClr val="000000"/>
                </a:solidFill>
                <a:ea typeface="굴림" charset="-127"/>
                <a:cs typeface="Calibri"/>
              </a:rPr>
              <a:t>si </a:t>
            </a:r>
            <a:r>
              <a:rPr lang="fr-CA" altLang="ko-KR" i="1" dirty="0">
                <a:solidFill>
                  <a:srgbClr val="000000"/>
                </a:solidFill>
                <a:ea typeface="굴림" charset="-127"/>
                <a:cs typeface="Calibri"/>
              </a:rPr>
              <a:t>n</a:t>
            </a:r>
            <a:r>
              <a:rPr lang="fr-CA" altLang="ko-KR" dirty="0">
                <a:solidFill>
                  <a:srgbClr val="000000"/>
                </a:solidFill>
                <a:ea typeface="굴림" charset="-127"/>
                <a:cs typeface="Calibri"/>
              </a:rPr>
              <a:t>’ n’est ni dans </a:t>
            </a:r>
            <a:r>
              <a:rPr lang="fr-CA" altLang="ko-KR" i="1" dirty="0">
                <a:solidFill>
                  <a:srgbClr val="000000"/>
                </a:solidFill>
                <a:ea typeface="굴림" charset="-127"/>
                <a:cs typeface="Calibri"/>
              </a:rPr>
              <a:t>open</a:t>
            </a:r>
            <a:r>
              <a:rPr lang="fr-CA" altLang="ko-KR" dirty="0">
                <a:solidFill>
                  <a:srgbClr val="000000"/>
                </a:solidFill>
                <a:ea typeface="굴림" charset="-127"/>
                <a:cs typeface="Calibri"/>
              </a:rPr>
              <a:t> ni dans </a:t>
            </a:r>
            <a:r>
              <a:rPr lang="fr-CA" altLang="ko-KR" i="1" dirty="0" err="1">
                <a:solidFill>
                  <a:srgbClr val="000000"/>
                </a:solidFill>
                <a:ea typeface="굴림" charset="-127"/>
                <a:cs typeface="Calibri"/>
              </a:rPr>
              <a:t>closed</a:t>
            </a:r>
            <a:endParaRPr lang="fr-CA" altLang="ko-KR" i="1" dirty="0">
              <a:solidFill>
                <a:srgbClr val="000000"/>
              </a:solidFill>
              <a:ea typeface="굴림" charset="-127"/>
              <a:cs typeface="Calibri"/>
            </a:endParaRPr>
          </a:p>
          <a:p>
            <a:pPr marL="1714500" lvl="3" indent="-342900" defTabSz="914400" eaLnBrk="0" fontAlgn="base" hangingPunct="0">
              <a:lnSpc>
                <a:spcPct val="110000"/>
              </a:lnSpc>
              <a:spcAft>
                <a:spcPct val="0"/>
              </a:spcAft>
              <a:buClr>
                <a:srgbClr val="000000"/>
              </a:buClr>
              <a:buSzPct val="85000"/>
              <a:buFont typeface="+mj-lt"/>
              <a:buAutoNum type="arabicPeriod" startAt="15"/>
            </a:pPr>
            <a:r>
              <a:rPr lang="fr-CA" altLang="ko-KR" dirty="0">
                <a:solidFill>
                  <a:srgbClr val="000000"/>
                </a:solidFill>
                <a:ea typeface="굴림" charset="-127"/>
                <a:cs typeface="Calibri"/>
              </a:rPr>
              <a:t>insérer</a:t>
            </a:r>
            <a:r>
              <a:rPr lang="fr-CA" altLang="ko-KR" i="1" dirty="0">
                <a:solidFill>
                  <a:srgbClr val="000000"/>
                </a:solidFill>
                <a:ea typeface="굴림" charset="-127"/>
                <a:cs typeface="Calibri"/>
              </a:rPr>
              <a:t> n’ </a:t>
            </a:r>
            <a:r>
              <a:rPr lang="fr-CA" altLang="ko-KR" dirty="0">
                <a:solidFill>
                  <a:srgbClr val="000000"/>
                </a:solidFill>
                <a:ea typeface="굴림" charset="-127"/>
                <a:cs typeface="Calibri"/>
              </a:rPr>
              <a:t>dans </a:t>
            </a:r>
            <a:r>
              <a:rPr lang="fr-CA" altLang="ko-KR" i="1" dirty="0">
                <a:solidFill>
                  <a:srgbClr val="000000"/>
                </a:solidFill>
                <a:ea typeface="굴림" charset="-127"/>
                <a:cs typeface="Calibri"/>
              </a:rPr>
              <a:t>open</a:t>
            </a:r>
            <a:r>
              <a:rPr lang="fr-CA" altLang="ko-KR" dirty="0">
                <a:solidFill>
                  <a:srgbClr val="000000"/>
                </a:solidFill>
                <a:ea typeface="굴림" charset="-127"/>
                <a:cs typeface="Calibri"/>
              </a:rPr>
              <a:t> </a:t>
            </a:r>
            <a:r>
              <a:rPr lang="fr-CA" altLang="ko-KR" dirty="0">
                <a:solidFill>
                  <a:srgbClr val="000066"/>
                </a:solidFill>
                <a:ea typeface="굴림" charset="-127"/>
                <a:cs typeface="Calibri"/>
              </a:rPr>
              <a:t>en triant les nœuds en ordre croissant selon </a:t>
            </a:r>
            <a:r>
              <a:rPr lang="fr-CA" altLang="ko-KR" i="1" dirty="0">
                <a:solidFill>
                  <a:srgbClr val="000066"/>
                </a:solidFill>
                <a:ea typeface="굴림" charset="-127"/>
                <a:cs typeface="Calibri"/>
              </a:rPr>
              <a:t>f</a:t>
            </a:r>
            <a:r>
              <a:rPr lang="fr-CA" altLang="ko-KR" dirty="0">
                <a:solidFill>
                  <a:srgbClr val="000066"/>
                </a:solidFill>
                <a:ea typeface="굴림" charset="-127"/>
                <a:cs typeface="Calibri"/>
              </a:rPr>
              <a:t>(</a:t>
            </a:r>
            <a:r>
              <a:rPr lang="fr-CA" altLang="ko-KR" i="1" dirty="0">
                <a:solidFill>
                  <a:srgbClr val="000066"/>
                </a:solidFill>
                <a:ea typeface="굴림" charset="-127"/>
                <a:cs typeface="Calibri"/>
              </a:rPr>
              <a:t>n</a:t>
            </a:r>
            <a:r>
              <a:rPr lang="fr-CA" altLang="ko-KR" dirty="0">
                <a:solidFill>
                  <a:srgbClr val="000066"/>
                </a:solidFill>
                <a:ea typeface="굴림" charset="-127"/>
                <a:cs typeface="Calibri"/>
              </a:rPr>
              <a:t>)</a:t>
            </a:r>
            <a:endParaRPr lang="fr-CA" altLang="ko-KR" dirty="0">
              <a:solidFill>
                <a:srgbClr val="000000"/>
              </a:solidFill>
              <a:ea typeface="굴림" charset="-127"/>
              <a:cs typeface="Calibri"/>
            </a:endParaRPr>
          </a:p>
          <a:p>
            <a:pPr>
              <a:buNone/>
            </a:pPr>
            <a:endParaRPr lang="fr-CA" dirty="0">
              <a:cs typeface="Calibri"/>
            </a:endParaRPr>
          </a:p>
          <a:p>
            <a:endParaRPr lang="en-CA" dirty="0"/>
          </a:p>
        </p:txBody>
      </p:sp>
      <p:sp>
        <p:nvSpPr>
          <p:cNvPr id="9" name="Titre 8"/>
          <p:cNvSpPr>
            <a:spLocks noGrp="1"/>
          </p:cNvSpPr>
          <p:nvPr>
            <p:ph type="title"/>
          </p:nvPr>
        </p:nvSpPr>
        <p:spPr/>
        <p:txBody>
          <a:bodyPr/>
          <a:lstStyle/>
          <a:p>
            <a:r>
              <a:rPr lang="fr-CA" dirty="0"/>
              <a:t>Algorithme générique de </a:t>
            </a:r>
            <a:br>
              <a:rPr lang="fr-CA" dirty="0"/>
            </a:br>
            <a:r>
              <a:rPr lang="fr-CA" dirty="0"/>
              <a:t>recherche dans un graphe</a:t>
            </a:r>
            <a:endParaRPr lang="en-CA" dirty="0"/>
          </a:p>
        </p:txBody>
      </p:sp>
    </p:spTree>
    <p:extLst>
      <p:ext uri="{BB962C8B-B14F-4D97-AF65-F5344CB8AC3E}">
        <p14:creationId xmlns:p14="http://schemas.microsoft.com/office/powerpoint/2010/main" val="2424442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r>
              <a:rPr lang="fr-FR" dirty="0"/>
              <a:t>Rappel</a:t>
            </a:r>
          </a:p>
        </p:txBody>
      </p:sp>
      <p:sp>
        <p:nvSpPr>
          <p:cNvPr id="4" name="Espace réservé de la date 3"/>
          <p:cNvSpPr>
            <a:spLocks noGrp="1"/>
          </p:cNvSpPr>
          <p:nvPr>
            <p:ph type="dt" sz="half" idx="10"/>
          </p:nvPr>
        </p:nvSpPr>
        <p:spPr/>
        <p:txBody>
          <a:bodyPr/>
          <a:lstStyle/>
          <a:p>
            <a:r>
              <a:rPr lang="fr-CA"/>
              <a:t>IFT615</a:t>
            </a:r>
          </a:p>
        </p:txBody>
      </p:sp>
      <p:sp>
        <p:nvSpPr>
          <p:cNvPr id="5" name="Espace réservé du pied de page 4"/>
          <p:cNvSpPr>
            <a:spLocks noGrp="1"/>
          </p:cNvSpPr>
          <p:nvPr>
            <p:ph type="ftr" sz="quarter" idx="11"/>
          </p:nvPr>
        </p:nvSpPr>
        <p:spPr/>
        <p:txBody>
          <a:bodyPr/>
          <a:lstStyle/>
          <a:p>
            <a:r>
              <a:rPr lang="de-DE" dirty="0"/>
              <a:t>Froduald Kabanza</a:t>
            </a:r>
            <a:endParaRPr lang="fr-CA" dirty="0"/>
          </a:p>
        </p:txBody>
      </p:sp>
      <p:sp>
        <p:nvSpPr>
          <p:cNvPr id="6" name="Espace réservé du numéro de diapositive 5"/>
          <p:cNvSpPr>
            <a:spLocks noGrp="1"/>
          </p:cNvSpPr>
          <p:nvPr>
            <p:ph type="sldNum" sz="quarter" idx="12"/>
          </p:nvPr>
        </p:nvSpPr>
        <p:spPr/>
        <p:txBody>
          <a:bodyPr/>
          <a:lstStyle/>
          <a:p>
            <a:fld id="{6955B7EA-E0F1-9E45-AF6A-7A9BD82D9F1F}" type="slidenum">
              <a:rPr lang="fr-CA" smtClean="0"/>
              <a:pPr/>
              <a:t>2</a:t>
            </a:fld>
            <a:endParaRPr lang="fr-CA"/>
          </a:p>
        </p:txBody>
      </p:sp>
      <p:pic>
        <p:nvPicPr>
          <p:cNvPr id="8" name="Picture 4" descr="simple-reflex-agent"/>
          <p:cNvPicPr>
            <a:picLocks noChangeAspect="1" noChangeArrowheads="1"/>
          </p:cNvPicPr>
          <p:nvPr/>
        </p:nvPicPr>
        <p:blipFill>
          <a:blip r:embed="rId3">
            <a:extLst>
              <a:ext uri="{28A0092B-C50C-407E-A947-70E740481C1C}">
                <a14:useLocalDpi xmlns:a14="http://schemas.microsoft.com/office/drawing/2010/main" val="0"/>
              </a:ext>
            </a:extLst>
          </a:blip>
          <a:srcRect l="-7877" r="-7877"/>
          <a:stretch>
            <a:fillRect/>
          </a:stretch>
        </p:blipFill>
        <p:spPr>
          <a:xfrm>
            <a:off x="711206" y="1815175"/>
            <a:ext cx="3507633" cy="1929063"/>
          </a:xfrm>
          <a:prstGeom prst="rect">
            <a:avLst/>
          </a:prstGeom>
        </p:spPr>
      </p:pic>
      <p:pic>
        <p:nvPicPr>
          <p:cNvPr id="9" name="Picture 4" descr="reflex+state-agent"/>
          <p:cNvPicPr>
            <a:picLocks noChangeAspect="1" noChangeArrowheads="1"/>
          </p:cNvPicPr>
          <p:nvPr/>
        </p:nvPicPr>
        <p:blipFill>
          <a:blip r:embed="rId4">
            <a:extLst>
              <a:ext uri="{28A0092B-C50C-407E-A947-70E740481C1C}">
                <a14:useLocalDpi xmlns:a14="http://schemas.microsoft.com/office/drawing/2010/main" val="0"/>
              </a:ext>
            </a:extLst>
          </a:blip>
          <a:srcRect l="-7877" r="-7877"/>
          <a:stretch>
            <a:fillRect/>
          </a:stretch>
        </p:blipFill>
        <p:spPr>
          <a:xfrm>
            <a:off x="4810272" y="1815175"/>
            <a:ext cx="3550430" cy="1952600"/>
          </a:xfrm>
          <a:prstGeom prst="rect">
            <a:avLst/>
          </a:prstGeom>
        </p:spPr>
      </p:pic>
      <p:pic>
        <p:nvPicPr>
          <p:cNvPr id="10" name="Picture 5" descr="goal-based-agent"/>
          <p:cNvPicPr>
            <a:picLocks noChangeAspect="1" noChangeArrowheads="1"/>
          </p:cNvPicPr>
          <p:nvPr/>
        </p:nvPicPr>
        <p:blipFill>
          <a:blip r:embed="rId5">
            <a:extLst>
              <a:ext uri="{28A0092B-C50C-407E-A947-70E740481C1C}">
                <a14:useLocalDpi xmlns:a14="http://schemas.microsoft.com/office/drawing/2010/main" val="0"/>
              </a:ext>
            </a:extLst>
          </a:blip>
          <a:srcRect l="-7877" r="-7877"/>
          <a:stretch>
            <a:fillRect/>
          </a:stretch>
        </p:blipFill>
        <p:spPr>
          <a:xfrm>
            <a:off x="711206" y="4267636"/>
            <a:ext cx="3580063" cy="1968897"/>
          </a:xfrm>
          <a:prstGeom prst="rect">
            <a:avLst/>
          </a:prstGeom>
        </p:spPr>
      </p:pic>
      <p:pic>
        <p:nvPicPr>
          <p:cNvPr id="11" name="Picture 5" descr="utility-based-agent"/>
          <p:cNvPicPr>
            <a:picLocks noChangeAspect="1" noChangeArrowheads="1"/>
          </p:cNvPicPr>
          <p:nvPr/>
        </p:nvPicPr>
        <p:blipFill>
          <a:blip r:embed="rId6">
            <a:extLst>
              <a:ext uri="{28A0092B-C50C-407E-A947-70E740481C1C}">
                <a14:useLocalDpi xmlns:a14="http://schemas.microsoft.com/office/drawing/2010/main" val="0"/>
              </a:ext>
            </a:extLst>
          </a:blip>
          <a:srcRect l="-7877" r="-7877"/>
          <a:stretch>
            <a:fillRect/>
          </a:stretch>
        </p:blipFill>
        <p:spPr>
          <a:xfrm>
            <a:off x="4810272" y="4281004"/>
            <a:ext cx="3550430" cy="1952600"/>
          </a:xfrm>
          <a:prstGeom prst="rect">
            <a:avLst/>
          </a:prstGeom>
        </p:spPr>
      </p:pic>
      <p:sp>
        <p:nvSpPr>
          <p:cNvPr id="12" name="Rectangle 11"/>
          <p:cNvSpPr/>
          <p:nvPr/>
        </p:nvSpPr>
        <p:spPr>
          <a:xfrm>
            <a:off x="1708650" y="1432475"/>
            <a:ext cx="1441420" cy="369332"/>
          </a:xfrm>
          <a:prstGeom prst="rect">
            <a:avLst/>
          </a:prstGeom>
        </p:spPr>
        <p:txBody>
          <a:bodyPr wrap="none">
            <a:spAutoFit/>
          </a:bodyPr>
          <a:lstStyle/>
          <a:p>
            <a:r>
              <a:rPr lang="fr-CA" b="1" dirty="0">
                <a:latin typeface="Calibri" charset="0"/>
              </a:rPr>
              <a:t>Simple reflex</a:t>
            </a:r>
            <a:endParaRPr lang="fr-FR" b="1" dirty="0"/>
          </a:p>
        </p:txBody>
      </p:sp>
      <p:sp>
        <p:nvSpPr>
          <p:cNvPr id="13" name="Rectangle 12"/>
          <p:cNvSpPr/>
          <p:nvPr/>
        </p:nvSpPr>
        <p:spPr>
          <a:xfrm>
            <a:off x="5537374" y="1445843"/>
            <a:ext cx="2056973" cy="369332"/>
          </a:xfrm>
          <a:prstGeom prst="rect">
            <a:avLst/>
          </a:prstGeom>
        </p:spPr>
        <p:txBody>
          <a:bodyPr wrap="none">
            <a:spAutoFit/>
          </a:bodyPr>
          <a:lstStyle/>
          <a:p>
            <a:r>
              <a:rPr lang="fr-CA" b="1" dirty="0">
                <a:latin typeface="Calibri" charset="0"/>
              </a:rPr>
              <a:t>Model-</a:t>
            </a:r>
            <a:r>
              <a:rPr lang="fr-CA" b="1" dirty="0" err="1">
                <a:latin typeface="Calibri" charset="0"/>
              </a:rPr>
              <a:t>based</a:t>
            </a:r>
            <a:r>
              <a:rPr lang="fr-CA" b="1" dirty="0">
                <a:latin typeface="Calibri" charset="0"/>
              </a:rPr>
              <a:t> reflex</a:t>
            </a:r>
            <a:endParaRPr lang="fr-FR" b="1" dirty="0"/>
          </a:p>
        </p:txBody>
      </p:sp>
      <p:sp>
        <p:nvSpPr>
          <p:cNvPr id="14" name="Rectangle 13"/>
          <p:cNvSpPr/>
          <p:nvPr/>
        </p:nvSpPr>
        <p:spPr>
          <a:xfrm>
            <a:off x="1775490" y="3898304"/>
            <a:ext cx="1267144" cy="369332"/>
          </a:xfrm>
          <a:prstGeom prst="rect">
            <a:avLst/>
          </a:prstGeom>
        </p:spPr>
        <p:txBody>
          <a:bodyPr wrap="none">
            <a:spAutoFit/>
          </a:bodyPr>
          <a:lstStyle/>
          <a:p>
            <a:r>
              <a:rPr lang="fr-CA" b="1" dirty="0">
                <a:latin typeface="Calibri" charset="0"/>
              </a:rPr>
              <a:t>Goal-</a:t>
            </a:r>
            <a:r>
              <a:rPr lang="fr-CA" b="1" dirty="0" err="1">
                <a:latin typeface="Calibri" charset="0"/>
              </a:rPr>
              <a:t>based</a:t>
            </a:r>
            <a:endParaRPr lang="fr-FR" b="1" dirty="0"/>
          </a:p>
        </p:txBody>
      </p:sp>
      <p:sp>
        <p:nvSpPr>
          <p:cNvPr id="15" name="Rectangle 14"/>
          <p:cNvSpPr/>
          <p:nvPr/>
        </p:nvSpPr>
        <p:spPr>
          <a:xfrm>
            <a:off x="5898310" y="3925113"/>
            <a:ext cx="1333869" cy="369332"/>
          </a:xfrm>
          <a:prstGeom prst="rect">
            <a:avLst/>
          </a:prstGeom>
        </p:spPr>
        <p:txBody>
          <a:bodyPr wrap="none">
            <a:spAutoFit/>
          </a:bodyPr>
          <a:lstStyle/>
          <a:p>
            <a:r>
              <a:rPr lang="fr-CA" b="1" dirty="0" err="1">
                <a:latin typeface="Calibri" charset="0"/>
              </a:rPr>
              <a:t>Utiliy-based</a:t>
            </a:r>
            <a:endParaRPr lang="fr-FR" b="1" dirty="0"/>
          </a:p>
        </p:txBody>
      </p:sp>
      <p:pic>
        <p:nvPicPr>
          <p:cNvPr id="16" name="Picture 4" descr="agent-environment">
            <a:extLst>
              <a:ext uri="{FF2B5EF4-FFF2-40B4-BE49-F238E27FC236}">
                <a16:creationId xmlns:a16="http://schemas.microsoft.com/office/drawing/2014/main" id="{37A65948-EB39-4907-93D7-C83040D2B39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1745" y="524140"/>
            <a:ext cx="2035816" cy="919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8857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4"/>
          <p:cNvSpPr>
            <a:spLocks noChangeArrowheads="1"/>
          </p:cNvSpPr>
          <p:nvPr/>
        </p:nvSpPr>
        <p:spPr bwMode="auto">
          <a:xfrm>
            <a:off x="685800" y="1676400"/>
            <a:ext cx="7772400" cy="4343400"/>
          </a:xfrm>
          <a:prstGeom prst="rect">
            <a:avLst/>
          </a:prstGeom>
          <a:noFill/>
          <a:ln w="9525">
            <a:noFill/>
            <a:miter lim="800000"/>
            <a:headEnd/>
            <a:tailEnd/>
          </a:ln>
        </p:spPr>
        <p:txBody>
          <a:bodyPr>
            <a:prstTxWarp prst="textNoShape">
              <a:avLst/>
            </a:prstTxWarp>
          </a:bodyPr>
          <a:lstStyle/>
          <a:p>
            <a:pPr marL="342900" indent="-342900" eaLnBrk="1" latinLnBrk="1" hangingPunct="1">
              <a:spcBef>
                <a:spcPct val="20000"/>
              </a:spcBef>
            </a:pPr>
            <a:r>
              <a:rPr lang="en-US" altLang="ko-KR" sz="2800">
                <a:latin typeface="Times New Roman" charset="0"/>
                <a:ea typeface="굴림" charset="-127"/>
                <a:cs typeface="굴림" charset="-127"/>
                <a:sym typeface="Symbol" charset="2"/>
              </a:rPr>
              <a:t> </a:t>
            </a:r>
          </a:p>
        </p:txBody>
      </p:sp>
      <p:grpSp>
        <p:nvGrpSpPr>
          <p:cNvPr id="68" name="Group 55"/>
          <p:cNvGrpSpPr>
            <a:grpSpLocks/>
          </p:cNvGrpSpPr>
          <p:nvPr/>
        </p:nvGrpSpPr>
        <p:grpSpPr bwMode="auto">
          <a:xfrm>
            <a:off x="822202" y="2109405"/>
            <a:ext cx="7381875" cy="3538538"/>
            <a:chOff x="-1962" y="1632"/>
            <a:chExt cx="4650" cy="2229"/>
          </a:xfrm>
        </p:grpSpPr>
        <p:sp>
          <p:nvSpPr>
            <p:cNvPr id="69" name="Oval 5"/>
            <p:cNvSpPr>
              <a:spLocks noChangeArrowheads="1"/>
            </p:cNvSpPr>
            <p:nvPr/>
          </p:nvSpPr>
          <p:spPr bwMode="auto">
            <a:xfrm>
              <a:off x="1008" y="1968"/>
              <a:ext cx="288" cy="192"/>
            </a:xfrm>
            <a:prstGeom prst="ellipse">
              <a:avLst/>
            </a:prstGeom>
            <a:noFill/>
            <a:ln w="9525">
              <a:solidFill>
                <a:srgbClr val="000000"/>
              </a:solidFill>
              <a:round/>
              <a:headEnd/>
              <a:tailEn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sysClr val="windowText" lastClr="000000"/>
                </a:solidFill>
                <a:effectLst/>
                <a:uLnTx/>
                <a:uFillTx/>
              </a:endParaRPr>
            </a:p>
          </p:txBody>
        </p:sp>
        <p:sp>
          <p:nvSpPr>
            <p:cNvPr id="70" name="Text Box 6"/>
            <p:cNvSpPr txBox="1">
              <a:spLocks noChangeArrowheads="1"/>
            </p:cNvSpPr>
            <p:nvPr/>
          </p:nvSpPr>
          <p:spPr bwMode="auto">
            <a:xfrm>
              <a:off x="1026" y="1944"/>
              <a:ext cx="252" cy="23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fr-CA" i="1" kern="0" dirty="0">
                  <a:solidFill>
                    <a:sysClr val="windowText" lastClr="000000"/>
                  </a:solidFill>
                  <a:ea typeface="굴림" charset="-127"/>
                  <a:cs typeface="굴림" charset="-127"/>
                </a:rPr>
                <a:t>n</a:t>
              </a:r>
              <a:r>
                <a:rPr kumimoji="0" lang="fr-CA" sz="1800" b="0" i="0" u="none" strike="noStrike" kern="0" cap="none" spc="0" normalizeH="0" baseline="-25000" noProof="0" dirty="0">
                  <a:ln>
                    <a:noFill/>
                  </a:ln>
                  <a:solidFill>
                    <a:sysClr val="windowText" lastClr="000000"/>
                  </a:solidFill>
                  <a:effectLst/>
                  <a:uLnTx/>
                  <a:uFillTx/>
                  <a:ea typeface="굴림" charset="-127"/>
                  <a:cs typeface="굴림" charset="-127"/>
                </a:rPr>
                <a:t>0</a:t>
              </a:r>
            </a:p>
          </p:txBody>
        </p:sp>
        <p:sp>
          <p:nvSpPr>
            <p:cNvPr id="71" name="Oval 7"/>
            <p:cNvSpPr>
              <a:spLocks noChangeArrowheads="1"/>
            </p:cNvSpPr>
            <p:nvPr/>
          </p:nvSpPr>
          <p:spPr bwMode="auto">
            <a:xfrm>
              <a:off x="418" y="2520"/>
              <a:ext cx="288" cy="192"/>
            </a:xfrm>
            <a:prstGeom prst="ellipse">
              <a:avLst/>
            </a:prstGeom>
            <a:noFill/>
            <a:ln w="9525">
              <a:solidFill>
                <a:srgbClr val="000000"/>
              </a:solidFill>
              <a:round/>
              <a:headEnd/>
              <a:tailEn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sysClr val="windowText" lastClr="000000"/>
                </a:solidFill>
                <a:effectLst/>
                <a:uLnTx/>
                <a:uFillTx/>
              </a:endParaRPr>
            </a:p>
          </p:txBody>
        </p:sp>
        <p:sp>
          <p:nvSpPr>
            <p:cNvPr id="72" name="Text Box 8"/>
            <p:cNvSpPr txBox="1">
              <a:spLocks noChangeArrowheads="1"/>
            </p:cNvSpPr>
            <p:nvPr/>
          </p:nvSpPr>
          <p:spPr bwMode="auto">
            <a:xfrm>
              <a:off x="435" y="2496"/>
              <a:ext cx="252" cy="23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800" b="0" i="1" u="none" strike="noStrike" kern="0" cap="none" spc="0" normalizeH="0" baseline="0" noProof="0" dirty="0">
                  <a:ln>
                    <a:noFill/>
                  </a:ln>
                  <a:solidFill>
                    <a:sysClr val="windowText" lastClr="000000"/>
                  </a:solidFill>
                  <a:effectLst/>
                  <a:uLnTx/>
                  <a:uFillTx/>
                  <a:ea typeface="굴림" charset="-127"/>
                  <a:cs typeface="굴림" charset="-127"/>
                </a:rPr>
                <a:t>n</a:t>
              </a:r>
              <a:r>
                <a:rPr kumimoji="0" lang="fr-CA" sz="1800" b="0" i="0" u="none" strike="noStrike" kern="0" cap="none" spc="0" normalizeH="0" baseline="-25000" noProof="0" dirty="0">
                  <a:ln>
                    <a:noFill/>
                  </a:ln>
                  <a:solidFill>
                    <a:sysClr val="windowText" lastClr="000000"/>
                  </a:solidFill>
                  <a:effectLst/>
                  <a:uLnTx/>
                  <a:uFillTx/>
                  <a:ea typeface="굴림" charset="-127"/>
                  <a:cs typeface="굴림" charset="-127"/>
                </a:rPr>
                <a:t>3</a:t>
              </a:r>
            </a:p>
          </p:txBody>
        </p:sp>
        <p:sp>
          <p:nvSpPr>
            <p:cNvPr id="73" name="Oval 9"/>
            <p:cNvSpPr>
              <a:spLocks noChangeArrowheads="1"/>
            </p:cNvSpPr>
            <p:nvPr/>
          </p:nvSpPr>
          <p:spPr bwMode="auto">
            <a:xfrm>
              <a:off x="1042" y="2520"/>
              <a:ext cx="288" cy="192"/>
            </a:xfrm>
            <a:prstGeom prst="ellipse">
              <a:avLst/>
            </a:prstGeom>
            <a:noFill/>
            <a:ln w="9525">
              <a:solidFill>
                <a:srgbClr val="000000"/>
              </a:solidFill>
              <a:round/>
              <a:headEnd/>
              <a:tailEn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sysClr val="windowText" lastClr="000000"/>
                </a:solidFill>
                <a:effectLst/>
                <a:uLnTx/>
                <a:uFillTx/>
              </a:endParaRPr>
            </a:p>
          </p:txBody>
        </p:sp>
        <p:sp>
          <p:nvSpPr>
            <p:cNvPr id="74" name="Text Box 10"/>
            <p:cNvSpPr txBox="1">
              <a:spLocks noChangeArrowheads="1"/>
            </p:cNvSpPr>
            <p:nvPr/>
          </p:nvSpPr>
          <p:spPr bwMode="auto">
            <a:xfrm>
              <a:off x="1060" y="2496"/>
              <a:ext cx="252" cy="23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800" b="0" i="1" u="none" strike="noStrike" kern="0" cap="none" spc="0" normalizeH="0" baseline="0" noProof="0" dirty="0">
                  <a:ln>
                    <a:noFill/>
                  </a:ln>
                  <a:solidFill>
                    <a:sysClr val="windowText" lastClr="000000"/>
                  </a:solidFill>
                  <a:effectLst/>
                  <a:uLnTx/>
                  <a:uFillTx/>
                  <a:ea typeface="굴림" charset="-127"/>
                  <a:cs typeface="굴림" charset="-127"/>
                </a:rPr>
                <a:t>n</a:t>
              </a:r>
              <a:r>
                <a:rPr kumimoji="0" lang="fr-CA" sz="1800" b="0" i="0" u="none" strike="noStrike" kern="0" cap="none" spc="0" normalizeH="0" baseline="-25000" noProof="0" dirty="0">
                  <a:ln>
                    <a:noFill/>
                  </a:ln>
                  <a:solidFill>
                    <a:sysClr val="windowText" lastClr="000000"/>
                  </a:solidFill>
                  <a:effectLst/>
                  <a:uLnTx/>
                  <a:uFillTx/>
                  <a:ea typeface="굴림" charset="-127"/>
                  <a:cs typeface="굴림" charset="-127"/>
                </a:rPr>
                <a:t>2</a:t>
              </a:r>
            </a:p>
          </p:txBody>
        </p:sp>
        <p:sp>
          <p:nvSpPr>
            <p:cNvPr id="75" name="Oval 11"/>
            <p:cNvSpPr>
              <a:spLocks noChangeArrowheads="1"/>
            </p:cNvSpPr>
            <p:nvPr/>
          </p:nvSpPr>
          <p:spPr bwMode="auto">
            <a:xfrm>
              <a:off x="1824" y="2544"/>
              <a:ext cx="288" cy="192"/>
            </a:xfrm>
            <a:prstGeom prst="ellipse">
              <a:avLst/>
            </a:prstGeom>
            <a:noFill/>
            <a:ln w="9525">
              <a:solidFill>
                <a:srgbClr val="000000"/>
              </a:solidFill>
              <a:round/>
              <a:headEnd/>
              <a:tailEn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sysClr val="windowText" lastClr="000000"/>
                </a:solidFill>
                <a:effectLst/>
                <a:uLnTx/>
                <a:uFillTx/>
              </a:endParaRPr>
            </a:p>
          </p:txBody>
        </p:sp>
        <p:sp>
          <p:nvSpPr>
            <p:cNvPr id="76" name="Text Box 12"/>
            <p:cNvSpPr txBox="1">
              <a:spLocks noChangeArrowheads="1"/>
            </p:cNvSpPr>
            <p:nvPr/>
          </p:nvSpPr>
          <p:spPr bwMode="auto">
            <a:xfrm>
              <a:off x="1826" y="2496"/>
              <a:ext cx="252" cy="23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fr-CA" i="1" kern="0" noProof="0" dirty="0">
                  <a:solidFill>
                    <a:sysClr val="windowText" lastClr="000000"/>
                  </a:solidFill>
                  <a:ea typeface="굴림" charset="-127"/>
                  <a:cs typeface="굴림" charset="-127"/>
                </a:rPr>
                <a:t>n</a:t>
              </a:r>
              <a:r>
                <a:rPr kumimoji="0" lang="fr-CA" sz="1800" b="0" i="0" u="none" strike="noStrike" kern="0" cap="none" spc="0" normalizeH="0" baseline="-25000" noProof="0" dirty="0">
                  <a:ln>
                    <a:noFill/>
                  </a:ln>
                  <a:solidFill>
                    <a:sysClr val="windowText" lastClr="000000"/>
                  </a:solidFill>
                  <a:effectLst/>
                  <a:uLnTx/>
                  <a:uFillTx/>
                  <a:ea typeface="굴림" charset="-127"/>
                  <a:cs typeface="굴림" charset="-127"/>
                </a:rPr>
                <a:t>1</a:t>
              </a:r>
            </a:p>
          </p:txBody>
        </p:sp>
        <p:sp>
          <p:nvSpPr>
            <p:cNvPr id="77" name="Oval 13"/>
            <p:cNvSpPr>
              <a:spLocks noChangeArrowheads="1"/>
            </p:cNvSpPr>
            <p:nvPr/>
          </p:nvSpPr>
          <p:spPr bwMode="auto">
            <a:xfrm>
              <a:off x="1008" y="3024"/>
              <a:ext cx="288" cy="192"/>
            </a:xfrm>
            <a:prstGeom prst="ellipse">
              <a:avLst/>
            </a:prstGeom>
            <a:noFill/>
            <a:ln w="9525">
              <a:solidFill>
                <a:srgbClr val="000000"/>
              </a:solidFill>
              <a:round/>
              <a:headEnd/>
              <a:tailEn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sysClr val="windowText" lastClr="000000"/>
                </a:solidFill>
                <a:effectLst/>
                <a:uLnTx/>
                <a:uFillTx/>
              </a:endParaRPr>
            </a:p>
          </p:txBody>
        </p:sp>
        <p:sp>
          <p:nvSpPr>
            <p:cNvPr id="78" name="Text Box 14"/>
            <p:cNvSpPr txBox="1">
              <a:spLocks noChangeArrowheads="1"/>
            </p:cNvSpPr>
            <p:nvPr/>
          </p:nvSpPr>
          <p:spPr bwMode="auto">
            <a:xfrm>
              <a:off x="1025" y="3000"/>
              <a:ext cx="252" cy="23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fr-CA" i="1" kern="0" dirty="0">
                  <a:solidFill>
                    <a:sysClr val="windowText" lastClr="000000"/>
                  </a:solidFill>
                  <a:ea typeface="굴림" charset="-127"/>
                  <a:cs typeface="굴림" charset="-127"/>
                </a:rPr>
                <a:t>n</a:t>
              </a:r>
              <a:r>
                <a:rPr kumimoji="0" lang="fr-CA" sz="1800" b="0" i="0" u="none" strike="noStrike" kern="0" cap="none" spc="0" normalizeH="0" baseline="-25000" noProof="0" dirty="0">
                  <a:ln>
                    <a:noFill/>
                  </a:ln>
                  <a:solidFill>
                    <a:sysClr val="windowText" lastClr="000000"/>
                  </a:solidFill>
                  <a:effectLst/>
                  <a:uLnTx/>
                  <a:uFillTx/>
                  <a:ea typeface="굴림" charset="-127"/>
                  <a:cs typeface="굴림" charset="-127"/>
                </a:rPr>
                <a:t>4</a:t>
              </a:r>
            </a:p>
          </p:txBody>
        </p:sp>
        <p:sp>
          <p:nvSpPr>
            <p:cNvPr id="79" name="Oval 15"/>
            <p:cNvSpPr>
              <a:spLocks noChangeArrowheads="1"/>
            </p:cNvSpPr>
            <p:nvPr/>
          </p:nvSpPr>
          <p:spPr bwMode="auto">
            <a:xfrm>
              <a:off x="994" y="3624"/>
              <a:ext cx="288" cy="192"/>
            </a:xfrm>
            <a:prstGeom prst="ellipse">
              <a:avLst/>
            </a:prstGeom>
            <a:noFill/>
            <a:ln w="9525">
              <a:solidFill>
                <a:srgbClr val="000000"/>
              </a:solidFill>
              <a:round/>
              <a:headEnd/>
              <a:tailEn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sysClr val="windowText" lastClr="000000"/>
                </a:solidFill>
                <a:effectLst/>
                <a:uLnTx/>
                <a:uFillTx/>
              </a:endParaRPr>
            </a:p>
          </p:txBody>
        </p:sp>
        <p:sp>
          <p:nvSpPr>
            <p:cNvPr id="80" name="Text Box 16"/>
            <p:cNvSpPr txBox="1">
              <a:spLocks noChangeArrowheads="1"/>
            </p:cNvSpPr>
            <p:nvPr/>
          </p:nvSpPr>
          <p:spPr bwMode="auto">
            <a:xfrm>
              <a:off x="1011" y="3600"/>
              <a:ext cx="252" cy="23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fr-CA" i="1" kern="0" dirty="0">
                  <a:solidFill>
                    <a:sysClr val="windowText" lastClr="000000"/>
                  </a:solidFill>
                  <a:ea typeface="굴림" charset="-127"/>
                  <a:cs typeface="굴림" charset="-127"/>
                </a:rPr>
                <a:t>n</a:t>
              </a:r>
              <a:r>
                <a:rPr kumimoji="0" lang="fr-CA" sz="1800" b="0" i="0" u="none" strike="noStrike" kern="0" cap="none" spc="0" normalizeH="0" baseline="-25000" noProof="0" dirty="0">
                  <a:ln>
                    <a:noFill/>
                  </a:ln>
                  <a:solidFill>
                    <a:sysClr val="windowText" lastClr="000000"/>
                  </a:solidFill>
                  <a:effectLst/>
                  <a:uLnTx/>
                  <a:uFillTx/>
                  <a:ea typeface="굴림" charset="-127"/>
                  <a:cs typeface="굴림" charset="-127"/>
                </a:rPr>
                <a:t>6</a:t>
              </a:r>
            </a:p>
          </p:txBody>
        </p:sp>
        <p:sp>
          <p:nvSpPr>
            <p:cNvPr id="81" name="Oval 17"/>
            <p:cNvSpPr>
              <a:spLocks noChangeArrowheads="1"/>
            </p:cNvSpPr>
            <p:nvPr/>
          </p:nvSpPr>
          <p:spPr bwMode="auto">
            <a:xfrm>
              <a:off x="1810" y="3048"/>
              <a:ext cx="288" cy="192"/>
            </a:xfrm>
            <a:prstGeom prst="ellipse">
              <a:avLst/>
            </a:prstGeom>
            <a:noFill/>
            <a:ln w="9525">
              <a:solidFill>
                <a:srgbClr val="000000"/>
              </a:solidFill>
              <a:round/>
              <a:headEnd/>
              <a:tailEn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sysClr val="windowText" lastClr="000000"/>
                </a:solidFill>
                <a:effectLst/>
                <a:uLnTx/>
                <a:uFillTx/>
              </a:endParaRPr>
            </a:p>
          </p:txBody>
        </p:sp>
        <p:sp>
          <p:nvSpPr>
            <p:cNvPr id="82" name="Text Box 18"/>
            <p:cNvSpPr txBox="1">
              <a:spLocks noChangeArrowheads="1"/>
            </p:cNvSpPr>
            <p:nvPr/>
          </p:nvSpPr>
          <p:spPr bwMode="auto">
            <a:xfrm>
              <a:off x="1827" y="3024"/>
              <a:ext cx="252" cy="23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fr-CA" i="1" kern="0" dirty="0">
                  <a:solidFill>
                    <a:sysClr val="windowText" lastClr="000000"/>
                  </a:solidFill>
                  <a:ea typeface="굴림" charset="-127"/>
                  <a:cs typeface="굴림" charset="-127"/>
                </a:rPr>
                <a:t>n</a:t>
              </a:r>
              <a:r>
                <a:rPr kumimoji="0" lang="fr-CA" sz="1800" b="0" i="0" u="none" strike="noStrike" kern="0" cap="none" spc="0" normalizeH="0" baseline="-25000" noProof="0" dirty="0">
                  <a:ln>
                    <a:noFill/>
                  </a:ln>
                  <a:solidFill>
                    <a:sysClr val="windowText" lastClr="000000"/>
                  </a:solidFill>
                  <a:effectLst/>
                  <a:uLnTx/>
                  <a:uFillTx/>
                  <a:ea typeface="굴림" charset="-127"/>
                  <a:cs typeface="굴림" charset="-127"/>
                </a:rPr>
                <a:t>5</a:t>
              </a:r>
            </a:p>
          </p:txBody>
        </p:sp>
        <p:sp>
          <p:nvSpPr>
            <p:cNvPr id="83" name="Line 19"/>
            <p:cNvSpPr>
              <a:spLocks noChangeShapeType="1"/>
            </p:cNvSpPr>
            <p:nvPr/>
          </p:nvSpPr>
          <p:spPr bwMode="auto">
            <a:xfrm>
              <a:off x="1152" y="2160"/>
              <a:ext cx="1" cy="336"/>
            </a:xfrm>
            <a:prstGeom prst="line">
              <a:avLst/>
            </a:prstGeom>
            <a:noFill/>
            <a:ln w="9525">
              <a:solidFill>
                <a:srgbClr val="000000"/>
              </a:solidFill>
              <a:round/>
              <a:headEnd/>
              <a:tailEnd type="triangle" w="med" len="me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CA" sz="1800" b="0" i="0" u="none" strike="noStrike" kern="0" cap="none" spc="0" normalizeH="0" baseline="0" noProof="0">
                <a:ln>
                  <a:noFill/>
                </a:ln>
                <a:solidFill>
                  <a:sysClr val="windowText" lastClr="000000"/>
                </a:solidFill>
                <a:effectLst/>
                <a:uLnTx/>
                <a:uFillTx/>
              </a:endParaRPr>
            </a:p>
          </p:txBody>
        </p:sp>
        <p:sp>
          <p:nvSpPr>
            <p:cNvPr id="84" name="Line 20"/>
            <p:cNvSpPr>
              <a:spLocks noChangeShapeType="1"/>
            </p:cNvSpPr>
            <p:nvPr/>
          </p:nvSpPr>
          <p:spPr bwMode="auto">
            <a:xfrm>
              <a:off x="1296" y="2112"/>
              <a:ext cx="576" cy="432"/>
            </a:xfrm>
            <a:prstGeom prst="line">
              <a:avLst/>
            </a:prstGeom>
            <a:noFill/>
            <a:ln w="9525">
              <a:solidFill>
                <a:srgbClr val="000000"/>
              </a:solidFill>
              <a:round/>
              <a:headEnd/>
              <a:tailEnd type="triangle" w="med" len="me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CA" sz="1800" b="0" i="0" u="none" strike="noStrike" kern="0" cap="none" spc="0" normalizeH="0" baseline="0" noProof="0">
                <a:ln>
                  <a:noFill/>
                </a:ln>
                <a:solidFill>
                  <a:sysClr val="windowText" lastClr="000000"/>
                </a:solidFill>
                <a:effectLst/>
                <a:uLnTx/>
                <a:uFillTx/>
              </a:endParaRPr>
            </a:p>
          </p:txBody>
        </p:sp>
        <p:sp>
          <p:nvSpPr>
            <p:cNvPr id="85" name="Line 21"/>
            <p:cNvSpPr>
              <a:spLocks noChangeShapeType="1"/>
            </p:cNvSpPr>
            <p:nvPr/>
          </p:nvSpPr>
          <p:spPr bwMode="auto">
            <a:xfrm flipH="1">
              <a:off x="624" y="2112"/>
              <a:ext cx="384" cy="384"/>
            </a:xfrm>
            <a:prstGeom prst="line">
              <a:avLst/>
            </a:prstGeom>
            <a:noFill/>
            <a:ln w="9525">
              <a:solidFill>
                <a:srgbClr val="000000"/>
              </a:solidFill>
              <a:round/>
              <a:headEnd/>
              <a:tailEnd type="triangle" w="med" len="me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CA" sz="1800" b="0" i="0" u="none" strike="noStrike" kern="0" cap="none" spc="0" normalizeH="0" baseline="0" noProof="0">
                <a:ln>
                  <a:noFill/>
                </a:ln>
                <a:solidFill>
                  <a:sysClr val="windowText" lastClr="000000"/>
                </a:solidFill>
                <a:effectLst/>
                <a:uLnTx/>
                <a:uFillTx/>
              </a:endParaRPr>
            </a:p>
          </p:txBody>
        </p:sp>
        <p:sp>
          <p:nvSpPr>
            <p:cNvPr id="86" name="Line 22"/>
            <p:cNvSpPr>
              <a:spLocks noChangeShapeType="1"/>
            </p:cNvSpPr>
            <p:nvPr/>
          </p:nvSpPr>
          <p:spPr bwMode="auto">
            <a:xfrm>
              <a:off x="720" y="2640"/>
              <a:ext cx="288" cy="1"/>
            </a:xfrm>
            <a:prstGeom prst="line">
              <a:avLst/>
            </a:prstGeom>
            <a:noFill/>
            <a:ln w="9525">
              <a:solidFill>
                <a:srgbClr val="000000"/>
              </a:solidFill>
              <a:round/>
              <a:headEnd/>
              <a:tailEnd type="triangle" w="med" len="me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CA" sz="1800" b="0" i="0" u="none" strike="noStrike" kern="0" cap="none" spc="0" normalizeH="0" baseline="0" noProof="0">
                <a:ln>
                  <a:noFill/>
                </a:ln>
                <a:solidFill>
                  <a:sysClr val="windowText" lastClr="000000"/>
                </a:solidFill>
                <a:effectLst/>
                <a:uLnTx/>
                <a:uFillTx/>
              </a:endParaRPr>
            </a:p>
          </p:txBody>
        </p:sp>
        <p:sp>
          <p:nvSpPr>
            <p:cNvPr id="87" name="Line 23"/>
            <p:cNvSpPr>
              <a:spLocks noChangeShapeType="1"/>
            </p:cNvSpPr>
            <p:nvPr/>
          </p:nvSpPr>
          <p:spPr bwMode="auto">
            <a:xfrm>
              <a:off x="576" y="2736"/>
              <a:ext cx="432" cy="336"/>
            </a:xfrm>
            <a:prstGeom prst="line">
              <a:avLst/>
            </a:prstGeom>
            <a:noFill/>
            <a:ln w="9525">
              <a:solidFill>
                <a:srgbClr val="000000"/>
              </a:solidFill>
              <a:round/>
              <a:headEnd/>
              <a:tailEnd type="triangle" w="med" len="me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CA" sz="1800" b="0" i="0" u="none" strike="noStrike" kern="0" cap="none" spc="0" normalizeH="0" baseline="0" noProof="0">
                <a:ln>
                  <a:noFill/>
                </a:ln>
                <a:solidFill>
                  <a:sysClr val="windowText" lastClr="000000"/>
                </a:solidFill>
                <a:effectLst/>
                <a:uLnTx/>
                <a:uFillTx/>
              </a:endParaRPr>
            </a:p>
          </p:txBody>
        </p:sp>
        <p:sp>
          <p:nvSpPr>
            <p:cNvPr id="88" name="Line 24"/>
            <p:cNvSpPr>
              <a:spLocks noChangeShapeType="1"/>
            </p:cNvSpPr>
            <p:nvPr/>
          </p:nvSpPr>
          <p:spPr bwMode="auto">
            <a:xfrm>
              <a:off x="1152" y="2736"/>
              <a:ext cx="1" cy="240"/>
            </a:xfrm>
            <a:prstGeom prst="line">
              <a:avLst/>
            </a:prstGeom>
            <a:noFill/>
            <a:ln w="9525">
              <a:solidFill>
                <a:srgbClr val="000000"/>
              </a:solidFill>
              <a:round/>
              <a:headEnd/>
              <a:tailEnd type="triangle" w="med" len="me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CA" sz="1800" b="0" i="0" u="none" strike="noStrike" kern="0" cap="none" spc="0" normalizeH="0" baseline="0" noProof="0">
                <a:ln>
                  <a:noFill/>
                </a:ln>
                <a:solidFill>
                  <a:sysClr val="windowText" lastClr="000000"/>
                </a:solidFill>
                <a:effectLst/>
                <a:uLnTx/>
                <a:uFillTx/>
              </a:endParaRPr>
            </a:p>
          </p:txBody>
        </p:sp>
        <p:sp>
          <p:nvSpPr>
            <p:cNvPr id="89" name="Line 25"/>
            <p:cNvSpPr>
              <a:spLocks noChangeShapeType="1"/>
            </p:cNvSpPr>
            <p:nvPr/>
          </p:nvSpPr>
          <p:spPr bwMode="auto">
            <a:xfrm>
              <a:off x="1152" y="3216"/>
              <a:ext cx="1" cy="384"/>
            </a:xfrm>
            <a:prstGeom prst="line">
              <a:avLst/>
            </a:prstGeom>
            <a:noFill/>
            <a:ln w="9525">
              <a:solidFill>
                <a:srgbClr val="000000"/>
              </a:solidFill>
              <a:round/>
              <a:headEnd/>
              <a:tailEnd type="triangle" w="med" len="me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CA" sz="1800" b="0" i="0" u="none" strike="noStrike" kern="0" cap="none" spc="0" normalizeH="0" baseline="0" noProof="0">
                <a:ln>
                  <a:noFill/>
                </a:ln>
                <a:solidFill>
                  <a:sysClr val="windowText" lastClr="000000"/>
                </a:solidFill>
                <a:effectLst/>
                <a:uLnTx/>
                <a:uFillTx/>
              </a:endParaRPr>
            </a:p>
          </p:txBody>
        </p:sp>
        <p:sp>
          <p:nvSpPr>
            <p:cNvPr id="90" name="Line 26"/>
            <p:cNvSpPr>
              <a:spLocks noChangeShapeType="1"/>
            </p:cNvSpPr>
            <p:nvPr/>
          </p:nvSpPr>
          <p:spPr bwMode="auto">
            <a:xfrm>
              <a:off x="1968" y="2736"/>
              <a:ext cx="1" cy="288"/>
            </a:xfrm>
            <a:prstGeom prst="line">
              <a:avLst/>
            </a:prstGeom>
            <a:noFill/>
            <a:ln w="9525">
              <a:solidFill>
                <a:srgbClr val="000000"/>
              </a:solidFill>
              <a:round/>
              <a:headEnd/>
              <a:tailEnd type="triangle" w="med" len="me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CA" sz="1800" b="0" i="0" u="none" strike="noStrike" kern="0" cap="none" spc="0" normalizeH="0" baseline="0" noProof="0">
                <a:ln>
                  <a:noFill/>
                </a:ln>
                <a:solidFill>
                  <a:sysClr val="windowText" lastClr="000000"/>
                </a:solidFill>
                <a:effectLst/>
                <a:uLnTx/>
                <a:uFillTx/>
              </a:endParaRPr>
            </a:p>
          </p:txBody>
        </p:sp>
        <p:sp>
          <p:nvSpPr>
            <p:cNvPr id="91" name="Line 27"/>
            <p:cNvSpPr>
              <a:spLocks noChangeShapeType="1"/>
            </p:cNvSpPr>
            <p:nvPr/>
          </p:nvSpPr>
          <p:spPr bwMode="auto">
            <a:xfrm flipH="1">
              <a:off x="1296" y="3264"/>
              <a:ext cx="576" cy="384"/>
            </a:xfrm>
            <a:prstGeom prst="line">
              <a:avLst/>
            </a:prstGeom>
            <a:noFill/>
            <a:ln w="9525">
              <a:solidFill>
                <a:srgbClr val="000000"/>
              </a:solidFill>
              <a:round/>
              <a:headEnd/>
              <a:tailEnd type="triangle" w="med" len="me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CA" sz="1800" b="0" i="0" u="none" strike="noStrike" kern="0" cap="none" spc="0" normalizeH="0" baseline="0" noProof="0">
                <a:ln>
                  <a:noFill/>
                </a:ln>
                <a:solidFill>
                  <a:sysClr val="windowText" lastClr="000000"/>
                </a:solidFill>
                <a:effectLst/>
                <a:uLnTx/>
                <a:uFillTx/>
              </a:endParaRPr>
            </a:p>
          </p:txBody>
        </p:sp>
        <p:sp>
          <p:nvSpPr>
            <p:cNvPr id="92" name="Text Box 28"/>
            <p:cNvSpPr txBox="1">
              <a:spLocks noChangeArrowheads="1"/>
            </p:cNvSpPr>
            <p:nvPr/>
          </p:nvSpPr>
          <p:spPr bwMode="auto">
            <a:xfrm>
              <a:off x="1136" y="1776"/>
              <a:ext cx="213" cy="21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1" u="none" strike="noStrike" kern="0" cap="none" spc="0" normalizeH="0" baseline="0" noProof="0">
                  <a:ln>
                    <a:noFill/>
                  </a:ln>
                  <a:solidFill>
                    <a:srgbClr val="CC00CC"/>
                  </a:solidFill>
                  <a:effectLst/>
                  <a:uLnTx/>
                  <a:uFillTx/>
                  <a:ea typeface="굴림" charset="-127"/>
                  <a:cs typeface="굴림" charset="-127"/>
                </a:rPr>
                <a:t>9</a:t>
              </a:r>
            </a:p>
          </p:txBody>
        </p:sp>
        <p:sp>
          <p:nvSpPr>
            <p:cNvPr id="93" name="Text Box 29"/>
            <p:cNvSpPr txBox="1">
              <a:spLocks noChangeArrowheads="1"/>
            </p:cNvSpPr>
            <p:nvPr/>
          </p:nvSpPr>
          <p:spPr bwMode="auto">
            <a:xfrm>
              <a:off x="1952" y="2352"/>
              <a:ext cx="213" cy="21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1" u="none" strike="noStrike" kern="0" cap="none" spc="0" normalizeH="0" baseline="0" noProof="0">
                  <a:ln>
                    <a:noFill/>
                  </a:ln>
                  <a:solidFill>
                    <a:srgbClr val="CC00CC"/>
                  </a:solidFill>
                  <a:effectLst/>
                  <a:uLnTx/>
                  <a:uFillTx/>
                  <a:ea typeface="굴림" charset="-127"/>
                  <a:cs typeface="굴림" charset="-127"/>
                </a:rPr>
                <a:t>2</a:t>
              </a:r>
            </a:p>
          </p:txBody>
        </p:sp>
        <p:sp>
          <p:nvSpPr>
            <p:cNvPr id="94" name="Text Box 30"/>
            <p:cNvSpPr txBox="1">
              <a:spLocks noChangeArrowheads="1"/>
            </p:cNvSpPr>
            <p:nvPr/>
          </p:nvSpPr>
          <p:spPr bwMode="auto">
            <a:xfrm>
              <a:off x="1232" y="2976"/>
              <a:ext cx="213" cy="21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1" u="none" strike="noStrike" kern="0" cap="none" spc="0" normalizeH="0" baseline="0" noProof="0">
                  <a:ln>
                    <a:noFill/>
                  </a:ln>
                  <a:solidFill>
                    <a:srgbClr val="CC00CC"/>
                  </a:solidFill>
                  <a:effectLst/>
                  <a:uLnTx/>
                  <a:uFillTx/>
                  <a:ea typeface="굴림" charset="-127"/>
                  <a:cs typeface="굴림" charset="-127"/>
                </a:rPr>
                <a:t>3</a:t>
              </a:r>
            </a:p>
          </p:txBody>
        </p:sp>
        <p:sp>
          <p:nvSpPr>
            <p:cNvPr id="95" name="Text Box 31"/>
            <p:cNvSpPr txBox="1">
              <a:spLocks noChangeArrowheads="1"/>
            </p:cNvSpPr>
            <p:nvPr/>
          </p:nvSpPr>
          <p:spPr bwMode="auto">
            <a:xfrm>
              <a:off x="2096" y="2976"/>
              <a:ext cx="213" cy="21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1" u="none" strike="noStrike" kern="0" cap="none" spc="0" normalizeH="0" baseline="0" noProof="0">
                  <a:ln>
                    <a:noFill/>
                  </a:ln>
                  <a:solidFill>
                    <a:srgbClr val="CC00CC"/>
                  </a:solidFill>
                  <a:effectLst/>
                  <a:uLnTx/>
                  <a:uFillTx/>
                  <a:ea typeface="굴림" charset="-127"/>
                  <a:cs typeface="굴림" charset="-127"/>
                </a:rPr>
                <a:t>2</a:t>
              </a:r>
            </a:p>
          </p:txBody>
        </p:sp>
        <p:sp>
          <p:nvSpPr>
            <p:cNvPr id="96" name="Text Box 32"/>
            <p:cNvSpPr txBox="1">
              <a:spLocks noChangeArrowheads="1"/>
            </p:cNvSpPr>
            <p:nvPr/>
          </p:nvSpPr>
          <p:spPr bwMode="auto">
            <a:xfrm>
              <a:off x="1280" y="2448"/>
              <a:ext cx="213" cy="21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1" u="none" strike="noStrike" kern="0" cap="none" spc="0" normalizeH="0" baseline="0" noProof="0">
                  <a:ln>
                    <a:noFill/>
                  </a:ln>
                  <a:solidFill>
                    <a:srgbClr val="CC00CC"/>
                  </a:solidFill>
                  <a:effectLst/>
                  <a:uLnTx/>
                  <a:uFillTx/>
                  <a:ea typeface="굴림" charset="-127"/>
                  <a:cs typeface="굴림" charset="-127"/>
                </a:rPr>
                <a:t>2</a:t>
              </a:r>
            </a:p>
          </p:txBody>
        </p:sp>
        <p:sp>
          <p:nvSpPr>
            <p:cNvPr id="97" name="Text Box 33"/>
            <p:cNvSpPr txBox="1">
              <a:spLocks noChangeArrowheads="1"/>
            </p:cNvSpPr>
            <p:nvPr/>
          </p:nvSpPr>
          <p:spPr bwMode="auto">
            <a:xfrm>
              <a:off x="224" y="2448"/>
              <a:ext cx="213" cy="21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1" u="none" strike="noStrike" kern="0" cap="none" spc="0" normalizeH="0" baseline="0" noProof="0">
                  <a:ln>
                    <a:noFill/>
                  </a:ln>
                  <a:solidFill>
                    <a:srgbClr val="CC00CC"/>
                  </a:solidFill>
                  <a:effectLst/>
                  <a:uLnTx/>
                  <a:uFillTx/>
                  <a:ea typeface="굴림" charset="-127"/>
                  <a:cs typeface="굴림" charset="-127"/>
                </a:rPr>
                <a:t>5</a:t>
              </a:r>
            </a:p>
          </p:txBody>
        </p:sp>
        <p:sp>
          <p:nvSpPr>
            <p:cNvPr id="98" name="Text Box 34"/>
            <p:cNvSpPr txBox="1">
              <a:spLocks noChangeArrowheads="1"/>
            </p:cNvSpPr>
            <p:nvPr/>
          </p:nvSpPr>
          <p:spPr bwMode="auto">
            <a:xfrm>
              <a:off x="1232" y="3648"/>
              <a:ext cx="213" cy="21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1" u="none" strike="noStrike" kern="0" cap="none" spc="0" normalizeH="0" baseline="0" noProof="0">
                  <a:ln>
                    <a:noFill/>
                  </a:ln>
                  <a:solidFill>
                    <a:srgbClr val="CC00CC"/>
                  </a:solidFill>
                  <a:effectLst/>
                  <a:uLnTx/>
                  <a:uFillTx/>
                  <a:ea typeface="굴림" charset="-127"/>
                  <a:cs typeface="굴림" charset="-127"/>
                </a:rPr>
                <a:t>0</a:t>
              </a:r>
            </a:p>
          </p:txBody>
        </p:sp>
        <p:sp>
          <p:nvSpPr>
            <p:cNvPr id="99" name="Text Box 35"/>
            <p:cNvSpPr txBox="1">
              <a:spLocks noChangeArrowheads="1"/>
            </p:cNvSpPr>
            <p:nvPr/>
          </p:nvSpPr>
          <p:spPr bwMode="auto">
            <a:xfrm>
              <a:off x="719" y="2112"/>
              <a:ext cx="182" cy="21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0" u="none" strike="noStrike" kern="0" cap="none" spc="0" normalizeH="0" baseline="0" noProof="0">
                  <a:ln>
                    <a:noFill/>
                  </a:ln>
                  <a:solidFill>
                    <a:srgbClr val="3399FF"/>
                  </a:solidFill>
                  <a:effectLst/>
                  <a:uLnTx/>
                  <a:uFillTx/>
                  <a:ea typeface="굴림" charset="-127"/>
                  <a:cs typeface="굴림" charset="-127"/>
                </a:rPr>
                <a:t>2</a:t>
              </a:r>
            </a:p>
          </p:txBody>
        </p:sp>
        <p:sp>
          <p:nvSpPr>
            <p:cNvPr id="100" name="Text Box 36"/>
            <p:cNvSpPr txBox="1">
              <a:spLocks noChangeArrowheads="1"/>
            </p:cNvSpPr>
            <p:nvPr/>
          </p:nvSpPr>
          <p:spPr bwMode="auto">
            <a:xfrm>
              <a:off x="1535" y="2112"/>
              <a:ext cx="182" cy="21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0" u="none" strike="noStrike" kern="0" cap="none" spc="0" normalizeH="0" baseline="0" noProof="0">
                  <a:ln>
                    <a:noFill/>
                  </a:ln>
                  <a:solidFill>
                    <a:srgbClr val="3399FF"/>
                  </a:solidFill>
                  <a:effectLst/>
                  <a:uLnTx/>
                  <a:uFillTx/>
                  <a:ea typeface="굴림" charset="-127"/>
                  <a:cs typeface="굴림" charset="-127"/>
                </a:rPr>
                <a:t>3</a:t>
              </a:r>
            </a:p>
          </p:txBody>
        </p:sp>
        <p:sp>
          <p:nvSpPr>
            <p:cNvPr id="101" name="Text Box 37"/>
            <p:cNvSpPr txBox="1">
              <a:spLocks noChangeArrowheads="1"/>
            </p:cNvSpPr>
            <p:nvPr/>
          </p:nvSpPr>
          <p:spPr bwMode="auto">
            <a:xfrm>
              <a:off x="767" y="2448"/>
              <a:ext cx="182" cy="21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0" u="none" strike="noStrike" kern="0" cap="none" spc="0" normalizeH="0" baseline="0" noProof="0">
                  <a:ln>
                    <a:noFill/>
                  </a:ln>
                  <a:solidFill>
                    <a:srgbClr val="3399FF"/>
                  </a:solidFill>
                  <a:effectLst/>
                  <a:uLnTx/>
                  <a:uFillTx/>
                  <a:ea typeface="굴림" charset="-127"/>
                  <a:cs typeface="굴림" charset="-127"/>
                </a:rPr>
                <a:t>1</a:t>
              </a:r>
            </a:p>
          </p:txBody>
        </p:sp>
        <p:sp>
          <p:nvSpPr>
            <p:cNvPr id="102" name="Text Box 38"/>
            <p:cNvSpPr txBox="1">
              <a:spLocks noChangeArrowheads="1"/>
            </p:cNvSpPr>
            <p:nvPr/>
          </p:nvSpPr>
          <p:spPr bwMode="auto">
            <a:xfrm>
              <a:off x="719" y="2736"/>
              <a:ext cx="182" cy="21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0" u="none" strike="noStrike" kern="0" cap="none" spc="0" normalizeH="0" baseline="0" noProof="0">
                  <a:ln>
                    <a:noFill/>
                  </a:ln>
                  <a:solidFill>
                    <a:srgbClr val="3399FF"/>
                  </a:solidFill>
                  <a:effectLst/>
                  <a:uLnTx/>
                  <a:uFillTx/>
                  <a:ea typeface="굴림" charset="-127"/>
                  <a:cs typeface="굴림" charset="-127"/>
                </a:rPr>
                <a:t>1</a:t>
              </a:r>
            </a:p>
          </p:txBody>
        </p:sp>
        <p:sp>
          <p:nvSpPr>
            <p:cNvPr id="103" name="Text Box 39"/>
            <p:cNvSpPr txBox="1">
              <a:spLocks noChangeArrowheads="1"/>
            </p:cNvSpPr>
            <p:nvPr/>
          </p:nvSpPr>
          <p:spPr bwMode="auto">
            <a:xfrm>
              <a:off x="1967" y="2736"/>
              <a:ext cx="182" cy="21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0" u="none" strike="noStrike" kern="0" cap="none" spc="0" normalizeH="0" baseline="0" noProof="0">
                  <a:ln>
                    <a:noFill/>
                  </a:ln>
                  <a:solidFill>
                    <a:srgbClr val="3399FF"/>
                  </a:solidFill>
                  <a:effectLst/>
                  <a:uLnTx/>
                  <a:uFillTx/>
                  <a:ea typeface="굴림" charset="-127"/>
                  <a:cs typeface="굴림" charset="-127"/>
                </a:rPr>
                <a:t>7</a:t>
              </a:r>
            </a:p>
          </p:txBody>
        </p:sp>
        <p:sp>
          <p:nvSpPr>
            <p:cNvPr id="104" name="Text Box 40"/>
            <p:cNvSpPr txBox="1">
              <a:spLocks noChangeArrowheads="1"/>
            </p:cNvSpPr>
            <p:nvPr/>
          </p:nvSpPr>
          <p:spPr bwMode="auto">
            <a:xfrm>
              <a:off x="1151" y="2688"/>
              <a:ext cx="182" cy="21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0" u="none" strike="noStrike" kern="0" cap="none" spc="0" normalizeH="0" baseline="0" noProof="0">
                  <a:ln>
                    <a:noFill/>
                  </a:ln>
                  <a:solidFill>
                    <a:srgbClr val="3399FF"/>
                  </a:solidFill>
                  <a:effectLst/>
                  <a:uLnTx/>
                  <a:uFillTx/>
                  <a:ea typeface="굴림" charset="-127"/>
                  <a:cs typeface="굴림" charset="-127"/>
                </a:rPr>
                <a:t>2</a:t>
              </a:r>
            </a:p>
          </p:txBody>
        </p:sp>
        <p:sp>
          <p:nvSpPr>
            <p:cNvPr id="105" name="Text Box 41"/>
            <p:cNvSpPr txBox="1">
              <a:spLocks noChangeArrowheads="1"/>
            </p:cNvSpPr>
            <p:nvPr/>
          </p:nvSpPr>
          <p:spPr bwMode="auto">
            <a:xfrm>
              <a:off x="1151" y="3264"/>
              <a:ext cx="182" cy="21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0" u="none" strike="noStrike" kern="0" cap="none" spc="0" normalizeH="0" baseline="0" noProof="0">
                  <a:ln>
                    <a:noFill/>
                  </a:ln>
                  <a:solidFill>
                    <a:srgbClr val="3399FF"/>
                  </a:solidFill>
                  <a:effectLst/>
                  <a:uLnTx/>
                  <a:uFillTx/>
                  <a:ea typeface="굴림" charset="-127"/>
                  <a:cs typeface="굴림" charset="-127"/>
                </a:rPr>
                <a:t>4</a:t>
              </a:r>
            </a:p>
          </p:txBody>
        </p:sp>
        <p:sp>
          <p:nvSpPr>
            <p:cNvPr id="106" name="Text Box 42"/>
            <p:cNvSpPr txBox="1">
              <a:spLocks noChangeArrowheads="1"/>
            </p:cNvSpPr>
            <p:nvPr/>
          </p:nvSpPr>
          <p:spPr bwMode="auto">
            <a:xfrm>
              <a:off x="1535" y="3408"/>
              <a:ext cx="182" cy="21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0" u="none" strike="noStrike" kern="0" cap="none" spc="0" normalizeH="0" baseline="0" noProof="0">
                  <a:ln>
                    <a:noFill/>
                  </a:ln>
                  <a:solidFill>
                    <a:srgbClr val="3399FF"/>
                  </a:solidFill>
                  <a:effectLst/>
                  <a:uLnTx/>
                  <a:uFillTx/>
                  <a:ea typeface="굴림" charset="-127"/>
                  <a:cs typeface="굴림" charset="-127"/>
                </a:rPr>
                <a:t>4</a:t>
              </a:r>
            </a:p>
          </p:txBody>
        </p:sp>
        <p:sp>
          <p:nvSpPr>
            <p:cNvPr id="107" name="Text Box 43"/>
            <p:cNvSpPr txBox="1">
              <a:spLocks noChangeArrowheads="1"/>
            </p:cNvSpPr>
            <p:nvPr/>
          </p:nvSpPr>
          <p:spPr bwMode="auto">
            <a:xfrm>
              <a:off x="1151" y="2208"/>
              <a:ext cx="182" cy="21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0" u="none" strike="noStrike" kern="0" cap="none" spc="0" normalizeH="0" baseline="0" noProof="0">
                  <a:ln>
                    <a:noFill/>
                  </a:ln>
                  <a:solidFill>
                    <a:srgbClr val="3399FF"/>
                  </a:solidFill>
                  <a:effectLst/>
                  <a:uLnTx/>
                  <a:uFillTx/>
                  <a:ea typeface="굴림" charset="-127"/>
                  <a:cs typeface="굴림" charset="-127"/>
                </a:rPr>
                <a:t>4</a:t>
              </a:r>
            </a:p>
          </p:txBody>
        </p:sp>
        <p:sp>
          <p:nvSpPr>
            <p:cNvPr id="108" name="Text Box 44"/>
            <p:cNvSpPr txBox="1">
              <a:spLocks noChangeArrowheads="1"/>
            </p:cNvSpPr>
            <p:nvPr/>
          </p:nvSpPr>
          <p:spPr bwMode="auto">
            <a:xfrm>
              <a:off x="1536" y="1680"/>
              <a:ext cx="116" cy="288"/>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CA" sz="2400" b="0" i="0" u="none" strike="noStrike" kern="0" cap="none" spc="0" normalizeH="0" baseline="0" noProof="0">
                <a:ln>
                  <a:noFill/>
                </a:ln>
                <a:solidFill>
                  <a:sysClr val="windowText" lastClr="000000"/>
                </a:solidFill>
                <a:effectLst/>
                <a:uLnTx/>
                <a:uFillTx/>
                <a:ea typeface="굴림" charset="-127"/>
                <a:cs typeface="굴림" charset="-127"/>
              </a:endParaRPr>
            </a:p>
          </p:txBody>
        </p:sp>
        <p:sp>
          <p:nvSpPr>
            <p:cNvPr id="109" name="Text Box 45"/>
            <p:cNvSpPr txBox="1">
              <a:spLocks noChangeArrowheads="1"/>
            </p:cNvSpPr>
            <p:nvPr/>
          </p:nvSpPr>
          <p:spPr bwMode="auto">
            <a:xfrm>
              <a:off x="1578" y="1632"/>
              <a:ext cx="407" cy="213"/>
            </a:xfrm>
            <a:prstGeom prst="rect">
              <a:avLst/>
            </a:prstGeom>
            <a:solidFill>
              <a:srgbClr val="B2B2B2"/>
            </a:solidFill>
            <a:ln w="9525">
              <a:solidFill>
                <a:srgbClr val="000000"/>
              </a:solid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1" u="none" strike="noStrike" kern="0" cap="none" spc="0" normalizeH="0" baseline="0" noProof="0" dirty="0">
                  <a:ln>
                    <a:noFill/>
                  </a:ln>
                  <a:solidFill>
                    <a:srgbClr val="CC00CC"/>
                  </a:solidFill>
                  <a:effectLst/>
                  <a:uLnTx/>
                  <a:uFillTx/>
                  <a:ea typeface="굴림" charset="-127"/>
                  <a:cs typeface="굴림" charset="-127"/>
                </a:rPr>
                <a:t>h(n</a:t>
              </a:r>
              <a:r>
                <a:rPr kumimoji="0" lang="fr-CA" sz="1600" b="0" u="none" strike="noStrike" kern="0" cap="none" spc="0" normalizeH="0" baseline="-25000" noProof="0" dirty="0">
                  <a:ln>
                    <a:noFill/>
                  </a:ln>
                  <a:solidFill>
                    <a:srgbClr val="CC00CC"/>
                  </a:solidFill>
                  <a:effectLst/>
                  <a:uLnTx/>
                  <a:uFillTx/>
                  <a:ea typeface="굴림" charset="-127"/>
                  <a:cs typeface="굴림" charset="-127"/>
                </a:rPr>
                <a:t>0</a:t>
              </a:r>
              <a:r>
                <a:rPr kumimoji="0" lang="fr-CA" sz="1600" b="0" i="1" u="none" strike="noStrike" kern="0" cap="none" spc="0" normalizeH="0" baseline="0" noProof="0" dirty="0">
                  <a:ln>
                    <a:noFill/>
                  </a:ln>
                  <a:solidFill>
                    <a:srgbClr val="CC00CC"/>
                  </a:solidFill>
                  <a:effectLst/>
                  <a:uLnTx/>
                  <a:uFillTx/>
                  <a:ea typeface="굴림" charset="-127"/>
                  <a:cs typeface="굴림" charset="-127"/>
                </a:rPr>
                <a:t>)</a:t>
              </a:r>
            </a:p>
          </p:txBody>
        </p:sp>
        <p:sp>
          <p:nvSpPr>
            <p:cNvPr id="110" name="Line 46"/>
            <p:cNvSpPr>
              <a:spLocks noChangeShapeType="1"/>
            </p:cNvSpPr>
            <p:nvPr/>
          </p:nvSpPr>
          <p:spPr bwMode="auto">
            <a:xfrm flipH="1">
              <a:off x="1296" y="1776"/>
              <a:ext cx="288" cy="96"/>
            </a:xfrm>
            <a:prstGeom prst="line">
              <a:avLst/>
            </a:prstGeom>
            <a:noFill/>
            <a:ln w="9525">
              <a:solidFill>
                <a:srgbClr val="000000"/>
              </a:solidFill>
              <a:round/>
              <a:headEnd/>
              <a:tailEnd type="triangle" w="med" len="me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CA" sz="1800" b="0" i="0" u="none" strike="noStrike" kern="0" cap="none" spc="0" normalizeH="0" baseline="0" noProof="0">
                <a:ln>
                  <a:noFill/>
                </a:ln>
                <a:solidFill>
                  <a:sysClr val="windowText" lastClr="000000"/>
                </a:solidFill>
                <a:effectLst/>
                <a:uLnTx/>
                <a:uFillTx/>
              </a:endParaRPr>
            </a:p>
          </p:txBody>
        </p:sp>
        <p:sp>
          <p:nvSpPr>
            <p:cNvPr id="111" name="Text Box 47"/>
            <p:cNvSpPr txBox="1">
              <a:spLocks noChangeArrowheads="1"/>
            </p:cNvSpPr>
            <p:nvPr/>
          </p:nvSpPr>
          <p:spPr bwMode="auto">
            <a:xfrm>
              <a:off x="2064" y="2016"/>
              <a:ext cx="624" cy="218"/>
            </a:xfrm>
            <a:prstGeom prst="rect">
              <a:avLst/>
            </a:prstGeom>
            <a:solidFill>
              <a:srgbClr val="B2B2B2"/>
            </a:solidFill>
            <a:ln w="9525">
              <a:solidFill>
                <a:srgbClr val="000000"/>
              </a:solidFill>
              <a:miter lim="800000"/>
              <a:headEnd/>
              <a:tailEnd/>
            </a:ln>
          </p:spPr>
          <p:txBody>
            <a:bodyPr>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0" u="none" strike="noStrike" kern="0" cap="none" spc="0" normalizeH="0" baseline="0" noProof="0" dirty="0">
                  <a:ln>
                    <a:noFill/>
                  </a:ln>
                  <a:solidFill>
                    <a:srgbClr val="3399FF"/>
                  </a:solidFill>
                  <a:effectLst/>
                  <a:uLnTx/>
                  <a:uFillTx/>
                  <a:ea typeface="굴림" charset="-127"/>
                  <a:cs typeface="굴림" charset="-127"/>
                </a:rPr>
                <a:t>c(</a:t>
              </a:r>
              <a:r>
                <a:rPr kumimoji="0" lang="fr-CA" sz="1600" b="0" i="1" u="none" strike="noStrike" kern="0" cap="none" spc="0" normalizeH="0" baseline="0" noProof="0" dirty="0">
                  <a:ln>
                    <a:noFill/>
                  </a:ln>
                  <a:solidFill>
                    <a:srgbClr val="3399FF"/>
                  </a:solidFill>
                  <a:effectLst/>
                  <a:uLnTx/>
                  <a:uFillTx/>
                  <a:ea typeface="굴림" charset="-127"/>
                  <a:cs typeface="굴림" charset="-127"/>
                </a:rPr>
                <a:t>n</a:t>
              </a:r>
              <a:r>
                <a:rPr kumimoji="0" lang="fr-CA" sz="1600" b="0" i="0" u="none" strike="noStrike" kern="0" cap="none" spc="0" normalizeH="0" baseline="-25000" noProof="0" dirty="0">
                  <a:ln>
                    <a:noFill/>
                  </a:ln>
                  <a:solidFill>
                    <a:srgbClr val="3399FF"/>
                  </a:solidFill>
                  <a:effectLst/>
                  <a:uLnTx/>
                  <a:uFillTx/>
                  <a:ea typeface="굴림" charset="-127"/>
                  <a:cs typeface="굴림" charset="-127"/>
                </a:rPr>
                <a:t>0</a:t>
              </a:r>
              <a:r>
                <a:rPr kumimoji="0" lang="fr-CA" sz="1600" b="0" i="0" u="none" strike="noStrike" kern="0" cap="none" spc="0" normalizeH="0" baseline="0" noProof="0" dirty="0">
                  <a:ln>
                    <a:noFill/>
                  </a:ln>
                  <a:solidFill>
                    <a:srgbClr val="3399FF"/>
                  </a:solidFill>
                  <a:effectLst/>
                  <a:uLnTx/>
                  <a:uFillTx/>
                  <a:ea typeface="굴림" charset="-127"/>
                  <a:cs typeface="굴림" charset="-127"/>
                </a:rPr>
                <a:t>,</a:t>
              </a:r>
              <a:r>
                <a:rPr kumimoji="0" lang="fr-CA" sz="1600" b="0" i="1" u="none" strike="noStrike" kern="0" cap="none" spc="0" normalizeH="0" baseline="0" noProof="0" dirty="0">
                  <a:ln>
                    <a:noFill/>
                  </a:ln>
                  <a:solidFill>
                    <a:srgbClr val="3399FF"/>
                  </a:solidFill>
                  <a:effectLst/>
                  <a:uLnTx/>
                  <a:uFillTx/>
                  <a:ea typeface="굴림" charset="-127"/>
                  <a:cs typeface="굴림" charset="-127"/>
                </a:rPr>
                <a:t>n</a:t>
              </a:r>
              <a:r>
                <a:rPr kumimoji="0" lang="fr-CA" sz="1600" b="0" i="0" u="none" strike="noStrike" kern="0" cap="none" spc="0" normalizeH="0" baseline="-25000" noProof="0" dirty="0">
                  <a:ln>
                    <a:noFill/>
                  </a:ln>
                  <a:solidFill>
                    <a:srgbClr val="3399FF"/>
                  </a:solidFill>
                  <a:effectLst/>
                  <a:uLnTx/>
                  <a:uFillTx/>
                  <a:ea typeface="굴림" charset="-127"/>
                  <a:cs typeface="굴림" charset="-127"/>
                </a:rPr>
                <a:t>3</a:t>
              </a:r>
              <a:r>
                <a:rPr kumimoji="0" lang="fr-CA" sz="1600" b="0" i="0" u="none" strike="noStrike" kern="0" cap="none" spc="0" normalizeH="0" baseline="0" noProof="0" dirty="0">
                  <a:ln>
                    <a:noFill/>
                  </a:ln>
                  <a:solidFill>
                    <a:srgbClr val="3399FF"/>
                  </a:solidFill>
                  <a:effectLst/>
                  <a:uLnTx/>
                  <a:uFillTx/>
                  <a:ea typeface="굴림" charset="-127"/>
                  <a:cs typeface="굴림" charset="-127"/>
                </a:rPr>
                <a:t>)</a:t>
              </a:r>
            </a:p>
          </p:txBody>
        </p:sp>
        <p:sp>
          <p:nvSpPr>
            <p:cNvPr id="112" name="Line 48"/>
            <p:cNvSpPr>
              <a:spLocks noChangeShapeType="1"/>
            </p:cNvSpPr>
            <p:nvPr/>
          </p:nvSpPr>
          <p:spPr bwMode="auto">
            <a:xfrm flipH="1">
              <a:off x="1680" y="2160"/>
              <a:ext cx="384" cy="48"/>
            </a:xfrm>
            <a:prstGeom prst="line">
              <a:avLst/>
            </a:prstGeom>
            <a:noFill/>
            <a:ln w="9525">
              <a:solidFill>
                <a:srgbClr val="000000"/>
              </a:solidFill>
              <a:round/>
              <a:headEnd/>
              <a:tailEnd type="triangle" w="med" len="me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CA" sz="1800" b="0" i="0" u="none" strike="noStrike" kern="0" cap="none" spc="0" normalizeH="0" baseline="0" noProof="0">
                <a:ln>
                  <a:noFill/>
                </a:ln>
                <a:solidFill>
                  <a:sysClr val="windowText" lastClr="000000"/>
                </a:solidFill>
                <a:effectLst/>
                <a:uLnTx/>
                <a:uFillTx/>
              </a:endParaRPr>
            </a:p>
          </p:txBody>
        </p:sp>
        <p:sp>
          <p:nvSpPr>
            <p:cNvPr id="113" name="Text Box 50"/>
            <p:cNvSpPr txBox="1">
              <a:spLocks noChangeArrowheads="1"/>
            </p:cNvSpPr>
            <p:nvPr/>
          </p:nvSpPr>
          <p:spPr bwMode="auto">
            <a:xfrm>
              <a:off x="-1962" y="1680"/>
              <a:ext cx="1881" cy="853"/>
            </a:xfrm>
            <a:prstGeom prst="rect">
              <a:avLst/>
            </a:prstGeom>
            <a:noFill/>
            <a:ln w="9525">
              <a:noFill/>
              <a:miter lim="800000"/>
              <a:headEnd/>
              <a:tailEnd/>
            </a:ln>
          </p:spPr>
          <p:txBody>
            <a:bodyPr wrap="non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CA" sz="1800" b="1" i="0" u="sng" strike="noStrike" kern="0" cap="none" spc="0" normalizeH="0" baseline="0" noProof="0" dirty="0">
                  <a:ln>
                    <a:noFill/>
                  </a:ln>
                  <a:solidFill>
                    <a:sysClr val="windowText" lastClr="000000"/>
                  </a:solidFill>
                  <a:effectLst/>
                  <a:uLnTx/>
                  <a:uFillTx/>
                  <a:ea typeface="굴림" charset="-127"/>
                  <a:cs typeface="Calibri"/>
                </a:rPr>
                <a:t>Routes entre les villes</a:t>
              </a:r>
              <a:r>
                <a:rPr kumimoji="0" lang="fr-FR" sz="1800" b="1" i="0" u="sng" strike="noStrike" kern="0" cap="none" spc="0" normalizeH="0" baseline="0" noProof="0" dirty="0">
                  <a:ln>
                    <a:noFill/>
                  </a:ln>
                  <a:solidFill>
                    <a:sysClr val="windowText" lastClr="000000"/>
                  </a:solidFill>
                  <a:effectLst/>
                  <a:uLnTx/>
                  <a:uFillTx/>
                  <a:ea typeface="굴림" charset="-127"/>
                  <a:cs typeface="Calibri"/>
                </a:rPr>
                <a:t> :</a:t>
              </a:r>
              <a:endParaRPr kumimoji="0" lang="fr-CA" sz="1800" b="1" i="0" u="sng" strike="noStrike" kern="0" cap="none" spc="0" normalizeH="0" baseline="0" noProof="0" dirty="0">
                <a:ln>
                  <a:noFill/>
                </a:ln>
                <a:solidFill>
                  <a:sysClr val="windowText" lastClr="000000"/>
                </a:solidFill>
                <a:effectLst/>
                <a:uLnTx/>
                <a:uFillTx/>
                <a:ea typeface="굴림" charset="-127"/>
                <a:cs typeface="Calibri"/>
              </a:endParaRPr>
            </a:p>
            <a:p>
              <a:pPr marL="0" marR="0" lvl="0" indent="0" defTabSz="914400" eaLnBrk="1" fontAlgn="auto" latinLnBrk="0" hangingPunct="1">
                <a:lnSpc>
                  <a:spcPct val="100000"/>
                </a:lnSpc>
                <a:spcBef>
                  <a:spcPts val="0"/>
                </a:spcBef>
                <a:spcAft>
                  <a:spcPts val="0"/>
                </a:spcAft>
                <a:buClrTx/>
                <a:buSzTx/>
                <a:buFontTx/>
                <a:buNone/>
                <a:tabLst/>
                <a:defRPr/>
              </a:pPr>
              <a:r>
                <a:rPr lang="fr-CA" sz="1600" i="1" kern="0" dirty="0">
                  <a:solidFill>
                    <a:sysClr val="windowText" lastClr="000000"/>
                  </a:solidFill>
                  <a:ea typeface="굴림" charset="-127"/>
                  <a:cs typeface="Calibri"/>
                </a:rPr>
                <a:t>n</a:t>
              </a:r>
              <a:r>
                <a:rPr kumimoji="0" lang="fr-CA" sz="1600" b="0" i="0" u="none" strike="noStrike" kern="0" cap="none" spc="0" normalizeH="0" baseline="-25000" noProof="0" dirty="0">
                  <a:ln>
                    <a:noFill/>
                  </a:ln>
                  <a:solidFill>
                    <a:sysClr val="windowText" lastClr="000000"/>
                  </a:solidFill>
                  <a:effectLst/>
                  <a:uLnTx/>
                  <a:uFillTx/>
                  <a:ea typeface="굴림" charset="-127"/>
                  <a:cs typeface="Calibri"/>
                </a:rPr>
                <a:t>0</a:t>
              </a:r>
              <a:r>
                <a:rPr kumimoji="0" lang="fr-FR" sz="1600" b="0" i="0" u="none" strike="noStrike" kern="0" cap="none" spc="0" normalizeH="0" baseline="0" noProof="0" dirty="0">
                  <a:ln>
                    <a:noFill/>
                  </a:ln>
                  <a:solidFill>
                    <a:sysClr val="windowText" lastClr="000000"/>
                  </a:solidFill>
                  <a:effectLst/>
                  <a:uLnTx/>
                  <a:uFillTx/>
                  <a:ea typeface="굴림" charset="-127"/>
                  <a:cs typeface="Calibri"/>
                </a:rPr>
                <a:t> :</a:t>
              </a:r>
              <a:r>
                <a:rPr kumimoji="0" lang="fr-CA" sz="1600" b="0" i="0" u="none" strike="noStrike" kern="0" cap="none" spc="0" normalizeH="0" baseline="0" noProof="0" dirty="0">
                  <a:ln>
                    <a:noFill/>
                  </a:ln>
                  <a:solidFill>
                    <a:sysClr val="windowText" lastClr="000000"/>
                  </a:solidFill>
                  <a:effectLst/>
                  <a:uLnTx/>
                  <a:uFillTx/>
                  <a:ea typeface="굴림" charset="-127"/>
                  <a:cs typeface="Calibri"/>
                </a:rPr>
                <a:t> ville de départ</a:t>
              </a:r>
            </a:p>
            <a:p>
              <a:pPr marL="0" marR="0" lvl="0" indent="0" defTabSz="914400" eaLnBrk="1" fontAlgn="auto" latinLnBrk="0" hangingPunct="1">
                <a:lnSpc>
                  <a:spcPct val="100000"/>
                </a:lnSpc>
                <a:spcBef>
                  <a:spcPts val="0"/>
                </a:spcBef>
                <a:spcAft>
                  <a:spcPts val="0"/>
                </a:spcAft>
                <a:buClrTx/>
                <a:buSzTx/>
                <a:buFontTx/>
                <a:buNone/>
                <a:tabLst/>
                <a:defRPr/>
              </a:pPr>
              <a:r>
                <a:rPr lang="fr-CA" sz="1600" i="1" kern="0" dirty="0">
                  <a:solidFill>
                    <a:sysClr val="windowText" lastClr="000000"/>
                  </a:solidFill>
                  <a:ea typeface="굴림" charset="-127"/>
                  <a:cs typeface="Calibri"/>
                </a:rPr>
                <a:t>n</a:t>
              </a:r>
              <a:r>
                <a:rPr kumimoji="0" lang="fr-CA" sz="1600" b="0" i="0" u="none" strike="noStrike" kern="0" cap="none" spc="0" normalizeH="0" baseline="-25000" noProof="0" dirty="0">
                  <a:ln>
                    <a:noFill/>
                  </a:ln>
                  <a:solidFill>
                    <a:sysClr val="windowText" lastClr="000000"/>
                  </a:solidFill>
                  <a:effectLst/>
                  <a:uLnTx/>
                  <a:uFillTx/>
                  <a:ea typeface="굴림" charset="-127"/>
                  <a:cs typeface="Calibri"/>
                </a:rPr>
                <a:t>6</a:t>
              </a:r>
              <a:r>
                <a:rPr kumimoji="0" lang="fr-FR" sz="1600" b="0" i="0" u="none" strike="noStrike" kern="0" cap="none" spc="0" normalizeH="0" baseline="0" noProof="0" dirty="0">
                  <a:ln>
                    <a:noFill/>
                  </a:ln>
                  <a:solidFill>
                    <a:sysClr val="windowText" lastClr="000000"/>
                  </a:solidFill>
                  <a:effectLst/>
                  <a:uLnTx/>
                  <a:uFillTx/>
                  <a:ea typeface="굴림" charset="-127"/>
                  <a:cs typeface="Calibri"/>
                </a:rPr>
                <a:t> :</a:t>
              </a:r>
              <a:r>
                <a:rPr kumimoji="0" lang="fr-CA" sz="1600" b="0" i="0" u="none" strike="noStrike" kern="0" cap="none" spc="0" normalizeH="0" baseline="0" noProof="0" dirty="0">
                  <a:ln>
                    <a:noFill/>
                  </a:ln>
                  <a:solidFill>
                    <a:sysClr val="windowText" lastClr="000000"/>
                  </a:solidFill>
                  <a:effectLst/>
                  <a:uLnTx/>
                  <a:uFillTx/>
                  <a:ea typeface="굴림" charset="-127"/>
                  <a:cs typeface="Calibri"/>
                </a:rPr>
                <a:t> destination</a:t>
              </a:r>
            </a:p>
            <a:p>
              <a:pPr marL="0" marR="0" lvl="0" indent="0" defTabSz="914400" eaLnBrk="1" fontAlgn="auto" latinLnBrk="0" hangingPunct="1">
                <a:lnSpc>
                  <a:spcPct val="100000"/>
                </a:lnSpc>
                <a:spcBef>
                  <a:spcPts val="0"/>
                </a:spcBef>
                <a:spcAft>
                  <a:spcPts val="0"/>
                </a:spcAft>
                <a:buClrTx/>
                <a:buSzTx/>
                <a:buFontTx/>
                <a:buNone/>
                <a:tabLst/>
                <a:defRPr/>
              </a:pPr>
              <a:r>
                <a:rPr kumimoji="0" lang="fr-CA" sz="1600" b="0" i="1" u="none" strike="noStrike" kern="0" cap="none" spc="0" normalizeH="0" baseline="0" noProof="0" dirty="0">
                  <a:ln>
                    <a:noFill/>
                  </a:ln>
                  <a:solidFill>
                    <a:srgbClr val="CC00CC"/>
                  </a:solidFill>
                  <a:effectLst/>
                  <a:uLnTx/>
                  <a:uFillTx/>
                  <a:ea typeface="굴림" charset="-127"/>
                  <a:cs typeface="Calibri"/>
                </a:rPr>
                <a:t>h</a:t>
              </a:r>
              <a:r>
                <a:rPr kumimoji="0" lang="fr-FR" sz="1600" b="0" i="1" u="none" strike="noStrike" kern="0" cap="none" spc="0" normalizeH="0" baseline="0" noProof="0" dirty="0">
                  <a:ln>
                    <a:noFill/>
                  </a:ln>
                  <a:solidFill>
                    <a:srgbClr val="CC00CC"/>
                  </a:solidFill>
                  <a:effectLst/>
                  <a:uLnTx/>
                  <a:uFillTx/>
                  <a:ea typeface="굴림" charset="-127"/>
                  <a:cs typeface="Calibri"/>
                </a:rPr>
                <a:t> :</a:t>
              </a:r>
              <a:r>
                <a:rPr kumimoji="0" lang="fr-CA" sz="1600" b="0" i="1" u="none" strike="noStrike" kern="0" cap="none" spc="0" normalizeH="0" baseline="0" noProof="0" dirty="0">
                  <a:ln>
                    <a:noFill/>
                  </a:ln>
                  <a:solidFill>
                    <a:srgbClr val="CC00CC"/>
                  </a:solidFill>
                  <a:effectLst/>
                  <a:uLnTx/>
                  <a:uFillTx/>
                  <a:ea typeface="굴림" charset="-127"/>
                  <a:cs typeface="Calibri"/>
                </a:rPr>
                <a:t> distance à vol d’oiseau</a:t>
              </a:r>
            </a:p>
            <a:p>
              <a:pPr marL="0" marR="0" lvl="0" indent="0" defTabSz="914400" eaLnBrk="1" fontAlgn="auto" latinLnBrk="0" hangingPunct="1">
                <a:lnSpc>
                  <a:spcPct val="100000"/>
                </a:lnSpc>
                <a:spcBef>
                  <a:spcPts val="0"/>
                </a:spcBef>
                <a:spcAft>
                  <a:spcPts val="0"/>
                </a:spcAft>
                <a:buClrTx/>
                <a:buSzTx/>
                <a:buFontTx/>
                <a:buNone/>
                <a:tabLst/>
                <a:defRPr/>
              </a:pPr>
              <a:r>
                <a:rPr lang="fr-CA" sz="1600" i="1" kern="0" dirty="0">
                  <a:solidFill>
                    <a:srgbClr val="3399FF"/>
                  </a:solidFill>
                  <a:ea typeface="굴림" charset="-127"/>
                  <a:cs typeface="Calibri"/>
                </a:rPr>
                <a:t>c</a:t>
              </a:r>
              <a:r>
                <a:rPr kumimoji="0" lang="fr-FR" sz="1600" b="0" i="0" u="none" strike="noStrike" kern="0" cap="none" spc="0" normalizeH="0" baseline="0" noProof="0" dirty="0">
                  <a:ln>
                    <a:noFill/>
                  </a:ln>
                  <a:solidFill>
                    <a:srgbClr val="3399FF"/>
                  </a:solidFill>
                  <a:effectLst/>
                  <a:uLnTx/>
                  <a:uFillTx/>
                  <a:ea typeface="굴림" charset="-127"/>
                  <a:cs typeface="Calibri"/>
                </a:rPr>
                <a:t> :</a:t>
              </a:r>
              <a:r>
                <a:rPr kumimoji="0" lang="fr-CA" sz="1600" b="0" i="0" u="none" strike="noStrike" kern="0" cap="none" spc="0" normalizeH="0" baseline="0" noProof="0" dirty="0">
                  <a:ln>
                    <a:noFill/>
                  </a:ln>
                  <a:solidFill>
                    <a:srgbClr val="3399FF"/>
                  </a:solidFill>
                  <a:effectLst/>
                  <a:uLnTx/>
                  <a:uFillTx/>
                  <a:ea typeface="굴림" charset="-127"/>
                  <a:cs typeface="Calibri"/>
                </a:rPr>
                <a:t> distance réelle entre deux ville</a:t>
              </a:r>
            </a:p>
          </p:txBody>
        </p:sp>
      </p:grpSp>
      <p:sp>
        <p:nvSpPr>
          <p:cNvPr id="125" name="Espace réservé de la date 124"/>
          <p:cNvSpPr>
            <a:spLocks noGrp="1"/>
          </p:cNvSpPr>
          <p:nvPr>
            <p:ph type="dt" sz="half" idx="10"/>
          </p:nvPr>
        </p:nvSpPr>
        <p:spPr/>
        <p:txBody>
          <a:bodyPr/>
          <a:lstStyle/>
          <a:p>
            <a:r>
              <a:rPr lang="fr-CA"/>
              <a:t>IFT615</a:t>
            </a:r>
          </a:p>
        </p:txBody>
      </p:sp>
      <p:sp>
        <p:nvSpPr>
          <p:cNvPr id="126" name="Espace réservé du numéro de diapositive 125"/>
          <p:cNvSpPr>
            <a:spLocks noGrp="1"/>
          </p:cNvSpPr>
          <p:nvPr>
            <p:ph type="sldNum" sz="quarter" idx="12"/>
          </p:nvPr>
        </p:nvSpPr>
        <p:spPr/>
        <p:txBody>
          <a:bodyPr/>
          <a:lstStyle/>
          <a:p>
            <a:fld id="{6955B7EA-E0F1-9E45-AF6A-7A9BD82D9F1F}" type="slidenum">
              <a:rPr lang="fr-CA" smtClean="0">
                <a:latin typeface="Calibri"/>
                <a:cs typeface="Calibri"/>
              </a:rPr>
              <a:pPr/>
              <a:t>20</a:t>
            </a:fld>
            <a:endParaRPr lang="fr-CA">
              <a:latin typeface="Calibri"/>
              <a:cs typeface="Calibri"/>
            </a:endParaRPr>
          </a:p>
        </p:txBody>
      </p:sp>
      <p:sp>
        <p:nvSpPr>
          <p:cNvPr id="127" name="Espace réservé du pied de page 126"/>
          <p:cNvSpPr>
            <a:spLocks noGrp="1"/>
          </p:cNvSpPr>
          <p:nvPr>
            <p:ph type="ftr" sz="quarter" idx="11"/>
          </p:nvPr>
        </p:nvSpPr>
        <p:spPr/>
        <p:txBody>
          <a:bodyPr/>
          <a:lstStyle/>
          <a:p>
            <a:r>
              <a:rPr lang="de-DE" dirty="0"/>
              <a:t>Froduald Kabanza</a:t>
            </a:r>
            <a:endParaRPr lang="fr-CA" dirty="0"/>
          </a:p>
        </p:txBody>
      </p:sp>
      <p:sp>
        <p:nvSpPr>
          <p:cNvPr id="3" name="Titre 2"/>
          <p:cNvSpPr>
            <a:spLocks noGrp="1"/>
          </p:cNvSpPr>
          <p:nvPr>
            <p:ph type="title"/>
          </p:nvPr>
        </p:nvSpPr>
        <p:spPr/>
        <p:txBody>
          <a:bodyPr/>
          <a:lstStyle/>
          <a:p>
            <a:r>
              <a:rPr lang="fr-CA" dirty="0"/>
              <a:t>Exemple A* avec recherche </a:t>
            </a:r>
            <a:br>
              <a:rPr lang="fr-CA" dirty="0"/>
            </a:br>
            <a:r>
              <a:rPr lang="fr-CA" dirty="0"/>
              <a:t>dans une ville</a:t>
            </a:r>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4"/>
          <p:cNvSpPr>
            <a:spLocks noChangeArrowheads="1"/>
          </p:cNvSpPr>
          <p:nvPr/>
        </p:nvSpPr>
        <p:spPr bwMode="auto">
          <a:xfrm>
            <a:off x="685800" y="1676400"/>
            <a:ext cx="7772400" cy="4343400"/>
          </a:xfrm>
          <a:prstGeom prst="rect">
            <a:avLst/>
          </a:prstGeom>
          <a:noFill/>
          <a:ln w="9525">
            <a:noFill/>
            <a:miter lim="800000"/>
            <a:headEnd/>
            <a:tailEnd/>
          </a:ln>
        </p:spPr>
        <p:txBody>
          <a:bodyPr>
            <a:prstTxWarp prst="textNoShape">
              <a:avLst/>
            </a:prstTxWarp>
          </a:bodyPr>
          <a:lstStyle/>
          <a:p>
            <a:pPr marL="342900" indent="-342900" eaLnBrk="1" latinLnBrk="1" hangingPunct="1">
              <a:spcBef>
                <a:spcPct val="20000"/>
              </a:spcBef>
            </a:pPr>
            <a:r>
              <a:rPr lang="en-US" altLang="ko-KR" sz="2800">
                <a:latin typeface="Times New Roman" charset="0"/>
                <a:ea typeface="굴림" charset="-127"/>
                <a:cs typeface="굴림" charset="-127"/>
                <a:sym typeface="Symbol" charset="2"/>
              </a:rPr>
              <a:t> </a:t>
            </a:r>
          </a:p>
        </p:txBody>
      </p:sp>
      <p:grpSp>
        <p:nvGrpSpPr>
          <p:cNvPr id="68" name="Group 55"/>
          <p:cNvGrpSpPr>
            <a:grpSpLocks/>
          </p:cNvGrpSpPr>
          <p:nvPr/>
        </p:nvGrpSpPr>
        <p:grpSpPr bwMode="auto">
          <a:xfrm>
            <a:off x="5477340" y="174625"/>
            <a:ext cx="3619501" cy="3538538"/>
            <a:chOff x="224" y="1632"/>
            <a:chExt cx="2280" cy="2229"/>
          </a:xfrm>
        </p:grpSpPr>
        <p:sp>
          <p:nvSpPr>
            <p:cNvPr id="69" name="Oval 5"/>
            <p:cNvSpPr>
              <a:spLocks noChangeArrowheads="1"/>
            </p:cNvSpPr>
            <p:nvPr/>
          </p:nvSpPr>
          <p:spPr bwMode="auto">
            <a:xfrm>
              <a:off x="1008" y="1968"/>
              <a:ext cx="288" cy="192"/>
            </a:xfrm>
            <a:prstGeom prst="ellipse">
              <a:avLst/>
            </a:prstGeom>
            <a:noFill/>
            <a:ln w="9525">
              <a:solidFill>
                <a:srgbClr val="000000"/>
              </a:solidFill>
              <a:round/>
              <a:headEnd/>
              <a:tailEn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sysClr val="windowText" lastClr="000000"/>
                </a:solidFill>
                <a:effectLst/>
                <a:uLnTx/>
                <a:uFillTx/>
              </a:endParaRPr>
            </a:p>
          </p:txBody>
        </p:sp>
        <p:sp>
          <p:nvSpPr>
            <p:cNvPr id="70" name="Text Box 6"/>
            <p:cNvSpPr txBox="1">
              <a:spLocks noChangeArrowheads="1"/>
            </p:cNvSpPr>
            <p:nvPr/>
          </p:nvSpPr>
          <p:spPr bwMode="auto">
            <a:xfrm>
              <a:off x="1026" y="1944"/>
              <a:ext cx="252" cy="23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fr-CA" i="1" kern="0" dirty="0">
                  <a:solidFill>
                    <a:sysClr val="windowText" lastClr="000000"/>
                  </a:solidFill>
                  <a:ea typeface="굴림" charset="-127"/>
                  <a:cs typeface="굴림" charset="-127"/>
                </a:rPr>
                <a:t>n</a:t>
              </a:r>
              <a:r>
                <a:rPr kumimoji="0" lang="fr-CA" sz="1800" b="0" i="0" u="none" strike="noStrike" kern="0" cap="none" spc="0" normalizeH="0" baseline="-25000" noProof="0" dirty="0">
                  <a:ln>
                    <a:noFill/>
                  </a:ln>
                  <a:solidFill>
                    <a:sysClr val="windowText" lastClr="000000"/>
                  </a:solidFill>
                  <a:effectLst/>
                  <a:uLnTx/>
                  <a:uFillTx/>
                  <a:ea typeface="굴림" charset="-127"/>
                  <a:cs typeface="굴림" charset="-127"/>
                </a:rPr>
                <a:t>0</a:t>
              </a:r>
            </a:p>
          </p:txBody>
        </p:sp>
        <p:sp>
          <p:nvSpPr>
            <p:cNvPr id="71" name="Oval 7"/>
            <p:cNvSpPr>
              <a:spLocks noChangeArrowheads="1"/>
            </p:cNvSpPr>
            <p:nvPr/>
          </p:nvSpPr>
          <p:spPr bwMode="auto">
            <a:xfrm>
              <a:off x="418" y="2520"/>
              <a:ext cx="288" cy="192"/>
            </a:xfrm>
            <a:prstGeom prst="ellipse">
              <a:avLst/>
            </a:prstGeom>
            <a:noFill/>
            <a:ln w="9525">
              <a:solidFill>
                <a:srgbClr val="000000"/>
              </a:solidFill>
              <a:round/>
              <a:headEnd/>
              <a:tailEn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sysClr val="windowText" lastClr="000000"/>
                </a:solidFill>
                <a:effectLst/>
                <a:uLnTx/>
                <a:uFillTx/>
              </a:endParaRPr>
            </a:p>
          </p:txBody>
        </p:sp>
        <p:sp>
          <p:nvSpPr>
            <p:cNvPr id="72" name="Text Box 8"/>
            <p:cNvSpPr txBox="1">
              <a:spLocks noChangeArrowheads="1"/>
            </p:cNvSpPr>
            <p:nvPr/>
          </p:nvSpPr>
          <p:spPr bwMode="auto">
            <a:xfrm>
              <a:off x="435" y="2496"/>
              <a:ext cx="252" cy="23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800" b="0" i="1" u="none" strike="noStrike" kern="0" cap="none" spc="0" normalizeH="0" baseline="0" noProof="0" dirty="0">
                  <a:ln>
                    <a:noFill/>
                  </a:ln>
                  <a:solidFill>
                    <a:sysClr val="windowText" lastClr="000000"/>
                  </a:solidFill>
                  <a:effectLst/>
                  <a:uLnTx/>
                  <a:uFillTx/>
                  <a:ea typeface="굴림" charset="-127"/>
                  <a:cs typeface="굴림" charset="-127"/>
                </a:rPr>
                <a:t>n</a:t>
              </a:r>
              <a:r>
                <a:rPr kumimoji="0" lang="fr-CA" sz="1800" b="0" i="0" u="none" strike="noStrike" kern="0" cap="none" spc="0" normalizeH="0" baseline="-25000" noProof="0" dirty="0">
                  <a:ln>
                    <a:noFill/>
                  </a:ln>
                  <a:solidFill>
                    <a:sysClr val="windowText" lastClr="000000"/>
                  </a:solidFill>
                  <a:effectLst/>
                  <a:uLnTx/>
                  <a:uFillTx/>
                  <a:ea typeface="굴림" charset="-127"/>
                  <a:cs typeface="굴림" charset="-127"/>
                </a:rPr>
                <a:t>3</a:t>
              </a:r>
            </a:p>
          </p:txBody>
        </p:sp>
        <p:sp>
          <p:nvSpPr>
            <p:cNvPr id="73" name="Oval 9"/>
            <p:cNvSpPr>
              <a:spLocks noChangeArrowheads="1"/>
            </p:cNvSpPr>
            <p:nvPr/>
          </p:nvSpPr>
          <p:spPr bwMode="auto">
            <a:xfrm>
              <a:off x="1042" y="2520"/>
              <a:ext cx="288" cy="192"/>
            </a:xfrm>
            <a:prstGeom prst="ellipse">
              <a:avLst/>
            </a:prstGeom>
            <a:noFill/>
            <a:ln w="9525">
              <a:solidFill>
                <a:srgbClr val="000000"/>
              </a:solidFill>
              <a:round/>
              <a:headEnd/>
              <a:tailEn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sysClr val="windowText" lastClr="000000"/>
                </a:solidFill>
                <a:effectLst/>
                <a:uLnTx/>
                <a:uFillTx/>
              </a:endParaRPr>
            </a:p>
          </p:txBody>
        </p:sp>
        <p:sp>
          <p:nvSpPr>
            <p:cNvPr id="74" name="Text Box 10"/>
            <p:cNvSpPr txBox="1">
              <a:spLocks noChangeArrowheads="1"/>
            </p:cNvSpPr>
            <p:nvPr/>
          </p:nvSpPr>
          <p:spPr bwMode="auto">
            <a:xfrm>
              <a:off x="1060" y="2496"/>
              <a:ext cx="252" cy="23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800" b="0" i="1" u="none" strike="noStrike" kern="0" cap="none" spc="0" normalizeH="0" baseline="0" noProof="0" dirty="0">
                  <a:ln>
                    <a:noFill/>
                  </a:ln>
                  <a:solidFill>
                    <a:sysClr val="windowText" lastClr="000000"/>
                  </a:solidFill>
                  <a:effectLst/>
                  <a:uLnTx/>
                  <a:uFillTx/>
                  <a:ea typeface="굴림" charset="-127"/>
                  <a:cs typeface="굴림" charset="-127"/>
                </a:rPr>
                <a:t>n</a:t>
              </a:r>
              <a:r>
                <a:rPr kumimoji="0" lang="fr-CA" sz="1800" b="0" i="0" u="none" strike="noStrike" kern="0" cap="none" spc="0" normalizeH="0" baseline="-25000" noProof="0" dirty="0">
                  <a:ln>
                    <a:noFill/>
                  </a:ln>
                  <a:solidFill>
                    <a:sysClr val="windowText" lastClr="000000"/>
                  </a:solidFill>
                  <a:effectLst/>
                  <a:uLnTx/>
                  <a:uFillTx/>
                  <a:ea typeface="굴림" charset="-127"/>
                  <a:cs typeface="굴림" charset="-127"/>
                </a:rPr>
                <a:t>2</a:t>
              </a:r>
            </a:p>
          </p:txBody>
        </p:sp>
        <p:sp>
          <p:nvSpPr>
            <p:cNvPr id="75" name="Oval 11"/>
            <p:cNvSpPr>
              <a:spLocks noChangeArrowheads="1"/>
            </p:cNvSpPr>
            <p:nvPr/>
          </p:nvSpPr>
          <p:spPr bwMode="auto">
            <a:xfrm>
              <a:off x="1824" y="2544"/>
              <a:ext cx="288" cy="192"/>
            </a:xfrm>
            <a:prstGeom prst="ellipse">
              <a:avLst/>
            </a:prstGeom>
            <a:noFill/>
            <a:ln w="9525">
              <a:solidFill>
                <a:srgbClr val="000000"/>
              </a:solidFill>
              <a:round/>
              <a:headEnd/>
              <a:tailEn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sysClr val="windowText" lastClr="000000"/>
                </a:solidFill>
                <a:effectLst/>
                <a:uLnTx/>
                <a:uFillTx/>
              </a:endParaRPr>
            </a:p>
          </p:txBody>
        </p:sp>
        <p:sp>
          <p:nvSpPr>
            <p:cNvPr id="76" name="Text Box 12"/>
            <p:cNvSpPr txBox="1">
              <a:spLocks noChangeArrowheads="1"/>
            </p:cNvSpPr>
            <p:nvPr/>
          </p:nvSpPr>
          <p:spPr bwMode="auto">
            <a:xfrm>
              <a:off x="1826" y="2496"/>
              <a:ext cx="252" cy="23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fr-CA" i="1" kern="0" noProof="0" dirty="0">
                  <a:solidFill>
                    <a:sysClr val="windowText" lastClr="000000"/>
                  </a:solidFill>
                  <a:ea typeface="굴림" charset="-127"/>
                  <a:cs typeface="굴림" charset="-127"/>
                </a:rPr>
                <a:t>n</a:t>
              </a:r>
              <a:r>
                <a:rPr kumimoji="0" lang="fr-CA" sz="1800" b="0" i="0" u="none" strike="noStrike" kern="0" cap="none" spc="0" normalizeH="0" baseline="-25000" noProof="0" dirty="0">
                  <a:ln>
                    <a:noFill/>
                  </a:ln>
                  <a:solidFill>
                    <a:sysClr val="windowText" lastClr="000000"/>
                  </a:solidFill>
                  <a:effectLst/>
                  <a:uLnTx/>
                  <a:uFillTx/>
                  <a:ea typeface="굴림" charset="-127"/>
                  <a:cs typeface="굴림" charset="-127"/>
                </a:rPr>
                <a:t>1</a:t>
              </a:r>
            </a:p>
          </p:txBody>
        </p:sp>
        <p:sp>
          <p:nvSpPr>
            <p:cNvPr id="77" name="Oval 13"/>
            <p:cNvSpPr>
              <a:spLocks noChangeArrowheads="1"/>
            </p:cNvSpPr>
            <p:nvPr/>
          </p:nvSpPr>
          <p:spPr bwMode="auto">
            <a:xfrm>
              <a:off x="1008" y="3024"/>
              <a:ext cx="288" cy="192"/>
            </a:xfrm>
            <a:prstGeom prst="ellipse">
              <a:avLst/>
            </a:prstGeom>
            <a:noFill/>
            <a:ln w="9525">
              <a:solidFill>
                <a:srgbClr val="000000"/>
              </a:solidFill>
              <a:round/>
              <a:headEnd/>
              <a:tailEn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sysClr val="windowText" lastClr="000000"/>
                </a:solidFill>
                <a:effectLst/>
                <a:uLnTx/>
                <a:uFillTx/>
              </a:endParaRPr>
            </a:p>
          </p:txBody>
        </p:sp>
        <p:sp>
          <p:nvSpPr>
            <p:cNvPr id="78" name="Text Box 14"/>
            <p:cNvSpPr txBox="1">
              <a:spLocks noChangeArrowheads="1"/>
            </p:cNvSpPr>
            <p:nvPr/>
          </p:nvSpPr>
          <p:spPr bwMode="auto">
            <a:xfrm>
              <a:off x="1025" y="3000"/>
              <a:ext cx="252" cy="23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fr-CA" i="1" kern="0" dirty="0">
                  <a:solidFill>
                    <a:sysClr val="windowText" lastClr="000000"/>
                  </a:solidFill>
                  <a:ea typeface="굴림" charset="-127"/>
                  <a:cs typeface="굴림" charset="-127"/>
                </a:rPr>
                <a:t>n</a:t>
              </a:r>
              <a:r>
                <a:rPr kumimoji="0" lang="fr-CA" sz="1800" b="0" i="0" u="none" strike="noStrike" kern="0" cap="none" spc="0" normalizeH="0" baseline="-25000" noProof="0" dirty="0">
                  <a:ln>
                    <a:noFill/>
                  </a:ln>
                  <a:solidFill>
                    <a:sysClr val="windowText" lastClr="000000"/>
                  </a:solidFill>
                  <a:effectLst/>
                  <a:uLnTx/>
                  <a:uFillTx/>
                  <a:ea typeface="굴림" charset="-127"/>
                  <a:cs typeface="굴림" charset="-127"/>
                </a:rPr>
                <a:t>4</a:t>
              </a:r>
            </a:p>
          </p:txBody>
        </p:sp>
        <p:sp>
          <p:nvSpPr>
            <p:cNvPr id="79" name="Oval 15"/>
            <p:cNvSpPr>
              <a:spLocks noChangeArrowheads="1"/>
            </p:cNvSpPr>
            <p:nvPr/>
          </p:nvSpPr>
          <p:spPr bwMode="auto">
            <a:xfrm>
              <a:off x="994" y="3624"/>
              <a:ext cx="288" cy="192"/>
            </a:xfrm>
            <a:prstGeom prst="ellipse">
              <a:avLst/>
            </a:prstGeom>
            <a:noFill/>
            <a:ln w="9525">
              <a:solidFill>
                <a:srgbClr val="000000"/>
              </a:solidFill>
              <a:round/>
              <a:headEnd/>
              <a:tailEn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sysClr val="windowText" lastClr="000000"/>
                </a:solidFill>
                <a:effectLst/>
                <a:uLnTx/>
                <a:uFillTx/>
              </a:endParaRPr>
            </a:p>
          </p:txBody>
        </p:sp>
        <p:sp>
          <p:nvSpPr>
            <p:cNvPr id="80" name="Text Box 16"/>
            <p:cNvSpPr txBox="1">
              <a:spLocks noChangeArrowheads="1"/>
            </p:cNvSpPr>
            <p:nvPr/>
          </p:nvSpPr>
          <p:spPr bwMode="auto">
            <a:xfrm>
              <a:off x="1011" y="3600"/>
              <a:ext cx="252" cy="23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fr-CA" i="1" kern="0" dirty="0">
                  <a:solidFill>
                    <a:sysClr val="windowText" lastClr="000000"/>
                  </a:solidFill>
                  <a:ea typeface="굴림" charset="-127"/>
                  <a:cs typeface="굴림" charset="-127"/>
                </a:rPr>
                <a:t>n</a:t>
              </a:r>
              <a:r>
                <a:rPr kumimoji="0" lang="fr-CA" sz="1800" b="0" i="0" u="none" strike="noStrike" kern="0" cap="none" spc="0" normalizeH="0" baseline="-25000" noProof="0" dirty="0">
                  <a:ln>
                    <a:noFill/>
                  </a:ln>
                  <a:solidFill>
                    <a:sysClr val="windowText" lastClr="000000"/>
                  </a:solidFill>
                  <a:effectLst/>
                  <a:uLnTx/>
                  <a:uFillTx/>
                  <a:ea typeface="굴림" charset="-127"/>
                  <a:cs typeface="굴림" charset="-127"/>
                </a:rPr>
                <a:t>6</a:t>
              </a:r>
            </a:p>
          </p:txBody>
        </p:sp>
        <p:sp>
          <p:nvSpPr>
            <p:cNvPr id="81" name="Oval 17"/>
            <p:cNvSpPr>
              <a:spLocks noChangeArrowheads="1"/>
            </p:cNvSpPr>
            <p:nvPr/>
          </p:nvSpPr>
          <p:spPr bwMode="auto">
            <a:xfrm>
              <a:off x="1810" y="3048"/>
              <a:ext cx="288" cy="192"/>
            </a:xfrm>
            <a:prstGeom prst="ellipse">
              <a:avLst/>
            </a:prstGeom>
            <a:noFill/>
            <a:ln w="9525">
              <a:solidFill>
                <a:srgbClr val="000000"/>
              </a:solidFill>
              <a:round/>
              <a:headEnd/>
              <a:tailEn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sysClr val="windowText" lastClr="000000"/>
                </a:solidFill>
                <a:effectLst/>
                <a:uLnTx/>
                <a:uFillTx/>
              </a:endParaRPr>
            </a:p>
          </p:txBody>
        </p:sp>
        <p:sp>
          <p:nvSpPr>
            <p:cNvPr id="82" name="Text Box 18"/>
            <p:cNvSpPr txBox="1">
              <a:spLocks noChangeArrowheads="1"/>
            </p:cNvSpPr>
            <p:nvPr/>
          </p:nvSpPr>
          <p:spPr bwMode="auto">
            <a:xfrm>
              <a:off x="1827" y="3024"/>
              <a:ext cx="252" cy="23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fr-CA" i="1" kern="0" dirty="0">
                  <a:solidFill>
                    <a:sysClr val="windowText" lastClr="000000"/>
                  </a:solidFill>
                  <a:ea typeface="굴림" charset="-127"/>
                  <a:cs typeface="굴림" charset="-127"/>
                </a:rPr>
                <a:t>n</a:t>
              </a:r>
              <a:r>
                <a:rPr kumimoji="0" lang="fr-CA" sz="1800" b="0" i="0" u="none" strike="noStrike" kern="0" cap="none" spc="0" normalizeH="0" baseline="-25000" noProof="0" dirty="0">
                  <a:ln>
                    <a:noFill/>
                  </a:ln>
                  <a:solidFill>
                    <a:sysClr val="windowText" lastClr="000000"/>
                  </a:solidFill>
                  <a:effectLst/>
                  <a:uLnTx/>
                  <a:uFillTx/>
                  <a:ea typeface="굴림" charset="-127"/>
                  <a:cs typeface="굴림" charset="-127"/>
                </a:rPr>
                <a:t>5</a:t>
              </a:r>
            </a:p>
          </p:txBody>
        </p:sp>
        <p:sp>
          <p:nvSpPr>
            <p:cNvPr id="83" name="Line 19"/>
            <p:cNvSpPr>
              <a:spLocks noChangeShapeType="1"/>
            </p:cNvSpPr>
            <p:nvPr/>
          </p:nvSpPr>
          <p:spPr bwMode="auto">
            <a:xfrm>
              <a:off x="1152" y="2160"/>
              <a:ext cx="1" cy="336"/>
            </a:xfrm>
            <a:prstGeom prst="line">
              <a:avLst/>
            </a:prstGeom>
            <a:noFill/>
            <a:ln w="9525">
              <a:solidFill>
                <a:srgbClr val="000000"/>
              </a:solidFill>
              <a:round/>
              <a:headEnd/>
              <a:tailEnd type="triangle" w="med" len="me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CA" sz="1800" b="0" i="0" u="none" strike="noStrike" kern="0" cap="none" spc="0" normalizeH="0" baseline="0" noProof="0">
                <a:ln>
                  <a:noFill/>
                </a:ln>
                <a:solidFill>
                  <a:sysClr val="windowText" lastClr="000000"/>
                </a:solidFill>
                <a:effectLst/>
                <a:uLnTx/>
                <a:uFillTx/>
              </a:endParaRPr>
            </a:p>
          </p:txBody>
        </p:sp>
        <p:sp>
          <p:nvSpPr>
            <p:cNvPr id="84" name="Line 20"/>
            <p:cNvSpPr>
              <a:spLocks noChangeShapeType="1"/>
            </p:cNvSpPr>
            <p:nvPr/>
          </p:nvSpPr>
          <p:spPr bwMode="auto">
            <a:xfrm>
              <a:off x="1296" y="2112"/>
              <a:ext cx="576" cy="432"/>
            </a:xfrm>
            <a:prstGeom prst="line">
              <a:avLst/>
            </a:prstGeom>
            <a:noFill/>
            <a:ln w="9525">
              <a:solidFill>
                <a:srgbClr val="000000"/>
              </a:solidFill>
              <a:round/>
              <a:headEnd/>
              <a:tailEnd type="triangle" w="med" len="me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CA" sz="1800" b="0" i="0" u="none" strike="noStrike" kern="0" cap="none" spc="0" normalizeH="0" baseline="0" noProof="0">
                <a:ln>
                  <a:noFill/>
                </a:ln>
                <a:solidFill>
                  <a:sysClr val="windowText" lastClr="000000"/>
                </a:solidFill>
                <a:effectLst/>
                <a:uLnTx/>
                <a:uFillTx/>
              </a:endParaRPr>
            </a:p>
          </p:txBody>
        </p:sp>
        <p:sp>
          <p:nvSpPr>
            <p:cNvPr id="85" name="Line 21"/>
            <p:cNvSpPr>
              <a:spLocks noChangeShapeType="1"/>
            </p:cNvSpPr>
            <p:nvPr/>
          </p:nvSpPr>
          <p:spPr bwMode="auto">
            <a:xfrm flipH="1">
              <a:off x="624" y="2112"/>
              <a:ext cx="384" cy="384"/>
            </a:xfrm>
            <a:prstGeom prst="line">
              <a:avLst/>
            </a:prstGeom>
            <a:noFill/>
            <a:ln w="9525">
              <a:solidFill>
                <a:srgbClr val="000000"/>
              </a:solidFill>
              <a:round/>
              <a:headEnd/>
              <a:tailEnd type="triangle" w="med" len="me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CA" sz="1800" b="0" i="0" u="none" strike="noStrike" kern="0" cap="none" spc="0" normalizeH="0" baseline="0" noProof="0">
                <a:ln>
                  <a:noFill/>
                </a:ln>
                <a:solidFill>
                  <a:sysClr val="windowText" lastClr="000000"/>
                </a:solidFill>
                <a:effectLst/>
                <a:uLnTx/>
                <a:uFillTx/>
              </a:endParaRPr>
            </a:p>
          </p:txBody>
        </p:sp>
        <p:sp>
          <p:nvSpPr>
            <p:cNvPr id="86" name="Line 22"/>
            <p:cNvSpPr>
              <a:spLocks noChangeShapeType="1"/>
            </p:cNvSpPr>
            <p:nvPr/>
          </p:nvSpPr>
          <p:spPr bwMode="auto">
            <a:xfrm>
              <a:off x="720" y="2640"/>
              <a:ext cx="288" cy="1"/>
            </a:xfrm>
            <a:prstGeom prst="line">
              <a:avLst/>
            </a:prstGeom>
            <a:noFill/>
            <a:ln w="9525">
              <a:solidFill>
                <a:srgbClr val="000000"/>
              </a:solidFill>
              <a:round/>
              <a:headEnd/>
              <a:tailEnd type="triangle" w="med" len="me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CA" sz="1800" b="0" i="0" u="none" strike="noStrike" kern="0" cap="none" spc="0" normalizeH="0" baseline="0" noProof="0">
                <a:ln>
                  <a:noFill/>
                </a:ln>
                <a:solidFill>
                  <a:sysClr val="windowText" lastClr="000000"/>
                </a:solidFill>
                <a:effectLst/>
                <a:uLnTx/>
                <a:uFillTx/>
              </a:endParaRPr>
            </a:p>
          </p:txBody>
        </p:sp>
        <p:sp>
          <p:nvSpPr>
            <p:cNvPr id="87" name="Line 23"/>
            <p:cNvSpPr>
              <a:spLocks noChangeShapeType="1"/>
            </p:cNvSpPr>
            <p:nvPr/>
          </p:nvSpPr>
          <p:spPr bwMode="auto">
            <a:xfrm>
              <a:off x="576" y="2736"/>
              <a:ext cx="432" cy="336"/>
            </a:xfrm>
            <a:prstGeom prst="line">
              <a:avLst/>
            </a:prstGeom>
            <a:noFill/>
            <a:ln w="9525">
              <a:solidFill>
                <a:srgbClr val="000000"/>
              </a:solidFill>
              <a:round/>
              <a:headEnd/>
              <a:tailEnd type="triangle" w="med" len="me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CA" sz="1800" b="0" i="0" u="none" strike="noStrike" kern="0" cap="none" spc="0" normalizeH="0" baseline="0" noProof="0">
                <a:ln>
                  <a:noFill/>
                </a:ln>
                <a:solidFill>
                  <a:sysClr val="windowText" lastClr="000000"/>
                </a:solidFill>
                <a:effectLst/>
                <a:uLnTx/>
                <a:uFillTx/>
              </a:endParaRPr>
            </a:p>
          </p:txBody>
        </p:sp>
        <p:sp>
          <p:nvSpPr>
            <p:cNvPr id="88" name="Line 24"/>
            <p:cNvSpPr>
              <a:spLocks noChangeShapeType="1"/>
            </p:cNvSpPr>
            <p:nvPr/>
          </p:nvSpPr>
          <p:spPr bwMode="auto">
            <a:xfrm>
              <a:off x="1152" y="2736"/>
              <a:ext cx="1" cy="240"/>
            </a:xfrm>
            <a:prstGeom prst="line">
              <a:avLst/>
            </a:prstGeom>
            <a:noFill/>
            <a:ln w="9525">
              <a:solidFill>
                <a:srgbClr val="000000"/>
              </a:solidFill>
              <a:round/>
              <a:headEnd/>
              <a:tailEnd type="triangle" w="med" len="me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CA" sz="1800" b="0" i="0" u="none" strike="noStrike" kern="0" cap="none" spc="0" normalizeH="0" baseline="0" noProof="0">
                <a:ln>
                  <a:noFill/>
                </a:ln>
                <a:solidFill>
                  <a:sysClr val="windowText" lastClr="000000"/>
                </a:solidFill>
                <a:effectLst/>
                <a:uLnTx/>
                <a:uFillTx/>
              </a:endParaRPr>
            </a:p>
          </p:txBody>
        </p:sp>
        <p:sp>
          <p:nvSpPr>
            <p:cNvPr id="89" name="Line 25"/>
            <p:cNvSpPr>
              <a:spLocks noChangeShapeType="1"/>
            </p:cNvSpPr>
            <p:nvPr/>
          </p:nvSpPr>
          <p:spPr bwMode="auto">
            <a:xfrm>
              <a:off x="1152" y="3216"/>
              <a:ext cx="1" cy="384"/>
            </a:xfrm>
            <a:prstGeom prst="line">
              <a:avLst/>
            </a:prstGeom>
            <a:noFill/>
            <a:ln w="9525">
              <a:solidFill>
                <a:srgbClr val="000000"/>
              </a:solidFill>
              <a:round/>
              <a:headEnd/>
              <a:tailEnd type="triangle" w="med" len="me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CA" sz="1800" b="0" i="0" u="none" strike="noStrike" kern="0" cap="none" spc="0" normalizeH="0" baseline="0" noProof="0">
                <a:ln>
                  <a:noFill/>
                </a:ln>
                <a:solidFill>
                  <a:sysClr val="windowText" lastClr="000000"/>
                </a:solidFill>
                <a:effectLst/>
                <a:uLnTx/>
                <a:uFillTx/>
              </a:endParaRPr>
            </a:p>
          </p:txBody>
        </p:sp>
        <p:sp>
          <p:nvSpPr>
            <p:cNvPr id="90" name="Line 26"/>
            <p:cNvSpPr>
              <a:spLocks noChangeShapeType="1"/>
            </p:cNvSpPr>
            <p:nvPr/>
          </p:nvSpPr>
          <p:spPr bwMode="auto">
            <a:xfrm>
              <a:off x="1968" y="2736"/>
              <a:ext cx="1" cy="288"/>
            </a:xfrm>
            <a:prstGeom prst="line">
              <a:avLst/>
            </a:prstGeom>
            <a:noFill/>
            <a:ln w="9525">
              <a:solidFill>
                <a:srgbClr val="000000"/>
              </a:solidFill>
              <a:round/>
              <a:headEnd/>
              <a:tailEnd type="triangle" w="med" len="me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CA" sz="1800" b="0" i="0" u="none" strike="noStrike" kern="0" cap="none" spc="0" normalizeH="0" baseline="0" noProof="0">
                <a:ln>
                  <a:noFill/>
                </a:ln>
                <a:solidFill>
                  <a:sysClr val="windowText" lastClr="000000"/>
                </a:solidFill>
                <a:effectLst/>
                <a:uLnTx/>
                <a:uFillTx/>
              </a:endParaRPr>
            </a:p>
          </p:txBody>
        </p:sp>
        <p:sp>
          <p:nvSpPr>
            <p:cNvPr id="91" name="Line 27"/>
            <p:cNvSpPr>
              <a:spLocks noChangeShapeType="1"/>
            </p:cNvSpPr>
            <p:nvPr/>
          </p:nvSpPr>
          <p:spPr bwMode="auto">
            <a:xfrm flipH="1">
              <a:off x="1296" y="3264"/>
              <a:ext cx="576" cy="384"/>
            </a:xfrm>
            <a:prstGeom prst="line">
              <a:avLst/>
            </a:prstGeom>
            <a:noFill/>
            <a:ln w="9525">
              <a:solidFill>
                <a:srgbClr val="000000"/>
              </a:solidFill>
              <a:round/>
              <a:headEnd/>
              <a:tailEnd type="triangle" w="med" len="me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CA" sz="1800" b="0" i="0" u="none" strike="noStrike" kern="0" cap="none" spc="0" normalizeH="0" baseline="0" noProof="0">
                <a:ln>
                  <a:noFill/>
                </a:ln>
                <a:solidFill>
                  <a:sysClr val="windowText" lastClr="000000"/>
                </a:solidFill>
                <a:effectLst/>
                <a:uLnTx/>
                <a:uFillTx/>
              </a:endParaRPr>
            </a:p>
          </p:txBody>
        </p:sp>
        <p:sp>
          <p:nvSpPr>
            <p:cNvPr id="92" name="Text Box 28"/>
            <p:cNvSpPr txBox="1">
              <a:spLocks noChangeArrowheads="1"/>
            </p:cNvSpPr>
            <p:nvPr/>
          </p:nvSpPr>
          <p:spPr bwMode="auto">
            <a:xfrm>
              <a:off x="1136" y="1776"/>
              <a:ext cx="213" cy="21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1" u="none" strike="noStrike" kern="0" cap="none" spc="0" normalizeH="0" baseline="0" noProof="0">
                  <a:ln>
                    <a:noFill/>
                  </a:ln>
                  <a:solidFill>
                    <a:srgbClr val="CC00CC"/>
                  </a:solidFill>
                  <a:effectLst/>
                  <a:uLnTx/>
                  <a:uFillTx/>
                  <a:ea typeface="굴림" charset="-127"/>
                  <a:cs typeface="굴림" charset="-127"/>
                </a:rPr>
                <a:t>9</a:t>
              </a:r>
            </a:p>
          </p:txBody>
        </p:sp>
        <p:sp>
          <p:nvSpPr>
            <p:cNvPr id="93" name="Text Box 29"/>
            <p:cNvSpPr txBox="1">
              <a:spLocks noChangeArrowheads="1"/>
            </p:cNvSpPr>
            <p:nvPr/>
          </p:nvSpPr>
          <p:spPr bwMode="auto">
            <a:xfrm>
              <a:off x="1952" y="2352"/>
              <a:ext cx="213" cy="21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1" u="none" strike="noStrike" kern="0" cap="none" spc="0" normalizeH="0" baseline="0" noProof="0">
                  <a:ln>
                    <a:noFill/>
                  </a:ln>
                  <a:solidFill>
                    <a:srgbClr val="CC00CC"/>
                  </a:solidFill>
                  <a:effectLst/>
                  <a:uLnTx/>
                  <a:uFillTx/>
                  <a:ea typeface="굴림" charset="-127"/>
                  <a:cs typeface="굴림" charset="-127"/>
                </a:rPr>
                <a:t>2</a:t>
              </a:r>
            </a:p>
          </p:txBody>
        </p:sp>
        <p:sp>
          <p:nvSpPr>
            <p:cNvPr id="94" name="Text Box 30"/>
            <p:cNvSpPr txBox="1">
              <a:spLocks noChangeArrowheads="1"/>
            </p:cNvSpPr>
            <p:nvPr/>
          </p:nvSpPr>
          <p:spPr bwMode="auto">
            <a:xfrm>
              <a:off x="1232" y="2976"/>
              <a:ext cx="213" cy="21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1" u="none" strike="noStrike" kern="0" cap="none" spc="0" normalizeH="0" baseline="0" noProof="0">
                  <a:ln>
                    <a:noFill/>
                  </a:ln>
                  <a:solidFill>
                    <a:srgbClr val="CC00CC"/>
                  </a:solidFill>
                  <a:effectLst/>
                  <a:uLnTx/>
                  <a:uFillTx/>
                  <a:ea typeface="굴림" charset="-127"/>
                  <a:cs typeface="굴림" charset="-127"/>
                </a:rPr>
                <a:t>3</a:t>
              </a:r>
            </a:p>
          </p:txBody>
        </p:sp>
        <p:sp>
          <p:nvSpPr>
            <p:cNvPr id="95" name="Text Box 31"/>
            <p:cNvSpPr txBox="1">
              <a:spLocks noChangeArrowheads="1"/>
            </p:cNvSpPr>
            <p:nvPr/>
          </p:nvSpPr>
          <p:spPr bwMode="auto">
            <a:xfrm>
              <a:off x="2096" y="2976"/>
              <a:ext cx="213" cy="21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1" u="none" strike="noStrike" kern="0" cap="none" spc="0" normalizeH="0" baseline="0" noProof="0">
                  <a:ln>
                    <a:noFill/>
                  </a:ln>
                  <a:solidFill>
                    <a:srgbClr val="CC00CC"/>
                  </a:solidFill>
                  <a:effectLst/>
                  <a:uLnTx/>
                  <a:uFillTx/>
                  <a:ea typeface="굴림" charset="-127"/>
                  <a:cs typeface="굴림" charset="-127"/>
                </a:rPr>
                <a:t>2</a:t>
              </a:r>
            </a:p>
          </p:txBody>
        </p:sp>
        <p:sp>
          <p:nvSpPr>
            <p:cNvPr id="96" name="Text Box 32"/>
            <p:cNvSpPr txBox="1">
              <a:spLocks noChangeArrowheads="1"/>
            </p:cNvSpPr>
            <p:nvPr/>
          </p:nvSpPr>
          <p:spPr bwMode="auto">
            <a:xfrm>
              <a:off x="1280" y="2448"/>
              <a:ext cx="213" cy="21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1" u="none" strike="noStrike" kern="0" cap="none" spc="0" normalizeH="0" baseline="0" noProof="0">
                  <a:ln>
                    <a:noFill/>
                  </a:ln>
                  <a:solidFill>
                    <a:srgbClr val="CC00CC"/>
                  </a:solidFill>
                  <a:effectLst/>
                  <a:uLnTx/>
                  <a:uFillTx/>
                  <a:ea typeface="굴림" charset="-127"/>
                  <a:cs typeface="굴림" charset="-127"/>
                </a:rPr>
                <a:t>2</a:t>
              </a:r>
            </a:p>
          </p:txBody>
        </p:sp>
        <p:sp>
          <p:nvSpPr>
            <p:cNvPr id="97" name="Text Box 33"/>
            <p:cNvSpPr txBox="1">
              <a:spLocks noChangeArrowheads="1"/>
            </p:cNvSpPr>
            <p:nvPr/>
          </p:nvSpPr>
          <p:spPr bwMode="auto">
            <a:xfrm>
              <a:off x="224" y="2448"/>
              <a:ext cx="213" cy="21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1" u="none" strike="noStrike" kern="0" cap="none" spc="0" normalizeH="0" baseline="0" noProof="0">
                  <a:ln>
                    <a:noFill/>
                  </a:ln>
                  <a:solidFill>
                    <a:srgbClr val="CC00CC"/>
                  </a:solidFill>
                  <a:effectLst/>
                  <a:uLnTx/>
                  <a:uFillTx/>
                  <a:ea typeface="굴림" charset="-127"/>
                  <a:cs typeface="굴림" charset="-127"/>
                </a:rPr>
                <a:t>5</a:t>
              </a:r>
            </a:p>
          </p:txBody>
        </p:sp>
        <p:sp>
          <p:nvSpPr>
            <p:cNvPr id="98" name="Text Box 34"/>
            <p:cNvSpPr txBox="1">
              <a:spLocks noChangeArrowheads="1"/>
            </p:cNvSpPr>
            <p:nvPr/>
          </p:nvSpPr>
          <p:spPr bwMode="auto">
            <a:xfrm>
              <a:off x="1232" y="3648"/>
              <a:ext cx="213" cy="21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1" u="none" strike="noStrike" kern="0" cap="none" spc="0" normalizeH="0" baseline="0" noProof="0">
                  <a:ln>
                    <a:noFill/>
                  </a:ln>
                  <a:solidFill>
                    <a:srgbClr val="CC00CC"/>
                  </a:solidFill>
                  <a:effectLst/>
                  <a:uLnTx/>
                  <a:uFillTx/>
                  <a:ea typeface="굴림" charset="-127"/>
                  <a:cs typeface="굴림" charset="-127"/>
                </a:rPr>
                <a:t>0</a:t>
              </a:r>
            </a:p>
          </p:txBody>
        </p:sp>
        <p:sp>
          <p:nvSpPr>
            <p:cNvPr id="99" name="Text Box 35"/>
            <p:cNvSpPr txBox="1">
              <a:spLocks noChangeArrowheads="1"/>
            </p:cNvSpPr>
            <p:nvPr/>
          </p:nvSpPr>
          <p:spPr bwMode="auto">
            <a:xfrm>
              <a:off x="719" y="2112"/>
              <a:ext cx="182" cy="21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0" u="none" strike="noStrike" kern="0" cap="none" spc="0" normalizeH="0" baseline="0" noProof="0">
                  <a:ln>
                    <a:noFill/>
                  </a:ln>
                  <a:solidFill>
                    <a:srgbClr val="3399FF"/>
                  </a:solidFill>
                  <a:effectLst/>
                  <a:uLnTx/>
                  <a:uFillTx/>
                  <a:ea typeface="굴림" charset="-127"/>
                  <a:cs typeface="굴림" charset="-127"/>
                </a:rPr>
                <a:t>2</a:t>
              </a:r>
            </a:p>
          </p:txBody>
        </p:sp>
        <p:sp>
          <p:nvSpPr>
            <p:cNvPr id="100" name="Text Box 36"/>
            <p:cNvSpPr txBox="1">
              <a:spLocks noChangeArrowheads="1"/>
            </p:cNvSpPr>
            <p:nvPr/>
          </p:nvSpPr>
          <p:spPr bwMode="auto">
            <a:xfrm>
              <a:off x="1535" y="2112"/>
              <a:ext cx="182" cy="21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0" u="none" strike="noStrike" kern="0" cap="none" spc="0" normalizeH="0" baseline="0" noProof="0">
                  <a:ln>
                    <a:noFill/>
                  </a:ln>
                  <a:solidFill>
                    <a:srgbClr val="3399FF"/>
                  </a:solidFill>
                  <a:effectLst/>
                  <a:uLnTx/>
                  <a:uFillTx/>
                  <a:ea typeface="굴림" charset="-127"/>
                  <a:cs typeface="굴림" charset="-127"/>
                </a:rPr>
                <a:t>3</a:t>
              </a:r>
            </a:p>
          </p:txBody>
        </p:sp>
        <p:sp>
          <p:nvSpPr>
            <p:cNvPr id="101" name="Text Box 37"/>
            <p:cNvSpPr txBox="1">
              <a:spLocks noChangeArrowheads="1"/>
            </p:cNvSpPr>
            <p:nvPr/>
          </p:nvSpPr>
          <p:spPr bwMode="auto">
            <a:xfrm>
              <a:off x="767" y="2448"/>
              <a:ext cx="182" cy="21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0" u="none" strike="noStrike" kern="0" cap="none" spc="0" normalizeH="0" baseline="0" noProof="0">
                  <a:ln>
                    <a:noFill/>
                  </a:ln>
                  <a:solidFill>
                    <a:srgbClr val="3399FF"/>
                  </a:solidFill>
                  <a:effectLst/>
                  <a:uLnTx/>
                  <a:uFillTx/>
                  <a:ea typeface="굴림" charset="-127"/>
                  <a:cs typeface="굴림" charset="-127"/>
                </a:rPr>
                <a:t>1</a:t>
              </a:r>
            </a:p>
          </p:txBody>
        </p:sp>
        <p:sp>
          <p:nvSpPr>
            <p:cNvPr id="102" name="Text Box 38"/>
            <p:cNvSpPr txBox="1">
              <a:spLocks noChangeArrowheads="1"/>
            </p:cNvSpPr>
            <p:nvPr/>
          </p:nvSpPr>
          <p:spPr bwMode="auto">
            <a:xfrm>
              <a:off x="719" y="2736"/>
              <a:ext cx="182" cy="21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0" u="none" strike="noStrike" kern="0" cap="none" spc="0" normalizeH="0" baseline="0" noProof="0">
                  <a:ln>
                    <a:noFill/>
                  </a:ln>
                  <a:solidFill>
                    <a:srgbClr val="3399FF"/>
                  </a:solidFill>
                  <a:effectLst/>
                  <a:uLnTx/>
                  <a:uFillTx/>
                  <a:ea typeface="굴림" charset="-127"/>
                  <a:cs typeface="굴림" charset="-127"/>
                </a:rPr>
                <a:t>1</a:t>
              </a:r>
            </a:p>
          </p:txBody>
        </p:sp>
        <p:sp>
          <p:nvSpPr>
            <p:cNvPr id="103" name="Text Box 39"/>
            <p:cNvSpPr txBox="1">
              <a:spLocks noChangeArrowheads="1"/>
            </p:cNvSpPr>
            <p:nvPr/>
          </p:nvSpPr>
          <p:spPr bwMode="auto">
            <a:xfrm>
              <a:off x="1967" y="2736"/>
              <a:ext cx="182" cy="21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0" u="none" strike="noStrike" kern="0" cap="none" spc="0" normalizeH="0" baseline="0" noProof="0">
                  <a:ln>
                    <a:noFill/>
                  </a:ln>
                  <a:solidFill>
                    <a:srgbClr val="3399FF"/>
                  </a:solidFill>
                  <a:effectLst/>
                  <a:uLnTx/>
                  <a:uFillTx/>
                  <a:ea typeface="굴림" charset="-127"/>
                  <a:cs typeface="굴림" charset="-127"/>
                </a:rPr>
                <a:t>7</a:t>
              </a:r>
            </a:p>
          </p:txBody>
        </p:sp>
        <p:sp>
          <p:nvSpPr>
            <p:cNvPr id="104" name="Text Box 40"/>
            <p:cNvSpPr txBox="1">
              <a:spLocks noChangeArrowheads="1"/>
            </p:cNvSpPr>
            <p:nvPr/>
          </p:nvSpPr>
          <p:spPr bwMode="auto">
            <a:xfrm>
              <a:off x="1151" y="2688"/>
              <a:ext cx="182" cy="21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0" u="none" strike="noStrike" kern="0" cap="none" spc="0" normalizeH="0" baseline="0" noProof="0">
                  <a:ln>
                    <a:noFill/>
                  </a:ln>
                  <a:solidFill>
                    <a:srgbClr val="3399FF"/>
                  </a:solidFill>
                  <a:effectLst/>
                  <a:uLnTx/>
                  <a:uFillTx/>
                  <a:ea typeface="굴림" charset="-127"/>
                  <a:cs typeface="굴림" charset="-127"/>
                </a:rPr>
                <a:t>2</a:t>
              </a:r>
            </a:p>
          </p:txBody>
        </p:sp>
        <p:sp>
          <p:nvSpPr>
            <p:cNvPr id="105" name="Text Box 41"/>
            <p:cNvSpPr txBox="1">
              <a:spLocks noChangeArrowheads="1"/>
            </p:cNvSpPr>
            <p:nvPr/>
          </p:nvSpPr>
          <p:spPr bwMode="auto">
            <a:xfrm>
              <a:off x="1151" y="3264"/>
              <a:ext cx="182" cy="21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0" u="none" strike="noStrike" kern="0" cap="none" spc="0" normalizeH="0" baseline="0" noProof="0">
                  <a:ln>
                    <a:noFill/>
                  </a:ln>
                  <a:solidFill>
                    <a:srgbClr val="3399FF"/>
                  </a:solidFill>
                  <a:effectLst/>
                  <a:uLnTx/>
                  <a:uFillTx/>
                  <a:ea typeface="굴림" charset="-127"/>
                  <a:cs typeface="굴림" charset="-127"/>
                </a:rPr>
                <a:t>4</a:t>
              </a:r>
            </a:p>
          </p:txBody>
        </p:sp>
        <p:sp>
          <p:nvSpPr>
            <p:cNvPr id="106" name="Text Box 42"/>
            <p:cNvSpPr txBox="1">
              <a:spLocks noChangeArrowheads="1"/>
            </p:cNvSpPr>
            <p:nvPr/>
          </p:nvSpPr>
          <p:spPr bwMode="auto">
            <a:xfrm>
              <a:off x="1535" y="3408"/>
              <a:ext cx="182" cy="21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0" u="none" strike="noStrike" kern="0" cap="none" spc="0" normalizeH="0" baseline="0" noProof="0">
                  <a:ln>
                    <a:noFill/>
                  </a:ln>
                  <a:solidFill>
                    <a:srgbClr val="3399FF"/>
                  </a:solidFill>
                  <a:effectLst/>
                  <a:uLnTx/>
                  <a:uFillTx/>
                  <a:ea typeface="굴림" charset="-127"/>
                  <a:cs typeface="굴림" charset="-127"/>
                </a:rPr>
                <a:t>4</a:t>
              </a:r>
            </a:p>
          </p:txBody>
        </p:sp>
        <p:sp>
          <p:nvSpPr>
            <p:cNvPr id="107" name="Text Box 43"/>
            <p:cNvSpPr txBox="1">
              <a:spLocks noChangeArrowheads="1"/>
            </p:cNvSpPr>
            <p:nvPr/>
          </p:nvSpPr>
          <p:spPr bwMode="auto">
            <a:xfrm>
              <a:off x="1151" y="2208"/>
              <a:ext cx="182" cy="21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0" u="none" strike="noStrike" kern="0" cap="none" spc="0" normalizeH="0" baseline="0" noProof="0">
                  <a:ln>
                    <a:noFill/>
                  </a:ln>
                  <a:solidFill>
                    <a:srgbClr val="3399FF"/>
                  </a:solidFill>
                  <a:effectLst/>
                  <a:uLnTx/>
                  <a:uFillTx/>
                  <a:ea typeface="굴림" charset="-127"/>
                  <a:cs typeface="굴림" charset="-127"/>
                </a:rPr>
                <a:t>4</a:t>
              </a:r>
            </a:p>
          </p:txBody>
        </p:sp>
        <p:sp>
          <p:nvSpPr>
            <p:cNvPr id="108" name="Text Box 44"/>
            <p:cNvSpPr txBox="1">
              <a:spLocks noChangeArrowheads="1"/>
            </p:cNvSpPr>
            <p:nvPr/>
          </p:nvSpPr>
          <p:spPr bwMode="auto">
            <a:xfrm>
              <a:off x="1536" y="1680"/>
              <a:ext cx="116" cy="288"/>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CA" sz="2400" b="0" i="0" u="none" strike="noStrike" kern="0" cap="none" spc="0" normalizeH="0" baseline="0" noProof="0">
                <a:ln>
                  <a:noFill/>
                </a:ln>
                <a:solidFill>
                  <a:sysClr val="windowText" lastClr="000000"/>
                </a:solidFill>
                <a:effectLst/>
                <a:uLnTx/>
                <a:uFillTx/>
                <a:ea typeface="굴림" charset="-127"/>
                <a:cs typeface="굴림" charset="-127"/>
              </a:endParaRPr>
            </a:p>
          </p:txBody>
        </p:sp>
        <p:sp>
          <p:nvSpPr>
            <p:cNvPr id="109" name="Text Box 45"/>
            <p:cNvSpPr txBox="1">
              <a:spLocks noChangeArrowheads="1"/>
            </p:cNvSpPr>
            <p:nvPr/>
          </p:nvSpPr>
          <p:spPr bwMode="auto">
            <a:xfrm>
              <a:off x="1578" y="1632"/>
              <a:ext cx="407" cy="213"/>
            </a:xfrm>
            <a:prstGeom prst="rect">
              <a:avLst/>
            </a:prstGeom>
            <a:solidFill>
              <a:srgbClr val="B2B2B2"/>
            </a:solidFill>
            <a:ln w="9525">
              <a:solidFill>
                <a:srgbClr val="000000"/>
              </a:solid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1" u="none" strike="noStrike" kern="0" cap="none" spc="0" normalizeH="0" baseline="0" noProof="0" dirty="0">
                  <a:ln>
                    <a:noFill/>
                  </a:ln>
                  <a:solidFill>
                    <a:srgbClr val="CC00CC"/>
                  </a:solidFill>
                  <a:effectLst/>
                  <a:uLnTx/>
                  <a:uFillTx/>
                  <a:ea typeface="굴림" charset="-127"/>
                  <a:cs typeface="굴림" charset="-127"/>
                </a:rPr>
                <a:t>h(n</a:t>
              </a:r>
              <a:r>
                <a:rPr kumimoji="0" lang="fr-CA" sz="1600" b="0" u="none" strike="noStrike" kern="0" cap="none" spc="0" normalizeH="0" baseline="-25000" noProof="0" dirty="0">
                  <a:ln>
                    <a:noFill/>
                  </a:ln>
                  <a:solidFill>
                    <a:srgbClr val="CC00CC"/>
                  </a:solidFill>
                  <a:effectLst/>
                  <a:uLnTx/>
                  <a:uFillTx/>
                  <a:ea typeface="굴림" charset="-127"/>
                  <a:cs typeface="굴림" charset="-127"/>
                </a:rPr>
                <a:t>0</a:t>
              </a:r>
              <a:r>
                <a:rPr kumimoji="0" lang="fr-CA" sz="1600" b="0" i="1" u="none" strike="noStrike" kern="0" cap="none" spc="0" normalizeH="0" baseline="0" noProof="0" dirty="0">
                  <a:ln>
                    <a:noFill/>
                  </a:ln>
                  <a:solidFill>
                    <a:srgbClr val="CC00CC"/>
                  </a:solidFill>
                  <a:effectLst/>
                  <a:uLnTx/>
                  <a:uFillTx/>
                  <a:ea typeface="굴림" charset="-127"/>
                  <a:cs typeface="굴림" charset="-127"/>
                </a:rPr>
                <a:t>)</a:t>
              </a:r>
            </a:p>
          </p:txBody>
        </p:sp>
        <p:sp>
          <p:nvSpPr>
            <p:cNvPr id="110" name="Line 46"/>
            <p:cNvSpPr>
              <a:spLocks noChangeShapeType="1"/>
            </p:cNvSpPr>
            <p:nvPr/>
          </p:nvSpPr>
          <p:spPr bwMode="auto">
            <a:xfrm flipH="1">
              <a:off x="1296" y="1776"/>
              <a:ext cx="288" cy="96"/>
            </a:xfrm>
            <a:prstGeom prst="line">
              <a:avLst/>
            </a:prstGeom>
            <a:noFill/>
            <a:ln w="9525">
              <a:solidFill>
                <a:srgbClr val="000000"/>
              </a:solidFill>
              <a:round/>
              <a:headEnd/>
              <a:tailEnd type="triangle" w="med" len="me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CA" sz="1800" b="0" i="0" u="none" strike="noStrike" kern="0" cap="none" spc="0" normalizeH="0" baseline="0" noProof="0">
                <a:ln>
                  <a:noFill/>
                </a:ln>
                <a:solidFill>
                  <a:sysClr val="windowText" lastClr="000000"/>
                </a:solidFill>
                <a:effectLst/>
                <a:uLnTx/>
                <a:uFillTx/>
              </a:endParaRPr>
            </a:p>
          </p:txBody>
        </p:sp>
        <p:sp>
          <p:nvSpPr>
            <p:cNvPr id="111" name="Text Box 47"/>
            <p:cNvSpPr txBox="1">
              <a:spLocks noChangeArrowheads="1"/>
            </p:cNvSpPr>
            <p:nvPr/>
          </p:nvSpPr>
          <p:spPr bwMode="auto">
            <a:xfrm>
              <a:off x="1880" y="1968"/>
              <a:ext cx="624" cy="218"/>
            </a:xfrm>
            <a:prstGeom prst="rect">
              <a:avLst/>
            </a:prstGeom>
            <a:solidFill>
              <a:srgbClr val="B2B2B2"/>
            </a:solidFill>
            <a:ln w="9525">
              <a:solidFill>
                <a:srgbClr val="000000"/>
              </a:solidFill>
              <a:miter lim="800000"/>
              <a:headEnd/>
              <a:tailEnd/>
            </a:ln>
          </p:spPr>
          <p:txBody>
            <a:bodyPr>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0" u="none" strike="noStrike" kern="0" cap="none" spc="0" normalizeH="0" baseline="0" noProof="0" dirty="0">
                  <a:ln>
                    <a:noFill/>
                  </a:ln>
                  <a:solidFill>
                    <a:srgbClr val="3399FF"/>
                  </a:solidFill>
                  <a:effectLst/>
                  <a:uLnTx/>
                  <a:uFillTx/>
                  <a:ea typeface="굴림" charset="-127"/>
                  <a:cs typeface="굴림" charset="-127"/>
                </a:rPr>
                <a:t>c(</a:t>
              </a:r>
              <a:r>
                <a:rPr kumimoji="0" lang="fr-CA" sz="1600" b="0" i="1" u="none" strike="noStrike" kern="0" cap="none" spc="0" normalizeH="0" baseline="0" noProof="0" dirty="0">
                  <a:ln>
                    <a:noFill/>
                  </a:ln>
                  <a:solidFill>
                    <a:srgbClr val="3399FF"/>
                  </a:solidFill>
                  <a:effectLst/>
                  <a:uLnTx/>
                  <a:uFillTx/>
                  <a:ea typeface="굴림" charset="-127"/>
                  <a:cs typeface="굴림" charset="-127"/>
                </a:rPr>
                <a:t>n</a:t>
              </a:r>
              <a:r>
                <a:rPr kumimoji="0" lang="fr-CA" sz="1600" b="0" i="0" u="none" strike="noStrike" kern="0" cap="none" spc="0" normalizeH="0" baseline="-25000" noProof="0" dirty="0">
                  <a:ln>
                    <a:noFill/>
                  </a:ln>
                  <a:solidFill>
                    <a:srgbClr val="3399FF"/>
                  </a:solidFill>
                  <a:effectLst/>
                  <a:uLnTx/>
                  <a:uFillTx/>
                  <a:ea typeface="굴림" charset="-127"/>
                  <a:cs typeface="굴림" charset="-127"/>
                </a:rPr>
                <a:t>0</a:t>
              </a:r>
              <a:r>
                <a:rPr kumimoji="0" lang="fr-CA" sz="1600" b="0" i="0" u="none" strike="noStrike" kern="0" cap="none" spc="0" normalizeH="0" baseline="0" noProof="0" dirty="0">
                  <a:ln>
                    <a:noFill/>
                  </a:ln>
                  <a:solidFill>
                    <a:srgbClr val="3399FF"/>
                  </a:solidFill>
                  <a:effectLst/>
                  <a:uLnTx/>
                  <a:uFillTx/>
                  <a:ea typeface="굴림" charset="-127"/>
                  <a:cs typeface="굴림" charset="-127"/>
                </a:rPr>
                <a:t>,</a:t>
              </a:r>
              <a:r>
                <a:rPr kumimoji="0" lang="fr-CA" sz="1600" b="0" i="1" u="none" strike="noStrike" kern="0" cap="none" spc="0" normalizeH="0" baseline="0" noProof="0" dirty="0">
                  <a:ln>
                    <a:noFill/>
                  </a:ln>
                  <a:solidFill>
                    <a:srgbClr val="3399FF"/>
                  </a:solidFill>
                  <a:effectLst/>
                  <a:uLnTx/>
                  <a:uFillTx/>
                  <a:ea typeface="굴림" charset="-127"/>
                  <a:cs typeface="굴림" charset="-127"/>
                </a:rPr>
                <a:t>n</a:t>
              </a:r>
              <a:r>
                <a:rPr kumimoji="0" lang="fr-CA" sz="1600" b="0" i="0" u="none" strike="noStrike" kern="0" cap="none" spc="0" normalizeH="0" baseline="-25000" noProof="0" dirty="0">
                  <a:ln>
                    <a:noFill/>
                  </a:ln>
                  <a:solidFill>
                    <a:srgbClr val="3399FF"/>
                  </a:solidFill>
                  <a:effectLst/>
                  <a:uLnTx/>
                  <a:uFillTx/>
                  <a:ea typeface="굴림" charset="-127"/>
                  <a:cs typeface="굴림" charset="-127"/>
                </a:rPr>
                <a:t>3</a:t>
              </a:r>
              <a:r>
                <a:rPr kumimoji="0" lang="fr-CA" sz="1600" b="0" i="0" u="none" strike="noStrike" kern="0" cap="none" spc="0" normalizeH="0" baseline="0" noProof="0" dirty="0">
                  <a:ln>
                    <a:noFill/>
                  </a:ln>
                  <a:solidFill>
                    <a:srgbClr val="3399FF"/>
                  </a:solidFill>
                  <a:effectLst/>
                  <a:uLnTx/>
                  <a:uFillTx/>
                  <a:ea typeface="굴림" charset="-127"/>
                  <a:cs typeface="굴림" charset="-127"/>
                </a:rPr>
                <a:t>)</a:t>
              </a:r>
            </a:p>
          </p:txBody>
        </p:sp>
        <p:sp>
          <p:nvSpPr>
            <p:cNvPr id="112" name="Line 48"/>
            <p:cNvSpPr>
              <a:spLocks noChangeShapeType="1"/>
            </p:cNvSpPr>
            <p:nvPr/>
          </p:nvSpPr>
          <p:spPr bwMode="auto">
            <a:xfrm flipH="1">
              <a:off x="1680" y="2112"/>
              <a:ext cx="192" cy="96"/>
            </a:xfrm>
            <a:prstGeom prst="line">
              <a:avLst/>
            </a:prstGeom>
            <a:noFill/>
            <a:ln w="9525">
              <a:solidFill>
                <a:srgbClr val="000000"/>
              </a:solidFill>
              <a:round/>
              <a:headEnd/>
              <a:tailEnd type="triangle" w="med" len="me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CA" sz="1800" b="0" i="0" u="none" strike="noStrike" kern="0" cap="none" spc="0" normalizeH="0" baseline="0" noProof="0">
                <a:ln>
                  <a:noFill/>
                </a:ln>
                <a:solidFill>
                  <a:sysClr val="windowText" lastClr="000000"/>
                </a:solidFill>
                <a:effectLst/>
                <a:uLnTx/>
                <a:uFillTx/>
              </a:endParaRPr>
            </a:p>
          </p:txBody>
        </p:sp>
      </p:grpSp>
      <p:sp>
        <p:nvSpPr>
          <p:cNvPr id="117" name="Text Box 54"/>
          <p:cNvSpPr txBox="1">
            <a:spLocks noChangeArrowheads="1"/>
          </p:cNvSpPr>
          <p:nvPr/>
        </p:nvSpPr>
        <p:spPr bwMode="auto">
          <a:xfrm>
            <a:off x="245538" y="2462213"/>
            <a:ext cx="3124200" cy="641350"/>
          </a:xfrm>
          <a:prstGeom prst="rect">
            <a:avLst/>
          </a:prstGeom>
          <a:noFill/>
          <a:ln w="9525">
            <a:noFill/>
            <a:miter lim="800000"/>
            <a:headEnd/>
            <a:tailEnd/>
          </a:ln>
        </p:spPr>
        <p:txBody>
          <a:bodyPr>
            <a:prstTxWarp prst="textNoShape">
              <a:avLst/>
            </a:prstTxWarp>
            <a:spAutoFit/>
          </a:bodyPr>
          <a:lstStyle/>
          <a:p>
            <a:r>
              <a:rPr lang="fr-CA" b="1" u="sng" dirty="0">
                <a:latin typeface="Calibri"/>
                <a:ea typeface="굴림" charset="-127"/>
                <a:cs typeface="Calibri"/>
              </a:rPr>
              <a:t>Contenu de </a:t>
            </a:r>
            <a:r>
              <a:rPr lang="fr-CA" b="1" i="1" u="sng" dirty="0">
                <a:latin typeface="Calibri"/>
                <a:ea typeface="굴림" charset="-127"/>
                <a:cs typeface="Calibri"/>
              </a:rPr>
              <a:t>open</a:t>
            </a:r>
            <a:r>
              <a:rPr lang="fr-CA" b="1" u="sng" dirty="0">
                <a:latin typeface="Calibri"/>
                <a:ea typeface="굴림" charset="-127"/>
                <a:cs typeface="Calibri"/>
              </a:rPr>
              <a:t> à chaque itération (état, f, parent)</a:t>
            </a:r>
            <a:r>
              <a:rPr lang="fr-FR" b="1" u="sng" dirty="0">
                <a:latin typeface="Calibri"/>
                <a:ea typeface="굴림" charset="-127"/>
                <a:cs typeface="Calibri"/>
              </a:rPr>
              <a:t> :</a:t>
            </a:r>
            <a:endParaRPr lang="fr-CA" b="1" u="sng" dirty="0">
              <a:latin typeface="Calibri"/>
              <a:ea typeface="굴림" charset="-127"/>
              <a:cs typeface="Calibri"/>
            </a:endParaRPr>
          </a:p>
        </p:txBody>
      </p:sp>
      <p:sp>
        <p:nvSpPr>
          <p:cNvPr id="125" name="Espace réservé de la date 124"/>
          <p:cNvSpPr>
            <a:spLocks noGrp="1"/>
          </p:cNvSpPr>
          <p:nvPr>
            <p:ph type="dt" sz="half" idx="10"/>
          </p:nvPr>
        </p:nvSpPr>
        <p:spPr/>
        <p:txBody>
          <a:bodyPr/>
          <a:lstStyle/>
          <a:p>
            <a:r>
              <a:rPr lang="fr-CA"/>
              <a:t>IFT615</a:t>
            </a:r>
          </a:p>
        </p:txBody>
      </p:sp>
      <p:sp>
        <p:nvSpPr>
          <p:cNvPr id="126" name="Espace réservé du numéro de diapositive 125"/>
          <p:cNvSpPr>
            <a:spLocks noGrp="1"/>
          </p:cNvSpPr>
          <p:nvPr>
            <p:ph type="sldNum" sz="quarter" idx="12"/>
          </p:nvPr>
        </p:nvSpPr>
        <p:spPr/>
        <p:txBody>
          <a:bodyPr/>
          <a:lstStyle/>
          <a:p>
            <a:fld id="{6955B7EA-E0F1-9E45-AF6A-7A9BD82D9F1F}" type="slidenum">
              <a:rPr lang="fr-CA" smtClean="0">
                <a:latin typeface="Calibri"/>
                <a:cs typeface="Calibri"/>
              </a:rPr>
              <a:pPr/>
              <a:t>21</a:t>
            </a:fld>
            <a:endParaRPr lang="fr-CA">
              <a:latin typeface="Calibri"/>
              <a:cs typeface="Calibri"/>
            </a:endParaRPr>
          </a:p>
        </p:txBody>
      </p:sp>
      <p:sp>
        <p:nvSpPr>
          <p:cNvPr id="127" name="Espace réservé du pied de page 126"/>
          <p:cNvSpPr>
            <a:spLocks noGrp="1"/>
          </p:cNvSpPr>
          <p:nvPr>
            <p:ph type="ftr" sz="quarter" idx="11"/>
          </p:nvPr>
        </p:nvSpPr>
        <p:spPr/>
        <p:txBody>
          <a:bodyPr/>
          <a:lstStyle/>
          <a:p>
            <a:r>
              <a:rPr lang="de-DE" dirty="0"/>
              <a:t>Froduald Kabanza</a:t>
            </a:r>
            <a:endParaRPr lang="fr-CA" dirty="0"/>
          </a:p>
        </p:txBody>
      </p:sp>
      <p:grpSp>
        <p:nvGrpSpPr>
          <p:cNvPr id="4" name="Grouper 3"/>
          <p:cNvGrpSpPr/>
          <p:nvPr/>
        </p:nvGrpSpPr>
        <p:grpSpPr>
          <a:xfrm>
            <a:off x="272965" y="3171826"/>
            <a:ext cx="6526932" cy="375078"/>
            <a:chOff x="272965" y="3171826"/>
            <a:chExt cx="6526932" cy="375078"/>
          </a:xfrm>
        </p:grpSpPr>
        <p:sp>
          <p:nvSpPr>
            <p:cNvPr id="114" name="Text Box 51"/>
            <p:cNvSpPr txBox="1">
              <a:spLocks noChangeArrowheads="1"/>
            </p:cNvSpPr>
            <p:nvPr/>
          </p:nvSpPr>
          <p:spPr bwMode="auto">
            <a:xfrm>
              <a:off x="272965" y="3171826"/>
              <a:ext cx="3441700" cy="366712"/>
            </a:xfrm>
            <a:prstGeom prst="rect">
              <a:avLst/>
            </a:prstGeom>
            <a:noFill/>
            <a:ln w="9525">
              <a:noFill/>
              <a:miter lim="800000"/>
              <a:headEnd/>
              <a:tailEnd/>
            </a:ln>
          </p:spPr>
          <p:txBody>
            <a:bodyPr>
              <a:prstTxWarp prst="textNoShape">
                <a:avLst/>
              </a:prstTxWarp>
              <a:spAutoFit/>
            </a:bodyPr>
            <a:lstStyle/>
            <a:p>
              <a:pPr marL="457200" indent="-457200"/>
              <a:r>
                <a:rPr lang="fr-CA" dirty="0">
                  <a:latin typeface="Calibri"/>
                  <a:ea typeface="굴림" charset="-127"/>
                  <a:cs typeface="Calibri"/>
                </a:rPr>
                <a:t>1. (</a:t>
              </a:r>
              <a:r>
                <a:rPr lang="fr-FR" i="1" dirty="0">
                  <a:latin typeface="Calibri"/>
                  <a:ea typeface="굴림" charset="-127"/>
                  <a:cs typeface="Calibri"/>
                </a:rPr>
                <a:t>n</a:t>
              </a:r>
              <a:r>
                <a:rPr lang="fr-CA" baseline="-25000" dirty="0">
                  <a:latin typeface="Calibri"/>
                  <a:ea typeface="굴림" charset="-127"/>
                  <a:cs typeface="Calibri"/>
                </a:rPr>
                <a:t>0</a:t>
              </a:r>
              <a:r>
                <a:rPr lang="fr-CA" dirty="0">
                  <a:latin typeface="Calibri"/>
                  <a:ea typeface="굴림" charset="-127"/>
                  <a:cs typeface="Calibri"/>
                </a:rPr>
                <a:t>, 9, </a:t>
              </a:r>
              <a:r>
                <a:rPr lang="fr-CA" dirty="0" err="1">
                  <a:latin typeface="Calibri"/>
                  <a:ea typeface="굴림" charset="-127"/>
                  <a:cs typeface="Calibri"/>
                </a:rPr>
                <a:t>void</a:t>
              </a:r>
              <a:r>
                <a:rPr lang="fr-CA" dirty="0">
                  <a:latin typeface="Calibri"/>
                  <a:ea typeface="굴림" charset="-127"/>
                  <a:cs typeface="Calibri"/>
                </a:rPr>
                <a:t>)</a:t>
              </a:r>
            </a:p>
          </p:txBody>
        </p:sp>
        <p:sp>
          <p:nvSpPr>
            <p:cNvPr id="128" name="Text Box 51"/>
            <p:cNvSpPr txBox="1">
              <a:spLocks noChangeArrowheads="1"/>
            </p:cNvSpPr>
            <p:nvPr/>
          </p:nvSpPr>
          <p:spPr bwMode="auto">
            <a:xfrm>
              <a:off x="3358197" y="3180192"/>
              <a:ext cx="3441700" cy="366712"/>
            </a:xfrm>
            <a:prstGeom prst="rect">
              <a:avLst/>
            </a:prstGeom>
            <a:noFill/>
            <a:ln w="9525">
              <a:noFill/>
              <a:miter lim="800000"/>
              <a:headEnd/>
              <a:tailEnd/>
            </a:ln>
          </p:spPr>
          <p:txBody>
            <a:bodyPr>
              <a:prstTxWarp prst="textNoShape">
                <a:avLst/>
              </a:prstTxWarp>
              <a:spAutoFit/>
            </a:bodyPr>
            <a:lstStyle/>
            <a:p>
              <a:pPr marL="457200" indent="-457200"/>
              <a:r>
                <a:rPr lang="fr-CA" dirty="0">
                  <a:latin typeface="Calibri"/>
                  <a:ea typeface="굴림" charset="-127"/>
                  <a:cs typeface="Calibri"/>
                </a:rPr>
                <a:t>1.  Vide</a:t>
              </a:r>
            </a:p>
          </p:txBody>
        </p:sp>
      </p:grpSp>
      <p:grpSp>
        <p:nvGrpSpPr>
          <p:cNvPr id="5" name="Grouper 4"/>
          <p:cNvGrpSpPr/>
          <p:nvPr/>
        </p:nvGrpSpPr>
        <p:grpSpPr>
          <a:xfrm>
            <a:off x="253915" y="3541713"/>
            <a:ext cx="6418982" cy="377698"/>
            <a:chOff x="253915" y="3541713"/>
            <a:chExt cx="6418982" cy="377698"/>
          </a:xfrm>
        </p:grpSpPr>
        <p:sp>
          <p:nvSpPr>
            <p:cNvPr id="118" name="Rectangle 56"/>
            <p:cNvSpPr>
              <a:spLocks noChangeArrowheads="1"/>
            </p:cNvSpPr>
            <p:nvPr/>
          </p:nvSpPr>
          <p:spPr bwMode="auto">
            <a:xfrm>
              <a:off x="253915" y="3541713"/>
              <a:ext cx="3333750" cy="366713"/>
            </a:xfrm>
            <a:prstGeom prst="rect">
              <a:avLst/>
            </a:prstGeom>
            <a:noFill/>
            <a:ln w="12700">
              <a:noFill/>
              <a:miter lim="800000"/>
              <a:headEnd/>
              <a:tailEnd/>
            </a:ln>
          </p:spPr>
          <p:txBody>
            <a:bodyPr>
              <a:prstTxWarp prst="textNoShape">
                <a:avLst/>
              </a:prstTxWarp>
              <a:spAutoFit/>
            </a:bodyPr>
            <a:lstStyle/>
            <a:p>
              <a:pPr marL="457200" marR="0" lvl="0" indent="-457200" defTabSz="914400" eaLnBrk="1" fontAlgn="auto" latinLnBrk="0" hangingPunct="1">
                <a:lnSpc>
                  <a:spcPct val="100000"/>
                </a:lnSpc>
                <a:spcBef>
                  <a:spcPts val="0"/>
                </a:spcBef>
                <a:spcAft>
                  <a:spcPts val="0"/>
                </a:spcAft>
                <a:buClrTx/>
                <a:buSzTx/>
                <a:buFontTx/>
                <a:buNone/>
                <a:tabLst/>
                <a:defRPr/>
              </a:pPr>
              <a:r>
                <a:rPr kumimoji="0" lang="fr-CA" sz="1800" b="0" i="0" u="none" strike="noStrike" kern="0" cap="none" spc="0" normalizeH="0" baseline="0" noProof="0" dirty="0">
                  <a:ln>
                    <a:noFill/>
                  </a:ln>
                  <a:solidFill>
                    <a:sysClr val="windowText" lastClr="000000"/>
                  </a:solidFill>
                  <a:effectLst/>
                  <a:uLnTx/>
                  <a:uFillTx/>
                  <a:latin typeface="Calibri"/>
                  <a:cs typeface="Calibri"/>
                </a:rPr>
                <a:t>2. </a:t>
              </a:r>
              <a:r>
                <a:rPr kumimoji="0" lang="fr-CA" sz="1800" b="1" i="0" u="none" strike="noStrike" kern="0" cap="none" spc="0" normalizeH="0" baseline="0" noProof="0" dirty="0">
                  <a:ln>
                    <a:noFill/>
                  </a:ln>
                  <a:solidFill>
                    <a:sysClr val="windowText" lastClr="000000"/>
                  </a:solidFill>
                  <a:effectLst/>
                  <a:uLnTx/>
                  <a:uFillTx/>
                  <a:latin typeface="Calibri"/>
                  <a:cs typeface="Calibri"/>
                </a:rPr>
                <a:t>(</a:t>
              </a:r>
              <a:r>
                <a:rPr kumimoji="0" lang="fr-FR" sz="1800" b="1" i="1" u="none" strike="noStrike" kern="0" cap="none" spc="0" normalizeH="0" baseline="0" noProof="0" dirty="0">
                  <a:ln>
                    <a:noFill/>
                  </a:ln>
                  <a:solidFill>
                    <a:sysClr val="windowText" lastClr="000000"/>
                  </a:solidFill>
                  <a:effectLst/>
                  <a:uLnTx/>
                  <a:uFillTx/>
                  <a:latin typeface="Calibri"/>
                  <a:cs typeface="Calibri"/>
                </a:rPr>
                <a:t>n</a:t>
              </a:r>
              <a:r>
                <a:rPr kumimoji="0" lang="fr-CA" sz="1800" b="1" i="0" u="none" strike="noStrike" kern="0" cap="none" spc="0" normalizeH="0" baseline="-25000" noProof="0" dirty="0">
                  <a:ln>
                    <a:noFill/>
                  </a:ln>
                  <a:solidFill>
                    <a:sysClr val="windowText" lastClr="000000"/>
                  </a:solidFill>
                  <a:effectLst/>
                  <a:uLnTx/>
                  <a:uFillTx/>
                  <a:latin typeface="Calibri"/>
                  <a:cs typeface="Calibri"/>
                </a:rPr>
                <a:t>1</a:t>
              </a:r>
              <a:r>
                <a:rPr kumimoji="0" lang="fr-CA" sz="1800" b="1" i="0" u="none" strike="noStrike" kern="0" cap="none" spc="0" normalizeH="0" baseline="0" noProof="0" dirty="0">
                  <a:ln>
                    <a:noFill/>
                  </a:ln>
                  <a:solidFill>
                    <a:sysClr val="windowText" lastClr="000000"/>
                  </a:solidFill>
                  <a:effectLst/>
                  <a:uLnTx/>
                  <a:uFillTx/>
                  <a:latin typeface="Calibri"/>
                  <a:cs typeface="Calibri"/>
                </a:rPr>
                <a:t>,5,</a:t>
              </a:r>
              <a:r>
                <a:rPr kumimoji="0" lang="fr-FR" sz="1800" b="1" i="1" u="none" strike="noStrike" kern="0" cap="none" spc="0" normalizeH="0" baseline="0" noProof="0" dirty="0">
                  <a:ln>
                    <a:noFill/>
                  </a:ln>
                  <a:solidFill>
                    <a:sysClr val="windowText" lastClr="000000"/>
                  </a:solidFill>
                  <a:effectLst/>
                  <a:uLnTx/>
                  <a:uFillTx/>
                  <a:latin typeface="Calibri"/>
                  <a:cs typeface="Calibri"/>
                </a:rPr>
                <a:t>n</a:t>
              </a:r>
              <a:r>
                <a:rPr kumimoji="0" lang="fr-CA" sz="1800" b="1" i="0" u="none" strike="noStrike" kern="0" cap="none" spc="0" normalizeH="0" baseline="-25000" noProof="0" dirty="0">
                  <a:ln>
                    <a:noFill/>
                  </a:ln>
                  <a:solidFill>
                    <a:sysClr val="windowText" lastClr="000000"/>
                  </a:solidFill>
                  <a:effectLst/>
                  <a:uLnTx/>
                  <a:uFillTx/>
                  <a:latin typeface="Calibri"/>
                  <a:cs typeface="Calibri"/>
                </a:rPr>
                <a:t>0</a:t>
              </a:r>
              <a:r>
                <a:rPr kumimoji="0" lang="fr-CA" sz="1800" b="1" i="0" u="none" strike="noStrike" kern="0" cap="none" spc="0" normalizeH="0" baseline="0" noProof="0" dirty="0">
                  <a:ln>
                    <a:noFill/>
                  </a:ln>
                  <a:solidFill>
                    <a:sysClr val="windowText" lastClr="000000"/>
                  </a:solidFill>
                  <a:effectLst/>
                  <a:uLnTx/>
                  <a:uFillTx/>
                  <a:latin typeface="Calibri"/>
                  <a:cs typeface="Calibri"/>
                </a:rPr>
                <a:t>), (</a:t>
              </a:r>
              <a:r>
                <a:rPr kumimoji="0" lang="fr-FR" sz="1800" b="1" i="1" u="none" strike="noStrike" kern="0" cap="none" spc="0" normalizeH="0" baseline="0" noProof="0" dirty="0">
                  <a:ln>
                    <a:noFill/>
                  </a:ln>
                  <a:solidFill>
                    <a:sysClr val="windowText" lastClr="000000"/>
                  </a:solidFill>
                  <a:effectLst/>
                  <a:uLnTx/>
                  <a:uFillTx/>
                  <a:latin typeface="Calibri"/>
                  <a:cs typeface="Calibri"/>
                </a:rPr>
                <a:t>n</a:t>
              </a:r>
              <a:r>
                <a:rPr kumimoji="0" lang="fr-CA" sz="1800" b="1" i="0" u="none" strike="noStrike" kern="0" cap="none" spc="0" normalizeH="0" baseline="-25000" noProof="0" dirty="0">
                  <a:ln>
                    <a:noFill/>
                  </a:ln>
                  <a:solidFill>
                    <a:sysClr val="windowText" lastClr="000000"/>
                  </a:solidFill>
                  <a:effectLst/>
                  <a:uLnTx/>
                  <a:uFillTx/>
                  <a:latin typeface="Calibri"/>
                  <a:cs typeface="Calibri"/>
                </a:rPr>
                <a:t>2</a:t>
              </a:r>
              <a:r>
                <a:rPr kumimoji="0" lang="fr-CA" sz="1800" b="1" i="0" u="none" strike="noStrike" kern="0" cap="none" spc="0" normalizeH="0" baseline="0" noProof="0" dirty="0">
                  <a:ln>
                    <a:noFill/>
                  </a:ln>
                  <a:solidFill>
                    <a:sysClr val="windowText" lastClr="000000"/>
                  </a:solidFill>
                  <a:effectLst/>
                  <a:uLnTx/>
                  <a:uFillTx/>
                  <a:latin typeface="Calibri"/>
                  <a:cs typeface="Calibri"/>
                </a:rPr>
                <a:t>,6,</a:t>
              </a:r>
              <a:r>
                <a:rPr kumimoji="0" lang="fr-FR" sz="1800" b="1" i="1" u="none" strike="noStrike" kern="0" cap="none" spc="0" normalizeH="0" baseline="0" noProof="0" dirty="0">
                  <a:ln>
                    <a:noFill/>
                  </a:ln>
                  <a:solidFill>
                    <a:sysClr val="windowText" lastClr="000000"/>
                  </a:solidFill>
                  <a:effectLst/>
                  <a:uLnTx/>
                  <a:uFillTx/>
                  <a:latin typeface="Calibri"/>
                  <a:cs typeface="Calibri"/>
                </a:rPr>
                <a:t>n</a:t>
              </a:r>
              <a:r>
                <a:rPr kumimoji="0" lang="fr-CA" sz="1800" b="1" i="0" u="none" strike="noStrike" kern="0" cap="none" spc="0" normalizeH="0" baseline="-25000" noProof="0" dirty="0">
                  <a:ln>
                    <a:noFill/>
                  </a:ln>
                  <a:solidFill>
                    <a:sysClr val="windowText" lastClr="000000"/>
                  </a:solidFill>
                  <a:effectLst/>
                  <a:uLnTx/>
                  <a:uFillTx/>
                  <a:latin typeface="Calibri"/>
                  <a:cs typeface="Calibri"/>
                </a:rPr>
                <a:t>0</a:t>
              </a:r>
              <a:r>
                <a:rPr kumimoji="0" lang="fr-CA" sz="1800" b="1" i="0" u="none" strike="noStrike" kern="0" cap="none" spc="0" normalizeH="0" baseline="0" noProof="0" dirty="0">
                  <a:ln>
                    <a:noFill/>
                  </a:ln>
                  <a:solidFill>
                    <a:sysClr val="windowText" lastClr="000000"/>
                  </a:solidFill>
                  <a:effectLst/>
                  <a:uLnTx/>
                  <a:uFillTx/>
                  <a:latin typeface="Calibri"/>
                  <a:cs typeface="Calibri"/>
                </a:rPr>
                <a:t>), (</a:t>
              </a:r>
              <a:r>
                <a:rPr kumimoji="0" lang="fr-FR" sz="1800" b="1" i="1" u="none" strike="noStrike" kern="0" cap="none" spc="0" normalizeH="0" baseline="0" noProof="0" dirty="0">
                  <a:ln>
                    <a:noFill/>
                  </a:ln>
                  <a:solidFill>
                    <a:sysClr val="windowText" lastClr="000000"/>
                  </a:solidFill>
                  <a:effectLst/>
                  <a:uLnTx/>
                  <a:uFillTx/>
                  <a:latin typeface="Calibri"/>
                  <a:cs typeface="Calibri"/>
                </a:rPr>
                <a:t>n</a:t>
              </a:r>
              <a:r>
                <a:rPr kumimoji="0" lang="fr-CA" sz="1800" b="1" i="0" u="none" strike="noStrike" kern="0" cap="none" spc="0" normalizeH="0" baseline="-25000" noProof="0" dirty="0">
                  <a:ln>
                    <a:noFill/>
                  </a:ln>
                  <a:solidFill>
                    <a:sysClr val="windowText" lastClr="000000"/>
                  </a:solidFill>
                  <a:effectLst/>
                  <a:uLnTx/>
                  <a:uFillTx/>
                  <a:latin typeface="Calibri"/>
                  <a:cs typeface="Calibri"/>
                </a:rPr>
                <a:t>3</a:t>
              </a:r>
              <a:r>
                <a:rPr kumimoji="0" lang="fr-CA" sz="1800" b="1" i="0" u="none" strike="noStrike" kern="0" cap="none" spc="0" normalizeH="0" baseline="0" noProof="0" dirty="0">
                  <a:ln>
                    <a:noFill/>
                  </a:ln>
                  <a:solidFill>
                    <a:sysClr val="windowText" lastClr="000000"/>
                  </a:solidFill>
                  <a:effectLst/>
                  <a:uLnTx/>
                  <a:uFillTx/>
                  <a:latin typeface="Calibri"/>
                  <a:cs typeface="Calibri"/>
                </a:rPr>
                <a:t>,7,</a:t>
              </a:r>
              <a:r>
                <a:rPr kumimoji="0" lang="fr-FR" sz="1800" b="1" i="1" u="none" strike="noStrike" kern="0" cap="none" spc="0" normalizeH="0" baseline="0" noProof="0" dirty="0">
                  <a:ln>
                    <a:noFill/>
                  </a:ln>
                  <a:solidFill>
                    <a:sysClr val="windowText" lastClr="000000"/>
                  </a:solidFill>
                  <a:effectLst/>
                  <a:uLnTx/>
                  <a:uFillTx/>
                  <a:latin typeface="Calibri"/>
                  <a:cs typeface="Calibri"/>
                </a:rPr>
                <a:t>n</a:t>
              </a:r>
              <a:r>
                <a:rPr kumimoji="0" lang="fr-CA" sz="1800" b="1" i="0" u="none" strike="noStrike" kern="0" cap="none" spc="0" normalizeH="0" baseline="-25000" noProof="0" dirty="0">
                  <a:ln>
                    <a:noFill/>
                  </a:ln>
                  <a:solidFill>
                    <a:sysClr val="windowText" lastClr="000000"/>
                  </a:solidFill>
                  <a:effectLst/>
                  <a:uLnTx/>
                  <a:uFillTx/>
                  <a:latin typeface="Calibri"/>
                  <a:cs typeface="Calibri"/>
                </a:rPr>
                <a:t>0</a:t>
              </a:r>
              <a:r>
                <a:rPr kumimoji="0" lang="fr-CA" sz="1800" b="1" i="0" u="none" strike="noStrike" kern="0" cap="none" spc="0" normalizeH="0" baseline="0" noProof="0" dirty="0">
                  <a:ln>
                    <a:noFill/>
                  </a:ln>
                  <a:solidFill>
                    <a:sysClr val="windowText" lastClr="000000"/>
                  </a:solidFill>
                  <a:effectLst/>
                  <a:uLnTx/>
                  <a:uFillTx/>
                  <a:latin typeface="Calibri"/>
                  <a:cs typeface="Calibri"/>
                </a:rPr>
                <a:t>)</a:t>
              </a:r>
            </a:p>
          </p:txBody>
        </p:sp>
        <p:sp>
          <p:nvSpPr>
            <p:cNvPr id="129" name="Rectangle 56"/>
            <p:cNvSpPr>
              <a:spLocks noChangeArrowheads="1"/>
            </p:cNvSpPr>
            <p:nvPr/>
          </p:nvSpPr>
          <p:spPr bwMode="auto">
            <a:xfrm>
              <a:off x="3339147" y="3550079"/>
              <a:ext cx="3333750" cy="369332"/>
            </a:xfrm>
            <a:prstGeom prst="rect">
              <a:avLst/>
            </a:prstGeom>
            <a:noFill/>
            <a:ln w="12700">
              <a:noFill/>
              <a:miter lim="800000"/>
              <a:headEnd/>
              <a:tailEnd/>
            </a:ln>
          </p:spPr>
          <p:txBody>
            <a:bodyPr>
              <a:prstTxWarp prst="textNoShape">
                <a:avLst/>
              </a:prstTxWarp>
              <a:spAutoFit/>
            </a:bodyPr>
            <a:lstStyle/>
            <a:p>
              <a:pPr marL="457200" indent="-457200" defTabSz="914400">
                <a:defRPr/>
              </a:pPr>
              <a:r>
                <a:rPr kumimoji="0" lang="fr-CA" sz="1800" b="0" i="0" u="none" strike="noStrike" kern="0" cap="none" spc="0" normalizeH="0" baseline="0" noProof="0" dirty="0">
                  <a:ln>
                    <a:noFill/>
                  </a:ln>
                  <a:solidFill>
                    <a:sysClr val="windowText" lastClr="000000"/>
                  </a:solidFill>
                  <a:effectLst/>
                  <a:uLnTx/>
                  <a:uFillTx/>
                  <a:latin typeface="Calibri"/>
                  <a:cs typeface="Calibri"/>
                </a:rPr>
                <a:t>2.</a:t>
              </a:r>
              <a:r>
                <a:rPr kumimoji="0" lang="fr-CA" sz="1800" b="0" i="0" u="none" strike="noStrike" kern="0" cap="none" spc="0" normalizeH="0" noProof="0" dirty="0">
                  <a:ln>
                    <a:noFill/>
                  </a:ln>
                  <a:solidFill>
                    <a:sysClr val="windowText" lastClr="000000"/>
                  </a:solidFill>
                  <a:effectLst/>
                  <a:uLnTx/>
                  <a:uFillTx/>
                  <a:latin typeface="Calibri"/>
                  <a:cs typeface="Calibri"/>
                </a:rPr>
                <a:t> </a:t>
              </a:r>
              <a:r>
                <a:rPr lang="fr-CA" dirty="0">
                  <a:ea typeface="굴림" charset="-127"/>
                  <a:cs typeface="Calibri"/>
                </a:rPr>
                <a:t>(</a:t>
              </a:r>
              <a:r>
                <a:rPr lang="fr-FR" i="1" dirty="0">
                  <a:ea typeface="굴림" charset="-127"/>
                  <a:cs typeface="Calibri"/>
                </a:rPr>
                <a:t>n</a:t>
              </a:r>
              <a:r>
                <a:rPr lang="fr-CA" baseline="-25000" dirty="0">
                  <a:ea typeface="굴림" charset="-127"/>
                  <a:cs typeface="Calibri"/>
                </a:rPr>
                <a:t>0</a:t>
              </a:r>
              <a:r>
                <a:rPr lang="fr-CA" dirty="0">
                  <a:ea typeface="굴림" charset="-127"/>
                  <a:cs typeface="Calibri"/>
                </a:rPr>
                <a:t>, 9, </a:t>
              </a:r>
              <a:r>
                <a:rPr lang="fr-CA" dirty="0" err="1">
                  <a:ea typeface="굴림" charset="-127"/>
                  <a:cs typeface="Calibri"/>
                </a:rPr>
                <a:t>void</a:t>
              </a:r>
              <a:r>
                <a:rPr lang="fr-CA" dirty="0">
                  <a:ea typeface="굴림" charset="-127"/>
                  <a:cs typeface="Calibri"/>
                </a:rPr>
                <a:t>)</a:t>
              </a:r>
            </a:p>
          </p:txBody>
        </p:sp>
      </p:grpSp>
      <p:grpSp>
        <p:nvGrpSpPr>
          <p:cNvPr id="6" name="Grouper 5"/>
          <p:cNvGrpSpPr/>
          <p:nvPr/>
        </p:nvGrpSpPr>
        <p:grpSpPr>
          <a:xfrm>
            <a:off x="253915" y="3849688"/>
            <a:ext cx="6638057" cy="377698"/>
            <a:chOff x="253915" y="3849688"/>
            <a:chExt cx="6638057" cy="377698"/>
          </a:xfrm>
        </p:grpSpPr>
        <p:sp>
          <p:nvSpPr>
            <p:cNvPr id="119" name="Rectangle 57"/>
            <p:cNvSpPr>
              <a:spLocks noChangeArrowheads="1"/>
            </p:cNvSpPr>
            <p:nvPr/>
          </p:nvSpPr>
          <p:spPr bwMode="auto">
            <a:xfrm>
              <a:off x="253915" y="3849688"/>
              <a:ext cx="3552825" cy="366713"/>
            </a:xfrm>
            <a:prstGeom prst="rect">
              <a:avLst/>
            </a:prstGeom>
            <a:noFill/>
            <a:ln w="12700">
              <a:noFill/>
              <a:miter lim="800000"/>
              <a:headEnd/>
              <a:tailEnd/>
            </a:ln>
          </p:spPr>
          <p:txBody>
            <a:bodyPr>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CA" sz="1800" b="0" i="0" u="none" strike="noStrike" kern="0" cap="none" spc="0" normalizeH="0" baseline="0" noProof="0" dirty="0">
                  <a:ln>
                    <a:noFill/>
                  </a:ln>
                  <a:solidFill>
                    <a:sysClr val="windowText" lastClr="000000"/>
                  </a:solidFill>
                  <a:effectLst/>
                  <a:uLnTx/>
                  <a:uFillTx/>
                  <a:latin typeface="Calibri"/>
                  <a:cs typeface="Calibri"/>
                </a:rPr>
                <a:t>3. (</a:t>
              </a:r>
              <a:r>
                <a:rPr kumimoji="0" lang="fr-FR" sz="1800" b="0" i="1" u="none" strike="noStrike" kern="0" cap="none" spc="0" normalizeH="0" baseline="0" noProof="0" dirty="0">
                  <a:ln>
                    <a:noFill/>
                  </a:ln>
                  <a:solidFill>
                    <a:sysClr val="windowText" lastClr="000000"/>
                  </a:solidFill>
                  <a:effectLst/>
                  <a:uLnTx/>
                  <a:uFillTx/>
                  <a:latin typeface="Calibri"/>
                  <a:cs typeface="Calibri"/>
                </a:rPr>
                <a:t>n</a:t>
              </a:r>
              <a:r>
                <a:rPr kumimoji="0" lang="fr-CA" sz="1800" b="0" i="0" u="none" strike="noStrike" kern="0" cap="none" spc="0" normalizeH="0" baseline="-25000" noProof="0" dirty="0">
                  <a:ln>
                    <a:noFill/>
                  </a:ln>
                  <a:solidFill>
                    <a:sysClr val="windowText" lastClr="000000"/>
                  </a:solidFill>
                  <a:effectLst/>
                  <a:uLnTx/>
                  <a:uFillTx/>
                  <a:latin typeface="Calibri"/>
                  <a:cs typeface="Calibri"/>
                </a:rPr>
                <a:t>2</a:t>
              </a:r>
              <a:r>
                <a:rPr kumimoji="0" lang="fr-CA" sz="1800" b="0" i="0" u="none" strike="noStrike" kern="0" cap="none" spc="0" normalizeH="0" baseline="0" noProof="0" dirty="0">
                  <a:ln>
                    <a:noFill/>
                  </a:ln>
                  <a:solidFill>
                    <a:sysClr val="windowText" lastClr="000000"/>
                  </a:solidFill>
                  <a:effectLst/>
                  <a:uLnTx/>
                  <a:uFillTx/>
                  <a:latin typeface="Calibri"/>
                  <a:cs typeface="Calibri"/>
                </a:rPr>
                <a:t>,6,</a:t>
              </a:r>
              <a:r>
                <a:rPr kumimoji="0" lang="fr-FR" sz="1800" b="0" i="1" u="none" strike="noStrike" kern="0" cap="none" spc="0" normalizeH="0" baseline="0" noProof="0" dirty="0">
                  <a:ln>
                    <a:noFill/>
                  </a:ln>
                  <a:solidFill>
                    <a:sysClr val="windowText" lastClr="000000"/>
                  </a:solidFill>
                  <a:effectLst/>
                  <a:uLnTx/>
                  <a:uFillTx/>
                  <a:latin typeface="Calibri"/>
                  <a:cs typeface="Calibri"/>
                </a:rPr>
                <a:t>n</a:t>
              </a:r>
              <a:r>
                <a:rPr kumimoji="0" lang="fr-CA" sz="1800" b="0" i="0" u="none" strike="noStrike" kern="0" cap="none" spc="0" normalizeH="0" baseline="-25000" noProof="0" dirty="0">
                  <a:ln>
                    <a:noFill/>
                  </a:ln>
                  <a:solidFill>
                    <a:sysClr val="windowText" lastClr="000000"/>
                  </a:solidFill>
                  <a:effectLst/>
                  <a:uLnTx/>
                  <a:uFillTx/>
                  <a:latin typeface="Calibri"/>
                  <a:cs typeface="Calibri"/>
                </a:rPr>
                <a:t>0</a:t>
              </a:r>
              <a:r>
                <a:rPr kumimoji="0" lang="fr-CA" sz="1800" b="0" i="0" u="none" strike="noStrike" kern="0" cap="none" spc="0" normalizeH="0" baseline="0" noProof="0" dirty="0">
                  <a:ln>
                    <a:noFill/>
                  </a:ln>
                  <a:solidFill>
                    <a:sysClr val="windowText" lastClr="000000"/>
                  </a:solidFill>
                  <a:effectLst/>
                  <a:uLnTx/>
                  <a:uFillTx/>
                  <a:latin typeface="Calibri"/>
                  <a:cs typeface="Calibri"/>
                </a:rPr>
                <a:t>), (</a:t>
              </a:r>
              <a:r>
                <a:rPr kumimoji="0" lang="fr-FR" sz="1800" b="0" i="1" u="none" strike="noStrike" kern="0" cap="none" spc="0" normalizeH="0" baseline="0" noProof="0" dirty="0">
                  <a:ln>
                    <a:noFill/>
                  </a:ln>
                  <a:solidFill>
                    <a:sysClr val="windowText" lastClr="000000"/>
                  </a:solidFill>
                  <a:effectLst/>
                  <a:uLnTx/>
                  <a:uFillTx/>
                  <a:latin typeface="Calibri"/>
                  <a:cs typeface="Calibri"/>
                </a:rPr>
                <a:t>n</a:t>
              </a:r>
              <a:r>
                <a:rPr kumimoji="0" lang="fr-CA" sz="1800" b="0" i="0" u="none" strike="noStrike" kern="0" cap="none" spc="0" normalizeH="0" baseline="-25000" noProof="0" dirty="0">
                  <a:ln>
                    <a:noFill/>
                  </a:ln>
                  <a:solidFill>
                    <a:sysClr val="windowText" lastClr="000000"/>
                  </a:solidFill>
                  <a:effectLst/>
                  <a:uLnTx/>
                  <a:uFillTx/>
                  <a:latin typeface="Calibri"/>
                  <a:cs typeface="Calibri"/>
                </a:rPr>
                <a:t>3</a:t>
              </a:r>
              <a:r>
                <a:rPr kumimoji="0" lang="fr-CA" sz="1800" b="0" i="0" u="none" strike="noStrike" kern="0" cap="none" spc="0" normalizeH="0" baseline="0" noProof="0" dirty="0">
                  <a:ln>
                    <a:noFill/>
                  </a:ln>
                  <a:solidFill>
                    <a:sysClr val="windowText" lastClr="000000"/>
                  </a:solidFill>
                  <a:effectLst/>
                  <a:uLnTx/>
                  <a:uFillTx/>
                  <a:latin typeface="Calibri"/>
                  <a:cs typeface="Calibri"/>
                </a:rPr>
                <a:t>,7,</a:t>
              </a:r>
              <a:r>
                <a:rPr kumimoji="0" lang="fr-FR" sz="1800" b="0" i="1" u="none" strike="noStrike" kern="0" cap="none" spc="0" normalizeH="0" baseline="0" noProof="0" dirty="0">
                  <a:ln>
                    <a:noFill/>
                  </a:ln>
                  <a:solidFill>
                    <a:sysClr val="windowText" lastClr="000000"/>
                  </a:solidFill>
                  <a:effectLst/>
                  <a:uLnTx/>
                  <a:uFillTx/>
                  <a:latin typeface="Calibri"/>
                  <a:cs typeface="Calibri"/>
                </a:rPr>
                <a:t>n</a:t>
              </a:r>
              <a:r>
                <a:rPr kumimoji="0" lang="fr-CA" sz="1800" b="0" i="0" u="none" strike="noStrike" kern="0" cap="none" spc="0" normalizeH="0" baseline="-25000" noProof="0" dirty="0">
                  <a:ln>
                    <a:noFill/>
                  </a:ln>
                  <a:solidFill>
                    <a:sysClr val="windowText" lastClr="000000"/>
                  </a:solidFill>
                  <a:effectLst/>
                  <a:uLnTx/>
                  <a:uFillTx/>
                  <a:latin typeface="Calibri"/>
                  <a:cs typeface="Calibri"/>
                </a:rPr>
                <a:t>0</a:t>
              </a:r>
              <a:r>
                <a:rPr kumimoji="0" lang="fr-CA" sz="1800" b="0" i="0" u="none" strike="noStrike" kern="0" cap="none" spc="0" normalizeH="0" baseline="0" noProof="0" dirty="0">
                  <a:ln>
                    <a:noFill/>
                  </a:ln>
                  <a:solidFill>
                    <a:sysClr val="windowText" lastClr="000000"/>
                  </a:solidFill>
                  <a:effectLst/>
                  <a:uLnTx/>
                  <a:uFillTx/>
                  <a:latin typeface="Calibri"/>
                  <a:cs typeface="Calibri"/>
                </a:rPr>
                <a:t>), </a:t>
              </a:r>
              <a:r>
                <a:rPr kumimoji="0" lang="fr-CA" sz="1800" b="1" i="0" u="none" strike="noStrike" kern="0" cap="none" spc="0" normalizeH="0" baseline="0" noProof="0" dirty="0">
                  <a:ln>
                    <a:noFill/>
                  </a:ln>
                  <a:solidFill>
                    <a:sysClr val="windowText" lastClr="000000"/>
                  </a:solidFill>
                  <a:effectLst/>
                  <a:uLnTx/>
                  <a:uFillTx/>
                  <a:latin typeface="Calibri"/>
                  <a:cs typeface="Calibri"/>
                </a:rPr>
                <a:t>(</a:t>
              </a:r>
              <a:r>
                <a:rPr kumimoji="0" lang="fr-FR" sz="1800" b="1" i="1" u="none" strike="noStrike" kern="0" cap="none" spc="0" normalizeH="0" baseline="0" noProof="0" dirty="0">
                  <a:ln>
                    <a:noFill/>
                  </a:ln>
                  <a:solidFill>
                    <a:sysClr val="windowText" lastClr="000000"/>
                  </a:solidFill>
                  <a:effectLst/>
                  <a:uLnTx/>
                  <a:uFillTx/>
                  <a:latin typeface="Calibri"/>
                  <a:cs typeface="Calibri"/>
                </a:rPr>
                <a:t>n</a:t>
              </a:r>
              <a:r>
                <a:rPr kumimoji="0" lang="fr-CA" sz="1800" b="1" i="0" u="none" strike="noStrike" kern="0" cap="none" spc="0" normalizeH="0" baseline="-25000" noProof="0" dirty="0">
                  <a:ln>
                    <a:noFill/>
                  </a:ln>
                  <a:solidFill>
                    <a:sysClr val="windowText" lastClr="000000"/>
                  </a:solidFill>
                  <a:effectLst/>
                  <a:uLnTx/>
                  <a:uFillTx/>
                  <a:latin typeface="Calibri"/>
                  <a:cs typeface="Calibri"/>
                </a:rPr>
                <a:t>5</a:t>
              </a:r>
              <a:r>
                <a:rPr kumimoji="0" lang="fr-CA" sz="1800" b="1" i="0" u="none" strike="noStrike" kern="0" cap="none" spc="0" normalizeH="0" baseline="0" noProof="0" dirty="0">
                  <a:ln>
                    <a:noFill/>
                  </a:ln>
                  <a:solidFill>
                    <a:sysClr val="windowText" lastClr="000000"/>
                  </a:solidFill>
                  <a:effectLst/>
                  <a:uLnTx/>
                  <a:uFillTx/>
                  <a:latin typeface="Calibri"/>
                  <a:cs typeface="Calibri"/>
                </a:rPr>
                <a:t>,12,</a:t>
              </a:r>
              <a:r>
                <a:rPr kumimoji="0" lang="fr-FR" sz="1800" b="1" i="1" u="none" strike="noStrike" kern="0" cap="none" spc="0" normalizeH="0" baseline="0" noProof="0" dirty="0">
                  <a:ln>
                    <a:noFill/>
                  </a:ln>
                  <a:solidFill>
                    <a:sysClr val="windowText" lastClr="000000"/>
                  </a:solidFill>
                  <a:effectLst/>
                  <a:uLnTx/>
                  <a:uFillTx/>
                  <a:latin typeface="Calibri"/>
                  <a:cs typeface="Calibri"/>
                </a:rPr>
                <a:t>n</a:t>
              </a:r>
              <a:r>
                <a:rPr kumimoji="0" lang="fr-CA" sz="1800" b="1" i="0" u="none" strike="noStrike" kern="0" cap="none" spc="0" normalizeH="0" baseline="-25000" noProof="0" dirty="0">
                  <a:ln>
                    <a:noFill/>
                  </a:ln>
                  <a:solidFill>
                    <a:sysClr val="windowText" lastClr="000000"/>
                  </a:solidFill>
                  <a:effectLst/>
                  <a:uLnTx/>
                  <a:uFillTx/>
                  <a:latin typeface="Calibri"/>
                  <a:cs typeface="Calibri"/>
                </a:rPr>
                <a:t>1</a:t>
              </a:r>
              <a:r>
                <a:rPr kumimoji="0" lang="fr-CA" sz="1800" b="1" i="0" u="none" strike="noStrike" kern="0" cap="none" spc="0" normalizeH="0" baseline="0" noProof="0" dirty="0">
                  <a:ln>
                    <a:noFill/>
                  </a:ln>
                  <a:solidFill>
                    <a:sysClr val="windowText" lastClr="000000"/>
                  </a:solidFill>
                  <a:effectLst/>
                  <a:uLnTx/>
                  <a:uFillTx/>
                  <a:latin typeface="Calibri"/>
                  <a:cs typeface="Calibri"/>
                </a:rPr>
                <a:t>)</a:t>
              </a:r>
            </a:p>
          </p:txBody>
        </p:sp>
        <p:sp>
          <p:nvSpPr>
            <p:cNvPr id="130" name="Rectangle 57"/>
            <p:cNvSpPr>
              <a:spLocks noChangeArrowheads="1"/>
            </p:cNvSpPr>
            <p:nvPr/>
          </p:nvSpPr>
          <p:spPr bwMode="auto">
            <a:xfrm>
              <a:off x="3339147" y="3858054"/>
              <a:ext cx="3552825" cy="369332"/>
            </a:xfrm>
            <a:prstGeom prst="rect">
              <a:avLst/>
            </a:prstGeom>
            <a:noFill/>
            <a:ln w="12700">
              <a:noFill/>
              <a:miter lim="800000"/>
              <a:headEnd/>
              <a:tailEnd/>
            </a:ln>
          </p:spPr>
          <p:txBody>
            <a:bodyPr>
              <a:prstTxWarp prst="textNoShape">
                <a:avLst/>
              </a:prstTxWarp>
              <a:spAutoFit/>
            </a:bodyPr>
            <a:lstStyle/>
            <a:p>
              <a:pPr defTabSz="914400">
                <a:defRPr/>
              </a:pPr>
              <a:r>
                <a:rPr kumimoji="0" lang="fr-CA" sz="1800" b="0" i="0" u="none" strike="noStrike" kern="0" cap="none" spc="0" normalizeH="0" baseline="0" noProof="0" dirty="0">
                  <a:ln>
                    <a:noFill/>
                  </a:ln>
                  <a:solidFill>
                    <a:sysClr val="windowText" lastClr="000000"/>
                  </a:solidFill>
                  <a:effectLst/>
                  <a:uLnTx/>
                  <a:uFillTx/>
                  <a:latin typeface="Calibri"/>
                  <a:cs typeface="Calibri"/>
                </a:rPr>
                <a:t>3. </a:t>
              </a:r>
              <a:r>
                <a:rPr lang="fr-CA" dirty="0">
                  <a:ea typeface="굴림" charset="-127"/>
                  <a:cs typeface="Calibri"/>
                </a:rPr>
                <a:t>(</a:t>
              </a:r>
              <a:r>
                <a:rPr lang="fr-FR" i="1" dirty="0">
                  <a:ea typeface="굴림" charset="-127"/>
                  <a:cs typeface="Calibri"/>
                </a:rPr>
                <a:t>n</a:t>
              </a:r>
              <a:r>
                <a:rPr lang="fr-CA" baseline="-25000" dirty="0">
                  <a:ea typeface="굴림" charset="-127"/>
                  <a:cs typeface="Calibri"/>
                </a:rPr>
                <a:t>0</a:t>
              </a:r>
              <a:r>
                <a:rPr lang="fr-CA" dirty="0">
                  <a:ea typeface="굴림" charset="-127"/>
                  <a:cs typeface="Calibri"/>
                </a:rPr>
                <a:t>, 9, </a:t>
              </a:r>
              <a:r>
                <a:rPr lang="fr-CA" dirty="0" err="1">
                  <a:ea typeface="굴림" charset="-127"/>
                  <a:cs typeface="Calibri"/>
                </a:rPr>
                <a:t>void</a:t>
              </a:r>
              <a:r>
                <a:rPr lang="fr-CA" dirty="0">
                  <a:ea typeface="굴림" charset="-127"/>
                  <a:cs typeface="Calibri"/>
                </a:rPr>
                <a:t>)</a:t>
              </a:r>
              <a:r>
                <a:rPr lang="fr-CA" kern="0" dirty="0">
                  <a:solidFill>
                    <a:sysClr val="windowText" lastClr="000000"/>
                  </a:solidFill>
                  <a:cs typeface="Calibri"/>
                </a:rPr>
                <a:t>, (</a:t>
              </a:r>
              <a:r>
                <a:rPr lang="fr-FR" i="1" kern="0" dirty="0">
                  <a:solidFill>
                    <a:sysClr val="windowText" lastClr="000000"/>
                  </a:solidFill>
                  <a:cs typeface="Calibri"/>
                </a:rPr>
                <a:t>n</a:t>
              </a:r>
              <a:r>
                <a:rPr lang="fr-CA" kern="0" baseline="-25000" dirty="0">
                  <a:solidFill>
                    <a:sysClr val="windowText" lastClr="000000"/>
                  </a:solidFill>
                  <a:cs typeface="Calibri"/>
                </a:rPr>
                <a:t>1</a:t>
              </a:r>
              <a:r>
                <a:rPr lang="fr-CA" kern="0" dirty="0">
                  <a:solidFill>
                    <a:sysClr val="windowText" lastClr="000000"/>
                  </a:solidFill>
                  <a:cs typeface="Calibri"/>
                </a:rPr>
                <a:t>,5,</a:t>
              </a:r>
              <a:r>
                <a:rPr lang="fr-FR" i="1" kern="0" dirty="0">
                  <a:solidFill>
                    <a:sysClr val="windowText" lastClr="000000"/>
                  </a:solidFill>
                  <a:cs typeface="Calibri"/>
                </a:rPr>
                <a:t>n</a:t>
              </a:r>
              <a:r>
                <a:rPr lang="fr-CA" kern="0" baseline="-25000" dirty="0">
                  <a:solidFill>
                    <a:sysClr val="windowText" lastClr="000000"/>
                  </a:solidFill>
                  <a:cs typeface="Calibri"/>
                </a:rPr>
                <a:t>0</a:t>
              </a:r>
              <a:r>
                <a:rPr lang="fr-CA" kern="0" dirty="0">
                  <a:solidFill>
                    <a:sysClr val="windowText" lastClr="000000"/>
                  </a:solidFill>
                  <a:cs typeface="Calibri"/>
                </a:rPr>
                <a:t>)</a:t>
              </a:r>
              <a:endParaRPr kumimoji="0" lang="fr-CA" sz="1800" b="0" i="0" u="none" strike="noStrike" kern="0" cap="none" spc="0" normalizeH="0" baseline="0" noProof="0" dirty="0">
                <a:ln>
                  <a:noFill/>
                </a:ln>
                <a:solidFill>
                  <a:sysClr val="windowText" lastClr="000000"/>
                </a:solidFill>
                <a:effectLst/>
                <a:uLnTx/>
                <a:uFillTx/>
                <a:latin typeface="Calibri"/>
                <a:cs typeface="Calibri"/>
              </a:endParaRPr>
            </a:p>
          </p:txBody>
        </p:sp>
      </p:grpSp>
      <p:grpSp>
        <p:nvGrpSpPr>
          <p:cNvPr id="7" name="Grouper 6"/>
          <p:cNvGrpSpPr/>
          <p:nvPr/>
        </p:nvGrpSpPr>
        <p:grpSpPr>
          <a:xfrm>
            <a:off x="272965" y="4159251"/>
            <a:ext cx="6590432" cy="377698"/>
            <a:chOff x="272965" y="4159251"/>
            <a:chExt cx="6590432" cy="377698"/>
          </a:xfrm>
        </p:grpSpPr>
        <p:sp>
          <p:nvSpPr>
            <p:cNvPr id="120" name="Rectangle 58"/>
            <p:cNvSpPr>
              <a:spLocks noChangeArrowheads="1"/>
            </p:cNvSpPr>
            <p:nvPr/>
          </p:nvSpPr>
          <p:spPr bwMode="auto">
            <a:xfrm>
              <a:off x="272965" y="4159251"/>
              <a:ext cx="3505200" cy="366712"/>
            </a:xfrm>
            <a:prstGeom prst="rect">
              <a:avLst/>
            </a:prstGeom>
            <a:noFill/>
            <a:ln w="12700">
              <a:noFill/>
              <a:miter lim="800000"/>
              <a:headEnd/>
              <a:tailEnd/>
            </a:ln>
          </p:spPr>
          <p:txBody>
            <a:bodyPr>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CA" sz="1800" b="0" i="0" u="none" strike="noStrike" kern="0" cap="none" spc="0" normalizeH="0" baseline="0" noProof="0" dirty="0">
                  <a:ln>
                    <a:noFill/>
                  </a:ln>
                  <a:solidFill>
                    <a:sysClr val="windowText" lastClr="000000"/>
                  </a:solidFill>
                  <a:effectLst/>
                  <a:uLnTx/>
                  <a:uFillTx/>
                  <a:latin typeface="Calibri"/>
                  <a:cs typeface="Calibri"/>
                </a:rPr>
                <a:t>4. (</a:t>
              </a:r>
              <a:r>
                <a:rPr kumimoji="0" lang="fr-FR" sz="1800" b="0" i="1" u="none" strike="noStrike" kern="0" cap="none" spc="0" normalizeH="0" baseline="0" noProof="0" dirty="0">
                  <a:ln>
                    <a:noFill/>
                  </a:ln>
                  <a:solidFill>
                    <a:sysClr val="windowText" lastClr="000000"/>
                  </a:solidFill>
                  <a:effectLst/>
                  <a:uLnTx/>
                  <a:uFillTx/>
                  <a:latin typeface="Calibri"/>
                  <a:cs typeface="Calibri"/>
                </a:rPr>
                <a:t>n</a:t>
              </a:r>
              <a:r>
                <a:rPr kumimoji="0" lang="fr-CA" sz="1800" b="0" i="0" u="none" strike="noStrike" kern="0" cap="none" spc="0" normalizeH="0" baseline="-25000" noProof="0" dirty="0">
                  <a:ln>
                    <a:noFill/>
                  </a:ln>
                  <a:solidFill>
                    <a:sysClr val="windowText" lastClr="000000"/>
                  </a:solidFill>
                  <a:effectLst/>
                  <a:uLnTx/>
                  <a:uFillTx/>
                  <a:latin typeface="Calibri"/>
                  <a:cs typeface="Calibri"/>
                </a:rPr>
                <a:t>3</a:t>
              </a:r>
              <a:r>
                <a:rPr kumimoji="0" lang="fr-CA" sz="1800" b="0" i="0" u="none" strike="noStrike" kern="0" cap="none" spc="0" normalizeH="0" baseline="0" noProof="0" dirty="0">
                  <a:ln>
                    <a:noFill/>
                  </a:ln>
                  <a:solidFill>
                    <a:sysClr val="windowText" lastClr="000000"/>
                  </a:solidFill>
                  <a:effectLst/>
                  <a:uLnTx/>
                  <a:uFillTx/>
                  <a:latin typeface="Calibri"/>
                  <a:cs typeface="Calibri"/>
                </a:rPr>
                <a:t>,7,</a:t>
              </a:r>
              <a:r>
                <a:rPr kumimoji="0" lang="fr-FR" sz="1800" b="0" i="1" u="none" strike="noStrike" kern="0" cap="none" spc="0" normalizeH="0" baseline="0" noProof="0" dirty="0">
                  <a:ln>
                    <a:noFill/>
                  </a:ln>
                  <a:solidFill>
                    <a:sysClr val="windowText" lastClr="000000"/>
                  </a:solidFill>
                  <a:effectLst/>
                  <a:uLnTx/>
                  <a:uFillTx/>
                  <a:latin typeface="Calibri"/>
                  <a:cs typeface="Calibri"/>
                </a:rPr>
                <a:t>n</a:t>
              </a:r>
              <a:r>
                <a:rPr kumimoji="0" lang="fr-CA" sz="1800" b="0" i="0" u="none" strike="noStrike" kern="0" cap="none" spc="0" normalizeH="0" baseline="-25000" noProof="0" dirty="0">
                  <a:ln>
                    <a:noFill/>
                  </a:ln>
                  <a:solidFill>
                    <a:sysClr val="windowText" lastClr="000000"/>
                  </a:solidFill>
                  <a:effectLst/>
                  <a:uLnTx/>
                  <a:uFillTx/>
                  <a:latin typeface="Calibri"/>
                  <a:cs typeface="Calibri"/>
                </a:rPr>
                <a:t>0</a:t>
              </a:r>
              <a:r>
                <a:rPr kumimoji="0" lang="fr-CA" sz="1800" b="0" i="0" u="none" strike="noStrike" kern="0" cap="none" spc="0" normalizeH="0" baseline="0" noProof="0" dirty="0">
                  <a:ln>
                    <a:noFill/>
                  </a:ln>
                  <a:solidFill>
                    <a:sysClr val="windowText" lastClr="000000"/>
                  </a:solidFill>
                  <a:effectLst/>
                  <a:uLnTx/>
                  <a:uFillTx/>
                  <a:latin typeface="Calibri"/>
                  <a:cs typeface="Calibri"/>
                </a:rPr>
                <a:t>), </a:t>
              </a:r>
              <a:r>
                <a:rPr kumimoji="0" lang="fr-CA" sz="1800" b="1" i="0" u="none" strike="noStrike" kern="0" cap="none" spc="0" normalizeH="0" baseline="0" noProof="0" dirty="0">
                  <a:ln>
                    <a:noFill/>
                  </a:ln>
                  <a:solidFill>
                    <a:sysClr val="windowText" lastClr="000000"/>
                  </a:solidFill>
                  <a:effectLst/>
                  <a:uLnTx/>
                  <a:uFillTx/>
                  <a:latin typeface="Calibri"/>
                  <a:cs typeface="Calibri"/>
                </a:rPr>
                <a:t>(</a:t>
              </a:r>
              <a:r>
                <a:rPr kumimoji="0" lang="fr-FR" sz="1800" b="1" i="1" u="none" strike="noStrike" kern="0" cap="none" spc="0" normalizeH="0" baseline="0" noProof="0" dirty="0">
                  <a:ln>
                    <a:noFill/>
                  </a:ln>
                  <a:solidFill>
                    <a:sysClr val="windowText" lastClr="000000"/>
                  </a:solidFill>
                  <a:effectLst/>
                  <a:uLnTx/>
                  <a:uFillTx/>
                  <a:latin typeface="Calibri"/>
                  <a:cs typeface="Calibri"/>
                </a:rPr>
                <a:t>n</a:t>
              </a:r>
              <a:r>
                <a:rPr kumimoji="0" lang="fr-CA" sz="1800" b="1" i="0" u="none" strike="noStrike" kern="0" cap="none" spc="0" normalizeH="0" baseline="-25000" noProof="0" dirty="0">
                  <a:ln>
                    <a:noFill/>
                  </a:ln>
                  <a:solidFill>
                    <a:sysClr val="windowText" lastClr="000000"/>
                  </a:solidFill>
                  <a:effectLst/>
                  <a:uLnTx/>
                  <a:uFillTx/>
                  <a:latin typeface="Calibri"/>
                  <a:cs typeface="Calibri"/>
                </a:rPr>
                <a:t>4</a:t>
              </a:r>
              <a:r>
                <a:rPr kumimoji="0" lang="fr-CA" sz="1800" b="1" i="0" u="none" strike="noStrike" kern="0" cap="none" spc="0" normalizeH="0" baseline="0" noProof="0" dirty="0">
                  <a:ln>
                    <a:noFill/>
                  </a:ln>
                  <a:solidFill>
                    <a:sysClr val="windowText" lastClr="000000"/>
                  </a:solidFill>
                  <a:effectLst/>
                  <a:uLnTx/>
                  <a:uFillTx/>
                  <a:latin typeface="Calibri"/>
                  <a:cs typeface="Calibri"/>
                </a:rPr>
                <a:t>,9,</a:t>
              </a:r>
              <a:r>
                <a:rPr kumimoji="0" lang="fr-FR" sz="1800" b="1" i="1" u="none" strike="noStrike" kern="0" cap="none" spc="0" normalizeH="0" baseline="0" noProof="0" dirty="0">
                  <a:ln>
                    <a:noFill/>
                  </a:ln>
                  <a:solidFill>
                    <a:sysClr val="windowText" lastClr="000000"/>
                  </a:solidFill>
                  <a:effectLst/>
                  <a:uLnTx/>
                  <a:uFillTx/>
                  <a:latin typeface="Calibri"/>
                  <a:cs typeface="Calibri"/>
                </a:rPr>
                <a:t>n</a:t>
              </a:r>
              <a:r>
                <a:rPr kumimoji="0" lang="fr-CA" sz="1800" b="1" i="0" u="none" strike="noStrike" kern="0" cap="none" spc="0" normalizeH="0" baseline="-25000" noProof="0" dirty="0">
                  <a:ln>
                    <a:noFill/>
                  </a:ln>
                  <a:solidFill>
                    <a:sysClr val="windowText" lastClr="000000"/>
                  </a:solidFill>
                  <a:effectLst/>
                  <a:uLnTx/>
                  <a:uFillTx/>
                  <a:latin typeface="Calibri"/>
                  <a:cs typeface="Calibri"/>
                </a:rPr>
                <a:t>2</a:t>
              </a:r>
              <a:r>
                <a:rPr kumimoji="0" lang="fr-CA" sz="1800" b="1" i="0" u="none" strike="noStrike" kern="0" cap="none" spc="0" normalizeH="0" baseline="0" noProof="0" dirty="0">
                  <a:ln>
                    <a:noFill/>
                  </a:ln>
                  <a:solidFill>
                    <a:sysClr val="windowText" lastClr="000000"/>
                  </a:solidFill>
                  <a:effectLst/>
                  <a:uLnTx/>
                  <a:uFillTx/>
                  <a:latin typeface="Calibri"/>
                  <a:cs typeface="Calibri"/>
                </a:rPr>
                <a:t>), </a:t>
              </a:r>
              <a:r>
                <a:rPr kumimoji="0" lang="fr-CA" sz="1800" b="0" i="0" u="none" strike="noStrike" kern="0" cap="none" spc="0" normalizeH="0" baseline="0" noProof="0" dirty="0">
                  <a:ln>
                    <a:noFill/>
                  </a:ln>
                  <a:solidFill>
                    <a:sysClr val="windowText" lastClr="000000"/>
                  </a:solidFill>
                  <a:effectLst/>
                  <a:uLnTx/>
                  <a:uFillTx/>
                  <a:latin typeface="Calibri"/>
                  <a:cs typeface="Calibri"/>
                </a:rPr>
                <a:t>(</a:t>
              </a:r>
              <a:r>
                <a:rPr kumimoji="0" lang="fr-FR" sz="1800" b="0" i="1" u="none" strike="noStrike" kern="0" cap="none" spc="0" normalizeH="0" baseline="0" noProof="0" dirty="0">
                  <a:ln>
                    <a:noFill/>
                  </a:ln>
                  <a:solidFill>
                    <a:sysClr val="windowText" lastClr="000000"/>
                  </a:solidFill>
                  <a:effectLst/>
                  <a:uLnTx/>
                  <a:uFillTx/>
                  <a:latin typeface="Calibri"/>
                  <a:cs typeface="Calibri"/>
                </a:rPr>
                <a:t>n</a:t>
              </a:r>
              <a:r>
                <a:rPr kumimoji="0" lang="fr-CA" sz="1800" b="0" i="0" u="none" strike="noStrike" kern="0" cap="none" spc="0" normalizeH="0" baseline="-25000" noProof="0" dirty="0">
                  <a:ln>
                    <a:noFill/>
                  </a:ln>
                  <a:solidFill>
                    <a:sysClr val="windowText" lastClr="000000"/>
                  </a:solidFill>
                  <a:effectLst/>
                  <a:uLnTx/>
                  <a:uFillTx/>
                  <a:latin typeface="Calibri"/>
                  <a:cs typeface="Calibri"/>
                </a:rPr>
                <a:t>5</a:t>
              </a:r>
              <a:r>
                <a:rPr kumimoji="0" lang="fr-CA" sz="1800" b="0" i="0" u="none" strike="noStrike" kern="0" cap="none" spc="0" normalizeH="0" baseline="0" noProof="0" dirty="0">
                  <a:ln>
                    <a:noFill/>
                  </a:ln>
                  <a:solidFill>
                    <a:sysClr val="windowText" lastClr="000000"/>
                  </a:solidFill>
                  <a:effectLst/>
                  <a:uLnTx/>
                  <a:uFillTx/>
                  <a:latin typeface="Calibri"/>
                  <a:cs typeface="Calibri"/>
                </a:rPr>
                <a:t>,12,</a:t>
              </a:r>
              <a:r>
                <a:rPr kumimoji="0" lang="fr-FR" sz="1800" b="0" i="1" u="none" strike="noStrike" kern="0" cap="none" spc="0" normalizeH="0" baseline="0" noProof="0" dirty="0">
                  <a:ln>
                    <a:noFill/>
                  </a:ln>
                  <a:solidFill>
                    <a:sysClr val="windowText" lastClr="000000"/>
                  </a:solidFill>
                  <a:effectLst/>
                  <a:uLnTx/>
                  <a:uFillTx/>
                  <a:latin typeface="Calibri"/>
                  <a:cs typeface="Calibri"/>
                </a:rPr>
                <a:t>n</a:t>
              </a:r>
              <a:r>
                <a:rPr kumimoji="0" lang="fr-CA" sz="1800" b="0" i="0" u="none" strike="noStrike" kern="0" cap="none" spc="0" normalizeH="0" baseline="-25000" noProof="0" dirty="0">
                  <a:ln>
                    <a:noFill/>
                  </a:ln>
                  <a:solidFill>
                    <a:sysClr val="windowText" lastClr="000000"/>
                  </a:solidFill>
                  <a:effectLst/>
                  <a:uLnTx/>
                  <a:uFillTx/>
                  <a:latin typeface="Calibri"/>
                  <a:cs typeface="Calibri"/>
                </a:rPr>
                <a:t>1</a:t>
              </a:r>
              <a:r>
                <a:rPr kumimoji="0" lang="fr-CA" sz="1800" b="0" i="0" u="none" strike="noStrike" kern="0" cap="none" spc="0" normalizeH="0" baseline="0" noProof="0" dirty="0">
                  <a:ln>
                    <a:noFill/>
                  </a:ln>
                  <a:solidFill>
                    <a:sysClr val="windowText" lastClr="000000"/>
                  </a:solidFill>
                  <a:effectLst/>
                  <a:uLnTx/>
                  <a:uFillTx/>
                  <a:latin typeface="Calibri"/>
                  <a:cs typeface="Calibri"/>
                </a:rPr>
                <a:t>)</a:t>
              </a:r>
            </a:p>
          </p:txBody>
        </p:sp>
        <p:sp>
          <p:nvSpPr>
            <p:cNvPr id="131" name="Rectangle 58"/>
            <p:cNvSpPr>
              <a:spLocks noChangeArrowheads="1"/>
            </p:cNvSpPr>
            <p:nvPr/>
          </p:nvSpPr>
          <p:spPr bwMode="auto">
            <a:xfrm>
              <a:off x="3358197" y="4167617"/>
              <a:ext cx="3505200" cy="369332"/>
            </a:xfrm>
            <a:prstGeom prst="rect">
              <a:avLst/>
            </a:prstGeom>
            <a:noFill/>
            <a:ln w="12700">
              <a:noFill/>
              <a:miter lim="800000"/>
              <a:headEnd/>
              <a:tailEnd/>
            </a:ln>
          </p:spPr>
          <p:txBody>
            <a:bodyPr>
              <a:prstTxWarp prst="textNoShape">
                <a:avLst/>
              </a:prstTxWarp>
              <a:spAutoFit/>
            </a:bodyPr>
            <a:lstStyle/>
            <a:p>
              <a:pPr defTabSz="914400">
                <a:defRPr/>
              </a:pPr>
              <a:r>
                <a:rPr kumimoji="0" lang="fr-CA" sz="1800" b="0" i="0" u="none" strike="noStrike" kern="0" cap="none" spc="0" normalizeH="0" baseline="0" noProof="0" dirty="0">
                  <a:ln>
                    <a:noFill/>
                  </a:ln>
                  <a:solidFill>
                    <a:sysClr val="windowText" lastClr="000000"/>
                  </a:solidFill>
                  <a:effectLst/>
                  <a:uLnTx/>
                  <a:uFillTx/>
                  <a:latin typeface="Calibri"/>
                  <a:cs typeface="Calibri"/>
                </a:rPr>
                <a:t>4. </a:t>
              </a:r>
              <a:r>
                <a:rPr lang="fr-CA" dirty="0">
                  <a:ea typeface="굴림" charset="-127"/>
                  <a:cs typeface="Calibri"/>
                </a:rPr>
                <a:t>(</a:t>
              </a:r>
              <a:r>
                <a:rPr lang="fr-FR" i="1" dirty="0">
                  <a:ea typeface="굴림" charset="-127"/>
                  <a:cs typeface="Calibri"/>
                </a:rPr>
                <a:t>n</a:t>
              </a:r>
              <a:r>
                <a:rPr lang="fr-CA" baseline="-25000" dirty="0">
                  <a:ea typeface="굴림" charset="-127"/>
                  <a:cs typeface="Calibri"/>
                </a:rPr>
                <a:t>0</a:t>
              </a:r>
              <a:r>
                <a:rPr lang="fr-CA" dirty="0">
                  <a:ea typeface="굴림" charset="-127"/>
                  <a:cs typeface="Calibri"/>
                </a:rPr>
                <a:t>, 9, </a:t>
              </a:r>
              <a:r>
                <a:rPr lang="fr-CA" dirty="0" err="1">
                  <a:ea typeface="굴림" charset="-127"/>
                  <a:cs typeface="Calibri"/>
                </a:rPr>
                <a:t>void</a:t>
              </a:r>
              <a:r>
                <a:rPr lang="fr-CA" dirty="0">
                  <a:ea typeface="굴림" charset="-127"/>
                  <a:cs typeface="Calibri"/>
                </a:rPr>
                <a:t>)</a:t>
              </a:r>
              <a:r>
                <a:rPr lang="fr-CA" kern="0" dirty="0">
                  <a:solidFill>
                    <a:sysClr val="windowText" lastClr="000000"/>
                  </a:solidFill>
                  <a:cs typeface="Calibri"/>
                </a:rPr>
                <a:t>, (</a:t>
              </a:r>
              <a:r>
                <a:rPr lang="fr-FR" i="1" kern="0" dirty="0">
                  <a:solidFill>
                    <a:sysClr val="windowText" lastClr="000000"/>
                  </a:solidFill>
                  <a:cs typeface="Calibri"/>
                </a:rPr>
                <a:t>n</a:t>
              </a:r>
              <a:r>
                <a:rPr lang="fr-CA" kern="0" baseline="-25000" dirty="0">
                  <a:solidFill>
                    <a:sysClr val="windowText" lastClr="000000"/>
                  </a:solidFill>
                  <a:cs typeface="Calibri"/>
                </a:rPr>
                <a:t>1</a:t>
              </a:r>
              <a:r>
                <a:rPr lang="fr-CA" kern="0" dirty="0">
                  <a:solidFill>
                    <a:sysClr val="windowText" lastClr="000000"/>
                  </a:solidFill>
                  <a:cs typeface="Calibri"/>
                </a:rPr>
                <a:t>,5,</a:t>
              </a:r>
              <a:r>
                <a:rPr lang="fr-FR" i="1" kern="0" dirty="0">
                  <a:solidFill>
                    <a:sysClr val="windowText" lastClr="000000"/>
                  </a:solidFill>
                  <a:cs typeface="Calibri"/>
                </a:rPr>
                <a:t>n</a:t>
              </a:r>
              <a:r>
                <a:rPr lang="fr-CA" kern="0" baseline="-25000" dirty="0">
                  <a:solidFill>
                    <a:sysClr val="windowText" lastClr="000000"/>
                  </a:solidFill>
                  <a:cs typeface="Calibri"/>
                </a:rPr>
                <a:t>0</a:t>
              </a:r>
              <a:r>
                <a:rPr lang="fr-CA" kern="0" dirty="0">
                  <a:solidFill>
                    <a:sysClr val="windowText" lastClr="000000"/>
                  </a:solidFill>
                  <a:cs typeface="Calibri"/>
                </a:rPr>
                <a:t>)</a:t>
              </a:r>
              <a:r>
                <a:rPr lang="fr-CA" kern="0" dirty="0">
                  <a:solidFill>
                    <a:sysClr val="windowText" lastClr="000000"/>
                  </a:solidFill>
                  <a:latin typeface="Calibri"/>
                  <a:cs typeface="Calibri"/>
                </a:rPr>
                <a:t>, </a:t>
              </a:r>
              <a:r>
                <a:rPr lang="fr-CA" kern="0" dirty="0">
                  <a:solidFill>
                    <a:sysClr val="windowText" lastClr="000000"/>
                  </a:solidFill>
                  <a:cs typeface="Calibri"/>
                </a:rPr>
                <a:t>(</a:t>
              </a:r>
              <a:r>
                <a:rPr lang="fr-FR" i="1" kern="0" dirty="0">
                  <a:solidFill>
                    <a:sysClr val="windowText" lastClr="000000"/>
                  </a:solidFill>
                  <a:cs typeface="Calibri"/>
                </a:rPr>
                <a:t>n</a:t>
              </a:r>
              <a:r>
                <a:rPr lang="fr-CA" kern="0" baseline="-25000" dirty="0">
                  <a:solidFill>
                    <a:sysClr val="windowText" lastClr="000000"/>
                  </a:solidFill>
                  <a:cs typeface="Calibri"/>
                </a:rPr>
                <a:t>2</a:t>
              </a:r>
              <a:r>
                <a:rPr lang="fr-CA" kern="0" dirty="0">
                  <a:solidFill>
                    <a:sysClr val="windowText" lastClr="000000"/>
                  </a:solidFill>
                  <a:cs typeface="Calibri"/>
                </a:rPr>
                <a:t>,6,</a:t>
              </a:r>
              <a:r>
                <a:rPr lang="fr-FR" i="1" kern="0" dirty="0">
                  <a:solidFill>
                    <a:sysClr val="windowText" lastClr="000000"/>
                  </a:solidFill>
                  <a:cs typeface="Calibri"/>
                </a:rPr>
                <a:t>n</a:t>
              </a:r>
              <a:r>
                <a:rPr lang="fr-CA" kern="0" baseline="-25000" dirty="0">
                  <a:solidFill>
                    <a:sysClr val="windowText" lastClr="000000"/>
                  </a:solidFill>
                  <a:cs typeface="Calibri"/>
                </a:rPr>
                <a:t>0</a:t>
              </a:r>
              <a:r>
                <a:rPr lang="fr-CA" kern="0" dirty="0">
                  <a:solidFill>
                    <a:sysClr val="windowText" lastClr="000000"/>
                  </a:solidFill>
                  <a:cs typeface="Calibri"/>
                </a:rPr>
                <a:t>) </a:t>
              </a:r>
            </a:p>
          </p:txBody>
        </p:sp>
      </p:grpSp>
      <p:grpSp>
        <p:nvGrpSpPr>
          <p:cNvPr id="8" name="Grouper 7"/>
          <p:cNvGrpSpPr/>
          <p:nvPr/>
        </p:nvGrpSpPr>
        <p:grpSpPr>
          <a:xfrm>
            <a:off x="272965" y="4448176"/>
            <a:ext cx="8108431" cy="377698"/>
            <a:chOff x="272965" y="4448176"/>
            <a:chExt cx="8108431" cy="377698"/>
          </a:xfrm>
        </p:grpSpPr>
        <p:sp>
          <p:nvSpPr>
            <p:cNvPr id="121" name="Rectangle 59"/>
            <p:cNvSpPr>
              <a:spLocks noChangeArrowheads="1"/>
            </p:cNvSpPr>
            <p:nvPr/>
          </p:nvSpPr>
          <p:spPr bwMode="auto">
            <a:xfrm>
              <a:off x="272965" y="4448176"/>
              <a:ext cx="3514725" cy="366712"/>
            </a:xfrm>
            <a:prstGeom prst="rect">
              <a:avLst/>
            </a:prstGeom>
            <a:noFill/>
            <a:ln w="12700">
              <a:noFill/>
              <a:miter lim="800000"/>
              <a:headEnd/>
              <a:tailEnd/>
            </a:ln>
          </p:spPr>
          <p:txBody>
            <a:bodyPr>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CA" sz="1800" b="0" i="0" u="none" strike="noStrike" kern="0" cap="none" spc="0" normalizeH="0" baseline="0" noProof="0" dirty="0">
                  <a:ln>
                    <a:noFill/>
                  </a:ln>
                  <a:solidFill>
                    <a:sysClr val="windowText" lastClr="000000"/>
                  </a:solidFill>
                  <a:effectLst/>
                  <a:uLnTx/>
                  <a:uFillTx/>
                  <a:latin typeface="Calibri"/>
                  <a:cs typeface="Calibri"/>
                </a:rPr>
                <a:t>5. (</a:t>
              </a:r>
              <a:r>
                <a:rPr kumimoji="0" lang="fr-FR" sz="1800" b="0" i="1" u="none" strike="noStrike" kern="0" cap="none" spc="0" normalizeH="0" baseline="0" noProof="0" dirty="0">
                  <a:ln>
                    <a:noFill/>
                  </a:ln>
                  <a:solidFill>
                    <a:sysClr val="windowText" lastClr="000000"/>
                  </a:solidFill>
                  <a:effectLst/>
                  <a:uLnTx/>
                  <a:uFillTx/>
                  <a:latin typeface="Calibri"/>
                  <a:cs typeface="Calibri"/>
                </a:rPr>
                <a:t>n</a:t>
              </a:r>
              <a:r>
                <a:rPr kumimoji="0" lang="fr-CA" sz="1800" b="0" i="0" u="none" strike="noStrike" kern="0" cap="none" spc="0" normalizeH="0" baseline="-25000" noProof="0" dirty="0">
                  <a:ln>
                    <a:noFill/>
                  </a:ln>
                  <a:solidFill>
                    <a:sysClr val="windowText" lastClr="000000"/>
                  </a:solidFill>
                  <a:effectLst/>
                  <a:uLnTx/>
                  <a:uFillTx/>
                  <a:latin typeface="Calibri"/>
                  <a:cs typeface="Calibri"/>
                </a:rPr>
                <a:t>2</a:t>
              </a:r>
              <a:r>
                <a:rPr kumimoji="0" lang="fr-CA" sz="1800" b="0" i="0" u="none" strike="noStrike" kern="0" cap="none" spc="0" normalizeH="0" baseline="0" noProof="0" dirty="0">
                  <a:ln>
                    <a:noFill/>
                  </a:ln>
                  <a:solidFill>
                    <a:sysClr val="windowText" lastClr="000000"/>
                  </a:solidFill>
                  <a:effectLst/>
                  <a:uLnTx/>
                  <a:uFillTx/>
                  <a:latin typeface="Calibri"/>
                  <a:cs typeface="Calibri"/>
                </a:rPr>
                <a:t>,5,</a:t>
              </a:r>
              <a:r>
                <a:rPr kumimoji="0" lang="fr-FR" sz="1800" b="0" i="1" u="none" strike="noStrike" kern="0" cap="none" spc="0" normalizeH="0" baseline="0" noProof="0" dirty="0">
                  <a:ln>
                    <a:noFill/>
                  </a:ln>
                  <a:solidFill>
                    <a:sysClr val="windowText" lastClr="000000"/>
                  </a:solidFill>
                  <a:effectLst/>
                  <a:uLnTx/>
                  <a:uFillTx/>
                  <a:latin typeface="Calibri"/>
                  <a:cs typeface="Calibri"/>
                </a:rPr>
                <a:t>n</a:t>
              </a:r>
              <a:r>
                <a:rPr kumimoji="0" lang="fr-CA" sz="1800" b="0" i="0" u="none" strike="noStrike" kern="0" cap="none" spc="0" normalizeH="0" baseline="-25000" noProof="0" dirty="0">
                  <a:ln>
                    <a:noFill/>
                  </a:ln>
                  <a:solidFill>
                    <a:sysClr val="windowText" lastClr="000000"/>
                  </a:solidFill>
                  <a:effectLst/>
                  <a:uLnTx/>
                  <a:uFillTx/>
                  <a:latin typeface="Calibri"/>
                  <a:cs typeface="Calibri"/>
                </a:rPr>
                <a:t>3</a:t>
              </a:r>
              <a:r>
                <a:rPr kumimoji="0" lang="fr-CA" sz="1800" b="0" i="0" u="none" strike="noStrike" kern="0" cap="none" spc="0" normalizeH="0" baseline="0" noProof="0" dirty="0">
                  <a:ln>
                    <a:noFill/>
                  </a:ln>
                  <a:solidFill>
                    <a:sysClr val="windowText" lastClr="000000"/>
                  </a:solidFill>
                  <a:effectLst/>
                  <a:uLnTx/>
                  <a:uFillTx/>
                  <a:latin typeface="Calibri"/>
                  <a:cs typeface="Calibri"/>
                </a:rPr>
                <a:t>), </a:t>
              </a:r>
              <a:r>
                <a:rPr kumimoji="0" lang="fr-CA" sz="1800" b="1" i="0" u="none" strike="noStrike" kern="0" cap="none" spc="0" normalizeH="0" baseline="0" noProof="0" dirty="0">
                  <a:ln>
                    <a:noFill/>
                  </a:ln>
                  <a:solidFill>
                    <a:sysClr val="windowText" lastClr="000000"/>
                  </a:solidFill>
                  <a:effectLst/>
                  <a:uLnTx/>
                  <a:uFillTx/>
                  <a:latin typeface="Calibri"/>
                  <a:cs typeface="Calibri"/>
                </a:rPr>
                <a:t>(</a:t>
              </a:r>
              <a:r>
                <a:rPr kumimoji="0" lang="fr-FR" sz="1800" b="1" i="1" u="none" strike="noStrike" kern="0" cap="none" spc="0" normalizeH="0" baseline="0" noProof="0" dirty="0">
                  <a:ln>
                    <a:noFill/>
                  </a:ln>
                  <a:solidFill>
                    <a:sysClr val="windowText" lastClr="000000"/>
                  </a:solidFill>
                  <a:effectLst/>
                  <a:uLnTx/>
                  <a:uFillTx/>
                  <a:latin typeface="Calibri"/>
                  <a:cs typeface="Calibri"/>
                </a:rPr>
                <a:t>n</a:t>
              </a:r>
              <a:r>
                <a:rPr kumimoji="0" lang="fr-CA" sz="1800" b="1" i="0" u="none" strike="noStrike" kern="0" cap="none" spc="0" normalizeH="0" baseline="-25000" noProof="0" dirty="0">
                  <a:ln>
                    <a:noFill/>
                  </a:ln>
                  <a:solidFill>
                    <a:sysClr val="windowText" lastClr="000000"/>
                  </a:solidFill>
                  <a:effectLst/>
                  <a:uLnTx/>
                  <a:uFillTx/>
                  <a:latin typeface="Calibri"/>
                  <a:cs typeface="Calibri"/>
                </a:rPr>
                <a:t>4</a:t>
              </a:r>
              <a:r>
                <a:rPr kumimoji="0" lang="fr-CA" sz="1800" b="1" i="0" u="none" strike="noStrike" kern="0" cap="none" spc="0" normalizeH="0" baseline="0" noProof="0" dirty="0">
                  <a:ln>
                    <a:noFill/>
                  </a:ln>
                  <a:solidFill>
                    <a:sysClr val="windowText" lastClr="000000"/>
                  </a:solidFill>
                  <a:effectLst/>
                  <a:uLnTx/>
                  <a:uFillTx/>
                  <a:latin typeface="Calibri"/>
                  <a:cs typeface="Calibri"/>
                </a:rPr>
                <a:t>,6,</a:t>
              </a:r>
              <a:r>
                <a:rPr kumimoji="0" lang="fr-FR" sz="1800" b="1" i="1" u="none" strike="noStrike" kern="0" cap="none" spc="0" normalizeH="0" baseline="0" noProof="0" dirty="0">
                  <a:ln>
                    <a:noFill/>
                  </a:ln>
                  <a:solidFill>
                    <a:sysClr val="windowText" lastClr="000000"/>
                  </a:solidFill>
                  <a:effectLst/>
                  <a:uLnTx/>
                  <a:uFillTx/>
                  <a:latin typeface="Calibri"/>
                  <a:cs typeface="Calibri"/>
                </a:rPr>
                <a:t>n</a:t>
              </a:r>
              <a:r>
                <a:rPr kumimoji="0" lang="fr-CA" sz="1800" b="1" i="0" u="none" strike="noStrike" kern="0" cap="none" spc="0" normalizeH="0" baseline="-25000" noProof="0" dirty="0">
                  <a:ln>
                    <a:noFill/>
                  </a:ln>
                  <a:solidFill>
                    <a:sysClr val="windowText" lastClr="000000"/>
                  </a:solidFill>
                  <a:effectLst/>
                  <a:uLnTx/>
                  <a:uFillTx/>
                  <a:latin typeface="Calibri"/>
                  <a:cs typeface="Calibri"/>
                </a:rPr>
                <a:t>3</a:t>
              </a:r>
              <a:r>
                <a:rPr kumimoji="0" lang="fr-CA" sz="1800" b="1" i="0" u="none" strike="noStrike" kern="0" cap="none" spc="0" normalizeH="0" baseline="0" noProof="0" dirty="0">
                  <a:ln>
                    <a:noFill/>
                  </a:ln>
                  <a:solidFill>
                    <a:sysClr val="windowText" lastClr="000000"/>
                  </a:solidFill>
                  <a:effectLst/>
                  <a:uLnTx/>
                  <a:uFillTx/>
                  <a:latin typeface="Calibri"/>
                  <a:cs typeface="Calibri"/>
                </a:rPr>
                <a:t>), </a:t>
              </a:r>
              <a:r>
                <a:rPr kumimoji="0" lang="fr-CA" sz="1800" b="0" i="0" u="none" strike="noStrike" kern="0" cap="none" spc="0" normalizeH="0" baseline="0" noProof="0" dirty="0">
                  <a:ln>
                    <a:noFill/>
                  </a:ln>
                  <a:solidFill>
                    <a:sysClr val="windowText" lastClr="000000"/>
                  </a:solidFill>
                  <a:effectLst/>
                  <a:uLnTx/>
                  <a:uFillTx/>
                  <a:latin typeface="Calibri"/>
                  <a:cs typeface="Calibri"/>
                </a:rPr>
                <a:t>(</a:t>
              </a:r>
              <a:r>
                <a:rPr kumimoji="0" lang="fr-FR" sz="1800" b="0" i="1" u="none" strike="noStrike" kern="0" cap="none" spc="0" normalizeH="0" baseline="0" noProof="0" dirty="0">
                  <a:ln>
                    <a:noFill/>
                  </a:ln>
                  <a:solidFill>
                    <a:sysClr val="windowText" lastClr="000000"/>
                  </a:solidFill>
                  <a:effectLst/>
                  <a:uLnTx/>
                  <a:uFillTx/>
                  <a:latin typeface="Calibri"/>
                  <a:cs typeface="Calibri"/>
                </a:rPr>
                <a:t>n</a:t>
              </a:r>
              <a:r>
                <a:rPr kumimoji="0" lang="fr-CA" sz="1800" b="0" i="0" u="none" strike="noStrike" kern="0" cap="none" spc="0" normalizeH="0" baseline="-25000" noProof="0" dirty="0">
                  <a:ln>
                    <a:noFill/>
                  </a:ln>
                  <a:solidFill>
                    <a:sysClr val="windowText" lastClr="000000"/>
                  </a:solidFill>
                  <a:effectLst/>
                  <a:uLnTx/>
                  <a:uFillTx/>
                  <a:latin typeface="Calibri"/>
                  <a:cs typeface="Calibri"/>
                </a:rPr>
                <a:t>5</a:t>
              </a:r>
              <a:r>
                <a:rPr kumimoji="0" lang="fr-CA" sz="1800" b="0" i="0" u="none" strike="noStrike" kern="0" cap="none" spc="0" normalizeH="0" baseline="0" noProof="0" dirty="0">
                  <a:ln>
                    <a:noFill/>
                  </a:ln>
                  <a:solidFill>
                    <a:sysClr val="windowText" lastClr="000000"/>
                  </a:solidFill>
                  <a:effectLst/>
                  <a:uLnTx/>
                  <a:uFillTx/>
                  <a:latin typeface="Calibri"/>
                  <a:cs typeface="Calibri"/>
                </a:rPr>
                <a:t>,12,</a:t>
              </a:r>
              <a:r>
                <a:rPr kumimoji="0" lang="fr-FR" sz="1800" b="0" i="1" u="none" strike="noStrike" kern="0" cap="none" spc="0" normalizeH="0" baseline="0" noProof="0" dirty="0">
                  <a:ln>
                    <a:noFill/>
                  </a:ln>
                  <a:solidFill>
                    <a:sysClr val="windowText" lastClr="000000"/>
                  </a:solidFill>
                  <a:effectLst/>
                  <a:uLnTx/>
                  <a:uFillTx/>
                  <a:latin typeface="Calibri"/>
                  <a:cs typeface="Calibri"/>
                </a:rPr>
                <a:t>n</a:t>
              </a:r>
              <a:r>
                <a:rPr kumimoji="0" lang="fr-CA" sz="1800" b="0" i="0" u="none" strike="noStrike" kern="0" cap="none" spc="0" normalizeH="0" baseline="-25000" noProof="0" dirty="0">
                  <a:ln>
                    <a:noFill/>
                  </a:ln>
                  <a:solidFill>
                    <a:sysClr val="windowText" lastClr="000000"/>
                  </a:solidFill>
                  <a:effectLst/>
                  <a:uLnTx/>
                  <a:uFillTx/>
                  <a:latin typeface="Calibri"/>
                  <a:cs typeface="Calibri"/>
                </a:rPr>
                <a:t>1</a:t>
              </a:r>
              <a:r>
                <a:rPr kumimoji="0" lang="fr-CA" sz="1800" b="0" i="0" u="none" strike="noStrike" kern="0" cap="none" spc="0" normalizeH="0" baseline="0" noProof="0" dirty="0">
                  <a:ln>
                    <a:noFill/>
                  </a:ln>
                  <a:solidFill>
                    <a:sysClr val="windowText" lastClr="000000"/>
                  </a:solidFill>
                  <a:effectLst/>
                  <a:uLnTx/>
                  <a:uFillTx/>
                  <a:latin typeface="Calibri"/>
                  <a:cs typeface="Calibri"/>
                </a:rPr>
                <a:t>)</a:t>
              </a:r>
              <a:endParaRPr kumimoji="0" lang="en-US" sz="1800" b="1" i="0" u="none" strike="noStrike" kern="0" cap="none" spc="0" normalizeH="0" baseline="0" noProof="0" dirty="0">
                <a:ln>
                  <a:noFill/>
                </a:ln>
                <a:solidFill>
                  <a:sysClr val="windowText" lastClr="000000"/>
                </a:solidFill>
                <a:effectLst/>
                <a:uLnTx/>
                <a:uFillTx/>
                <a:latin typeface="Calibri"/>
                <a:cs typeface="Calibri"/>
              </a:endParaRPr>
            </a:p>
          </p:txBody>
        </p:sp>
        <p:sp>
          <p:nvSpPr>
            <p:cNvPr id="132" name="Rectangle 59"/>
            <p:cNvSpPr>
              <a:spLocks noChangeArrowheads="1"/>
            </p:cNvSpPr>
            <p:nvPr/>
          </p:nvSpPr>
          <p:spPr bwMode="auto">
            <a:xfrm>
              <a:off x="3358197" y="4456542"/>
              <a:ext cx="5023199" cy="369332"/>
            </a:xfrm>
            <a:prstGeom prst="rect">
              <a:avLst/>
            </a:prstGeom>
            <a:noFill/>
            <a:ln w="12700">
              <a:noFill/>
              <a:miter lim="800000"/>
              <a:headEnd/>
              <a:tailEnd/>
            </a:ln>
          </p:spPr>
          <p:txBody>
            <a:bodyPr wrap="square">
              <a:prstTxWarp prst="textNoShape">
                <a:avLst/>
              </a:prstTxWarp>
              <a:spAutoFit/>
            </a:bodyPr>
            <a:lstStyle/>
            <a:p>
              <a:pPr defTabSz="914400">
                <a:defRPr/>
              </a:pPr>
              <a:r>
                <a:rPr kumimoji="0" lang="fr-CA" sz="1800" b="0" i="0" u="none" strike="noStrike" kern="0" cap="none" spc="0" normalizeH="0" baseline="0" noProof="0" dirty="0">
                  <a:ln>
                    <a:noFill/>
                  </a:ln>
                  <a:solidFill>
                    <a:sysClr val="windowText" lastClr="000000"/>
                  </a:solidFill>
                  <a:effectLst/>
                  <a:uLnTx/>
                  <a:uFillTx/>
                  <a:latin typeface="Calibri"/>
                  <a:cs typeface="Calibri"/>
                </a:rPr>
                <a:t>5. </a:t>
              </a:r>
              <a:r>
                <a:rPr lang="fr-CA" dirty="0">
                  <a:ea typeface="굴림" charset="-127"/>
                  <a:cs typeface="Calibri"/>
                </a:rPr>
                <a:t>(</a:t>
              </a:r>
              <a:r>
                <a:rPr lang="fr-FR" i="1" dirty="0">
                  <a:ea typeface="굴림" charset="-127"/>
                  <a:cs typeface="Calibri"/>
                </a:rPr>
                <a:t>n</a:t>
              </a:r>
              <a:r>
                <a:rPr lang="fr-CA" baseline="-25000" dirty="0">
                  <a:ea typeface="굴림" charset="-127"/>
                  <a:cs typeface="Calibri"/>
                </a:rPr>
                <a:t>0</a:t>
              </a:r>
              <a:r>
                <a:rPr lang="fr-CA" dirty="0">
                  <a:ea typeface="굴림" charset="-127"/>
                  <a:cs typeface="Calibri"/>
                </a:rPr>
                <a:t>, 9, </a:t>
              </a:r>
              <a:r>
                <a:rPr lang="fr-CA" dirty="0" err="1">
                  <a:ea typeface="굴림" charset="-127"/>
                  <a:cs typeface="Calibri"/>
                </a:rPr>
                <a:t>void</a:t>
              </a:r>
              <a:r>
                <a:rPr lang="fr-CA" dirty="0">
                  <a:ea typeface="굴림" charset="-127"/>
                  <a:cs typeface="Calibri"/>
                </a:rPr>
                <a:t>)</a:t>
              </a:r>
              <a:r>
                <a:rPr lang="fr-CA" kern="0" dirty="0">
                  <a:solidFill>
                    <a:sysClr val="windowText" lastClr="000000"/>
                  </a:solidFill>
                  <a:cs typeface="Calibri"/>
                </a:rPr>
                <a:t>, (</a:t>
              </a:r>
              <a:r>
                <a:rPr lang="fr-FR" i="1" kern="0" dirty="0">
                  <a:solidFill>
                    <a:sysClr val="windowText" lastClr="000000"/>
                  </a:solidFill>
                  <a:cs typeface="Calibri"/>
                </a:rPr>
                <a:t>n</a:t>
              </a:r>
              <a:r>
                <a:rPr lang="fr-CA" kern="0" baseline="-25000" dirty="0">
                  <a:solidFill>
                    <a:sysClr val="windowText" lastClr="000000"/>
                  </a:solidFill>
                  <a:cs typeface="Calibri"/>
                </a:rPr>
                <a:t>1</a:t>
              </a:r>
              <a:r>
                <a:rPr lang="fr-CA" kern="0" dirty="0">
                  <a:solidFill>
                    <a:sysClr val="windowText" lastClr="000000"/>
                  </a:solidFill>
                  <a:cs typeface="Calibri"/>
                </a:rPr>
                <a:t>,5,</a:t>
              </a:r>
              <a:r>
                <a:rPr lang="fr-FR" i="1" kern="0" dirty="0">
                  <a:solidFill>
                    <a:sysClr val="windowText" lastClr="000000"/>
                  </a:solidFill>
                  <a:cs typeface="Calibri"/>
                </a:rPr>
                <a:t>n</a:t>
              </a:r>
              <a:r>
                <a:rPr lang="fr-CA" kern="0" baseline="-25000" dirty="0">
                  <a:solidFill>
                    <a:sysClr val="windowText" lastClr="000000"/>
                  </a:solidFill>
                  <a:cs typeface="Calibri"/>
                </a:rPr>
                <a:t>0</a:t>
              </a:r>
              <a:r>
                <a:rPr lang="fr-CA" kern="0" dirty="0">
                  <a:solidFill>
                    <a:sysClr val="windowText" lastClr="000000"/>
                  </a:solidFill>
                  <a:cs typeface="Calibri"/>
                </a:rPr>
                <a:t>), (</a:t>
              </a:r>
              <a:r>
                <a:rPr lang="fr-FR" i="1" kern="0" dirty="0">
                  <a:solidFill>
                    <a:sysClr val="windowText" lastClr="000000"/>
                  </a:solidFill>
                  <a:cs typeface="Calibri"/>
                </a:rPr>
                <a:t>n</a:t>
              </a:r>
              <a:r>
                <a:rPr lang="fr-CA" kern="0" baseline="-25000" dirty="0">
                  <a:solidFill>
                    <a:sysClr val="windowText" lastClr="000000"/>
                  </a:solidFill>
                  <a:cs typeface="Calibri"/>
                </a:rPr>
                <a:t>3</a:t>
              </a:r>
              <a:r>
                <a:rPr lang="fr-CA" kern="0" dirty="0">
                  <a:solidFill>
                    <a:sysClr val="windowText" lastClr="000000"/>
                  </a:solidFill>
                  <a:cs typeface="Calibri"/>
                </a:rPr>
                <a:t>,7,</a:t>
              </a:r>
              <a:r>
                <a:rPr lang="fr-FR" i="1" kern="0" dirty="0">
                  <a:solidFill>
                    <a:sysClr val="windowText" lastClr="000000"/>
                  </a:solidFill>
                  <a:cs typeface="Calibri"/>
                </a:rPr>
                <a:t>n</a:t>
              </a:r>
              <a:r>
                <a:rPr lang="fr-CA" kern="0" baseline="-25000" dirty="0">
                  <a:solidFill>
                    <a:sysClr val="windowText" lastClr="000000"/>
                  </a:solidFill>
                  <a:cs typeface="Calibri"/>
                </a:rPr>
                <a:t>0</a:t>
              </a:r>
              <a:r>
                <a:rPr lang="fr-CA" kern="0" dirty="0">
                  <a:solidFill>
                    <a:sysClr val="windowText" lastClr="000000"/>
                  </a:solidFill>
                  <a:cs typeface="Calibri"/>
                </a:rPr>
                <a:t>)</a:t>
              </a:r>
            </a:p>
          </p:txBody>
        </p:sp>
      </p:grpSp>
      <p:grpSp>
        <p:nvGrpSpPr>
          <p:cNvPr id="9" name="Grouper 8"/>
          <p:cNvGrpSpPr/>
          <p:nvPr/>
        </p:nvGrpSpPr>
        <p:grpSpPr>
          <a:xfrm>
            <a:off x="272965" y="4748213"/>
            <a:ext cx="9114900" cy="377698"/>
            <a:chOff x="272965" y="4748213"/>
            <a:chExt cx="9114900" cy="377698"/>
          </a:xfrm>
        </p:grpSpPr>
        <p:sp>
          <p:nvSpPr>
            <p:cNvPr id="122" name="Rectangle 60"/>
            <p:cNvSpPr>
              <a:spLocks noChangeArrowheads="1"/>
            </p:cNvSpPr>
            <p:nvPr/>
          </p:nvSpPr>
          <p:spPr bwMode="auto">
            <a:xfrm>
              <a:off x="272965" y="4748213"/>
              <a:ext cx="2828925" cy="366713"/>
            </a:xfrm>
            <a:prstGeom prst="rect">
              <a:avLst/>
            </a:prstGeom>
            <a:noFill/>
            <a:ln w="12700">
              <a:noFill/>
              <a:miter lim="800000"/>
              <a:headEnd/>
              <a:tailEnd/>
            </a:ln>
          </p:spPr>
          <p:txBody>
            <a:bodyPr>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CA" sz="1800" b="0" i="0" u="none" strike="noStrike" kern="0" cap="none" spc="0" normalizeH="0" baseline="0" noProof="0" dirty="0">
                  <a:ln>
                    <a:noFill/>
                  </a:ln>
                  <a:solidFill>
                    <a:sysClr val="windowText" lastClr="000000"/>
                  </a:solidFill>
                  <a:effectLst/>
                  <a:uLnTx/>
                  <a:uFillTx/>
                  <a:latin typeface="Calibri"/>
                  <a:cs typeface="Calibri"/>
                </a:rPr>
                <a:t>6. (</a:t>
              </a:r>
              <a:r>
                <a:rPr kumimoji="0" lang="fr-FR" sz="1800" b="0" i="1" u="none" strike="noStrike" kern="0" cap="none" spc="0" normalizeH="0" baseline="0" noProof="0" dirty="0">
                  <a:ln>
                    <a:noFill/>
                  </a:ln>
                  <a:solidFill>
                    <a:sysClr val="windowText" lastClr="000000"/>
                  </a:solidFill>
                  <a:effectLst/>
                  <a:uLnTx/>
                  <a:uFillTx/>
                  <a:latin typeface="Calibri"/>
                  <a:cs typeface="Calibri"/>
                </a:rPr>
                <a:t>n</a:t>
              </a:r>
              <a:r>
                <a:rPr kumimoji="0" lang="fr-CA" sz="1800" b="0" i="0" u="none" strike="noStrike" kern="0" cap="none" spc="0" normalizeH="0" baseline="-25000" noProof="0" dirty="0">
                  <a:ln>
                    <a:noFill/>
                  </a:ln>
                  <a:solidFill>
                    <a:sysClr val="windowText" lastClr="000000"/>
                  </a:solidFill>
                  <a:effectLst/>
                  <a:uLnTx/>
                  <a:uFillTx/>
                  <a:latin typeface="Calibri"/>
                  <a:cs typeface="Calibri"/>
                </a:rPr>
                <a:t>4</a:t>
              </a:r>
              <a:r>
                <a:rPr kumimoji="0" lang="fr-CA" sz="1800" b="0" i="0" u="none" strike="noStrike" kern="0" cap="none" spc="0" normalizeH="0" baseline="0" noProof="0" dirty="0">
                  <a:ln>
                    <a:noFill/>
                  </a:ln>
                  <a:solidFill>
                    <a:sysClr val="windowText" lastClr="000000"/>
                  </a:solidFill>
                  <a:effectLst/>
                  <a:uLnTx/>
                  <a:uFillTx/>
                  <a:latin typeface="Calibri"/>
                  <a:cs typeface="Calibri"/>
                </a:rPr>
                <a:t>,6,</a:t>
              </a:r>
              <a:r>
                <a:rPr kumimoji="0" lang="fr-FR" sz="1800" b="0" i="1" u="none" strike="noStrike" kern="0" cap="none" spc="0" normalizeH="0" baseline="0" noProof="0" dirty="0">
                  <a:ln>
                    <a:noFill/>
                  </a:ln>
                  <a:solidFill>
                    <a:sysClr val="windowText" lastClr="000000"/>
                  </a:solidFill>
                  <a:effectLst/>
                  <a:uLnTx/>
                  <a:uFillTx/>
                  <a:latin typeface="Calibri"/>
                  <a:cs typeface="Calibri"/>
                </a:rPr>
                <a:t>n</a:t>
              </a:r>
              <a:r>
                <a:rPr kumimoji="0" lang="fr-CA" sz="1800" b="0" i="0" u="none" strike="noStrike" kern="0" cap="none" spc="0" normalizeH="0" baseline="-25000" noProof="0" dirty="0">
                  <a:ln>
                    <a:noFill/>
                  </a:ln>
                  <a:solidFill>
                    <a:sysClr val="windowText" lastClr="000000"/>
                  </a:solidFill>
                  <a:effectLst/>
                  <a:uLnTx/>
                  <a:uFillTx/>
                  <a:latin typeface="Calibri"/>
                  <a:cs typeface="Calibri"/>
                </a:rPr>
                <a:t>3</a:t>
              </a:r>
              <a:r>
                <a:rPr kumimoji="0" lang="fr-CA" sz="1800" b="0" i="0" u="none" strike="noStrike" kern="0" cap="none" spc="0" normalizeH="0" baseline="0" noProof="0" dirty="0">
                  <a:ln>
                    <a:noFill/>
                  </a:ln>
                  <a:solidFill>
                    <a:sysClr val="windowText" lastClr="000000"/>
                  </a:solidFill>
                  <a:effectLst/>
                  <a:uLnTx/>
                  <a:uFillTx/>
                  <a:latin typeface="Calibri"/>
                  <a:cs typeface="Calibri"/>
                </a:rPr>
                <a:t>), (</a:t>
              </a:r>
              <a:r>
                <a:rPr kumimoji="0" lang="fr-FR" sz="1800" b="0" i="1" u="none" strike="noStrike" kern="0" cap="none" spc="0" normalizeH="0" baseline="0" noProof="0" dirty="0">
                  <a:ln>
                    <a:noFill/>
                  </a:ln>
                  <a:solidFill>
                    <a:sysClr val="windowText" lastClr="000000"/>
                  </a:solidFill>
                  <a:effectLst/>
                  <a:uLnTx/>
                  <a:uFillTx/>
                  <a:latin typeface="Calibri"/>
                  <a:cs typeface="Calibri"/>
                </a:rPr>
                <a:t>n</a:t>
              </a:r>
              <a:r>
                <a:rPr kumimoji="0" lang="fr-CA" sz="1800" b="0" i="0" u="none" strike="noStrike" kern="0" cap="none" spc="0" normalizeH="0" baseline="-25000" noProof="0" dirty="0">
                  <a:ln>
                    <a:noFill/>
                  </a:ln>
                  <a:solidFill>
                    <a:sysClr val="windowText" lastClr="000000"/>
                  </a:solidFill>
                  <a:effectLst/>
                  <a:uLnTx/>
                  <a:uFillTx/>
                  <a:latin typeface="Calibri"/>
                  <a:cs typeface="Calibri"/>
                </a:rPr>
                <a:t>5</a:t>
              </a:r>
              <a:r>
                <a:rPr kumimoji="0" lang="fr-CA" sz="1800" b="0" i="0" u="none" strike="noStrike" kern="0" cap="none" spc="0" normalizeH="0" baseline="0" noProof="0" dirty="0">
                  <a:ln>
                    <a:noFill/>
                  </a:ln>
                  <a:solidFill>
                    <a:sysClr val="windowText" lastClr="000000"/>
                  </a:solidFill>
                  <a:effectLst/>
                  <a:uLnTx/>
                  <a:uFillTx/>
                  <a:latin typeface="Calibri"/>
                  <a:cs typeface="Calibri"/>
                </a:rPr>
                <a:t>,12,</a:t>
              </a:r>
              <a:r>
                <a:rPr kumimoji="0" lang="fr-FR" sz="1800" b="0" i="1" u="none" strike="noStrike" kern="0" cap="none" spc="0" normalizeH="0" baseline="0" noProof="0" dirty="0">
                  <a:ln>
                    <a:noFill/>
                  </a:ln>
                  <a:solidFill>
                    <a:sysClr val="windowText" lastClr="000000"/>
                  </a:solidFill>
                  <a:effectLst/>
                  <a:uLnTx/>
                  <a:uFillTx/>
                  <a:latin typeface="Calibri"/>
                  <a:cs typeface="Calibri"/>
                </a:rPr>
                <a:t>n</a:t>
              </a:r>
              <a:r>
                <a:rPr kumimoji="0" lang="fr-CA" sz="1800" b="0" i="0" u="none" strike="noStrike" kern="0" cap="none" spc="0" normalizeH="0" baseline="-25000" noProof="0" dirty="0">
                  <a:ln>
                    <a:noFill/>
                  </a:ln>
                  <a:solidFill>
                    <a:sysClr val="windowText" lastClr="000000"/>
                  </a:solidFill>
                  <a:effectLst/>
                  <a:uLnTx/>
                  <a:uFillTx/>
                  <a:latin typeface="Calibri"/>
                  <a:cs typeface="Calibri"/>
                </a:rPr>
                <a:t>1</a:t>
              </a:r>
              <a:r>
                <a:rPr kumimoji="0" lang="fr-CA" sz="1800" b="0" i="0" u="none" strike="noStrike" kern="0" cap="none" spc="0" normalizeH="0" baseline="0" noProof="0" dirty="0">
                  <a:ln>
                    <a:noFill/>
                  </a:ln>
                  <a:solidFill>
                    <a:sysClr val="windowText" lastClr="000000"/>
                  </a:solidFill>
                  <a:effectLst/>
                  <a:uLnTx/>
                  <a:uFillTx/>
                  <a:latin typeface="Calibri"/>
                  <a:cs typeface="Calibri"/>
                </a:rPr>
                <a:t>)</a:t>
              </a:r>
              <a:endParaRPr kumimoji="0" lang="en-US" sz="1800" b="1" i="0" u="none" strike="noStrike" kern="0" cap="none" spc="0" normalizeH="0" baseline="0" noProof="0" dirty="0">
                <a:ln>
                  <a:noFill/>
                </a:ln>
                <a:solidFill>
                  <a:sysClr val="windowText" lastClr="000000"/>
                </a:solidFill>
                <a:effectLst/>
                <a:uLnTx/>
                <a:uFillTx/>
                <a:latin typeface="Calibri"/>
                <a:cs typeface="Calibri"/>
              </a:endParaRPr>
            </a:p>
          </p:txBody>
        </p:sp>
        <p:sp>
          <p:nvSpPr>
            <p:cNvPr id="133" name="Rectangle 60"/>
            <p:cNvSpPr>
              <a:spLocks noChangeArrowheads="1"/>
            </p:cNvSpPr>
            <p:nvPr/>
          </p:nvSpPr>
          <p:spPr bwMode="auto">
            <a:xfrm>
              <a:off x="3358197" y="4756579"/>
              <a:ext cx="6029668" cy="369332"/>
            </a:xfrm>
            <a:prstGeom prst="rect">
              <a:avLst/>
            </a:prstGeom>
            <a:noFill/>
            <a:ln w="12700">
              <a:noFill/>
              <a:miter lim="800000"/>
              <a:headEnd/>
              <a:tailEnd/>
            </a:ln>
          </p:spPr>
          <p:txBody>
            <a:bodyPr wrap="square">
              <a:prstTxWarp prst="textNoShape">
                <a:avLst/>
              </a:prstTxWarp>
              <a:spAutoFit/>
            </a:bodyPr>
            <a:lstStyle/>
            <a:p>
              <a:pPr defTabSz="914400">
                <a:defRPr/>
              </a:pPr>
              <a:r>
                <a:rPr kumimoji="0" lang="fr-CA" sz="1800" b="0" i="0" u="none" strike="noStrike" kern="0" cap="none" spc="0" normalizeH="0" baseline="0" noProof="0" dirty="0">
                  <a:ln>
                    <a:noFill/>
                  </a:ln>
                  <a:solidFill>
                    <a:sysClr val="windowText" lastClr="000000"/>
                  </a:solidFill>
                  <a:effectLst/>
                  <a:uLnTx/>
                  <a:uFillTx/>
                  <a:latin typeface="Calibri"/>
                  <a:cs typeface="Calibri"/>
                </a:rPr>
                <a:t>6. </a:t>
              </a:r>
              <a:r>
                <a:rPr lang="fr-CA" dirty="0">
                  <a:ea typeface="굴림" charset="-127"/>
                  <a:cs typeface="Calibri"/>
                </a:rPr>
                <a:t>(</a:t>
              </a:r>
              <a:r>
                <a:rPr lang="fr-FR" i="1" dirty="0">
                  <a:ea typeface="굴림" charset="-127"/>
                  <a:cs typeface="Calibri"/>
                </a:rPr>
                <a:t>n</a:t>
              </a:r>
              <a:r>
                <a:rPr lang="fr-CA" baseline="-25000" dirty="0">
                  <a:ea typeface="굴림" charset="-127"/>
                  <a:cs typeface="Calibri"/>
                </a:rPr>
                <a:t>0</a:t>
              </a:r>
              <a:r>
                <a:rPr lang="fr-CA" dirty="0">
                  <a:ea typeface="굴림" charset="-127"/>
                  <a:cs typeface="Calibri"/>
                </a:rPr>
                <a:t>, 9, </a:t>
              </a:r>
              <a:r>
                <a:rPr lang="fr-CA" dirty="0" err="1">
                  <a:ea typeface="굴림" charset="-127"/>
                  <a:cs typeface="Calibri"/>
                </a:rPr>
                <a:t>void</a:t>
              </a:r>
              <a:r>
                <a:rPr lang="fr-CA" dirty="0">
                  <a:ea typeface="굴림" charset="-127"/>
                  <a:cs typeface="Calibri"/>
                </a:rPr>
                <a:t>)</a:t>
              </a:r>
              <a:r>
                <a:rPr lang="fr-CA" kern="0" dirty="0">
                  <a:solidFill>
                    <a:sysClr val="windowText" lastClr="000000"/>
                  </a:solidFill>
                  <a:cs typeface="Calibri"/>
                </a:rPr>
                <a:t>, (</a:t>
              </a:r>
              <a:r>
                <a:rPr lang="fr-FR" i="1" kern="0" dirty="0">
                  <a:solidFill>
                    <a:sysClr val="windowText" lastClr="000000"/>
                  </a:solidFill>
                  <a:cs typeface="Calibri"/>
                </a:rPr>
                <a:t>n</a:t>
              </a:r>
              <a:r>
                <a:rPr lang="fr-CA" kern="0" baseline="-25000" dirty="0">
                  <a:solidFill>
                    <a:sysClr val="windowText" lastClr="000000"/>
                  </a:solidFill>
                  <a:cs typeface="Calibri"/>
                </a:rPr>
                <a:t>1</a:t>
              </a:r>
              <a:r>
                <a:rPr lang="fr-CA" kern="0" dirty="0">
                  <a:solidFill>
                    <a:sysClr val="windowText" lastClr="000000"/>
                  </a:solidFill>
                  <a:cs typeface="Calibri"/>
                </a:rPr>
                <a:t>,5,</a:t>
              </a:r>
              <a:r>
                <a:rPr lang="fr-FR" i="1" kern="0" dirty="0">
                  <a:solidFill>
                    <a:sysClr val="windowText" lastClr="000000"/>
                  </a:solidFill>
                  <a:cs typeface="Calibri"/>
                </a:rPr>
                <a:t>n</a:t>
              </a:r>
              <a:r>
                <a:rPr lang="fr-CA" kern="0" baseline="-25000" dirty="0">
                  <a:solidFill>
                    <a:sysClr val="windowText" lastClr="000000"/>
                  </a:solidFill>
                  <a:cs typeface="Calibri"/>
                </a:rPr>
                <a:t>0</a:t>
              </a:r>
              <a:r>
                <a:rPr lang="fr-CA" kern="0" dirty="0">
                  <a:solidFill>
                    <a:sysClr val="windowText" lastClr="000000"/>
                  </a:solidFill>
                  <a:cs typeface="Calibri"/>
                </a:rPr>
                <a:t>),</a:t>
              </a:r>
              <a:r>
                <a:rPr lang="fr-FR" i="1" kern="0" dirty="0">
                  <a:solidFill>
                    <a:sysClr val="windowText" lastClr="000000"/>
                  </a:solidFill>
                  <a:cs typeface="Calibri"/>
                </a:rPr>
                <a:t> </a:t>
              </a:r>
              <a:r>
                <a:rPr lang="fr-CA" kern="0" dirty="0">
                  <a:solidFill>
                    <a:sysClr val="windowText" lastClr="000000"/>
                  </a:solidFill>
                  <a:cs typeface="Calibri"/>
                </a:rPr>
                <a:t>(</a:t>
              </a:r>
              <a:r>
                <a:rPr lang="fr-FR" i="1" kern="0" dirty="0">
                  <a:solidFill>
                    <a:sysClr val="windowText" lastClr="000000"/>
                  </a:solidFill>
                  <a:cs typeface="Calibri"/>
                </a:rPr>
                <a:t>n</a:t>
              </a:r>
              <a:r>
                <a:rPr lang="fr-CA" kern="0" baseline="-25000" dirty="0">
                  <a:solidFill>
                    <a:sysClr val="windowText" lastClr="000000"/>
                  </a:solidFill>
                  <a:cs typeface="Calibri"/>
                </a:rPr>
                <a:t>3</a:t>
              </a:r>
              <a:r>
                <a:rPr lang="fr-CA" kern="0" dirty="0">
                  <a:solidFill>
                    <a:sysClr val="windowText" lastClr="000000"/>
                  </a:solidFill>
                  <a:cs typeface="Calibri"/>
                </a:rPr>
                <a:t>,7,</a:t>
              </a:r>
              <a:r>
                <a:rPr lang="fr-FR" i="1" kern="0" dirty="0">
                  <a:solidFill>
                    <a:sysClr val="windowText" lastClr="000000"/>
                  </a:solidFill>
                  <a:cs typeface="Calibri"/>
                </a:rPr>
                <a:t>n</a:t>
              </a:r>
              <a:r>
                <a:rPr lang="fr-CA" kern="0" baseline="-25000" dirty="0">
                  <a:solidFill>
                    <a:sysClr val="windowText" lastClr="000000"/>
                  </a:solidFill>
                  <a:cs typeface="Calibri"/>
                </a:rPr>
                <a:t>0</a:t>
              </a:r>
              <a:r>
                <a:rPr lang="fr-CA" kern="0" dirty="0">
                  <a:solidFill>
                    <a:sysClr val="windowText" lastClr="000000"/>
                  </a:solidFill>
                  <a:cs typeface="Calibri"/>
                </a:rPr>
                <a:t>), (</a:t>
              </a:r>
              <a:r>
                <a:rPr lang="fr-FR" i="1" kern="0" dirty="0">
                  <a:solidFill>
                    <a:sysClr val="windowText" lastClr="000000"/>
                  </a:solidFill>
                  <a:cs typeface="Calibri"/>
                </a:rPr>
                <a:t>n</a:t>
              </a:r>
              <a:r>
                <a:rPr lang="fr-CA" kern="0" baseline="-25000" dirty="0">
                  <a:solidFill>
                    <a:sysClr val="windowText" lastClr="000000"/>
                  </a:solidFill>
                  <a:cs typeface="Calibri"/>
                </a:rPr>
                <a:t>2</a:t>
              </a:r>
              <a:r>
                <a:rPr lang="fr-CA" kern="0" dirty="0">
                  <a:solidFill>
                    <a:sysClr val="windowText" lastClr="000000"/>
                  </a:solidFill>
                  <a:cs typeface="Calibri"/>
                </a:rPr>
                <a:t>,5,</a:t>
              </a:r>
              <a:r>
                <a:rPr lang="fr-FR" i="1" kern="0" dirty="0">
                  <a:solidFill>
                    <a:sysClr val="windowText" lastClr="000000"/>
                  </a:solidFill>
                  <a:cs typeface="Calibri"/>
                </a:rPr>
                <a:t>n</a:t>
              </a:r>
              <a:r>
                <a:rPr lang="fr-CA" kern="0" baseline="-25000" dirty="0">
                  <a:solidFill>
                    <a:sysClr val="windowText" lastClr="000000"/>
                  </a:solidFill>
                  <a:cs typeface="Calibri"/>
                </a:rPr>
                <a:t>3</a:t>
              </a:r>
              <a:r>
                <a:rPr lang="fr-CA" kern="0" dirty="0">
                  <a:solidFill>
                    <a:sysClr val="windowText" lastClr="000000"/>
                  </a:solidFill>
                  <a:cs typeface="Calibri"/>
                </a:rPr>
                <a:t>)</a:t>
              </a:r>
            </a:p>
          </p:txBody>
        </p:sp>
      </p:grpSp>
      <p:grpSp>
        <p:nvGrpSpPr>
          <p:cNvPr id="10" name="Grouper 9"/>
          <p:cNvGrpSpPr/>
          <p:nvPr/>
        </p:nvGrpSpPr>
        <p:grpSpPr>
          <a:xfrm>
            <a:off x="272965" y="5075238"/>
            <a:ext cx="9114900" cy="377698"/>
            <a:chOff x="272965" y="5075238"/>
            <a:chExt cx="9114900" cy="377698"/>
          </a:xfrm>
        </p:grpSpPr>
        <p:sp>
          <p:nvSpPr>
            <p:cNvPr id="123" name="Rectangle 61"/>
            <p:cNvSpPr>
              <a:spLocks noChangeArrowheads="1"/>
            </p:cNvSpPr>
            <p:nvPr/>
          </p:nvSpPr>
          <p:spPr bwMode="auto">
            <a:xfrm>
              <a:off x="272965" y="5075238"/>
              <a:ext cx="2924175" cy="366713"/>
            </a:xfrm>
            <a:prstGeom prst="rect">
              <a:avLst/>
            </a:prstGeom>
            <a:noFill/>
            <a:ln w="12700">
              <a:noFill/>
              <a:miter lim="800000"/>
              <a:headEnd/>
              <a:tailEnd/>
            </a:ln>
          </p:spPr>
          <p:txBody>
            <a:bodyPr>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CA" sz="1800" b="0" i="0" u="none" strike="noStrike" kern="0" cap="none" spc="0" normalizeH="0" baseline="0" noProof="0" dirty="0">
                  <a:ln>
                    <a:noFill/>
                  </a:ln>
                  <a:solidFill>
                    <a:sysClr val="windowText" lastClr="000000"/>
                  </a:solidFill>
                  <a:effectLst/>
                  <a:uLnTx/>
                  <a:uFillTx/>
                  <a:latin typeface="Calibri"/>
                  <a:cs typeface="Calibri"/>
                </a:rPr>
                <a:t>7. </a:t>
              </a:r>
              <a:r>
                <a:rPr kumimoji="0" lang="fr-CA" sz="1800" b="1" i="0" u="none" strike="noStrike" kern="0" cap="none" spc="0" normalizeH="0" baseline="0" noProof="0" dirty="0">
                  <a:ln>
                    <a:noFill/>
                  </a:ln>
                  <a:solidFill>
                    <a:sysClr val="windowText" lastClr="000000"/>
                  </a:solidFill>
                  <a:effectLst/>
                  <a:uLnTx/>
                  <a:uFillTx/>
                  <a:latin typeface="Calibri"/>
                  <a:cs typeface="Calibri"/>
                </a:rPr>
                <a:t>(</a:t>
              </a:r>
              <a:r>
                <a:rPr kumimoji="0" lang="fr-FR" sz="1800" b="1" i="1" u="none" strike="noStrike" kern="0" cap="none" spc="0" normalizeH="0" baseline="0" noProof="0" dirty="0">
                  <a:ln>
                    <a:noFill/>
                  </a:ln>
                  <a:solidFill>
                    <a:sysClr val="windowText" lastClr="000000"/>
                  </a:solidFill>
                  <a:effectLst/>
                  <a:uLnTx/>
                  <a:uFillTx/>
                  <a:latin typeface="Calibri"/>
                  <a:cs typeface="Calibri"/>
                </a:rPr>
                <a:t>n</a:t>
              </a:r>
              <a:r>
                <a:rPr kumimoji="0" lang="fr-CA" sz="1800" b="1" i="0" u="none" strike="noStrike" kern="0" cap="none" spc="0" normalizeH="0" baseline="-25000" noProof="0" dirty="0">
                  <a:ln>
                    <a:noFill/>
                  </a:ln>
                  <a:solidFill>
                    <a:sysClr val="windowText" lastClr="000000"/>
                  </a:solidFill>
                  <a:effectLst/>
                  <a:uLnTx/>
                  <a:uFillTx/>
                  <a:latin typeface="Calibri"/>
                  <a:cs typeface="Calibri"/>
                </a:rPr>
                <a:t>6</a:t>
              </a:r>
              <a:r>
                <a:rPr kumimoji="0" lang="fr-CA" sz="1800" b="1" i="0" u="none" strike="noStrike" kern="0" cap="none" spc="0" normalizeH="0" baseline="0" noProof="0" dirty="0">
                  <a:ln>
                    <a:noFill/>
                  </a:ln>
                  <a:solidFill>
                    <a:sysClr val="windowText" lastClr="000000"/>
                  </a:solidFill>
                  <a:effectLst/>
                  <a:uLnTx/>
                  <a:uFillTx/>
                  <a:latin typeface="Calibri"/>
                  <a:cs typeface="Calibri"/>
                </a:rPr>
                <a:t>,7,</a:t>
              </a:r>
              <a:r>
                <a:rPr kumimoji="0" lang="fr-FR" sz="1800" b="1" i="1" u="none" strike="noStrike" kern="0" cap="none" spc="0" normalizeH="0" baseline="0" noProof="0" dirty="0">
                  <a:ln>
                    <a:noFill/>
                  </a:ln>
                  <a:solidFill>
                    <a:sysClr val="windowText" lastClr="000000"/>
                  </a:solidFill>
                  <a:effectLst/>
                  <a:uLnTx/>
                  <a:uFillTx/>
                  <a:latin typeface="Calibri"/>
                  <a:cs typeface="Calibri"/>
                </a:rPr>
                <a:t>n</a:t>
              </a:r>
              <a:r>
                <a:rPr kumimoji="0" lang="fr-CA" sz="1800" b="1" i="0" u="none" strike="noStrike" kern="0" cap="none" spc="0" normalizeH="0" baseline="-25000" noProof="0" dirty="0">
                  <a:ln>
                    <a:noFill/>
                  </a:ln>
                  <a:solidFill>
                    <a:sysClr val="windowText" lastClr="000000"/>
                  </a:solidFill>
                  <a:effectLst/>
                  <a:uLnTx/>
                  <a:uFillTx/>
                  <a:latin typeface="Calibri"/>
                  <a:cs typeface="Calibri"/>
                </a:rPr>
                <a:t>4</a:t>
              </a:r>
              <a:r>
                <a:rPr kumimoji="0" lang="fr-CA" sz="1800" b="1" i="0" u="none" strike="noStrike" kern="0" cap="none" spc="0" normalizeH="0" baseline="0" noProof="0" dirty="0">
                  <a:ln>
                    <a:noFill/>
                  </a:ln>
                  <a:solidFill>
                    <a:sysClr val="windowText" lastClr="000000"/>
                  </a:solidFill>
                  <a:effectLst/>
                  <a:uLnTx/>
                  <a:uFillTx/>
                  <a:latin typeface="Calibri"/>
                  <a:cs typeface="Calibri"/>
                </a:rPr>
                <a:t>), </a:t>
              </a:r>
              <a:r>
                <a:rPr kumimoji="0" lang="fr-CA" sz="1800" b="0" i="0" u="none" strike="noStrike" kern="0" cap="none" spc="0" normalizeH="0" baseline="0" noProof="0" dirty="0">
                  <a:ln>
                    <a:noFill/>
                  </a:ln>
                  <a:solidFill>
                    <a:sysClr val="windowText" lastClr="000000"/>
                  </a:solidFill>
                  <a:effectLst/>
                  <a:uLnTx/>
                  <a:uFillTx/>
                  <a:latin typeface="Calibri"/>
                  <a:cs typeface="Calibri"/>
                </a:rPr>
                <a:t>(</a:t>
              </a:r>
              <a:r>
                <a:rPr kumimoji="0" lang="fr-FR" sz="1800" b="0" i="1" u="none" strike="noStrike" kern="0" cap="none" spc="0" normalizeH="0" baseline="0" noProof="0" dirty="0">
                  <a:ln>
                    <a:noFill/>
                  </a:ln>
                  <a:solidFill>
                    <a:sysClr val="windowText" lastClr="000000"/>
                  </a:solidFill>
                  <a:effectLst/>
                  <a:uLnTx/>
                  <a:uFillTx/>
                  <a:latin typeface="Calibri"/>
                  <a:cs typeface="Calibri"/>
                </a:rPr>
                <a:t>n</a:t>
              </a:r>
              <a:r>
                <a:rPr kumimoji="0" lang="fr-CA" sz="1800" b="0" i="0" u="none" strike="noStrike" kern="0" cap="none" spc="0" normalizeH="0" baseline="-25000" noProof="0" dirty="0">
                  <a:ln>
                    <a:noFill/>
                  </a:ln>
                  <a:solidFill>
                    <a:sysClr val="windowText" lastClr="000000"/>
                  </a:solidFill>
                  <a:effectLst/>
                  <a:uLnTx/>
                  <a:uFillTx/>
                  <a:latin typeface="Calibri"/>
                  <a:cs typeface="Calibri"/>
                </a:rPr>
                <a:t>5</a:t>
              </a:r>
              <a:r>
                <a:rPr kumimoji="0" lang="fr-CA" sz="1800" b="0" i="0" u="none" strike="noStrike" kern="0" cap="none" spc="0" normalizeH="0" baseline="0" noProof="0" dirty="0">
                  <a:ln>
                    <a:noFill/>
                  </a:ln>
                  <a:solidFill>
                    <a:sysClr val="windowText" lastClr="000000"/>
                  </a:solidFill>
                  <a:effectLst/>
                  <a:uLnTx/>
                  <a:uFillTx/>
                  <a:latin typeface="Calibri"/>
                  <a:cs typeface="Calibri"/>
                </a:rPr>
                <a:t>,12,</a:t>
              </a:r>
              <a:r>
                <a:rPr kumimoji="0" lang="fr-FR" sz="1800" b="0" i="1" u="none" strike="noStrike" kern="0" cap="none" spc="0" normalizeH="0" baseline="0" noProof="0" dirty="0">
                  <a:ln>
                    <a:noFill/>
                  </a:ln>
                  <a:solidFill>
                    <a:sysClr val="windowText" lastClr="000000"/>
                  </a:solidFill>
                  <a:effectLst/>
                  <a:uLnTx/>
                  <a:uFillTx/>
                  <a:latin typeface="Calibri"/>
                  <a:cs typeface="Calibri"/>
                </a:rPr>
                <a:t>n</a:t>
              </a:r>
              <a:r>
                <a:rPr kumimoji="0" lang="fr-CA" sz="1800" b="0" i="0" u="none" strike="noStrike" kern="0" cap="none" spc="0" normalizeH="0" baseline="-25000" noProof="0" dirty="0">
                  <a:ln>
                    <a:noFill/>
                  </a:ln>
                  <a:solidFill>
                    <a:sysClr val="windowText" lastClr="000000"/>
                  </a:solidFill>
                  <a:effectLst/>
                  <a:uLnTx/>
                  <a:uFillTx/>
                  <a:latin typeface="Calibri"/>
                  <a:cs typeface="Calibri"/>
                </a:rPr>
                <a:t>1</a:t>
              </a:r>
              <a:r>
                <a:rPr kumimoji="0" lang="fr-CA" sz="1800" b="0" i="0" u="none" strike="noStrike" kern="0" cap="none" spc="0" normalizeH="0" baseline="0" noProof="0" dirty="0">
                  <a:ln>
                    <a:noFill/>
                  </a:ln>
                  <a:solidFill>
                    <a:sysClr val="windowText" lastClr="000000"/>
                  </a:solidFill>
                  <a:effectLst/>
                  <a:uLnTx/>
                  <a:uFillTx/>
                  <a:latin typeface="Calibri"/>
                  <a:cs typeface="Calibri"/>
                </a:rPr>
                <a:t>)</a:t>
              </a:r>
            </a:p>
          </p:txBody>
        </p:sp>
        <p:sp>
          <p:nvSpPr>
            <p:cNvPr id="134" name="Rectangle 61"/>
            <p:cNvSpPr>
              <a:spLocks noChangeArrowheads="1"/>
            </p:cNvSpPr>
            <p:nvPr/>
          </p:nvSpPr>
          <p:spPr bwMode="auto">
            <a:xfrm>
              <a:off x="3358197" y="5083604"/>
              <a:ext cx="6029668" cy="369332"/>
            </a:xfrm>
            <a:prstGeom prst="rect">
              <a:avLst/>
            </a:prstGeom>
            <a:noFill/>
            <a:ln w="12700">
              <a:noFill/>
              <a:miter lim="800000"/>
              <a:headEnd/>
              <a:tailEnd/>
            </a:ln>
          </p:spPr>
          <p:txBody>
            <a:bodyPr wrap="square">
              <a:prstTxWarp prst="textNoShape">
                <a:avLst/>
              </a:prstTxWarp>
              <a:spAutoFit/>
            </a:bodyPr>
            <a:lstStyle/>
            <a:p>
              <a:pPr defTabSz="914400">
                <a:defRPr/>
              </a:pPr>
              <a:r>
                <a:rPr kumimoji="0" lang="fr-CA" sz="1800" b="0" i="0" u="none" strike="noStrike" kern="0" cap="none" spc="0" normalizeH="0" baseline="0" noProof="0" dirty="0">
                  <a:ln>
                    <a:noFill/>
                  </a:ln>
                  <a:solidFill>
                    <a:sysClr val="windowText" lastClr="000000"/>
                  </a:solidFill>
                  <a:effectLst/>
                  <a:uLnTx/>
                  <a:uFillTx/>
                  <a:latin typeface="Calibri"/>
                  <a:cs typeface="Calibri"/>
                </a:rPr>
                <a:t>7. </a:t>
              </a:r>
              <a:r>
                <a:rPr lang="fr-CA" dirty="0">
                  <a:ea typeface="굴림" charset="-127"/>
                  <a:cs typeface="Calibri"/>
                </a:rPr>
                <a:t>(</a:t>
              </a:r>
              <a:r>
                <a:rPr lang="fr-FR" i="1" dirty="0">
                  <a:ea typeface="굴림" charset="-127"/>
                  <a:cs typeface="Calibri"/>
                </a:rPr>
                <a:t>n</a:t>
              </a:r>
              <a:r>
                <a:rPr lang="fr-CA" baseline="-25000" dirty="0">
                  <a:ea typeface="굴림" charset="-127"/>
                  <a:cs typeface="Calibri"/>
                </a:rPr>
                <a:t>0</a:t>
              </a:r>
              <a:r>
                <a:rPr lang="fr-CA" dirty="0">
                  <a:ea typeface="굴림" charset="-127"/>
                  <a:cs typeface="Calibri"/>
                </a:rPr>
                <a:t>, 9, </a:t>
              </a:r>
              <a:r>
                <a:rPr lang="fr-CA" dirty="0" err="1">
                  <a:ea typeface="굴림" charset="-127"/>
                  <a:cs typeface="Calibri"/>
                </a:rPr>
                <a:t>void</a:t>
              </a:r>
              <a:r>
                <a:rPr lang="fr-CA" dirty="0">
                  <a:ea typeface="굴림" charset="-127"/>
                  <a:cs typeface="Calibri"/>
                </a:rPr>
                <a:t>)</a:t>
              </a:r>
              <a:r>
                <a:rPr lang="fr-CA" kern="0" dirty="0">
                  <a:solidFill>
                    <a:sysClr val="windowText" lastClr="000000"/>
                  </a:solidFill>
                  <a:cs typeface="Calibri"/>
                </a:rPr>
                <a:t>, (</a:t>
              </a:r>
              <a:r>
                <a:rPr lang="fr-FR" i="1" kern="0" dirty="0">
                  <a:solidFill>
                    <a:sysClr val="windowText" lastClr="000000"/>
                  </a:solidFill>
                  <a:cs typeface="Calibri"/>
                </a:rPr>
                <a:t>n</a:t>
              </a:r>
              <a:r>
                <a:rPr lang="fr-CA" kern="0" baseline="-25000" dirty="0">
                  <a:solidFill>
                    <a:sysClr val="windowText" lastClr="000000"/>
                  </a:solidFill>
                  <a:cs typeface="Calibri"/>
                </a:rPr>
                <a:t>1</a:t>
              </a:r>
              <a:r>
                <a:rPr lang="fr-CA" kern="0" dirty="0">
                  <a:solidFill>
                    <a:sysClr val="windowText" lastClr="000000"/>
                  </a:solidFill>
                  <a:cs typeface="Calibri"/>
                </a:rPr>
                <a:t>,5,</a:t>
              </a:r>
              <a:r>
                <a:rPr lang="fr-FR" i="1" kern="0" dirty="0">
                  <a:solidFill>
                    <a:sysClr val="windowText" lastClr="000000"/>
                  </a:solidFill>
                  <a:cs typeface="Calibri"/>
                </a:rPr>
                <a:t>n</a:t>
              </a:r>
              <a:r>
                <a:rPr lang="fr-CA" kern="0" baseline="-25000" dirty="0">
                  <a:solidFill>
                    <a:sysClr val="windowText" lastClr="000000"/>
                  </a:solidFill>
                  <a:cs typeface="Calibri"/>
                </a:rPr>
                <a:t>0</a:t>
              </a:r>
              <a:r>
                <a:rPr lang="fr-CA" kern="0" dirty="0">
                  <a:solidFill>
                    <a:sysClr val="windowText" lastClr="000000"/>
                  </a:solidFill>
                  <a:cs typeface="Calibri"/>
                </a:rPr>
                <a:t>), (</a:t>
              </a:r>
              <a:r>
                <a:rPr lang="fr-FR" i="1" kern="0" dirty="0">
                  <a:solidFill>
                    <a:sysClr val="windowText" lastClr="000000"/>
                  </a:solidFill>
                  <a:cs typeface="Calibri"/>
                </a:rPr>
                <a:t>n</a:t>
              </a:r>
              <a:r>
                <a:rPr lang="fr-CA" kern="0" baseline="-25000" dirty="0">
                  <a:solidFill>
                    <a:sysClr val="windowText" lastClr="000000"/>
                  </a:solidFill>
                  <a:cs typeface="Calibri"/>
                </a:rPr>
                <a:t>3</a:t>
              </a:r>
              <a:r>
                <a:rPr lang="fr-CA" kern="0" dirty="0">
                  <a:solidFill>
                    <a:sysClr val="windowText" lastClr="000000"/>
                  </a:solidFill>
                  <a:cs typeface="Calibri"/>
                </a:rPr>
                <a:t>,7,</a:t>
              </a:r>
              <a:r>
                <a:rPr lang="fr-FR" i="1" kern="0" dirty="0">
                  <a:solidFill>
                    <a:sysClr val="windowText" lastClr="000000"/>
                  </a:solidFill>
                  <a:cs typeface="Calibri"/>
                </a:rPr>
                <a:t>n</a:t>
              </a:r>
              <a:r>
                <a:rPr lang="fr-CA" kern="0" baseline="-25000" dirty="0">
                  <a:solidFill>
                    <a:sysClr val="windowText" lastClr="000000"/>
                  </a:solidFill>
                  <a:cs typeface="Calibri"/>
                </a:rPr>
                <a:t>0</a:t>
              </a:r>
              <a:r>
                <a:rPr lang="fr-CA" kern="0" dirty="0">
                  <a:solidFill>
                    <a:sysClr val="windowText" lastClr="000000"/>
                  </a:solidFill>
                  <a:cs typeface="Calibri"/>
                </a:rPr>
                <a:t>), (</a:t>
              </a:r>
              <a:r>
                <a:rPr lang="fr-FR" i="1" kern="0" dirty="0">
                  <a:solidFill>
                    <a:sysClr val="windowText" lastClr="000000"/>
                  </a:solidFill>
                  <a:cs typeface="Calibri"/>
                </a:rPr>
                <a:t>n</a:t>
              </a:r>
              <a:r>
                <a:rPr lang="fr-CA" kern="0" baseline="-25000" dirty="0">
                  <a:solidFill>
                    <a:sysClr val="windowText" lastClr="000000"/>
                  </a:solidFill>
                  <a:cs typeface="Calibri"/>
                </a:rPr>
                <a:t>2</a:t>
              </a:r>
              <a:r>
                <a:rPr lang="fr-CA" kern="0" dirty="0">
                  <a:solidFill>
                    <a:sysClr val="windowText" lastClr="000000"/>
                  </a:solidFill>
                  <a:cs typeface="Calibri"/>
                </a:rPr>
                <a:t>,5,</a:t>
              </a:r>
              <a:r>
                <a:rPr lang="fr-FR" i="1" kern="0" dirty="0">
                  <a:solidFill>
                    <a:sysClr val="windowText" lastClr="000000"/>
                  </a:solidFill>
                  <a:cs typeface="Calibri"/>
                </a:rPr>
                <a:t>n</a:t>
              </a:r>
              <a:r>
                <a:rPr lang="fr-CA" kern="0" baseline="-25000" dirty="0">
                  <a:solidFill>
                    <a:sysClr val="windowText" lastClr="000000"/>
                  </a:solidFill>
                  <a:cs typeface="Calibri"/>
                </a:rPr>
                <a:t>3</a:t>
              </a:r>
              <a:r>
                <a:rPr lang="fr-CA" kern="0" dirty="0">
                  <a:solidFill>
                    <a:sysClr val="windowText" lastClr="000000"/>
                  </a:solidFill>
                  <a:cs typeface="Calibri"/>
                </a:rPr>
                <a:t>)</a:t>
              </a:r>
              <a:r>
                <a:rPr lang="fr-CA" kern="0" dirty="0">
                  <a:solidFill>
                    <a:sysClr val="windowText" lastClr="000000"/>
                  </a:solidFill>
                  <a:latin typeface="Calibri"/>
                  <a:cs typeface="Calibri"/>
                </a:rPr>
                <a:t>, </a:t>
              </a:r>
              <a:r>
                <a:rPr lang="fr-CA" kern="0" dirty="0">
                  <a:solidFill>
                    <a:sysClr val="windowText" lastClr="000000"/>
                  </a:solidFill>
                  <a:cs typeface="Calibri"/>
                </a:rPr>
                <a:t>(</a:t>
              </a:r>
              <a:r>
                <a:rPr lang="fr-FR" i="1" kern="0" dirty="0">
                  <a:solidFill>
                    <a:sysClr val="windowText" lastClr="000000"/>
                  </a:solidFill>
                  <a:cs typeface="Calibri"/>
                </a:rPr>
                <a:t>n</a:t>
              </a:r>
              <a:r>
                <a:rPr lang="fr-CA" kern="0" baseline="-25000" dirty="0">
                  <a:solidFill>
                    <a:sysClr val="windowText" lastClr="000000"/>
                  </a:solidFill>
                  <a:cs typeface="Calibri"/>
                </a:rPr>
                <a:t>4</a:t>
              </a:r>
              <a:r>
                <a:rPr lang="fr-CA" kern="0" dirty="0">
                  <a:solidFill>
                    <a:sysClr val="windowText" lastClr="000000"/>
                  </a:solidFill>
                  <a:cs typeface="Calibri"/>
                </a:rPr>
                <a:t>,6,</a:t>
              </a:r>
              <a:r>
                <a:rPr lang="fr-FR" i="1" kern="0" dirty="0">
                  <a:solidFill>
                    <a:sysClr val="windowText" lastClr="000000"/>
                  </a:solidFill>
                  <a:cs typeface="Calibri"/>
                </a:rPr>
                <a:t>n</a:t>
              </a:r>
              <a:r>
                <a:rPr lang="fr-CA" kern="0" baseline="-25000" dirty="0">
                  <a:solidFill>
                    <a:sysClr val="windowText" lastClr="000000"/>
                  </a:solidFill>
                  <a:cs typeface="Calibri"/>
                </a:rPr>
                <a:t>3</a:t>
              </a:r>
              <a:r>
                <a:rPr lang="fr-CA" kern="0" dirty="0">
                  <a:solidFill>
                    <a:sysClr val="windowText" lastClr="000000"/>
                  </a:solidFill>
                  <a:cs typeface="Calibri"/>
                </a:rPr>
                <a:t>)</a:t>
              </a:r>
            </a:p>
          </p:txBody>
        </p:sp>
      </p:grpSp>
      <p:grpSp>
        <p:nvGrpSpPr>
          <p:cNvPr id="11" name="Grouper 10"/>
          <p:cNvGrpSpPr/>
          <p:nvPr/>
        </p:nvGrpSpPr>
        <p:grpSpPr>
          <a:xfrm>
            <a:off x="279315" y="5432426"/>
            <a:ext cx="9108550" cy="377698"/>
            <a:chOff x="279315" y="5432426"/>
            <a:chExt cx="9108550" cy="377698"/>
          </a:xfrm>
        </p:grpSpPr>
        <p:sp>
          <p:nvSpPr>
            <p:cNvPr id="124" name="Rectangle 62"/>
            <p:cNvSpPr>
              <a:spLocks noChangeArrowheads="1"/>
            </p:cNvSpPr>
            <p:nvPr/>
          </p:nvSpPr>
          <p:spPr bwMode="auto">
            <a:xfrm>
              <a:off x="279315" y="5432426"/>
              <a:ext cx="2318288" cy="369332"/>
            </a:xfrm>
            <a:prstGeom prst="rect">
              <a:avLst/>
            </a:prstGeom>
            <a:noFill/>
            <a:ln w="12700">
              <a:noFill/>
              <a:miter lim="800000"/>
              <a:headEnd/>
              <a:tailEnd/>
            </a:ln>
          </p:spPr>
          <p:txBody>
            <a:bodyPr wrap="non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CA" sz="1800" b="0" i="0" u="none" strike="noStrike" kern="0" cap="none" spc="0" normalizeH="0" baseline="0" noProof="0" dirty="0">
                  <a:ln>
                    <a:noFill/>
                  </a:ln>
                  <a:solidFill>
                    <a:sysClr val="windowText" lastClr="000000"/>
                  </a:solidFill>
                  <a:effectLst/>
                  <a:uLnTx/>
                  <a:uFillTx/>
                  <a:latin typeface="Calibri"/>
                  <a:cs typeface="Calibri"/>
                </a:rPr>
                <a:t>8. Solution</a:t>
              </a:r>
              <a:r>
                <a:rPr kumimoji="0" lang="fr-FR" sz="1800" b="0" i="0" u="none" strike="noStrike" kern="0" cap="none" spc="0" normalizeH="0" baseline="0" noProof="0" dirty="0">
                  <a:ln>
                    <a:noFill/>
                  </a:ln>
                  <a:solidFill>
                    <a:sysClr val="windowText" lastClr="000000"/>
                  </a:solidFill>
                  <a:effectLst/>
                  <a:uLnTx/>
                  <a:uFillTx/>
                  <a:latin typeface="Calibri"/>
                  <a:cs typeface="Calibri"/>
                </a:rPr>
                <a:t> :</a:t>
              </a:r>
              <a:r>
                <a:rPr kumimoji="0" lang="fr-CA" sz="1800" b="0" i="0" u="none" strike="noStrike" kern="0" cap="none" spc="0" normalizeH="0" baseline="0" noProof="0" dirty="0">
                  <a:ln>
                    <a:noFill/>
                  </a:ln>
                  <a:solidFill>
                    <a:sysClr val="windowText" lastClr="000000"/>
                  </a:solidFill>
                  <a:effectLst/>
                  <a:uLnTx/>
                  <a:uFillTx/>
                  <a:latin typeface="Calibri"/>
                  <a:cs typeface="Calibri"/>
                </a:rPr>
                <a:t> </a:t>
              </a:r>
              <a:r>
                <a:rPr kumimoji="0" lang="fr-FR" sz="1800" b="1" i="1" u="none" strike="noStrike" kern="0" cap="none" spc="0" normalizeH="0" baseline="0" noProof="0" dirty="0">
                  <a:ln>
                    <a:noFill/>
                  </a:ln>
                  <a:solidFill>
                    <a:sysClr val="windowText" lastClr="000000"/>
                  </a:solidFill>
                  <a:effectLst/>
                  <a:uLnTx/>
                  <a:uFillTx/>
                  <a:latin typeface="Calibri"/>
                  <a:cs typeface="Calibri"/>
                </a:rPr>
                <a:t>n</a:t>
              </a:r>
              <a:r>
                <a:rPr kumimoji="0" lang="fr-CA" sz="1800" b="1" i="0" u="none" strike="noStrike" kern="0" cap="none" spc="0" normalizeH="0" baseline="-25000" noProof="0" dirty="0">
                  <a:ln>
                    <a:noFill/>
                  </a:ln>
                  <a:solidFill>
                    <a:sysClr val="windowText" lastClr="000000"/>
                  </a:solidFill>
                  <a:effectLst/>
                  <a:uLnTx/>
                  <a:uFillTx/>
                  <a:latin typeface="Calibri"/>
                  <a:cs typeface="Calibri"/>
                </a:rPr>
                <a:t>0</a:t>
              </a:r>
              <a:r>
                <a:rPr kumimoji="0" lang="fr-CA" sz="1800" b="1" i="0" u="none" strike="noStrike" kern="0" cap="none" spc="0" normalizeH="0" baseline="0" noProof="0" dirty="0">
                  <a:ln>
                    <a:noFill/>
                  </a:ln>
                  <a:solidFill>
                    <a:sysClr val="windowText" lastClr="000000"/>
                  </a:solidFill>
                  <a:effectLst/>
                  <a:uLnTx/>
                  <a:uFillTx/>
                  <a:latin typeface="Calibri"/>
                  <a:cs typeface="Calibri"/>
                </a:rPr>
                <a:t>,</a:t>
              </a:r>
              <a:r>
                <a:rPr kumimoji="0" lang="fr-FR" sz="1800" b="1" i="1" u="none" strike="noStrike" kern="0" cap="none" spc="0" normalizeH="0" baseline="0" noProof="0" dirty="0">
                  <a:ln>
                    <a:noFill/>
                  </a:ln>
                  <a:solidFill>
                    <a:sysClr val="windowText" lastClr="000000"/>
                  </a:solidFill>
                  <a:effectLst/>
                  <a:uLnTx/>
                  <a:uFillTx/>
                  <a:latin typeface="Calibri"/>
                  <a:cs typeface="Calibri"/>
                </a:rPr>
                <a:t>n</a:t>
              </a:r>
              <a:r>
                <a:rPr kumimoji="0" lang="fr-CA" sz="1800" b="1" i="0" u="none" strike="noStrike" kern="0" cap="none" spc="0" normalizeH="0" baseline="-25000" noProof="0" dirty="0">
                  <a:ln>
                    <a:noFill/>
                  </a:ln>
                  <a:solidFill>
                    <a:sysClr val="windowText" lastClr="000000"/>
                  </a:solidFill>
                  <a:effectLst/>
                  <a:uLnTx/>
                  <a:uFillTx/>
                  <a:latin typeface="Calibri"/>
                  <a:cs typeface="Calibri"/>
                </a:rPr>
                <a:t>3</a:t>
              </a:r>
              <a:r>
                <a:rPr kumimoji="0" lang="fr-CA" sz="1800" b="1" i="0" u="none" strike="noStrike" kern="0" cap="none" spc="0" normalizeH="0" baseline="0" noProof="0" dirty="0">
                  <a:ln>
                    <a:noFill/>
                  </a:ln>
                  <a:solidFill>
                    <a:sysClr val="windowText" lastClr="000000"/>
                  </a:solidFill>
                  <a:effectLst/>
                  <a:uLnTx/>
                  <a:uFillTx/>
                  <a:latin typeface="Calibri"/>
                  <a:cs typeface="Calibri"/>
                </a:rPr>
                <a:t>,</a:t>
              </a:r>
              <a:r>
                <a:rPr kumimoji="0" lang="fr-FR" sz="1800" b="1" i="1" u="none" strike="noStrike" kern="0" cap="none" spc="0" normalizeH="0" baseline="0" noProof="0" dirty="0">
                  <a:ln>
                    <a:noFill/>
                  </a:ln>
                  <a:solidFill>
                    <a:sysClr val="windowText" lastClr="000000"/>
                  </a:solidFill>
                  <a:effectLst/>
                  <a:uLnTx/>
                  <a:uFillTx/>
                  <a:latin typeface="Calibri"/>
                  <a:cs typeface="Calibri"/>
                </a:rPr>
                <a:t>n</a:t>
              </a:r>
              <a:r>
                <a:rPr kumimoji="0" lang="fr-CA" sz="1800" b="1" i="0" u="none" strike="noStrike" kern="0" cap="none" spc="0" normalizeH="0" baseline="-25000" noProof="0" dirty="0">
                  <a:ln>
                    <a:noFill/>
                  </a:ln>
                  <a:solidFill>
                    <a:sysClr val="windowText" lastClr="000000"/>
                  </a:solidFill>
                  <a:effectLst/>
                  <a:uLnTx/>
                  <a:uFillTx/>
                  <a:latin typeface="Calibri"/>
                  <a:cs typeface="Calibri"/>
                </a:rPr>
                <a:t>4</a:t>
              </a:r>
              <a:r>
                <a:rPr kumimoji="0" lang="fr-CA" sz="1800" b="1" i="0" u="none" strike="noStrike" kern="0" cap="none" spc="0" normalizeH="0" baseline="0" noProof="0" dirty="0">
                  <a:ln>
                    <a:noFill/>
                  </a:ln>
                  <a:solidFill>
                    <a:sysClr val="windowText" lastClr="000000"/>
                  </a:solidFill>
                  <a:effectLst/>
                  <a:uLnTx/>
                  <a:uFillTx/>
                  <a:latin typeface="Calibri"/>
                  <a:cs typeface="Calibri"/>
                </a:rPr>
                <a:t>,</a:t>
              </a:r>
              <a:r>
                <a:rPr kumimoji="0" lang="fr-FR" sz="1800" b="1" i="1" u="none" strike="noStrike" kern="0" cap="none" spc="0" normalizeH="0" baseline="0" noProof="0" dirty="0">
                  <a:ln>
                    <a:noFill/>
                  </a:ln>
                  <a:solidFill>
                    <a:sysClr val="windowText" lastClr="000000"/>
                  </a:solidFill>
                  <a:effectLst/>
                  <a:uLnTx/>
                  <a:uFillTx/>
                  <a:latin typeface="Calibri"/>
                  <a:cs typeface="Calibri"/>
                </a:rPr>
                <a:t>n</a:t>
              </a:r>
              <a:r>
                <a:rPr kumimoji="0" lang="fr-CA" sz="1800" b="1" i="0" u="none" strike="noStrike" kern="0" cap="none" spc="0" normalizeH="0" baseline="-25000" noProof="0" dirty="0">
                  <a:ln>
                    <a:noFill/>
                  </a:ln>
                  <a:solidFill>
                    <a:sysClr val="windowText" lastClr="000000"/>
                  </a:solidFill>
                  <a:effectLst/>
                  <a:uLnTx/>
                  <a:uFillTx/>
                  <a:latin typeface="Calibri"/>
                  <a:cs typeface="Calibri"/>
                </a:rPr>
                <a:t>6</a:t>
              </a:r>
              <a:endParaRPr kumimoji="0" lang="en-US" sz="1800" b="1" i="0" u="none" strike="noStrike" kern="0" cap="none" spc="0" normalizeH="0" baseline="-25000" noProof="0" dirty="0">
                <a:ln>
                  <a:noFill/>
                </a:ln>
                <a:solidFill>
                  <a:sysClr val="windowText" lastClr="000000"/>
                </a:solidFill>
                <a:effectLst/>
                <a:uLnTx/>
                <a:uFillTx/>
                <a:latin typeface="Calibri"/>
                <a:cs typeface="Calibri"/>
              </a:endParaRPr>
            </a:p>
          </p:txBody>
        </p:sp>
        <p:sp>
          <p:nvSpPr>
            <p:cNvPr id="135" name="Rectangle 62"/>
            <p:cNvSpPr>
              <a:spLocks noChangeArrowheads="1"/>
            </p:cNvSpPr>
            <p:nvPr/>
          </p:nvSpPr>
          <p:spPr bwMode="auto">
            <a:xfrm>
              <a:off x="3364547" y="5440792"/>
              <a:ext cx="6023318" cy="369332"/>
            </a:xfrm>
            <a:prstGeom prst="rect">
              <a:avLst/>
            </a:prstGeom>
            <a:noFill/>
            <a:ln w="12700">
              <a:noFill/>
              <a:miter lim="800000"/>
              <a:headEnd/>
              <a:tailEnd/>
            </a:ln>
          </p:spPr>
          <p:txBody>
            <a:bodyPr wrap="square">
              <a:prstTxWarp prst="textNoShape">
                <a:avLst/>
              </a:prstTxWarp>
              <a:spAutoFit/>
            </a:bodyPr>
            <a:lstStyle/>
            <a:p>
              <a:pPr defTabSz="914400">
                <a:defRPr/>
              </a:pPr>
              <a:r>
                <a:rPr kumimoji="0" lang="fr-CA" sz="1800" b="0" i="0" u="none" strike="noStrike" kern="0" cap="none" spc="0" normalizeH="0" baseline="0" noProof="0" dirty="0">
                  <a:ln>
                    <a:noFill/>
                  </a:ln>
                  <a:solidFill>
                    <a:sysClr val="windowText" lastClr="000000"/>
                  </a:solidFill>
                  <a:effectLst/>
                  <a:uLnTx/>
                  <a:uFillTx/>
                  <a:latin typeface="Calibri"/>
                  <a:cs typeface="Calibri"/>
                </a:rPr>
                <a:t>8. </a:t>
              </a:r>
              <a:r>
                <a:rPr lang="fr-CA" dirty="0">
                  <a:ea typeface="굴림" charset="-127"/>
                  <a:cs typeface="Calibri"/>
                </a:rPr>
                <a:t>(</a:t>
              </a:r>
              <a:r>
                <a:rPr lang="fr-FR" i="1" dirty="0">
                  <a:ea typeface="굴림" charset="-127"/>
                  <a:cs typeface="Calibri"/>
                </a:rPr>
                <a:t>n</a:t>
              </a:r>
              <a:r>
                <a:rPr lang="fr-CA" baseline="-25000" dirty="0">
                  <a:ea typeface="굴림" charset="-127"/>
                  <a:cs typeface="Calibri"/>
                </a:rPr>
                <a:t>0</a:t>
              </a:r>
              <a:r>
                <a:rPr lang="fr-CA" dirty="0">
                  <a:ea typeface="굴림" charset="-127"/>
                  <a:cs typeface="Calibri"/>
                </a:rPr>
                <a:t>, 9, </a:t>
              </a:r>
              <a:r>
                <a:rPr lang="fr-CA" dirty="0" err="1">
                  <a:ea typeface="굴림" charset="-127"/>
                  <a:cs typeface="Calibri"/>
                </a:rPr>
                <a:t>void</a:t>
              </a:r>
              <a:r>
                <a:rPr lang="fr-CA" dirty="0">
                  <a:ea typeface="굴림" charset="-127"/>
                  <a:cs typeface="Calibri"/>
                </a:rPr>
                <a:t>)</a:t>
              </a:r>
              <a:r>
                <a:rPr lang="fr-CA" kern="0" dirty="0">
                  <a:solidFill>
                    <a:sysClr val="windowText" lastClr="000000"/>
                  </a:solidFill>
                  <a:cs typeface="Calibri"/>
                </a:rPr>
                <a:t>, (</a:t>
              </a:r>
              <a:r>
                <a:rPr lang="fr-FR" i="1" kern="0" dirty="0">
                  <a:solidFill>
                    <a:sysClr val="windowText" lastClr="000000"/>
                  </a:solidFill>
                  <a:cs typeface="Calibri"/>
                </a:rPr>
                <a:t>n</a:t>
              </a:r>
              <a:r>
                <a:rPr lang="fr-CA" kern="0" baseline="-25000" dirty="0">
                  <a:solidFill>
                    <a:sysClr val="windowText" lastClr="000000"/>
                  </a:solidFill>
                  <a:cs typeface="Calibri"/>
                </a:rPr>
                <a:t>1</a:t>
              </a:r>
              <a:r>
                <a:rPr lang="fr-CA" kern="0" dirty="0">
                  <a:solidFill>
                    <a:sysClr val="windowText" lastClr="000000"/>
                  </a:solidFill>
                  <a:cs typeface="Calibri"/>
                </a:rPr>
                <a:t>,5,</a:t>
              </a:r>
              <a:r>
                <a:rPr lang="fr-FR" i="1" kern="0" dirty="0">
                  <a:solidFill>
                    <a:sysClr val="windowText" lastClr="000000"/>
                  </a:solidFill>
                  <a:cs typeface="Calibri"/>
                </a:rPr>
                <a:t>n</a:t>
              </a:r>
              <a:r>
                <a:rPr lang="fr-CA" kern="0" baseline="-25000" dirty="0">
                  <a:solidFill>
                    <a:sysClr val="windowText" lastClr="000000"/>
                  </a:solidFill>
                  <a:cs typeface="Calibri"/>
                </a:rPr>
                <a:t>0</a:t>
              </a:r>
              <a:r>
                <a:rPr lang="fr-CA" kern="0" dirty="0">
                  <a:solidFill>
                    <a:sysClr val="windowText" lastClr="000000"/>
                  </a:solidFill>
                  <a:cs typeface="Calibri"/>
                </a:rPr>
                <a:t>), (</a:t>
              </a:r>
              <a:r>
                <a:rPr lang="fr-FR" i="1" kern="0" dirty="0">
                  <a:solidFill>
                    <a:sysClr val="windowText" lastClr="000000"/>
                  </a:solidFill>
                  <a:cs typeface="Calibri"/>
                </a:rPr>
                <a:t>n</a:t>
              </a:r>
              <a:r>
                <a:rPr lang="fr-CA" kern="0" baseline="-25000" dirty="0">
                  <a:solidFill>
                    <a:sysClr val="windowText" lastClr="000000"/>
                  </a:solidFill>
                  <a:cs typeface="Calibri"/>
                </a:rPr>
                <a:t>3</a:t>
              </a:r>
              <a:r>
                <a:rPr lang="fr-CA" kern="0" dirty="0">
                  <a:solidFill>
                    <a:sysClr val="windowText" lastClr="000000"/>
                  </a:solidFill>
                  <a:cs typeface="Calibri"/>
                </a:rPr>
                <a:t>,7,</a:t>
              </a:r>
              <a:r>
                <a:rPr lang="fr-FR" i="1" kern="0" dirty="0">
                  <a:solidFill>
                    <a:sysClr val="windowText" lastClr="000000"/>
                  </a:solidFill>
                  <a:cs typeface="Calibri"/>
                </a:rPr>
                <a:t>n</a:t>
              </a:r>
              <a:r>
                <a:rPr lang="fr-CA" kern="0" baseline="-25000" dirty="0">
                  <a:solidFill>
                    <a:sysClr val="windowText" lastClr="000000"/>
                  </a:solidFill>
                  <a:cs typeface="Calibri"/>
                </a:rPr>
                <a:t>0</a:t>
              </a:r>
              <a:r>
                <a:rPr lang="fr-CA" kern="0" dirty="0">
                  <a:solidFill>
                    <a:sysClr val="windowText" lastClr="000000"/>
                  </a:solidFill>
                  <a:cs typeface="Calibri"/>
                </a:rPr>
                <a:t>), (</a:t>
              </a:r>
              <a:r>
                <a:rPr lang="fr-FR" i="1" kern="0" dirty="0">
                  <a:solidFill>
                    <a:sysClr val="windowText" lastClr="000000"/>
                  </a:solidFill>
                  <a:cs typeface="Calibri"/>
                </a:rPr>
                <a:t>n</a:t>
              </a:r>
              <a:r>
                <a:rPr lang="fr-CA" kern="0" baseline="-25000" dirty="0">
                  <a:solidFill>
                    <a:sysClr val="windowText" lastClr="000000"/>
                  </a:solidFill>
                  <a:cs typeface="Calibri"/>
                </a:rPr>
                <a:t>2</a:t>
              </a:r>
              <a:r>
                <a:rPr lang="fr-CA" kern="0" dirty="0">
                  <a:solidFill>
                    <a:sysClr val="windowText" lastClr="000000"/>
                  </a:solidFill>
                  <a:cs typeface="Calibri"/>
                </a:rPr>
                <a:t>,5,</a:t>
              </a:r>
              <a:r>
                <a:rPr lang="fr-FR" i="1" kern="0" dirty="0">
                  <a:solidFill>
                    <a:sysClr val="windowText" lastClr="000000"/>
                  </a:solidFill>
                  <a:cs typeface="Calibri"/>
                </a:rPr>
                <a:t>n</a:t>
              </a:r>
              <a:r>
                <a:rPr lang="fr-CA" kern="0" baseline="-25000" dirty="0">
                  <a:solidFill>
                    <a:sysClr val="windowText" lastClr="000000"/>
                  </a:solidFill>
                  <a:cs typeface="Calibri"/>
                </a:rPr>
                <a:t>3</a:t>
              </a:r>
              <a:r>
                <a:rPr lang="fr-CA" kern="0" dirty="0">
                  <a:solidFill>
                    <a:sysClr val="windowText" lastClr="000000"/>
                  </a:solidFill>
                  <a:cs typeface="Calibri"/>
                </a:rPr>
                <a:t>), (</a:t>
              </a:r>
              <a:r>
                <a:rPr lang="fr-FR" i="1" kern="0" dirty="0">
                  <a:solidFill>
                    <a:sysClr val="windowText" lastClr="000000"/>
                  </a:solidFill>
                  <a:cs typeface="Calibri"/>
                </a:rPr>
                <a:t>n</a:t>
              </a:r>
              <a:r>
                <a:rPr lang="fr-CA" kern="0" baseline="-25000" dirty="0">
                  <a:solidFill>
                    <a:sysClr val="windowText" lastClr="000000"/>
                  </a:solidFill>
                  <a:cs typeface="Calibri"/>
                </a:rPr>
                <a:t>4</a:t>
              </a:r>
              <a:r>
                <a:rPr lang="fr-CA" kern="0" dirty="0">
                  <a:solidFill>
                    <a:sysClr val="windowText" lastClr="000000"/>
                  </a:solidFill>
                  <a:cs typeface="Calibri"/>
                </a:rPr>
                <a:t>,6,</a:t>
              </a:r>
              <a:r>
                <a:rPr lang="fr-FR" i="1" kern="0" dirty="0">
                  <a:solidFill>
                    <a:sysClr val="windowText" lastClr="000000"/>
                  </a:solidFill>
                  <a:cs typeface="Calibri"/>
                </a:rPr>
                <a:t>n</a:t>
              </a:r>
              <a:r>
                <a:rPr lang="fr-CA" kern="0" baseline="-25000" dirty="0">
                  <a:solidFill>
                    <a:sysClr val="windowText" lastClr="000000"/>
                  </a:solidFill>
                  <a:cs typeface="Calibri"/>
                </a:rPr>
                <a:t>3</a:t>
              </a:r>
              <a:r>
                <a:rPr lang="fr-CA" kern="0" dirty="0">
                  <a:solidFill>
                    <a:sysClr val="windowText" lastClr="000000"/>
                  </a:solidFill>
                  <a:cs typeface="Calibri"/>
                </a:rPr>
                <a:t>)</a:t>
              </a:r>
              <a:r>
                <a:rPr lang="en-US" b="1" kern="0" baseline="-25000" dirty="0">
                  <a:solidFill>
                    <a:sysClr val="windowText" lastClr="000000"/>
                  </a:solidFill>
                  <a:latin typeface="Calibri"/>
                  <a:cs typeface="Calibri"/>
                </a:rPr>
                <a:t>,</a:t>
              </a:r>
              <a:r>
                <a:rPr lang="en-US" b="1" kern="0" dirty="0">
                  <a:solidFill>
                    <a:sysClr val="windowText" lastClr="000000"/>
                  </a:solidFill>
                  <a:latin typeface="Calibri"/>
                  <a:cs typeface="Calibri"/>
                </a:rPr>
                <a:t> </a:t>
              </a:r>
              <a:r>
                <a:rPr lang="fr-CA" kern="0" dirty="0">
                  <a:solidFill>
                    <a:sysClr val="windowText" lastClr="000000"/>
                  </a:solidFill>
                  <a:cs typeface="Calibri"/>
                </a:rPr>
                <a:t>(</a:t>
              </a:r>
              <a:r>
                <a:rPr lang="fr-FR" i="1" kern="0" dirty="0">
                  <a:solidFill>
                    <a:sysClr val="windowText" lastClr="000000"/>
                  </a:solidFill>
                  <a:cs typeface="Calibri"/>
                </a:rPr>
                <a:t>n</a:t>
              </a:r>
              <a:r>
                <a:rPr lang="fr-CA" kern="0" baseline="-25000" dirty="0">
                  <a:solidFill>
                    <a:sysClr val="windowText" lastClr="000000"/>
                  </a:solidFill>
                  <a:cs typeface="Calibri"/>
                </a:rPr>
                <a:t>6</a:t>
              </a:r>
              <a:r>
                <a:rPr lang="fr-CA" kern="0" dirty="0">
                  <a:solidFill>
                    <a:sysClr val="windowText" lastClr="000000"/>
                  </a:solidFill>
                  <a:cs typeface="Calibri"/>
                </a:rPr>
                <a:t>,7,</a:t>
              </a:r>
              <a:r>
                <a:rPr lang="fr-FR" i="1" kern="0" dirty="0">
                  <a:solidFill>
                    <a:sysClr val="windowText" lastClr="000000"/>
                  </a:solidFill>
                  <a:cs typeface="Calibri"/>
                </a:rPr>
                <a:t>n</a:t>
              </a:r>
              <a:r>
                <a:rPr lang="fr-CA" kern="0" baseline="-25000" dirty="0">
                  <a:solidFill>
                    <a:sysClr val="windowText" lastClr="000000"/>
                  </a:solidFill>
                  <a:cs typeface="Calibri"/>
                </a:rPr>
                <a:t>4</a:t>
              </a:r>
              <a:r>
                <a:rPr lang="fr-CA" kern="0" dirty="0">
                  <a:solidFill>
                    <a:sysClr val="windowText" lastClr="000000"/>
                  </a:solidFill>
                  <a:cs typeface="Calibri"/>
                </a:rPr>
                <a:t>)</a:t>
              </a:r>
            </a:p>
          </p:txBody>
        </p:sp>
      </p:grpSp>
      <p:sp>
        <p:nvSpPr>
          <p:cNvPr id="136" name="Text Box 54"/>
          <p:cNvSpPr txBox="1">
            <a:spLocks noChangeArrowheads="1"/>
          </p:cNvSpPr>
          <p:nvPr/>
        </p:nvSpPr>
        <p:spPr bwMode="auto">
          <a:xfrm>
            <a:off x="3313655" y="2473372"/>
            <a:ext cx="3124200" cy="641350"/>
          </a:xfrm>
          <a:prstGeom prst="rect">
            <a:avLst/>
          </a:prstGeom>
          <a:noFill/>
          <a:ln w="9525">
            <a:noFill/>
            <a:miter lim="800000"/>
            <a:headEnd/>
            <a:tailEnd/>
          </a:ln>
        </p:spPr>
        <p:txBody>
          <a:bodyPr>
            <a:prstTxWarp prst="textNoShape">
              <a:avLst/>
            </a:prstTxWarp>
            <a:spAutoFit/>
          </a:bodyPr>
          <a:lstStyle/>
          <a:p>
            <a:r>
              <a:rPr lang="fr-CA" b="1" u="sng" dirty="0">
                <a:latin typeface="Calibri"/>
                <a:ea typeface="굴림" charset="-127"/>
                <a:cs typeface="Calibri"/>
              </a:rPr>
              <a:t>Contenu de </a:t>
            </a:r>
            <a:r>
              <a:rPr lang="fr-CA" b="1" i="1" u="sng" dirty="0" err="1">
                <a:latin typeface="Calibri"/>
                <a:ea typeface="굴림" charset="-127"/>
                <a:cs typeface="Calibri"/>
              </a:rPr>
              <a:t>closed</a:t>
            </a:r>
            <a:r>
              <a:rPr lang="fr-CA" b="1" i="1" u="sng" dirty="0">
                <a:latin typeface="Calibri"/>
                <a:ea typeface="굴림" charset="-127"/>
                <a:cs typeface="Calibri"/>
              </a:rPr>
              <a:t> </a:t>
            </a:r>
            <a:r>
              <a:rPr lang="fr-CA" b="1" u="sng" dirty="0">
                <a:latin typeface="Calibri"/>
                <a:ea typeface="굴림" charset="-127"/>
                <a:cs typeface="Calibri"/>
              </a:rPr>
              <a:t>à chaque itération </a:t>
            </a:r>
            <a:r>
              <a:rPr lang="fr-FR" b="1" u="sng" dirty="0">
                <a:latin typeface="Calibri"/>
                <a:ea typeface="굴림" charset="-127"/>
                <a:cs typeface="Calibri"/>
              </a:rPr>
              <a:t>:</a:t>
            </a:r>
            <a:endParaRPr lang="fr-CA" b="1" u="sng" dirty="0">
              <a:latin typeface="Calibri"/>
              <a:ea typeface="굴림" charset="-127"/>
              <a:cs typeface="Calibri"/>
            </a:endParaRPr>
          </a:p>
        </p:txBody>
      </p:sp>
      <p:sp>
        <p:nvSpPr>
          <p:cNvPr id="137" name="Titre 2"/>
          <p:cNvSpPr>
            <a:spLocks noGrp="1"/>
          </p:cNvSpPr>
          <p:nvPr>
            <p:ph type="title"/>
          </p:nvPr>
        </p:nvSpPr>
        <p:spPr>
          <a:xfrm>
            <a:off x="279563" y="89791"/>
            <a:ext cx="5571217" cy="1889868"/>
          </a:xfrm>
        </p:spPr>
        <p:txBody>
          <a:bodyPr>
            <a:normAutofit/>
          </a:bodyPr>
          <a:lstStyle/>
          <a:p>
            <a:pPr algn="l"/>
            <a:r>
              <a:rPr lang="fr-CA" dirty="0"/>
              <a:t>Exemple A* avec recherche </a:t>
            </a:r>
            <a:br>
              <a:rPr lang="fr-CA" dirty="0"/>
            </a:br>
            <a:r>
              <a:rPr lang="fr-CA" dirty="0"/>
              <a:t>dans une ville</a:t>
            </a:r>
            <a:endParaRPr lang="en-CA" dirty="0"/>
          </a:p>
        </p:txBody>
      </p:sp>
      <p:sp>
        <p:nvSpPr>
          <p:cNvPr id="2" name="TextBox 1"/>
          <p:cNvSpPr txBox="1"/>
          <p:nvPr/>
        </p:nvSpPr>
        <p:spPr>
          <a:xfrm>
            <a:off x="403742" y="1808163"/>
            <a:ext cx="2554995" cy="369332"/>
          </a:xfrm>
          <a:prstGeom prst="rect">
            <a:avLst/>
          </a:prstGeom>
          <a:noFill/>
        </p:spPr>
        <p:txBody>
          <a:bodyPr wrap="none" rtlCol="0">
            <a:spAutoFit/>
          </a:bodyPr>
          <a:lstStyle/>
          <a:p>
            <a:r>
              <a:rPr lang="en-CA" dirty="0"/>
              <a:t>But: </a:t>
            </a:r>
            <a:r>
              <a:rPr lang="en-CA" dirty="0" err="1"/>
              <a:t>chemin</a:t>
            </a:r>
            <a:r>
              <a:rPr lang="en-CA" dirty="0"/>
              <a:t> </a:t>
            </a:r>
            <a:r>
              <a:rPr lang="en-CA" dirty="0" err="1"/>
              <a:t>menant</a:t>
            </a:r>
            <a:r>
              <a:rPr lang="en-CA" dirty="0"/>
              <a:t> à </a:t>
            </a:r>
            <a:r>
              <a:rPr lang="en-CA" b="1" dirty="0"/>
              <a:t>n</a:t>
            </a:r>
            <a:r>
              <a:rPr lang="en-CA" b="1" baseline="-25000" dirty="0"/>
              <a:t>6</a:t>
            </a:r>
            <a:endParaRPr lang="fr-CA" b="1" baseline="-25000" dirty="0"/>
          </a:p>
        </p:txBody>
      </p:sp>
    </p:spTree>
    <p:extLst>
      <p:ext uri="{BB962C8B-B14F-4D97-AF65-F5344CB8AC3E}">
        <p14:creationId xmlns:p14="http://schemas.microsoft.com/office/powerpoint/2010/main" val="4037519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D’autres algorithmes de recherche heuristique</a:t>
            </a:r>
          </a:p>
        </p:txBody>
      </p:sp>
      <p:sp>
        <p:nvSpPr>
          <p:cNvPr id="3" name="Espace réservé du contenu 2"/>
          <p:cNvSpPr>
            <a:spLocks noGrp="1"/>
          </p:cNvSpPr>
          <p:nvPr>
            <p:ph idx="1"/>
          </p:nvPr>
        </p:nvSpPr>
        <p:spPr/>
        <p:txBody>
          <a:bodyPr/>
          <a:lstStyle/>
          <a:p>
            <a:r>
              <a:rPr lang="fr-CA" b="1" i="1" dirty="0" err="1"/>
              <a:t>Dijkstra</a:t>
            </a:r>
            <a:endParaRPr lang="fr-CA" b="1" i="1" dirty="0"/>
          </a:p>
          <a:p>
            <a:pPr lvl="1"/>
            <a:r>
              <a:rPr lang="fr-CA" dirty="0"/>
              <a:t>Cas particulier où </a:t>
            </a:r>
            <a:r>
              <a:rPr lang="fr-CA" i="1" dirty="0"/>
              <a:t>f</a:t>
            </a:r>
            <a:r>
              <a:rPr lang="fr-CA" dirty="0"/>
              <a:t>(</a:t>
            </a:r>
            <a:r>
              <a:rPr lang="fr-CA" i="1" dirty="0"/>
              <a:t>n</a:t>
            </a:r>
            <a:r>
              <a:rPr lang="fr-CA" dirty="0"/>
              <a:t>) = </a:t>
            </a:r>
            <a:r>
              <a:rPr lang="fr-CA" i="1" dirty="0"/>
              <a:t>g</a:t>
            </a:r>
            <a:r>
              <a:rPr lang="fr-CA" dirty="0"/>
              <a:t>(</a:t>
            </a:r>
            <a:r>
              <a:rPr lang="fr-CA" i="1" dirty="0"/>
              <a:t>n</a:t>
            </a:r>
            <a:r>
              <a:rPr lang="fr-CA" dirty="0"/>
              <a:t>) (</a:t>
            </a:r>
            <a:r>
              <a:rPr lang="fr-CA" dirty="0" err="1"/>
              <a:t>c-à-d</a:t>
            </a:r>
            <a:r>
              <a:rPr lang="fr-CA" dirty="0"/>
              <a:t>., </a:t>
            </a:r>
            <a:r>
              <a:rPr lang="fr-CA" i="1" dirty="0"/>
              <a:t>h(n)=0</a:t>
            </a:r>
            <a:r>
              <a:rPr lang="fr-CA" dirty="0"/>
              <a:t>).</a:t>
            </a:r>
            <a:endParaRPr lang="fr-CA" i="1" dirty="0"/>
          </a:p>
          <a:p>
            <a:endParaRPr lang="fr-CA" i="1" dirty="0"/>
          </a:p>
          <a:p>
            <a:r>
              <a:rPr lang="fr-CA" i="1" dirty="0"/>
              <a:t>Best</a:t>
            </a:r>
            <a:r>
              <a:rPr lang="fr-CA" dirty="0"/>
              <a:t>-</a:t>
            </a:r>
            <a:r>
              <a:rPr lang="fr-CA" i="1" dirty="0"/>
              <a:t>First</a:t>
            </a:r>
            <a:r>
              <a:rPr lang="fr-CA" dirty="0"/>
              <a:t>-</a:t>
            </a:r>
            <a:r>
              <a:rPr lang="fr-CA" i="1" dirty="0"/>
              <a:t>Search</a:t>
            </a:r>
          </a:p>
          <a:p>
            <a:pPr lvl="1"/>
            <a:r>
              <a:rPr lang="fr-CA" dirty="0"/>
              <a:t>variante plus générale où </a:t>
            </a:r>
            <a:r>
              <a:rPr lang="fr-CA" i="1" dirty="0"/>
              <a:t>f</a:t>
            </a:r>
            <a:r>
              <a:rPr lang="fr-CA" dirty="0"/>
              <a:t> peut prendre une forme quelconque</a:t>
            </a:r>
          </a:p>
          <a:p>
            <a:pPr lvl="1"/>
            <a:r>
              <a:rPr lang="fr-CA" dirty="0"/>
              <a:t>A* est un cas spécial de </a:t>
            </a:r>
            <a:r>
              <a:rPr lang="fr-CA" i="1" dirty="0"/>
              <a:t>Best</a:t>
            </a:r>
            <a:r>
              <a:rPr lang="fr-CA" dirty="0"/>
              <a:t>-</a:t>
            </a:r>
            <a:r>
              <a:rPr lang="fr-CA" i="1" dirty="0"/>
              <a:t>First</a:t>
            </a:r>
            <a:r>
              <a:rPr lang="fr-CA" dirty="0"/>
              <a:t>-</a:t>
            </a:r>
            <a:r>
              <a:rPr lang="fr-CA" i="1" dirty="0" err="1"/>
              <a:t>Search</a:t>
            </a:r>
            <a:r>
              <a:rPr lang="fr-CA" dirty="0"/>
              <a:t>, où </a:t>
            </a:r>
            <a:r>
              <a:rPr lang="fr-CA" i="1" dirty="0"/>
              <a:t>f</a:t>
            </a:r>
            <a:r>
              <a:rPr lang="fr-CA" dirty="0"/>
              <a:t>(</a:t>
            </a:r>
            <a:r>
              <a:rPr lang="fr-CA" i="1" dirty="0"/>
              <a:t>n</a:t>
            </a:r>
            <a:r>
              <a:rPr lang="fr-CA" dirty="0"/>
              <a:t>) = </a:t>
            </a:r>
            <a:r>
              <a:rPr lang="fr-CA" i="1" dirty="0"/>
              <a:t>g</a:t>
            </a:r>
            <a:r>
              <a:rPr lang="fr-CA" dirty="0"/>
              <a:t>(</a:t>
            </a:r>
            <a:r>
              <a:rPr lang="fr-CA" i="1" dirty="0"/>
              <a:t>n</a:t>
            </a:r>
            <a:r>
              <a:rPr lang="fr-CA" dirty="0"/>
              <a:t>) + </a:t>
            </a:r>
            <a:r>
              <a:rPr lang="fr-CA" i="1" dirty="0"/>
              <a:t>h</a:t>
            </a:r>
            <a:r>
              <a:rPr lang="fr-CA" dirty="0"/>
              <a:t>(</a:t>
            </a:r>
            <a:r>
              <a:rPr lang="fr-CA" i="1" dirty="0"/>
              <a:t>n</a:t>
            </a:r>
            <a:r>
              <a:rPr lang="fr-CA" dirty="0"/>
              <a:t>)</a:t>
            </a:r>
          </a:p>
          <a:p>
            <a:pPr lvl="1"/>
            <a:endParaRPr lang="fr-CA" dirty="0"/>
          </a:p>
          <a:p>
            <a:r>
              <a:rPr lang="fr-CA" i="1" dirty="0" err="1"/>
              <a:t>Greedy</a:t>
            </a:r>
            <a:r>
              <a:rPr lang="fr-CA" dirty="0"/>
              <a:t> </a:t>
            </a:r>
            <a:r>
              <a:rPr lang="fr-CA" i="1" dirty="0"/>
              <a:t>Best</a:t>
            </a:r>
            <a:r>
              <a:rPr lang="fr-CA" dirty="0"/>
              <a:t>-</a:t>
            </a:r>
            <a:r>
              <a:rPr lang="fr-CA" i="1" dirty="0"/>
              <a:t>First</a:t>
            </a:r>
            <a:r>
              <a:rPr lang="fr-CA" dirty="0"/>
              <a:t>-</a:t>
            </a:r>
            <a:r>
              <a:rPr lang="fr-CA" i="1" dirty="0" err="1"/>
              <a:t>Search</a:t>
            </a:r>
            <a:endParaRPr lang="fr-CA" i="1" dirty="0"/>
          </a:p>
          <a:p>
            <a:pPr lvl="1"/>
            <a:r>
              <a:rPr lang="fr-CA" dirty="0"/>
              <a:t>c’est un </a:t>
            </a:r>
            <a:r>
              <a:rPr lang="fr-CA" i="1" dirty="0"/>
              <a:t>Best</a:t>
            </a:r>
            <a:r>
              <a:rPr lang="fr-CA" dirty="0"/>
              <a:t>-</a:t>
            </a:r>
            <a:r>
              <a:rPr lang="fr-CA" i="1" dirty="0"/>
              <a:t>First</a:t>
            </a:r>
            <a:r>
              <a:rPr lang="fr-CA" dirty="0"/>
              <a:t>-</a:t>
            </a:r>
            <a:r>
              <a:rPr lang="fr-CA" i="1" dirty="0" err="1"/>
              <a:t>Search</a:t>
            </a:r>
            <a:r>
              <a:rPr lang="fr-CA" dirty="0"/>
              <a:t> où </a:t>
            </a:r>
            <a:r>
              <a:rPr lang="fr-CA" i="1" dirty="0"/>
              <a:t>f</a:t>
            </a:r>
            <a:r>
              <a:rPr lang="fr-CA" dirty="0"/>
              <a:t>(</a:t>
            </a:r>
            <a:r>
              <a:rPr lang="fr-CA" i="1" dirty="0"/>
              <a:t>n</a:t>
            </a:r>
            <a:r>
              <a:rPr lang="fr-CA" dirty="0"/>
              <a:t>) = </a:t>
            </a:r>
            <a:r>
              <a:rPr lang="fr-CA" i="1" dirty="0"/>
              <a:t>h</a:t>
            </a:r>
            <a:r>
              <a:rPr lang="fr-CA" dirty="0"/>
              <a:t>(</a:t>
            </a:r>
            <a:r>
              <a:rPr lang="fr-CA" i="1" dirty="0"/>
              <a:t>n</a:t>
            </a:r>
            <a:r>
              <a:rPr lang="fr-CA" dirty="0"/>
              <a:t>)</a:t>
            </a:r>
          </a:p>
          <a:p>
            <a:pPr lvl="1"/>
            <a:r>
              <a:rPr lang="fr-CA" dirty="0"/>
              <a:t>n’est pas garanti de trouver un chemin qui est optimal, mais marche parfois bien en pratique</a:t>
            </a:r>
          </a:p>
        </p:txBody>
      </p:sp>
      <p:sp>
        <p:nvSpPr>
          <p:cNvPr id="4" name="Espace réservé de la date 3"/>
          <p:cNvSpPr>
            <a:spLocks noGrp="1"/>
          </p:cNvSpPr>
          <p:nvPr>
            <p:ph type="dt" sz="half" idx="10"/>
          </p:nvPr>
        </p:nvSpPr>
        <p:spPr/>
        <p:txBody>
          <a:bodyPr/>
          <a:lstStyle/>
          <a:p>
            <a:r>
              <a:rPr lang="fr-CA"/>
              <a:t>IFT615</a:t>
            </a:r>
          </a:p>
        </p:txBody>
      </p:sp>
      <p:sp>
        <p:nvSpPr>
          <p:cNvPr id="5" name="Espace réservé du pied de page 4"/>
          <p:cNvSpPr>
            <a:spLocks noGrp="1"/>
          </p:cNvSpPr>
          <p:nvPr>
            <p:ph type="ftr" sz="quarter" idx="11"/>
          </p:nvPr>
        </p:nvSpPr>
        <p:spPr/>
        <p:txBody>
          <a:bodyPr/>
          <a:lstStyle/>
          <a:p>
            <a:r>
              <a:rPr lang="de-DE" dirty="0"/>
              <a:t>Froduald Kabanza</a:t>
            </a:r>
            <a:endParaRPr lang="fr-CA" dirty="0"/>
          </a:p>
        </p:txBody>
      </p:sp>
      <p:sp>
        <p:nvSpPr>
          <p:cNvPr id="6" name="Espace réservé du numéro de diapositive 5"/>
          <p:cNvSpPr>
            <a:spLocks noGrp="1"/>
          </p:cNvSpPr>
          <p:nvPr>
            <p:ph type="sldNum" sz="quarter" idx="12"/>
          </p:nvPr>
        </p:nvSpPr>
        <p:spPr/>
        <p:txBody>
          <a:bodyPr/>
          <a:lstStyle/>
          <a:p>
            <a:fld id="{6955B7EA-E0F1-9E45-AF6A-7A9BD82D9F1F}" type="slidenum">
              <a:rPr lang="fr-CA" smtClean="0"/>
              <a:pPr/>
              <a:t>22</a:t>
            </a:fld>
            <a:endParaRPr lang="fr-CA"/>
          </a:p>
        </p:txBody>
      </p:sp>
    </p:spTree>
    <p:extLst>
      <p:ext uri="{BB962C8B-B14F-4D97-AF65-F5344CB8AC3E}">
        <p14:creationId xmlns:p14="http://schemas.microsoft.com/office/powerpoint/2010/main" val="18143357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2710" name="Line 3"/>
          <p:cNvSpPr>
            <a:spLocks noChangeShapeType="1"/>
          </p:cNvSpPr>
          <p:nvPr/>
        </p:nvSpPr>
        <p:spPr bwMode="auto">
          <a:xfrm>
            <a:off x="1981200" y="2260050"/>
            <a:ext cx="0" cy="2895600"/>
          </a:xfrm>
          <a:prstGeom prst="line">
            <a:avLst/>
          </a:prstGeom>
          <a:noFill/>
          <a:ln w="25400">
            <a:solidFill>
              <a:schemeClr val="tx1"/>
            </a:solidFill>
            <a:round/>
            <a:headEnd/>
            <a:tailEnd/>
          </a:ln>
        </p:spPr>
        <p:txBody>
          <a:bodyPr>
            <a:prstTxWarp prst="textNoShape">
              <a:avLst/>
            </a:prstTxWarp>
          </a:bodyPr>
          <a:lstStyle/>
          <a:p>
            <a:endParaRPr lang="fr-CA"/>
          </a:p>
        </p:txBody>
      </p:sp>
      <p:sp>
        <p:nvSpPr>
          <p:cNvPr id="72711" name="Line 4"/>
          <p:cNvSpPr>
            <a:spLocks noChangeShapeType="1"/>
          </p:cNvSpPr>
          <p:nvPr/>
        </p:nvSpPr>
        <p:spPr bwMode="auto">
          <a:xfrm>
            <a:off x="2667000" y="2260050"/>
            <a:ext cx="0" cy="2895600"/>
          </a:xfrm>
          <a:prstGeom prst="line">
            <a:avLst/>
          </a:prstGeom>
          <a:noFill/>
          <a:ln w="25400">
            <a:solidFill>
              <a:schemeClr val="tx1"/>
            </a:solidFill>
            <a:round/>
            <a:headEnd/>
            <a:tailEnd/>
          </a:ln>
        </p:spPr>
        <p:txBody>
          <a:bodyPr>
            <a:prstTxWarp prst="textNoShape">
              <a:avLst/>
            </a:prstTxWarp>
          </a:bodyPr>
          <a:lstStyle/>
          <a:p>
            <a:endParaRPr lang="fr-CA"/>
          </a:p>
        </p:txBody>
      </p:sp>
      <p:sp>
        <p:nvSpPr>
          <p:cNvPr id="72712" name="Line 5"/>
          <p:cNvSpPr>
            <a:spLocks noChangeShapeType="1"/>
          </p:cNvSpPr>
          <p:nvPr/>
        </p:nvSpPr>
        <p:spPr bwMode="auto">
          <a:xfrm>
            <a:off x="3352800" y="2260050"/>
            <a:ext cx="0" cy="2895600"/>
          </a:xfrm>
          <a:prstGeom prst="line">
            <a:avLst/>
          </a:prstGeom>
          <a:noFill/>
          <a:ln w="25400">
            <a:solidFill>
              <a:schemeClr val="tx1"/>
            </a:solidFill>
            <a:round/>
            <a:headEnd/>
            <a:tailEnd/>
          </a:ln>
        </p:spPr>
        <p:txBody>
          <a:bodyPr>
            <a:prstTxWarp prst="textNoShape">
              <a:avLst/>
            </a:prstTxWarp>
          </a:bodyPr>
          <a:lstStyle/>
          <a:p>
            <a:endParaRPr lang="fr-CA"/>
          </a:p>
        </p:txBody>
      </p:sp>
      <p:sp>
        <p:nvSpPr>
          <p:cNvPr id="72713" name="Line 6"/>
          <p:cNvSpPr>
            <a:spLocks noChangeShapeType="1"/>
          </p:cNvSpPr>
          <p:nvPr/>
        </p:nvSpPr>
        <p:spPr bwMode="auto">
          <a:xfrm>
            <a:off x="4038600" y="2260050"/>
            <a:ext cx="0" cy="2895600"/>
          </a:xfrm>
          <a:prstGeom prst="line">
            <a:avLst/>
          </a:prstGeom>
          <a:noFill/>
          <a:ln w="25400">
            <a:solidFill>
              <a:schemeClr val="tx1"/>
            </a:solidFill>
            <a:round/>
            <a:headEnd/>
            <a:tailEnd/>
          </a:ln>
        </p:spPr>
        <p:txBody>
          <a:bodyPr>
            <a:prstTxWarp prst="textNoShape">
              <a:avLst/>
            </a:prstTxWarp>
          </a:bodyPr>
          <a:lstStyle/>
          <a:p>
            <a:endParaRPr lang="fr-CA"/>
          </a:p>
        </p:txBody>
      </p:sp>
      <p:sp>
        <p:nvSpPr>
          <p:cNvPr id="72714" name="Line 7"/>
          <p:cNvSpPr>
            <a:spLocks noChangeShapeType="1"/>
          </p:cNvSpPr>
          <p:nvPr/>
        </p:nvSpPr>
        <p:spPr bwMode="auto">
          <a:xfrm>
            <a:off x="4724400" y="2260050"/>
            <a:ext cx="0" cy="2895600"/>
          </a:xfrm>
          <a:prstGeom prst="line">
            <a:avLst/>
          </a:prstGeom>
          <a:noFill/>
          <a:ln w="25400">
            <a:solidFill>
              <a:schemeClr val="tx1"/>
            </a:solidFill>
            <a:round/>
            <a:headEnd/>
            <a:tailEnd/>
          </a:ln>
        </p:spPr>
        <p:txBody>
          <a:bodyPr>
            <a:prstTxWarp prst="textNoShape">
              <a:avLst/>
            </a:prstTxWarp>
          </a:bodyPr>
          <a:lstStyle/>
          <a:p>
            <a:endParaRPr lang="fr-CA"/>
          </a:p>
        </p:txBody>
      </p:sp>
      <p:sp>
        <p:nvSpPr>
          <p:cNvPr id="72715" name="Line 8"/>
          <p:cNvSpPr>
            <a:spLocks noChangeShapeType="1"/>
          </p:cNvSpPr>
          <p:nvPr/>
        </p:nvSpPr>
        <p:spPr bwMode="auto">
          <a:xfrm>
            <a:off x="5410200" y="2260050"/>
            <a:ext cx="0" cy="2895600"/>
          </a:xfrm>
          <a:prstGeom prst="line">
            <a:avLst/>
          </a:prstGeom>
          <a:noFill/>
          <a:ln w="25400">
            <a:solidFill>
              <a:schemeClr val="tx1"/>
            </a:solidFill>
            <a:round/>
            <a:headEnd/>
            <a:tailEnd/>
          </a:ln>
        </p:spPr>
        <p:txBody>
          <a:bodyPr>
            <a:prstTxWarp prst="textNoShape">
              <a:avLst/>
            </a:prstTxWarp>
          </a:bodyPr>
          <a:lstStyle/>
          <a:p>
            <a:endParaRPr lang="fr-CA"/>
          </a:p>
        </p:txBody>
      </p:sp>
      <p:sp>
        <p:nvSpPr>
          <p:cNvPr id="72716" name="Line 9"/>
          <p:cNvSpPr>
            <a:spLocks noChangeShapeType="1"/>
          </p:cNvSpPr>
          <p:nvPr/>
        </p:nvSpPr>
        <p:spPr bwMode="auto">
          <a:xfrm>
            <a:off x="6096000" y="2260050"/>
            <a:ext cx="0" cy="2895600"/>
          </a:xfrm>
          <a:prstGeom prst="line">
            <a:avLst/>
          </a:prstGeom>
          <a:noFill/>
          <a:ln w="25400">
            <a:solidFill>
              <a:schemeClr val="tx1"/>
            </a:solidFill>
            <a:round/>
            <a:headEnd/>
            <a:tailEnd/>
          </a:ln>
        </p:spPr>
        <p:txBody>
          <a:bodyPr>
            <a:prstTxWarp prst="textNoShape">
              <a:avLst/>
            </a:prstTxWarp>
          </a:bodyPr>
          <a:lstStyle/>
          <a:p>
            <a:endParaRPr lang="fr-CA"/>
          </a:p>
        </p:txBody>
      </p:sp>
      <p:sp>
        <p:nvSpPr>
          <p:cNvPr id="72717" name="Line 10"/>
          <p:cNvSpPr>
            <a:spLocks noChangeShapeType="1"/>
          </p:cNvSpPr>
          <p:nvPr/>
        </p:nvSpPr>
        <p:spPr bwMode="auto">
          <a:xfrm>
            <a:off x="6781800" y="2260050"/>
            <a:ext cx="0" cy="2895600"/>
          </a:xfrm>
          <a:prstGeom prst="line">
            <a:avLst/>
          </a:prstGeom>
          <a:noFill/>
          <a:ln w="25400">
            <a:solidFill>
              <a:schemeClr val="tx1"/>
            </a:solidFill>
            <a:round/>
            <a:headEnd/>
            <a:tailEnd/>
          </a:ln>
        </p:spPr>
        <p:txBody>
          <a:bodyPr>
            <a:prstTxWarp prst="textNoShape">
              <a:avLst/>
            </a:prstTxWarp>
          </a:bodyPr>
          <a:lstStyle/>
          <a:p>
            <a:endParaRPr lang="fr-CA"/>
          </a:p>
        </p:txBody>
      </p:sp>
      <p:sp>
        <p:nvSpPr>
          <p:cNvPr id="72718" name="Line 11"/>
          <p:cNvSpPr>
            <a:spLocks noChangeShapeType="1"/>
          </p:cNvSpPr>
          <p:nvPr/>
        </p:nvSpPr>
        <p:spPr bwMode="auto">
          <a:xfrm>
            <a:off x="7467600" y="2260050"/>
            <a:ext cx="0" cy="2895600"/>
          </a:xfrm>
          <a:prstGeom prst="line">
            <a:avLst/>
          </a:prstGeom>
          <a:noFill/>
          <a:ln w="25400">
            <a:solidFill>
              <a:schemeClr val="tx1"/>
            </a:solidFill>
            <a:round/>
            <a:headEnd/>
            <a:tailEnd/>
          </a:ln>
        </p:spPr>
        <p:txBody>
          <a:bodyPr>
            <a:prstTxWarp prst="textNoShape">
              <a:avLst/>
            </a:prstTxWarp>
          </a:bodyPr>
          <a:lstStyle/>
          <a:p>
            <a:endParaRPr lang="fr-CA"/>
          </a:p>
        </p:txBody>
      </p:sp>
      <p:sp>
        <p:nvSpPr>
          <p:cNvPr id="72719" name="Line 12"/>
          <p:cNvSpPr>
            <a:spLocks noChangeShapeType="1"/>
          </p:cNvSpPr>
          <p:nvPr/>
        </p:nvSpPr>
        <p:spPr bwMode="auto">
          <a:xfrm>
            <a:off x="1524000" y="3098250"/>
            <a:ext cx="6324600" cy="0"/>
          </a:xfrm>
          <a:prstGeom prst="line">
            <a:avLst/>
          </a:prstGeom>
          <a:noFill/>
          <a:ln w="25400">
            <a:solidFill>
              <a:schemeClr val="tx1"/>
            </a:solidFill>
            <a:round/>
            <a:headEnd/>
            <a:tailEnd/>
          </a:ln>
        </p:spPr>
        <p:txBody>
          <a:bodyPr>
            <a:prstTxWarp prst="textNoShape">
              <a:avLst/>
            </a:prstTxWarp>
          </a:bodyPr>
          <a:lstStyle/>
          <a:p>
            <a:endParaRPr lang="fr-CA"/>
          </a:p>
        </p:txBody>
      </p:sp>
      <p:sp>
        <p:nvSpPr>
          <p:cNvPr id="72720" name="Line 13"/>
          <p:cNvSpPr>
            <a:spLocks noChangeShapeType="1"/>
          </p:cNvSpPr>
          <p:nvPr/>
        </p:nvSpPr>
        <p:spPr bwMode="auto">
          <a:xfrm>
            <a:off x="1524000" y="3784050"/>
            <a:ext cx="6324600" cy="0"/>
          </a:xfrm>
          <a:prstGeom prst="line">
            <a:avLst/>
          </a:prstGeom>
          <a:noFill/>
          <a:ln w="25400">
            <a:solidFill>
              <a:schemeClr val="tx1"/>
            </a:solidFill>
            <a:round/>
            <a:headEnd/>
            <a:tailEnd/>
          </a:ln>
        </p:spPr>
        <p:txBody>
          <a:bodyPr>
            <a:prstTxWarp prst="textNoShape">
              <a:avLst/>
            </a:prstTxWarp>
          </a:bodyPr>
          <a:lstStyle/>
          <a:p>
            <a:endParaRPr lang="fr-CA"/>
          </a:p>
        </p:txBody>
      </p:sp>
      <p:sp>
        <p:nvSpPr>
          <p:cNvPr id="72721" name="Line 14"/>
          <p:cNvSpPr>
            <a:spLocks noChangeShapeType="1"/>
          </p:cNvSpPr>
          <p:nvPr/>
        </p:nvSpPr>
        <p:spPr bwMode="auto">
          <a:xfrm>
            <a:off x="1600200" y="4469850"/>
            <a:ext cx="6324600" cy="0"/>
          </a:xfrm>
          <a:prstGeom prst="line">
            <a:avLst/>
          </a:prstGeom>
          <a:noFill/>
          <a:ln w="25400">
            <a:solidFill>
              <a:schemeClr val="tx1"/>
            </a:solidFill>
            <a:round/>
            <a:headEnd/>
            <a:tailEnd/>
          </a:ln>
        </p:spPr>
        <p:txBody>
          <a:bodyPr>
            <a:prstTxWarp prst="textNoShape">
              <a:avLst/>
            </a:prstTxWarp>
          </a:bodyPr>
          <a:lstStyle/>
          <a:p>
            <a:endParaRPr lang="fr-CA"/>
          </a:p>
        </p:txBody>
      </p:sp>
      <p:sp>
        <p:nvSpPr>
          <p:cNvPr id="72722" name="Text Box 15"/>
          <p:cNvSpPr txBox="1">
            <a:spLocks noChangeArrowheads="1"/>
          </p:cNvSpPr>
          <p:nvPr/>
        </p:nvSpPr>
        <p:spPr bwMode="auto">
          <a:xfrm>
            <a:off x="782638" y="2869650"/>
            <a:ext cx="830262" cy="366713"/>
          </a:xfrm>
          <a:prstGeom prst="rect">
            <a:avLst/>
          </a:prstGeom>
          <a:noFill/>
          <a:ln w="12700">
            <a:noFill/>
            <a:miter lim="800000"/>
            <a:headEnd/>
            <a:tailEnd/>
          </a:ln>
        </p:spPr>
        <p:txBody>
          <a:bodyPr wrap="none">
            <a:prstTxWarp prst="textNoShape">
              <a:avLst/>
            </a:prstTxWarp>
            <a:spAutoFit/>
          </a:bodyPr>
          <a:lstStyle/>
          <a:p>
            <a:pPr algn="ctr"/>
            <a:r>
              <a:rPr lang="en-US">
                <a:latin typeface="Times New Roman" charset="0"/>
              </a:rPr>
              <a:t>52</a:t>
            </a:r>
            <a:r>
              <a:rPr lang="en-US" baseline="30000">
                <a:latin typeface="Times New Roman" charset="0"/>
              </a:rPr>
              <a:t>e</a:t>
            </a:r>
            <a:r>
              <a:rPr lang="en-US">
                <a:latin typeface="Times New Roman" charset="0"/>
              </a:rPr>
              <a:t> rue</a:t>
            </a:r>
          </a:p>
        </p:txBody>
      </p:sp>
      <p:sp>
        <p:nvSpPr>
          <p:cNvPr id="72723" name="Text Box 16"/>
          <p:cNvSpPr txBox="1">
            <a:spLocks noChangeArrowheads="1"/>
          </p:cNvSpPr>
          <p:nvPr/>
        </p:nvSpPr>
        <p:spPr bwMode="auto">
          <a:xfrm>
            <a:off x="733425" y="3555450"/>
            <a:ext cx="830263" cy="366713"/>
          </a:xfrm>
          <a:prstGeom prst="rect">
            <a:avLst/>
          </a:prstGeom>
          <a:noFill/>
          <a:ln w="12700">
            <a:noFill/>
            <a:miter lim="800000"/>
            <a:headEnd/>
            <a:tailEnd/>
          </a:ln>
        </p:spPr>
        <p:txBody>
          <a:bodyPr wrap="none">
            <a:prstTxWarp prst="textNoShape">
              <a:avLst/>
            </a:prstTxWarp>
            <a:spAutoFit/>
          </a:bodyPr>
          <a:lstStyle/>
          <a:p>
            <a:pPr algn="ctr"/>
            <a:r>
              <a:rPr lang="en-US">
                <a:latin typeface="Times New Roman" charset="0"/>
              </a:rPr>
              <a:t>51</a:t>
            </a:r>
            <a:r>
              <a:rPr lang="en-US" baseline="30000">
                <a:latin typeface="Times New Roman" charset="0"/>
              </a:rPr>
              <a:t>e</a:t>
            </a:r>
            <a:r>
              <a:rPr lang="en-US">
                <a:latin typeface="Times New Roman" charset="0"/>
              </a:rPr>
              <a:t> rue</a:t>
            </a:r>
          </a:p>
        </p:txBody>
      </p:sp>
      <p:sp>
        <p:nvSpPr>
          <p:cNvPr id="72724" name="Text Box 17"/>
          <p:cNvSpPr txBox="1">
            <a:spLocks noChangeArrowheads="1"/>
          </p:cNvSpPr>
          <p:nvPr/>
        </p:nvSpPr>
        <p:spPr bwMode="auto">
          <a:xfrm>
            <a:off x="809625" y="4241250"/>
            <a:ext cx="830263" cy="366713"/>
          </a:xfrm>
          <a:prstGeom prst="rect">
            <a:avLst/>
          </a:prstGeom>
          <a:noFill/>
          <a:ln w="12700">
            <a:noFill/>
            <a:miter lim="800000"/>
            <a:headEnd/>
            <a:tailEnd/>
          </a:ln>
        </p:spPr>
        <p:txBody>
          <a:bodyPr wrap="none">
            <a:prstTxWarp prst="textNoShape">
              <a:avLst/>
            </a:prstTxWarp>
            <a:spAutoFit/>
          </a:bodyPr>
          <a:lstStyle/>
          <a:p>
            <a:pPr algn="ctr"/>
            <a:r>
              <a:rPr lang="en-US">
                <a:latin typeface="Times New Roman" charset="0"/>
              </a:rPr>
              <a:t>50</a:t>
            </a:r>
            <a:r>
              <a:rPr lang="en-US" baseline="30000">
                <a:latin typeface="Times New Roman" charset="0"/>
              </a:rPr>
              <a:t>e</a:t>
            </a:r>
            <a:r>
              <a:rPr lang="en-US">
                <a:latin typeface="Times New Roman" charset="0"/>
              </a:rPr>
              <a:t> rue</a:t>
            </a:r>
          </a:p>
        </p:txBody>
      </p:sp>
      <p:sp>
        <p:nvSpPr>
          <p:cNvPr id="72725" name="Text Box 18"/>
          <p:cNvSpPr txBox="1">
            <a:spLocks noChangeArrowheads="1"/>
          </p:cNvSpPr>
          <p:nvPr/>
        </p:nvSpPr>
        <p:spPr bwMode="auto">
          <a:xfrm rot="5400000">
            <a:off x="1758156" y="5127869"/>
            <a:ext cx="782638" cy="336550"/>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10</a:t>
            </a:r>
            <a:r>
              <a:rPr lang="en-US" sz="1600" baseline="30000">
                <a:latin typeface="Times New Roman" charset="0"/>
              </a:rPr>
              <a:t>e</a:t>
            </a:r>
            <a:r>
              <a:rPr lang="en-US" sz="1600">
                <a:latin typeface="Times New Roman" charset="0"/>
              </a:rPr>
              <a:t> ave</a:t>
            </a:r>
          </a:p>
        </p:txBody>
      </p:sp>
      <p:sp>
        <p:nvSpPr>
          <p:cNvPr id="72726" name="Text Box 19"/>
          <p:cNvSpPr txBox="1">
            <a:spLocks noChangeArrowheads="1"/>
          </p:cNvSpPr>
          <p:nvPr/>
        </p:nvSpPr>
        <p:spPr bwMode="auto">
          <a:xfrm rot="5400000">
            <a:off x="2570956" y="5153269"/>
            <a:ext cx="681038" cy="336550"/>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9</a:t>
            </a:r>
            <a:r>
              <a:rPr lang="en-US" sz="1600" baseline="30000">
                <a:latin typeface="Times New Roman" charset="0"/>
              </a:rPr>
              <a:t>e</a:t>
            </a:r>
            <a:r>
              <a:rPr lang="en-US" sz="1600">
                <a:latin typeface="Times New Roman" charset="0"/>
              </a:rPr>
              <a:t> ave</a:t>
            </a:r>
          </a:p>
        </p:txBody>
      </p:sp>
      <p:sp>
        <p:nvSpPr>
          <p:cNvPr id="72727" name="Text Box 20"/>
          <p:cNvSpPr txBox="1">
            <a:spLocks noChangeArrowheads="1"/>
          </p:cNvSpPr>
          <p:nvPr/>
        </p:nvSpPr>
        <p:spPr bwMode="auto">
          <a:xfrm rot="5400000">
            <a:off x="3282156" y="5204069"/>
            <a:ext cx="681038" cy="336550"/>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8</a:t>
            </a:r>
            <a:r>
              <a:rPr lang="en-US" sz="1600" baseline="30000">
                <a:latin typeface="Times New Roman" charset="0"/>
              </a:rPr>
              <a:t>e</a:t>
            </a:r>
            <a:r>
              <a:rPr lang="en-US" sz="1600">
                <a:latin typeface="Times New Roman" charset="0"/>
              </a:rPr>
              <a:t> ave</a:t>
            </a:r>
          </a:p>
        </p:txBody>
      </p:sp>
      <p:sp>
        <p:nvSpPr>
          <p:cNvPr id="72728" name="Text Box 21"/>
          <p:cNvSpPr txBox="1">
            <a:spLocks noChangeArrowheads="1"/>
          </p:cNvSpPr>
          <p:nvPr/>
        </p:nvSpPr>
        <p:spPr bwMode="auto">
          <a:xfrm rot="5400000">
            <a:off x="3790156" y="5229469"/>
            <a:ext cx="681038" cy="336550"/>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7</a:t>
            </a:r>
            <a:r>
              <a:rPr lang="en-US" sz="1600" baseline="30000">
                <a:latin typeface="Times New Roman" charset="0"/>
              </a:rPr>
              <a:t>e</a:t>
            </a:r>
            <a:r>
              <a:rPr lang="en-US" sz="1600">
                <a:latin typeface="Times New Roman" charset="0"/>
              </a:rPr>
              <a:t> ave</a:t>
            </a:r>
          </a:p>
        </p:txBody>
      </p:sp>
      <p:sp>
        <p:nvSpPr>
          <p:cNvPr id="72729" name="Text Box 22"/>
          <p:cNvSpPr txBox="1">
            <a:spLocks noChangeArrowheads="1"/>
          </p:cNvSpPr>
          <p:nvPr/>
        </p:nvSpPr>
        <p:spPr bwMode="auto">
          <a:xfrm rot="5400000">
            <a:off x="4552156" y="5229469"/>
            <a:ext cx="681038" cy="336550"/>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6</a:t>
            </a:r>
            <a:r>
              <a:rPr lang="en-US" sz="1600" baseline="30000">
                <a:latin typeface="Times New Roman" charset="0"/>
              </a:rPr>
              <a:t>e</a:t>
            </a:r>
            <a:r>
              <a:rPr lang="en-US" sz="1600">
                <a:latin typeface="Times New Roman" charset="0"/>
              </a:rPr>
              <a:t> ave</a:t>
            </a:r>
          </a:p>
        </p:txBody>
      </p:sp>
      <p:sp>
        <p:nvSpPr>
          <p:cNvPr id="72730" name="Text Box 23"/>
          <p:cNvSpPr txBox="1">
            <a:spLocks noChangeArrowheads="1"/>
          </p:cNvSpPr>
          <p:nvPr/>
        </p:nvSpPr>
        <p:spPr bwMode="auto">
          <a:xfrm rot="5400000">
            <a:off x="5237956" y="5229469"/>
            <a:ext cx="681038" cy="336550"/>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5</a:t>
            </a:r>
            <a:r>
              <a:rPr lang="en-US" sz="1600" baseline="30000">
                <a:latin typeface="Times New Roman" charset="0"/>
              </a:rPr>
              <a:t>e</a:t>
            </a:r>
            <a:r>
              <a:rPr lang="en-US" sz="1600">
                <a:latin typeface="Times New Roman" charset="0"/>
              </a:rPr>
              <a:t> ave</a:t>
            </a:r>
          </a:p>
        </p:txBody>
      </p:sp>
      <p:sp>
        <p:nvSpPr>
          <p:cNvPr id="72731" name="Text Box 24"/>
          <p:cNvSpPr txBox="1">
            <a:spLocks noChangeArrowheads="1"/>
          </p:cNvSpPr>
          <p:nvPr/>
        </p:nvSpPr>
        <p:spPr bwMode="auto">
          <a:xfrm rot="5400000">
            <a:off x="5923756" y="5229469"/>
            <a:ext cx="681038" cy="336550"/>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4</a:t>
            </a:r>
            <a:r>
              <a:rPr lang="en-US" sz="1600" baseline="30000">
                <a:latin typeface="Times New Roman" charset="0"/>
              </a:rPr>
              <a:t>e</a:t>
            </a:r>
            <a:r>
              <a:rPr lang="en-US" sz="1600">
                <a:latin typeface="Times New Roman" charset="0"/>
              </a:rPr>
              <a:t> ave</a:t>
            </a:r>
          </a:p>
        </p:txBody>
      </p:sp>
      <p:sp>
        <p:nvSpPr>
          <p:cNvPr id="72732" name="Text Box 25"/>
          <p:cNvSpPr txBox="1">
            <a:spLocks noChangeArrowheads="1"/>
          </p:cNvSpPr>
          <p:nvPr/>
        </p:nvSpPr>
        <p:spPr bwMode="auto">
          <a:xfrm rot="5400000">
            <a:off x="6607969" y="5227882"/>
            <a:ext cx="681037" cy="336550"/>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3</a:t>
            </a:r>
            <a:r>
              <a:rPr lang="en-US" sz="1600" baseline="30000">
                <a:latin typeface="Times New Roman" charset="0"/>
              </a:rPr>
              <a:t>e</a:t>
            </a:r>
            <a:r>
              <a:rPr lang="en-US" sz="1600">
                <a:latin typeface="Times New Roman" charset="0"/>
              </a:rPr>
              <a:t> ave</a:t>
            </a:r>
          </a:p>
        </p:txBody>
      </p:sp>
      <p:sp>
        <p:nvSpPr>
          <p:cNvPr id="72733" name="Text Box 26"/>
          <p:cNvSpPr txBox="1">
            <a:spLocks noChangeArrowheads="1"/>
          </p:cNvSpPr>
          <p:nvPr/>
        </p:nvSpPr>
        <p:spPr bwMode="auto">
          <a:xfrm rot="5400000">
            <a:off x="7374731" y="5229469"/>
            <a:ext cx="681038" cy="336550"/>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2</a:t>
            </a:r>
            <a:r>
              <a:rPr lang="en-US" sz="1600" baseline="30000">
                <a:latin typeface="Times New Roman" charset="0"/>
              </a:rPr>
              <a:t>e</a:t>
            </a:r>
            <a:r>
              <a:rPr lang="en-US" sz="1600">
                <a:latin typeface="Times New Roman" charset="0"/>
              </a:rPr>
              <a:t> ave</a:t>
            </a:r>
          </a:p>
        </p:txBody>
      </p:sp>
      <p:sp>
        <p:nvSpPr>
          <p:cNvPr id="72734" name="Text Box 27"/>
          <p:cNvSpPr txBox="1">
            <a:spLocks noChangeArrowheads="1"/>
          </p:cNvSpPr>
          <p:nvPr/>
        </p:nvSpPr>
        <p:spPr bwMode="auto">
          <a:xfrm>
            <a:off x="2362200" y="3403050"/>
            <a:ext cx="354013" cy="457200"/>
          </a:xfrm>
          <a:prstGeom prst="rect">
            <a:avLst/>
          </a:prstGeom>
          <a:noFill/>
          <a:ln w="12700">
            <a:noFill/>
            <a:miter lim="800000"/>
            <a:headEnd/>
            <a:tailEnd/>
          </a:ln>
        </p:spPr>
        <p:txBody>
          <a:bodyPr wrap="none">
            <a:prstTxWarp prst="textNoShape">
              <a:avLst/>
            </a:prstTxWarp>
            <a:spAutoFit/>
          </a:bodyPr>
          <a:lstStyle/>
          <a:p>
            <a:pPr algn="ctr"/>
            <a:r>
              <a:rPr lang="en-US" sz="2400">
                <a:solidFill>
                  <a:srgbClr val="008000"/>
                </a:solidFill>
                <a:latin typeface="Times New Roman" charset="0"/>
              </a:rPr>
              <a:t>S</a:t>
            </a:r>
          </a:p>
        </p:txBody>
      </p:sp>
      <p:sp>
        <p:nvSpPr>
          <p:cNvPr id="72735" name="Text Box 28"/>
          <p:cNvSpPr txBox="1">
            <a:spLocks noChangeArrowheads="1"/>
          </p:cNvSpPr>
          <p:nvPr/>
        </p:nvSpPr>
        <p:spPr bwMode="auto">
          <a:xfrm>
            <a:off x="6705600" y="3403050"/>
            <a:ext cx="457200" cy="457200"/>
          </a:xfrm>
          <a:prstGeom prst="rect">
            <a:avLst/>
          </a:prstGeom>
          <a:noFill/>
          <a:ln w="12700">
            <a:noFill/>
            <a:miter lim="800000"/>
            <a:headEnd/>
            <a:tailEnd/>
          </a:ln>
        </p:spPr>
        <p:txBody>
          <a:bodyPr>
            <a:prstTxWarp prst="textNoShape">
              <a:avLst/>
            </a:prstTxWarp>
            <a:spAutoFit/>
          </a:bodyPr>
          <a:lstStyle/>
          <a:p>
            <a:pPr algn="ctr"/>
            <a:r>
              <a:rPr lang="en-US" sz="2400">
                <a:solidFill>
                  <a:srgbClr val="FF0000"/>
                </a:solidFill>
                <a:latin typeface="Times New Roman" charset="0"/>
              </a:rPr>
              <a:t>G</a:t>
            </a:r>
          </a:p>
        </p:txBody>
      </p:sp>
      <p:sp>
        <p:nvSpPr>
          <p:cNvPr id="72736" name="Line 29"/>
          <p:cNvSpPr>
            <a:spLocks noChangeShapeType="1"/>
          </p:cNvSpPr>
          <p:nvPr/>
        </p:nvSpPr>
        <p:spPr bwMode="auto">
          <a:xfrm>
            <a:off x="2819400" y="3631650"/>
            <a:ext cx="381000" cy="0"/>
          </a:xfrm>
          <a:prstGeom prst="line">
            <a:avLst/>
          </a:prstGeom>
          <a:noFill/>
          <a:ln w="25400">
            <a:solidFill>
              <a:srgbClr val="FF0000"/>
            </a:solidFill>
            <a:round/>
            <a:headEnd/>
            <a:tailEnd type="triangle" w="med" len="med"/>
          </a:ln>
        </p:spPr>
        <p:txBody>
          <a:bodyPr>
            <a:prstTxWarp prst="textNoShape">
              <a:avLst/>
            </a:prstTxWarp>
          </a:bodyPr>
          <a:lstStyle/>
          <a:p>
            <a:endParaRPr lang="fr-CA"/>
          </a:p>
        </p:txBody>
      </p:sp>
      <p:sp>
        <p:nvSpPr>
          <p:cNvPr id="72737" name="Line 30"/>
          <p:cNvSpPr>
            <a:spLocks noChangeShapeType="1"/>
          </p:cNvSpPr>
          <p:nvPr/>
        </p:nvSpPr>
        <p:spPr bwMode="auto">
          <a:xfrm>
            <a:off x="3505200" y="3631650"/>
            <a:ext cx="381000" cy="0"/>
          </a:xfrm>
          <a:prstGeom prst="line">
            <a:avLst/>
          </a:prstGeom>
          <a:noFill/>
          <a:ln w="25400">
            <a:solidFill>
              <a:srgbClr val="FF0000"/>
            </a:solidFill>
            <a:round/>
            <a:headEnd/>
            <a:tailEnd type="triangle" w="med" len="med"/>
          </a:ln>
        </p:spPr>
        <p:txBody>
          <a:bodyPr>
            <a:prstTxWarp prst="textNoShape">
              <a:avLst/>
            </a:prstTxWarp>
          </a:bodyPr>
          <a:lstStyle/>
          <a:p>
            <a:endParaRPr lang="fr-CA"/>
          </a:p>
        </p:txBody>
      </p:sp>
      <p:sp>
        <p:nvSpPr>
          <p:cNvPr id="72738" name="Line 31"/>
          <p:cNvSpPr>
            <a:spLocks noChangeShapeType="1"/>
          </p:cNvSpPr>
          <p:nvPr/>
        </p:nvSpPr>
        <p:spPr bwMode="auto">
          <a:xfrm>
            <a:off x="4191000" y="3631650"/>
            <a:ext cx="381000" cy="0"/>
          </a:xfrm>
          <a:prstGeom prst="line">
            <a:avLst/>
          </a:prstGeom>
          <a:noFill/>
          <a:ln w="25400">
            <a:solidFill>
              <a:srgbClr val="FF0000"/>
            </a:solidFill>
            <a:round/>
            <a:headEnd/>
            <a:tailEnd type="triangle" w="med" len="med"/>
          </a:ln>
        </p:spPr>
        <p:txBody>
          <a:bodyPr>
            <a:prstTxWarp prst="textNoShape">
              <a:avLst/>
            </a:prstTxWarp>
          </a:bodyPr>
          <a:lstStyle/>
          <a:p>
            <a:endParaRPr lang="fr-CA"/>
          </a:p>
        </p:txBody>
      </p:sp>
      <p:sp>
        <p:nvSpPr>
          <p:cNvPr id="72739" name="Line 32"/>
          <p:cNvSpPr>
            <a:spLocks noChangeShapeType="1"/>
          </p:cNvSpPr>
          <p:nvPr/>
        </p:nvSpPr>
        <p:spPr bwMode="auto">
          <a:xfrm>
            <a:off x="4876800" y="3631650"/>
            <a:ext cx="381000" cy="0"/>
          </a:xfrm>
          <a:prstGeom prst="line">
            <a:avLst/>
          </a:prstGeom>
          <a:noFill/>
          <a:ln w="25400">
            <a:solidFill>
              <a:srgbClr val="FF0000"/>
            </a:solidFill>
            <a:round/>
            <a:headEnd/>
            <a:tailEnd type="triangle" w="med" len="med"/>
          </a:ln>
        </p:spPr>
        <p:txBody>
          <a:bodyPr>
            <a:prstTxWarp prst="textNoShape">
              <a:avLst/>
            </a:prstTxWarp>
          </a:bodyPr>
          <a:lstStyle/>
          <a:p>
            <a:endParaRPr lang="fr-CA"/>
          </a:p>
        </p:txBody>
      </p:sp>
      <p:sp>
        <p:nvSpPr>
          <p:cNvPr id="72740" name="Line 33"/>
          <p:cNvSpPr>
            <a:spLocks noChangeShapeType="1"/>
          </p:cNvSpPr>
          <p:nvPr/>
        </p:nvSpPr>
        <p:spPr bwMode="auto">
          <a:xfrm>
            <a:off x="5562600" y="3631650"/>
            <a:ext cx="381000" cy="0"/>
          </a:xfrm>
          <a:prstGeom prst="line">
            <a:avLst/>
          </a:prstGeom>
          <a:noFill/>
          <a:ln w="25400">
            <a:solidFill>
              <a:srgbClr val="FF0000"/>
            </a:solidFill>
            <a:round/>
            <a:headEnd/>
            <a:tailEnd type="triangle" w="med" len="med"/>
          </a:ln>
        </p:spPr>
        <p:txBody>
          <a:bodyPr>
            <a:prstTxWarp prst="textNoShape">
              <a:avLst/>
            </a:prstTxWarp>
          </a:bodyPr>
          <a:lstStyle/>
          <a:p>
            <a:endParaRPr lang="fr-CA"/>
          </a:p>
        </p:txBody>
      </p:sp>
      <p:sp>
        <p:nvSpPr>
          <p:cNvPr id="72741" name="Line 34"/>
          <p:cNvSpPr>
            <a:spLocks noChangeShapeType="1"/>
          </p:cNvSpPr>
          <p:nvPr/>
        </p:nvSpPr>
        <p:spPr bwMode="auto">
          <a:xfrm>
            <a:off x="6934200" y="3098250"/>
            <a:ext cx="0" cy="381000"/>
          </a:xfrm>
          <a:prstGeom prst="line">
            <a:avLst/>
          </a:prstGeom>
          <a:noFill/>
          <a:ln w="25400">
            <a:solidFill>
              <a:srgbClr val="FF0000"/>
            </a:solidFill>
            <a:round/>
            <a:headEnd/>
            <a:tailEnd type="triangle" w="med" len="med"/>
          </a:ln>
        </p:spPr>
        <p:txBody>
          <a:bodyPr>
            <a:prstTxWarp prst="textNoShape">
              <a:avLst/>
            </a:prstTxWarp>
          </a:bodyPr>
          <a:lstStyle/>
          <a:p>
            <a:endParaRPr lang="fr-CA"/>
          </a:p>
        </p:txBody>
      </p:sp>
      <p:sp>
        <p:nvSpPr>
          <p:cNvPr id="72742" name="Line 35"/>
          <p:cNvSpPr>
            <a:spLocks noChangeShapeType="1"/>
          </p:cNvSpPr>
          <p:nvPr/>
        </p:nvSpPr>
        <p:spPr bwMode="auto">
          <a:xfrm>
            <a:off x="6248400" y="2336250"/>
            <a:ext cx="381000" cy="0"/>
          </a:xfrm>
          <a:prstGeom prst="line">
            <a:avLst/>
          </a:prstGeom>
          <a:noFill/>
          <a:ln w="25400">
            <a:solidFill>
              <a:srgbClr val="FF0000"/>
            </a:solidFill>
            <a:round/>
            <a:headEnd/>
            <a:tailEnd type="triangle" w="med" len="med"/>
          </a:ln>
        </p:spPr>
        <p:txBody>
          <a:bodyPr>
            <a:prstTxWarp prst="textNoShape">
              <a:avLst/>
            </a:prstTxWarp>
          </a:bodyPr>
          <a:lstStyle/>
          <a:p>
            <a:endParaRPr lang="fr-CA"/>
          </a:p>
        </p:txBody>
      </p:sp>
      <p:sp>
        <p:nvSpPr>
          <p:cNvPr id="72743" name="Line 36"/>
          <p:cNvSpPr>
            <a:spLocks noChangeShapeType="1"/>
          </p:cNvSpPr>
          <p:nvPr/>
        </p:nvSpPr>
        <p:spPr bwMode="auto">
          <a:xfrm>
            <a:off x="1524000" y="2488650"/>
            <a:ext cx="6324600" cy="0"/>
          </a:xfrm>
          <a:prstGeom prst="line">
            <a:avLst/>
          </a:prstGeom>
          <a:noFill/>
          <a:ln w="25400">
            <a:solidFill>
              <a:schemeClr val="tx1"/>
            </a:solidFill>
            <a:round/>
            <a:headEnd/>
            <a:tailEnd/>
          </a:ln>
        </p:spPr>
        <p:txBody>
          <a:bodyPr>
            <a:prstTxWarp prst="textNoShape">
              <a:avLst/>
            </a:prstTxWarp>
          </a:bodyPr>
          <a:lstStyle/>
          <a:p>
            <a:endParaRPr lang="fr-CA"/>
          </a:p>
        </p:txBody>
      </p:sp>
      <p:sp>
        <p:nvSpPr>
          <p:cNvPr id="72744" name="Text Box 37"/>
          <p:cNvSpPr txBox="1">
            <a:spLocks noChangeArrowheads="1"/>
          </p:cNvSpPr>
          <p:nvPr/>
        </p:nvSpPr>
        <p:spPr bwMode="auto">
          <a:xfrm>
            <a:off x="754063" y="2260050"/>
            <a:ext cx="830262" cy="366713"/>
          </a:xfrm>
          <a:prstGeom prst="rect">
            <a:avLst/>
          </a:prstGeom>
          <a:noFill/>
          <a:ln w="12700">
            <a:noFill/>
            <a:miter lim="800000"/>
            <a:headEnd/>
            <a:tailEnd/>
          </a:ln>
        </p:spPr>
        <p:txBody>
          <a:bodyPr wrap="none">
            <a:prstTxWarp prst="textNoShape">
              <a:avLst/>
            </a:prstTxWarp>
            <a:spAutoFit/>
          </a:bodyPr>
          <a:lstStyle/>
          <a:p>
            <a:pPr algn="ctr"/>
            <a:r>
              <a:rPr lang="en-US">
                <a:latin typeface="Times New Roman" charset="0"/>
              </a:rPr>
              <a:t>53</a:t>
            </a:r>
            <a:r>
              <a:rPr lang="en-US" baseline="30000">
                <a:latin typeface="Times New Roman" charset="0"/>
              </a:rPr>
              <a:t>e</a:t>
            </a:r>
            <a:r>
              <a:rPr lang="en-US">
                <a:latin typeface="Times New Roman" charset="0"/>
              </a:rPr>
              <a:t> rue</a:t>
            </a:r>
          </a:p>
        </p:txBody>
      </p:sp>
      <p:sp>
        <p:nvSpPr>
          <p:cNvPr id="72745" name="Rectangle 38"/>
          <p:cNvSpPr>
            <a:spLocks noChangeArrowheads="1"/>
          </p:cNvSpPr>
          <p:nvPr/>
        </p:nvSpPr>
        <p:spPr bwMode="auto">
          <a:xfrm>
            <a:off x="2971800" y="3936450"/>
            <a:ext cx="3581400" cy="304800"/>
          </a:xfrm>
          <a:prstGeom prst="rect">
            <a:avLst/>
          </a:prstGeom>
          <a:solidFill>
            <a:srgbClr val="00FF00"/>
          </a:solidFill>
          <a:ln w="12700">
            <a:noFill/>
            <a:miter lim="800000"/>
            <a:headEnd/>
            <a:tailEnd/>
          </a:ln>
        </p:spPr>
        <p:txBody>
          <a:bodyPr wrap="none" anchor="ctr">
            <a:prstTxWarp prst="textNoShape">
              <a:avLst/>
            </a:prstTxWarp>
            <a:spAutoFit/>
          </a:bodyPr>
          <a:lstStyle/>
          <a:p>
            <a:endParaRPr lang="en-CA"/>
          </a:p>
        </p:txBody>
      </p:sp>
      <p:sp>
        <p:nvSpPr>
          <p:cNvPr id="72746" name="Rectangle 39"/>
          <p:cNvSpPr>
            <a:spLocks noChangeArrowheads="1"/>
          </p:cNvSpPr>
          <p:nvPr/>
        </p:nvSpPr>
        <p:spPr bwMode="auto">
          <a:xfrm>
            <a:off x="6248400" y="2717250"/>
            <a:ext cx="304800" cy="1524000"/>
          </a:xfrm>
          <a:prstGeom prst="rect">
            <a:avLst/>
          </a:prstGeom>
          <a:solidFill>
            <a:srgbClr val="00FF00"/>
          </a:solidFill>
          <a:ln w="12700">
            <a:noFill/>
            <a:miter lim="800000"/>
            <a:headEnd/>
            <a:tailEnd/>
          </a:ln>
        </p:spPr>
        <p:txBody>
          <a:bodyPr wrap="none" anchor="ctr">
            <a:prstTxWarp prst="textNoShape">
              <a:avLst/>
            </a:prstTxWarp>
            <a:spAutoFit/>
          </a:bodyPr>
          <a:lstStyle/>
          <a:p>
            <a:endParaRPr lang="en-CA"/>
          </a:p>
        </p:txBody>
      </p:sp>
      <p:sp>
        <p:nvSpPr>
          <p:cNvPr id="72747" name="Line 40"/>
          <p:cNvSpPr>
            <a:spLocks noChangeShapeType="1"/>
          </p:cNvSpPr>
          <p:nvPr/>
        </p:nvSpPr>
        <p:spPr bwMode="auto">
          <a:xfrm flipV="1">
            <a:off x="5943600" y="2564850"/>
            <a:ext cx="0" cy="457200"/>
          </a:xfrm>
          <a:prstGeom prst="line">
            <a:avLst/>
          </a:prstGeom>
          <a:noFill/>
          <a:ln w="25400">
            <a:solidFill>
              <a:srgbClr val="FF0000"/>
            </a:solidFill>
            <a:round/>
            <a:headEnd/>
            <a:tailEnd type="triangle" w="med" len="med"/>
          </a:ln>
        </p:spPr>
        <p:txBody>
          <a:bodyPr>
            <a:prstTxWarp prst="textNoShape">
              <a:avLst/>
            </a:prstTxWarp>
          </a:bodyPr>
          <a:lstStyle/>
          <a:p>
            <a:endParaRPr lang="fr-CA"/>
          </a:p>
        </p:txBody>
      </p:sp>
      <p:sp>
        <p:nvSpPr>
          <p:cNvPr id="72748" name="Line 41"/>
          <p:cNvSpPr>
            <a:spLocks noChangeShapeType="1"/>
          </p:cNvSpPr>
          <p:nvPr/>
        </p:nvSpPr>
        <p:spPr bwMode="auto">
          <a:xfrm flipV="1">
            <a:off x="5943600" y="3098250"/>
            <a:ext cx="0" cy="457200"/>
          </a:xfrm>
          <a:prstGeom prst="line">
            <a:avLst/>
          </a:prstGeom>
          <a:noFill/>
          <a:ln w="25400">
            <a:solidFill>
              <a:srgbClr val="FF0000"/>
            </a:solidFill>
            <a:round/>
            <a:headEnd/>
            <a:tailEnd type="triangle" w="med" len="med"/>
          </a:ln>
        </p:spPr>
        <p:txBody>
          <a:bodyPr>
            <a:prstTxWarp prst="textNoShape">
              <a:avLst/>
            </a:prstTxWarp>
          </a:bodyPr>
          <a:lstStyle/>
          <a:p>
            <a:endParaRPr lang="fr-CA"/>
          </a:p>
        </p:txBody>
      </p:sp>
      <p:sp>
        <p:nvSpPr>
          <p:cNvPr id="72749" name="Line 42"/>
          <p:cNvSpPr>
            <a:spLocks noChangeShapeType="1"/>
          </p:cNvSpPr>
          <p:nvPr/>
        </p:nvSpPr>
        <p:spPr bwMode="auto">
          <a:xfrm>
            <a:off x="6934200" y="2564850"/>
            <a:ext cx="0" cy="381000"/>
          </a:xfrm>
          <a:prstGeom prst="line">
            <a:avLst/>
          </a:prstGeom>
          <a:noFill/>
          <a:ln w="25400">
            <a:solidFill>
              <a:srgbClr val="FF0000"/>
            </a:solidFill>
            <a:round/>
            <a:headEnd/>
            <a:tailEnd type="triangle" w="med" len="med"/>
          </a:ln>
        </p:spPr>
        <p:txBody>
          <a:bodyPr>
            <a:prstTxWarp prst="textNoShape">
              <a:avLst/>
            </a:prstTxWarp>
          </a:bodyPr>
          <a:lstStyle/>
          <a:p>
            <a:endParaRPr lang="fr-CA"/>
          </a:p>
        </p:txBody>
      </p:sp>
      <p:sp>
        <p:nvSpPr>
          <p:cNvPr id="72750" name="Line 43"/>
          <p:cNvSpPr>
            <a:spLocks noChangeShapeType="1"/>
          </p:cNvSpPr>
          <p:nvPr/>
        </p:nvSpPr>
        <p:spPr bwMode="auto">
          <a:xfrm>
            <a:off x="2514600" y="3936450"/>
            <a:ext cx="0" cy="381000"/>
          </a:xfrm>
          <a:prstGeom prst="line">
            <a:avLst/>
          </a:prstGeom>
          <a:noFill/>
          <a:ln w="25400">
            <a:solidFill>
              <a:srgbClr val="339966"/>
            </a:solidFill>
            <a:round/>
            <a:headEnd/>
            <a:tailEnd type="triangle" w="med" len="med"/>
          </a:ln>
        </p:spPr>
        <p:txBody>
          <a:bodyPr>
            <a:prstTxWarp prst="textNoShape">
              <a:avLst/>
            </a:prstTxWarp>
          </a:bodyPr>
          <a:lstStyle/>
          <a:p>
            <a:endParaRPr lang="fr-CA"/>
          </a:p>
        </p:txBody>
      </p:sp>
      <p:sp>
        <p:nvSpPr>
          <p:cNvPr id="72751" name="Line 44"/>
          <p:cNvSpPr>
            <a:spLocks noChangeShapeType="1"/>
          </p:cNvSpPr>
          <p:nvPr/>
        </p:nvSpPr>
        <p:spPr bwMode="auto">
          <a:xfrm>
            <a:off x="2819400" y="4622250"/>
            <a:ext cx="381000" cy="0"/>
          </a:xfrm>
          <a:prstGeom prst="line">
            <a:avLst/>
          </a:prstGeom>
          <a:noFill/>
          <a:ln w="25400">
            <a:solidFill>
              <a:srgbClr val="339966"/>
            </a:solidFill>
            <a:round/>
            <a:headEnd/>
            <a:tailEnd type="triangle" w="med" len="med"/>
          </a:ln>
        </p:spPr>
        <p:txBody>
          <a:bodyPr>
            <a:prstTxWarp prst="textNoShape">
              <a:avLst/>
            </a:prstTxWarp>
          </a:bodyPr>
          <a:lstStyle/>
          <a:p>
            <a:endParaRPr lang="fr-CA"/>
          </a:p>
        </p:txBody>
      </p:sp>
      <p:sp>
        <p:nvSpPr>
          <p:cNvPr id="72752" name="Line 45"/>
          <p:cNvSpPr>
            <a:spLocks noChangeShapeType="1"/>
          </p:cNvSpPr>
          <p:nvPr/>
        </p:nvSpPr>
        <p:spPr bwMode="auto">
          <a:xfrm>
            <a:off x="3505200" y="4622250"/>
            <a:ext cx="381000" cy="0"/>
          </a:xfrm>
          <a:prstGeom prst="line">
            <a:avLst/>
          </a:prstGeom>
          <a:noFill/>
          <a:ln w="25400">
            <a:solidFill>
              <a:srgbClr val="339966"/>
            </a:solidFill>
            <a:round/>
            <a:headEnd/>
            <a:tailEnd type="triangle" w="med" len="med"/>
          </a:ln>
        </p:spPr>
        <p:txBody>
          <a:bodyPr>
            <a:prstTxWarp prst="textNoShape">
              <a:avLst/>
            </a:prstTxWarp>
          </a:bodyPr>
          <a:lstStyle/>
          <a:p>
            <a:endParaRPr lang="fr-CA"/>
          </a:p>
        </p:txBody>
      </p:sp>
      <p:sp>
        <p:nvSpPr>
          <p:cNvPr id="72753" name="Line 46"/>
          <p:cNvSpPr>
            <a:spLocks noChangeShapeType="1"/>
          </p:cNvSpPr>
          <p:nvPr/>
        </p:nvSpPr>
        <p:spPr bwMode="auto">
          <a:xfrm>
            <a:off x="4114800" y="4622250"/>
            <a:ext cx="381000" cy="0"/>
          </a:xfrm>
          <a:prstGeom prst="line">
            <a:avLst/>
          </a:prstGeom>
          <a:noFill/>
          <a:ln w="25400">
            <a:solidFill>
              <a:srgbClr val="339966"/>
            </a:solidFill>
            <a:round/>
            <a:headEnd/>
            <a:tailEnd type="triangle" w="med" len="med"/>
          </a:ln>
        </p:spPr>
        <p:txBody>
          <a:bodyPr>
            <a:prstTxWarp prst="textNoShape">
              <a:avLst/>
            </a:prstTxWarp>
          </a:bodyPr>
          <a:lstStyle/>
          <a:p>
            <a:endParaRPr lang="fr-CA"/>
          </a:p>
        </p:txBody>
      </p:sp>
      <p:sp>
        <p:nvSpPr>
          <p:cNvPr id="72754" name="Line 47"/>
          <p:cNvSpPr>
            <a:spLocks noChangeShapeType="1"/>
          </p:cNvSpPr>
          <p:nvPr/>
        </p:nvSpPr>
        <p:spPr bwMode="auto">
          <a:xfrm>
            <a:off x="4876800" y="4622250"/>
            <a:ext cx="381000" cy="0"/>
          </a:xfrm>
          <a:prstGeom prst="line">
            <a:avLst/>
          </a:prstGeom>
          <a:noFill/>
          <a:ln w="25400">
            <a:solidFill>
              <a:srgbClr val="339966"/>
            </a:solidFill>
            <a:round/>
            <a:headEnd/>
            <a:tailEnd type="triangle" w="med" len="med"/>
          </a:ln>
        </p:spPr>
        <p:txBody>
          <a:bodyPr>
            <a:prstTxWarp prst="textNoShape">
              <a:avLst/>
            </a:prstTxWarp>
          </a:bodyPr>
          <a:lstStyle/>
          <a:p>
            <a:endParaRPr lang="fr-CA"/>
          </a:p>
        </p:txBody>
      </p:sp>
      <p:sp>
        <p:nvSpPr>
          <p:cNvPr id="72755" name="Line 48"/>
          <p:cNvSpPr>
            <a:spLocks noChangeShapeType="1"/>
          </p:cNvSpPr>
          <p:nvPr/>
        </p:nvSpPr>
        <p:spPr bwMode="auto">
          <a:xfrm>
            <a:off x="5562600" y="4622250"/>
            <a:ext cx="381000" cy="0"/>
          </a:xfrm>
          <a:prstGeom prst="line">
            <a:avLst/>
          </a:prstGeom>
          <a:noFill/>
          <a:ln w="25400">
            <a:solidFill>
              <a:srgbClr val="339966"/>
            </a:solidFill>
            <a:round/>
            <a:headEnd/>
            <a:tailEnd type="triangle" w="med" len="med"/>
          </a:ln>
        </p:spPr>
        <p:txBody>
          <a:bodyPr>
            <a:prstTxWarp prst="textNoShape">
              <a:avLst/>
            </a:prstTxWarp>
          </a:bodyPr>
          <a:lstStyle/>
          <a:p>
            <a:endParaRPr lang="fr-CA"/>
          </a:p>
        </p:txBody>
      </p:sp>
      <p:sp>
        <p:nvSpPr>
          <p:cNvPr id="72756" name="Line 49"/>
          <p:cNvSpPr>
            <a:spLocks noChangeShapeType="1"/>
          </p:cNvSpPr>
          <p:nvPr/>
        </p:nvSpPr>
        <p:spPr bwMode="auto">
          <a:xfrm>
            <a:off x="6248400" y="4622250"/>
            <a:ext cx="381000" cy="0"/>
          </a:xfrm>
          <a:prstGeom prst="line">
            <a:avLst/>
          </a:prstGeom>
          <a:noFill/>
          <a:ln w="25400">
            <a:solidFill>
              <a:srgbClr val="339966"/>
            </a:solidFill>
            <a:round/>
            <a:headEnd/>
            <a:tailEnd type="triangle" w="med" len="med"/>
          </a:ln>
        </p:spPr>
        <p:txBody>
          <a:bodyPr>
            <a:prstTxWarp prst="textNoShape">
              <a:avLst/>
            </a:prstTxWarp>
          </a:bodyPr>
          <a:lstStyle/>
          <a:p>
            <a:endParaRPr lang="fr-CA"/>
          </a:p>
        </p:txBody>
      </p:sp>
      <p:sp>
        <p:nvSpPr>
          <p:cNvPr id="72757" name="Line 50"/>
          <p:cNvSpPr>
            <a:spLocks noChangeShapeType="1"/>
          </p:cNvSpPr>
          <p:nvPr/>
        </p:nvSpPr>
        <p:spPr bwMode="auto">
          <a:xfrm flipV="1">
            <a:off x="6934200" y="3936450"/>
            <a:ext cx="0" cy="381000"/>
          </a:xfrm>
          <a:prstGeom prst="line">
            <a:avLst/>
          </a:prstGeom>
          <a:noFill/>
          <a:ln w="25400">
            <a:solidFill>
              <a:srgbClr val="339966"/>
            </a:solidFill>
            <a:round/>
            <a:headEnd/>
            <a:tailEnd type="triangle" w="med" len="med"/>
          </a:ln>
        </p:spPr>
        <p:txBody>
          <a:bodyPr>
            <a:prstTxWarp prst="textNoShape">
              <a:avLst/>
            </a:prstTxWarp>
          </a:bodyPr>
          <a:lstStyle/>
          <a:p>
            <a:endParaRPr lang="fr-CA"/>
          </a:p>
        </p:txBody>
      </p:sp>
      <p:sp>
        <p:nvSpPr>
          <p:cNvPr id="72758" name="AutoShape 51"/>
          <p:cNvSpPr>
            <a:spLocks noChangeArrowheads="1"/>
          </p:cNvSpPr>
          <p:nvPr/>
        </p:nvSpPr>
        <p:spPr bwMode="auto">
          <a:xfrm>
            <a:off x="2251074" y="1864763"/>
            <a:ext cx="3311525" cy="498475"/>
          </a:xfrm>
          <a:prstGeom prst="wedgeRectCallout">
            <a:avLst>
              <a:gd name="adj1" fmla="val 26991"/>
              <a:gd name="adj2" fmla="val 287356"/>
            </a:avLst>
          </a:prstGeom>
          <a:solidFill>
            <a:schemeClr val="bg1"/>
          </a:solidFill>
          <a:ln w="25400">
            <a:solidFill>
              <a:srgbClr val="FF6600"/>
            </a:solidFill>
            <a:miter lim="800000"/>
            <a:headEnd/>
            <a:tailEnd/>
          </a:ln>
        </p:spPr>
        <p:txBody>
          <a:bodyPr>
            <a:prstTxWarp prst="textNoShape">
              <a:avLst/>
            </a:prstTxWarp>
          </a:bodyPr>
          <a:lstStyle/>
          <a:p>
            <a:pPr algn="ctr"/>
            <a:r>
              <a:rPr lang="en-US" dirty="0"/>
              <a:t>Solution par Greedy best-first</a:t>
            </a:r>
          </a:p>
        </p:txBody>
      </p:sp>
      <p:sp>
        <p:nvSpPr>
          <p:cNvPr id="72759" name="AutoShape 52"/>
          <p:cNvSpPr>
            <a:spLocks noChangeArrowheads="1"/>
          </p:cNvSpPr>
          <p:nvPr/>
        </p:nvSpPr>
        <p:spPr bwMode="auto">
          <a:xfrm>
            <a:off x="3821113" y="5712863"/>
            <a:ext cx="2947987" cy="546100"/>
          </a:xfrm>
          <a:prstGeom prst="wedgeRectCallout">
            <a:avLst>
              <a:gd name="adj1" fmla="val -5292"/>
              <a:gd name="adj2" fmla="val -224704"/>
            </a:avLst>
          </a:prstGeom>
          <a:solidFill>
            <a:schemeClr val="bg1"/>
          </a:solidFill>
          <a:ln w="25400">
            <a:solidFill>
              <a:srgbClr val="008000"/>
            </a:solidFill>
            <a:miter lim="800000"/>
            <a:headEnd/>
            <a:tailEnd/>
          </a:ln>
        </p:spPr>
        <p:txBody>
          <a:bodyPr>
            <a:prstTxWarp prst="textNoShape">
              <a:avLst/>
            </a:prstTxWarp>
          </a:bodyPr>
          <a:lstStyle/>
          <a:p>
            <a:pPr algn="ctr"/>
            <a:r>
              <a:rPr lang="en-US" sz="2000"/>
              <a:t>Solution optimale</a:t>
            </a:r>
          </a:p>
        </p:txBody>
      </p:sp>
      <p:sp>
        <p:nvSpPr>
          <p:cNvPr id="57" name="Espace réservé de la date 56"/>
          <p:cNvSpPr>
            <a:spLocks noGrp="1"/>
          </p:cNvSpPr>
          <p:nvPr>
            <p:ph type="dt" sz="half" idx="10"/>
          </p:nvPr>
        </p:nvSpPr>
        <p:spPr/>
        <p:txBody>
          <a:bodyPr/>
          <a:lstStyle/>
          <a:p>
            <a:r>
              <a:rPr lang="fr-CA"/>
              <a:t>IFT615</a:t>
            </a:r>
          </a:p>
        </p:txBody>
      </p:sp>
      <p:sp>
        <p:nvSpPr>
          <p:cNvPr id="58" name="Espace réservé du numéro de diapositive 57"/>
          <p:cNvSpPr>
            <a:spLocks noGrp="1"/>
          </p:cNvSpPr>
          <p:nvPr>
            <p:ph type="sldNum" sz="quarter" idx="12"/>
          </p:nvPr>
        </p:nvSpPr>
        <p:spPr/>
        <p:txBody>
          <a:bodyPr/>
          <a:lstStyle/>
          <a:p>
            <a:fld id="{6955B7EA-E0F1-9E45-AF6A-7A9BD82D9F1F}" type="slidenum">
              <a:rPr lang="fr-CA" smtClean="0"/>
              <a:pPr/>
              <a:t>23</a:t>
            </a:fld>
            <a:endParaRPr lang="fr-CA"/>
          </a:p>
        </p:txBody>
      </p:sp>
      <p:sp>
        <p:nvSpPr>
          <p:cNvPr id="59" name="Espace réservé du pied de page 58"/>
          <p:cNvSpPr>
            <a:spLocks noGrp="1"/>
          </p:cNvSpPr>
          <p:nvPr>
            <p:ph type="ftr" sz="quarter" idx="11"/>
          </p:nvPr>
        </p:nvSpPr>
        <p:spPr/>
        <p:txBody>
          <a:bodyPr/>
          <a:lstStyle/>
          <a:p>
            <a:r>
              <a:rPr lang="de-DE" dirty="0"/>
              <a:t>Froduald Kabanza</a:t>
            </a:r>
            <a:endParaRPr lang="fr-CA" dirty="0"/>
          </a:p>
        </p:txBody>
      </p:sp>
      <p:sp>
        <p:nvSpPr>
          <p:cNvPr id="2" name="Titre 1"/>
          <p:cNvSpPr>
            <a:spLocks noGrp="1"/>
          </p:cNvSpPr>
          <p:nvPr>
            <p:ph type="title"/>
          </p:nvPr>
        </p:nvSpPr>
        <p:spPr>
          <a:xfrm>
            <a:off x="240735" y="274638"/>
            <a:ext cx="8686800" cy="1143000"/>
          </a:xfrm>
        </p:spPr>
        <p:txBody>
          <a:bodyPr/>
          <a:lstStyle/>
          <a:p>
            <a:r>
              <a:rPr lang="en-US" dirty="0"/>
              <a:t>Non-</a:t>
            </a:r>
            <a:r>
              <a:rPr lang="en-US" dirty="0" err="1"/>
              <a:t>optimalité</a:t>
            </a:r>
            <a:r>
              <a:rPr lang="en-US" dirty="0"/>
              <a:t> de </a:t>
            </a:r>
            <a:r>
              <a:rPr lang="en-US" i="1" dirty="0"/>
              <a:t>Greedy best-First Search</a:t>
            </a:r>
            <a:endParaRPr lang="en-CA" i="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6" name="Rectangle 3"/>
          <p:cNvSpPr>
            <a:spLocks noGrp="1" noChangeArrowheads="1"/>
          </p:cNvSpPr>
          <p:nvPr>
            <p:ph type="body" idx="1"/>
          </p:nvPr>
        </p:nvSpPr>
        <p:spPr>
          <a:xfrm>
            <a:off x="609600" y="1752600"/>
            <a:ext cx="7772400" cy="4114800"/>
          </a:xfrm>
        </p:spPr>
        <p:txBody>
          <a:bodyPr/>
          <a:lstStyle/>
          <a:p>
            <a:r>
              <a:rPr lang="fr-CA" altLang="ko-KR" sz="2000" dirty="0">
                <a:ea typeface="굴림" charset="-127"/>
                <a:cs typeface="굴림" charset="-127"/>
              </a:rPr>
              <a:t>Si le graphe est fini, A* termine toujours</a:t>
            </a:r>
          </a:p>
          <a:p>
            <a:r>
              <a:rPr lang="fr-CA" altLang="ko-KR" sz="2000" dirty="0">
                <a:ea typeface="굴림" charset="-127"/>
                <a:cs typeface="굴림" charset="-127"/>
              </a:rPr>
              <a:t>Si un chemin vers le but existe, A* va en trouver un</a:t>
            </a:r>
          </a:p>
          <a:p>
            <a:r>
              <a:rPr lang="fr-CA" altLang="ko-KR" sz="2000" dirty="0">
                <a:ea typeface="굴림" charset="-127"/>
                <a:cs typeface="굴림" charset="-127"/>
              </a:rPr>
              <a:t>Si la fonction heuristique </a:t>
            </a:r>
            <a:r>
              <a:rPr lang="fr-CA" altLang="ko-KR" sz="2000" i="1" dirty="0">
                <a:ea typeface="굴림" charset="-127"/>
                <a:cs typeface="굴림" charset="-127"/>
              </a:rPr>
              <a:t>h </a:t>
            </a:r>
            <a:r>
              <a:rPr lang="fr-CA" altLang="ko-KR" sz="2000" dirty="0">
                <a:ea typeface="굴림" charset="-127"/>
                <a:cs typeface="굴림" charset="-127"/>
              </a:rPr>
              <a:t>retourne toujours un </a:t>
            </a:r>
            <a:r>
              <a:rPr lang="fr-CA" altLang="ko-KR" sz="2000" b="1" dirty="0">
                <a:ea typeface="굴림" charset="-127"/>
                <a:cs typeface="굴림" charset="-127"/>
              </a:rPr>
              <a:t>estimé inférieur ou égal au coût réel à venir</a:t>
            </a:r>
            <a:r>
              <a:rPr lang="fr-CA" altLang="ko-KR" sz="2000" dirty="0">
                <a:ea typeface="굴림" charset="-127"/>
                <a:cs typeface="굴림" charset="-127"/>
              </a:rPr>
              <a:t>, on dit que </a:t>
            </a:r>
            <a:r>
              <a:rPr lang="fr-CA" altLang="ko-KR" sz="2000" i="1" dirty="0">
                <a:solidFill>
                  <a:srgbClr val="000000"/>
                </a:solidFill>
                <a:ea typeface="굴림" charset="-127"/>
                <a:cs typeface="굴림" charset="-127"/>
              </a:rPr>
              <a:t>h</a:t>
            </a:r>
            <a:r>
              <a:rPr lang="fr-CA" altLang="ko-KR" sz="2000" b="1" i="1" dirty="0">
                <a:solidFill>
                  <a:srgbClr val="000066"/>
                </a:solidFill>
                <a:ea typeface="굴림" charset="-127"/>
                <a:cs typeface="굴림" charset="-127"/>
              </a:rPr>
              <a:t> </a:t>
            </a:r>
            <a:r>
              <a:rPr lang="fr-CA" altLang="ko-KR" sz="2000" dirty="0">
                <a:solidFill>
                  <a:srgbClr val="000000"/>
                </a:solidFill>
                <a:ea typeface="굴림" charset="-127"/>
                <a:cs typeface="굴림" charset="-127"/>
              </a:rPr>
              <a:t>est</a:t>
            </a:r>
            <a:r>
              <a:rPr lang="fr-CA" altLang="ko-KR" sz="2000" b="1" i="1" dirty="0">
                <a:solidFill>
                  <a:srgbClr val="000000"/>
                </a:solidFill>
                <a:ea typeface="굴림" charset="-127"/>
                <a:cs typeface="굴림" charset="-127"/>
              </a:rPr>
              <a:t> </a:t>
            </a:r>
            <a:r>
              <a:rPr lang="fr-CA" altLang="ko-KR" sz="2000" b="1" dirty="0">
                <a:solidFill>
                  <a:srgbClr val="000000"/>
                </a:solidFill>
                <a:ea typeface="굴림" charset="-127"/>
                <a:cs typeface="굴림" charset="-127"/>
              </a:rPr>
              <a:t>admissible</a:t>
            </a:r>
            <a:r>
              <a:rPr lang="fr-FR" altLang="ko-KR" dirty="0">
                <a:ea typeface="굴림" charset="-127"/>
                <a:cs typeface="굴림" charset="-127"/>
              </a:rPr>
              <a:t> :</a:t>
            </a:r>
            <a:r>
              <a:rPr lang="fr-CA" altLang="ko-KR" sz="2000" dirty="0">
                <a:ea typeface="굴림" charset="-127"/>
                <a:cs typeface="굴림" charset="-127"/>
              </a:rPr>
              <a:t> </a:t>
            </a:r>
          </a:p>
          <a:p>
            <a:pPr lvl="1"/>
            <a:r>
              <a:rPr lang="fr-CA" altLang="ko-KR" dirty="0">
                <a:ea typeface="굴림" charset="-127"/>
                <a:cs typeface="굴림" charset="-127"/>
              </a:rPr>
              <a:t>d</a:t>
            </a:r>
            <a:r>
              <a:rPr lang="fr-CA" altLang="ko-KR" sz="1800" dirty="0">
                <a:ea typeface="굴림" charset="-127"/>
                <a:cs typeface="굴림" charset="-127"/>
              </a:rPr>
              <a:t>ans ce cas, </a:t>
            </a:r>
            <a:r>
              <a:rPr lang="fr-CA" altLang="ko-KR" sz="1800" b="1" dirty="0">
                <a:ea typeface="굴림" charset="-127"/>
                <a:cs typeface="굴림" charset="-127"/>
              </a:rPr>
              <a:t>A* retourne toujours un chemin optimal</a:t>
            </a:r>
            <a:endParaRPr lang="fr-CA" altLang="ko-KR" sz="1800" dirty="0">
              <a:ea typeface="굴림" charset="-127"/>
              <a:cs typeface="굴림" charset="-127"/>
            </a:endParaRPr>
          </a:p>
          <a:p>
            <a:r>
              <a:rPr lang="fr-CA" altLang="ko-KR" i="1" dirty="0">
                <a:solidFill>
                  <a:srgbClr val="000066"/>
                </a:solidFill>
                <a:ea typeface="굴림" charset="-127"/>
                <a:cs typeface="굴림" charset="-127"/>
              </a:rPr>
              <a:t>Parfois, on entend par </a:t>
            </a:r>
            <a:r>
              <a:rPr lang="fr-CA" altLang="ko-KR" sz="2000" i="1" dirty="0">
                <a:solidFill>
                  <a:srgbClr val="000066"/>
                </a:solidFill>
                <a:ea typeface="굴림" charset="-127"/>
                <a:cs typeface="굴림" charset="-127"/>
              </a:rPr>
              <a:t>A* la version de l’algorithme avec la condition additionnelle que h soit admissible</a:t>
            </a:r>
          </a:p>
          <a:p>
            <a:pPr lvl="1"/>
            <a:r>
              <a:rPr lang="fr-CA" altLang="ko-KR" dirty="0">
                <a:ea typeface="굴림" charset="-127"/>
                <a:cs typeface="굴림" charset="-127"/>
              </a:rPr>
              <a:t>A* est alors un </a:t>
            </a:r>
            <a:r>
              <a:rPr lang="fr-CA" altLang="ko-KR" i="1" dirty="0">
                <a:ea typeface="굴림" charset="-127"/>
                <a:cs typeface="굴림" charset="-127"/>
              </a:rPr>
              <a:t>Best</a:t>
            </a:r>
            <a:r>
              <a:rPr lang="fr-CA" altLang="ko-KR" dirty="0">
                <a:ea typeface="굴림" charset="-127"/>
                <a:cs typeface="굴림" charset="-127"/>
              </a:rPr>
              <a:t>-</a:t>
            </a:r>
            <a:r>
              <a:rPr lang="fr-CA" altLang="ko-KR" i="1" dirty="0">
                <a:ea typeface="굴림" charset="-127"/>
                <a:cs typeface="굴림" charset="-127"/>
              </a:rPr>
              <a:t>First</a:t>
            </a:r>
            <a:r>
              <a:rPr lang="fr-CA" altLang="ko-KR" dirty="0">
                <a:ea typeface="굴림" charset="-127"/>
                <a:cs typeface="굴림" charset="-127"/>
              </a:rPr>
              <a:t>-</a:t>
            </a:r>
            <a:r>
              <a:rPr lang="fr-CA" altLang="ko-KR" i="1" dirty="0" err="1">
                <a:ea typeface="굴림" charset="-127"/>
                <a:cs typeface="굴림" charset="-127"/>
              </a:rPr>
              <a:t>Search</a:t>
            </a:r>
            <a:r>
              <a:rPr lang="fr-CA" altLang="ko-KR" dirty="0">
                <a:ea typeface="굴림" charset="-127"/>
                <a:cs typeface="굴림" charset="-127"/>
              </a:rPr>
              <a:t> où </a:t>
            </a:r>
            <a:r>
              <a:rPr lang="fr-CA" altLang="ko-KR" i="1" dirty="0">
                <a:ea typeface="굴림" charset="-127"/>
                <a:cs typeface="굴림" charset="-127"/>
              </a:rPr>
              <a:t>f(n) = g(n) + h(n) </a:t>
            </a:r>
            <a:r>
              <a:rPr lang="fr-CA" altLang="ko-KR" b="1" dirty="0">
                <a:ea typeface="굴림" charset="-127"/>
                <a:cs typeface="굴림" charset="-127"/>
              </a:rPr>
              <a:t>et</a:t>
            </a:r>
            <a:r>
              <a:rPr lang="fr-CA" altLang="ko-KR" dirty="0">
                <a:ea typeface="굴림" charset="-127"/>
                <a:cs typeface="굴림" charset="-127"/>
              </a:rPr>
              <a:t> </a:t>
            </a:r>
            <a:r>
              <a:rPr lang="fr-CA" altLang="ko-KR" i="1" dirty="0">
                <a:ea typeface="굴림" charset="-127"/>
                <a:cs typeface="굴림" charset="-127"/>
              </a:rPr>
              <a:t>h(n)</a:t>
            </a:r>
            <a:r>
              <a:rPr lang="fr-CA" altLang="ko-KR" dirty="0">
                <a:ea typeface="굴림" charset="-127"/>
                <a:cs typeface="굴림" charset="-127"/>
              </a:rPr>
              <a:t> est admissible</a:t>
            </a:r>
            <a:endParaRPr lang="fr-CA" altLang="ko-KR" sz="1800" dirty="0">
              <a:ea typeface="굴림" charset="-127"/>
              <a:cs typeface="굴림" charset="-127"/>
            </a:endParaRPr>
          </a:p>
        </p:txBody>
      </p:sp>
      <p:sp>
        <p:nvSpPr>
          <p:cNvPr id="7" name="Espace réservé de la date 6"/>
          <p:cNvSpPr>
            <a:spLocks noGrp="1"/>
          </p:cNvSpPr>
          <p:nvPr>
            <p:ph type="dt" sz="half" idx="10"/>
          </p:nvPr>
        </p:nvSpPr>
        <p:spPr/>
        <p:txBody>
          <a:bodyPr/>
          <a:lstStyle/>
          <a:p>
            <a:r>
              <a:rPr lang="fr-CA"/>
              <a:t>IFT615</a:t>
            </a:r>
          </a:p>
        </p:txBody>
      </p:sp>
      <p:sp>
        <p:nvSpPr>
          <p:cNvPr id="8" name="Espace réservé du numéro de diapositive 7"/>
          <p:cNvSpPr>
            <a:spLocks noGrp="1"/>
          </p:cNvSpPr>
          <p:nvPr>
            <p:ph type="sldNum" sz="quarter" idx="12"/>
          </p:nvPr>
        </p:nvSpPr>
        <p:spPr/>
        <p:txBody>
          <a:bodyPr/>
          <a:lstStyle/>
          <a:p>
            <a:fld id="{6955B7EA-E0F1-9E45-AF6A-7A9BD82D9F1F}" type="slidenum">
              <a:rPr lang="fr-CA" smtClean="0"/>
              <a:pPr/>
              <a:t>24</a:t>
            </a:fld>
            <a:endParaRPr lang="fr-CA"/>
          </a:p>
        </p:txBody>
      </p:sp>
      <p:sp>
        <p:nvSpPr>
          <p:cNvPr id="9" name="Espace réservé du pied de page 8"/>
          <p:cNvSpPr>
            <a:spLocks noGrp="1"/>
          </p:cNvSpPr>
          <p:nvPr>
            <p:ph type="ftr" sz="quarter" idx="11"/>
          </p:nvPr>
        </p:nvSpPr>
        <p:spPr/>
        <p:txBody>
          <a:bodyPr/>
          <a:lstStyle/>
          <a:p>
            <a:r>
              <a:rPr lang="de-DE" dirty="0"/>
              <a:t>Froduald Kabanza</a:t>
            </a:r>
            <a:endParaRPr lang="fr-CA" dirty="0"/>
          </a:p>
        </p:txBody>
      </p:sp>
      <p:sp>
        <p:nvSpPr>
          <p:cNvPr id="2" name="Titre 1"/>
          <p:cNvSpPr>
            <a:spLocks noGrp="1"/>
          </p:cNvSpPr>
          <p:nvPr>
            <p:ph type="title"/>
          </p:nvPr>
        </p:nvSpPr>
        <p:spPr/>
        <p:txBody>
          <a:bodyPr/>
          <a:lstStyle/>
          <a:p>
            <a:r>
              <a:rPr lang="fr-FR" dirty="0"/>
              <a:t>Propriétés de A*</a:t>
            </a:r>
            <a:endParaRPr lang="en-CA" dirty="0"/>
          </a:p>
        </p:txBody>
      </p:sp>
    </p:spTree>
  </p:cSld>
  <p:clrMapOvr>
    <a:masterClrMapping/>
  </p:clrMapOvr>
  <p:transition advClick="0"/>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Propriétés de A*</a:t>
            </a:r>
            <a:endParaRPr lang="en-CA" dirty="0"/>
          </a:p>
        </p:txBody>
      </p:sp>
      <p:sp>
        <p:nvSpPr>
          <p:cNvPr id="80902" name="Rectangle 3"/>
          <p:cNvSpPr>
            <a:spLocks noGrp="1" noChangeArrowheads="1"/>
          </p:cNvSpPr>
          <p:nvPr>
            <p:ph idx="1"/>
          </p:nvPr>
        </p:nvSpPr>
        <p:spPr/>
        <p:txBody>
          <a:bodyPr>
            <a:normAutofit/>
          </a:bodyPr>
          <a:lstStyle/>
          <a:p>
            <a:r>
              <a:rPr lang="fr-CA" altLang="ko-KR" dirty="0">
                <a:ea typeface="굴림" charset="-127"/>
                <a:cs typeface="굴림" charset="-127"/>
              </a:rPr>
              <a:t>Soit </a:t>
            </a:r>
            <a:r>
              <a:rPr lang="fr-CA" altLang="ko-KR" i="1" dirty="0">
                <a:ea typeface="굴림" charset="-127"/>
                <a:cs typeface="굴림" charset="-127"/>
              </a:rPr>
              <a:t>f*</a:t>
            </a:r>
            <a:r>
              <a:rPr lang="fr-CA" altLang="ko-KR" dirty="0">
                <a:ea typeface="굴림" charset="-127"/>
                <a:cs typeface="굴림" charset="-127"/>
              </a:rPr>
              <a:t>(</a:t>
            </a:r>
            <a:r>
              <a:rPr lang="fr-CA" altLang="ko-KR" i="1" dirty="0">
                <a:ea typeface="굴림" charset="-127"/>
                <a:cs typeface="굴림" charset="-127"/>
              </a:rPr>
              <a:t>n</a:t>
            </a:r>
            <a:r>
              <a:rPr lang="fr-CA" altLang="ko-KR" dirty="0">
                <a:ea typeface="굴림" charset="-127"/>
                <a:cs typeface="굴림" charset="-127"/>
              </a:rPr>
              <a:t>) le coût exact (pas un estimé)  </a:t>
            </a:r>
            <a:r>
              <a:rPr lang="fr-CA" altLang="ko-KR" b="1" dirty="0">
                <a:ea typeface="굴림" charset="-127"/>
                <a:cs typeface="굴림" charset="-127"/>
              </a:rPr>
              <a:t>du chemin optimal</a:t>
            </a:r>
            <a:r>
              <a:rPr lang="fr-CA" altLang="ko-KR" dirty="0">
                <a:ea typeface="굴림" charset="-127"/>
                <a:cs typeface="굴림" charset="-127"/>
              </a:rPr>
              <a:t> du nœud initial au nœud but, </a:t>
            </a:r>
            <a:r>
              <a:rPr lang="fr-CA" altLang="ko-KR" b="1" dirty="0">
                <a:ea typeface="굴림" charset="-127"/>
                <a:cs typeface="굴림" charset="-127"/>
              </a:rPr>
              <a:t>passant par </a:t>
            </a:r>
            <a:r>
              <a:rPr lang="fr-CA" altLang="ko-KR" b="1" i="1" dirty="0">
                <a:ea typeface="굴림" charset="-127"/>
                <a:cs typeface="굴림" charset="-127"/>
              </a:rPr>
              <a:t>n</a:t>
            </a:r>
          </a:p>
          <a:p>
            <a:endParaRPr lang="fr-CA" altLang="ko-KR" dirty="0">
              <a:ea typeface="굴림" charset="-127"/>
              <a:cs typeface="굴림" charset="-127"/>
            </a:endParaRPr>
          </a:p>
          <a:p>
            <a:r>
              <a:rPr lang="fr-CA" altLang="ko-KR" dirty="0">
                <a:ea typeface="굴림" charset="-127"/>
                <a:cs typeface="굴림" charset="-127"/>
              </a:rPr>
              <a:t>Soit </a:t>
            </a:r>
            <a:r>
              <a:rPr lang="fr-CA" altLang="ko-KR" i="1" dirty="0">
                <a:ea typeface="굴림" charset="-127"/>
                <a:cs typeface="굴림" charset="-127"/>
              </a:rPr>
              <a:t>g</a:t>
            </a:r>
            <a:r>
              <a:rPr lang="fr-CA" altLang="ko-KR" dirty="0">
                <a:ea typeface="굴림" charset="-127"/>
                <a:cs typeface="굴림" charset="-127"/>
              </a:rPr>
              <a:t>*(</a:t>
            </a:r>
            <a:r>
              <a:rPr lang="fr-CA" altLang="ko-KR" i="1" dirty="0">
                <a:ea typeface="굴림" charset="-127"/>
                <a:cs typeface="굴림" charset="-127"/>
              </a:rPr>
              <a:t>n</a:t>
            </a:r>
            <a:r>
              <a:rPr lang="fr-CA" altLang="ko-KR" dirty="0">
                <a:ea typeface="굴림" charset="-127"/>
                <a:cs typeface="굴림" charset="-127"/>
              </a:rPr>
              <a:t>) le coût exact du </a:t>
            </a:r>
            <a:r>
              <a:rPr lang="fr-CA" altLang="ko-KR" b="1" dirty="0">
                <a:ea typeface="굴림" charset="-127"/>
                <a:cs typeface="굴림" charset="-127"/>
              </a:rPr>
              <a:t>chemin optimal entre le nœud initial et le nœud </a:t>
            </a:r>
            <a:r>
              <a:rPr lang="fr-CA" altLang="ko-KR" b="1" i="1" dirty="0">
                <a:ea typeface="굴림" charset="-127"/>
                <a:cs typeface="굴림" charset="-127"/>
              </a:rPr>
              <a:t>n</a:t>
            </a:r>
          </a:p>
          <a:p>
            <a:endParaRPr lang="fr-CA" altLang="ko-KR" dirty="0">
              <a:ea typeface="굴림" charset="-127"/>
              <a:cs typeface="굴림" charset="-127"/>
            </a:endParaRPr>
          </a:p>
          <a:p>
            <a:r>
              <a:rPr lang="fr-CA" altLang="ko-KR" dirty="0">
                <a:ea typeface="굴림" charset="-127"/>
                <a:cs typeface="굴림" charset="-127"/>
              </a:rPr>
              <a:t>Soit </a:t>
            </a:r>
            <a:r>
              <a:rPr lang="fr-CA" altLang="ko-KR" i="1" dirty="0">
                <a:ea typeface="굴림" charset="-127"/>
                <a:cs typeface="굴림" charset="-127"/>
              </a:rPr>
              <a:t>h</a:t>
            </a:r>
            <a:r>
              <a:rPr lang="fr-CA" altLang="ko-KR" dirty="0">
                <a:ea typeface="굴림" charset="-127"/>
                <a:cs typeface="굴림" charset="-127"/>
              </a:rPr>
              <a:t>*(</a:t>
            </a:r>
            <a:r>
              <a:rPr lang="fr-CA" altLang="ko-KR" i="1" dirty="0">
                <a:ea typeface="굴림" charset="-127"/>
                <a:cs typeface="굴림" charset="-127"/>
              </a:rPr>
              <a:t>n</a:t>
            </a:r>
            <a:r>
              <a:rPr lang="fr-CA" altLang="ko-KR" dirty="0">
                <a:ea typeface="굴림" charset="-127"/>
                <a:cs typeface="굴림" charset="-127"/>
              </a:rPr>
              <a:t>) le coût exact du </a:t>
            </a:r>
            <a:r>
              <a:rPr lang="fr-CA" altLang="ko-KR" b="1" dirty="0">
                <a:ea typeface="굴림" charset="-127"/>
                <a:cs typeface="굴림" charset="-127"/>
              </a:rPr>
              <a:t>chemin optimal du nœud </a:t>
            </a:r>
            <a:r>
              <a:rPr lang="fr-CA" altLang="ko-KR" b="1" i="1" dirty="0">
                <a:ea typeface="굴림" charset="-127"/>
                <a:cs typeface="굴림" charset="-127"/>
              </a:rPr>
              <a:t>n</a:t>
            </a:r>
            <a:r>
              <a:rPr lang="fr-CA" altLang="ko-KR" b="1" dirty="0">
                <a:ea typeface="굴림" charset="-127"/>
                <a:cs typeface="굴림" charset="-127"/>
              </a:rPr>
              <a:t> au nœud but</a:t>
            </a:r>
          </a:p>
          <a:p>
            <a:endParaRPr lang="fr-CA" altLang="ko-KR" b="1" dirty="0">
              <a:ea typeface="굴림" charset="-127"/>
              <a:cs typeface="굴림" charset="-127"/>
            </a:endParaRPr>
          </a:p>
          <a:p>
            <a:r>
              <a:rPr lang="fr-CA" altLang="ko-KR" dirty="0">
                <a:ea typeface="굴림" charset="-127"/>
                <a:cs typeface="굴림" charset="-127"/>
              </a:rPr>
              <a:t>On a donc que </a:t>
            </a:r>
            <a:r>
              <a:rPr lang="fr-CA" altLang="ko-KR" i="1" dirty="0">
                <a:ea typeface="굴림" charset="-127"/>
                <a:cs typeface="굴림" charset="-127"/>
              </a:rPr>
              <a:t>f*</a:t>
            </a:r>
            <a:r>
              <a:rPr lang="fr-CA" altLang="ko-KR" dirty="0">
                <a:ea typeface="굴림" charset="-127"/>
                <a:cs typeface="굴림" charset="-127"/>
              </a:rPr>
              <a:t>(</a:t>
            </a:r>
            <a:r>
              <a:rPr lang="fr-CA" altLang="ko-KR" i="1" dirty="0">
                <a:ea typeface="굴림" charset="-127"/>
                <a:cs typeface="굴림" charset="-127"/>
              </a:rPr>
              <a:t>n</a:t>
            </a:r>
            <a:r>
              <a:rPr lang="fr-CA" altLang="ko-KR" dirty="0">
                <a:ea typeface="굴림" charset="-127"/>
                <a:cs typeface="굴림" charset="-127"/>
              </a:rPr>
              <a:t>) = </a:t>
            </a:r>
            <a:r>
              <a:rPr lang="fr-CA" altLang="ko-KR" i="1" dirty="0">
                <a:ea typeface="굴림" charset="-127"/>
                <a:cs typeface="굴림" charset="-127"/>
              </a:rPr>
              <a:t>g</a:t>
            </a:r>
            <a:r>
              <a:rPr lang="fr-CA" altLang="ko-KR" dirty="0">
                <a:ea typeface="굴림" charset="-127"/>
                <a:cs typeface="굴림" charset="-127"/>
              </a:rPr>
              <a:t>*(</a:t>
            </a:r>
            <a:r>
              <a:rPr lang="fr-CA" altLang="ko-KR" i="1" dirty="0">
                <a:ea typeface="굴림" charset="-127"/>
                <a:cs typeface="굴림" charset="-127"/>
              </a:rPr>
              <a:t>n</a:t>
            </a:r>
            <a:r>
              <a:rPr lang="fr-CA" altLang="ko-KR" dirty="0">
                <a:ea typeface="굴림" charset="-127"/>
                <a:cs typeface="굴림" charset="-127"/>
              </a:rPr>
              <a:t>) + </a:t>
            </a:r>
            <a:r>
              <a:rPr lang="fr-CA" altLang="ko-KR" i="1" dirty="0">
                <a:ea typeface="굴림" charset="-127"/>
                <a:cs typeface="굴림" charset="-127"/>
              </a:rPr>
              <a:t>h</a:t>
            </a:r>
            <a:r>
              <a:rPr lang="fr-CA" altLang="ko-KR" dirty="0">
                <a:ea typeface="굴림" charset="-127"/>
                <a:cs typeface="굴림" charset="-127"/>
              </a:rPr>
              <a:t>*(</a:t>
            </a:r>
            <a:r>
              <a:rPr lang="fr-CA" altLang="ko-KR" i="1" dirty="0">
                <a:ea typeface="굴림" charset="-127"/>
                <a:cs typeface="굴림" charset="-127"/>
              </a:rPr>
              <a:t>n</a:t>
            </a:r>
            <a:r>
              <a:rPr lang="fr-CA" altLang="ko-KR" dirty="0">
                <a:ea typeface="굴림" charset="-127"/>
                <a:cs typeface="굴림" charset="-127"/>
              </a:rPr>
              <a:t>)</a:t>
            </a:r>
          </a:p>
          <a:p>
            <a:endParaRPr lang="fr-CA" altLang="ko-KR" dirty="0">
              <a:ea typeface="굴림" charset="-127"/>
              <a:cs typeface="굴림" charset="-127"/>
            </a:endParaRPr>
          </a:p>
          <a:p>
            <a:r>
              <a:rPr lang="fr-CA" altLang="ko-KR" b="1" dirty="0">
                <a:ea typeface="굴림" charset="-127"/>
                <a:cs typeface="굴림" charset="-127"/>
                <a:sym typeface="Symbol" charset="2"/>
              </a:rPr>
              <a:t>Si l’heuristique est admissible</a:t>
            </a:r>
            <a:r>
              <a:rPr lang="fr-CA" altLang="ko-KR" dirty="0">
                <a:ea typeface="굴림" charset="-127"/>
                <a:cs typeface="굴림" charset="-127"/>
                <a:sym typeface="Symbol" charset="2"/>
              </a:rPr>
              <a:t>, p</a:t>
            </a:r>
            <a:r>
              <a:rPr lang="fr-CA" altLang="ko-KR" dirty="0">
                <a:ea typeface="굴림" charset="-127"/>
                <a:cs typeface="굴림" charset="-127"/>
              </a:rPr>
              <a:t>our chaque nœud </a:t>
            </a:r>
            <a:r>
              <a:rPr lang="fr-CA" altLang="ko-KR" i="1" dirty="0">
                <a:ea typeface="굴림" charset="-127"/>
                <a:cs typeface="굴림" charset="-127"/>
              </a:rPr>
              <a:t>n</a:t>
            </a:r>
            <a:r>
              <a:rPr lang="fr-CA" altLang="ko-KR" dirty="0">
                <a:ea typeface="굴림" charset="-127"/>
                <a:cs typeface="굴림" charset="-127"/>
              </a:rPr>
              <a:t> exploré par A*, on peut montrer que l’on a toujours  </a:t>
            </a:r>
            <a:r>
              <a:rPr lang="fr-CA" altLang="ko-KR" i="1" dirty="0">
                <a:ea typeface="굴림" charset="-127"/>
                <a:cs typeface="굴림" charset="-127"/>
              </a:rPr>
              <a:t>f</a:t>
            </a:r>
            <a:r>
              <a:rPr lang="fr-CA" altLang="ko-KR" dirty="0">
                <a:ea typeface="굴림" charset="-127"/>
                <a:cs typeface="굴림" charset="-127"/>
              </a:rPr>
              <a:t>(</a:t>
            </a:r>
            <a:r>
              <a:rPr lang="fr-CA" altLang="ko-KR" i="1" dirty="0">
                <a:ea typeface="굴림" charset="-127"/>
                <a:cs typeface="굴림" charset="-127"/>
              </a:rPr>
              <a:t>n</a:t>
            </a:r>
            <a:r>
              <a:rPr lang="fr-CA" altLang="ko-KR" dirty="0">
                <a:ea typeface="굴림" charset="-127"/>
                <a:cs typeface="굴림" charset="-127"/>
              </a:rPr>
              <a:t>)</a:t>
            </a:r>
            <a:r>
              <a:rPr lang="fr-CA" altLang="ko-KR" i="1" dirty="0">
                <a:ea typeface="굴림" charset="-127"/>
                <a:cs typeface="굴림" charset="-127"/>
              </a:rPr>
              <a:t> </a:t>
            </a:r>
            <a:r>
              <a:rPr lang="fr-CA" altLang="ko-KR" i="1" dirty="0">
                <a:ea typeface="굴림" charset="-127"/>
                <a:cs typeface="굴림" charset="-127"/>
                <a:sym typeface="Symbol" charset="2"/>
              </a:rPr>
              <a:t> f</a:t>
            </a:r>
            <a:r>
              <a:rPr lang="fr-CA" altLang="ko-KR" i="1">
                <a:ea typeface="굴림" charset="-127"/>
                <a:cs typeface="굴림" charset="-127"/>
                <a:sym typeface="Symbol" charset="2"/>
              </a:rPr>
              <a:t>*</a:t>
            </a:r>
            <a:r>
              <a:rPr lang="fr-CA" altLang="ko-KR">
                <a:ea typeface="굴림" charset="-127"/>
                <a:cs typeface="굴림" charset="-127"/>
                <a:sym typeface="Symbol" charset="2"/>
              </a:rPr>
              <a:t>(</a:t>
            </a:r>
            <a:r>
              <a:rPr lang="fr-CA" altLang="ko-KR" i="1">
                <a:ea typeface="굴림" charset="-127"/>
                <a:cs typeface="굴림" charset="-127"/>
                <a:sym typeface="Symbol" charset="2"/>
              </a:rPr>
              <a:t>n</a:t>
            </a:r>
            <a:r>
              <a:rPr lang="fr-CA" altLang="ko-KR">
                <a:ea typeface="굴림" charset="-127"/>
                <a:cs typeface="굴림" charset="-127"/>
                <a:sym typeface="Symbol" charset="2"/>
              </a:rPr>
              <a:t>)</a:t>
            </a:r>
            <a:endParaRPr lang="fr-CA" altLang="ko-KR" dirty="0">
              <a:ea typeface="굴림" charset="-127"/>
              <a:cs typeface="굴림" charset="-127"/>
              <a:sym typeface="Symbol" charset="2"/>
            </a:endParaRPr>
          </a:p>
        </p:txBody>
      </p:sp>
      <p:sp>
        <p:nvSpPr>
          <p:cNvPr id="7" name="Espace réservé de la date 6"/>
          <p:cNvSpPr>
            <a:spLocks noGrp="1"/>
          </p:cNvSpPr>
          <p:nvPr>
            <p:ph type="dt" sz="half" idx="10"/>
          </p:nvPr>
        </p:nvSpPr>
        <p:spPr/>
        <p:txBody>
          <a:bodyPr/>
          <a:lstStyle/>
          <a:p>
            <a:r>
              <a:rPr lang="fr-CA"/>
              <a:t>IFT615</a:t>
            </a:r>
          </a:p>
        </p:txBody>
      </p:sp>
      <p:sp>
        <p:nvSpPr>
          <p:cNvPr id="9" name="Espace réservé du pied de page 8"/>
          <p:cNvSpPr>
            <a:spLocks noGrp="1"/>
          </p:cNvSpPr>
          <p:nvPr>
            <p:ph type="ftr" sz="quarter" idx="11"/>
          </p:nvPr>
        </p:nvSpPr>
        <p:spPr/>
        <p:txBody>
          <a:bodyPr/>
          <a:lstStyle/>
          <a:p>
            <a:r>
              <a:rPr lang="de-DE" dirty="0"/>
              <a:t>Froduald Kabanza</a:t>
            </a:r>
            <a:endParaRPr lang="fr-CA" dirty="0"/>
          </a:p>
        </p:txBody>
      </p:sp>
      <p:sp>
        <p:nvSpPr>
          <p:cNvPr id="8" name="Espace réservé du numéro de diapositive 7"/>
          <p:cNvSpPr>
            <a:spLocks noGrp="1"/>
          </p:cNvSpPr>
          <p:nvPr>
            <p:ph type="sldNum" sz="quarter" idx="12"/>
          </p:nvPr>
        </p:nvSpPr>
        <p:spPr/>
        <p:txBody>
          <a:bodyPr/>
          <a:lstStyle/>
          <a:p>
            <a:fld id="{6955B7EA-E0F1-9E45-AF6A-7A9BD82D9F1F}" type="slidenum">
              <a:rPr lang="fr-CA" smtClean="0"/>
              <a:pPr/>
              <a:t>25</a:t>
            </a:fld>
            <a:endParaRPr lang="fr-CA"/>
          </a:p>
        </p:txBody>
      </p:sp>
    </p:spTree>
  </p:cSld>
  <p:clrMapOvr>
    <a:masterClrMapping/>
  </p:clrMapOvr>
  <p:transition advClick="0"/>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Propriétés de A*</a:t>
            </a:r>
            <a:endParaRPr lang="en-CA" dirty="0"/>
          </a:p>
        </p:txBody>
      </p:sp>
      <p:sp>
        <p:nvSpPr>
          <p:cNvPr id="80902" name="Rectangle 3"/>
          <p:cNvSpPr>
            <a:spLocks noGrp="1" noChangeArrowheads="1"/>
          </p:cNvSpPr>
          <p:nvPr>
            <p:ph idx="1"/>
          </p:nvPr>
        </p:nvSpPr>
        <p:spPr/>
        <p:txBody>
          <a:bodyPr/>
          <a:lstStyle/>
          <a:p>
            <a:r>
              <a:rPr lang="fr-CA" altLang="ko-KR" sz="2000" dirty="0">
                <a:ea typeface="굴림" charset="-127"/>
                <a:cs typeface="굴림" charset="-127"/>
              </a:rPr>
              <a:t>Si quelque soit un nœud </a:t>
            </a:r>
            <a:r>
              <a:rPr lang="fr-CA" altLang="ko-KR" sz="2000" i="1" dirty="0">
                <a:ea typeface="굴림" charset="-127"/>
                <a:cs typeface="굴림" charset="-127"/>
              </a:rPr>
              <a:t>n</a:t>
            </a:r>
            <a:r>
              <a:rPr lang="fr-CA" altLang="ko-KR" sz="2000" i="1" baseline="-25000" dirty="0">
                <a:ea typeface="굴림" charset="-127"/>
                <a:cs typeface="굴림" charset="-127"/>
              </a:rPr>
              <a:t>1</a:t>
            </a:r>
            <a:r>
              <a:rPr lang="fr-CA" altLang="ko-KR" sz="2000" dirty="0">
                <a:ea typeface="굴림" charset="-127"/>
                <a:cs typeface="굴림" charset="-127"/>
              </a:rPr>
              <a:t> et son successeur</a:t>
            </a:r>
            <a:r>
              <a:rPr lang="fr-CA" altLang="ko-KR" sz="2000" i="1" dirty="0">
                <a:ea typeface="굴림" charset="-127"/>
                <a:cs typeface="굴림" charset="-127"/>
              </a:rPr>
              <a:t> n</a:t>
            </a:r>
            <a:r>
              <a:rPr lang="fr-CA" altLang="ko-KR" sz="2000" i="1" baseline="-25000" dirty="0">
                <a:ea typeface="굴림" charset="-127"/>
                <a:cs typeface="굴림" charset="-127"/>
              </a:rPr>
              <a:t>2</a:t>
            </a:r>
            <a:r>
              <a:rPr lang="fr-CA" altLang="ko-KR" sz="2000" dirty="0">
                <a:ea typeface="굴림" charset="-127"/>
                <a:cs typeface="굴림" charset="-127"/>
              </a:rPr>
              <a:t>, nous avons toujours </a:t>
            </a:r>
            <a:br>
              <a:rPr lang="fr-CA" altLang="ko-KR" sz="2000" dirty="0">
                <a:ea typeface="굴림" charset="-127"/>
                <a:cs typeface="굴림" charset="-127"/>
              </a:rPr>
            </a:br>
            <a:br>
              <a:rPr lang="fr-CA" altLang="ko-KR" sz="2000" dirty="0">
                <a:ea typeface="굴림" charset="-127"/>
                <a:cs typeface="굴림" charset="-127"/>
              </a:rPr>
            </a:br>
            <a:r>
              <a:rPr lang="fr-CA" altLang="ko-KR" sz="2000" dirty="0">
                <a:ea typeface="굴림" charset="-127"/>
                <a:cs typeface="굴림" charset="-127"/>
              </a:rPr>
              <a:t>						</a:t>
            </a:r>
            <a:r>
              <a:rPr lang="fr-CA" altLang="ko-KR" sz="2000" i="1" dirty="0">
                <a:ea typeface="굴림" charset="-127"/>
                <a:cs typeface="굴림" charset="-127"/>
              </a:rPr>
              <a:t>h(n</a:t>
            </a:r>
            <a:r>
              <a:rPr lang="fr-CA" altLang="ko-KR" sz="2000" baseline="-25000" dirty="0">
                <a:ea typeface="굴림" charset="-127"/>
                <a:cs typeface="굴림" charset="-127"/>
              </a:rPr>
              <a:t>1</a:t>
            </a:r>
            <a:r>
              <a:rPr lang="fr-CA" altLang="ko-KR" sz="2000" i="1" dirty="0">
                <a:ea typeface="굴림" charset="-127"/>
                <a:cs typeface="굴림" charset="-127"/>
              </a:rPr>
              <a:t>) </a:t>
            </a:r>
            <a:r>
              <a:rPr lang="fr-CA" altLang="ko-KR" sz="2000" i="1" dirty="0">
                <a:ea typeface="굴림" charset="-127"/>
                <a:cs typeface="굴림" charset="-127"/>
                <a:sym typeface="Symbol" charset="2"/>
              </a:rPr>
              <a:t>  c(n</a:t>
            </a:r>
            <a:r>
              <a:rPr lang="fr-CA" altLang="ko-KR" sz="2000" baseline="-25000" dirty="0">
                <a:ea typeface="굴림" charset="-127"/>
                <a:cs typeface="굴림" charset="-127"/>
                <a:sym typeface="Symbol" charset="2"/>
              </a:rPr>
              <a:t>1</a:t>
            </a:r>
            <a:r>
              <a:rPr lang="fr-CA" altLang="ko-KR" sz="2000" i="1" dirty="0">
                <a:ea typeface="굴림" charset="-127"/>
                <a:cs typeface="굴림" charset="-127"/>
                <a:sym typeface="Symbol" charset="2"/>
              </a:rPr>
              <a:t>,n</a:t>
            </a:r>
            <a:r>
              <a:rPr lang="fr-CA" altLang="ko-KR" sz="2000" baseline="-25000" dirty="0">
                <a:ea typeface="굴림" charset="-127"/>
                <a:cs typeface="굴림" charset="-127"/>
                <a:sym typeface="Symbol" charset="2"/>
              </a:rPr>
              <a:t>2</a:t>
            </a:r>
            <a:r>
              <a:rPr lang="fr-CA" altLang="ko-KR" sz="2000" i="1" dirty="0">
                <a:ea typeface="굴림" charset="-127"/>
                <a:cs typeface="굴림" charset="-127"/>
                <a:sym typeface="Symbol" charset="2"/>
              </a:rPr>
              <a:t>) + </a:t>
            </a:r>
            <a:r>
              <a:rPr lang="fr-CA" altLang="ko-KR" sz="2000" i="1" dirty="0">
                <a:ea typeface="굴림" charset="-127"/>
                <a:cs typeface="굴림" charset="-127"/>
              </a:rPr>
              <a:t>h(n</a:t>
            </a:r>
            <a:r>
              <a:rPr lang="fr-CA" altLang="ko-KR" sz="2000" baseline="-25000" dirty="0">
                <a:ea typeface="굴림" charset="-127"/>
                <a:cs typeface="굴림" charset="-127"/>
              </a:rPr>
              <a:t>2</a:t>
            </a:r>
            <a:r>
              <a:rPr lang="fr-CA" altLang="ko-KR" sz="2000" i="1" dirty="0">
                <a:ea typeface="굴림" charset="-127"/>
                <a:cs typeface="굴림" charset="-127"/>
              </a:rPr>
              <a:t>)</a:t>
            </a:r>
            <a:br>
              <a:rPr lang="fr-CA" altLang="ko-KR" i="1" dirty="0">
                <a:ea typeface="굴림" charset="-127"/>
                <a:cs typeface="굴림" charset="-127"/>
                <a:sym typeface="Symbol" charset="2"/>
              </a:rPr>
            </a:br>
            <a:br>
              <a:rPr lang="fr-CA" altLang="ko-KR" i="1" dirty="0">
                <a:ea typeface="굴림" charset="-127"/>
                <a:cs typeface="굴림" charset="-127"/>
                <a:sym typeface="Symbol" charset="2"/>
              </a:rPr>
            </a:br>
            <a:r>
              <a:rPr lang="fr-CA" altLang="ko-KR" sz="2000" dirty="0">
                <a:ea typeface="굴림" charset="-127"/>
                <a:cs typeface="굴림" charset="-127"/>
                <a:sym typeface="Symbol" charset="2"/>
              </a:rPr>
              <a:t>où </a:t>
            </a:r>
            <a:r>
              <a:rPr lang="fr-CA" altLang="ko-KR" sz="2000" i="1" dirty="0">
                <a:ea typeface="굴림" charset="-127"/>
                <a:cs typeface="굴림" charset="-127"/>
                <a:sym typeface="Symbol" charset="2"/>
              </a:rPr>
              <a:t>c(n</a:t>
            </a:r>
            <a:r>
              <a:rPr lang="fr-CA" altLang="ko-KR" sz="2000" baseline="-25000" dirty="0">
                <a:ea typeface="굴림" charset="-127"/>
                <a:cs typeface="굴림" charset="-127"/>
                <a:sym typeface="Symbol" charset="2"/>
              </a:rPr>
              <a:t>1</a:t>
            </a:r>
            <a:r>
              <a:rPr lang="fr-CA" altLang="ko-KR" sz="2000" i="1" dirty="0">
                <a:ea typeface="굴림" charset="-127"/>
                <a:cs typeface="굴림" charset="-127"/>
                <a:sym typeface="Symbol" charset="2"/>
              </a:rPr>
              <a:t>,n</a:t>
            </a:r>
            <a:r>
              <a:rPr lang="fr-CA" altLang="ko-KR" sz="2000" baseline="-25000" dirty="0">
                <a:ea typeface="굴림" charset="-127"/>
                <a:cs typeface="굴림" charset="-127"/>
                <a:sym typeface="Symbol" charset="2"/>
              </a:rPr>
              <a:t>2</a:t>
            </a:r>
            <a:r>
              <a:rPr lang="fr-CA" altLang="ko-KR" sz="2000" i="1" dirty="0">
                <a:ea typeface="굴림" charset="-127"/>
                <a:cs typeface="굴림" charset="-127"/>
                <a:sym typeface="Symbol" charset="2"/>
              </a:rPr>
              <a:t>) </a:t>
            </a:r>
            <a:r>
              <a:rPr lang="fr-CA" altLang="ko-KR" sz="2000" dirty="0">
                <a:ea typeface="굴림" charset="-127"/>
                <a:cs typeface="굴림" charset="-127"/>
                <a:sym typeface="Symbol" charset="2"/>
              </a:rPr>
              <a:t>est le coût de l’arc</a:t>
            </a:r>
            <a:r>
              <a:rPr lang="fr-CA" altLang="ko-KR" sz="2000" i="1" dirty="0">
                <a:ea typeface="굴림" charset="-127"/>
                <a:cs typeface="굴림" charset="-127"/>
                <a:sym typeface="Symbol" charset="2"/>
              </a:rPr>
              <a:t> (n</a:t>
            </a:r>
            <a:r>
              <a:rPr lang="fr-CA" altLang="ko-KR" sz="2000" baseline="-25000" dirty="0">
                <a:ea typeface="굴림" charset="-127"/>
                <a:cs typeface="굴림" charset="-127"/>
                <a:sym typeface="Symbol" charset="2"/>
              </a:rPr>
              <a:t>1</a:t>
            </a:r>
            <a:r>
              <a:rPr lang="fr-CA" altLang="ko-KR" sz="2000" i="1" dirty="0">
                <a:ea typeface="굴림" charset="-127"/>
                <a:cs typeface="굴림" charset="-127"/>
                <a:sym typeface="Symbol" charset="2"/>
              </a:rPr>
              <a:t>,n</a:t>
            </a:r>
            <a:r>
              <a:rPr lang="fr-CA" altLang="ko-KR" sz="2000" baseline="-25000" dirty="0">
                <a:ea typeface="굴림" charset="-127"/>
                <a:cs typeface="굴림" charset="-127"/>
                <a:sym typeface="Symbol" charset="2"/>
              </a:rPr>
              <a:t>2</a:t>
            </a:r>
            <a:r>
              <a:rPr lang="fr-CA" altLang="ko-KR" sz="2000" i="1" dirty="0">
                <a:ea typeface="굴림" charset="-127"/>
                <a:cs typeface="굴림" charset="-127"/>
                <a:sym typeface="Symbol" charset="2"/>
              </a:rPr>
              <a:t>). </a:t>
            </a:r>
            <a:br>
              <a:rPr lang="fr-CA" altLang="ko-KR" dirty="0">
                <a:ea typeface="굴림" charset="-127"/>
                <a:cs typeface="굴림" charset="-127"/>
                <a:sym typeface="Symbol" charset="2"/>
              </a:rPr>
            </a:br>
            <a:br>
              <a:rPr lang="fr-CA" altLang="ko-KR" dirty="0">
                <a:ea typeface="굴림" charset="-127"/>
                <a:cs typeface="굴림" charset="-127"/>
                <a:sym typeface="Symbol" charset="2"/>
              </a:rPr>
            </a:br>
            <a:r>
              <a:rPr lang="fr-CA" altLang="ko-KR" dirty="0">
                <a:ea typeface="굴림" charset="-127"/>
                <a:cs typeface="굴림" charset="-127"/>
                <a:sym typeface="Symbol" charset="2"/>
              </a:rPr>
              <a:t>O</a:t>
            </a:r>
            <a:r>
              <a:rPr lang="fr-CA" altLang="ko-KR" sz="2000" dirty="0">
                <a:ea typeface="굴림" charset="-127"/>
                <a:cs typeface="굴림" charset="-127"/>
                <a:sym typeface="Symbol" charset="2"/>
              </a:rPr>
              <a:t>n dit alors que </a:t>
            </a:r>
            <a:r>
              <a:rPr lang="fr-CA" altLang="ko-KR" sz="2000" i="1" dirty="0">
                <a:ea typeface="굴림" charset="-127"/>
                <a:cs typeface="굴림" charset="-127"/>
                <a:sym typeface="Symbol" charset="2"/>
              </a:rPr>
              <a:t>h</a:t>
            </a:r>
            <a:r>
              <a:rPr lang="fr-CA" altLang="ko-KR" sz="2000" dirty="0">
                <a:ea typeface="굴림" charset="-127"/>
                <a:cs typeface="굴림" charset="-127"/>
                <a:sym typeface="Symbol" charset="2"/>
              </a:rPr>
              <a:t> est </a:t>
            </a:r>
            <a:r>
              <a:rPr lang="fr-CA" altLang="ko-KR" sz="2000" b="1" dirty="0">
                <a:solidFill>
                  <a:srgbClr val="000000"/>
                </a:solidFill>
                <a:ea typeface="굴림" charset="-127"/>
                <a:cs typeface="굴림" charset="-127"/>
                <a:sym typeface="Symbol" charset="2"/>
              </a:rPr>
              <a:t>cohérente</a:t>
            </a:r>
            <a:r>
              <a:rPr lang="fr-CA" altLang="ko-KR" sz="2000" i="1" dirty="0">
                <a:solidFill>
                  <a:srgbClr val="000066"/>
                </a:solidFill>
                <a:ea typeface="굴림" charset="-127"/>
                <a:cs typeface="굴림" charset="-127"/>
                <a:sym typeface="Symbol" charset="2"/>
              </a:rPr>
              <a:t> </a:t>
            </a:r>
            <a:r>
              <a:rPr lang="fr-CA" altLang="ko-KR" sz="2000" dirty="0">
                <a:ea typeface="굴림" charset="-127"/>
                <a:cs typeface="굴림" charset="-127"/>
                <a:sym typeface="Symbol" charset="2"/>
              </a:rPr>
              <a:t>(on dit aussi parfois </a:t>
            </a:r>
            <a:r>
              <a:rPr lang="fr-CA" altLang="ko-KR" sz="2000" b="1" dirty="0">
                <a:solidFill>
                  <a:srgbClr val="000000"/>
                </a:solidFill>
                <a:ea typeface="굴림" charset="-127"/>
                <a:cs typeface="굴림" charset="-127"/>
                <a:sym typeface="Symbol" charset="2"/>
              </a:rPr>
              <a:t>monotone</a:t>
            </a:r>
            <a:r>
              <a:rPr lang="fr-CA" altLang="ko-KR" sz="2000" i="1" dirty="0">
                <a:solidFill>
                  <a:srgbClr val="000066"/>
                </a:solidFill>
                <a:ea typeface="굴림" charset="-127"/>
                <a:cs typeface="굴림" charset="-127"/>
                <a:sym typeface="Symbol" charset="2"/>
              </a:rPr>
              <a:t> – </a:t>
            </a:r>
            <a:r>
              <a:rPr lang="fr-CA" altLang="ko-KR" sz="2000" dirty="0">
                <a:ea typeface="굴림" charset="-127"/>
                <a:cs typeface="굴림" charset="-127"/>
                <a:sym typeface="Symbol" charset="2"/>
              </a:rPr>
              <a:t>mais c’est en réalité </a:t>
            </a:r>
            <a:r>
              <a:rPr lang="fr-CA" altLang="ko-KR" sz="2000" i="1" dirty="0">
                <a:ea typeface="굴림" charset="-127"/>
                <a:cs typeface="굴림" charset="-127"/>
                <a:sym typeface="Symbol" charset="2"/>
              </a:rPr>
              <a:t>f</a:t>
            </a:r>
            <a:r>
              <a:rPr lang="fr-CA" altLang="ko-KR" sz="2000" dirty="0">
                <a:ea typeface="굴림" charset="-127"/>
                <a:cs typeface="굴림" charset="-127"/>
                <a:sym typeface="Symbol" charset="2"/>
              </a:rPr>
              <a:t> qui devient monotone</a:t>
            </a:r>
            <a:r>
              <a:rPr lang="fr-CA" altLang="ko-KR" sz="2000" dirty="0">
                <a:solidFill>
                  <a:srgbClr val="000066"/>
                </a:solidFill>
                <a:ea typeface="굴림" charset="-127"/>
                <a:cs typeface="굴림" charset="-127"/>
                <a:sym typeface="Symbol" charset="2"/>
              </a:rPr>
              <a:t>)</a:t>
            </a:r>
            <a:r>
              <a:rPr lang="fr-CA" altLang="ko-KR" sz="2000" i="1" dirty="0">
                <a:solidFill>
                  <a:srgbClr val="000066"/>
                </a:solidFill>
                <a:ea typeface="굴림" charset="-127"/>
                <a:cs typeface="굴림" charset="-127"/>
                <a:sym typeface="Symbol" charset="2"/>
              </a:rPr>
              <a:t>.</a:t>
            </a:r>
            <a:r>
              <a:rPr lang="fr-CA" altLang="ko-KR" sz="2000" dirty="0">
                <a:ea typeface="굴림" charset="-127"/>
                <a:cs typeface="굴림" charset="-127"/>
                <a:sym typeface="Symbol" charset="2"/>
              </a:rPr>
              <a:t> Dans ce cas</a:t>
            </a:r>
            <a:r>
              <a:rPr lang="fr-FR" altLang="ko-KR" dirty="0">
                <a:ea typeface="굴림" charset="-127"/>
                <a:cs typeface="굴림" charset="-127"/>
                <a:sym typeface="Symbol" charset="2"/>
              </a:rPr>
              <a:t> :</a:t>
            </a:r>
            <a:endParaRPr lang="fr-CA" altLang="ko-KR" sz="2000" dirty="0">
              <a:ea typeface="굴림" charset="-127"/>
              <a:cs typeface="굴림" charset="-127"/>
              <a:sym typeface="Symbol" charset="2"/>
            </a:endParaRPr>
          </a:p>
          <a:p>
            <a:pPr lvl="1"/>
            <a:r>
              <a:rPr lang="fr-CA" altLang="ko-KR" sz="2000" i="1" dirty="0">
                <a:ea typeface="굴림" charset="-127"/>
                <a:cs typeface="굴림" charset="-127"/>
                <a:sym typeface="Symbol" charset="2"/>
              </a:rPr>
              <a:t>h</a:t>
            </a:r>
            <a:r>
              <a:rPr lang="fr-CA" altLang="ko-KR" sz="2000" dirty="0">
                <a:ea typeface="굴림" charset="-127"/>
                <a:cs typeface="굴림" charset="-127"/>
                <a:sym typeface="Symbol" charset="2"/>
              </a:rPr>
              <a:t> est aussi admissible</a:t>
            </a:r>
          </a:p>
          <a:p>
            <a:pPr lvl="1"/>
            <a:r>
              <a:rPr lang="fr-CA" altLang="ko-KR" sz="2000" dirty="0">
                <a:ea typeface="굴림" charset="-127"/>
                <a:cs typeface="굴림" charset="-127"/>
                <a:sym typeface="Symbol" charset="2"/>
              </a:rPr>
              <a:t>chaque fois que A* choisit un nœud au début de open, cela veut dire que A* a déjà trouvé un chemin optimal vers ce nœud</a:t>
            </a:r>
            <a:r>
              <a:rPr lang="fr-FR" altLang="ko-KR" sz="2000" dirty="0">
                <a:ea typeface="굴림" charset="-127"/>
                <a:cs typeface="굴림" charset="-127"/>
                <a:sym typeface="Symbol" charset="2"/>
              </a:rPr>
              <a:t> :</a:t>
            </a:r>
            <a:r>
              <a:rPr lang="fr-CA" altLang="ko-KR" sz="2000" dirty="0">
                <a:ea typeface="굴림" charset="-127"/>
                <a:cs typeface="굴림" charset="-127"/>
                <a:sym typeface="Symbol" charset="2"/>
              </a:rPr>
              <a:t> le nœud ne sera plus jamais revisité!</a:t>
            </a:r>
            <a:endParaRPr lang="fr-CA" altLang="ko-KR" sz="2000" dirty="0">
              <a:ea typeface="굴림" charset="-127"/>
              <a:cs typeface="굴림" charset="-127"/>
            </a:endParaRPr>
          </a:p>
        </p:txBody>
      </p:sp>
      <p:sp>
        <p:nvSpPr>
          <p:cNvPr id="7" name="Espace réservé de la date 6"/>
          <p:cNvSpPr>
            <a:spLocks noGrp="1"/>
          </p:cNvSpPr>
          <p:nvPr>
            <p:ph type="dt" sz="half" idx="10"/>
          </p:nvPr>
        </p:nvSpPr>
        <p:spPr/>
        <p:txBody>
          <a:bodyPr/>
          <a:lstStyle/>
          <a:p>
            <a:r>
              <a:rPr lang="fr-CA"/>
              <a:t>IFT615</a:t>
            </a:r>
          </a:p>
        </p:txBody>
      </p:sp>
      <p:sp>
        <p:nvSpPr>
          <p:cNvPr id="9" name="Espace réservé du pied de page 8"/>
          <p:cNvSpPr>
            <a:spLocks noGrp="1"/>
          </p:cNvSpPr>
          <p:nvPr>
            <p:ph type="ftr" sz="quarter" idx="11"/>
          </p:nvPr>
        </p:nvSpPr>
        <p:spPr/>
        <p:txBody>
          <a:bodyPr/>
          <a:lstStyle/>
          <a:p>
            <a:r>
              <a:rPr lang="de-DE" dirty="0"/>
              <a:t>Froduald Kabanza</a:t>
            </a:r>
            <a:endParaRPr lang="fr-CA" dirty="0"/>
          </a:p>
        </p:txBody>
      </p:sp>
      <p:sp>
        <p:nvSpPr>
          <p:cNvPr id="8" name="Espace réservé du numéro de diapositive 7"/>
          <p:cNvSpPr>
            <a:spLocks noGrp="1"/>
          </p:cNvSpPr>
          <p:nvPr>
            <p:ph type="sldNum" sz="quarter" idx="12"/>
          </p:nvPr>
        </p:nvSpPr>
        <p:spPr/>
        <p:txBody>
          <a:bodyPr/>
          <a:lstStyle/>
          <a:p>
            <a:fld id="{6955B7EA-E0F1-9E45-AF6A-7A9BD82D9F1F}" type="slidenum">
              <a:rPr lang="fr-CA" smtClean="0"/>
              <a:pPr/>
              <a:t>26</a:t>
            </a:fld>
            <a:endParaRPr lang="fr-CA"/>
          </a:p>
        </p:txBody>
      </p:sp>
    </p:spTree>
    <p:extLst>
      <p:ext uri="{BB962C8B-B14F-4D97-AF65-F5344CB8AC3E}">
        <p14:creationId xmlns:p14="http://schemas.microsoft.com/office/powerpoint/2010/main" val="1100372346"/>
      </p:ext>
    </p:extLst>
  </p:cSld>
  <p:clrMapOvr>
    <a:masterClrMapping/>
  </p:clrMapOvr>
  <p:transition advClick="0"/>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50" name="Rectangle 3"/>
          <p:cNvSpPr>
            <a:spLocks noGrp="1" noChangeArrowheads="1"/>
          </p:cNvSpPr>
          <p:nvPr>
            <p:ph type="body" idx="1"/>
          </p:nvPr>
        </p:nvSpPr>
        <p:spPr>
          <a:xfrm>
            <a:off x="609600" y="1752600"/>
            <a:ext cx="7772400" cy="4114800"/>
          </a:xfrm>
        </p:spPr>
        <p:txBody>
          <a:bodyPr>
            <a:normAutofit lnSpcReduction="10000"/>
          </a:bodyPr>
          <a:lstStyle/>
          <a:p>
            <a:r>
              <a:rPr lang="fr-FR" altLang="ko-KR" sz="2000" dirty="0">
                <a:ea typeface="굴림" charset="-127"/>
                <a:cs typeface="굴림" charset="-127"/>
              </a:rPr>
              <a:t>Si on a deux heuristiques</a:t>
            </a:r>
            <a:r>
              <a:rPr lang="fr-FR" altLang="ko-KR" sz="2000" i="1" dirty="0">
                <a:ea typeface="굴림" charset="-127"/>
                <a:cs typeface="굴림" charset="-127"/>
              </a:rPr>
              <a:t> admissibles</a:t>
            </a:r>
            <a:r>
              <a:rPr lang="fr-FR" altLang="ko-KR" sz="2000" dirty="0">
                <a:ea typeface="굴림" charset="-127"/>
                <a:cs typeface="굴림" charset="-127"/>
              </a:rPr>
              <a:t> </a:t>
            </a:r>
            <a:r>
              <a:rPr lang="fr-FR" altLang="ko-KR" sz="2000" i="1" dirty="0">
                <a:ea typeface="굴림" charset="-127"/>
                <a:cs typeface="굴림" charset="-127"/>
              </a:rPr>
              <a:t>h</a:t>
            </a:r>
            <a:r>
              <a:rPr lang="fr-FR" altLang="ko-KR" sz="2000" baseline="-25000" dirty="0">
                <a:ea typeface="굴림" charset="-127"/>
                <a:cs typeface="굴림" charset="-127"/>
              </a:rPr>
              <a:t>1</a:t>
            </a:r>
            <a:r>
              <a:rPr lang="fr-FR" altLang="ko-KR" sz="2000" dirty="0">
                <a:ea typeface="굴림" charset="-127"/>
                <a:cs typeface="굴림" charset="-127"/>
              </a:rPr>
              <a:t> et </a:t>
            </a:r>
            <a:r>
              <a:rPr lang="fr-FR" altLang="ko-KR" sz="2000" i="1" dirty="0">
                <a:ea typeface="굴림" charset="-127"/>
                <a:cs typeface="굴림" charset="-127"/>
              </a:rPr>
              <a:t>h</a:t>
            </a:r>
            <a:r>
              <a:rPr lang="fr-FR" altLang="ko-KR" sz="2000" baseline="-25000" dirty="0">
                <a:ea typeface="굴림" charset="-127"/>
                <a:cs typeface="굴림" charset="-127"/>
              </a:rPr>
              <a:t>2</a:t>
            </a:r>
            <a:r>
              <a:rPr lang="fr-FR" altLang="ko-KR" sz="2000" dirty="0">
                <a:ea typeface="굴림" charset="-127"/>
                <a:cs typeface="굴림" charset="-127"/>
              </a:rPr>
              <a:t>, tel que </a:t>
            </a:r>
            <a:r>
              <a:rPr lang="fr-FR" altLang="ko-KR" sz="2000" i="1" dirty="0">
                <a:ea typeface="굴림" charset="-127"/>
                <a:cs typeface="굴림" charset="-127"/>
              </a:rPr>
              <a:t>h</a:t>
            </a:r>
            <a:r>
              <a:rPr lang="fr-FR" altLang="ko-KR" sz="2000" baseline="-25000" dirty="0">
                <a:ea typeface="굴림" charset="-127"/>
                <a:cs typeface="굴림" charset="-127"/>
              </a:rPr>
              <a:t>1</a:t>
            </a:r>
            <a:r>
              <a:rPr lang="fr-FR" altLang="ko-KR" sz="2000" i="1" dirty="0">
                <a:ea typeface="굴림" charset="-127"/>
                <a:cs typeface="굴림" charset="-127"/>
              </a:rPr>
              <a:t>(n)</a:t>
            </a:r>
            <a:r>
              <a:rPr lang="fr-FR" altLang="ko-KR" sz="2000" dirty="0">
                <a:ea typeface="굴림" charset="-127"/>
                <a:cs typeface="굴림" charset="-127"/>
              </a:rPr>
              <a:t> &lt; </a:t>
            </a:r>
            <a:r>
              <a:rPr lang="fr-FR" altLang="ko-KR" sz="2000" i="1" dirty="0">
                <a:ea typeface="굴림" charset="-127"/>
                <a:cs typeface="굴림" charset="-127"/>
              </a:rPr>
              <a:t>h</a:t>
            </a:r>
            <a:r>
              <a:rPr lang="fr-FR" altLang="ko-KR" sz="2000" baseline="-25000" dirty="0">
                <a:ea typeface="굴림" charset="-127"/>
                <a:cs typeface="굴림" charset="-127"/>
              </a:rPr>
              <a:t>2</a:t>
            </a:r>
            <a:r>
              <a:rPr lang="fr-FR" altLang="ko-KR" sz="2000" i="1" dirty="0">
                <a:ea typeface="굴림" charset="-127"/>
                <a:cs typeface="굴림" charset="-127"/>
              </a:rPr>
              <a:t>(n),</a:t>
            </a:r>
            <a:r>
              <a:rPr lang="fr-FR" altLang="ko-KR" sz="2000" dirty="0">
                <a:ea typeface="굴림" charset="-127"/>
                <a:cs typeface="굴림" charset="-127"/>
              </a:rPr>
              <a:t> alors </a:t>
            </a:r>
            <a:r>
              <a:rPr lang="fr-FR" altLang="ko-KR" sz="2000" i="1" dirty="0">
                <a:ea typeface="굴림" charset="-127"/>
                <a:cs typeface="굴림" charset="-127"/>
              </a:rPr>
              <a:t>h</a:t>
            </a:r>
            <a:r>
              <a:rPr lang="fr-FR" altLang="ko-KR" sz="2000" baseline="-25000" dirty="0">
                <a:ea typeface="굴림" charset="-127"/>
                <a:cs typeface="굴림" charset="-127"/>
              </a:rPr>
              <a:t>2</a:t>
            </a:r>
            <a:r>
              <a:rPr lang="fr-FR" altLang="ko-KR" sz="2000" i="1" dirty="0">
                <a:ea typeface="굴림" charset="-127"/>
                <a:cs typeface="굴림" charset="-127"/>
              </a:rPr>
              <a:t>(n)</a:t>
            </a:r>
            <a:r>
              <a:rPr lang="fr-FR" altLang="ko-KR" sz="2000" dirty="0">
                <a:ea typeface="굴림" charset="-127"/>
                <a:cs typeface="굴림" charset="-127"/>
              </a:rPr>
              <a:t> conduit </a:t>
            </a:r>
            <a:r>
              <a:rPr lang="fr-FR" altLang="ko-KR" sz="2000" b="1" dirty="0">
                <a:ea typeface="굴림" charset="-127"/>
                <a:cs typeface="굴림" charset="-127"/>
              </a:rPr>
              <a:t>généralement</a:t>
            </a:r>
            <a:r>
              <a:rPr lang="fr-FR" altLang="ko-KR" sz="2000" dirty="0">
                <a:ea typeface="굴림" charset="-127"/>
                <a:cs typeface="굴림" charset="-127"/>
              </a:rPr>
              <a:t> </a:t>
            </a:r>
            <a:r>
              <a:rPr lang="fr-FR" altLang="ko-KR" sz="2000" b="1" dirty="0">
                <a:ea typeface="굴림" charset="-127"/>
                <a:cs typeface="굴림" charset="-127"/>
              </a:rPr>
              <a:t>(pas toujours!) </a:t>
            </a:r>
            <a:r>
              <a:rPr lang="fr-FR" altLang="ko-KR" sz="2000" dirty="0">
                <a:ea typeface="굴림" charset="-127"/>
                <a:cs typeface="굴림" charset="-127"/>
              </a:rPr>
              <a:t>plus vite au but : avec </a:t>
            </a:r>
            <a:r>
              <a:rPr lang="fr-FR" altLang="ko-KR" sz="2000" i="1" dirty="0">
                <a:ea typeface="굴림" charset="-127"/>
                <a:cs typeface="굴림" charset="-127"/>
              </a:rPr>
              <a:t>h</a:t>
            </a:r>
            <a:r>
              <a:rPr lang="fr-FR" altLang="ko-KR" sz="2000" baseline="-25000" dirty="0">
                <a:ea typeface="굴림" charset="-127"/>
                <a:cs typeface="굴림" charset="-127"/>
              </a:rPr>
              <a:t>2</a:t>
            </a:r>
            <a:r>
              <a:rPr lang="fr-FR" altLang="ko-KR" sz="2000" dirty="0">
                <a:ea typeface="굴림" charset="-127"/>
                <a:cs typeface="굴림" charset="-127"/>
              </a:rPr>
              <a:t>, A* explore </a:t>
            </a:r>
            <a:r>
              <a:rPr lang="fr-FR" altLang="ko-KR" sz="2000" b="1" dirty="0">
                <a:ea typeface="굴림" charset="-127"/>
                <a:cs typeface="굴림" charset="-127"/>
              </a:rPr>
              <a:t>en général (pas toujours!) </a:t>
            </a:r>
            <a:r>
              <a:rPr lang="fr-FR" altLang="ko-KR" sz="2000" dirty="0">
                <a:ea typeface="굴림" charset="-127"/>
                <a:cs typeface="굴림" charset="-127"/>
              </a:rPr>
              <a:t>moins ou autant de nœuds avant d’arriver au but qu’avec </a:t>
            </a:r>
            <a:r>
              <a:rPr lang="fr-FR" altLang="ko-KR" sz="2000" i="1" dirty="0">
                <a:ea typeface="굴림" charset="-127"/>
                <a:cs typeface="굴림" charset="-127"/>
              </a:rPr>
              <a:t>h</a:t>
            </a:r>
            <a:r>
              <a:rPr lang="fr-FR" altLang="ko-KR" sz="2000" baseline="-25000" dirty="0">
                <a:ea typeface="굴림" charset="-127"/>
                <a:cs typeface="굴림" charset="-127"/>
              </a:rPr>
              <a:t>1</a:t>
            </a:r>
          </a:p>
          <a:p>
            <a:endParaRPr lang="fr-FR" altLang="ko-KR" sz="2000" dirty="0">
              <a:ea typeface="굴림" charset="-127"/>
              <a:cs typeface="굴림" charset="-127"/>
            </a:endParaRPr>
          </a:p>
          <a:p>
            <a:pPr lvl="1"/>
            <a:r>
              <a:rPr lang="fr-FR" altLang="ko-KR" dirty="0">
                <a:ea typeface="굴림" charset="-127"/>
                <a:cs typeface="굴림" charset="-127"/>
              </a:rPr>
              <a:t>C’est une idée répandue, mais fausse, que </a:t>
            </a:r>
            <a:r>
              <a:rPr lang="fr-FR" altLang="ko-KR" i="1" dirty="0">
                <a:ea typeface="굴림" charset="-127"/>
                <a:cs typeface="굴림" charset="-127"/>
              </a:rPr>
              <a:t>h</a:t>
            </a:r>
            <a:r>
              <a:rPr lang="fr-FR" altLang="ko-KR" i="1" baseline="-25000" dirty="0">
                <a:ea typeface="굴림" charset="-127"/>
                <a:cs typeface="굴림" charset="-127"/>
              </a:rPr>
              <a:t>2</a:t>
            </a:r>
            <a:r>
              <a:rPr lang="fr-FR" altLang="ko-KR" dirty="0">
                <a:ea typeface="굴림" charset="-127"/>
                <a:cs typeface="굴림" charset="-127"/>
              </a:rPr>
              <a:t> serait toujours meilleur. Voir  </a:t>
            </a:r>
            <a:r>
              <a:rPr lang="fr-FR" altLang="ko-KR" dirty="0">
                <a:ea typeface="굴림" charset="-127"/>
                <a:cs typeface="굴림" charset="-127"/>
                <a:hlinkClick r:id="rId3"/>
              </a:rPr>
              <a:t>http://www.aaai.org/ocs/index.php/SOCS/SOCS10/paper/viewFile/2073/2500</a:t>
            </a:r>
            <a:r>
              <a:rPr lang="fr-FR" altLang="ko-KR" dirty="0">
                <a:ea typeface="굴림" charset="-127"/>
                <a:cs typeface="굴림" charset="-127"/>
              </a:rPr>
              <a:t> </a:t>
            </a:r>
          </a:p>
          <a:p>
            <a:endParaRPr lang="fr-FR" altLang="ko-KR" sz="2000" dirty="0">
              <a:ea typeface="굴림" charset="-127"/>
              <a:cs typeface="굴림" charset="-127"/>
            </a:endParaRPr>
          </a:p>
          <a:p>
            <a:r>
              <a:rPr lang="fr-FR" altLang="ko-KR" sz="2000" dirty="0">
                <a:ea typeface="굴림" charset="-127"/>
                <a:cs typeface="굴림" charset="-127"/>
              </a:rPr>
              <a:t>Si </a:t>
            </a:r>
            <a:r>
              <a:rPr lang="fr-FR" altLang="ko-KR" sz="2000" i="1" dirty="0">
                <a:ea typeface="굴림" charset="-127"/>
                <a:cs typeface="굴림" charset="-127"/>
              </a:rPr>
              <a:t>h</a:t>
            </a:r>
            <a:r>
              <a:rPr lang="fr-FR" altLang="ko-KR" sz="2000" dirty="0">
                <a:ea typeface="굴림" charset="-127"/>
                <a:cs typeface="굴림" charset="-127"/>
              </a:rPr>
              <a:t> n’est pas admissible, soit </a:t>
            </a:r>
            <a:r>
              <a:rPr lang="fr-FR" altLang="ko-KR" sz="2000" i="1" dirty="0">
                <a:ea typeface="굴림" charset="-127"/>
                <a:cs typeface="굴림" charset="-127"/>
              </a:rPr>
              <a:t>b </a:t>
            </a:r>
            <a:r>
              <a:rPr lang="fr-FR" altLang="ko-KR" sz="2000" dirty="0">
                <a:ea typeface="굴림" charset="-127"/>
                <a:cs typeface="굴림" charset="-127"/>
              </a:rPr>
              <a:t>la borne supérieure sur la surestimation du coût, </a:t>
            </a:r>
            <a:r>
              <a:rPr lang="fr-FR" altLang="ko-KR" sz="2000" dirty="0" err="1">
                <a:ea typeface="굴림" charset="-127"/>
                <a:cs typeface="굴림" charset="-127"/>
              </a:rPr>
              <a:t>c-à-d</a:t>
            </a:r>
            <a:r>
              <a:rPr lang="fr-FR" altLang="ko-KR" sz="2000" dirty="0">
                <a:ea typeface="굴림" charset="-127"/>
                <a:cs typeface="굴림" charset="-127"/>
              </a:rPr>
              <a:t>. on a toujours </a:t>
            </a:r>
            <a:r>
              <a:rPr lang="fr-FR" altLang="ko-KR" sz="2000" i="1" dirty="0">
                <a:ea typeface="굴림" charset="-127"/>
                <a:cs typeface="굴림" charset="-127"/>
              </a:rPr>
              <a:t>h(n) </a:t>
            </a:r>
            <a:r>
              <a:rPr lang="fr-FR" altLang="ko-KR" sz="2000" i="1" dirty="0">
                <a:ea typeface="굴림" charset="-127"/>
                <a:cs typeface="굴림" charset="-127"/>
                <a:sym typeface="Symbol" charset="2"/>
              </a:rPr>
              <a:t>  h*(n) + b :</a:t>
            </a:r>
            <a:endParaRPr lang="fr-FR" altLang="ko-KR" sz="2000" dirty="0">
              <a:ea typeface="굴림" charset="-127"/>
              <a:cs typeface="굴림" charset="-127"/>
              <a:sym typeface="Symbol" charset="2"/>
            </a:endParaRPr>
          </a:p>
          <a:p>
            <a:pPr lvl="1"/>
            <a:r>
              <a:rPr lang="fr-FR" altLang="ko-KR" sz="1800" dirty="0">
                <a:ea typeface="굴림" charset="-127"/>
                <a:cs typeface="굴림" charset="-127"/>
                <a:sym typeface="Symbol" charset="2"/>
              </a:rPr>
              <a:t>A* retournera une solution dont le coût est au plus </a:t>
            </a:r>
            <a:r>
              <a:rPr lang="fr-FR" altLang="ko-KR" sz="1800" i="1" dirty="0">
                <a:ea typeface="굴림" charset="-127"/>
                <a:cs typeface="굴림" charset="-127"/>
                <a:sym typeface="Symbol" charset="2"/>
              </a:rPr>
              <a:t>b </a:t>
            </a:r>
            <a:r>
              <a:rPr lang="fr-FR" altLang="ko-KR" sz="1800" dirty="0">
                <a:ea typeface="굴림" charset="-127"/>
                <a:cs typeface="굴림" charset="-127"/>
                <a:sym typeface="Symbol" charset="2"/>
              </a:rPr>
              <a:t>de plus que le coût optimal, </a:t>
            </a:r>
            <a:r>
              <a:rPr lang="fr-FR" altLang="ko-KR" sz="1800" dirty="0" err="1">
                <a:ea typeface="굴림" charset="-127"/>
                <a:cs typeface="굴림" charset="-127"/>
                <a:sym typeface="Symbol" charset="2"/>
              </a:rPr>
              <a:t>c-à-d</a:t>
            </a:r>
            <a:r>
              <a:rPr lang="fr-FR" altLang="ko-KR" sz="1800" dirty="0">
                <a:ea typeface="굴림" charset="-127"/>
                <a:cs typeface="굴림" charset="-127"/>
                <a:sym typeface="Symbol" charset="2"/>
              </a:rPr>
              <a:t>., A* ne se trompe pas plus que </a:t>
            </a:r>
            <a:r>
              <a:rPr lang="fr-FR" altLang="ko-KR" sz="1800" i="1" dirty="0">
                <a:ea typeface="굴림" charset="-127"/>
                <a:cs typeface="굴림" charset="-127"/>
                <a:sym typeface="Symbol" charset="2"/>
              </a:rPr>
              <a:t>b</a:t>
            </a:r>
            <a:r>
              <a:rPr lang="fr-FR" altLang="ko-KR" sz="1800" dirty="0">
                <a:ea typeface="굴림" charset="-127"/>
                <a:cs typeface="굴림" charset="-127"/>
                <a:sym typeface="Symbol" charset="2"/>
              </a:rPr>
              <a:t> sur l’optimalité.</a:t>
            </a:r>
          </a:p>
        </p:txBody>
      </p:sp>
      <p:sp>
        <p:nvSpPr>
          <p:cNvPr id="7" name="Espace réservé de la date 6"/>
          <p:cNvSpPr>
            <a:spLocks noGrp="1"/>
          </p:cNvSpPr>
          <p:nvPr>
            <p:ph type="dt" sz="half" idx="10"/>
          </p:nvPr>
        </p:nvSpPr>
        <p:spPr/>
        <p:txBody>
          <a:bodyPr/>
          <a:lstStyle/>
          <a:p>
            <a:r>
              <a:rPr lang="fr-CA"/>
              <a:t>IFT615</a:t>
            </a:r>
          </a:p>
        </p:txBody>
      </p:sp>
      <p:sp>
        <p:nvSpPr>
          <p:cNvPr id="8" name="Espace réservé du numéro de diapositive 7"/>
          <p:cNvSpPr>
            <a:spLocks noGrp="1"/>
          </p:cNvSpPr>
          <p:nvPr>
            <p:ph type="sldNum" sz="quarter" idx="12"/>
          </p:nvPr>
        </p:nvSpPr>
        <p:spPr/>
        <p:txBody>
          <a:bodyPr/>
          <a:lstStyle/>
          <a:p>
            <a:fld id="{6955B7EA-E0F1-9E45-AF6A-7A9BD82D9F1F}" type="slidenum">
              <a:rPr lang="fr-CA" smtClean="0"/>
              <a:pPr/>
              <a:t>27</a:t>
            </a:fld>
            <a:endParaRPr lang="fr-CA"/>
          </a:p>
        </p:txBody>
      </p:sp>
      <p:sp>
        <p:nvSpPr>
          <p:cNvPr id="9" name="Espace réservé du pied de page 8"/>
          <p:cNvSpPr>
            <a:spLocks noGrp="1"/>
          </p:cNvSpPr>
          <p:nvPr>
            <p:ph type="ftr" sz="quarter" idx="11"/>
          </p:nvPr>
        </p:nvSpPr>
        <p:spPr/>
        <p:txBody>
          <a:bodyPr/>
          <a:lstStyle/>
          <a:p>
            <a:r>
              <a:rPr lang="de-DE" dirty="0"/>
              <a:t>Froduald Kabanza</a:t>
            </a:r>
            <a:endParaRPr lang="fr-CA" dirty="0"/>
          </a:p>
        </p:txBody>
      </p:sp>
      <p:sp>
        <p:nvSpPr>
          <p:cNvPr id="2" name="Titre 1"/>
          <p:cNvSpPr>
            <a:spLocks noGrp="1"/>
          </p:cNvSpPr>
          <p:nvPr>
            <p:ph type="title"/>
          </p:nvPr>
        </p:nvSpPr>
        <p:spPr/>
        <p:txBody>
          <a:bodyPr/>
          <a:lstStyle/>
          <a:p>
            <a:r>
              <a:rPr lang="fr-FR" dirty="0"/>
              <a:t>Propriétés de A*</a:t>
            </a:r>
            <a:endParaRPr lang="en-CA" dirty="0"/>
          </a:p>
        </p:txBody>
      </p:sp>
    </p:spTree>
  </p:cSld>
  <p:clrMapOvr>
    <a:masterClrMapping/>
  </p:clrMapOvr>
  <p:transition advClick="0"/>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22" name="Rectangle 3"/>
          <p:cNvSpPr>
            <a:spLocks noGrp="1" noChangeArrowheads="1"/>
          </p:cNvSpPr>
          <p:nvPr>
            <p:ph type="body" idx="1"/>
          </p:nvPr>
        </p:nvSpPr>
        <p:spPr>
          <a:xfrm>
            <a:off x="609600" y="1752600"/>
            <a:ext cx="7924800" cy="4114800"/>
          </a:xfrm>
        </p:spPr>
        <p:txBody>
          <a:bodyPr>
            <a:normAutofit fontScale="85000" lnSpcReduction="10000"/>
          </a:bodyPr>
          <a:lstStyle/>
          <a:p>
            <a:r>
              <a:rPr lang="fr-FR" dirty="0"/>
              <a:t>Étant donné une fonction heuristique non admissible, l’algorithme A* donne toujours une solution lorsqu’elle existe, mais il n’y a pas de certitude qu’elle soit optimale</a:t>
            </a:r>
          </a:p>
          <a:p>
            <a:pPr lvl="1"/>
            <a:r>
              <a:rPr lang="fr-FR" sz="2000" dirty="0">
                <a:solidFill>
                  <a:srgbClr val="6600CC"/>
                </a:solidFill>
              </a:rPr>
              <a:t>Vrai</a:t>
            </a:r>
          </a:p>
          <a:p>
            <a:r>
              <a:rPr lang="fr-FR" dirty="0"/>
              <a:t>Si les coûts des arcs sont tous égaux à 1 et la fonction heuristique retourne tout le temps 0, alors A* retourne toujours une solution optimale lorsqu’elle existe</a:t>
            </a:r>
          </a:p>
          <a:p>
            <a:pPr lvl="1"/>
            <a:r>
              <a:rPr lang="fr-FR" sz="2000" dirty="0">
                <a:solidFill>
                  <a:srgbClr val="6600CC"/>
                </a:solidFill>
              </a:rPr>
              <a:t>Vrai </a:t>
            </a:r>
          </a:p>
          <a:p>
            <a:pPr lvl="1"/>
            <a:r>
              <a:rPr lang="fr-FR" sz="2000" dirty="0"/>
              <a:t>Une idée faussement répandue est que A* se comporte dans ce cas comme une recherché en largeur. Ce n’est pas toujours vrai. Voir </a:t>
            </a:r>
            <a:r>
              <a:rPr lang="fr-FR" sz="2000" dirty="0">
                <a:hlinkClick r:id="rId3"/>
              </a:rPr>
              <a:t>http://www.aaai.org/ocs/index.php/SOCS/SOCS10/paper/viewFile/2073/2500</a:t>
            </a:r>
            <a:r>
              <a:rPr lang="fr-FR" sz="2000" dirty="0"/>
              <a:t> </a:t>
            </a:r>
          </a:p>
          <a:p>
            <a:r>
              <a:rPr lang="fr-FR" dirty="0"/>
              <a:t>Lorsque la fonction de transition contient des boucles et que la fonction heuristique n’est pas admissible, A* peut boucler indéfiniment même si l’espace d’états est fini</a:t>
            </a:r>
          </a:p>
          <a:p>
            <a:pPr lvl="1"/>
            <a:r>
              <a:rPr lang="fr-FR" sz="2000" dirty="0">
                <a:solidFill>
                  <a:srgbClr val="6600CC"/>
                </a:solidFill>
              </a:rPr>
              <a:t>Faux</a:t>
            </a:r>
          </a:p>
        </p:txBody>
      </p:sp>
      <p:sp>
        <p:nvSpPr>
          <p:cNvPr id="7" name="Espace réservé de la date 6"/>
          <p:cNvSpPr>
            <a:spLocks noGrp="1"/>
          </p:cNvSpPr>
          <p:nvPr>
            <p:ph type="dt" sz="half" idx="10"/>
          </p:nvPr>
        </p:nvSpPr>
        <p:spPr/>
        <p:txBody>
          <a:bodyPr/>
          <a:lstStyle/>
          <a:p>
            <a:r>
              <a:rPr lang="fr-CA"/>
              <a:t>IFT615</a:t>
            </a:r>
          </a:p>
        </p:txBody>
      </p:sp>
      <p:sp>
        <p:nvSpPr>
          <p:cNvPr id="8" name="Espace réservé du numéro de diapositive 7"/>
          <p:cNvSpPr>
            <a:spLocks noGrp="1"/>
          </p:cNvSpPr>
          <p:nvPr>
            <p:ph type="sldNum" sz="quarter" idx="12"/>
          </p:nvPr>
        </p:nvSpPr>
        <p:spPr/>
        <p:txBody>
          <a:bodyPr/>
          <a:lstStyle/>
          <a:p>
            <a:fld id="{6955B7EA-E0F1-9E45-AF6A-7A9BD82D9F1F}" type="slidenum">
              <a:rPr lang="fr-CA" smtClean="0"/>
              <a:pPr/>
              <a:t>28</a:t>
            </a:fld>
            <a:endParaRPr lang="fr-CA"/>
          </a:p>
        </p:txBody>
      </p:sp>
      <p:sp>
        <p:nvSpPr>
          <p:cNvPr id="9" name="Espace réservé du pied de page 8"/>
          <p:cNvSpPr>
            <a:spLocks noGrp="1"/>
          </p:cNvSpPr>
          <p:nvPr>
            <p:ph type="ftr" sz="quarter" idx="11"/>
          </p:nvPr>
        </p:nvSpPr>
        <p:spPr/>
        <p:txBody>
          <a:bodyPr/>
          <a:lstStyle/>
          <a:p>
            <a:r>
              <a:rPr lang="de-DE" dirty="0"/>
              <a:t>Froduald Kabanza</a:t>
            </a:r>
            <a:endParaRPr lang="fr-CA" dirty="0"/>
          </a:p>
        </p:txBody>
      </p:sp>
      <p:sp>
        <p:nvSpPr>
          <p:cNvPr id="3" name="Titre 2"/>
          <p:cNvSpPr>
            <a:spLocks noGrp="1"/>
          </p:cNvSpPr>
          <p:nvPr>
            <p:ph type="title"/>
          </p:nvPr>
        </p:nvSpPr>
        <p:spPr/>
        <p:txBody>
          <a:bodyPr/>
          <a:lstStyle/>
          <a:p>
            <a:r>
              <a:rPr lang="fr-FR" dirty="0"/>
              <a:t>Test sur la compréhension de A*</a:t>
            </a:r>
            <a:endParaRPr lang="en-CA" dirty="0"/>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82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82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822">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822">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4822">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482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2" grpId="0" build="p"/>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22" name="Rectangle 3"/>
          <p:cNvSpPr>
            <a:spLocks noGrp="1" noChangeArrowheads="1"/>
          </p:cNvSpPr>
          <p:nvPr>
            <p:ph type="body" idx="1"/>
          </p:nvPr>
        </p:nvSpPr>
        <p:spPr>
          <a:xfrm>
            <a:off x="609600" y="1752600"/>
            <a:ext cx="7924800" cy="4114800"/>
          </a:xfrm>
        </p:spPr>
        <p:txBody>
          <a:bodyPr>
            <a:normAutofit fontScale="92500" lnSpcReduction="10000"/>
          </a:bodyPr>
          <a:lstStyle/>
          <a:p>
            <a:r>
              <a:rPr lang="fr-CA" dirty="0"/>
              <a:t>Avec une heuristique monotone, A* n’explore jamais le même état deux fois.</a:t>
            </a:r>
          </a:p>
          <a:p>
            <a:pPr lvl="1"/>
            <a:r>
              <a:rPr lang="fr-CA" sz="2000" dirty="0">
                <a:solidFill>
                  <a:srgbClr val="6600CC"/>
                </a:solidFill>
              </a:rPr>
              <a:t>Vrai</a:t>
            </a:r>
            <a:endParaRPr lang="en-CA" sz="2000" dirty="0">
              <a:solidFill>
                <a:srgbClr val="6600CC"/>
              </a:solidFill>
            </a:endParaRPr>
          </a:p>
          <a:p>
            <a:r>
              <a:rPr lang="fr-CA" dirty="0"/>
              <a:t>Étant donné deux fonctions heuristiques </a:t>
            </a:r>
            <a:r>
              <a:rPr lang="fr-CA" i="1" dirty="0"/>
              <a:t>h</a:t>
            </a:r>
            <a:r>
              <a:rPr lang="fr-CA" i="1" baseline="-25000" dirty="0"/>
              <a:t>1</a:t>
            </a:r>
            <a:r>
              <a:rPr lang="fr-CA" dirty="0"/>
              <a:t> et </a:t>
            </a:r>
            <a:r>
              <a:rPr lang="fr-CA" i="1" dirty="0"/>
              <a:t>h</a:t>
            </a:r>
            <a:r>
              <a:rPr lang="fr-CA" i="1" baseline="-25000" dirty="0"/>
              <a:t>2</a:t>
            </a:r>
            <a:r>
              <a:rPr lang="fr-CA" dirty="0"/>
              <a:t> telles que                            </a:t>
            </a:r>
            <a:r>
              <a:rPr lang="fr-CA" i="1" dirty="0"/>
              <a:t>0≤ h</a:t>
            </a:r>
            <a:r>
              <a:rPr lang="fr-CA" i="1" baseline="-25000" dirty="0"/>
              <a:t>1</a:t>
            </a:r>
            <a:r>
              <a:rPr lang="fr-CA" i="1" dirty="0"/>
              <a:t>(n)&lt; h</a:t>
            </a:r>
            <a:r>
              <a:rPr lang="fr-CA" i="1" baseline="-25000" dirty="0"/>
              <a:t>2</a:t>
            </a:r>
            <a:r>
              <a:rPr lang="fr-CA" i="1" dirty="0"/>
              <a:t>(n) ≤ h*(n),</a:t>
            </a:r>
            <a:r>
              <a:rPr lang="fr-CA" dirty="0"/>
              <a:t>  pour tout état </a:t>
            </a:r>
            <a:r>
              <a:rPr lang="fr-CA" i="1" dirty="0"/>
              <a:t>n</a:t>
            </a:r>
            <a:r>
              <a:rPr lang="fr-CA" dirty="0"/>
              <a:t>, </a:t>
            </a:r>
            <a:r>
              <a:rPr lang="fr-CA" i="1" dirty="0"/>
              <a:t>h</a:t>
            </a:r>
            <a:r>
              <a:rPr lang="fr-CA" i="1" baseline="-25000" dirty="0"/>
              <a:t>2</a:t>
            </a:r>
            <a:r>
              <a:rPr lang="fr-CA" dirty="0"/>
              <a:t> est plus efficace que </a:t>
            </a:r>
            <a:r>
              <a:rPr lang="fr-CA" i="1" dirty="0"/>
              <a:t>h</a:t>
            </a:r>
            <a:r>
              <a:rPr lang="fr-CA" i="1" baseline="-25000" dirty="0"/>
              <a:t>1</a:t>
            </a:r>
            <a:r>
              <a:rPr lang="fr-CA" i="1" dirty="0"/>
              <a:t> </a:t>
            </a:r>
            <a:r>
              <a:rPr lang="fr-CA" dirty="0"/>
              <a:t>dans la mesure où les deux mènent à une solution optimale, mais </a:t>
            </a:r>
            <a:r>
              <a:rPr lang="fr-CA" i="1" dirty="0"/>
              <a:t>h</a:t>
            </a:r>
            <a:r>
              <a:rPr lang="fr-CA" i="1" baseline="-25000" dirty="0"/>
              <a:t>2</a:t>
            </a:r>
            <a:r>
              <a:rPr lang="fr-CA" dirty="0"/>
              <a:t> le fait en e</a:t>
            </a:r>
            <a:r>
              <a:rPr lang="fr-CA" sz="2000" dirty="0"/>
              <a:t>xplorant autant, sinon moins de nœuds que </a:t>
            </a:r>
            <a:r>
              <a:rPr lang="fr-CA" i="1" dirty="0"/>
              <a:t>h</a:t>
            </a:r>
            <a:r>
              <a:rPr lang="fr-CA" i="1" baseline="-25000" dirty="0"/>
              <a:t>1</a:t>
            </a:r>
            <a:r>
              <a:rPr lang="fr-CA" i="1" dirty="0"/>
              <a:t>.</a:t>
            </a:r>
            <a:endParaRPr lang="fr-CA" sz="2000" dirty="0"/>
          </a:p>
          <a:p>
            <a:pPr lvl="1"/>
            <a:r>
              <a:rPr lang="en-CA" sz="2000" dirty="0">
                <a:solidFill>
                  <a:srgbClr val="6600CC"/>
                </a:solidFill>
              </a:rPr>
              <a:t>Faux (</a:t>
            </a:r>
            <a:r>
              <a:rPr lang="en-CA" sz="2000" dirty="0" err="1">
                <a:solidFill>
                  <a:srgbClr val="6600CC"/>
                </a:solidFill>
              </a:rPr>
              <a:t>C’est</a:t>
            </a:r>
            <a:r>
              <a:rPr lang="en-CA" sz="2000" dirty="0">
                <a:solidFill>
                  <a:srgbClr val="6600CC"/>
                </a:solidFill>
              </a:rPr>
              <a:t> </a:t>
            </a:r>
            <a:r>
              <a:rPr lang="en-CA" sz="2000" dirty="0" err="1">
                <a:solidFill>
                  <a:srgbClr val="6600CC"/>
                </a:solidFill>
              </a:rPr>
              <a:t>souvent</a:t>
            </a:r>
            <a:r>
              <a:rPr lang="en-CA" sz="2000" dirty="0">
                <a:solidFill>
                  <a:srgbClr val="6600CC"/>
                </a:solidFill>
              </a:rPr>
              <a:t> le </a:t>
            </a:r>
            <a:r>
              <a:rPr lang="en-CA" sz="2000" dirty="0" err="1">
                <a:solidFill>
                  <a:srgbClr val="6600CC"/>
                </a:solidFill>
              </a:rPr>
              <a:t>cas</a:t>
            </a:r>
            <a:r>
              <a:rPr lang="en-CA" sz="2000" dirty="0">
                <a:solidFill>
                  <a:srgbClr val="6600CC"/>
                </a:solidFill>
              </a:rPr>
              <a:t>, </a:t>
            </a:r>
            <a:r>
              <a:rPr lang="en-CA" sz="2000" dirty="0" err="1">
                <a:solidFill>
                  <a:srgbClr val="6600CC"/>
                </a:solidFill>
              </a:rPr>
              <a:t>mais</a:t>
            </a:r>
            <a:r>
              <a:rPr lang="en-CA" sz="2000" dirty="0">
                <a:solidFill>
                  <a:srgbClr val="6600CC"/>
                </a:solidFill>
              </a:rPr>
              <a:t> pas </a:t>
            </a:r>
            <a:r>
              <a:rPr lang="en-CA" sz="2000" dirty="0" err="1">
                <a:solidFill>
                  <a:srgbClr val="6600CC"/>
                </a:solidFill>
              </a:rPr>
              <a:t>toujours</a:t>
            </a:r>
            <a:r>
              <a:rPr lang="en-CA" sz="2000" dirty="0">
                <a:solidFill>
                  <a:srgbClr val="6600CC"/>
                </a:solidFill>
              </a:rPr>
              <a:t>)</a:t>
            </a:r>
          </a:p>
          <a:p>
            <a:pPr lvl="1"/>
            <a:r>
              <a:rPr lang="fr-FR" altLang="ko-KR" sz="2000" dirty="0">
                <a:ea typeface="굴림" charset="-127"/>
                <a:cs typeface="굴림" charset="-127"/>
              </a:rPr>
              <a:t>C’est une idée répandue, mais fausse, que </a:t>
            </a:r>
            <a:r>
              <a:rPr lang="fr-FR" altLang="ko-KR" sz="2000" i="1" dirty="0">
                <a:ea typeface="굴림" charset="-127"/>
                <a:cs typeface="굴림" charset="-127"/>
              </a:rPr>
              <a:t>h</a:t>
            </a:r>
            <a:r>
              <a:rPr lang="fr-FR" altLang="ko-KR" sz="2000" i="1" baseline="-25000" dirty="0">
                <a:ea typeface="굴림" charset="-127"/>
                <a:cs typeface="굴림" charset="-127"/>
              </a:rPr>
              <a:t>2</a:t>
            </a:r>
            <a:r>
              <a:rPr lang="fr-FR" altLang="ko-KR" sz="2000" dirty="0">
                <a:ea typeface="굴림" charset="-127"/>
                <a:cs typeface="굴림" charset="-127"/>
              </a:rPr>
              <a:t> serait toujours meilleur. Voir  </a:t>
            </a:r>
            <a:r>
              <a:rPr lang="fr-FR" altLang="ko-KR" sz="2000" dirty="0">
                <a:ea typeface="굴림" charset="-127"/>
                <a:cs typeface="굴림" charset="-127"/>
                <a:hlinkClick r:id="rId3"/>
              </a:rPr>
              <a:t>http://www.aaai.org/ocs/index.php/SOCS/SOCS10/paper/viewFile/2073/2500</a:t>
            </a:r>
            <a:r>
              <a:rPr lang="fr-FR" altLang="ko-KR" sz="2000" dirty="0">
                <a:ea typeface="굴림" charset="-127"/>
                <a:cs typeface="굴림" charset="-127"/>
              </a:rPr>
              <a:t> </a:t>
            </a:r>
            <a:endParaRPr lang="en-CA" sz="2000" dirty="0">
              <a:solidFill>
                <a:srgbClr val="6600CC"/>
              </a:solidFill>
            </a:endParaRPr>
          </a:p>
          <a:p>
            <a:r>
              <a:rPr lang="fr-CA" sz="2000" dirty="0"/>
              <a:t>Si </a:t>
            </a:r>
            <a:r>
              <a:rPr lang="fr-CA" sz="2000" i="1" dirty="0"/>
              <a:t>h</a:t>
            </a:r>
            <a:r>
              <a:rPr lang="fr-CA" sz="2000" dirty="0"/>
              <a:t>(</a:t>
            </a:r>
            <a:r>
              <a:rPr lang="fr-CA" sz="2000" i="1" dirty="0"/>
              <a:t>n</a:t>
            </a:r>
            <a:r>
              <a:rPr lang="fr-CA" sz="2000" dirty="0"/>
              <a:t>) = </a:t>
            </a:r>
            <a:r>
              <a:rPr lang="fr-CA" sz="2000" i="1" dirty="0"/>
              <a:t>h</a:t>
            </a:r>
            <a:r>
              <a:rPr lang="fr-CA" sz="2000" dirty="0"/>
              <a:t>*(</a:t>
            </a:r>
            <a:r>
              <a:rPr lang="fr-CA" sz="2000" i="1" dirty="0"/>
              <a:t>n</a:t>
            </a:r>
            <a:r>
              <a:rPr lang="fr-CA" sz="2000" dirty="0"/>
              <a:t>), pour tout état </a:t>
            </a:r>
            <a:r>
              <a:rPr lang="fr-CA" i="1" dirty="0"/>
              <a:t>n</a:t>
            </a:r>
            <a:r>
              <a:rPr lang="fr-CA" sz="2000" i="1" dirty="0"/>
              <a:t>, </a:t>
            </a:r>
            <a:r>
              <a:rPr lang="fr-CA" sz="2000" dirty="0"/>
              <a:t>l’optimalité de A* est garantie</a:t>
            </a:r>
          </a:p>
          <a:p>
            <a:pPr lvl="1"/>
            <a:r>
              <a:rPr lang="fr-CA" sz="2000" dirty="0">
                <a:solidFill>
                  <a:srgbClr val="6600CC"/>
                </a:solidFill>
              </a:rPr>
              <a:t>Vrai</a:t>
            </a:r>
            <a:endParaRPr lang="en-CA" sz="2000" dirty="0">
              <a:solidFill>
                <a:srgbClr val="6600CC"/>
              </a:solidFill>
            </a:endParaRPr>
          </a:p>
          <a:p>
            <a:pPr>
              <a:lnSpc>
                <a:spcPct val="130000"/>
              </a:lnSpc>
              <a:buFont typeface="Monotype Sorts" charset="2"/>
              <a:buNone/>
            </a:pPr>
            <a:endParaRPr lang="fr-CA" altLang="ko-KR" sz="2000" dirty="0">
              <a:ea typeface="굴림" charset="-127"/>
              <a:cs typeface="굴림" charset="-127"/>
            </a:endParaRPr>
          </a:p>
        </p:txBody>
      </p:sp>
      <p:sp>
        <p:nvSpPr>
          <p:cNvPr id="7" name="Espace réservé de la date 6"/>
          <p:cNvSpPr>
            <a:spLocks noGrp="1"/>
          </p:cNvSpPr>
          <p:nvPr>
            <p:ph type="dt" sz="half" idx="10"/>
          </p:nvPr>
        </p:nvSpPr>
        <p:spPr/>
        <p:txBody>
          <a:bodyPr/>
          <a:lstStyle/>
          <a:p>
            <a:r>
              <a:rPr lang="fr-CA"/>
              <a:t>IFT615</a:t>
            </a:r>
          </a:p>
        </p:txBody>
      </p:sp>
      <p:sp>
        <p:nvSpPr>
          <p:cNvPr id="8" name="Espace réservé du numéro de diapositive 7"/>
          <p:cNvSpPr>
            <a:spLocks noGrp="1"/>
          </p:cNvSpPr>
          <p:nvPr>
            <p:ph type="sldNum" sz="quarter" idx="12"/>
          </p:nvPr>
        </p:nvSpPr>
        <p:spPr/>
        <p:txBody>
          <a:bodyPr/>
          <a:lstStyle/>
          <a:p>
            <a:fld id="{6955B7EA-E0F1-9E45-AF6A-7A9BD82D9F1F}" type="slidenum">
              <a:rPr lang="fr-CA" smtClean="0"/>
              <a:pPr/>
              <a:t>29</a:t>
            </a:fld>
            <a:endParaRPr lang="fr-CA"/>
          </a:p>
        </p:txBody>
      </p:sp>
      <p:sp>
        <p:nvSpPr>
          <p:cNvPr id="9" name="Espace réservé du pied de page 8"/>
          <p:cNvSpPr>
            <a:spLocks noGrp="1"/>
          </p:cNvSpPr>
          <p:nvPr>
            <p:ph type="ftr" sz="quarter" idx="11"/>
          </p:nvPr>
        </p:nvSpPr>
        <p:spPr/>
        <p:txBody>
          <a:bodyPr/>
          <a:lstStyle/>
          <a:p>
            <a:r>
              <a:rPr lang="de-DE" dirty="0"/>
              <a:t>Froduald Kabanza</a:t>
            </a:r>
            <a:endParaRPr lang="fr-CA" dirty="0"/>
          </a:p>
        </p:txBody>
      </p:sp>
      <p:sp>
        <p:nvSpPr>
          <p:cNvPr id="2" name="Titre 1"/>
          <p:cNvSpPr>
            <a:spLocks noGrp="1"/>
          </p:cNvSpPr>
          <p:nvPr>
            <p:ph type="title"/>
          </p:nvPr>
        </p:nvSpPr>
        <p:spPr/>
        <p:txBody>
          <a:bodyPr/>
          <a:lstStyle/>
          <a:p>
            <a:r>
              <a:rPr lang="fr-FR" dirty="0"/>
              <a:t>Test sur la compréhension de A*</a:t>
            </a:r>
            <a:endParaRPr lang="en-CA" dirty="0"/>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82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82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82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82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82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482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re 1"/>
          <p:cNvSpPr>
            <a:spLocks noGrp="1"/>
          </p:cNvSpPr>
          <p:nvPr>
            <p:ph type="title"/>
          </p:nvPr>
        </p:nvSpPr>
        <p:spPr/>
        <p:txBody>
          <a:bodyPr/>
          <a:lstStyle/>
          <a:p>
            <a:pPr eaLnBrk="1" hangingPunct="1"/>
            <a:r>
              <a:rPr lang="fr-CA" i="1" dirty="0">
                <a:latin typeface="Arial" pitchFamily="34" charset="0"/>
                <a:ea typeface="ＭＳ Ｐゴシック" pitchFamily="34" charset="-128"/>
              </a:rPr>
              <a:t>Rappel</a:t>
            </a:r>
            <a:endParaRPr lang="en-CA" i="1" dirty="0">
              <a:latin typeface="Arial" pitchFamily="34" charset="0"/>
              <a:ea typeface="ＭＳ Ｐゴシック" pitchFamily="34" charset="-128"/>
            </a:endParaRPr>
          </a:p>
        </p:txBody>
      </p:sp>
      <p:pic>
        <p:nvPicPr>
          <p:cNvPr id="30723" name="Picture 5" descr="utility-based-agent"/>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l="-7877" r="-7877"/>
          <a:stretch>
            <a:fillRect/>
          </a:stretch>
        </p:blipFill>
        <p:spPr/>
      </p:pic>
      <p:sp>
        <p:nvSpPr>
          <p:cNvPr id="30724"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r>
              <a:rPr lang="fr-CA">
                <a:latin typeface="Calibri" pitchFamily="34" charset="0"/>
              </a:rPr>
              <a:t>IFT615</a:t>
            </a:r>
            <a:endParaRPr lang="en-US">
              <a:latin typeface="Calibri" pitchFamily="34" charset="0"/>
            </a:endParaRPr>
          </a:p>
        </p:txBody>
      </p:sp>
      <p:sp>
        <p:nvSpPr>
          <p:cNvPr id="30725"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r>
              <a:rPr lang="de-DE">
                <a:latin typeface="Calibri" pitchFamily="34" charset="0"/>
              </a:rPr>
              <a:t>Froduald Kabanza</a:t>
            </a:r>
            <a:endParaRPr lang="en-US">
              <a:latin typeface="Calibri" pitchFamily="34" charset="0"/>
            </a:endParaRPr>
          </a:p>
        </p:txBody>
      </p:sp>
      <p:sp>
        <p:nvSpPr>
          <p:cNvPr id="30726"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fld id="{1A9A3BC4-AD76-4C6F-A0D3-9B6655981928}" type="slidenum">
              <a:rPr lang="en-US" smtClean="0">
                <a:latin typeface="Calibri" pitchFamily="34" charset="0"/>
              </a:rPr>
              <a:pPr/>
              <a:t>3</a:t>
            </a:fld>
            <a:endParaRPr lang="en-US">
              <a:latin typeface="Calibri" pitchFamily="34" charset="0"/>
            </a:endParaRPr>
          </a:p>
        </p:txBody>
      </p:sp>
      <p:sp>
        <p:nvSpPr>
          <p:cNvPr id="2" name="TextBox 1"/>
          <p:cNvSpPr txBox="1"/>
          <p:nvPr/>
        </p:nvSpPr>
        <p:spPr>
          <a:xfrm>
            <a:off x="1599750" y="2563557"/>
            <a:ext cx="2353272" cy="1200329"/>
          </a:xfrm>
          <a:prstGeom prst="rect">
            <a:avLst/>
          </a:prstGeom>
          <a:solidFill>
            <a:schemeClr val="bg2">
              <a:lumMod val="90000"/>
            </a:schemeClr>
          </a:solidFill>
        </p:spPr>
        <p:txBody>
          <a:bodyPr wrap="square" rtlCol="0">
            <a:spAutoFit/>
          </a:bodyPr>
          <a:lstStyle/>
          <a:p>
            <a:endParaRPr lang="en-CA" dirty="0"/>
          </a:p>
          <a:p>
            <a:r>
              <a:rPr lang="en-CA" dirty="0"/>
              <a:t>Successor-Function</a:t>
            </a:r>
          </a:p>
          <a:p>
            <a:endParaRPr lang="en-CA" dirty="0"/>
          </a:p>
          <a:p>
            <a:endParaRPr lang="en-CA" dirty="0"/>
          </a:p>
        </p:txBody>
      </p:sp>
      <p:sp>
        <p:nvSpPr>
          <p:cNvPr id="8" name="TextBox 7"/>
          <p:cNvSpPr txBox="1"/>
          <p:nvPr/>
        </p:nvSpPr>
        <p:spPr>
          <a:xfrm>
            <a:off x="4304604" y="3282795"/>
            <a:ext cx="2152467" cy="1200329"/>
          </a:xfrm>
          <a:prstGeom prst="rect">
            <a:avLst/>
          </a:prstGeom>
          <a:solidFill>
            <a:schemeClr val="bg2">
              <a:lumMod val="90000"/>
            </a:schemeClr>
          </a:solidFill>
        </p:spPr>
        <p:txBody>
          <a:bodyPr wrap="square" rtlCol="0">
            <a:spAutoFit/>
          </a:bodyPr>
          <a:lstStyle/>
          <a:p>
            <a:endParaRPr lang="en-CA" dirty="0"/>
          </a:p>
          <a:p>
            <a:pPr algn="ctr"/>
            <a:r>
              <a:rPr lang="en-CA" dirty="0"/>
              <a:t>A* algorithm</a:t>
            </a:r>
          </a:p>
          <a:p>
            <a:pPr algn="ctr"/>
            <a:endParaRPr lang="en-CA" dirty="0"/>
          </a:p>
          <a:p>
            <a:pPr algn="ctr"/>
            <a:endParaRPr lang="en-CA" dirty="0"/>
          </a:p>
        </p:txBody>
      </p:sp>
      <p:sp>
        <p:nvSpPr>
          <p:cNvPr id="9" name="TextBox 8"/>
          <p:cNvSpPr txBox="1"/>
          <p:nvPr/>
        </p:nvSpPr>
        <p:spPr>
          <a:xfrm>
            <a:off x="1661071" y="3921755"/>
            <a:ext cx="1674846" cy="923330"/>
          </a:xfrm>
          <a:prstGeom prst="rect">
            <a:avLst/>
          </a:prstGeom>
          <a:solidFill>
            <a:schemeClr val="bg2">
              <a:lumMod val="90000"/>
            </a:schemeClr>
          </a:solidFill>
        </p:spPr>
        <p:txBody>
          <a:bodyPr wrap="square" rtlCol="0">
            <a:spAutoFit/>
          </a:bodyPr>
          <a:lstStyle/>
          <a:p>
            <a:endParaRPr lang="en-CA" dirty="0"/>
          </a:p>
          <a:p>
            <a:r>
              <a:rPr lang="en-CA" dirty="0"/>
              <a:t>Cost + Goal</a:t>
            </a:r>
          </a:p>
          <a:p>
            <a:endParaRPr lang="en-CA" dirty="0"/>
          </a:p>
        </p:txBody>
      </p:sp>
      <p:pic>
        <p:nvPicPr>
          <p:cNvPr id="10" name="Picture 4" descr="agent-environment">
            <a:extLst>
              <a:ext uri="{FF2B5EF4-FFF2-40B4-BE49-F238E27FC236}">
                <a16:creationId xmlns:a16="http://schemas.microsoft.com/office/drawing/2014/main" id="{8A2EF7DE-521A-49BD-9633-B6A7F694B0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706" y="602032"/>
            <a:ext cx="2035816" cy="919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84573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Footer Placeholder 3"/>
          <p:cNvSpPr>
            <a:spLocks noGrp="1"/>
          </p:cNvSpPr>
          <p:nvPr>
            <p:ph type="ftr" sz="quarter" idx="10"/>
          </p:nvPr>
        </p:nvSpPr>
        <p:spPr>
          <a:noFill/>
        </p:spPr>
        <p:txBody>
          <a:bodyPr/>
          <a:lstStyle/>
          <a:p>
            <a:r>
              <a:rPr lang="de-DE" dirty="0"/>
              <a:t>Froduald Kabanza</a:t>
            </a:r>
            <a:endParaRPr lang="en-US" dirty="0"/>
          </a:p>
        </p:txBody>
      </p:sp>
      <p:sp>
        <p:nvSpPr>
          <p:cNvPr id="66563" name="Slide Number Placeholder 4"/>
          <p:cNvSpPr>
            <a:spLocks noGrp="1"/>
          </p:cNvSpPr>
          <p:nvPr>
            <p:ph type="sldNum" sz="quarter" idx="11"/>
          </p:nvPr>
        </p:nvSpPr>
        <p:spPr>
          <a:noFill/>
        </p:spPr>
        <p:txBody>
          <a:bodyPr/>
          <a:lstStyle/>
          <a:p>
            <a:fld id="{72757E24-73E2-6B46-9A88-4F468B82EE52}" type="slidenum">
              <a:rPr lang="en-US"/>
              <a:pPr/>
              <a:t>30</a:t>
            </a:fld>
            <a:endParaRPr lang="en-US"/>
          </a:p>
        </p:txBody>
      </p:sp>
      <p:sp>
        <p:nvSpPr>
          <p:cNvPr id="6" name="Date Placeholder 5"/>
          <p:cNvSpPr>
            <a:spLocks noGrp="1"/>
          </p:cNvSpPr>
          <p:nvPr>
            <p:ph type="dt" sz="quarter" idx="12"/>
          </p:nvPr>
        </p:nvSpPr>
        <p:spPr/>
        <p:txBody>
          <a:bodyPr/>
          <a:lstStyle/>
          <a:p>
            <a:pPr>
              <a:defRPr/>
            </a:pPr>
            <a:r>
              <a:rPr lang="fr-CA"/>
              <a:t>IFT615</a:t>
            </a:r>
            <a:endParaRPr lang="en-US"/>
          </a:p>
        </p:txBody>
      </p:sp>
      <p:sp>
        <p:nvSpPr>
          <p:cNvPr id="66566" name="Rectangle 3"/>
          <p:cNvSpPr>
            <a:spLocks noGrp="1" noChangeArrowheads="1"/>
          </p:cNvSpPr>
          <p:nvPr>
            <p:ph type="body" idx="1"/>
          </p:nvPr>
        </p:nvSpPr>
        <p:spPr>
          <a:xfrm>
            <a:off x="609600" y="1600200"/>
            <a:ext cx="7772400" cy="4343400"/>
          </a:xfrm>
        </p:spPr>
        <p:txBody>
          <a:bodyPr/>
          <a:lstStyle/>
          <a:p>
            <a:r>
              <a:rPr lang="fr-CA" altLang="ko-KR" sz="2000" dirty="0">
                <a:ea typeface="굴림" charset="-127"/>
                <a:cs typeface="굴림" charset="-127"/>
              </a:rPr>
              <a:t>Selon le poids que l’on veut donner à l’une ou l’autre partie, on définie </a:t>
            </a:r>
            <a:r>
              <a:rPr lang="fr-CA" altLang="ko-KR" sz="2000" i="1" dirty="0">
                <a:ea typeface="굴림" charset="-127"/>
                <a:cs typeface="굴림" charset="-127"/>
              </a:rPr>
              <a:t>f</a:t>
            </a:r>
            <a:r>
              <a:rPr lang="fr-CA" altLang="ko-KR" sz="2000" dirty="0">
                <a:ea typeface="굴림" charset="-127"/>
                <a:cs typeface="굴림" charset="-127"/>
              </a:rPr>
              <a:t> comme suit</a:t>
            </a:r>
            <a:r>
              <a:rPr lang="fr-FR" altLang="ko-KR" sz="2000" dirty="0">
                <a:ea typeface="굴림" charset="-127"/>
                <a:cs typeface="굴림" charset="-127"/>
              </a:rPr>
              <a:t> :</a:t>
            </a:r>
            <a:endParaRPr lang="fr-CA" altLang="ko-KR" sz="2000" dirty="0">
              <a:ea typeface="굴림" charset="-127"/>
              <a:cs typeface="굴림" charset="-127"/>
            </a:endParaRPr>
          </a:p>
          <a:p>
            <a:pPr lvl="1">
              <a:buFont typeface="Monotype Sorts" charset="2"/>
              <a:buNone/>
            </a:pPr>
            <a:r>
              <a:rPr lang="fr-CA" altLang="ko-KR" sz="2000" dirty="0">
                <a:ea typeface="굴림" charset="-127"/>
                <a:cs typeface="굴림" charset="-127"/>
              </a:rPr>
              <a:t>                 		 </a:t>
            </a:r>
            <a:r>
              <a:rPr lang="fr-CA" altLang="ko-KR" sz="2000" i="1" dirty="0">
                <a:solidFill>
                  <a:srgbClr val="800000"/>
                </a:solidFill>
                <a:ea typeface="굴림" charset="-127"/>
                <a:cs typeface="굴림" charset="-127"/>
              </a:rPr>
              <a:t>f(n) = (1-w)*g(n) +  w*h(n)</a:t>
            </a:r>
          </a:p>
          <a:p>
            <a:pPr>
              <a:buFont typeface="Monotype Sorts" charset="2"/>
              <a:buNone/>
            </a:pPr>
            <a:r>
              <a:rPr lang="fr-CA" altLang="ko-KR" sz="2000" dirty="0">
                <a:ea typeface="굴림" charset="-127"/>
                <a:cs typeface="굴림" charset="-127"/>
              </a:rPr>
              <a:t>      où </a:t>
            </a:r>
            <a:r>
              <a:rPr lang="fr-CA" altLang="ko-KR" sz="2000" i="1" dirty="0">
                <a:ea typeface="굴림" charset="-127"/>
                <a:cs typeface="굴림" charset="-127"/>
              </a:rPr>
              <a:t>w</a:t>
            </a:r>
            <a:r>
              <a:rPr lang="fr-CA" altLang="ko-KR" sz="2000" dirty="0">
                <a:ea typeface="굴림" charset="-127"/>
                <a:cs typeface="굴림" charset="-127"/>
              </a:rPr>
              <a:t> est un nombre réel supérieur ou égal à 0 et inférieur ou égal à 1</a:t>
            </a:r>
          </a:p>
          <a:p>
            <a:pPr>
              <a:buFont typeface="Monotype Sorts" charset="2"/>
              <a:buNone/>
            </a:pPr>
            <a:endParaRPr lang="fr-CA" altLang="ko-KR" sz="2000" dirty="0">
              <a:ea typeface="굴림" charset="-127"/>
              <a:cs typeface="굴림" charset="-127"/>
            </a:endParaRPr>
          </a:p>
          <a:p>
            <a:r>
              <a:rPr lang="fr-CA" altLang="ko-KR" sz="2000" dirty="0">
                <a:ea typeface="굴림" charset="-127"/>
                <a:cs typeface="굴림" charset="-127"/>
              </a:rPr>
              <a:t>Selon les valeurs qu’on donne à </a:t>
            </a:r>
            <a:r>
              <a:rPr lang="fr-CA" altLang="ko-KR" sz="2000" i="1" dirty="0">
                <a:ea typeface="굴림" charset="-127"/>
                <a:cs typeface="굴림" charset="-127"/>
              </a:rPr>
              <a:t>w</a:t>
            </a:r>
            <a:r>
              <a:rPr lang="fr-CA" altLang="ko-KR" sz="2000" dirty="0">
                <a:ea typeface="굴림" charset="-127"/>
                <a:cs typeface="굴림" charset="-127"/>
              </a:rPr>
              <a:t>, on obtient des algorithmes de recherche classique</a:t>
            </a:r>
            <a:r>
              <a:rPr lang="fr-FR" altLang="ko-KR" sz="2000" dirty="0">
                <a:ea typeface="굴림" charset="-127"/>
                <a:cs typeface="굴림" charset="-127"/>
              </a:rPr>
              <a:t> :</a:t>
            </a:r>
            <a:endParaRPr lang="fr-CA" altLang="ko-KR" sz="2000" dirty="0">
              <a:ea typeface="굴림" charset="-127"/>
              <a:cs typeface="굴림" charset="-127"/>
            </a:endParaRPr>
          </a:p>
          <a:p>
            <a:pPr lvl="1"/>
            <a:r>
              <a:rPr lang="fr-CA" altLang="ko-KR" sz="2000" b="1" i="1" dirty="0" err="1">
                <a:solidFill>
                  <a:srgbClr val="000066"/>
                </a:solidFill>
                <a:ea typeface="굴림" charset="-127"/>
                <a:cs typeface="굴림" charset="-127"/>
              </a:rPr>
              <a:t>Dijkstra</a:t>
            </a:r>
            <a:r>
              <a:rPr lang="fr-FR" altLang="ko-KR" sz="2000" dirty="0">
                <a:ea typeface="굴림" charset="-127"/>
                <a:cs typeface="굴림" charset="-127"/>
              </a:rPr>
              <a:t> :</a:t>
            </a:r>
            <a:r>
              <a:rPr lang="fr-CA" altLang="ko-KR" sz="2000" dirty="0">
                <a:ea typeface="굴림" charset="-127"/>
                <a:cs typeface="굴림" charset="-127"/>
              </a:rPr>
              <a:t> </a:t>
            </a:r>
            <a:r>
              <a:rPr lang="fr-CA" altLang="ko-KR" sz="2000" i="1" dirty="0">
                <a:ea typeface="굴림" charset="-127"/>
                <a:cs typeface="굴림" charset="-127"/>
              </a:rPr>
              <a:t>w</a:t>
            </a:r>
            <a:r>
              <a:rPr lang="fr-CA" altLang="ko-KR" sz="2000" dirty="0">
                <a:ea typeface="굴림" charset="-127"/>
                <a:cs typeface="굴림" charset="-127"/>
              </a:rPr>
              <a:t> = 0 </a:t>
            </a:r>
            <a:r>
              <a:rPr lang="fr-CA" altLang="ko-KR" sz="2000" dirty="0">
                <a:solidFill>
                  <a:schemeClr val="accent1"/>
                </a:solidFill>
                <a:ea typeface="굴림" charset="-127"/>
                <a:cs typeface="굴림" charset="-127"/>
              </a:rPr>
              <a:t>(</a:t>
            </a:r>
            <a:r>
              <a:rPr lang="fr-CA" altLang="ko-KR" sz="2000" i="1" dirty="0">
                <a:solidFill>
                  <a:schemeClr val="accent1"/>
                </a:solidFill>
                <a:ea typeface="굴림" charset="-127"/>
                <a:cs typeface="굴림" charset="-127"/>
              </a:rPr>
              <a:t>f(n) = g(n) </a:t>
            </a:r>
            <a:r>
              <a:rPr lang="fr-CA" altLang="ko-KR" sz="2000" dirty="0">
                <a:solidFill>
                  <a:schemeClr val="accent1"/>
                </a:solidFill>
                <a:ea typeface="굴림" charset="-127"/>
                <a:cs typeface="굴림" charset="-127"/>
              </a:rPr>
              <a:t>)</a:t>
            </a:r>
            <a:endParaRPr lang="fr-CA" altLang="ko-KR" sz="2000" dirty="0">
              <a:ea typeface="굴림" charset="-127"/>
              <a:cs typeface="굴림" charset="-127"/>
            </a:endParaRPr>
          </a:p>
          <a:p>
            <a:pPr lvl="1"/>
            <a:r>
              <a:rPr lang="fr-CA" altLang="ko-KR" sz="2000" b="1" i="1" dirty="0" err="1">
                <a:solidFill>
                  <a:srgbClr val="000066"/>
                </a:solidFill>
                <a:ea typeface="굴림" charset="-127"/>
                <a:cs typeface="굴림" charset="-127"/>
              </a:rPr>
              <a:t>Greedy</a:t>
            </a:r>
            <a:r>
              <a:rPr lang="fr-CA" altLang="ko-KR" sz="2000" b="1" i="1" dirty="0">
                <a:solidFill>
                  <a:srgbClr val="000066"/>
                </a:solidFill>
                <a:ea typeface="굴림" charset="-127"/>
                <a:cs typeface="굴림" charset="-127"/>
              </a:rPr>
              <a:t> best-first </a:t>
            </a:r>
            <a:r>
              <a:rPr lang="fr-CA" altLang="ko-KR" sz="2000" b="1" i="1" dirty="0" err="1">
                <a:solidFill>
                  <a:srgbClr val="000066"/>
                </a:solidFill>
                <a:ea typeface="굴림" charset="-127"/>
                <a:cs typeface="굴림" charset="-127"/>
              </a:rPr>
              <a:t>search</a:t>
            </a:r>
            <a:r>
              <a:rPr lang="fr-FR" altLang="ko-KR" sz="2000" dirty="0">
                <a:ea typeface="굴림" charset="-127"/>
                <a:cs typeface="굴림" charset="-127"/>
              </a:rPr>
              <a:t> :</a:t>
            </a:r>
            <a:r>
              <a:rPr lang="fr-CA" altLang="ko-KR" sz="2000" dirty="0">
                <a:ea typeface="굴림" charset="-127"/>
                <a:cs typeface="굴림" charset="-127"/>
              </a:rPr>
              <a:t> </a:t>
            </a:r>
            <a:r>
              <a:rPr lang="fr-CA" altLang="ko-KR" sz="2000" i="1" dirty="0">
                <a:ea typeface="굴림" charset="-127"/>
                <a:cs typeface="굴림" charset="-127"/>
              </a:rPr>
              <a:t>w</a:t>
            </a:r>
            <a:r>
              <a:rPr lang="fr-CA" altLang="ko-KR" sz="2000" dirty="0">
                <a:ea typeface="굴림" charset="-127"/>
                <a:cs typeface="굴림" charset="-127"/>
              </a:rPr>
              <a:t> = 1  </a:t>
            </a:r>
            <a:r>
              <a:rPr lang="fr-CA" altLang="ko-KR" sz="2000" dirty="0">
                <a:solidFill>
                  <a:schemeClr val="accent1"/>
                </a:solidFill>
                <a:ea typeface="굴림" charset="-127"/>
                <a:cs typeface="굴림" charset="-127"/>
              </a:rPr>
              <a:t>(</a:t>
            </a:r>
            <a:r>
              <a:rPr lang="fr-CA" altLang="ko-KR" sz="2000" i="1" dirty="0">
                <a:solidFill>
                  <a:schemeClr val="accent1"/>
                </a:solidFill>
                <a:ea typeface="굴림" charset="-127"/>
                <a:cs typeface="굴림" charset="-127"/>
              </a:rPr>
              <a:t>f(n) = h(n) </a:t>
            </a:r>
            <a:r>
              <a:rPr lang="fr-CA" altLang="ko-KR" sz="2000" dirty="0">
                <a:solidFill>
                  <a:schemeClr val="accent1"/>
                </a:solidFill>
                <a:ea typeface="굴림" charset="-127"/>
                <a:cs typeface="굴림" charset="-127"/>
              </a:rPr>
              <a:t>)</a:t>
            </a:r>
            <a:endParaRPr lang="fr-CA" altLang="ko-KR" sz="2000" dirty="0">
              <a:ea typeface="굴림" charset="-127"/>
              <a:cs typeface="굴림" charset="-127"/>
            </a:endParaRPr>
          </a:p>
          <a:p>
            <a:pPr lvl="1"/>
            <a:r>
              <a:rPr lang="fr-CA" altLang="ko-KR" sz="2000" b="1" i="1" dirty="0">
                <a:solidFill>
                  <a:srgbClr val="000066"/>
                </a:solidFill>
                <a:ea typeface="굴림" charset="-127"/>
                <a:cs typeface="굴림" charset="-127"/>
              </a:rPr>
              <a:t>A*</a:t>
            </a:r>
            <a:r>
              <a:rPr lang="fr-FR" altLang="ko-KR" sz="2000" dirty="0">
                <a:ea typeface="굴림" charset="-127"/>
                <a:cs typeface="굴림" charset="-127"/>
              </a:rPr>
              <a:t> :</a:t>
            </a:r>
            <a:r>
              <a:rPr lang="fr-CA" altLang="ko-KR" sz="2000" dirty="0">
                <a:ea typeface="굴림" charset="-127"/>
                <a:cs typeface="굴림" charset="-127"/>
              </a:rPr>
              <a:t> </a:t>
            </a:r>
            <a:r>
              <a:rPr lang="fr-CA" altLang="ko-KR" sz="2000" i="1" dirty="0">
                <a:ea typeface="굴림" charset="-127"/>
                <a:cs typeface="굴림" charset="-127"/>
              </a:rPr>
              <a:t>w</a:t>
            </a:r>
            <a:r>
              <a:rPr lang="fr-CA" altLang="ko-KR" sz="2000" dirty="0">
                <a:ea typeface="굴림" charset="-127"/>
                <a:cs typeface="굴림" charset="-127"/>
              </a:rPr>
              <a:t> = 0.5   </a:t>
            </a:r>
            <a:r>
              <a:rPr lang="fr-CA" altLang="ko-KR" sz="2000" dirty="0">
                <a:solidFill>
                  <a:schemeClr val="accent1"/>
                </a:solidFill>
                <a:ea typeface="굴림" charset="-127"/>
                <a:cs typeface="굴림" charset="-127"/>
              </a:rPr>
              <a:t>(</a:t>
            </a:r>
            <a:r>
              <a:rPr lang="fr-CA" altLang="ko-KR" sz="2000" i="1" dirty="0">
                <a:solidFill>
                  <a:schemeClr val="accent1"/>
                </a:solidFill>
                <a:ea typeface="굴림" charset="-127"/>
                <a:cs typeface="굴림" charset="-127"/>
              </a:rPr>
              <a:t>f(n) = g(n) + h(n) </a:t>
            </a:r>
            <a:r>
              <a:rPr lang="fr-CA" altLang="ko-KR" sz="2000" dirty="0">
                <a:solidFill>
                  <a:schemeClr val="accent1"/>
                </a:solidFill>
                <a:ea typeface="굴림" charset="-127"/>
                <a:cs typeface="굴림" charset="-127"/>
              </a:rPr>
              <a:t>)</a:t>
            </a:r>
          </a:p>
        </p:txBody>
      </p:sp>
      <p:sp>
        <p:nvSpPr>
          <p:cNvPr id="2" name="Titre 1"/>
          <p:cNvSpPr>
            <a:spLocks noGrp="1"/>
          </p:cNvSpPr>
          <p:nvPr>
            <p:ph type="title"/>
          </p:nvPr>
        </p:nvSpPr>
        <p:spPr/>
        <p:txBody>
          <a:bodyPr/>
          <a:lstStyle/>
          <a:p>
            <a:r>
              <a:rPr lang="fr-FR" dirty="0"/>
              <a:t>Définition générique de f</a:t>
            </a:r>
            <a:endParaRPr lang="en-CA" dirty="0"/>
          </a:p>
        </p:txBody>
      </p:sp>
    </p:spTree>
  </p:cSld>
  <p:clrMapOvr>
    <a:masterClrMapping/>
  </p:clrMapOvr>
  <p:transition advClick="0"/>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8" name="Rectangle 3"/>
          <p:cNvSpPr>
            <a:spLocks noGrp="1" noChangeArrowheads="1"/>
          </p:cNvSpPr>
          <p:nvPr>
            <p:ph type="body" idx="1"/>
          </p:nvPr>
        </p:nvSpPr>
        <p:spPr>
          <a:xfrm>
            <a:off x="609599" y="1222375"/>
            <a:ext cx="8240296" cy="5094019"/>
          </a:xfrm>
        </p:spPr>
        <p:txBody>
          <a:bodyPr>
            <a:noAutofit/>
          </a:bodyPr>
          <a:lstStyle/>
          <a:p>
            <a:r>
              <a:rPr lang="fr-CA" altLang="ko-KR" dirty="0">
                <a:solidFill>
                  <a:srgbClr val="000090"/>
                </a:solidFill>
                <a:ea typeface="굴림" charset="-127"/>
                <a:cs typeface="굴림" charset="-127"/>
              </a:rPr>
              <a:t>D*</a:t>
            </a:r>
            <a:r>
              <a:rPr lang="fr-CA" altLang="ko-KR" dirty="0">
                <a:ea typeface="굴림" charset="-127"/>
                <a:cs typeface="굴림" charset="-127"/>
              </a:rPr>
              <a:t> (inventé par </a:t>
            </a:r>
            <a:r>
              <a:rPr lang="fr-CA" altLang="ko-KR" dirty="0" err="1">
                <a:ea typeface="굴림" charset="-127"/>
                <a:cs typeface="굴림" charset="-127"/>
              </a:rPr>
              <a:t>Stenz</a:t>
            </a:r>
            <a:r>
              <a:rPr lang="fr-CA" altLang="ko-KR" dirty="0">
                <a:ea typeface="굴림" charset="-127"/>
                <a:cs typeface="굴림" charset="-127"/>
              </a:rPr>
              <a:t> et ses collègues) et </a:t>
            </a:r>
            <a:r>
              <a:rPr lang="fr-CA" altLang="ko-KR" dirty="0">
                <a:solidFill>
                  <a:srgbClr val="000090"/>
                </a:solidFill>
                <a:ea typeface="굴림" charset="-127"/>
                <a:cs typeface="굴림" charset="-127"/>
              </a:rPr>
              <a:t>Adaptive A* </a:t>
            </a:r>
            <a:r>
              <a:rPr lang="fr-CA" altLang="ko-KR" dirty="0">
                <a:ea typeface="굴림" charset="-127"/>
                <a:cs typeface="굴림" charset="-127"/>
              </a:rPr>
              <a:t>(inventé par </a:t>
            </a:r>
            <a:r>
              <a:rPr lang="fr-CA" altLang="ko-KR" dirty="0" err="1">
                <a:ea typeface="굴림" charset="-127"/>
                <a:cs typeface="굴림" charset="-127"/>
              </a:rPr>
              <a:t>Koening</a:t>
            </a:r>
            <a:r>
              <a:rPr lang="fr-CA" altLang="ko-KR" dirty="0">
                <a:ea typeface="굴림" charset="-127"/>
                <a:cs typeface="굴림" charset="-127"/>
              </a:rPr>
              <a:t> et ses collègue) </a:t>
            </a:r>
          </a:p>
          <a:p>
            <a:pPr lvl="1"/>
            <a:r>
              <a:rPr lang="fr-CA" altLang="ko-KR" sz="2000" dirty="0">
                <a:ea typeface="굴림" charset="-127"/>
                <a:cs typeface="굴림" charset="-127"/>
              </a:rPr>
              <a:t>A* dynamique, où le coût des arrêtes peut changer durant l’exécution. Évite de refaire certains calculs lorsqu’il est appelé plusieurs fois pour atteindre le même but, suite à des changements de l’environnement</a:t>
            </a:r>
            <a:r>
              <a:rPr lang="en-CA" altLang="ko-KR" sz="2000" dirty="0">
                <a:ea typeface="굴림" charset="-127"/>
                <a:cs typeface="굴림" charset="-127"/>
              </a:rPr>
              <a:t>.</a:t>
            </a:r>
            <a:endParaRPr lang="fr-CA" altLang="ko-KR" sz="2000" b="1" dirty="0">
              <a:ea typeface="굴림" charset="-127"/>
              <a:cs typeface="굴림" charset="-127"/>
            </a:endParaRPr>
          </a:p>
          <a:p>
            <a:r>
              <a:rPr lang="fr-CA" altLang="ko-KR" dirty="0" err="1">
                <a:solidFill>
                  <a:srgbClr val="000090"/>
                </a:solidFill>
                <a:ea typeface="굴림" charset="-127"/>
                <a:cs typeface="굴림" charset="-127"/>
              </a:rPr>
              <a:t>Iterative</a:t>
            </a:r>
            <a:r>
              <a:rPr lang="fr-CA" altLang="ko-KR" dirty="0">
                <a:solidFill>
                  <a:srgbClr val="000090"/>
                </a:solidFill>
                <a:ea typeface="굴림" charset="-127"/>
                <a:cs typeface="굴림" charset="-127"/>
              </a:rPr>
              <a:t> </a:t>
            </a:r>
            <a:r>
              <a:rPr lang="fr-CA" altLang="ko-KR" dirty="0" err="1">
                <a:solidFill>
                  <a:srgbClr val="000090"/>
                </a:solidFill>
                <a:ea typeface="굴림" charset="-127"/>
                <a:cs typeface="굴림" charset="-127"/>
              </a:rPr>
              <a:t>deepening</a:t>
            </a:r>
            <a:r>
              <a:rPr lang="fr-CA" altLang="ko-KR" dirty="0">
                <a:solidFill>
                  <a:srgbClr val="000090"/>
                </a:solidFill>
                <a:ea typeface="굴림" charset="-127"/>
                <a:cs typeface="굴림" charset="-127"/>
              </a:rPr>
              <a:t> A*</a:t>
            </a:r>
          </a:p>
          <a:p>
            <a:pPr lvl="1"/>
            <a:r>
              <a:rPr lang="fr-CA" altLang="ko-KR" sz="2000" dirty="0">
                <a:ea typeface="굴림" charset="-127"/>
                <a:cs typeface="굴림" charset="-127"/>
              </a:rPr>
              <a:t>on met une limite sur la profondeur</a:t>
            </a:r>
          </a:p>
          <a:p>
            <a:pPr lvl="1"/>
            <a:r>
              <a:rPr lang="fr-CA" altLang="ko-KR" sz="2000" dirty="0">
                <a:ea typeface="굴림" charset="-127"/>
                <a:cs typeface="굴림" charset="-127"/>
              </a:rPr>
              <a:t>on lance A* jusqu’à la limite de profondeur spécifiée.     </a:t>
            </a:r>
          </a:p>
          <a:p>
            <a:pPr lvl="1"/>
            <a:r>
              <a:rPr lang="fr-CA" altLang="ko-KR" sz="2000" dirty="0">
                <a:ea typeface="굴림" charset="-127"/>
                <a:cs typeface="굴림" charset="-127"/>
              </a:rPr>
              <a:t>si pas de solution on augmente la profondeur et on recommence A*</a:t>
            </a:r>
          </a:p>
          <a:p>
            <a:pPr lvl="1"/>
            <a:r>
              <a:rPr lang="fr-CA" altLang="ko-KR" sz="2000" dirty="0">
                <a:ea typeface="굴림" charset="-127"/>
                <a:cs typeface="굴림" charset="-127"/>
              </a:rPr>
              <a:t>ainsi de suite jusqu’à trouver une solution.</a:t>
            </a:r>
            <a:br>
              <a:rPr lang="fr-CA" altLang="ko-KR" sz="2000" dirty="0">
                <a:ea typeface="굴림" charset="-127"/>
                <a:cs typeface="굴림" charset="-127"/>
              </a:rPr>
            </a:br>
            <a:endParaRPr lang="fr-CA" altLang="ko-KR" sz="2000" dirty="0">
              <a:ea typeface="굴림" charset="-127"/>
              <a:cs typeface="굴림" charset="-127"/>
            </a:endParaRPr>
          </a:p>
          <a:p>
            <a:r>
              <a:rPr lang="fr-CA" altLang="ko-KR" dirty="0" err="1">
                <a:solidFill>
                  <a:srgbClr val="000090"/>
                </a:solidFill>
                <a:ea typeface="굴림" charset="-127"/>
                <a:cs typeface="굴림" charset="-127"/>
              </a:rPr>
              <a:t>Recursive</a:t>
            </a:r>
            <a:r>
              <a:rPr lang="fr-CA" altLang="ko-KR" dirty="0">
                <a:solidFill>
                  <a:srgbClr val="000090"/>
                </a:solidFill>
                <a:ea typeface="굴림" charset="-127"/>
                <a:cs typeface="굴림" charset="-127"/>
              </a:rPr>
              <a:t> best-first </a:t>
            </a:r>
            <a:r>
              <a:rPr lang="fr-CA" altLang="ko-KR" dirty="0" err="1">
                <a:solidFill>
                  <a:srgbClr val="000090"/>
                </a:solidFill>
                <a:ea typeface="굴림" charset="-127"/>
                <a:cs typeface="굴림" charset="-127"/>
              </a:rPr>
              <a:t>search</a:t>
            </a:r>
            <a:r>
              <a:rPr lang="fr-CA" altLang="ko-KR" dirty="0">
                <a:solidFill>
                  <a:srgbClr val="000090"/>
                </a:solidFill>
                <a:ea typeface="굴림" charset="-127"/>
                <a:cs typeface="굴림" charset="-127"/>
              </a:rPr>
              <a:t> (RBFS) et </a:t>
            </a:r>
            <a:r>
              <a:rPr lang="fr-CA" altLang="ko-KR" dirty="0" err="1">
                <a:solidFill>
                  <a:srgbClr val="000090"/>
                </a:solidFill>
                <a:ea typeface="굴림" charset="-127"/>
                <a:cs typeface="굴림" charset="-127"/>
              </a:rPr>
              <a:t>simplified</a:t>
            </a:r>
            <a:r>
              <a:rPr lang="fr-CA" altLang="ko-KR" dirty="0">
                <a:solidFill>
                  <a:srgbClr val="000090"/>
                </a:solidFill>
                <a:ea typeface="굴림" charset="-127"/>
                <a:cs typeface="굴림" charset="-127"/>
              </a:rPr>
              <a:t> </a:t>
            </a:r>
            <a:r>
              <a:rPr lang="fr-CA" altLang="ko-KR" dirty="0" err="1">
                <a:solidFill>
                  <a:srgbClr val="000090"/>
                </a:solidFill>
                <a:ea typeface="굴림" charset="-127"/>
                <a:cs typeface="굴림" charset="-127"/>
              </a:rPr>
              <a:t>memory-bounded</a:t>
            </a:r>
            <a:r>
              <a:rPr lang="fr-CA" altLang="ko-KR" dirty="0">
                <a:solidFill>
                  <a:srgbClr val="000090"/>
                </a:solidFill>
                <a:ea typeface="굴림" charset="-127"/>
                <a:cs typeface="굴림" charset="-127"/>
              </a:rPr>
              <a:t> A* (SMA*)</a:t>
            </a:r>
          </a:p>
          <a:p>
            <a:pPr lvl="1"/>
            <a:r>
              <a:rPr lang="fr-CA" altLang="ko-KR" sz="2000" dirty="0">
                <a:solidFill>
                  <a:srgbClr val="000000"/>
                </a:solidFill>
                <a:ea typeface="굴림" charset="-127"/>
                <a:cs typeface="굴림" charset="-127"/>
              </a:rPr>
              <a:t>variantes de A* qui utilisent moins de mémoire mais peuvent être plus lentes</a:t>
            </a:r>
          </a:p>
          <a:p>
            <a:pPr lvl="1"/>
            <a:endParaRPr lang="fr-CA" altLang="ko-KR" sz="2000" dirty="0">
              <a:ea typeface="굴림" charset="-127"/>
              <a:cs typeface="굴림" charset="-127"/>
            </a:endParaRPr>
          </a:p>
        </p:txBody>
      </p:sp>
      <p:sp>
        <p:nvSpPr>
          <p:cNvPr id="7" name="Espace réservé de la date 6"/>
          <p:cNvSpPr>
            <a:spLocks noGrp="1"/>
          </p:cNvSpPr>
          <p:nvPr>
            <p:ph type="dt" sz="half" idx="10"/>
          </p:nvPr>
        </p:nvSpPr>
        <p:spPr/>
        <p:txBody>
          <a:bodyPr/>
          <a:lstStyle/>
          <a:p>
            <a:r>
              <a:rPr lang="fr-CA"/>
              <a:t>IFT615</a:t>
            </a:r>
          </a:p>
        </p:txBody>
      </p:sp>
      <p:sp>
        <p:nvSpPr>
          <p:cNvPr id="8" name="Espace réservé du numéro de diapositive 7"/>
          <p:cNvSpPr>
            <a:spLocks noGrp="1"/>
          </p:cNvSpPr>
          <p:nvPr>
            <p:ph type="sldNum" sz="quarter" idx="12"/>
          </p:nvPr>
        </p:nvSpPr>
        <p:spPr/>
        <p:txBody>
          <a:bodyPr/>
          <a:lstStyle/>
          <a:p>
            <a:fld id="{6955B7EA-E0F1-9E45-AF6A-7A9BD82D9F1F}" type="slidenum">
              <a:rPr lang="fr-CA" smtClean="0"/>
              <a:pPr/>
              <a:t>31</a:t>
            </a:fld>
            <a:endParaRPr lang="fr-CA"/>
          </a:p>
        </p:txBody>
      </p:sp>
      <p:sp>
        <p:nvSpPr>
          <p:cNvPr id="9" name="Espace réservé du pied de page 8"/>
          <p:cNvSpPr>
            <a:spLocks noGrp="1"/>
          </p:cNvSpPr>
          <p:nvPr>
            <p:ph type="ftr" sz="quarter" idx="11"/>
          </p:nvPr>
        </p:nvSpPr>
        <p:spPr/>
        <p:txBody>
          <a:bodyPr/>
          <a:lstStyle/>
          <a:p>
            <a:r>
              <a:rPr lang="de-DE" dirty="0"/>
              <a:t>Froduald Kabanza</a:t>
            </a:r>
            <a:endParaRPr lang="fr-CA" dirty="0"/>
          </a:p>
        </p:txBody>
      </p:sp>
      <p:sp>
        <p:nvSpPr>
          <p:cNvPr id="2" name="Titre 1"/>
          <p:cNvSpPr>
            <a:spLocks noGrp="1"/>
          </p:cNvSpPr>
          <p:nvPr>
            <p:ph type="title"/>
          </p:nvPr>
        </p:nvSpPr>
        <p:spPr/>
        <p:txBody>
          <a:bodyPr/>
          <a:lstStyle/>
          <a:p>
            <a:r>
              <a:rPr lang="fr-FR" dirty="0"/>
              <a:t>Variantes de A*</a:t>
            </a:r>
            <a:endParaRPr lang="en-CA" dirty="0"/>
          </a:p>
        </p:txBody>
      </p:sp>
    </p:spTree>
  </p:cSld>
  <p:clrMapOvr>
    <a:masterClrMapping/>
  </p:clrMapOvr>
  <p:transition advClick="0"/>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4" name="Rectangle 3"/>
          <p:cNvSpPr>
            <a:spLocks noGrp="1" noChangeArrowheads="1"/>
          </p:cNvSpPr>
          <p:nvPr>
            <p:ph type="body" idx="1"/>
          </p:nvPr>
        </p:nvSpPr>
        <p:spPr>
          <a:xfrm>
            <a:off x="609600" y="1447800"/>
            <a:ext cx="7772400" cy="4343400"/>
          </a:xfrm>
        </p:spPr>
        <p:txBody>
          <a:bodyPr>
            <a:normAutofit/>
          </a:bodyPr>
          <a:lstStyle/>
          <a:p>
            <a:pPr>
              <a:lnSpc>
                <a:spcPct val="130000"/>
              </a:lnSpc>
            </a:pPr>
            <a:r>
              <a:rPr lang="fr-CA" altLang="ko-KR" dirty="0">
                <a:solidFill>
                  <a:srgbClr val="800000"/>
                </a:solidFill>
                <a:ea typeface="굴림" charset="-127"/>
                <a:cs typeface="굴림" charset="-127"/>
              </a:rPr>
              <a:t>8-puzzle</a:t>
            </a:r>
            <a:endParaRPr lang="fr-CA" altLang="ko-KR" dirty="0">
              <a:ea typeface="굴림" charset="-127"/>
              <a:cs typeface="굴림" charset="-127"/>
            </a:endParaRPr>
          </a:p>
          <a:p>
            <a:pPr lvl="1">
              <a:lnSpc>
                <a:spcPct val="130000"/>
              </a:lnSpc>
            </a:pPr>
            <a:r>
              <a:rPr lang="fr-CA" altLang="ko-KR" sz="2000" i="1" dirty="0">
                <a:solidFill>
                  <a:schemeClr val="accent2"/>
                </a:solidFill>
                <a:ea typeface="굴림" charset="-127"/>
                <a:cs typeface="굴림" charset="-127"/>
              </a:rPr>
              <a:t>État</a:t>
            </a:r>
            <a:r>
              <a:rPr lang="fr-FR" altLang="ko-KR" sz="2000" dirty="0">
                <a:ea typeface="굴림" charset="-127"/>
                <a:cs typeface="굴림" charset="-127"/>
              </a:rPr>
              <a:t> :</a:t>
            </a:r>
            <a:r>
              <a:rPr lang="fr-CA" altLang="ko-KR" sz="2000" dirty="0">
                <a:ea typeface="굴림" charset="-127"/>
                <a:cs typeface="굴림" charset="-127"/>
              </a:rPr>
              <a:t> configuration légale du jeu</a:t>
            </a:r>
          </a:p>
          <a:p>
            <a:pPr lvl="1">
              <a:lnSpc>
                <a:spcPct val="130000"/>
              </a:lnSpc>
            </a:pPr>
            <a:r>
              <a:rPr lang="fr-CA" altLang="ko-KR" sz="2000" i="1" dirty="0">
                <a:solidFill>
                  <a:schemeClr val="accent2"/>
                </a:solidFill>
                <a:ea typeface="굴림" charset="-127"/>
                <a:cs typeface="굴림" charset="-127"/>
              </a:rPr>
              <a:t>État initial</a:t>
            </a:r>
            <a:r>
              <a:rPr lang="fr-FR" altLang="ko-KR" sz="2000" dirty="0">
                <a:ea typeface="굴림" charset="-127"/>
                <a:cs typeface="굴림" charset="-127"/>
              </a:rPr>
              <a:t> :</a:t>
            </a:r>
            <a:r>
              <a:rPr lang="fr-CA" altLang="ko-KR" sz="2000" dirty="0">
                <a:ea typeface="굴림" charset="-127"/>
                <a:cs typeface="굴림" charset="-127"/>
              </a:rPr>
              <a:t> configuration initiale</a:t>
            </a:r>
          </a:p>
          <a:p>
            <a:pPr lvl="1">
              <a:lnSpc>
                <a:spcPct val="130000"/>
              </a:lnSpc>
            </a:pPr>
            <a:r>
              <a:rPr lang="fr-CA" altLang="ko-KR" sz="2000" i="1" dirty="0">
                <a:solidFill>
                  <a:schemeClr val="accent2"/>
                </a:solidFill>
                <a:ea typeface="굴림" charset="-127"/>
                <a:cs typeface="굴림" charset="-127"/>
              </a:rPr>
              <a:t>État final (but)</a:t>
            </a:r>
            <a:r>
              <a:rPr lang="fr-FR" altLang="ko-KR" sz="2000" dirty="0">
                <a:ea typeface="굴림" charset="-127"/>
                <a:cs typeface="굴림" charset="-127"/>
              </a:rPr>
              <a:t> :</a:t>
            </a:r>
            <a:r>
              <a:rPr lang="fr-CA" altLang="ko-KR" sz="2000" dirty="0">
                <a:ea typeface="굴림" charset="-127"/>
                <a:cs typeface="굴림" charset="-127"/>
              </a:rPr>
              <a:t> configuration gagnante</a:t>
            </a:r>
          </a:p>
          <a:p>
            <a:pPr lvl="1">
              <a:lnSpc>
                <a:spcPct val="130000"/>
              </a:lnSpc>
            </a:pPr>
            <a:r>
              <a:rPr lang="fr-CA" altLang="ko-KR" sz="2000" i="1" dirty="0">
                <a:solidFill>
                  <a:schemeClr val="accent2"/>
                </a:solidFill>
                <a:ea typeface="굴림" charset="-127"/>
                <a:cs typeface="굴림" charset="-127"/>
              </a:rPr>
              <a:t>Transitions</a:t>
            </a:r>
          </a:p>
          <a:p>
            <a:pPr lvl="1">
              <a:lnSpc>
                <a:spcPct val="130000"/>
              </a:lnSpc>
              <a:buFont typeface="Monotype Sorts" charset="2"/>
              <a:buNone/>
            </a:pPr>
            <a:r>
              <a:rPr lang="fr-CA" altLang="ko-KR" sz="2000" dirty="0">
                <a:ea typeface="굴림" charset="-127"/>
                <a:cs typeface="굴림" charset="-127"/>
              </a:rPr>
              <a:t>  </a:t>
            </a:r>
          </a:p>
        </p:txBody>
      </p:sp>
      <p:grpSp>
        <p:nvGrpSpPr>
          <p:cNvPr id="2" name="Group 4"/>
          <p:cNvGrpSpPr>
            <a:grpSpLocks/>
          </p:cNvGrpSpPr>
          <p:nvPr/>
        </p:nvGrpSpPr>
        <p:grpSpPr bwMode="auto">
          <a:xfrm>
            <a:off x="7298880" y="1704806"/>
            <a:ext cx="914400" cy="946150"/>
            <a:chOff x="912" y="2496"/>
            <a:chExt cx="576" cy="596"/>
          </a:xfrm>
        </p:grpSpPr>
        <p:sp>
          <p:nvSpPr>
            <p:cNvPr id="94294" name="Text Box 5"/>
            <p:cNvSpPr txBox="1">
              <a:spLocks noChangeArrowheads="1"/>
            </p:cNvSpPr>
            <p:nvPr/>
          </p:nvSpPr>
          <p:spPr bwMode="auto">
            <a:xfrm>
              <a:off x="912" y="2688"/>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1</a:t>
              </a:r>
            </a:p>
          </p:txBody>
        </p:sp>
        <p:sp>
          <p:nvSpPr>
            <p:cNvPr id="94295" name="Text Box 6"/>
            <p:cNvSpPr txBox="1">
              <a:spLocks noChangeArrowheads="1"/>
            </p:cNvSpPr>
            <p:nvPr/>
          </p:nvSpPr>
          <p:spPr bwMode="auto">
            <a:xfrm>
              <a:off x="912" y="2496"/>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2</a:t>
              </a:r>
            </a:p>
          </p:txBody>
        </p:sp>
        <p:sp>
          <p:nvSpPr>
            <p:cNvPr id="94296" name="Text Box 7"/>
            <p:cNvSpPr txBox="1">
              <a:spLocks noChangeArrowheads="1"/>
            </p:cNvSpPr>
            <p:nvPr/>
          </p:nvSpPr>
          <p:spPr bwMode="auto">
            <a:xfrm>
              <a:off x="1296" y="2496"/>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3</a:t>
              </a:r>
            </a:p>
          </p:txBody>
        </p:sp>
        <p:sp>
          <p:nvSpPr>
            <p:cNvPr id="94297" name="Text Box 8"/>
            <p:cNvSpPr txBox="1">
              <a:spLocks noChangeArrowheads="1"/>
            </p:cNvSpPr>
            <p:nvPr/>
          </p:nvSpPr>
          <p:spPr bwMode="auto">
            <a:xfrm>
              <a:off x="1296" y="2688"/>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4</a:t>
              </a:r>
            </a:p>
          </p:txBody>
        </p:sp>
        <p:sp>
          <p:nvSpPr>
            <p:cNvPr id="94298" name="Text Box 9"/>
            <p:cNvSpPr txBox="1">
              <a:spLocks noChangeArrowheads="1"/>
            </p:cNvSpPr>
            <p:nvPr/>
          </p:nvSpPr>
          <p:spPr bwMode="auto">
            <a:xfrm>
              <a:off x="1296" y="2880"/>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5</a:t>
              </a:r>
            </a:p>
          </p:txBody>
        </p:sp>
        <p:sp>
          <p:nvSpPr>
            <p:cNvPr id="94299" name="Text Box 10"/>
            <p:cNvSpPr txBox="1">
              <a:spLocks noChangeArrowheads="1"/>
            </p:cNvSpPr>
            <p:nvPr/>
          </p:nvSpPr>
          <p:spPr bwMode="auto">
            <a:xfrm>
              <a:off x="912" y="2880"/>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7</a:t>
              </a:r>
            </a:p>
          </p:txBody>
        </p:sp>
        <p:sp>
          <p:nvSpPr>
            <p:cNvPr id="94300" name="Text Box 11"/>
            <p:cNvSpPr txBox="1">
              <a:spLocks noChangeArrowheads="1"/>
            </p:cNvSpPr>
            <p:nvPr/>
          </p:nvSpPr>
          <p:spPr bwMode="auto">
            <a:xfrm>
              <a:off x="1104" y="2688"/>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6</a:t>
              </a:r>
            </a:p>
          </p:txBody>
        </p:sp>
        <p:grpSp>
          <p:nvGrpSpPr>
            <p:cNvPr id="3" name="Group 12"/>
            <p:cNvGrpSpPr>
              <a:grpSpLocks/>
            </p:cNvGrpSpPr>
            <p:nvPr/>
          </p:nvGrpSpPr>
          <p:grpSpPr bwMode="auto">
            <a:xfrm>
              <a:off x="912" y="2496"/>
              <a:ext cx="576" cy="576"/>
              <a:chOff x="912" y="2496"/>
              <a:chExt cx="576" cy="576"/>
            </a:xfrm>
          </p:grpSpPr>
          <p:sp>
            <p:nvSpPr>
              <p:cNvPr id="94304" name="Rectangle 13"/>
              <p:cNvSpPr>
                <a:spLocks noChangeArrowheads="1"/>
              </p:cNvSpPr>
              <p:nvPr/>
            </p:nvSpPr>
            <p:spPr bwMode="auto">
              <a:xfrm>
                <a:off x="912" y="2496"/>
                <a:ext cx="576" cy="576"/>
              </a:xfrm>
              <a:prstGeom prst="rect">
                <a:avLst/>
              </a:prstGeom>
              <a:noFill/>
              <a:ln w="9525">
                <a:solidFill>
                  <a:schemeClr val="tx1"/>
                </a:solidFill>
                <a:miter lim="800000"/>
                <a:headEnd/>
                <a:tailEnd/>
              </a:ln>
            </p:spPr>
            <p:txBody>
              <a:bodyPr wrap="none" anchor="ctr">
                <a:prstTxWarp prst="textNoShape">
                  <a:avLst/>
                </a:prstTxWarp>
              </a:bodyPr>
              <a:lstStyle/>
              <a:p>
                <a:endParaRPr lang="en-CA"/>
              </a:p>
            </p:txBody>
          </p:sp>
          <p:sp>
            <p:nvSpPr>
              <p:cNvPr id="94305" name="Line 14"/>
              <p:cNvSpPr>
                <a:spLocks noChangeShapeType="1"/>
              </p:cNvSpPr>
              <p:nvPr/>
            </p:nvSpPr>
            <p:spPr bwMode="auto">
              <a:xfrm>
                <a:off x="1104"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94306" name="Line 15"/>
              <p:cNvSpPr>
                <a:spLocks noChangeShapeType="1"/>
              </p:cNvSpPr>
              <p:nvPr/>
            </p:nvSpPr>
            <p:spPr bwMode="auto">
              <a:xfrm>
                <a:off x="1296"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94307" name="Line 16"/>
              <p:cNvSpPr>
                <a:spLocks noChangeShapeType="1"/>
              </p:cNvSpPr>
              <p:nvPr/>
            </p:nvSpPr>
            <p:spPr bwMode="auto">
              <a:xfrm>
                <a:off x="912" y="2688"/>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94308" name="Line 17"/>
              <p:cNvSpPr>
                <a:spLocks noChangeShapeType="1"/>
              </p:cNvSpPr>
              <p:nvPr/>
            </p:nvSpPr>
            <p:spPr bwMode="auto">
              <a:xfrm>
                <a:off x="912" y="2880"/>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grpSp>
        <p:sp>
          <p:nvSpPr>
            <p:cNvPr id="94302" name="Rectangle 18"/>
            <p:cNvSpPr>
              <a:spLocks noChangeArrowheads="1"/>
            </p:cNvSpPr>
            <p:nvPr/>
          </p:nvSpPr>
          <p:spPr bwMode="auto">
            <a:xfrm>
              <a:off x="1104" y="2880"/>
              <a:ext cx="192" cy="192"/>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endParaRPr lang="en-CA"/>
            </a:p>
          </p:txBody>
        </p:sp>
        <p:sp>
          <p:nvSpPr>
            <p:cNvPr id="94303" name="Text Box 19"/>
            <p:cNvSpPr txBox="1">
              <a:spLocks noChangeArrowheads="1"/>
            </p:cNvSpPr>
            <p:nvPr/>
          </p:nvSpPr>
          <p:spPr bwMode="auto">
            <a:xfrm>
              <a:off x="1104" y="2496"/>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8</a:t>
              </a:r>
            </a:p>
          </p:txBody>
        </p:sp>
      </p:grpSp>
      <p:grpSp>
        <p:nvGrpSpPr>
          <p:cNvPr id="4" name="Group 20"/>
          <p:cNvGrpSpPr>
            <a:grpSpLocks/>
          </p:cNvGrpSpPr>
          <p:nvPr/>
        </p:nvGrpSpPr>
        <p:grpSpPr bwMode="auto">
          <a:xfrm>
            <a:off x="7375080" y="3762206"/>
            <a:ext cx="914400" cy="946150"/>
            <a:chOff x="4416" y="1920"/>
            <a:chExt cx="576" cy="596"/>
          </a:xfrm>
        </p:grpSpPr>
        <p:sp>
          <p:nvSpPr>
            <p:cNvPr id="94279" name="Text Box 21"/>
            <p:cNvSpPr txBox="1">
              <a:spLocks noChangeArrowheads="1"/>
            </p:cNvSpPr>
            <p:nvPr/>
          </p:nvSpPr>
          <p:spPr bwMode="auto">
            <a:xfrm>
              <a:off x="4416" y="2112"/>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8</a:t>
              </a:r>
            </a:p>
          </p:txBody>
        </p:sp>
        <p:sp>
          <p:nvSpPr>
            <p:cNvPr id="94280" name="Text Box 22"/>
            <p:cNvSpPr txBox="1">
              <a:spLocks noChangeArrowheads="1"/>
            </p:cNvSpPr>
            <p:nvPr/>
          </p:nvSpPr>
          <p:spPr bwMode="auto">
            <a:xfrm>
              <a:off x="4416" y="1920"/>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1</a:t>
              </a:r>
            </a:p>
          </p:txBody>
        </p:sp>
        <p:sp>
          <p:nvSpPr>
            <p:cNvPr id="94281" name="Text Box 23"/>
            <p:cNvSpPr txBox="1">
              <a:spLocks noChangeArrowheads="1"/>
            </p:cNvSpPr>
            <p:nvPr/>
          </p:nvSpPr>
          <p:spPr bwMode="auto">
            <a:xfrm>
              <a:off x="4800" y="1920"/>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3</a:t>
              </a:r>
            </a:p>
          </p:txBody>
        </p:sp>
        <p:sp>
          <p:nvSpPr>
            <p:cNvPr id="94282" name="Text Box 24"/>
            <p:cNvSpPr txBox="1">
              <a:spLocks noChangeArrowheads="1"/>
            </p:cNvSpPr>
            <p:nvPr/>
          </p:nvSpPr>
          <p:spPr bwMode="auto">
            <a:xfrm>
              <a:off x="4800" y="2112"/>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4</a:t>
              </a:r>
            </a:p>
          </p:txBody>
        </p:sp>
        <p:sp>
          <p:nvSpPr>
            <p:cNvPr id="94283" name="Text Box 25"/>
            <p:cNvSpPr txBox="1">
              <a:spLocks noChangeArrowheads="1"/>
            </p:cNvSpPr>
            <p:nvPr/>
          </p:nvSpPr>
          <p:spPr bwMode="auto">
            <a:xfrm>
              <a:off x="4800" y="2304"/>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5</a:t>
              </a:r>
            </a:p>
          </p:txBody>
        </p:sp>
        <p:sp>
          <p:nvSpPr>
            <p:cNvPr id="94284" name="Text Box 26"/>
            <p:cNvSpPr txBox="1">
              <a:spLocks noChangeArrowheads="1"/>
            </p:cNvSpPr>
            <p:nvPr/>
          </p:nvSpPr>
          <p:spPr bwMode="auto">
            <a:xfrm>
              <a:off x="4416" y="2304"/>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7</a:t>
              </a:r>
            </a:p>
          </p:txBody>
        </p:sp>
        <p:sp>
          <p:nvSpPr>
            <p:cNvPr id="94285" name="Text Box 27"/>
            <p:cNvSpPr txBox="1">
              <a:spLocks noChangeArrowheads="1"/>
            </p:cNvSpPr>
            <p:nvPr/>
          </p:nvSpPr>
          <p:spPr bwMode="auto">
            <a:xfrm>
              <a:off x="4608" y="2304"/>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6</a:t>
              </a:r>
            </a:p>
          </p:txBody>
        </p:sp>
        <p:grpSp>
          <p:nvGrpSpPr>
            <p:cNvPr id="5" name="Group 28"/>
            <p:cNvGrpSpPr>
              <a:grpSpLocks/>
            </p:cNvGrpSpPr>
            <p:nvPr/>
          </p:nvGrpSpPr>
          <p:grpSpPr bwMode="auto">
            <a:xfrm>
              <a:off x="4416" y="1920"/>
              <a:ext cx="576" cy="576"/>
              <a:chOff x="912" y="2496"/>
              <a:chExt cx="576" cy="576"/>
            </a:xfrm>
          </p:grpSpPr>
          <p:sp>
            <p:nvSpPr>
              <p:cNvPr id="94289" name="Rectangle 29"/>
              <p:cNvSpPr>
                <a:spLocks noChangeArrowheads="1"/>
              </p:cNvSpPr>
              <p:nvPr/>
            </p:nvSpPr>
            <p:spPr bwMode="auto">
              <a:xfrm>
                <a:off x="912" y="2496"/>
                <a:ext cx="576" cy="576"/>
              </a:xfrm>
              <a:prstGeom prst="rect">
                <a:avLst/>
              </a:prstGeom>
              <a:noFill/>
              <a:ln w="9525">
                <a:solidFill>
                  <a:schemeClr val="tx1"/>
                </a:solidFill>
                <a:miter lim="800000"/>
                <a:headEnd/>
                <a:tailEnd/>
              </a:ln>
            </p:spPr>
            <p:txBody>
              <a:bodyPr wrap="none" anchor="ctr">
                <a:prstTxWarp prst="textNoShape">
                  <a:avLst/>
                </a:prstTxWarp>
              </a:bodyPr>
              <a:lstStyle/>
              <a:p>
                <a:endParaRPr lang="en-CA"/>
              </a:p>
            </p:txBody>
          </p:sp>
          <p:sp>
            <p:nvSpPr>
              <p:cNvPr id="94290" name="Line 30"/>
              <p:cNvSpPr>
                <a:spLocks noChangeShapeType="1"/>
              </p:cNvSpPr>
              <p:nvPr/>
            </p:nvSpPr>
            <p:spPr bwMode="auto">
              <a:xfrm>
                <a:off x="1104"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94291" name="Line 31"/>
              <p:cNvSpPr>
                <a:spLocks noChangeShapeType="1"/>
              </p:cNvSpPr>
              <p:nvPr/>
            </p:nvSpPr>
            <p:spPr bwMode="auto">
              <a:xfrm>
                <a:off x="1296"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94292" name="Line 32"/>
              <p:cNvSpPr>
                <a:spLocks noChangeShapeType="1"/>
              </p:cNvSpPr>
              <p:nvPr/>
            </p:nvSpPr>
            <p:spPr bwMode="auto">
              <a:xfrm>
                <a:off x="912" y="2688"/>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94293" name="Line 33"/>
              <p:cNvSpPr>
                <a:spLocks noChangeShapeType="1"/>
              </p:cNvSpPr>
              <p:nvPr/>
            </p:nvSpPr>
            <p:spPr bwMode="auto">
              <a:xfrm>
                <a:off x="912" y="2880"/>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grpSp>
        <p:sp>
          <p:nvSpPr>
            <p:cNvPr id="94287" name="Rectangle 34"/>
            <p:cNvSpPr>
              <a:spLocks noChangeArrowheads="1"/>
            </p:cNvSpPr>
            <p:nvPr/>
          </p:nvSpPr>
          <p:spPr bwMode="auto">
            <a:xfrm>
              <a:off x="4608" y="2112"/>
              <a:ext cx="192" cy="192"/>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endParaRPr lang="en-CA"/>
            </a:p>
          </p:txBody>
        </p:sp>
        <p:sp>
          <p:nvSpPr>
            <p:cNvPr id="94288" name="Text Box 35"/>
            <p:cNvSpPr txBox="1">
              <a:spLocks noChangeArrowheads="1"/>
            </p:cNvSpPr>
            <p:nvPr/>
          </p:nvSpPr>
          <p:spPr bwMode="auto">
            <a:xfrm>
              <a:off x="4608" y="1920"/>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2</a:t>
              </a:r>
            </a:p>
          </p:txBody>
        </p:sp>
      </p:grpSp>
      <p:sp>
        <p:nvSpPr>
          <p:cNvPr id="94217" name="Line 36"/>
          <p:cNvSpPr>
            <a:spLocks noChangeShapeType="1"/>
          </p:cNvSpPr>
          <p:nvPr/>
        </p:nvSpPr>
        <p:spPr bwMode="auto">
          <a:xfrm>
            <a:off x="7756080" y="2771606"/>
            <a:ext cx="0" cy="914400"/>
          </a:xfrm>
          <a:prstGeom prst="line">
            <a:avLst/>
          </a:prstGeom>
          <a:noFill/>
          <a:ln w="57150">
            <a:solidFill>
              <a:srgbClr val="800000"/>
            </a:solidFill>
            <a:prstDash val="sysDot"/>
            <a:round/>
            <a:headEnd/>
            <a:tailEnd type="triangle" w="med" len="med"/>
          </a:ln>
        </p:spPr>
        <p:txBody>
          <a:bodyPr wrap="none" anchor="ctr">
            <a:prstTxWarp prst="textNoShape">
              <a:avLst/>
            </a:prstTxWarp>
          </a:bodyPr>
          <a:lstStyle/>
          <a:p>
            <a:endParaRPr lang="fr-CA"/>
          </a:p>
        </p:txBody>
      </p:sp>
      <p:sp>
        <p:nvSpPr>
          <p:cNvPr id="94218" name="Text Box 37"/>
          <p:cNvSpPr txBox="1">
            <a:spLocks noChangeArrowheads="1"/>
          </p:cNvSpPr>
          <p:nvPr/>
        </p:nvSpPr>
        <p:spPr bwMode="auto">
          <a:xfrm>
            <a:off x="7832280" y="2771606"/>
            <a:ext cx="409575" cy="701675"/>
          </a:xfrm>
          <a:prstGeom prst="rect">
            <a:avLst/>
          </a:prstGeom>
          <a:noFill/>
          <a:ln w="9525">
            <a:noFill/>
            <a:miter lim="800000"/>
            <a:headEnd/>
            <a:tailEnd/>
          </a:ln>
        </p:spPr>
        <p:txBody>
          <a:bodyPr wrap="none">
            <a:prstTxWarp prst="textNoShape">
              <a:avLst/>
            </a:prstTxWarp>
            <a:spAutoFit/>
          </a:bodyPr>
          <a:lstStyle/>
          <a:p>
            <a:pPr algn="ctr"/>
            <a:r>
              <a:rPr lang="fr-CA" sz="4000">
                <a:solidFill>
                  <a:srgbClr val="800000"/>
                </a:solidFill>
                <a:latin typeface="Times New Roman" charset="0"/>
                <a:ea typeface="굴림" charset="-127"/>
                <a:cs typeface="굴림" charset="-127"/>
              </a:rPr>
              <a:t>?</a:t>
            </a:r>
          </a:p>
        </p:txBody>
      </p:sp>
      <p:grpSp>
        <p:nvGrpSpPr>
          <p:cNvPr id="6" name="Group 38"/>
          <p:cNvGrpSpPr>
            <a:grpSpLocks/>
          </p:cNvGrpSpPr>
          <p:nvPr/>
        </p:nvGrpSpPr>
        <p:grpSpPr bwMode="auto">
          <a:xfrm>
            <a:off x="1355280" y="4219406"/>
            <a:ext cx="914400" cy="946150"/>
            <a:chOff x="912" y="2496"/>
            <a:chExt cx="576" cy="596"/>
          </a:xfrm>
        </p:grpSpPr>
        <p:sp>
          <p:nvSpPr>
            <p:cNvPr id="94264" name="Text Box 39"/>
            <p:cNvSpPr txBox="1">
              <a:spLocks noChangeArrowheads="1"/>
            </p:cNvSpPr>
            <p:nvPr/>
          </p:nvSpPr>
          <p:spPr bwMode="auto">
            <a:xfrm>
              <a:off x="912" y="2688"/>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1</a:t>
              </a:r>
            </a:p>
          </p:txBody>
        </p:sp>
        <p:sp>
          <p:nvSpPr>
            <p:cNvPr id="94265" name="Text Box 40"/>
            <p:cNvSpPr txBox="1">
              <a:spLocks noChangeArrowheads="1"/>
            </p:cNvSpPr>
            <p:nvPr/>
          </p:nvSpPr>
          <p:spPr bwMode="auto">
            <a:xfrm>
              <a:off x="912" y="2496"/>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2</a:t>
              </a:r>
            </a:p>
          </p:txBody>
        </p:sp>
        <p:sp>
          <p:nvSpPr>
            <p:cNvPr id="94266" name="Text Box 41"/>
            <p:cNvSpPr txBox="1">
              <a:spLocks noChangeArrowheads="1"/>
            </p:cNvSpPr>
            <p:nvPr/>
          </p:nvSpPr>
          <p:spPr bwMode="auto">
            <a:xfrm>
              <a:off x="1296" y="2496"/>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3</a:t>
              </a:r>
            </a:p>
          </p:txBody>
        </p:sp>
        <p:sp>
          <p:nvSpPr>
            <p:cNvPr id="94267" name="Text Box 42"/>
            <p:cNvSpPr txBox="1">
              <a:spLocks noChangeArrowheads="1"/>
            </p:cNvSpPr>
            <p:nvPr/>
          </p:nvSpPr>
          <p:spPr bwMode="auto">
            <a:xfrm>
              <a:off x="1296" y="2688"/>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4</a:t>
              </a:r>
            </a:p>
          </p:txBody>
        </p:sp>
        <p:sp>
          <p:nvSpPr>
            <p:cNvPr id="94268" name="Text Box 43"/>
            <p:cNvSpPr txBox="1">
              <a:spLocks noChangeArrowheads="1"/>
            </p:cNvSpPr>
            <p:nvPr/>
          </p:nvSpPr>
          <p:spPr bwMode="auto">
            <a:xfrm>
              <a:off x="1296" y="2880"/>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5</a:t>
              </a:r>
            </a:p>
          </p:txBody>
        </p:sp>
        <p:sp>
          <p:nvSpPr>
            <p:cNvPr id="94269" name="Text Box 44"/>
            <p:cNvSpPr txBox="1">
              <a:spLocks noChangeArrowheads="1"/>
            </p:cNvSpPr>
            <p:nvPr/>
          </p:nvSpPr>
          <p:spPr bwMode="auto">
            <a:xfrm>
              <a:off x="912" y="2880"/>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7</a:t>
              </a:r>
            </a:p>
          </p:txBody>
        </p:sp>
        <p:sp>
          <p:nvSpPr>
            <p:cNvPr id="94270" name="Text Box 45"/>
            <p:cNvSpPr txBox="1">
              <a:spLocks noChangeArrowheads="1"/>
            </p:cNvSpPr>
            <p:nvPr/>
          </p:nvSpPr>
          <p:spPr bwMode="auto">
            <a:xfrm>
              <a:off x="1104" y="2688"/>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6</a:t>
              </a:r>
            </a:p>
          </p:txBody>
        </p:sp>
        <p:grpSp>
          <p:nvGrpSpPr>
            <p:cNvPr id="7" name="Group 46"/>
            <p:cNvGrpSpPr>
              <a:grpSpLocks/>
            </p:cNvGrpSpPr>
            <p:nvPr/>
          </p:nvGrpSpPr>
          <p:grpSpPr bwMode="auto">
            <a:xfrm>
              <a:off x="912" y="2496"/>
              <a:ext cx="576" cy="576"/>
              <a:chOff x="912" y="2496"/>
              <a:chExt cx="576" cy="576"/>
            </a:xfrm>
          </p:grpSpPr>
          <p:sp>
            <p:nvSpPr>
              <p:cNvPr id="94274" name="Rectangle 47"/>
              <p:cNvSpPr>
                <a:spLocks noChangeArrowheads="1"/>
              </p:cNvSpPr>
              <p:nvPr/>
            </p:nvSpPr>
            <p:spPr bwMode="auto">
              <a:xfrm>
                <a:off x="912" y="2496"/>
                <a:ext cx="576" cy="576"/>
              </a:xfrm>
              <a:prstGeom prst="rect">
                <a:avLst/>
              </a:prstGeom>
              <a:noFill/>
              <a:ln w="9525">
                <a:solidFill>
                  <a:schemeClr val="tx1"/>
                </a:solidFill>
                <a:miter lim="800000"/>
                <a:headEnd/>
                <a:tailEnd/>
              </a:ln>
            </p:spPr>
            <p:txBody>
              <a:bodyPr wrap="none" anchor="ctr">
                <a:prstTxWarp prst="textNoShape">
                  <a:avLst/>
                </a:prstTxWarp>
              </a:bodyPr>
              <a:lstStyle/>
              <a:p>
                <a:endParaRPr lang="en-CA"/>
              </a:p>
            </p:txBody>
          </p:sp>
          <p:sp>
            <p:nvSpPr>
              <p:cNvPr id="94275" name="Line 48"/>
              <p:cNvSpPr>
                <a:spLocks noChangeShapeType="1"/>
              </p:cNvSpPr>
              <p:nvPr/>
            </p:nvSpPr>
            <p:spPr bwMode="auto">
              <a:xfrm>
                <a:off x="1104"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94276" name="Line 49"/>
              <p:cNvSpPr>
                <a:spLocks noChangeShapeType="1"/>
              </p:cNvSpPr>
              <p:nvPr/>
            </p:nvSpPr>
            <p:spPr bwMode="auto">
              <a:xfrm>
                <a:off x="1296"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94277" name="Line 50"/>
              <p:cNvSpPr>
                <a:spLocks noChangeShapeType="1"/>
              </p:cNvSpPr>
              <p:nvPr/>
            </p:nvSpPr>
            <p:spPr bwMode="auto">
              <a:xfrm>
                <a:off x="912" y="2688"/>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94278" name="Line 51"/>
              <p:cNvSpPr>
                <a:spLocks noChangeShapeType="1"/>
              </p:cNvSpPr>
              <p:nvPr/>
            </p:nvSpPr>
            <p:spPr bwMode="auto">
              <a:xfrm>
                <a:off x="912" y="2880"/>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grpSp>
        <p:sp>
          <p:nvSpPr>
            <p:cNvPr id="94272" name="Rectangle 52"/>
            <p:cNvSpPr>
              <a:spLocks noChangeArrowheads="1"/>
            </p:cNvSpPr>
            <p:nvPr/>
          </p:nvSpPr>
          <p:spPr bwMode="auto">
            <a:xfrm>
              <a:off x="1104" y="2880"/>
              <a:ext cx="192" cy="192"/>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endParaRPr lang="en-CA"/>
            </a:p>
          </p:txBody>
        </p:sp>
        <p:sp>
          <p:nvSpPr>
            <p:cNvPr id="94273" name="Text Box 53"/>
            <p:cNvSpPr txBox="1">
              <a:spLocks noChangeArrowheads="1"/>
            </p:cNvSpPr>
            <p:nvPr/>
          </p:nvSpPr>
          <p:spPr bwMode="auto">
            <a:xfrm>
              <a:off x="1104" y="2496"/>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8</a:t>
              </a:r>
            </a:p>
          </p:txBody>
        </p:sp>
      </p:grpSp>
      <p:sp>
        <p:nvSpPr>
          <p:cNvPr id="94220" name="Line 54"/>
          <p:cNvSpPr>
            <a:spLocks noChangeShapeType="1"/>
          </p:cNvSpPr>
          <p:nvPr/>
        </p:nvSpPr>
        <p:spPr bwMode="auto">
          <a:xfrm>
            <a:off x="2269680" y="4676606"/>
            <a:ext cx="1143000" cy="0"/>
          </a:xfrm>
          <a:prstGeom prst="line">
            <a:avLst/>
          </a:prstGeom>
          <a:noFill/>
          <a:ln w="9525">
            <a:solidFill>
              <a:srgbClr val="800000"/>
            </a:solidFill>
            <a:round/>
            <a:headEnd/>
            <a:tailEnd type="triangle" w="med" len="med"/>
          </a:ln>
        </p:spPr>
        <p:txBody>
          <a:bodyPr wrap="none" anchor="ctr">
            <a:prstTxWarp prst="textNoShape">
              <a:avLst/>
            </a:prstTxWarp>
          </a:bodyPr>
          <a:lstStyle/>
          <a:p>
            <a:endParaRPr lang="fr-CA"/>
          </a:p>
        </p:txBody>
      </p:sp>
      <p:grpSp>
        <p:nvGrpSpPr>
          <p:cNvPr id="8" name="Group 55"/>
          <p:cNvGrpSpPr>
            <a:grpSpLocks/>
          </p:cNvGrpSpPr>
          <p:nvPr/>
        </p:nvGrpSpPr>
        <p:grpSpPr bwMode="auto">
          <a:xfrm>
            <a:off x="3412680" y="4219406"/>
            <a:ext cx="914400" cy="946150"/>
            <a:chOff x="1824" y="2496"/>
            <a:chExt cx="576" cy="596"/>
          </a:xfrm>
        </p:grpSpPr>
        <p:sp>
          <p:nvSpPr>
            <p:cNvPr id="94249" name="Text Box 56"/>
            <p:cNvSpPr txBox="1">
              <a:spLocks noChangeArrowheads="1"/>
            </p:cNvSpPr>
            <p:nvPr/>
          </p:nvSpPr>
          <p:spPr bwMode="auto">
            <a:xfrm>
              <a:off x="1824" y="2688"/>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1</a:t>
              </a:r>
            </a:p>
          </p:txBody>
        </p:sp>
        <p:sp>
          <p:nvSpPr>
            <p:cNvPr id="94250" name="Text Box 57"/>
            <p:cNvSpPr txBox="1">
              <a:spLocks noChangeArrowheads="1"/>
            </p:cNvSpPr>
            <p:nvPr/>
          </p:nvSpPr>
          <p:spPr bwMode="auto">
            <a:xfrm>
              <a:off x="1824" y="2496"/>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2</a:t>
              </a:r>
            </a:p>
          </p:txBody>
        </p:sp>
        <p:sp>
          <p:nvSpPr>
            <p:cNvPr id="94251" name="Text Box 58"/>
            <p:cNvSpPr txBox="1">
              <a:spLocks noChangeArrowheads="1"/>
            </p:cNvSpPr>
            <p:nvPr/>
          </p:nvSpPr>
          <p:spPr bwMode="auto">
            <a:xfrm>
              <a:off x="2208" y="2496"/>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3</a:t>
              </a:r>
            </a:p>
          </p:txBody>
        </p:sp>
        <p:sp>
          <p:nvSpPr>
            <p:cNvPr id="94252" name="Text Box 59"/>
            <p:cNvSpPr txBox="1">
              <a:spLocks noChangeArrowheads="1"/>
            </p:cNvSpPr>
            <p:nvPr/>
          </p:nvSpPr>
          <p:spPr bwMode="auto">
            <a:xfrm>
              <a:off x="2208" y="2688"/>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4</a:t>
              </a:r>
            </a:p>
          </p:txBody>
        </p:sp>
        <p:sp>
          <p:nvSpPr>
            <p:cNvPr id="94253" name="Text Box 60"/>
            <p:cNvSpPr txBox="1">
              <a:spLocks noChangeArrowheads="1"/>
            </p:cNvSpPr>
            <p:nvPr/>
          </p:nvSpPr>
          <p:spPr bwMode="auto">
            <a:xfrm>
              <a:off x="2208" y="2880"/>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5</a:t>
              </a:r>
            </a:p>
          </p:txBody>
        </p:sp>
        <p:sp>
          <p:nvSpPr>
            <p:cNvPr id="94254" name="Text Box 61"/>
            <p:cNvSpPr txBox="1">
              <a:spLocks noChangeArrowheads="1"/>
            </p:cNvSpPr>
            <p:nvPr/>
          </p:nvSpPr>
          <p:spPr bwMode="auto">
            <a:xfrm>
              <a:off x="1824" y="2880"/>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7</a:t>
              </a:r>
            </a:p>
          </p:txBody>
        </p:sp>
        <p:sp>
          <p:nvSpPr>
            <p:cNvPr id="94255" name="Text Box 62"/>
            <p:cNvSpPr txBox="1">
              <a:spLocks noChangeArrowheads="1"/>
            </p:cNvSpPr>
            <p:nvPr/>
          </p:nvSpPr>
          <p:spPr bwMode="auto">
            <a:xfrm>
              <a:off x="2016" y="2880"/>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6</a:t>
              </a:r>
            </a:p>
          </p:txBody>
        </p:sp>
        <p:grpSp>
          <p:nvGrpSpPr>
            <p:cNvPr id="9" name="Group 63"/>
            <p:cNvGrpSpPr>
              <a:grpSpLocks/>
            </p:cNvGrpSpPr>
            <p:nvPr/>
          </p:nvGrpSpPr>
          <p:grpSpPr bwMode="auto">
            <a:xfrm>
              <a:off x="1824" y="2496"/>
              <a:ext cx="576" cy="576"/>
              <a:chOff x="912" y="2496"/>
              <a:chExt cx="576" cy="576"/>
            </a:xfrm>
          </p:grpSpPr>
          <p:sp>
            <p:nvSpPr>
              <p:cNvPr id="94259" name="Rectangle 64"/>
              <p:cNvSpPr>
                <a:spLocks noChangeArrowheads="1"/>
              </p:cNvSpPr>
              <p:nvPr/>
            </p:nvSpPr>
            <p:spPr bwMode="auto">
              <a:xfrm>
                <a:off x="912" y="2496"/>
                <a:ext cx="576" cy="576"/>
              </a:xfrm>
              <a:prstGeom prst="rect">
                <a:avLst/>
              </a:prstGeom>
              <a:noFill/>
              <a:ln w="9525">
                <a:solidFill>
                  <a:schemeClr val="tx1"/>
                </a:solidFill>
                <a:miter lim="800000"/>
                <a:headEnd/>
                <a:tailEnd/>
              </a:ln>
            </p:spPr>
            <p:txBody>
              <a:bodyPr wrap="none" anchor="ctr">
                <a:prstTxWarp prst="textNoShape">
                  <a:avLst/>
                </a:prstTxWarp>
              </a:bodyPr>
              <a:lstStyle/>
              <a:p>
                <a:endParaRPr lang="en-CA"/>
              </a:p>
            </p:txBody>
          </p:sp>
          <p:sp>
            <p:nvSpPr>
              <p:cNvPr id="94260" name="Line 65"/>
              <p:cNvSpPr>
                <a:spLocks noChangeShapeType="1"/>
              </p:cNvSpPr>
              <p:nvPr/>
            </p:nvSpPr>
            <p:spPr bwMode="auto">
              <a:xfrm>
                <a:off x="1104"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94261" name="Line 66"/>
              <p:cNvSpPr>
                <a:spLocks noChangeShapeType="1"/>
              </p:cNvSpPr>
              <p:nvPr/>
            </p:nvSpPr>
            <p:spPr bwMode="auto">
              <a:xfrm>
                <a:off x="1296"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94262" name="Line 67"/>
              <p:cNvSpPr>
                <a:spLocks noChangeShapeType="1"/>
              </p:cNvSpPr>
              <p:nvPr/>
            </p:nvSpPr>
            <p:spPr bwMode="auto">
              <a:xfrm>
                <a:off x="912" y="2688"/>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94263" name="Line 68"/>
              <p:cNvSpPr>
                <a:spLocks noChangeShapeType="1"/>
              </p:cNvSpPr>
              <p:nvPr/>
            </p:nvSpPr>
            <p:spPr bwMode="auto">
              <a:xfrm>
                <a:off x="912" y="2880"/>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grpSp>
        <p:sp>
          <p:nvSpPr>
            <p:cNvPr id="94257" name="Rectangle 69"/>
            <p:cNvSpPr>
              <a:spLocks noChangeArrowheads="1"/>
            </p:cNvSpPr>
            <p:nvPr/>
          </p:nvSpPr>
          <p:spPr bwMode="auto">
            <a:xfrm>
              <a:off x="2016" y="2688"/>
              <a:ext cx="192" cy="192"/>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endParaRPr lang="en-CA"/>
            </a:p>
          </p:txBody>
        </p:sp>
        <p:sp>
          <p:nvSpPr>
            <p:cNvPr id="94258" name="Text Box 70"/>
            <p:cNvSpPr txBox="1">
              <a:spLocks noChangeArrowheads="1"/>
            </p:cNvSpPr>
            <p:nvPr/>
          </p:nvSpPr>
          <p:spPr bwMode="auto">
            <a:xfrm>
              <a:off x="2016" y="2496"/>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8</a:t>
              </a:r>
            </a:p>
          </p:txBody>
        </p:sp>
      </p:grpSp>
      <p:sp>
        <p:nvSpPr>
          <p:cNvPr id="94222" name="Line 71"/>
          <p:cNvSpPr>
            <a:spLocks noChangeShapeType="1"/>
          </p:cNvSpPr>
          <p:nvPr/>
        </p:nvSpPr>
        <p:spPr bwMode="auto">
          <a:xfrm>
            <a:off x="2269680" y="5133806"/>
            <a:ext cx="533400" cy="533400"/>
          </a:xfrm>
          <a:prstGeom prst="line">
            <a:avLst/>
          </a:prstGeom>
          <a:noFill/>
          <a:ln w="9525">
            <a:solidFill>
              <a:srgbClr val="800000"/>
            </a:solidFill>
            <a:prstDash val="sysDot"/>
            <a:round/>
            <a:headEnd/>
            <a:tailEnd type="triangle" w="med" len="med"/>
          </a:ln>
        </p:spPr>
        <p:txBody>
          <a:bodyPr wrap="none" anchor="ctr">
            <a:prstTxWarp prst="textNoShape">
              <a:avLst/>
            </a:prstTxWarp>
          </a:bodyPr>
          <a:lstStyle/>
          <a:p>
            <a:endParaRPr lang="fr-CA"/>
          </a:p>
        </p:txBody>
      </p:sp>
      <p:sp>
        <p:nvSpPr>
          <p:cNvPr id="94223" name="Line 72"/>
          <p:cNvSpPr>
            <a:spLocks noChangeShapeType="1"/>
          </p:cNvSpPr>
          <p:nvPr/>
        </p:nvSpPr>
        <p:spPr bwMode="auto">
          <a:xfrm flipH="1">
            <a:off x="974280" y="5133806"/>
            <a:ext cx="381000" cy="533400"/>
          </a:xfrm>
          <a:prstGeom prst="line">
            <a:avLst/>
          </a:prstGeom>
          <a:noFill/>
          <a:ln w="9525">
            <a:solidFill>
              <a:srgbClr val="800000"/>
            </a:solidFill>
            <a:prstDash val="sysDot"/>
            <a:round/>
            <a:headEnd/>
            <a:tailEnd type="triangle" w="med" len="med"/>
          </a:ln>
        </p:spPr>
        <p:txBody>
          <a:bodyPr wrap="none" anchor="ctr">
            <a:prstTxWarp prst="textNoShape">
              <a:avLst/>
            </a:prstTxWarp>
          </a:bodyPr>
          <a:lstStyle/>
          <a:p>
            <a:endParaRPr lang="fr-CA"/>
          </a:p>
        </p:txBody>
      </p:sp>
      <p:sp>
        <p:nvSpPr>
          <p:cNvPr id="94224" name="Text Box 73"/>
          <p:cNvSpPr txBox="1">
            <a:spLocks noChangeArrowheads="1"/>
          </p:cNvSpPr>
          <p:nvPr/>
        </p:nvSpPr>
        <p:spPr bwMode="auto">
          <a:xfrm>
            <a:off x="1415605" y="5032206"/>
            <a:ext cx="946150" cy="823913"/>
          </a:xfrm>
          <a:prstGeom prst="rect">
            <a:avLst/>
          </a:prstGeom>
          <a:noFill/>
          <a:ln w="9525">
            <a:noFill/>
            <a:miter lim="800000"/>
            <a:headEnd/>
            <a:tailEnd/>
          </a:ln>
        </p:spPr>
        <p:txBody>
          <a:bodyPr wrap="none">
            <a:prstTxWarp prst="textNoShape">
              <a:avLst/>
            </a:prstTxWarp>
            <a:spAutoFit/>
          </a:bodyPr>
          <a:lstStyle/>
          <a:p>
            <a:pPr algn="ctr"/>
            <a:r>
              <a:rPr lang="fr-CA" sz="4800">
                <a:solidFill>
                  <a:srgbClr val="800000"/>
                </a:solidFill>
                <a:latin typeface="Times New Roman" charset="0"/>
                <a:ea typeface="굴림" charset="-127"/>
                <a:cs typeface="굴림" charset="-127"/>
              </a:rPr>
              <a:t>. . .</a:t>
            </a:r>
          </a:p>
        </p:txBody>
      </p:sp>
      <p:sp>
        <p:nvSpPr>
          <p:cNvPr id="94225" name="Text Box 74"/>
          <p:cNvSpPr txBox="1">
            <a:spLocks noChangeArrowheads="1"/>
          </p:cNvSpPr>
          <p:nvPr/>
        </p:nvSpPr>
        <p:spPr bwMode="auto">
          <a:xfrm>
            <a:off x="4479480" y="4067006"/>
            <a:ext cx="946150" cy="823913"/>
          </a:xfrm>
          <a:prstGeom prst="rect">
            <a:avLst/>
          </a:prstGeom>
          <a:noFill/>
          <a:ln w="9525">
            <a:noFill/>
            <a:miter lim="800000"/>
            <a:headEnd/>
            <a:tailEnd/>
          </a:ln>
        </p:spPr>
        <p:txBody>
          <a:bodyPr wrap="none">
            <a:prstTxWarp prst="textNoShape">
              <a:avLst/>
            </a:prstTxWarp>
            <a:spAutoFit/>
          </a:bodyPr>
          <a:lstStyle/>
          <a:p>
            <a:pPr algn="ctr"/>
            <a:r>
              <a:rPr lang="fr-CA" sz="4800">
                <a:solidFill>
                  <a:srgbClr val="800000"/>
                </a:solidFill>
                <a:latin typeface="Times New Roman" charset="0"/>
                <a:ea typeface="굴림" charset="-127"/>
                <a:cs typeface="굴림" charset="-127"/>
              </a:rPr>
              <a:t>. . .</a:t>
            </a:r>
          </a:p>
        </p:txBody>
      </p:sp>
      <p:sp>
        <p:nvSpPr>
          <p:cNvPr id="94226" name="Text Box 75"/>
          <p:cNvSpPr txBox="1">
            <a:spLocks noChangeArrowheads="1"/>
          </p:cNvSpPr>
          <p:nvPr/>
        </p:nvSpPr>
        <p:spPr bwMode="auto">
          <a:xfrm>
            <a:off x="2450655" y="4371806"/>
            <a:ext cx="601663"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Nord</a:t>
            </a:r>
          </a:p>
        </p:txBody>
      </p:sp>
      <p:sp>
        <p:nvSpPr>
          <p:cNvPr id="94227" name="Line 76"/>
          <p:cNvSpPr>
            <a:spLocks noChangeShapeType="1"/>
          </p:cNvSpPr>
          <p:nvPr/>
        </p:nvSpPr>
        <p:spPr bwMode="auto">
          <a:xfrm flipH="1">
            <a:off x="2269680" y="4905206"/>
            <a:ext cx="1143000" cy="0"/>
          </a:xfrm>
          <a:prstGeom prst="line">
            <a:avLst/>
          </a:prstGeom>
          <a:noFill/>
          <a:ln w="9525">
            <a:solidFill>
              <a:srgbClr val="800000"/>
            </a:solidFill>
            <a:round/>
            <a:headEnd/>
            <a:tailEnd type="triangle" w="med" len="med"/>
          </a:ln>
        </p:spPr>
        <p:txBody>
          <a:bodyPr wrap="none" anchor="ctr">
            <a:prstTxWarp prst="textNoShape">
              <a:avLst/>
            </a:prstTxWarp>
          </a:bodyPr>
          <a:lstStyle/>
          <a:p>
            <a:endParaRPr lang="fr-CA"/>
          </a:p>
        </p:txBody>
      </p:sp>
      <p:sp>
        <p:nvSpPr>
          <p:cNvPr id="94228" name="Text Box 77"/>
          <p:cNvSpPr txBox="1">
            <a:spLocks noChangeArrowheads="1"/>
          </p:cNvSpPr>
          <p:nvPr/>
        </p:nvSpPr>
        <p:spPr bwMode="auto">
          <a:xfrm>
            <a:off x="5393880" y="5362406"/>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1</a:t>
            </a:r>
          </a:p>
        </p:txBody>
      </p:sp>
      <p:sp>
        <p:nvSpPr>
          <p:cNvPr id="94229" name="Text Box 78"/>
          <p:cNvSpPr txBox="1">
            <a:spLocks noChangeArrowheads="1"/>
          </p:cNvSpPr>
          <p:nvPr/>
        </p:nvSpPr>
        <p:spPr bwMode="auto">
          <a:xfrm>
            <a:off x="5393880" y="5057606"/>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2</a:t>
            </a:r>
          </a:p>
        </p:txBody>
      </p:sp>
      <p:sp>
        <p:nvSpPr>
          <p:cNvPr id="94230" name="Text Box 79"/>
          <p:cNvSpPr txBox="1">
            <a:spLocks noChangeArrowheads="1"/>
          </p:cNvSpPr>
          <p:nvPr/>
        </p:nvSpPr>
        <p:spPr bwMode="auto">
          <a:xfrm>
            <a:off x="6003480" y="5057606"/>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3</a:t>
            </a:r>
          </a:p>
        </p:txBody>
      </p:sp>
      <p:sp>
        <p:nvSpPr>
          <p:cNvPr id="94231" name="Text Box 80"/>
          <p:cNvSpPr txBox="1">
            <a:spLocks noChangeArrowheads="1"/>
          </p:cNvSpPr>
          <p:nvPr/>
        </p:nvSpPr>
        <p:spPr bwMode="auto">
          <a:xfrm>
            <a:off x="5698680" y="5362406"/>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4</a:t>
            </a:r>
          </a:p>
        </p:txBody>
      </p:sp>
      <p:sp>
        <p:nvSpPr>
          <p:cNvPr id="94232" name="Text Box 81"/>
          <p:cNvSpPr txBox="1">
            <a:spLocks noChangeArrowheads="1"/>
          </p:cNvSpPr>
          <p:nvPr/>
        </p:nvSpPr>
        <p:spPr bwMode="auto">
          <a:xfrm>
            <a:off x="6003480" y="5667206"/>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5</a:t>
            </a:r>
          </a:p>
        </p:txBody>
      </p:sp>
      <p:sp>
        <p:nvSpPr>
          <p:cNvPr id="94233" name="Text Box 82"/>
          <p:cNvSpPr txBox="1">
            <a:spLocks noChangeArrowheads="1"/>
          </p:cNvSpPr>
          <p:nvPr/>
        </p:nvSpPr>
        <p:spPr bwMode="auto">
          <a:xfrm>
            <a:off x="5393880" y="5667206"/>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7</a:t>
            </a:r>
          </a:p>
        </p:txBody>
      </p:sp>
      <p:sp>
        <p:nvSpPr>
          <p:cNvPr id="94234" name="Text Box 83"/>
          <p:cNvSpPr txBox="1">
            <a:spLocks noChangeArrowheads="1"/>
          </p:cNvSpPr>
          <p:nvPr/>
        </p:nvSpPr>
        <p:spPr bwMode="auto">
          <a:xfrm>
            <a:off x="5698680" y="5667206"/>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6</a:t>
            </a:r>
          </a:p>
        </p:txBody>
      </p:sp>
      <p:grpSp>
        <p:nvGrpSpPr>
          <p:cNvPr id="10" name="Group 84"/>
          <p:cNvGrpSpPr>
            <a:grpSpLocks/>
          </p:cNvGrpSpPr>
          <p:nvPr/>
        </p:nvGrpSpPr>
        <p:grpSpPr bwMode="auto">
          <a:xfrm>
            <a:off x="5393880" y="5057606"/>
            <a:ext cx="914400" cy="914400"/>
            <a:chOff x="912" y="2496"/>
            <a:chExt cx="576" cy="576"/>
          </a:xfrm>
        </p:grpSpPr>
        <p:sp>
          <p:nvSpPr>
            <p:cNvPr id="94244" name="Rectangle 85"/>
            <p:cNvSpPr>
              <a:spLocks noChangeArrowheads="1"/>
            </p:cNvSpPr>
            <p:nvPr/>
          </p:nvSpPr>
          <p:spPr bwMode="auto">
            <a:xfrm>
              <a:off x="912" y="2496"/>
              <a:ext cx="576" cy="576"/>
            </a:xfrm>
            <a:prstGeom prst="rect">
              <a:avLst/>
            </a:prstGeom>
            <a:noFill/>
            <a:ln w="9525">
              <a:solidFill>
                <a:schemeClr val="tx1"/>
              </a:solidFill>
              <a:miter lim="800000"/>
              <a:headEnd/>
              <a:tailEnd/>
            </a:ln>
          </p:spPr>
          <p:txBody>
            <a:bodyPr wrap="none" anchor="ctr">
              <a:prstTxWarp prst="textNoShape">
                <a:avLst/>
              </a:prstTxWarp>
            </a:bodyPr>
            <a:lstStyle/>
            <a:p>
              <a:endParaRPr lang="en-CA"/>
            </a:p>
          </p:txBody>
        </p:sp>
        <p:sp>
          <p:nvSpPr>
            <p:cNvPr id="94245" name="Line 86"/>
            <p:cNvSpPr>
              <a:spLocks noChangeShapeType="1"/>
            </p:cNvSpPr>
            <p:nvPr/>
          </p:nvSpPr>
          <p:spPr bwMode="auto">
            <a:xfrm>
              <a:off x="1104"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94246" name="Line 87"/>
            <p:cNvSpPr>
              <a:spLocks noChangeShapeType="1"/>
            </p:cNvSpPr>
            <p:nvPr/>
          </p:nvSpPr>
          <p:spPr bwMode="auto">
            <a:xfrm>
              <a:off x="1296"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94247" name="Line 88"/>
            <p:cNvSpPr>
              <a:spLocks noChangeShapeType="1"/>
            </p:cNvSpPr>
            <p:nvPr/>
          </p:nvSpPr>
          <p:spPr bwMode="auto">
            <a:xfrm>
              <a:off x="912" y="2688"/>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94248" name="Line 89"/>
            <p:cNvSpPr>
              <a:spLocks noChangeShapeType="1"/>
            </p:cNvSpPr>
            <p:nvPr/>
          </p:nvSpPr>
          <p:spPr bwMode="auto">
            <a:xfrm>
              <a:off x="912" y="2880"/>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grpSp>
      <p:sp>
        <p:nvSpPr>
          <p:cNvPr id="94236" name="Rectangle 90"/>
          <p:cNvSpPr>
            <a:spLocks noChangeArrowheads="1"/>
          </p:cNvSpPr>
          <p:nvPr/>
        </p:nvSpPr>
        <p:spPr bwMode="auto">
          <a:xfrm>
            <a:off x="6003480" y="5362406"/>
            <a:ext cx="304800" cy="3048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endParaRPr lang="en-CA"/>
          </a:p>
        </p:txBody>
      </p:sp>
      <p:sp>
        <p:nvSpPr>
          <p:cNvPr id="94237" name="Text Box 91"/>
          <p:cNvSpPr txBox="1">
            <a:spLocks noChangeArrowheads="1"/>
          </p:cNvSpPr>
          <p:nvPr/>
        </p:nvSpPr>
        <p:spPr bwMode="auto">
          <a:xfrm>
            <a:off x="5698680" y="5057606"/>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8</a:t>
            </a:r>
          </a:p>
        </p:txBody>
      </p:sp>
      <p:sp>
        <p:nvSpPr>
          <p:cNvPr id="94238" name="Line 92"/>
          <p:cNvSpPr>
            <a:spLocks noChangeShapeType="1"/>
          </p:cNvSpPr>
          <p:nvPr/>
        </p:nvSpPr>
        <p:spPr bwMode="auto">
          <a:xfrm>
            <a:off x="4327080" y="4905206"/>
            <a:ext cx="1066800" cy="457200"/>
          </a:xfrm>
          <a:prstGeom prst="line">
            <a:avLst/>
          </a:prstGeom>
          <a:noFill/>
          <a:ln w="9525">
            <a:solidFill>
              <a:srgbClr val="800000"/>
            </a:solidFill>
            <a:round/>
            <a:headEnd/>
            <a:tailEnd type="triangle" w="med" len="med"/>
          </a:ln>
        </p:spPr>
        <p:txBody>
          <a:bodyPr wrap="none" anchor="ctr">
            <a:prstTxWarp prst="textNoShape">
              <a:avLst/>
            </a:prstTxWarp>
          </a:bodyPr>
          <a:lstStyle/>
          <a:p>
            <a:endParaRPr lang="fr-CA"/>
          </a:p>
        </p:txBody>
      </p:sp>
      <p:sp>
        <p:nvSpPr>
          <p:cNvPr id="94239" name="Line 93"/>
          <p:cNvSpPr>
            <a:spLocks noChangeShapeType="1"/>
          </p:cNvSpPr>
          <p:nvPr/>
        </p:nvSpPr>
        <p:spPr bwMode="auto">
          <a:xfrm flipV="1">
            <a:off x="4327080" y="4143206"/>
            <a:ext cx="1219200" cy="228600"/>
          </a:xfrm>
          <a:prstGeom prst="line">
            <a:avLst/>
          </a:prstGeom>
          <a:noFill/>
          <a:ln w="9525">
            <a:solidFill>
              <a:srgbClr val="800000"/>
            </a:solidFill>
            <a:prstDash val="sysDot"/>
            <a:round/>
            <a:headEnd/>
            <a:tailEnd type="triangle" w="med" len="med"/>
          </a:ln>
        </p:spPr>
        <p:txBody>
          <a:bodyPr wrap="none" anchor="ctr">
            <a:prstTxWarp prst="textNoShape">
              <a:avLst/>
            </a:prstTxWarp>
          </a:bodyPr>
          <a:lstStyle/>
          <a:p>
            <a:endParaRPr lang="fr-CA"/>
          </a:p>
        </p:txBody>
      </p:sp>
      <p:sp>
        <p:nvSpPr>
          <p:cNvPr id="94240" name="Line 94"/>
          <p:cNvSpPr>
            <a:spLocks noChangeShapeType="1"/>
          </p:cNvSpPr>
          <p:nvPr/>
        </p:nvSpPr>
        <p:spPr bwMode="auto">
          <a:xfrm>
            <a:off x="4327080" y="5133806"/>
            <a:ext cx="1066800" cy="457200"/>
          </a:xfrm>
          <a:prstGeom prst="line">
            <a:avLst/>
          </a:prstGeom>
          <a:noFill/>
          <a:ln w="9525">
            <a:solidFill>
              <a:srgbClr val="800000"/>
            </a:solidFill>
            <a:round/>
            <a:headEnd type="triangle" w="med" len="med"/>
            <a:tailEnd/>
          </a:ln>
        </p:spPr>
        <p:txBody>
          <a:bodyPr wrap="none" anchor="ctr">
            <a:prstTxWarp prst="textNoShape">
              <a:avLst/>
            </a:prstTxWarp>
          </a:bodyPr>
          <a:lstStyle/>
          <a:p>
            <a:endParaRPr lang="fr-CA"/>
          </a:p>
        </p:txBody>
      </p:sp>
      <p:sp>
        <p:nvSpPr>
          <p:cNvPr id="94241" name="Text Box 95"/>
          <p:cNvSpPr txBox="1">
            <a:spLocks noChangeArrowheads="1"/>
          </p:cNvSpPr>
          <p:nvPr/>
        </p:nvSpPr>
        <p:spPr bwMode="auto">
          <a:xfrm>
            <a:off x="4662043" y="4752806"/>
            <a:ext cx="44450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Est</a:t>
            </a:r>
          </a:p>
        </p:txBody>
      </p:sp>
      <p:sp>
        <p:nvSpPr>
          <p:cNvPr id="94242" name="Text Box 96"/>
          <p:cNvSpPr txBox="1">
            <a:spLocks noChangeArrowheads="1"/>
          </p:cNvSpPr>
          <p:nvPr/>
        </p:nvSpPr>
        <p:spPr bwMode="auto">
          <a:xfrm>
            <a:off x="4327080" y="5286206"/>
            <a:ext cx="658813"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Ouest</a:t>
            </a:r>
          </a:p>
        </p:txBody>
      </p:sp>
      <p:sp>
        <p:nvSpPr>
          <p:cNvPr id="94243" name="Text Box 97"/>
          <p:cNvSpPr txBox="1">
            <a:spLocks noChangeArrowheads="1"/>
          </p:cNvSpPr>
          <p:nvPr/>
        </p:nvSpPr>
        <p:spPr bwMode="auto">
          <a:xfrm>
            <a:off x="2549080" y="4829006"/>
            <a:ext cx="500063"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Sud</a:t>
            </a:r>
          </a:p>
        </p:txBody>
      </p:sp>
      <p:sp>
        <p:nvSpPr>
          <p:cNvPr id="101" name="Espace réservé de la date 100"/>
          <p:cNvSpPr>
            <a:spLocks noGrp="1"/>
          </p:cNvSpPr>
          <p:nvPr>
            <p:ph type="dt" sz="half" idx="10"/>
          </p:nvPr>
        </p:nvSpPr>
        <p:spPr/>
        <p:txBody>
          <a:bodyPr/>
          <a:lstStyle/>
          <a:p>
            <a:r>
              <a:rPr lang="fr-CA"/>
              <a:t>IFT615</a:t>
            </a:r>
          </a:p>
        </p:txBody>
      </p:sp>
      <p:sp>
        <p:nvSpPr>
          <p:cNvPr id="102" name="Espace réservé du numéro de diapositive 101"/>
          <p:cNvSpPr>
            <a:spLocks noGrp="1"/>
          </p:cNvSpPr>
          <p:nvPr>
            <p:ph type="sldNum" sz="quarter" idx="12"/>
          </p:nvPr>
        </p:nvSpPr>
        <p:spPr/>
        <p:txBody>
          <a:bodyPr/>
          <a:lstStyle/>
          <a:p>
            <a:fld id="{6955B7EA-E0F1-9E45-AF6A-7A9BD82D9F1F}" type="slidenum">
              <a:rPr lang="fr-CA" smtClean="0"/>
              <a:pPr/>
              <a:t>32</a:t>
            </a:fld>
            <a:endParaRPr lang="fr-CA"/>
          </a:p>
        </p:txBody>
      </p:sp>
      <p:sp>
        <p:nvSpPr>
          <p:cNvPr id="103" name="Espace réservé du pied de page 102"/>
          <p:cNvSpPr>
            <a:spLocks noGrp="1"/>
          </p:cNvSpPr>
          <p:nvPr>
            <p:ph type="ftr" sz="quarter" idx="11"/>
          </p:nvPr>
        </p:nvSpPr>
        <p:spPr/>
        <p:txBody>
          <a:bodyPr/>
          <a:lstStyle/>
          <a:p>
            <a:r>
              <a:rPr lang="de-DE" dirty="0"/>
              <a:t>Froduald Kabanza</a:t>
            </a:r>
            <a:endParaRPr lang="fr-CA" dirty="0"/>
          </a:p>
        </p:txBody>
      </p:sp>
      <p:sp>
        <p:nvSpPr>
          <p:cNvPr id="11" name="Titre 10"/>
          <p:cNvSpPr>
            <a:spLocks noGrp="1"/>
          </p:cNvSpPr>
          <p:nvPr>
            <p:ph type="title"/>
          </p:nvPr>
        </p:nvSpPr>
        <p:spPr/>
        <p:txBody>
          <a:bodyPr/>
          <a:lstStyle/>
          <a:p>
            <a:r>
              <a:rPr lang="fr-FR" dirty="0"/>
              <a:t>Exemple académique</a:t>
            </a:r>
            <a:endParaRPr lang="en-CA" dirty="0"/>
          </a:p>
        </p:txBody>
      </p:sp>
    </p:spTree>
  </p:cSld>
  <p:clrMapOvr>
    <a:masterClrMapping/>
  </p:clrMapOvr>
  <p:transition advClick="0"/>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Rounded Rectangle 176"/>
          <p:cNvSpPr/>
          <p:nvPr/>
        </p:nvSpPr>
        <p:spPr>
          <a:xfrm>
            <a:off x="4483224" y="159798"/>
            <a:ext cx="1890944" cy="126950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CA"/>
          </a:p>
        </p:txBody>
      </p:sp>
      <p:sp>
        <p:nvSpPr>
          <p:cNvPr id="482" name="Title 481"/>
          <p:cNvSpPr>
            <a:spLocks noGrp="1"/>
          </p:cNvSpPr>
          <p:nvPr>
            <p:ph type="title"/>
          </p:nvPr>
        </p:nvSpPr>
        <p:spPr>
          <a:xfrm>
            <a:off x="-1" y="0"/>
            <a:ext cx="4385570" cy="1143000"/>
          </a:xfrm>
        </p:spPr>
        <p:txBody>
          <a:bodyPr>
            <a:normAutofit/>
          </a:bodyPr>
          <a:lstStyle/>
          <a:p>
            <a:pPr algn="l"/>
            <a:r>
              <a:rPr lang="fr-CA" dirty="0"/>
              <a:t>Application:             </a:t>
            </a:r>
            <a:r>
              <a:rPr lang="fr-CA" i="1" dirty="0"/>
              <a:t>A* </a:t>
            </a:r>
            <a:r>
              <a:rPr lang="fr-CA" i="1" dirty="0" err="1"/>
              <a:t>Based</a:t>
            </a:r>
            <a:r>
              <a:rPr lang="fr-CA" i="1" dirty="0"/>
              <a:t> Planning</a:t>
            </a:r>
          </a:p>
        </p:txBody>
      </p:sp>
      <p:sp>
        <p:nvSpPr>
          <p:cNvPr id="4" name="Slide Number Placeholder 3"/>
          <p:cNvSpPr>
            <a:spLocks noGrp="1"/>
          </p:cNvSpPr>
          <p:nvPr>
            <p:ph type="sldNum" sz="quarter" idx="12"/>
          </p:nvPr>
        </p:nvSpPr>
        <p:spPr/>
        <p:txBody>
          <a:bodyPr/>
          <a:lstStyle/>
          <a:p>
            <a:fld id="{6955B7EA-E0F1-9E45-AF6A-7A9BD82D9F1F}" type="slidenum">
              <a:rPr lang="fr-CA" smtClean="0"/>
              <a:pPr/>
              <a:t>33</a:t>
            </a:fld>
            <a:endParaRPr lang="fr-CA"/>
          </a:p>
        </p:txBody>
      </p:sp>
      <p:sp>
        <p:nvSpPr>
          <p:cNvPr id="120" name="Rectangle 119"/>
          <p:cNvSpPr/>
          <p:nvPr/>
        </p:nvSpPr>
        <p:spPr>
          <a:xfrm>
            <a:off x="4580878" y="272913"/>
            <a:ext cx="1674362" cy="1014349"/>
          </a:xfrm>
          <a:prstGeom prst="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cxnSp>
        <p:nvCxnSpPr>
          <p:cNvPr id="121" name="Straight Connector 120"/>
          <p:cNvCxnSpPr/>
          <p:nvPr/>
        </p:nvCxnSpPr>
        <p:spPr>
          <a:xfrm rot="5400000">
            <a:off x="5014915" y="655599"/>
            <a:ext cx="765372"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4580879" y="758829"/>
            <a:ext cx="14680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a:off x="6076695" y="758829"/>
            <a:ext cx="178546"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2" name="Group 123"/>
          <p:cNvGrpSpPr/>
          <p:nvPr/>
        </p:nvGrpSpPr>
        <p:grpSpPr>
          <a:xfrm>
            <a:off x="4917137" y="275715"/>
            <a:ext cx="178546" cy="485915"/>
            <a:chOff x="1855437" y="2281561"/>
            <a:chExt cx="399495" cy="1038688"/>
          </a:xfrm>
        </p:grpSpPr>
        <p:cxnSp>
          <p:nvCxnSpPr>
            <p:cNvPr id="125" name="Straight Connector 124"/>
            <p:cNvCxnSpPr/>
            <p:nvPr/>
          </p:nvCxnSpPr>
          <p:spPr>
            <a:xfrm>
              <a:off x="1855437" y="3320249"/>
              <a:ext cx="39949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rot="5400000">
              <a:off x="1553592" y="2796466"/>
              <a:ext cx="1029810"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127" name="Straight Connector 126"/>
          <p:cNvCxnSpPr/>
          <p:nvPr/>
        </p:nvCxnSpPr>
        <p:spPr>
          <a:xfrm>
            <a:off x="5328787" y="758829"/>
            <a:ext cx="14680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3" name="Group 127"/>
          <p:cNvGrpSpPr/>
          <p:nvPr/>
        </p:nvGrpSpPr>
        <p:grpSpPr>
          <a:xfrm>
            <a:off x="5708201" y="272913"/>
            <a:ext cx="178546" cy="485915"/>
            <a:chOff x="3471177" y="2281561"/>
            <a:chExt cx="399495" cy="1038688"/>
          </a:xfrm>
        </p:grpSpPr>
        <p:cxnSp>
          <p:nvCxnSpPr>
            <p:cNvPr id="129" name="Straight Connector 128"/>
            <p:cNvCxnSpPr/>
            <p:nvPr/>
          </p:nvCxnSpPr>
          <p:spPr>
            <a:xfrm>
              <a:off x="3471177" y="3320249"/>
              <a:ext cx="39949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rot="5400000">
              <a:off x="3142695" y="2796466"/>
              <a:ext cx="1029810"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31" name="Oval 130"/>
          <p:cNvSpPr/>
          <p:nvPr/>
        </p:nvSpPr>
        <p:spPr>
          <a:xfrm>
            <a:off x="5814061" y="275352"/>
            <a:ext cx="221713" cy="221713"/>
          </a:xfrm>
          <a:prstGeom prst="ellipse">
            <a:avLst/>
          </a:prstGeom>
          <a:solidFill>
            <a:srgbClr val="00B0F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sp>
        <p:nvSpPr>
          <p:cNvPr id="132" name="Oval 131"/>
          <p:cNvSpPr/>
          <p:nvPr/>
        </p:nvSpPr>
        <p:spPr>
          <a:xfrm>
            <a:off x="5382605" y="283268"/>
            <a:ext cx="221713" cy="221713"/>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sp>
        <p:nvSpPr>
          <p:cNvPr id="133" name="Oval 132"/>
          <p:cNvSpPr/>
          <p:nvPr/>
        </p:nvSpPr>
        <p:spPr>
          <a:xfrm>
            <a:off x="4598861" y="287227"/>
            <a:ext cx="221713" cy="221713"/>
          </a:xfrm>
          <a:prstGeom prst="ellipse">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grpSp>
        <p:nvGrpSpPr>
          <p:cNvPr id="5" name="Group 162"/>
          <p:cNvGrpSpPr/>
          <p:nvPr/>
        </p:nvGrpSpPr>
        <p:grpSpPr>
          <a:xfrm>
            <a:off x="4669654" y="949526"/>
            <a:ext cx="272719" cy="257838"/>
            <a:chOff x="1513962" y="5391154"/>
            <a:chExt cx="941492" cy="755190"/>
          </a:xfrm>
        </p:grpSpPr>
        <p:sp>
          <p:nvSpPr>
            <p:cNvPr id="164" name="Freeform 23"/>
            <p:cNvSpPr>
              <a:spLocks/>
            </p:cNvSpPr>
            <p:nvPr/>
          </p:nvSpPr>
          <p:spPr bwMode="auto">
            <a:xfrm>
              <a:off x="1513962" y="5484959"/>
              <a:ext cx="752152" cy="376954"/>
            </a:xfrm>
            <a:custGeom>
              <a:avLst/>
              <a:gdLst>
                <a:gd name="T0" fmla="*/ 18 w 1237"/>
                <a:gd name="T1" fmla="*/ 0 h 619"/>
                <a:gd name="T2" fmla="*/ 18 w 1237"/>
                <a:gd name="T3" fmla="*/ 0 h 619"/>
                <a:gd name="T4" fmla="*/ 18 w 1237"/>
                <a:gd name="T5" fmla="*/ 0 h 619"/>
                <a:gd name="T6" fmla="*/ 18 w 1237"/>
                <a:gd name="T7" fmla="*/ 0 h 619"/>
                <a:gd name="T8" fmla="*/ 18 w 1237"/>
                <a:gd name="T9" fmla="*/ 0 h 619"/>
                <a:gd name="T10" fmla="*/ 19 w 1237"/>
                <a:gd name="T11" fmla="*/ 0 h 619"/>
                <a:gd name="T12" fmla="*/ 19 w 1237"/>
                <a:gd name="T13" fmla="*/ 1 h 619"/>
                <a:gd name="T14" fmla="*/ 19 w 1237"/>
                <a:gd name="T15" fmla="*/ 1 h 619"/>
                <a:gd name="T16" fmla="*/ 19 w 1237"/>
                <a:gd name="T17" fmla="*/ 1 h 619"/>
                <a:gd name="T18" fmla="*/ 19 w 1237"/>
                <a:gd name="T19" fmla="*/ 8 h 619"/>
                <a:gd name="T20" fmla="*/ 19 w 1237"/>
                <a:gd name="T21" fmla="*/ 9 h 619"/>
                <a:gd name="T22" fmla="*/ 19 w 1237"/>
                <a:gd name="T23" fmla="*/ 9 h 619"/>
                <a:gd name="T24" fmla="*/ 18 w 1237"/>
                <a:gd name="T25" fmla="*/ 9 h 619"/>
                <a:gd name="T26" fmla="*/ 18 w 1237"/>
                <a:gd name="T27" fmla="*/ 9 h 619"/>
                <a:gd name="T28" fmla="*/ 18 w 1237"/>
                <a:gd name="T29" fmla="*/ 9 h 619"/>
                <a:gd name="T30" fmla="*/ 18 w 1237"/>
                <a:gd name="T31" fmla="*/ 9 h 619"/>
                <a:gd name="T32" fmla="*/ 18 w 1237"/>
                <a:gd name="T33" fmla="*/ 9 h 619"/>
                <a:gd name="T34" fmla="*/ 1 w 1237"/>
                <a:gd name="T35" fmla="*/ 9 h 619"/>
                <a:gd name="T36" fmla="*/ 1 w 1237"/>
                <a:gd name="T37" fmla="*/ 9 h 619"/>
                <a:gd name="T38" fmla="*/ 1 w 1237"/>
                <a:gd name="T39" fmla="*/ 9 h 619"/>
                <a:gd name="T40" fmla="*/ 0 w 1237"/>
                <a:gd name="T41" fmla="*/ 9 h 619"/>
                <a:gd name="T42" fmla="*/ 0 w 1237"/>
                <a:gd name="T43" fmla="*/ 9 h 619"/>
                <a:gd name="T44" fmla="*/ 0 w 1237"/>
                <a:gd name="T45" fmla="*/ 9 h 619"/>
                <a:gd name="T46" fmla="*/ 0 w 1237"/>
                <a:gd name="T47" fmla="*/ 9 h 619"/>
                <a:gd name="T48" fmla="*/ 0 w 1237"/>
                <a:gd name="T49" fmla="*/ 8 h 619"/>
                <a:gd name="T50" fmla="*/ 0 w 1237"/>
                <a:gd name="T51" fmla="*/ 8 h 619"/>
                <a:gd name="T52" fmla="*/ 0 w 1237"/>
                <a:gd name="T53" fmla="*/ 1 h 619"/>
                <a:gd name="T54" fmla="*/ 0 w 1237"/>
                <a:gd name="T55" fmla="*/ 1 h 619"/>
                <a:gd name="T56" fmla="*/ 0 w 1237"/>
                <a:gd name="T57" fmla="*/ 1 h 619"/>
                <a:gd name="T58" fmla="*/ 0 w 1237"/>
                <a:gd name="T59" fmla="*/ 0 h 619"/>
                <a:gd name="T60" fmla="*/ 0 w 1237"/>
                <a:gd name="T61" fmla="*/ 0 h 619"/>
                <a:gd name="T62" fmla="*/ 1 w 1237"/>
                <a:gd name="T63" fmla="*/ 0 h 619"/>
                <a:gd name="T64" fmla="*/ 1 w 1237"/>
                <a:gd name="T65" fmla="*/ 0 h 619"/>
                <a:gd name="T66" fmla="*/ 1 w 1237"/>
                <a:gd name="T67" fmla="*/ 0 h 6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37"/>
                <a:gd name="T103" fmla="*/ 0 h 619"/>
                <a:gd name="T104" fmla="*/ 1237 w 1237"/>
                <a:gd name="T105" fmla="*/ 619 h 61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37" h="619">
                  <a:moveTo>
                    <a:pt x="79" y="0"/>
                  </a:moveTo>
                  <a:lnTo>
                    <a:pt x="1160" y="0"/>
                  </a:lnTo>
                  <a:lnTo>
                    <a:pt x="1168" y="0"/>
                  </a:lnTo>
                  <a:lnTo>
                    <a:pt x="1176" y="1"/>
                  </a:lnTo>
                  <a:lnTo>
                    <a:pt x="1182" y="4"/>
                  </a:lnTo>
                  <a:lnTo>
                    <a:pt x="1190" y="6"/>
                  </a:lnTo>
                  <a:lnTo>
                    <a:pt x="1197" y="8"/>
                  </a:lnTo>
                  <a:lnTo>
                    <a:pt x="1204" y="12"/>
                  </a:lnTo>
                  <a:lnTo>
                    <a:pt x="1209" y="16"/>
                  </a:lnTo>
                  <a:lnTo>
                    <a:pt x="1215" y="20"/>
                  </a:lnTo>
                  <a:lnTo>
                    <a:pt x="1219" y="25"/>
                  </a:lnTo>
                  <a:lnTo>
                    <a:pt x="1224" y="31"/>
                  </a:lnTo>
                  <a:lnTo>
                    <a:pt x="1228" y="36"/>
                  </a:lnTo>
                  <a:lnTo>
                    <a:pt x="1232" y="42"/>
                  </a:lnTo>
                  <a:lnTo>
                    <a:pt x="1234" y="49"/>
                  </a:lnTo>
                  <a:lnTo>
                    <a:pt x="1236" y="54"/>
                  </a:lnTo>
                  <a:lnTo>
                    <a:pt x="1237" y="61"/>
                  </a:lnTo>
                  <a:lnTo>
                    <a:pt x="1237" y="69"/>
                  </a:lnTo>
                  <a:lnTo>
                    <a:pt x="1237" y="551"/>
                  </a:lnTo>
                  <a:lnTo>
                    <a:pt x="1237" y="558"/>
                  </a:lnTo>
                  <a:lnTo>
                    <a:pt x="1236" y="565"/>
                  </a:lnTo>
                  <a:lnTo>
                    <a:pt x="1234" y="572"/>
                  </a:lnTo>
                  <a:lnTo>
                    <a:pt x="1232" y="577"/>
                  </a:lnTo>
                  <a:lnTo>
                    <a:pt x="1228" y="583"/>
                  </a:lnTo>
                  <a:lnTo>
                    <a:pt x="1224" y="588"/>
                  </a:lnTo>
                  <a:lnTo>
                    <a:pt x="1219" y="594"/>
                  </a:lnTo>
                  <a:lnTo>
                    <a:pt x="1215" y="599"/>
                  </a:lnTo>
                  <a:lnTo>
                    <a:pt x="1209" y="603"/>
                  </a:lnTo>
                  <a:lnTo>
                    <a:pt x="1204" y="608"/>
                  </a:lnTo>
                  <a:lnTo>
                    <a:pt x="1197" y="611"/>
                  </a:lnTo>
                  <a:lnTo>
                    <a:pt x="1190" y="613"/>
                  </a:lnTo>
                  <a:lnTo>
                    <a:pt x="1182" y="616"/>
                  </a:lnTo>
                  <a:lnTo>
                    <a:pt x="1176" y="618"/>
                  </a:lnTo>
                  <a:lnTo>
                    <a:pt x="1168" y="619"/>
                  </a:lnTo>
                  <a:lnTo>
                    <a:pt x="1160" y="619"/>
                  </a:lnTo>
                  <a:lnTo>
                    <a:pt x="79" y="619"/>
                  </a:lnTo>
                  <a:lnTo>
                    <a:pt x="71" y="619"/>
                  </a:lnTo>
                  <a:lnTo>
                    <a:pt x="63" y="618"/>
                  </a:lnTo>
                  <a:lnTo>
                    <a:pt x="55" y="616"/>
                  </a:lnTo>
                  <a:lnTo>
                    <a:pt x="48" y="613"/>
                  </a:lnTo>
                  <a:lnTo>
                    <a:pt x="42" y="611"/>
                  </a:lnTo>
                  <a:lnTo>
                    <a:pt x="35" y="608"/>
                  </a:lnTo>
                  <a:lnTo>
                    <a:pt x="29" y="603"/>
                  </a:lnTo>
                  <a:lnTo>
                    <a:pt x="24" y="599"/>
                  </a:lnTo>
                  <a:lnTo>
                    <a:pt x="18" y="594"/>
                  </a:lnTo>
                  <a:lnTo>
                    <a:pt x="14" y="588"/>
                  </a:lnTo>
                  <a:lnTo>
                    <a:pt x="10" y="583"/>
                  </a:lnTo>
                  <a:lnTo>
                    <a:pt x="7" y="577"/>
                  </a:lnTo>
                  <a:lnTo>
                    <a:pt x="5" y="572"/>
                  </a:lnTo>
                  <a:lnTo>
                    <a:pt x="2" y="565"/>
                  </a:lnTo>
                  <a:lnTo>
                    <a:pt x="1" y="558"/>
                  </a:lnTo>
                  <a:lnTo>
                    <a:pt x="0" y="551"/>
                  </a:lnTo>
                  <a:lnTo>
                    <a:pt x="0" y="69"/>
                  </a:lnTo>
                  <a:lnTo>
                    <a:pt x="1" y="61"/>
                  </a:lnTo>
                  <a:lnTo>
                    <a:pt x="2" y="54"/>
                  </a:lnTo>
                  <a:lnTo>
                    <a:pt x="5" y="49"/>
                  </a:lnTo>
                  <a:lnTo>
                    <a:pt x="7" y="42"/>
                  </a:lnTo>
                  <a:lnTo>
                    <a:pt x="10" y="36"/>
                  </a:lnTo>
                  <a:lnTo>
                    <a:pt x="14" y="31"/>
                  </a:lnTo>
                  <a:lnTo>
                    <a:pt x="18" y="25"/>
                  </a:lnTo>
                  <a:lnTo>
                    <a:pt x="24" y="20"/>
                  </a:lnTo>
                  <a:lnTo>
                    <a:pt x="29" y="16"/>
                  </a:lnTo>
                  <a:lnTo>
                    <a:pt x="35" y="12"/>
                  </a:lnTo>
                  <a:lnTo>
                    <a:pt x="42" y="8"/>
                  </a:lnTo>
                  <a:lnTo>
                    <a:pt x="48" y="6"/>
                  </a:lnTo>
                  <a:lnTo>
                    <a:pt x="55" y="4"/>
                  </a:lnTo>
                  <a:lnTo>
                    <a:pt x="63" y="1"/>
                  </a:lnTo>
                  <a:lnTo>
                    <a:pt x="71" y="0"/>
                  </a:lnTo>
                  <a:lnTo>
                    <a:pt x="79" y="0"/>
                  </a:lnTo>
                  <a:close/>
                </a:path>
              </a:pathLst>
            </a:custGeom>
            <a:solidFill>
              <a:srgbClr val="C2C1C1"/>
            </a:solidFill>
            <a:ln w="9525">
              <a:noFill/>
              <a:round/>
              <a:headEnd/>
              <a:tailEnd/>
            </a:ln>
          </p:spPr>
          <p:txBody>
            <a:bodyPr/>
            <a:lstStyle/>
            <a:p>
              <a:endParaRPr lang="fr-FR" sz="1200"/>
            </a:p>
          </p:txBody>
        </p:sp>
        <p:sp>
          <p:nvSpPr>
            <p:cNvPr id="165" name="Freeform 24"/>
            <p:cNvSpPr>
              <a:spLocks/>
            </p:cNvSpPr>
            <p:nvPr/>
          </p:nvSpPr>
          <p:spPr bwMode="auto">
            <a:xfrm>
              <a:off x="1513962" y="5484959"/>
              <a:ext cx="752152" cy="376954"/>
            </a:xfrm>
            <a:custGeom>
              <a:avLst/>
              <a:gdLst>
                <a:gd name="T0" fmla="*/ 18 w 1237"/>
                <a:gd name="T1" fmla="*/ 0 h 619"/>
                <a:gd name="T2" fmla="*/ 18 w 1237"/>
                <a:gd name="T3" fmla="*/ 0 h 619"/>
                <a:gd name="T4" fmla="*/ 18 w 1237"/>
                <a:gd name="T5" fmla="*/ 0 h 619"/>
                <a:gd name="T6" fmla="*/ 18 w 1237"/>
                <a:gd name="T7" fmla="*/ 0 h 619"/>
                <a:gd name="T8" fmla="*/ 18 w 1237"/>
                <a:gd name="T9" fmla="*/ 0 h 619"/>
                <a:gd name="T10" fmla="*/ 19 w 1237"/>
                <a:gd name="T11" fmla="*/ 0 h 619"/>
                <a:gd name="T12" fmla="*/ 19 w 1237"/>
                <a:gd name="T13" fmla="*/ 1 h 619"/>
                <a:gd name="T14" fmla="*/ 19 w 1237"/>
                <a:gd name="T15" fmla="*/ 1 h 619"/>
                <a:gd name="T16" fmla="*/ 19 w 1237"/>
                <a:gd name="T17" fmla="*/ 1 h 619"/>
                <a:gd name="T18" fmla="*/ 19 w 1237"/>
                <a:gd name="T19" fmla="*/ 8 h 619"/>
                <a:gd name="T20" fmla="*/ 19 w 1237"/>
                <a:gd name="T21" fmla="*/ 9 h 619"/>
                <a:gd name="T22" fmla="*/ 19 w 1237"/>
                <a:gd name="T23" fmla="*/ 9 h 619"/>
                <a:gd name="T24" fmla="*/ 18 w 1237"/>
                <a:gd name="T25" fmla="*/ 9 h 619"/>
                <a:gd name="T26" fmla="*/ 18 w 1237"/>
                <a:gd name="T27" fmla="*/ 9 h 619"/>
                <a:gd name="T28" fmla="*/ 18 w 1237"/>
                <a:gd name="T29" fmla="*/ 9 h 619"/>
                <a:gd name="T30" fmla="*/ 18 w 1237"/>
                <a:gd name="T31" fmla="*/ 9 h 619"/>
                <a:gd name="T32" fmla="*/ 18 w 1237"/>
                <a:gd name="T33" fmla="*/ 9 h 619"/>
                <a:gd name="T34" fmla="*/ 1 w 1237"/>
                <a:gd name="T35" fmla="*/ 9 h 619"/>
                <a:gd name="T36" fmla="*/ 1 w 1237"/>
                <a:gd name="T37" fmla="*/ 9 h 619"/>
                <a:gd name="T38" fmla="*/ 1 w 1237"/>
                <a:gd name="T39" fmla="*/ 9 h 619"/>
                <a:gd name="T40" fmla="*/ 0 w 1237"/>
                <a:gd name="T41" fmla="*/ 9 h 619"/>
                <a:gd name="T42" fmla="*/ 0 w 1237"/>
                <a:gd name="T43" fmla="*/ 9 h 619"/>
                <a:gd name="T44" fmla="*/ 0 w 1237"/>
                <a:gd name="T45" fmla="*/ 9 h 619"/>
                <a:gd name="T46" fmla="*/ 0 w 1237"/>
                <a:gd name="T47" fmla="*/ 9 h 619"/>
                <a:gd name="T48" fmla="*/ 0 w 1237"/>
                <a:gd name="T49" fmla="*/ 8 h 619"/>
                <a:gd name="T50" fmla="*/ 0 w 1237"/>
                <a:gd name="T51" fmla="*/ 8 h 619"/>
                <a:gd name="T52" fmla="*/ 0 w 1237"/>
                <a:gd name="T53" fmla="*/ 1 h 619"/>
                <a:gd name="T54" fmla="*/ 0 w 1237"/>
                <a:gd name="T55" fmla="*/ 1 h 619"/>
                <a:gd name="T56" fmla="*/ 0 w 1237"/>
                <a:gd name="T57" fmla="*/ 1 h 619"/>
                <a:gd name="T58" fmla="*/ 0 w 1237"/>
                <a:gd name="T59" fmla="*/ 0 h 619"/>
                <a:gd name="T60" fmla="*/ 0 w 1237"/>
                <a:gd name="T61" fmla="*/ 0 h 619"/>
                <a:gd name="T62" fmla="*/ 1 w 1237"/>
                <a:gd name="T63" fmla="*/ 0 h 619"/>
                <a:gd name="T64" fmla="*/ 1 w 1237"/>
                <a:gd name="T65" fmla="*/ 0 h 619"/>
                <a:gd name="T66" fmla="*/ 1 w 1237"/>
                <a:gd name="T67" fmla="*/ 0 h 6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37"/>
                <a:gd name="T103" fmla="*/ 0 h 619"/>
                <a:gd name="T104" fmla="*/ 1237 w 1237"/>
                <a:gd name="T105" fmla="*/ 619 h 61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37" h="619">
                  <a:moveTo>
                    <a:pt x="79" y="0"/>
                  </a:moveTo>
                  <a:lnTo>
                    <a:pt x="1160" y="0"/>
                  </a:lnTo>
                  <a:lnTo>
                    <a:pt x="1168" y="0"/>
                  </a:lnTo>
                  <a:lnTo>
                    <a:pt x="1176" y="1"/>
                  </a:lnTo>
                  <a:lnTo>
                    <a:pt x="1182" y="4"/>
                  </a:lnTo>
                  <a:lnTo>
                    <a:pt x="1190" y="6"/>
                  </a:lnTo>
                  <a:lnTo>
                    <a:pt x="1197" y="8"/>
                  </a:lnTo>
                  <a:lnTo>
                    <a:pt x="1204" y="12"/>
                  </a:lnTo>
                  <a:lnTo>
                    <a:pt x="1209" y="16"/>
                  </a:lnTo>
                  <a:lnTo>
                    <a:pt x="1215" y="20"/>
                  </a:lnTo>
                  <a:lnTo>
                    <a:pt x="1219" y="25"/>
                  </a:lnTo>
                  <a:lnTo>
                    <a:pt x="1224" y="31"/>
                  </a:lnTo>
                  <a:lnTo>
                    <a:pt x="1228" y="36"/>
                  </a:lnTo>
                  <a:lnTo>
                    <a:pt x="1232" y="42"/>
                  </a:lnTo>
                  <a:lnTo>
                    <a:pt x="1234" y="49"/>
                  </a:lnTo>
                  <a:lnTo>
                    <a:pt x="1236" y="54"/>
                  </a:lnTo>
                  <a:lnTo>
                    <a:pt x="1237" y="61"/>
                  </a:lnTo>
                  <a:lnTo>
                    <a:pt x="1237" y="69"/>
                  </a:lnTo>
                  <a:lnTo>
                    <a:pt x="1237" y="551"/>
                  </a:lnTo>
                  <a:lnTo>
                    <a:pt x="1237" y="558"/>
                  </a:lnTo>
                  <a:lnTo>
                    <a:pt x="1236" y="565"/>
                  </a:lnTo>
                  <a:lnTo>
                    <a:pt x="1234" y="572"/>
                  </a:lnTo>
                  <a:lnTo>
                    <a:pt x="1232" y="577"/>
                  </a:lnTo>
                  <a:lnTo>
                    <a:pt x="1228" y="583"/>
                  </a:lnTo>
                  <a:lnTo>
                    <a:pt x="1224" y="588"/>
                  </a:lnTo>
                  <a:lnTo>
                    <a:pt x="1219" y="594"/>
                  </a:lnTo>
                  <a:lnTo>
                    <a:pt x="1215" y="599"/>
                  </a:lnTo>
                  <a:lnTo>
                    <a:pt x="1209" y="603"/>
                  </a:lnTo>
                  <a:lnTo>
                    <a:pt x="1204" y="608"/>
                  </a:lnTo>
                  <a:lnTo>
                    <a:pt x="1197" y="611"/>
                  </a:lnTo>
                  <a:lnTo>
                    <a:pt x="1190" y="613"/>
                  </a:lnTo>
                  <a:lnTo>
                    <a:pt x="1182" y="616"/>
                  </a:lnTo>
                  <a:lnTo>
                    <a:pt x="1176" y="618"/>
                  </a:lnTo>
                  <a:lnTo>
                    <a:pt x="1168" y="619"/>
                  </a:lnTo>
                  <a:lnTo>
                    <a:pt x="1160" y="619"/>
                  </a:lnTo>
                  <a:lnTo>
                    <a:pt x="79" y="619"/>
                  </a:lnTo>
                  <a:lnTo>
                    <a:pt x="71" y="619"/>
                  </a:lnTo>
                  <a:lnTo>
                    <a:pt x="63" y="618"/>
                  </a:lnTo>
                  <a:lnTo>
                    <a:pt x="55" y="616"/>
                  </a:lnTo>
                  <a:lnTo>
                    <a:pt x="48" y="613"/>
                  </a:lnTo>
                  <a:lnTo>
                    <a:pt x="42" y="611"/>
                  </a:lnTo>
                  <a:lnTo>
                    <a:pt x="35" y="608"/>
                  </a:lnTo>
                  <a:lnTo>
                    <a:pt x="29" y="603"/>
                  </a:lnTo>
                  <a:lnTo>
                    <a:pt x="24" y="599"/>
                  </a:lnTo>
                  <a:lnTo>
                    <a:pt x="18" y="594"/>
                  </a:lnTo>
                  <a:lnTo>
                    <a:pt x="14" y="588"/>
                  </a:lnTo>
                  <a:lnTo>
                    <a:pt x="10" y="583"/>
                  </a:lnTo>
                  <a:lnTo>
                    <a:pt x="7" y="577"/>
                  </a:lnTo>
                  <a:lnTo>
                    <a:pt x="5" y="572"/>
                  </a:lnTo>
                  <a:lnTo>
                    <a:pt x="2" y="565"/>
                  </a:lnTo>
                  <a:lnTo>
                    <a:pt x="1" y="558"/>
                  </a:lnTo>
                  <a:lnTo>
                    <a:pt x="0" y="551"/>
                  </a:lnTo>
                  <a:lnTo>
                    <a:pt x="0" y="69"/>
                  </a:lnTo>
                  <a:lnTo>
                    <a:pt x="1" y="61"/>
                  </a:lnTo>
                  <a:lnTo>
                    <a:pt x="2" y="54"/>
                  </a:lnTo>
                  <a:lnTo>
                    <a:pt x="5" y="49"/>
                  </a:lnTo>
                  <a:lnTo>
                    <a:pt x="7" y="42"/>
                  </a:lnTo>
                  <a:lnTo>
                    <a:pt x="10" y="36"/>
                  </a:lnTo>
                  <a:lnTo>
                    <a:pt x="14" y="31"/>
                  </a:lnTo>
                  <a:lnTo>
                    <a:pt x="18" y="25"/>
                  </a:lnTo>
                  <a:lnTo>
                    <a:pt x="24" y="20"/>
                  </a:lnTo>
                  <a:lnTo>
                    <a:pt x="29" y="16"/>
                  </a:lnTo>
                  <a:lnTo>
                    <a:pt x="35" y="12"/>
                  </a:lnTo>
                  <a:lnTo>
                    <a:pt x="42" y="8"/>
                  </a:lnTo>
                  <a:lnTo>
                    <a:pt x="48" y="6"/>
                  </a:lnTo>
                  <a:lnTo>
                    <a:pt x="55" y="4"/>
                  </a:lnTo>
                  <a:lnTo>
                    <a:pt x="63" y="1"/>
                  </a:lnTo>
                  <a:lnTo>
                    <a:pt x="71" y="0"/>
                  </a:lnTo>
                  <a:lnTo>
                    <a:pt x="79" y="0"/>
                  </a:lnTo>
                </a:path>
              </a:pathLst>
            </a:custGeom>
            <a:noFill/>
            <a:ln w="3175">
              <a:solidFill>
                <a:srgbClr val="1F1A17"/>
              </a:solidFill>
              <a:round/>
              <a:headEnd/>
              <a:tailEnd/>
            </a:ln>
          </p:spPr>
          <p:txBody>
            <a:bodyPr/>
            <a:lstStyle/>
            <a:p>
              <a:endParaRPr lang="fr-FR" sz="1200"/>
            </a:p>
          </p:txBody>
        </p:sp>
        <p:sp>
          <p:nvSpPr>
            <p:cNvPr id="166" name="Freeform 25"/>
            <p:cNvSpPr>
              <a:spLocks/>
            </p:cNvSpPr>
            <p:nvPr/>
          </p:nvSpPr>
          <p:spPr bwMode="auto">
            <a:xfrm>
              <a:off x="1607764" y="5391154"/>
              <a:ext cx="191078" cy="93804"/>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2"/>
                  </a:lnTo>
                  <a:lnTo>
                    <a:pt x="305" y="5"/>
                  </a:lnTo>
                  <a:lnTo>
                    <a:pt x="308" y="9"/>
                  </a:lnTo>
                  <a:lnTo>
                    <a:pt x="310" y="15"/>
                  </a:lnTo>
                  <a:lnTo>
                    <a:pt x="310" y="141"/>
                  </a:lnTo>
                  <a:lnTo>
                    <a:pt x="308" y="146"/>
                  </a:lnTo>
                  <a:lnTo>
                    <a:pt x="305" y="151"/>
                  </a:lnTo>
                  <a:lnTo>
                    <a:pt x="303" y="153"/>
                  </a:lnTo>
                  <a:lnTo>
                    <a:pt x="301" y="154"/>
                  </a:lnTo>
                  <a:lnTo>
                    <a:pt x="298" y="155"/>
                  </a:lnTo>
                  <a:lnTo>
                    <a:pt x="295" y="155"/>
                  </a:lnTo>
                  <a:lnTo>
                    <a:pt x="15" y="155"/>
                  </a:lnTo>
                  <a:lnTo>
                    <a:pt x="12" y="155"/>
                  </a:lnTo>
                  <a:lnTo>
                    <a:pt x="9" y="154"/>
                  </a:lnTo>
                  <a:lnTo>
                    <a:pt x="7" y="153"/>
                  </a:lnTo>
                  <a:lnTo>
                    <a:pt x="4" y="151"/>
                  </a:lnTo>
                  <a:lnTo>
                    <a:pt x="3" y="149"/>
                  </a:lnTo>
                  <a:lnTo>
                    <a:pt x="1" y="146"/>
                  </a:lnTo>
                  <a:lnTo>
                    <a:pt x="1" y="143"/>
                  </a:lnTo>
                  <a:lnTo>
                    <a:pt x="0" y="141"/>
                  </a:lnTo>
                  <a:lnTo>
                    <a:pt x="0" y="15"/>
                  </a:lnTo>
                  <a:lnTo>
                    <a:pt x="1" y="13"/>
                  </a:lnTo>
                  <a:lnTo>
                    <a:pt x="1" y="9"/>
                  </a:lnTo>
                  <a:lnTo>
                    <a:pt x="3" y="7"/>
                  </a:lnTo>
                  <a:lnTo>
                    <a:pt x="4" y="5"/>
                  </a:lnTo>
                  <a:lnTo>
                    <a:pt x="9" y="2"/>
                  </a:lnTo>
                  <a:lnTo>
                    <a:pt x="15" y="0"/>
                  </a:lnTo>
                  <a:close/>
                </a:path>
              </a:pathLst>
            </a:custGeom>
            <a:solidFill>
              <a:srgbClr val="605D5C"/>
            </a:solidFill>
            <a:ln w="9525">
              <a:noFill/>
              <a:round/>
              <a:headEnd/>
              <a:tailEnd/>
            </a:ln>
          </p:spPr>
          <p:txBody>
            <a:bodyPr/>
            <a:lstStyle/>
            <a:p>
              <a:endParaRPr lang="fr-FR" sz="1200"/>
            </a:p>
          </p:txBody>
        </p:sp>
        <p:sp>
          <p:nvSpPr>
            <p:cNvPr id="167" name="Freeform 26"/>
            <p:cNvSpPr>
              <a:spLocks/>
            </p:cNvSpPr>
            <p:nvPr/>
          </p:nvSpPr>
          <p:spPr bwMode="auto">
            <a:xfrm>
              <a:off x="1607764" y="5391154"/>
              <a:ext cx="191078" cy="93804"/>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2"/>
                  </a:lnTo>
                  <a:lnTo>
                    <a:pt x="305" y="5"/>
                  </a:lnTo>
                  <a:lnTo>
                    <a:pt x="308" y="9"/>
                  </a:lnTo>
                  <a:lnTo>
                    <a:pt x="310" y="15"/>
                  </a:lnTo>
                  <a:lnTo>
                    <a:pt x="310" y="141"/>
                  </a:lnTo>
                  <a:lnTo>
                    <a:pt x="308" y="146"/>
                  </a:lnTo>
                  <a:lnTo>
                    <a:pt x="305" y="151"/>
                  </a:lnTo>
                  <a:lnTo>
                    <a:pt x="303" y="153"/>
                  </a:lnTo>
                  <a:lnTo>
                    <a:pt x="301" y="154"/>
                  </a:lnTo>
                  <a:lnTo>
                    <a:pt x="298" y="155"/>
                  </a:lnTo>
                  <a:lnTo>
                    <a:pt x="295" y="155"/>
                  </a:lnTo>
                  <a:lnTo>
                    <a:pt x="15" y="155"/>
                  </a:lnTo>
                  <a:lnTo>
                    <a:pt x="12" y="155"/>
                  </a:lnTo>
                  <a:lnTo>
                    <a:pt x="9" y="154"/>
                  </a:lnTo>
                  <a:lnTo>
                    <a:pt x="7" y="153"/>
                  </a:lnTo>
                  <a:lnTo>
                    <a:pt x="4" y="151"/>
                  </a:lnTo>
                  <a:lnTo>
                    <a:pt x="3" y="149"/>
                  </a:lnTo>
                  <a:lnTo>
                    <a:pt x="1" y="146"/>
                  </a:lnTo>
                  <a:lnTo>
                    <a:pt x="1" y="143"/>
                  </a:lnTo>
                  <a:lnTo>
                    <a:pt x="0" y="141"/>
                  </a:lnTo>
                  <a:lnTo>
                    <a:pt x="0" y="15"/>
                  </a:lnTo>
                  <a:lnTo>
                    <a:pt x="1" y="13"/>
                  </a:lnTo>
                  <a:lnTo>
                    <a:pt x="1" y="9"/>
                  </a:lnTo>
                  <a:lnTo>
                    <a:pt x="3" y="7"/>
                  </a:lnTo>
                  <a:lnTo>
                    <a:pt x="4" y="5"/>
                  </a:lnTo>
                  <a:lnTo>
                    <a:pt x="9" y="2"/>
                  </a:lnTo>
                  <a:lnTo>
                    <a:pt x="15" y="0"/>
                  </a:lnTo>
                </a:path>
              </a:pathLst>
            </a:custGeom>
            <a:noFill/>
            <a:ln w="3175">
              <a:solidFill>
                <a:srgbClr val="1F1A17"/>
              </a:solidFill>
              <a:round/>
              <a:headEnd/>
              <a:tailEnd/>
            </a:ln>
          </p:spPr>
          <p:txBody>
            <a:bodyPr/>
            <a:lstStyle/>
            <a:p>
              <a:endParaRPr lang="fr-FR" sz="1200"/>
            </a:p>
          </p:txBody>
        </p:sp>
        <p:sp>
          <p:nvSpPr>
            <p:cNvPr id="168" name="Freeform 27"/>
            <p:cNvSpPr>
              <a:spLocks/>
            </p:cNvSpPr>
            <p:nvPr/>
          </p:nvSpPr>
          <p:spPr bwMode="auto">
            <a:xfrm>
              <a:off x="1984708" y="5391154"/>
              <a:ext cx="189341" cy="93804"/>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2"/>
                  </a:lnTo>
                  <a:lnTo>
                    <a:pt x="304" y="5"/>
                  </a:lnTo>
                  <a:lnTo>
                    <a:pt x="307" y="9"/>
                  </a:lnTo>
                  <a:lnTo>
                    <a:pt x="309" y="15"/>
                  </a:lnTo>
                  <a:lnTo>
                    <a:pt x="309" y="141"/>
                  </a:lnTo>
                  <a:lnTo>
                    <a:pt x="307" y="146"/>
                  </a:lnTo>
                  <a:lnTo>
                    <a:pt x="304" y="151"/>
                  </a:lnTo>
                  <a:lnTo>
                    <a:pt x="303" y="153"/>
                  </a:lnTo>
                  <a:lnTo>
                    <a:pt x="300" y="154"/>
                  </a:lnTo>
                  <a:lnTo>
                    <a:pt x="297" y="155"/>
                  </a:lnTo>
                  <a:lnTo>
                    <a:pt x="294" y="155"/>
                  </a:lnTo>
                  <a:lnTo>
                    <a:pt x="15" y="155"/>
                  </a:lnTo>
                  <a:lnTo>
                    <a:pt x="11" y="155"/>
                  </a:lnTo>
                  <a:lnTo>
                    <a:pt x="9" y="154"/>
                  </a:lnTo>
                  <a:lnTo>
                    <a:pt x="6" y="153"/>
                  </a:lnTo>
                  <a:lnTo>
                    <a:pt x="5" y="151"/>
                  </a:lnTo>
                  <a:lnTo>
                    <a:pt x="2" y="149"/>
                  </a:lnTo>
                  <a:lnTo>
                    <a:pt x="1" y="146"/>
                  </a:lnTo>
                  <a:lnTo>
                    <a:pt x="0" y="143"/>
                  </a:lnTo>
                  <a:lnTo>
                    <a:pt x="0" y="141"/>
                  </a:lnTo>
                  <a:lnTo>
                    <a:pt x="0" y="15"/>
                  </a:lnTo>
                  <a:lnTo>
                    <a:pt x="0" y="13"/>
                  </a:lnTo>
                  <a:lnTo>
                    <a:pt x="1" y="9"/>
                  </a:lnTo>
                  <a:lnTo>
                    <a:pt x="2" y="7"/>
                  </a:lnTo>
                  <a:lnTo>
                    <a:pt x="5" y="5"/>
                  </a:lnTo>
                  <a:lnTo>
                    <a:pt x="9" y="2"/>
                  </a:lnTo>
                  <a:lnTo>
                    <a:pt x="15" y="0"/>
                  </a:lnTo>
                  <a:close/>
                </a:path>
              </a:pathLst>
            </a:custGeom>
            <a:solidFill>
              <a:srgbClr val="605D5C"/>
            </a:solidFill>
            <a:ln w="9525">
              <a:noFill/>
              <a:round/>
              <a:headEnd/>
              <a:tailEnd/>
            </a:ln>
          </p:spPr>
          <p:txBody>
            <a:bodyPr/>
            <a:lstStyle/>
            <a:p>
              <a:endParaRPr lang="fr-FR" sz="1200"/>
            </a:p>
          </p:txBody>
        </p:sp>
        <p:sp>
          <p:nvSpPr>
            <p:cNvPr id="169" name="Freeform 28"/>
            <p:cNvSpPr>
              <a:spLocks/>
            </p:cNvSpPr>
            <p:nvPr/>
          </p:nvSpPr>
          <p:spPr bwMode="auto">
            <a:xfrm>
              <a:off x="1984708" y="5391154"/>
              <a:ext cx="189341" cy="93804"/>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2"/>
                  </a:lnTo>
                  <a:lnTo>
                    <a:pt x="304" y="5"/>
                  </a:lnTo>
                  <a:lnTo>
                    <a:pt x="307" y="9"/>
                  </a:lnTo>
                  <a:lnTo>
                    <a:pt x="309" y="15"/>
                  </a:lnTo>
                  <a:lnTo>
                    <a:pt x="309" y="141"/>
                  </a:lnTo>
                  <a:lnTo>
                    <a:pt x="307" y="146"/>
                  </a:lnTo>
                  <a:lnTo>
                    <a:pt x="304" y="151"/>
                  </a:lnTo>
                  <a:lnTo>
                    <a:pt x="303" y="153"/>
                  </a:lnTo>
                  <a:lnTo>
                    <a:pt x="300" y="154"/>
                  </a:lnTo>
                  <a:lnTo>
                    <a:pt x="297" y="155"/>
                  </a:lnTo>
                  <a:lnTo>
                    <a:pt x="294" y="155"/>
                  </a:lnTo>
                  <a:lnTo>
                    <a:pt x="15" y="155"/>
                  </a:lnTo>
                  <a:lnTo>
                    <a:pt x="11" y="155"/>
                  </a:lnTo>
                  <a:lnTo>
                    <a:pt x="9" y="154"/>
                  </a:lnTo>
                  <a:lnTo>
                    <a:pt x="6" y="153"/>
                  </a:lnTo>
                  <a:lnTo>
                    <a:pt x="5" y="151"/>
                  </a:lnTo>
                  <a:lnTo>
                    <a:pt x="2" y="149"/>
                  </a:lnTo>
                  <a:lnTo>
                    <a:pt x="1" y="146"/>
                  </a:lnTo>
                  <a:lnTo>
                    <a:pt x="0" y="143"/>
                  </a:lnTo>
                  <a:lnTo>
                    <a:pt x="0" y="141"/>
                  </a:lnTo>
                  <a:lnTo>
                    <a:pt x="0" y="15"/>
                  </a:lnTo>
                  <a:lnTo>
                    <a:pt x="0" y="13"/>
                  </a:lnTo>
                  <a:lnTo>
                    <a:pt x="1" y="9"/>
                  </a:lnTo>
                  <a:lnTo>
                    <a:pt x="2" y="7"/>
                  </a:lnTo>
                  <a:lnTo>
                    <a:pt x="5" y="5"/>
                  </a:lnTo>
                  <a:lnTo>
                    <a:pt x="9" y="2"/>
                  </a:lnTo>
                  <a:lnTo>
                    <a:pt x="15" y="0"/>
                  </a:lnTo>
                </a:path>
              </a:pathLst>
            </a:custGeom>
            <a:noFill/>
            <a:ln w="3175">
              <a:solidFill>
                <a:srgbClr val="1F1A17"/>
              </a:solidFill>
              <a:round/>
              <a:headEnd/>
              <a:tailEnd/>
            </a:ln>
          </p:spPr>
          <p:txBody>
            <a:bodyPr/>
            <a:lstStyle/>
            <a:p>
              <a:endParaRPr lang="fr-FR" sz="1200"/>
            </a:p>
          </p:txBody>
        </p:sp>
        <p:sp>
          <p:nvSpPr>
            <p:cNvPr id="170" name="Freeform 29"/>
            <p:cNvSpPr>
              <a:spLocks/>
            </p:cNvSpPr>
            <p:nvPr/>
          </p:nvSpPr>
          <p:spPr bwMode="auto">
            <a:xfrm>
              <a:off x="1607764" y="5861913"/>
              <a:ext cx="191078" cy="92067"/>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1"/>
                  </a:lnTo>
                  <a:lnTo>
                    <a:pt x="305" y="4"/>
                  </a:lnTo>
                  <a:lnTo>
                    <a:pt x="308" y="9"/>
                  </a:lnTo>
                  <a:lnTo>
                    <a:pt x="310" y="14"/>
                  </a:lnTo>
                  <a:lnTo>
                    <a:pt x="310" y="140"/>
                  </a:lnTo>
                  <a:lnTo>
                    <a:pt x="308" y="146"/>
                  </a:lnTo>
                  <a:lnTo>
                    <a:pt x="305" y="150"/>
                  </a:lnTo>
                  <a:lnTo>
                    <a:pt x="303" y="152"/>
                  </a:lnTo>
                  <a:lnTo>
                    <a:pt x="301" y="153"/>
                  </a:lnTo>
                  <a:lnTo>
                    <a:pt x="298" y="155"/>
                  </a:lnTo>
                  <a:lnTo>
                    <a:pt x="295" y="155"/>
                  </a:lnTo>
                  <a:lnTo>
                    <a:pt x="15" y="155"/>
                  </a:lnTo>
                  <a:lnTo>
                    <a:pt x="12" y="155"/>
                  </a:lnTo>
                  <a:lnTo>
                    <a:pt x="9" y="153"/>
                  </a:lnTo>
                  <a:lnTo>
                    <a:pt x="7" y="152"/>
                  </a:lnTo>
                  <a:lnTo>
                    <a:pt x="4" y="150"/>
                  </a:lnTo>
                  <a:lnTo>
                    <a:pt x="3" y="148"/>
                  </a:lnTo>
                  <a:lnTo>
                    <a:pt x="1" y="146"/>
                  </a:lnTo>
                  <a:lnTo>
                    <a:pt x="1" y="143"/>
                  </a:lnTo>
                  <a:lnTo>
                    <a:pt x="0" y="140"/>
                  </a:lnTo>
                  <a:lnTo>
                    <a:pt x="0" y="14"/>
                  </a:lnTo>
                  <a:lnTo>
                    <a:pt x="1" y="12"/>
                  </a:lnTo>
                  <a:lnTo>
                    <a:pt x="1" y="9"/>
                  </a:lnTo>
                  <a:lnTo>
                    <a:pt x="3" y="6"/>
                  </a:lnTo>
                  <a:lnTo>
                    <a:pt x="4" y="4"/>
                  </a:lnTo>
                  <a:lnTo>
                    <a:pt x="9" y="1"/>
                  </a:lnTo>
                  <a:lnTo>
                    <a:pt x="15" y="0"/>
                  </a:lnTo>
                  <a:close/>
                </a:path>
              </a:pathLst>
            </a:custGeom>
            <a:solidFill>
              <a:srgbClr val="605D5C"/>
            </a:solidFill>
            <a:ln w="9525">
              <a:noFill/>
              <a:round/>
              <a:headEnd/>
              <a:tailEnd/>
            </a:ln>
          </p:spPr>
          <p:txBody>
            <a:bodyPr/>
            <a:lstStyle/>
            <a:p>
              <a:endParaRPr lang="fr-FR" sz="1200"/>
            </a:p>
          </p:txBody>
        </p:sp>
        <p:sp>
          <p:nvSpPr>
            <p:cNvPr id="171" name="Freeform 30"/>
            <p:cNvSpPr>
              <a:spLocks/>
            </p:cNvSpPr>
            <p:nvPr/>
          </p:nvSpPr>
          <p:spPr bwMode="auto">
            <a:xfrm>
              <a:off x="1607764" y="5861913"/>
              <a:ext cx="191078" cy="92067"/>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1"/>
                  </a:lnTo>
                  <a:lnTo>
                    <a:pt x="305" y="4"/>
                  </a:lnTo>
                  <a:lnTo>
                    <a:pt x="308" y="9"/>
                  </a:lnTo>
                  <a:lnTo>
                    <a:pt x="310" y="14"/>
                  </a:lnTo>
                  <a:lnTo>
                    <a:pt x="310" y="140"/>
                  </a:lnTo>
                  <a:lnTo>
                    <a:pt x="308" y="146"/>
                  </a:lnTo>
                  <a:lnTo>
                    <a:pt x="305" y="150"/>
                  </a:lnTo>
                  <a:lnTo>
                    <a:pt x="303" y="152"/>
                  </a:lnTo>
                  <a:lnTo>
                    <a:pt x="301" y="153"/>
                  </a:lnTo>
                  <a:lnTo>
                    <a:pt x="298" y="155"/>
                  </a:lnTo>
                  <a:lnTo>
                    <a:pt x="295" y="155"/>
                  </a:lnTo>
                  <a:lnTo>
                    <a:pt x="15" y="155"/>
                  </a:lnTo>
                  <a:lnTo>
                    <a:pt x="12" y="155"/>
                  </a:lnTo>
                  <a:lnTo>
                    <a:pt x="9" y="153"/>
                  </a:lnTo>
                  <a:lnTo>
                    <a:pt x="7" y="152"/>
                  </a:lnTo>
                  <a:lnTo>
                    <a:pt x="4" y="150"/>
                  </a:lnTo>
                  <a:lnTo>
                    <a:pt x="3" y="148"/>
                  </a:lnTo>
                  <a:lnTo>
                    <a:pt x="1" y="146"/>
                  </a:lnTo>
                  <a:lnTo>
                    <a:pt x="1" y="143"/>
                  </a:lnTo>
                  <a:lnTo>
                    <a:pt x="0" y="140"/>
                  </a:lnTo>
                  <a:lnTo>
                    <a:pt x="0" y="14"/>
                  </a:lnTo>
                  <a:lnTo>
                    <a:pt x="1" y="12"/>
                  </a:lnTo>
                  <a:lnTo>
                    <a:pt x="1" y="9"/>
                  </a:lnTo>
                  <a:lnTo>
                    <a:pt x="3" y="6"/>
                  </a:lnTo>
                  <a:lnTo>
                    <a:pt x="4" y="4"/>
                  </a:lnTo>
                  <a:lnTo>
                    <a:pt x="9" y="1"/>
                  </a:lnTo>
                  <a:lnTo>
                    <a:pt x="15" y="0"/>
                  </a:lnTo>
                </a:path>
              </a:pathLst>
            </a:custGeom>
            <a:noFill/>
            <a:ln w="3175">
              <a:solidFill>
                <a:srgbClr val="1F1A17"/>
              </a:solidFill>
              <a:round/>
              <a:headEnd/>
              <a:tailEnd/>
            </a:ln>
          </p:spPr>
          <p:txBody>
            <a:bodyPr/>
            <a:lstStyle/>
            <a:p>
              <a:endParaRPr lang="fr-FR" sz="1200"/>
            </a:p>
          </p:txBody>
        </p:sp>
        <p:sp>
          <p:nvSpPr>
            <p:cNvPr id="172" name="Freeform 31"/>
            <p:cNvSpPr>
              <a:spLocks/>
            </p:cNvSpPr>
            <p:nvPr/>
          </p:nvSpPr>
          <p:spPr bwMode="auto">
            <a:xfrm>
              <a:off x="1984708" y="5861913"/>
              <a:ext cx="189341" cy="92067"/>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1"/>
                  </a:lnTo>
                  <a:lnTo>
                    <a:pt x="304" y="4"/>
                  </a:lnTo>
                  <a:lnTo>
                    <a:pt x="307" y="9"/>
                  </a:lnTo>
                  <a:lnTo>
                    <a:pt x="309" y="14"/>
                  </a:lnTo>
                  <a:lnTo>
                    <a:pt x="309" y="140"/>
                  </a:lnTo>
                  <a:lnTo>
                    <a:pt x="307" y="146"/>
                  </a:lnTo>
                  <a:lnTo>
                    <a:pt x="304" y="150"/>
                  </a:lnTo>
                  <a:lnTo>
                    <a:pt x="303" y="152"/>
                  </a:lnTo>
                  <a:lnTo>
                    <a:pt x="300" y="153"/>
                  </a:lnTo>
                  <a:lnTo>
                    <a:pt x="297" y="155"/>
                  </a:lnTo>
                  <a:lnTo>
                    <a:pt x="294" y="155"/>
                  </a:lnTo>
                  <a:lnTo>
                    <a:pt x="15" y="155"/>
                  </a:lnTo>
                  <a:lnTo>
                    <a:pt x="11" y="155"/>
                  </a:lnTo>
                  <a:lnTo>
                    <a:pt x="9" y="153"/>
                  </a:lnTo>
                  <a:lnTo>
                    <a:pt x="6" y="152"/>
                  </a:lnTo>
                  <a:lnTo>
                    <a:pt x="5" y="150"/>
                  </a:lnTo>
                  <a:lnTo>
                    <a:pt x="2" y="148"/>
                  </a:lnTo>
                  <a:lnTo>
                    <a:pt x="1" y="146"/>
                  </a:lnTo>
                  <a:lnTo>
                    <a:pt x="0" y="143"/>
                  </a:lnTo>
                  <a:lnTo>
                    <a:pt x="0" y="140"/>
                  </a:lnTo>
                  <a:lnTo>
                    <a:pt x="0" y="14"/>
                  </a:lnTo>
                  <a:lnTo>
                    <a:pt x="0" y="12"/>
                  </a:lnTo>
                  <a:lnTo>
                    <a:pt x="1" y="9"/>
                  </a:lnTo>
                  <a:lnTo>
                    <a:pt x="2" y="6"/>
                  </a:lnTo>
                  <a:lnTo>
                    <a:pt x="5" y="4"/>
                  </a:lnTo>
                  <a:lnTo>
                    <a:pt x="9" y="1"/>
                  </a:lnTo>
                  <a:lnTo>
                    <a:pt x="15" y="0"/>
                  </a:lnTo>
                  <a:close/>
                </a:path>
              </a:pathLst>
            </a:custGeom>
            <a:solidFill>
              <a:srgbClr val="605D5C"/>
            </a:solidFill>
            <a:ln w="9525">
              <a:noFill/>
              <a:round/>
              <a:headEnd/>
              <a:tailEnd/>
            </a:ln>
          </p:spPr>
          <p:txBody>
            <a:bodyPr/>
            <a:lstStyle/>
            <a:p>
              <a:endParaRPr lang="fr-FR" sz="1200"/>
            </a:p>
          </p:txBody>
        </p:sp>
        <p:sp>
          <p:nvSpPr>
            <p:cNvPr id="173" name="Freeform 32"/>
            <p:cNvSpPr>
              <a:spLocks/>
            </p:cNvSpPr>
            <p:nvPr/>
          </p:nvSpPr>
          <p:spPr bwMode="auto">
            <a:xfrm>
              <a:off x="1984708" y="5861913"/>
              <a:ext cx="189341" cy="92067"/>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1"/>
                  </a:lnTo>
                  <a:lnTo>
                    <a:pt x="304" y="4"/>
                  </a:lnTo>
                  <a:lnTo>
                    <a:pt x="307" y="9"/>
                  </a:lnTo>
                  <a:lnTo>
                    <a:pt x="309" y="14"/>
                  </a:lnTo>
                  <a:lnTo>
                    <a:pt x="309" y="140"/>
                  </a:lnTo>
                  <a:lnTo>
                    <a:pt x="307" y="146"/>
                  </a:lnTo>
                  <a:lnTo>
                    <a:pt x="304" y="150"/>
                  </a:lnTo>
                  <a:lnTo>
                    <a:pt x="303" y="152"/>
                  </a:lnTo>
                  <a:lnTo>
                    <a:pt x="300" y="153"/>
                  </a:lnTo>
                  <a:lnTo>
                    <a:pt x="297" y="155"/>
                  </a:lnTo>
                  <a:lnTo>
                    <a:pt x="294" y="155"/>
                  </a:lnTo>
                  <a:lnTo>
                    <a:pt x="15" y="155"/>
                  </a:lnTo>
                  <a:lnTo>
                    <a:pt x="11" y="155"/>
                  </a:lnTo>
                  <a:lnTo>
                    <a:pt x="9" y="153"/>
                  </a:lnTo>
                  <a:lnTo>
                    <a:pt x="6" y="152"/>
                  </a:lnTo>
                  <a:lnTo>
                    <a:pt x="5" y="150"/>
                  </a:lnTo>
                  <a:lnTo>
                    <a:pt x="2" y="148"/>
                  </a:lnTo>
                  <a:lnTo>
                    <a:pt x="1" y="146"/>
                  </a:lnTo>
                  <a:lnTo>
                    <a:pt x="0" y="143"/>
                  </a:lnTo>
                  <a:lnTo>
                    <a:pt x="0" y="140"/>
                  </a:lnTo>
                  <a:lnTo>
                    <a:pt x="0" y="14"/>
                  </a:lnTo>
                  <a:lnTo>
                    <a:pt x="0" y="12"/>
                  </a:lnTo>
                  <a:lnTo>
                    <a:pt x="1" y="9"/>
                  </a:lnTo>
                  <a:lnTo>
                    <a:pt x="2" y="6"/>
                  </a:lnTo>
                  <a:lnTo>
                    <a:pt x="5" y="4"/>
                  </a:lnTo>
                  <a:lnTo>
                    <a:pt x="9" y="1"/>
                  </a:lnTo>
                  <a:lnTo>
                    <a:pt x="15" y="0"/>
                  </a:lnTo>
                </a:path>
              </a:pathLst>
            </a:custGeom>
            <a:noFill/>
            <a:ln w="3175">
              <a:solidFill>
                <a:srgbClr val="1F1A17"/>
              </a:solidFill>
              <a:round/>
              <a:headEnd/>
              <a:tailEnd/>
            </a:ln>
          </p:spPr>
          <p:txBody>
            <a:bodyPr/>
            <a:lstStyle/>
            <a:p>
              <a:endParaRPr lang="fr-FR" sz="1200"/>
            </a:p>
          </p:txBody>
        </p:sp>
        <p:sp>
          <p:nvSpPr>
            <p:cNvPr id="174" name="Rectangle 33"/>
            <p:cNvSpPr>
              <a:spLocks noChangeArrowheads="1"/>
            </p:cNvSpPr>
            <p:nvPr/>
          </p:nvSpPr>
          <p:spPr bwMode="auto">
            <a:xfrm>
              <a:off x="2266113" y="5544021"/>
              <a:ext cx="189341" cy="66010"/>
            </a:xfrm>
            <a:prstGeom prst="rect">
              <a:avLst/>
            </a:prstGeom>
            <a:solidFill>
              <a:srgbClr val="1F1A17"/>
            </a:solidFill>
            <a:ln w="9525">
              <a:noFill/>
              <a:miter lim="800000"/>
              <a:headEnd/>
              <a:tailEnd/>
            </a:ln>
          </p:spPr>
          <p:txBody>
            <a:bodyPr/>
            <a:lstStyle/>
            <a:p>
              <a:endParaRPr lang="fr-FR" sz="1200"/>
            </a:p>
          </p:txBody>
        </p:sp>
        <p:sp>
          <p:nvSpPr>
            <p:cNvPr id="175" name="Rectangle 34"/>
            <p:cNvSpPr>
              <a:spLocks noChangeArrowheads="1"/>
            </p:cNvSpPr>
            <p:nvPr/>
          </p:nvSpPr>
          <p:spPr bwMode="auto">
            <a:xfrm>
              <a:off x="2266113" y="5733366"/>
              <a:ext cx="189341" cy="66010"/>
            </a:xfrm>
            <a:prstGeom prst="rect">
              <a:avLst/>
            </a:prstGeom>
            <a:solidFill>
              <a:srgbClr val="1F1A17"/>
            </a:solidFill>
            <a:ln w="9525">
              <a:noFill/>
              <a:miter lim="800000"/>
              <a:headEnd/>
              <a:tailEnd/>
            </a:ln>
          </p:spPr>
          <p:txBody>
            <a:bodyPr/>
            <a:lstStyle/>
            <a:p>
              <a:endParaRPr lang="fr-FR" sz="1200"/>
            </a:p>
          </p:txBody>
        </p:sp>
        <p:sp>
          <p:nvSpPr>
            <p:cNvPr id="176" name="Rectangle 35"/>
            <p:cNvSpPr>
              <a:spLocks noChangeArrowheads="1"/>
            </p:cNvSpPr>
            <p:nvPr/>
          </p:nvSpPr>
          <p:spPr bwMode="auto">
            <a:xfrm>
              <a:off x="1614713" y="5511015"/>
              <a:ext cx="158" cy="635329"/>
            </a:xfrm>
            <a:prstGeom prst="rect">
              <a:avLst/>
            </a:prstGeom>
            <a:noFill/>
            <a:ln w="9525">
              <a:noFill/>
              <a:miter lim="800000"/>
              <a:headEnd/>
              <a:tailEnd/>
            </a:ln>
          </p:spPr>
          <p:txBody>
            <a:bodyPr wrap="none" lIns="0" tIns="0" rIns="0" bIns="0">
              <a:spAutoFit/>
            </a:bodyPr>
            <a:lstStyle/>
            <a:p>
              <a:endParaRPr lang="fr-CA" sz="2000" b="1" dirty="0"/>
            </a:p>
          </p:txBody>
        </p:sp>
      </p:grpSp>
      <p:sp>
        <p:nvSpPr>
          <p:cNvPr id="208" name="Rounded Rectangle 207"/>
          <p:cNvSpPr/>
          <p:nvPr/>
        </p:nvSpPr>
        <p:spPr>
          <a:xfrm>
            <a:off x="115394" y="2343705"/>
            <a:ext cx="1890944" cy="126950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CA"/>
          </a:p>
        </p:txBody>
      </p:sp>
      <p:sp>
        <p:nvSpPr>
          <p:cNvPr id="209" name="Rectangle 208"/>
          <p:cNvSpPr/>
          <p:nvPr/>
        </p:nvSpPr>
        <p:spPr>
          <a:xfrm>
            <a:off x="257438" y="2456820"/>
            <a:ext cx="1674362" cy="1014349"/>
          </a:xfrm>
          <a:prstGeom prst="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cxnSp>
        <p:nvCxnSpPr>
          <p:cNvPr id="210" name="Straight Connector 209"/>
          <p:cNvCxnSpPr/>
          <p:nvPr/>
        </p:nvCxnSpPr>
        <p:spPr>
          <a:xfrm rot="5400000">
            <a:off x="691475" y="2839506"/>
            <a:ext cx="765372"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257439" y="2942736"/>
            <a:ext cx="14680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2" name="Straight Connector 211"/>
          <p:cNvCxnSpPr/>
          <p:nvPr/>
        </p:nvCxnSpPr>
        <p:spPr>
          <a:xfrm>
            <a:off x="1753255" y="2942736"/>
            <a:ext cx="178546"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6" name="Group 212"/>
          <p:cNvGrpSpPr/>
          <p:nvPr/>
        </p:nvGrpSpPr>
        <p:grpSpPr>
          <a:xfrm>
            <a:off x="593697" y="2459622"/>
            <a:ext cx="178546" cy="485915"/>
            <a:chOff x="1855437" y="2281561"/>
            <a:chExt cx="399495" cy="1038688"/>
          </a:xfrm>
        </p:grpSpPr>
        <p:cxnSp>
          <p:nvCxnSpPr>
            <p:cNvPr id="214" name="Straight Connector 213"/>
            <p:cNvCxnSpPr/>
            <p:nvPr/>
          </p:nvCxnSpPr>
          <p:spPr>
            <a:xfrm>
              <a:off x="1855437" y="3320249"/>
              <a:ext cx="39949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5" name="Straight Connector 214"/>
            <p:cNvCxnSpPr/>
            <p:nvPr/>
          </p:nvCxnSpPr>
          <p:spPr>
            <a:xfrm rot="5400000">
              <a:off x="1553592" y="2796466"/>
              <a:ext cx="1029810"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216" name="Straight Connector 215"/>
          <p:cNvCxnSpPr/>
          <p:nvPr/>
        </p:nvCxnSpPr>
        <p:spPr>
          <a:xfrm>
            <a:off x="1005347" y="2942736"/>
            <a:ext cx="14680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7" name="Group 216"/>
          <p:cNvGrpSpPr/>
          <p:nvPr/>
        </p:nvGrpSpPr>
        <p:grpSpPr>
          <a:xfrm>
            <a:off x="1384761" y="2456820"/>
            <a:ext cx="178546" cy="485915"/>
            <a:chOff x="3471177" y="2281561"/>
            <a:chExt cx="399495" cy="1038688"/>
          </a:xfrm>
        </p:grpSpPr>
        <p:cxnSp>
          <p:nvCxnSpPr>
            <p:cNvPr id="218" name="Straight Connector 217"/>
            <p:cNvCxnSpPr/>
            <p:nvPr/>
          </p:nvCxnSpPr>
          <p:spPr>
            <a:xfrm>
              <a:off x="3471177" y="3320249"/>
              <a:ext cx="39949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rot="5400000">
              <a:off x="3142695" y="2796466"/>
              <a:ext cx="1029810"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220" name="Oval 219"/>
          <p:cNvSpPr/>
          <p:nvPr/>
        </p:nvSpPr>
        <p:spPr>
          <a:xfrm>
            <a:off x="1490621" y="2459259"/>
            <a:ext cx="221713" cy="221713"/>
          </a:xfrm>
          <a:prstGeom prst="ellipse">
            <a:avLst/>
          </a:prstGeom>
          <a:solidFill>
            <a:srgbClr val="00B0F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sp>
        <p:nvSpPr>
          <p:cNvPr id="221" name="Oval 220"/>
          <p:cNvSpPr/>
          <p:nvPr/>
        </p:nvSpPr>
        <p:spPr>
          <a:xfrm>
            <a:off x="1059165" y="2467175"/>
            <a:ext cx="221713" cy="221713"/>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sp>
        <p:nvSpPr>
          <p:cNvPr id="222" name="Oval 221"/>
          <p:cNvSpPr/>
          <p:nvPr/>
        </p:nvSpPr>
        <p:spPr>
          <a:xfrm>
            <a:off x="275421" y="2471134"/>
            <a:ext cx="221713" cy="221713"/>
          </a:xfrm>
          <a:prstGeom prst="ellipse">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grpSp>
        <p:nvGrpSpPr>
          <p:cNvPr id="8" name="Group 222"/>
          <p:cNvGrpSpPr/>
          <p:nvPr/>
        </p:nvGrpSpPr>
        <p:grpSpPr>
          <a:xfrm rot="16200000">
            <a:off x="292948" y="2716183"/>
            <a:ext cx="272719" cy="257838"/>
            <a:chOff x="1513962" y="5391154"/>
            <a:chExt cx="941492" cy="755190"/>
          </a:xfrm>
        </p:grpSpPr>
        <p:sp>
          <p:nvSpPr>
            <p:cNvPr id="224" name="Freeform 23"/>
            <p:cNvSpPr>
              <a:spLocks/>
            </p:cNvSpPr>
            <p:nvPr/>
          </p:nvSpPr>
          <p:spPr bwMode="auto">
            <a:xfrm>
              <a:off x="1513962" y="5484959"/>
              <a:ext cx="752152" cy="376954"/>
            </a:xfrm>
            <a:custGeom>
              <a:avLst/>
              <a:gdLst>
                <a:gd name="T0" fmla="*/ 18 w 1237"/>
                <a:gd name="T1" fmla="*/ 0 h 619"/>
                <a:gd name="T2" fmla="*/ 18 w 1237"/>
                <a:gd name="T3" fmla="*/ 0 h 619"/>
                <a:gd name="T4" fmla="*/ 18 w 1237"/>
                <a:gd name="T5" fmla="*/ 0 h 619"/>
                <a:gd name="T6" fmla="*/ 18 w 1237"/>
                <a:gd name="T7" fmla="*/ 0 h 619"/>
                <a:gd name="T8" fmla="*/ 18 w 1237"/>
                <a:gd name="T9" fmla="*/ 0 h 619"/>
                <a:gd name="T10" fmla="*/ 19 w 1237"/>
                <a:gd name="T11" fmla="*/ 0 h 619"/>
                <a:gd name="T12" fmla="*/ 19 w 1237"/>
                <a:gd name="T13" fmla="*/ 1 h 619"/>
                <a:gd name="T14" fmla="*/ 19 w 1237"/>
                <a:gd name="T15" fmla="*/ 1 h 619"/>
                <a:gd name="T16" fmla="*/ 19 w 1237"/>
                <a:gd name="T17" fmla="*/ 1 h 619"/>
                <a:gd name="T18" fmla="*/ 19 w 1237"/>
                <a:gd name="T19" fmla="*/ 8 h 619"/>
                <a:gd name="T20" fmla="*/ 19 w 1237"/>
                <a:gd name="T21" fmla="*/ 9 h 619"/>
                <a:gd name="T22" fmla="*/ 19 w 1237"/>
                <a:gd name="T23" fmla="*/ 9 h 619"/>
                <a:gd name="T24" fmla="*/ 18 w 1237"/>
                <a:gd name="T25" fmla="*/ 9 h 619"/>
                <a:gd name="T26" fmla="*/ 18 w 1237"/>
                <a:gd name="T27" fmla="*/ 9 h 619"/>
                <a:gd name="T28" fmla="*/ 18 w 1237"/>
                <a:gd name="T29" fmla="*/ 9 h 619"/>
                <a:gd name="T30" fmla="*/ 18 w 1237"/>
                <a:gd name="T31" fmla="*/ 9 h 619"/>
                <a:gd name="T32" fmla="*/ 18 w 1237"/>
                <a:gd name="T33" fmla="*/ 9 h 619"/>
                <a:gd name="T34" fmla="*/ 1 w 1237"/>
                <a:gd name="T35" fmla="*/ 9 h 619"/>
                <a:gd name="T36" fmla="*/ 1 w 1237"/>
                <a:gd name="T37" fmla="*/ 9 h 619"/>
                <a:gd name="T38" fmla="*/ 1 w 1237"/>
                <a:gd name="T39" fmla="*/ 9 h 619"/>
                <a:gd name="T40" fmla="*/ 0 w 1237"/>
                <a:gd name="T41" fmla="*/ 9 h 619"/>
                <a:gd name="T42" fmla="*/ 0 w 1237"/>
                <a:gd name="T43" fmla="*/ 9 h 619"/>
                <a:gd name="T44" fmla="*/ 0 w 1237"/>
                <a:gd name="T45" fmla="*/ 9 h 619"/>
                <a:gd name="T46" fmla="*/ 0 w 1237"/>
                <a:gd name="T47" fmla="*/ 9 h 619"/>
                <a:gd name="T48" fmla="*/ 0 w 1237"/>
                <a:gd name="T49" fmla="*/ 8 h 619"/>
                <a:gd name="T50" fmla="*/ 0 w 1237"/>
                <a:gd name="T51" fmla="*/ 8 h 619"/>
                <a:gd name="T52" fmla="*/ 0 w 1237"/>
                <a:gd name="T53" fmla="*/ 1 h 619"/>
                <a:gd name="T54" fmla="*/ 0 w 1237"/>
                <a:gd name="T55" fmla="*/ 1 h 619"/>
                <a:gd name="T56" fmla="*/ 0 w 1237"/>
                <a:gd name="T57" fmla="*/ 1 h 619"/>
                <a:gd name="T58" fmla="*/ 0 w 1237"/>
                <a:gd name="T59" fmla="*/ 0 h 619"/>
                <a:gd name="T60" fmla="*/ 0 w 1237"/>
                <a:gd name="T61" fmla="*/ 0 h 619"/>
                <a:gd name="T62" fmla="*/ 1 w 1237"/>
                <a:gd name="T63" fmla="*/ 0 h 619"/>
                <a:gd name="T64" fmla="*/ 1 w 1237"/>
                <a:gd name="T65" fmla="*/ 0 h 619"/>
                <a:gd name="T66" fmla="*/ 1 w 1237"/>
                <a:gd name="T67" fmla="*/ 0 h 6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37"/>
                <a:gd name="T103" fmla="*/ 0 h 619"/>
                <a:gd name="T104" fmla="*/ 1237 w 1237"/>
                <a:gd name="T105" fmla="*/ 619 h 61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37" h="619">
                  <a:moveTo>
                    <a:pt x="79" y="0"/>
                  </a:moveTo>
                  <a:lnTo>
                    <a:pt x="1160" y="0"/>
                  </a:lnTo>
                  <a:lnTo>
                    <a:pt x="1168" y="0"/>
                  </a:lnTo>
                  <a:lnTo>
                    <a:pt x="1176" y="1"/>
                  </a:lnTo>
                  <a:lnTo>
                    <a:pt x="1182" y="4"/>
                  </a:lnTo>
                  <a:lnTo>
                    <a:pt x="1190" y="6"/>
                  </a:lnTo>
                  <a:lnTo>
                    <a:pt x="1197" y="8"/>
                  </a:lnTo>
                  <a:lnTo>
                    <a:pt x="1204" y="12"/>
                  </a:lnTo>
                  <a:lnTo>
                    <a:pt x="1209" y="16"/>
                  </a:lnTo>
                  <a:lnTo>
                    <a:pt x="1215" y="20"/>
                  </a:lnTo>
                  <a:lnTo>
                    <a:pt x="1219" y="25"/>
                  </a:lnTo>
                  <a:lnTo>
                    <a:pt x="1224" y="31"/>
                  </a:lnTo>
                  <a:lnTo>
                    <a:pt x="1228" y="36"/>
                  </a:lnTo>
                  <a:lnTo>
                    <a:pt x="1232" y="42"/>
                  </a:lnTo>
                  <a:lnTo>
                    <a:pt x="1234" y="49"/>
                  </a:lnTo>
                  <a:lnTo>
                    <a:pt x="1236" y="54"/>
                  </a:lnTo>
                  <a:lnTo>
                    <a:pt x="1237" y="61"/>
                  </a:lnTo>
                  <a:lnTo>
                    <a:pt x="1237" y="69"/>
                  </a:lnTo>
                  <a:lnTo>
                    <a:pt x="1237" y="551"/>
                  </a:lnTo>
                  <a:lnTo>
                    <a:pt x="1237" y="558"/>
                  </a:lnTo>
                  <a:lnTo>
                    <a:pt x="1236" y="565"/>
                  </a:lnTo>
                  <a:lnTo>
                    <a:pt x="1234" y="572"/>
                  </a:lnTo>
                  <a:lnTo>
                    <a:pt x="1232" y="577"/>
                  </a:lnTo>
                  <a:lnTo>
                    <a:pt x="1228" y="583"/>
                  </a:lnTo>
                  <a:lnTo>
                    <a:pt x="1224" y="588"/>
                  </a:lnTo>
                  <a:lnTo>
                    <a:pt x="1219" y="594"/>
                  </a:lnTo>
                  <a:lnTo>
                    <a:pt x="1215" y="599"/>
                  </a:lnTo>
                  <a:lnTo>
                    <a:pt x="1209" y="603"/>
                  </a:lnTo>
                  <a:lnTo>
                    <a:pt x="1204" y="608"/>
                  </a:lnTo>
                  <a:lnTo>
                    <a:pt x="1197" y="611"/>
                  </a:lnTo>
                  <a:lnTo>
                    <a:pt x="1190" y="613"/>
                  </a:lnTo>
                  <a:lnTo>
                    <a:pt x="1182" y="616"/>
                  </a:lnTo>
                  <a:lnTo>
                    <a:pt x="1176" y="618"/>
                  </a:lnTo>
                  <a:lnTo>
                    <a:pt x="1168" y="619"/>
                  </a:lnTo>
                  <a:lnTo>
                    <a:pt x="1160" y="619"/>
                  </a:lnTo>
                  <a:lnTo>
                    <a:pt x="79" y="619"/>
                  </a:lnTo>
                  <a:lnTo>
                    <a:pt x="71" y="619"/>
                  </a:lnTo>
                  <a:lnTo>
                    <a:pt x="63" y="618"/>
                  </a:lnTo>
                  <a:lnTo>
                    <a:pt x="55" y="616"/>
                  </a:lnTo>
                  <a:lnTo>
                    <a:pt x="48" y="613"/>
                  </a:lnTo>
                  <a:lnTo>
                    <a:pt x="42" y="611"/>
                  </a:lnTo>
                  <a:lnTo>
                    <a:pt x="35" y="608"/>
                  </a:lnTo>
                  <a:lnTo>
                    <a:pt x="29" y="603"/>
                  </a:lnTo>
                  <a:lnTo>
                    <a:pt x="24" y="599"/>
                  </a:lnTo>
                  <a:lnTo>
                    <a:pt x="18" y="594"/>
                  </a:lnTo>
                  <a:lnTo>
                    <a:pt x="14" y="588"/>
                  </a:lnTo>
                  <a:lnTo>
                    <a:pt x="10" y="583"/>
                  </a:lnTo>
                  <a:lnTo>
                    <a:pt x="7" y="577"/>
                  </a:lnTo>
                  <a:lnTo>
                    <a:pt x="5" y="572"/>
                  </a:lnTo>
                  <a:lnTo>
                    <a:pt x="2" y="565"/>
                  </a:lnTo>
                  <a:lnTo>
                    <a:pt x="1" y="558"/>
                  </a:lnTo>
                  <a:lnTo>
                    <a:pt x="0" y="551"/>
                  </a:lnTo>
                  <a:lnTo>
                    <a:pt x="0" y="69"/>
                  </a:lnTo>
                  <a:lnTo>
                    <a:pt x="1" y="61"/>
                  </a:lnTo>
                  <a:lnTo>
                    <a:pt x="2" y="54"/>
                  </a:lnTo>
                  <a:lnTo>
                    <a:pt x="5" y="49"/>
                  </a:lnTo>
                  <a:lnTo>
                    <a:pt x="7" y="42"/>
                  </a:lnTo>
                  <a:lnTo>
                    <a:pt x="10" y="36"/>
                  </a:lnTo>
                  <a:lnTo>
                    <a:pt x="14" y="31"/>
                  </a:lnTo>
                  <a:lnTo>
                    <a:pt x="18" y="25"/>
                  </a:lnTo>
                  <a:lnTo>
                    <a:pt x="24" y="20"/>
                  </a:lnTo>
                  <a:lnTo>
                    <a:pt x="29" y="16"/>
                  </a:lnTo>
                  <a:lnTo>
                    <a:pt x="35" y="12"/>
                  </a:lnTo>
                  <a:lnTo>
                    <a:pt x="42" y="8"/>
                  </a:lnTo>
                  <a:lnTo>
                    <a:pt x="48" y="6"/>
                  </a:lnTo>
                  <a:lnTo>
                    <a:pt x="55" y="4"/>
                  </a:lnTo>
                  <a:lnTo>
                    <a:pt x="63" y="1"/>
                  </a:lnTo>
                  <a:lnTo>
                    <a:pt x="71" y="0"/>
                  </a:lnTo>
                  <a:lnTo>
                    <a:pt x="79" y="0"/>
                  </a:lnTo>
                  <a:close/>
                </a:path>
              </a:pathLst>
            </a:custGeom>
            <a:solidFill>
              <a:srgbClr val="C2C1C1"/>
            </a:solidFill>
            <a:ln w="9525">
              <a:noFill/>
              <a:round/>
              <a:headEnd/>
              <a:tailEnd/>
            </a:ln>
          </p:spPr>
          <p:txBody>
            <a:bodyPr/>
            <a:lstStyle/>
            <a:p>
              <a:endParaRPr lang="fr-FR" sz="1200"/>
            </a:p>
          </p:txBody>
        </p:sp>
        <p:sp>
          <p:nvSpPr>
            <p:cNvPr id="225" name="Freeform 24"/>
            <p:cNvSpPr>
              <a:spLocks/>
            </p:cNvSpPr>
            <p:nvPr/>
          </p:nvSpPr>
          <p:spPr bwMode="auto">
            <a:xfrm>
              <a:off x="1513962" y="5484959"/>
              <a:ext cx="752152" cy="376954"/>
            </a:xfrm>
            <a:custGeom>
              <a:avLst/>
              <a:gdLst>
                <a:gd name="T0" fmla="*/ 18 w 1237"/>
                <a:gd name="T1" fmla="*/ 0 h 619"/>
                <a:gd name="T2" fmla="*/ 18 w 1237"/>
                <a:gd name="T3" fmla="*/ 0 h 619"/>
                <a:gd name="T4" fmla="*/ 18 w 1237"/>
                <a:gd name="T5" fmla="*/ 0 h 619"/>
                <a:gd name="T6" fmla="*/ 18 w 1237"/>
                <a:gd name="T7" fmla="*/ 0 h 619"/>
                <a:gd name="T8" fmla="*/ 18 w 1237"/>
                <a:gd name="T9" fmla="*/ 0 h 619"/>
                <a:gd name="T10" fmla="*/ 19 w 1237"/>
                <a:gd name="T11" fmla="*/ 0 h 619"/>
                <a:gd name="T12" fmla="*/ 19 w 1237"/>
                <a:gd name="T13" fmla="*/ 1 h 619"/>
                <a:gd name="T14" fmla="*/ 19 w 1237"/>
                <a:gd name="T15" fmla="*/ 1 h 619"/>
                <a:gd name="T16" fmla="*/ 19 w 1237"/>
                <a:gd name="T17" fmla="*/ 1 h 619"/>
                <a:gd name="T18" fmla="*/ 19 w 1237"/>
                <a:gd name="T19" fmla="*/ 8 h 619"/>
                <a:gd name="T20" fmla="*/ 19 w 1237"/>
                <a:gd name="T21" fmla="*/ 9 h 619"/>
                <a:gd name="T22" fmla="*/ 19 w 1237"/>
                <a:gd name="T23" fmla="*/ 9 h 619"/>
                <a:gd name="T24" fmla="*/ 18 w 1237"/>
                <a:gd name="T25" fmla="*/ 9 h 619"/>
                <a:gd name="T26" fmla="*/ 18 w 1237"/>
                <a:gd name="T27" fmla="*/ 9 h 619"/>
                <a:gd name="T28" fmla="*/ 18 w 1237"/>
                <a:gd name="T29" fmla="*/ 9 h 619"/>
                <a:gd name="T30" fmla="*/ 18 w 1237"/>
                <a:gd name="T31" fmla="*/ 9 h 619"/>
                <a:gd name="T32" fmla="*/ 18 w 1237"/>
                <a:gd name="T33" fmla="*/ 9 h 619"/>
                <a:gd name="T34" fmla="*/ 1 w 1237"/>
                <a:gd name="T35" fmla="*/ 9 h 619"/>
                <a:gd name="T36" fmla="*/ 1 w 1237"/>
                <a:gd name="T37" fmla="*/ 9 h 619"/>
                <a:gd name="T38" fmla="*/ 1 w 1237"/>
                <a:gd name="T39" fmla="*/ 9 h 619"/>
                <a:gd name="T40" fmla="*/ 0 w 1237"/>
                <a:gd name="T41" fmla="*/ 9 h 619"/>
                <a:gd name="T42" fmla="*/ 0 w 1237"/>
                <a:gd name="T43" fmla="*/ 9 h 619"/>
                <a:gd name="T44" fmla="*/ 0 w 1237"/>
                <a:gd name="T45" fmla="*/ 9 h 619"/>
                <a:gd name="T46" fmla="*/ 0 w 1237"/>
                <a:gd name="T47" fmla="*/ 9 h 619"/>
                <a:gd name="T48" fmla="*/ 0 w 1237"/>
                <a:gd name="T49" fmla="*/ 8 h 619"/>
                <a:gd name="T50" fmla="*/ 0 w 1237"/>
                <a:gd name="T51" fmla="*/ 8 h 619"/>
                <a:gd name="T52" fmla="*/ 0 w 1237"/>
                <a:gd name="T53" fmla="*/ 1 h 619"/>
                <a:gd name="T54" fmla="*/ 0 w 1237"/>
                <a:gd name="T55" fmla="*/ 1 h 619"/>
                <a:gd name="T56" fmla="*/ 0 w 1237"/>
                <a:gd name="T57" fmla="*/ 1 h 619"/>
                <a:gd name="T58" fmla="*/ 0 w 1237"/>
                <a:gd name="T59" fmla="*/ 0 h 619"/>
                <a:gd name="T60" fmla="*/ 0 w 1237"/>
                <a:gd name="T61" fmla="*/ 0 h 619"/>
                <a:gd name="T62" fmla="*/ 1 w 1237"/>
                <a:gd name="T63" fmla="*/ 0 h 619"/>
                <a:gd name="T64" fmla="*/ 1 w 1237"/>
                <a:gd name="T65" fmla="*/ 0 h 619"/>
                <a:gd name="T66" fmla="*/ 1 w 1237"/>
                <a:gd name="T67" fmla="*/ 0 h 6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37"/>
                <a:gd name="T103" fmla="*/ 0 h 619"/>
                <a:gd name="T104" fmla="*/ 1237 w 1237"/>
                <a:gd name="T105" fmla="*/ 619 h 61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37" h="619">
                  <a:moveTo>
                    <a:pt x="79" y="0"/>
                  </a:moveTo>
                  <a:lnTo>
                    <a:pt x="1160" y="0"/>
                  </a:lnTo>
                  <a:lnTo>
                    <a:pt x="1168" y="0"/>
                  </a:lnTo>
                  <a:lnTo>
                    <a:pt x="1176" y="1"/>
                  </a:lnTo>
                  <a:lnTo>
                    <a:pt x="1182" y="4"/>
                  </a:lnTo>
                  <a:lnTo>
                    <a:pt x="1190" y="6"/>
                  </a:lnTo>
                  <a:lnTo>
                    <a:pt x="1197" y="8"/>
                  </a:lnTo>
                  <a:lnTo>
                    <a:pt x="1204" y="12"/>
                  </a:lnTo>
                  <a:lnTo>
                    <a:pt x="1209" y="16"/>
                  </a:lnTo>
                  <a:lnTo>
                    <a:pt x="1215" y="20"/>
                  </a:lnTo>
                  <a:lnTo>
                    <a:pt x="1219" y="25"/>
                  </a:lnTo>
                  <a:lnTo>
                    <a:pt x="1224" y="31"/>
                  </a:lnTo>
                  <a:lnTo>
                    <a:pt x="1228" y="36"/>
                  </a:lnTo>
                  <a:lnTo>
                    <a:pt x="1232" y="42"/>
                  </a:lnTo>
                  <a:lnTo>
                    <a:pt x="1234" y="49"/>
                  </a:lnTo>
                  <a:lnTo>
                    <a:pt x="1236" y="54"/>
                  </a:lnTo>
                  <a:lnTo>
                    <a:pt x="1237" y="61"/>
                  </a:lnTo>
                  <a:lnTo>
                    <a:pt x="1237" y="69"/>
                  </a:lnTo>
                  <a:lnTo>
                    <a:pt x="1237" y="551"/>
                  </a:lnTo>
                  <a:lnTo>
                    <a:pt x="1237" y="558"/>
                  </a:lnTo>
                  <a:lnTo>
                    <a:pt x="1236" y="565"/>
                  </a:lnTo>
                  <a:lnTo>
                    <a:pt x="1234" y="572"/>
                  </a:lnTo>
                  <a:lnTo>
                    <a:pt x="1232" y="577"/>
                  </a:lnTo>
                  <a:lnTo>
                    <a:pt x="1228" y="583"/>
                  </a:lnTo>
                  <a:lnTo>
                    <a:pt x="1224" y="588"/>
                  </a:lnTo>
                  <a:lnTo>
                    <a:pt x="1219" y="594"/>
                  </a:lnTo>
                  <a:lnTo>
                    <a:pt x="1215" y="599"/>
                  </a:lnTo>
                  <a:lnTo>
                    <a:pt x="1209" y="603"/>
                  </a:lnTo>
                  <a:lnTo>
                    <a:pt x="1204" y="608"/>
                  </a:lnTo>
                  <a:lnTo>
                    <a:pt x="1197" y="611"/>
                  </a:lnTo>
                  <a:lnTo>
                    <a:pt x="1190" y="613"/>
                  </a:lnTo>
                  <a:lnTo>
                    <a:pt x="1182" y="616"/>
                  </a:lnTo>
                  <a:lnTo>
                    <a:pt x="1176" y="618"/>
                  </a:lnTo>
                  <a:lnTo>
                    <a:pt x="1168" y="619"/>
                  </a:lnTo>
                  <a:lnTo>
                    <a:pt x="1160" y="619"/>
                  </a:lnTo>
                  <a:lnTo>
                    <a:pt x="79" y="619"/>
                  </a:lnTo>
                  <a:lnTo>
                    <a:pt x="71" y="619"/>
                  </a:lnTo>
                  <a:lnTo>
                    <a:pt x="63" y="618"/>
                  </a:lnTo>
                  <a:lnTo>
                    <a:pt x="55" y="616"/>
                  </a:lnTo>
                  <a:lnTo>
                    <a:pt x="48" y="613"/>
                  </a:lnTo>
                  <a:lnTo>
                    <a:pt x="42" y="611"/>
                  </a:lnTo>
                  <a:lnTo>
                    <a:pt x="35" y="608"/>
                  </a:lnTo>
                  <a:lnTo>
                    <a:pt x="29" y="603"/>
                  </a:lnTo>
                  <a:lnTo>
                    <a:pt x="24" y="599"/>
                  </a:lnTo>
                  <a:lnTo>
                    <a:pt x="18" y="594"/>
                  </a:lnTo>
                  <a:lnTo>
                    <a:pt x="14" y="588"/>
                  </a:lnTo>
                  <a:lnTo>
                    <a:pt x="10" y="583"/>
                  </a:lnTo>
                  <a:lnTo>
                    <a:pt x="7" y="577"/>
                  </a:lnTo>
                  <a:lnTo>
                    <a:pt x="5" y="572"/>
                  </a:lnTo>
                  <a:lnTo>
                    <a:pt x="2" y="565"/>
                  </a:lnTo>
                  <a:lnTo>
                    <a:pt x="1" y="558"/>
                  </a:lnTo>
                  <a:lnTo>
                    <a:pt x="0" y="551"/>
                  </a:lnTo>
                  <a:lnTo>
                    <a:pt x="0" y="69"/>
                  </a:lnTo>
                  <a:lnTo>
                    <a:pt x="1" y="61"/>
                  </a:lnTo>
                  <a:lnTo>
                    <a:pt x="2" y="54"/>
                  </a:lnTo>
                  <a:lnTo>
                    <a:pt x="5" y="49"/>
                  </a:lnTo>
                  <a:lnTo>
                    <a:pt x="7" y="42"/>
                  </a:lnTo>
                  <a:lnTo>
                    <a:pt x="10" y="36"/>
                  </a:lnTo>
                  <a:lnTo>
                    <a:pt x="14" y="31"/>
                  </a:lnTo>
                  <a:lnTo>
                    <a:pt x="18" y="25"/>
                  </a:lnTo>
                  <a:lnTo>
                    <a:pt x="24" y="20"/>
                  </a:lnTo>
                  <a:lnTo>
                    <a:pt x="29" y="16"/>
                  </a:lnTo>
                  <a:lnTo>
                    <a:pt x="35" y="12"/>
                  </a:lnTo>
                  <a:lnTo>
                    <a:pt x="42" y="8"/>
                  </a:lnTo>
                  <a:lnTo>
                    <a:pt x="48" y="6"/>
                  </a:lnTo>
                  <a:lnTo>
                    <a:pt x="55" y="4"/>
                  </a:lnTo>
                  <a:lnTo>
                    <a:pt x="63" y="1"/>
                  </a:lnTo>
                  <a:lnTo>
                    <a:pt x="71" y="0"/>
                  </a:lnTo>
                  <a:lnTo>
                    <a:pt x="79" y="0"/>
                  </a:lnTo>
                </a:path>
              </a:pathLst>
            </a:custGeom>
            <a:noFill/>
            <a:ln w="3175">
              <a:solidFill>
                <a:srgbClr val="1F1A17"/>
              </a:solidFill>
              <a:round/>
              <a:headEnd/>
              <a:tailEnd/>
            </a:ln>
          </p:spPr>
          <p:txBody>
            <a:bodyPr/>
            <a:lstStyle/>
            <a:p>
              <a:endParaRPr lang="fr-FR" sz="1200"/>
            </a:p>
          </p:txBody>
        </p:sp>
        <p:sp>
          <p:nvSpPr>
            <p:cNvPr id="226" name="Freeform 25"/>
            <p:cNvSpPr>
              <a:spLocks/>
            </p:cNvSpPr>
            <p:nvPr/>
          </p:nvSpPr>
          <p:spPr bwMode="auto">
            <a:xfrm>
              <a:off x="1607764" y="5391154"/>
              <a:ext cx="191078" cy="93804"/>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2"/>
                  </a:lnTo>
                  <a:lnTo>
                    <a:pt x="305" y="5"/>
                  </a:lnTo>
                  <a:lnTo>
                    <a:pt x="308" y="9"/>
                  </a:lnTo>
                  <a:lnTo>
                    <a:pt x="310" y="15"/>
                  </a:lnTo>
                  <a:lnTo>
                    <a:pt x="310" y="141"/>
                  </a:lnTo>
                  <a:lnTo>
                    <a:pt x="308" y="146"/>
                  </a:lnTo>
                  <a:lnTo>
                    <a:pt x="305" y="151"/>
                  </a:lnTo>
                  <a:lnTo>
                    <a:pt x="303" y="153"/>
                  </a:lnTo>
                  <a:lnTo>
                    <a:pt x="301" y="154"/>
                  </a:lnTo>
                  <a:lnTo>
                    <a:pt x="298" y="155"/>
                  </a:lnTo>
                  <a:lnTo>
                    <a:pt x="295" y="155"/>
                  </a:lnTo>
                  <a:lnTo>
                    <a:pt x="15" y="155"/>
                  </a:lnTo>
                  <a:lnTo>
                    <a:pt x="12" y="155"/>
                  </a:lnTo>
                  <a:lnTo>
                    <a:pt x="9" y="154"/>
                  </a:lnTo>
                  <a:lnTo>
                    <a:pt x="7" y="153"/>
                  </a:lnTo>
                  <a:lnTo>
                    <a:pt x="4" y="151"/>
                  </a:lnTo>
                  <a:lnTo>
                    <a:pt x="3" y="149"/>
                  </a:lnTo>
                  <a:lnTo>
                    <a:pt x="1" y="146"/>
                  </a:lnTo>
                  <a:lnTo>
                    <a:pt x="1" y="143"/>
                  </a:lnTo>
                  <a:lnTo>
                    <a:pt x="0" y="141"/>
                  </a:lnTo>
                  <a:lnTo>
                    <a:pt x="0" y="15"/>
                  </a:lnTo>
                  <a:lnTo>
                    <a:pt x="1" y="13"/>
                  </a:lnTo>
                  <a:lnTo>
                    <a:pt x="1" y="9"/>
                  </a:lnTo>
                  <a:lnTo>
                    <a:pt x="3" y="7"/>
                  </a:lnTo>
                  <a:lnTo>
                    <a:pt x="4" y="5"/>
                  </a:lnTo>
                  <a:lnTo>
                    <a:pt x="9" y="2"/>
                  </a:lnTo>
                  <a:lnTo>
                    <a:pt x="15" y="0"/>
                  </a:lnTo>
                  <a:close/>
                </a:path>
              </a:pathLst>
            </a:custGeom>
            <a:solidFill>
              <a:srgbClr val="605D5C"/>
            </a:solidFill>
            <a:ln w="9525">
              <a:noFill/>
              <a:round/>
              <a:headEnd/>
              <a:tailEnd/>
            </a:ln>
          </p:spPr>
          <p:txBody>
            <a:bodyPr/>
            <a:lstStyle/>
            <a:p>
              <a:endParaRPr lang="fr-FR" sz="1200"/>
            </a:p>
          </p:txBody>
        </p:sp>
        <p:sp>
          <p:nvSpPr>
            <p:cNvPr id="227" name="Freeform 26"/>
            <p:cNvSpPr>
              <a:spLocks/>
            </p:cNvSpPr>
            <p:nvPr/>
          </p:nvSpPr>
          <p:spPr bwMode="auto">
            <a:xfrm>
              <a:off x="1607764" y="5391154"/>
              <a:ext cx="191078" cy="93804"/>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2"/>
                  </a:lnTo>
                  <a:lnTo>
                    <a:pt x="305" y="5"/>
                  </a:lnTo>
                  <a:lnTo>
                    <a:pt x="308" y="9"/>
                  </a:lnTo>
                  <a:lnTo>
                    <a:pt x="310" y="15"/>
                  </a:lnTo>
                  <a:lnTo>
                    <a:pt x="310" y="141"/>
                  </a:lnTo>
                  <a:lnTo>
                    <a:pt x="308" y="146"/>
                  </a:lnTo>
                  <a:lnTo>
                    <a:pt x="305" y="151"/>
                  </a:lnTo>
                  <a:lnTo>
                    <a:pt x="303" y="153"/>
                  </a:lnTo>
                  <a:lnTo>
                    <a:pt x="301" y="154"/>
                  </a:lnTo>
                  <a:lnTo>
                    <a:pt x="298" y="155"/>
                  </a:lnTo>
                  <a:lnTo>
                    <a:pt x="295" y="155"/>
                  </a:lnTo>
                  <a:lnTo>
                    <a:pt x="15" y="155"/>
                  </a:lnTo>
                  <a:lnTo>
                    <a:pt x="12" y="155"/>
                  </a:lnTo>
                  <a:lnTo>
                    <a:pt x="9" y="154"/>
                  </a:lnTo>
                  <a:lnTo>
                    <a:pt x="7" y="153"/>
                  </a:lnTo>
                  <a:lnTo>
                    <a:pt x="4" y="151"/>
                  </a:lnTo>
                  <a:lnTo>
                    <a:pt x="3" y="149"/>
                  </a:lnTo>
                  <a:lnTo>
                    <a:pt x="1" y="146"/>
                  </a:lnTo>
                  <a:lnTo>
                    <a:pt x="1" y="143"/>
                  </a:lnTo>
                  <a:lnTo>
                    <a:pt x="0" y="141"/>
                  </a:lnTo>
                  <a:lnTo>
                    <a:pt x="0" y="15"/>
                  </a:lnTo>
                  <a:lnTo>
                    <a:pt x="1" y="13"/>
                  </a:lnTo>
                  <a:lnTo>
                    <a:pt x="1" y="9"/>
                  </a:lnTo>
                  <a:lnTo>
                    <a:pt x="3" y="7"/>
                  </a:lnTo>
                  <a:lnTo>
                    <a:pt x="4" y="5"/>
                  </a:lnTo>
                  <a:lnTo>
                    <a:pt x="9" y="2"/>
                  </a:lnTo>
                  <a:lnTo>
                    <a:pt x="15" y="0"/>
                  </a:lnTo>
                </a:path>
              </a:pathLst>
            </a:custGeom>
            <a:noFill/>
            <a:ln w="3175">
              <a:solidFill>
                <a:srgbClr val="1F1A17"/>
              </a:solidFill>
              <a:round/>
              <a:headEnd/>
              <a:tailEnd/>
            </a:ln>
          </p:spPr>
          <p:txBody>
            <a:bodyPr/>
            <a:lstStyle/>
            <a:p>
              <a:endParaRPr lang="fr-FR" sz="1200"/>
            </a:p>
          </p:txBody>
        </p:sp>
        <p:sp>
          <p:nvSpPr>
            <p:cNvPr id="228" name="Freeform 27"/>
            <p:cNvSpPr>
              <a:spLocks/>
            </p:cNvSpPr>
            <p:nvPr/>
          </p:nvSpPr>
          <p:spPr bwMode="auto">
            <a:xfrm>
              <a:off x="1984708" y="5391154"/>
              <a:ext cx="189341" cy="93804"/>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2"/>
                  </a:lnTo>
                  <a:lnTo>
                    <a:pt x="304" y="5"/>
                  </a:lnTo>
                  <a:lnTo>
                    <a:pt x="307" y="9"/>
                  </a:lnTo>
                  <a:lnTo>
                    <a:pt x="309" y="15"/>
                  </a:lnTo>
                  <a:lnTo>
                    <a:pt x="309" y="141"/>
                  </a:lnTo>
                  <a:lnTo>
                    <a:pt x="307" y="146"/>
                  </a:lnTo>
                  <a:lnTo>
                    <a:pt x="304" y="151"/>
                  </a:lnTo>
                  <a:lnTo>
                    <a:pt x="303" y="153"/>
                  </a:lnTo>
                  <a:lnTo>
                    <a:pt x="300" y="154"/>
                  </a:lnTo>
                  <a:lnTo>
                    <a:pt x="297" y="155"/>
                  </a:lnTo>
                  <a:lnTo>
                    <a:pt x="294" y="155"/>
                  </a:lnTo>
                  <a:lnTo>
                    <a:pt x="15" y="155"/>
                  </a:lnTo>
                  <a:lnTo>
                    <a:pt x="11" y="155"/>
                  </a:lnTo>
                  <a:lnTo>
                    <a:pt x="9" y="154"/>
                  </a:lnTo>
                  <a:lnTo>
                    <a:pt x="6" y="153"/>
                  </a:lnTo>
                  <a:lnTo>
                    <a:pt x="5" y="151"/>
                  </a:lnTo>
                  <a:lnTo>
                    <a:pt x="2" y="149"/>
                  </a:lnTo>
                  <a:lnTo>
                    <a:pt x="1" y="146"/>
                  </a:lnTo>
                  <a:lnTo>
                    <a:pt x="0" y="143"/>
                  </a:lnTo>
                  <a:lnTo>
                    <a:pt x="0" y="141"/>
                  </a:lnTo>
                  <a:lnTo>
                    <a:pt x="0" y="15"/>
                  </a:lnTo>
                  <a:lnTo>
                    <a:pt x="0" y="13"/>
                  </a:lnTo>
                  <a:lnTo>
                    <a:pt x="1" y="9"/>
                  </a:lnTo>
                  <a:lnTo>
                    <a:pt x="2" y="7"/>
                  </a:lnTo>
                  <a:lnTo>
                    <a:pt x="5" y="5"/>
                  </a:lnTo>
                  <a:lnTo>
                    <a:pt x="9" y="2"/>
                  </a:lnTo>
                  <a:lnTo>
                    <a:pt x="15" y="0"/>
                  </a:lnTo>
                  <a:close/>
                </a:path>
              </a:pathLst>
            </a:custGeom>
            <a:solidFill>
              <a:srgbClr val="605D5C"/>
            </a:solidFill>
            <a:ln w="9525">
              <a:noFill/>
              <a:round/>
              <a:headEnd/>
              <a:tailEnd/>
            </a:ln>
          </p:spPr>
          <p:txBody>
            <a:bodyPr/>
            <a:lstStyle/>
            <a:p>
              <a:endParaRPr lang="fr-FR" sz="1200"/>
            </a:p>
          </p:txBody>
        </p:sp>
        <p:sp>
          <p:nvSpPr>
            <p:cNvPr id="229" name="Freeform 28"/>
            <p:cNvSpPr>
              <a:spLocks/>
            </p:cNvSpPr>
            <p:nvPr/>
          </p:nvSpPr>
          <p:spPr bwMode="auto">
            <a:xfrm>
              <a:off x="1984708" y="5391154"/>
              <a:ext cx="189341" cy="93804"/>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2"/>
                  </a:lnTo>
                  <a:lnTo>
                    <a:pt x="304" y="5"/>
                  </a:lnTo>
                  <a:lnTo>
                    <a:pt x="307" y="9"/>
                  </a:lnTo>
                  <a:lnTo>
                    <a:pt x="309" y="15"/>
                  </a:lnTo>
                  <a:lnTo>
                    <a:pt x="309" y="141"/>
                  </a:lnTo>
                  <a:lnTo>
                    <a:pt x="307" y="146"/>
                  </a:lnTo>
                  <a:lnTo>
                    <a:pt x="304" y="151"/>
                  </a:lnTo>
                  <a:lnTo>
                    <a:pt x="303" y="153"/>
                  </a:lnTo>
                  <a:lnTo>
                    <a:pt x="300" y="154"/>
                  </a:lnTo>
                  <a:lnTo>
                    <a:pt x="297" y="155"/>
                  </a:lnTo>
                  <a:lnTo>
                    <a:pt x="294" y="155"/>
                  </a:lnTo>
                  <a:lnTo>
                    <a:pt x="15" y="155"/>
                  </a:lnTo>
                  <a:lnTo>
                    <a:pt x="11" y="155"/>
                  </a:lnTo>
                  <a:lnTo>
                    <a:pt x="9" y="154"/>
                  </a:lnTo>
                  <a:lnTo>
                    <a:pt x="6" y="153"/>
                  </a:lnTo>
                  <a:lnTo>
                    <a:pt x="5" y="151"/>
                  </a:lnTo>
                  <a:lnTo>
                    <a:pt x="2" y="149"/>
                  </a:lnTo>
                  <a:lnTo>
                    <a:pt x="1" y="146"/>
                  </a:lnTo>
                  <a:lnTo>
                    <a:pt x="0" y="143"/>
                  </a:lnTo>
                  <a:lnTo>
                    <a:pt x="0" y="141"/>
                  </a:lnTo>
                  <a:lnTo>
                    <a:pt x="0" y="15"/>
                  </a:lnTo>
                  <a:lnTo>
                    <a:pt x="0" y="13"/>
                  </a:lnTo>
                  <a:lnTo>
                    <a:pt x="1" y="9"/>
                  </a:lnTo>
                  <a:lnTo>
                    <a:pt x="2" y="7"/>
                  </a:lnTo>
                  <a:lnTo>
                    <a:pt x="5" y="5"/>
                  </a:lnTo>
                  <a:lnTo>
                    <a:pt x="9" y="2"/>
                  </a:lnTo>
                  <a:lnTo>
                    <a:pt x="15" y="0"/>
                  </a:lnTo>
                </a:path>
              </a:pathLst>
            </a:custGeom>
            <a:noFill/>
            <a:ln w="3175">
              <a:solidFill>
                <a:srgbClr val="1F1A17"/>
              </a:solidFill>
              <a:round/>
              <a:headEnd/>
              <a:tailEnd/>
            </a:ln>
          </p:spPr>
          <p:txBody>
            <a:bodyPr/>
            <a:lstStyle/>
            <a:p>
              <a:endParaRPr lang="fr-FR" sz="1200"/>
            </a:p>
          </p:txBody>
        </p:sp>
        <p:sp>
          <p:nvSpPr>
            <p:cNvPr id="230" name="Freeform 29"/>
            <p:cNvSpPr>
              <a:spLocks/>
            </p:cNvSpPr>
            <p:nvPr/>
          </p:nvSpPr>
          <p:spPr bwMode="auto">
            <a:xfrm>
              <a:off x="1607764" y="5861913"/>
              <a:ext cx="191078" cy="92067"/>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1"/>
                  </a:lnTo>
                  <a:lnTo>
                    <a:pt x="305" y="4"/>
                  </a:lnTo>
                  <a:lnTo>
                    <a:pt x="308" y="9"/>
                  </a:lnTo>
                  <a:lnTo>
                    <a:pt x="310" y="14"/>
                  </a:lnTo>
                  <a:lnTo>
                    <a:pt x="310" y="140"/>
                  </a:lnTo>
                  <a:lnTo>
                    <a:pt x="308" y="146"/>
                  </a:lnTo>
                  <a:lnTo>
                    <a:pt x="305" y="150"/>
                  </a:lnTo>
                  <a:lnTo>
                    <a:pt x="303" y="152"/>
                  </a:lnTo>
                  <a:lnTo>
                    <a:pt x="301" y="153"/>
                  </a:lnTo>
                  <a:lnTo>
                    <a:pt x="298" y="155"/>
                  </a:lnTo>
                  <a:lnTo>
                    <a:pt x="295" y="155"/>
                  </a:lnTo>
                  <a:lnTo>
                    <a:pt x="15" y="155"/>
                  </a:lnTo>
                  <a:lnTo>
                    <a:pt x="12" y="155"/>
                  </a:lnTo>
                  <a:lnTo>
                    <a:pt x="9" y="153"/>
                  </a:lnTo>
                  <a:lnTo>
                    <a:pt x="7" y="152"/>
                  </a:lnTo>
                  <a:lnTo>
                    <a:pt x="4" y="150"/>
                  </a:lnTo>
                  <a:lnTo>
                    <a:pt x="3" y="148"/>
                  </a:lnTo>
                  <a:lnTo>
                    <a:pt x="1" y="146"/>
                  </a:lnTo>
                  <a:lnTo>
                    <a:pt x="1" y="143"/>
                  </a:lnTo>
                  <a:lnTo>
                    <a:pt x="0" y="140"/>
                  </a:lnTo>
                  <a:lnTo>
                    <a:pt x="0" y="14"/>
                  </a:lnTo>
                  <a:lnTo>
                    <a:pt x="1" y="12"/>
                  </a:lnTo>
                  <a:lnTo>
                    <a:pt x="1" y="9"/>
                  </a:lnTo>
                  <a:lnTo>
                    <a:pt x="3" y="6"/>
                  </a:lnTo>
                  <a:lnTo>
                    <a:pt x="4" y="4"/>
                  </a:lnTo>
                  <a:lnTo>
                    <a:pt x="9" y="1"/>
                  </a:lnTo>
                  <a:lnTo>
                    <a:pt x="15" y="0"/>
                  </a:lnTo>
                  <a:close/>
                </a:path>
              </a:pathLst>
            </a:custGeom>
            <a:solidFill>
              <a:srgbClr val="605D5C"/>
            </a:solidFill>
            <a:ln w="9525">
              <a:noFill/>
              <a:round/>
              <a:headEnd/>
              <a:tailEnd/>
            </a:ln>
          </p:spPr>
          <p:txBody>
            <a:bodyPr/>
            <a:lstStyle/>
            <a:p>
              <a:endParaRPr lang="fr-FR" sz="1200"/>
            </a:p>
          </p:txBody>
        </p:sp>
        <p:sp>
          <p:nvSpPr>
            <p:cNvPr id="231" name="Freeform 30"/>
            <p:cNvSpPr>
              <a:spLocks/>
            </p:cNvSpPr>
            <p:nvPr/>
          </p:nvSpPr>
          <p:spPr bwMode="auto">
            <a:xfrm>
              <a:off x="1607764" y="5861913"/>
              <a:ext cx="191078" cy="92067"/>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1"/>
                  </a:lnTo>
                  <a:lnTo>
                    <a:pt x="305" y="4"/>
                  </a:lnTo>
                  <a:lnTo>
                    <a:pt x="308" y="9"/>
                  </a:lnTo>
                  <a:lnTo>
                    <a:pt x="310" y="14"/>
                  </a:lnTo>
                  <a:lnTo>
                    <a:pt x="310" y="140"/>
                  </a:lnTo>
                  <a:lnTo>
                    <a:pt x="308" y="146"/>
                  </a:lnTo>
                  <a:lnTo>
                    <a:pt x="305" y="150"/>
                  </a:lnTo>
                  <a:lnTo>
                    <a:pt x="303" y="152"/>
                  </a:lnTo>
                  <a:lnTo>
                    <a:pt x="301" y="153"/>
                  </a:lnTo>
                  <a:lnTo>
                    <a:pt x="298" y="155"/>
                  </a:lnTo>
                  <a:lnTo>
                    <a:pt x="295" y="155"/>
                  </a:lnTo>
                  <a:lnTo>
                    <a:pt x="15" y="155"/>
                  </a:lnTo>
                  <a:lnTo>
                    <a:pt x="12" y="155"/>
                  </a:lnTo>
                  <a:lnTo>
                    <a:pt x="9" y="153"/>
                  </a:lnTo>
                  <a:lnTo>
                    <a:pt x="7" y="152"/>
                  </a:lnTo>
                  <a:lnTo>
                    <a:pt x="4" y="150"/>
                  </a:lnTo>
                  <a:lnTo>
                    <a:pt x="3" y="148"/>
                  </a:lnTo>
                  <a:lnTo>
                    <a:pt x="1" y="146"/>
                  </a:lnTo>
                  <a:lnTo>
                    <a:pt x="1" y="143"/>
                  </a:lnTo>
                  <a:lnTo>
                    <a:pt x="0" y="140"/>
                  </a:lnTo>
                  <a:lnTo>
                    <a:pt x="0" y="14"/>
                  </a:lnTo>
                  <a:lnTo>
                    <a:pt x="1" y="12"/>
                  </a:lnTo>
                  <a:lnTo>
                    <a:pt x="1" y="9"/>
                  </a:lnTo>
                  <a:lnTo>
                    <a:pt x="3" y="6"/>
                  </a:lnTo>
                  <a:lnTo>
                    <a:pt x="4" y="4"/>
                  </a:lnTo>
                  <a:lnTo>
                    <a:pt x="9" y="1"/>
                  </a:lnTo>
                  <a:lnTo>
                    <a:pt x="15" y="0"/>
                  </a:lnTo>
                </a:path>
              </a:pathLst>
            </a:custGeom>
            <a:noFill/>
            <a:ln w="3175">
              <a:solidFill>
                <a:srgbClr val="1F1A17"/>
              </a:solidFill>
              <a:round/>
              <a:headEnd/>
              <a:tailEnd/>
            </a:ln>
          </p:spPr>
          <p:txBody>
            <a:bodyPr/>
            <a:lstStyle/>
            <a:p>
              <a:endParaRPr lang="fr-FR" sz="1200"/>
            </a:p>
          </p:txBody>
        </p:sp>
        <p:sp>
          <p:nvSpPr>
            <p:cNvPr id="232" name="Freeform 31"/>
            <p:cNvSpPr>
              <a:spLocks/>
            </p:cNvSpPr>
            <p:nvPr/>
          </p:nvSpPr>
          <p:spPr bwMode="auto">
            <a:xfrm>
              <a:off x="1984708" y="5861913"/>
              <a:ext cx="189341" cy="92067"/>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1"/>
                  </a:lnTo>
                  <a:lnTo>
                    <a:pt x="304" y="4"/>
                  </a:lnTo>
                  <a:lnTo>
                    <a:pt x="307" y="9"/>
                  </a:lnTo>
                  <a:lnTo>
                    <a:pt x="309" y="14"/>
                  </a:lnTo>
                  <a:lnTo>
                    <a:pt x="309" y="140"/>
                  </a:lnTo>
                  <a:lnTo>
                    <a:pt x="307" y="146"/>
                  </a:lnTo>
                  <a:lnTo>
                    <a:pt x="304" y="150"/>
                  </a:lnTo>
                  <a:lnTo>
                    <a:pt x="303" y="152"/>
                  </a:lnTo>
                  <a:lnTo>
                    <a:pt x="300" y="153"/>
                  </a:lnTo>
                  <a:lnTo>
                    <a:pt x="297" y="155"/>
                  </a:lnTo>
                  <a:lnTo>
                    <a:pt x="294" y="155"/>
                  </a:lnTo>
                  <a:lnTo>
                    <a:pt x="15" y="155"/>
                  </a:lnTo>
                  <a:lnTo>
                    <a:pt x="11" y="155"/>
                  </a:lnTo>
                  <a:lnTo>
                    <a:pt x="9" y="153"/>
                  </a:lnTo>
                  <a:lnTo>
                    <a:pt x="6" y="152"/>
                  </a:lnTo>
                  <a:lnTo>
                    <a:pt x="5" y="150"/>
                  </a:lnTo>
                  <a:lnTo>
                    <a:pt x="2" y="148"/>
                  </a:lnTo>
                  <a:lnTo>
                    <a:pt x="1" y="146"/>
                  </a:lnTo>
                  <a:lnTo>
                    <a:pt x="0" y="143"/>
                  </a:lnTo>
                  <a:lnTo>
                    <a:pt x="0" y="140"/>
                  </a:lnTo>
                  <a:lnTo>
                    <a:pt x="0" y="14"/>
                  </a:lnTo>
                  <a:lnTo>
                    <a:pt x="0" y="12"/>
                  </a:lnTo>
                  <a:lnTo>
                    <a:pt x="1" y="9"/>
                  </a:lnTo>
                  <a:lnTo>
                    <a:pt x="2" y="6"/>
                  </a:lnTo>
                  <a:lnTo>
                    <a:pt x="5" y="4"/>
                  </a:lnTo>
                  <a:lnTo>
                    <a:pt x="9" y="1"/>
                  </a:lnTo>
                  <a:lnTo>
                    <a:pt x="15" y="0"/>
                  </a:lnTo>
                  <a:close/>
                </a:path>
              </a:pathLst>
            </a:custGeom>
            <a:solidFill>
              <a:srgbClr val="605D5C"/>
            </a:solidFill>
            <a:ln w="9525">
              <a:noFill/>
              <a:round/>
              <a:headEnd/>
              <a:tailEnd/>
            </a:ln>
          </p:spPr>
          <p:txBody>
            <a:bodyPr/>
            <a:lstStyle/>
            <a:p>
              <a:endParaRPr lang="fr-FR" sz="1200"/>
            </a:p>
          </p:txBody>
        </p:sp>
        <p:sp>
          <p:nvSpPr>
            <p:cNvPr id="233" name="Freeform 32"/>
            <p:cNvSpPr>
              <a:spLocks/>
            </p:cNvSpPr>
            <p:nvPr/>
          </p:nvSpPr>
          <p:spPr bwMode="auto">
            <a:xfrm>
              <a:off x="1984708" y="5861913"/>
              <a:ext cx="189341" cy="92067"/>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1"/>
                  </a:lnTo>
                  <a:lnTo>
                    <a:pt x="304" y="4"/>
                  </a:lnTo>
                  <a:lnTo>
                    <a:pt x="307" y="9"/>
                  </a:lnTo>
                  <a:lnTo>
                    <a:pt x="309" y="14"/>
                  </a:lnTo>
                  <a:lnTo>
                    <a:pt x="309" y="140"/>
                  </a:lnTo>
                  <a:lnTo>
                    <a:pt x="307" y="146"/>
                  </a:lnTo>
                  <a:lnTo>
                    <a:pt x="304" y="150"/>
                  </a:lnTo>
                  <a:lnTo>
                    <a:pt x="303" y="152"/>
                  </a:lnTo>
                  <a:lnTo>
                    <a:pt x="300" y="153"/>
                  </a:lnTo>
                  <a:lnTo>
                    <a:pt x="297" y="155"/>
                  </a:lnTo>
                  <a:lnTo>
                    <a:pt x="294" y="155"/>
                  </a:lnTo>
                  <a:lnTo>
                    <a:pt x="15" y="155"/>
                  </a:lnTo>
                  <a:lnTo>
                    <a:pt x="11" y="155"/>
                  </a:lnTo>
                  <a:lnTo>
                    <a:pt x="9" y="153"/>
                  </a:lnTo>
                  <a:lnTo>
                    <a:pt x="6" y="152"/>
                  </a:lnTo>
                  <a:lnTo>
                    <a:pt x="5" y="150"/>
                  </a:lnTo>
                  <a:lnTo>
                    <a:pt x="2" y="148"/>
                  </a:lnTo>
                  <a:lnTo>
                    <a:pt x="1" y="146"/>
                  </a:lnTo>
                  <a:lnTo>
                    <a:pt x="0" y="143"/>
                  </a:lnTo>
                  <a:lnTo>
                    <a:pt x="0" y="140"/>
                  </a:lnTo>
                  <a:lnTo>
                    <a:pt x="0" y="14"/>
                  </a:lnTo>
                  <a:lnTo>
                    <a:pt x="0" y="12"/>
                  </a:lnTo>
                  <a:lnTo>
                    <a:pt x="1" y="9"/>
                  </a:lnTo>
                  <a:lnTo>
                    <a:pt x="2" y="6"/>
                  </a:lnTo>
                  <a:lnTo>
                    <a:pt x="5" y="4"/>
                  </a:lnTo>
                  <a:lnTo>
                    <a:pt x="9" y="1"/>
                  </a:lnTo>
                  <a:lnTo>
                    <a:pt x="15" y="0"/>
                  </a:lnTo>
                </a:path>
              </a:pathLst>
            </a:custGeom>
            <a:noFill/>
            <a:ln w="3175">
              <a:solidFill>
                <a:srgbClr val="1F1A17"/>
              </a:solidFill>
              <a:round/>
              <a:headEnd/>
              <a:tailEnd/>
            </a:ln>
          </p:spPr>
          <p:txBody>
            <a:bodyPr/>
            <a:lstStyle/>
            <a:p>
              <a:endParaRPr lang="fr-FR" sz="1200"/>
            </a:p>
          </p:txBody>
        </p:sp>
        <p:sp>
          <p:nvSpPr>
            <p:cNvPr id="234" name="Rectangle 33"/>
            <p:cNvSpPr>
              <a:spLocks noChangeArrowheads="1"/>
            </p:cNvSpPr>
            <p:nvPr/>
          </p:nvSpPr>
          <p:spPr bwMode="auto">
            <a:xfrm>
              <a:off x="2266113" y="5544021"/>
              <a:ext cx="189341" cy="66010"/>
            </a:xfrm>
            <a:prstGeom prst="rect">
              <a:avLst/>
            </a:prstGeom>
            <a:solidFill>
              <a:srgbClr val="1F1A17"/>
            </a:solidFill>
            <a:ln w="9525">
              <a:noFill/>
              <a:miter lim="800000"/>
              <a:headEnd/>
              <a:tailEnd/>
            </a:ln>
          </p:spPr>
          <p:txBody>
            <a:bodyPr/>
            <a:lstStyle/>
            <a:p>
              <a:endParaRPr lang="fr-FR" sz="1200"/>
            </a:p>
          </p:txBody>
        </p:sp>
        <p:sp>
          <p:nvSpPr>
            <p:cNvPr id="235" name="Rectangle 34"/>
            <p:cNvSpPr>
              <a:spLocks noChangeArrowheads="1"/>
            </p:cNvSpPr>
            <p:nvPr/>
          </p:nvSpPr>
          <p:spPr bwMode="auto">
            <a:xfrm>
              <a:off x="2266113" y="5733366"/>
              <a:ext cx="189341" cy="66010"/>
            </a:xfrm>
            <a:prstGeom prst="rect">
              <a:avLst/>
            </a:prstGeom>
            <a:solidFill>
              <a:srgbClr val="1F1A17"/>
            </a:solidFill>
            <a:ln w="9525">
              <a:noFill/>
              <a:miter lim="800000"/>
              <a:headEnd/>
              <a:tailEnd/>
            </a:ln>
          </p:spPr>
          <p:txBody>
            <a:bodyPr/>
            <a:lstStyle/>
            <a:p>
              <a:endParaRPr lang="fr-FR" sz="1200"/>
            </a:p>
          </p:txBody>
        </p:sp>
        <p:sp>
          <p:nvSpPr>
            <p:cNvPr id="236" name="Rectangle 35"/>
            <p:cNvSpPr>
              <a:spLocks noChangeArrowheads="1"/>
            </p:cNvSpPr>
            <p:nvPr/>
          </p:nvSpPr>
          <p:spPr bwMode="auto">
            <a:xfrm>
              <a:off x="1614713" y="5511015"/>
              <a:ext cx="158" cy="635329"/>
            </a:xfrm>
            <a:prstGeom prst="rect">
              <a:avLst/>
            </a:prstGeom>
            <a:noFill/>
            <a:ln w="9525">
              <a:noFill/>
              <a:miter lim="800000"/>
              <a:headEnd/>
              <a:tailEnd/>
            </a:ln>
          </p:spPr>
          <p:txBody>
            <a:bodyPr wrap="none" lIns="0" tIns="0" rIns="0" bIns="0">
              <a:spAutoFit/>
            </a:bodyPr>
            <a:lstStyle/>
            <a:p>
              <a:endParaRPr lang="fr-CA" sz="2000" b="1" dirty="0"/>
            </a:p>
          </p:txBody>
        </p:sp>
      </p:grpSp>
      <p:sp>
        <p:nvSpPr>
          <p:cNvPr id="238" name="Rounded Rectangle 237"/>
          <p:cNvSpPr/>
          <p:nvPr/>
        </p:nvSpPr>
        <p:spPr>
          <a:xfrm>
            <a:off x="2139500" y="2343705"/>
            <a:ext cx="1890944" cy="126950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CA"/>
          </a:p>
        </p:txBody>
      </p:sp>
      <p:sp>
        <p:nvSpPr>
          <p:cNvPr id="239" name="Rectangle 238"/>
          <p:cNvSpPr/>
          <p:nvPr/>
        </p:nvSpPr>
        <p:spPr>
          <a:xfrm>
            <a:off x="2281544" y="2456820"/>
            <a:ext cx="1674362" cy="1014349"/>
          </a:xfrm>
          <a:prstGeom prst="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cxnSp>
        <p:nvCxnSpPr>
          <p:cNvPr id="240" name="Straight Connector 239"/>
          <p:cNvCxnSpPr/>
          <p:nvPr/>
        </p:nvCxnSpPr>
        <p:spPr>
          <a:xfrm rot="5400000">
            <a:off x="2715581" y="2839506"/>
            <a:ext cx="765372"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2281545" y="2942736"/>
            <a:ext cx="14680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3777361" y="2942736"/>
            <a:ext cx="178546"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9" name="Group 242"/>
          <p:cNvGrpSpPr/>
          <p:nvPr/>
        </p:nvGrpSpPr>
        <p:grpSpPr>
          <a:xfrm>
            <a:off x="2617803" y="2459622"/>
            <a:ext cx="178546" cy="485915"/>
            <a:chOff x="1855437" y="2281561"/>
            <a:chExt cx="399495" cy="1038688"/>
          </a:xfrm>
        </p:grpSpPr>
        <p:cxnSp>
          <p:nvCxnSpPr>
            <p:cNvPr id="244" name="Straight Connector 243"/>
            <p:cNvCxnSpPr/>
            <p:nvPr/>
          </p:nvCxnSpPr>
          <p:spPr>
            <a:xfrm>
              <a:off x="1855437" y="3320249"/>
              <a:ext cx="39949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45" name="Straight Connector 244"/>
            <p:cNvCxnSpPr/>
            <p:nvPr/>
          </p:nvCxnSpPr>
          <p:spPr>
            <a:xfrm rot="5400000">
              <a:off x="1553592" y="2796466"/>
              <a:ext cx="1029810"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246" name="Straight Connector 245"/>
          <p:cNvCxnSpPr/>
          <p:nvPr/>
        </p:nvCxnSpPr>
        <p:spPr>
          <a:xfrm>
            <a:off x="3029453" y="2942736"/>
            <a:ext cx="14680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0" name="Group 246"/>
          <p:cNvGrpSpPr/>
          <p:nvPr/>
        </p:nvGrpSpPr>
        <p:grpSpPr>
          <a:xfrm>
            <a:off x="3408867" y="2456820"/>
            <a:ext cx="178546" cy="485915"/>
            <a:chOff x="3471177" y="2281561"/>
            <a:chExt cx="399495" cy="1038688"/>
          </a:xfrm>
        </p:grpSpPr>
        <p:cxnSp>
          <p:nvCxnSpPr>
            <p:cNvPr id="248" name="Straight Connector 247"/>
            <p:cNvCxnSpPr/>
            <p:nvPr/>
          </p:nvCxnSpPr>
          <p:spPr>
            <a:xfrm>
              <a:off x="3471177" y="3320249"/>
              <a:ext cx="39949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rot="5400000">
              <a:off x="3142695" y="2796466"/>
              <a:ext cx="1029810"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250" name="Oval 249"/>
          <p:cNvSpPr/>
          <p:nvPr/>
        </p:nvSpPr>
        <p:spPr>
          <a:xfrm>
            <a:off x="3514727" y="2459259"/>
            <a:ext cx="221713" cy="221713"/>
          </a:xfrm>
          <a:prstGeom prst="ellipse">
            <a:avLst/>
          </a:prstGeom>
          <a:solidFill>
            <a:srgbClr val="00B0F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sp>
        <p:nvSpPr>
          <p:cNvPr id="251" name="Oval 250"/>
          <p:cNvSpPr/>
          <p:nvPr/>
        </p:nvSpPr>
        <p:spPr>
          <a:xfrm>
            <a:off x="3083271" y="2467175"/>
            <a:ext cx="221713" cy="221713"/>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sp>
        <p:nvSpPr>
          <p:cNvPr id="252" name="Oval 251"/>
          <p:cNvSpPr/>
          <p:nvPr/>
        </p:nvSpPr>
        <p:spPr>
          <a:xfrm>
            <a:off x="2299527" y="2471134"/>
            <a:ext cx="221713" cy="221713"/>
          </a:xfrm>
          <a:prstGeom prst="ellipse">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grpSp>
        <p:nvGrpSpPr>
          <p:cNvPr id="11" name="Group 252"/>
          <p:cNvGrpSpPr/>
          <p:nvPr/>
        </p:nvGrpSpPr>
        <p:grpSpPr>
          <a:xfrm rot="16200000">
            <a:off x="2760938" y="2698428"/>
            <a:ext cx="272719" cy="257838"/>
            <a:chOff x="1513962" y="5391154"/>
            <a:chExt cx="941492" cy="755190"/>
          </a:xfrm>
        </p:grpSpPr>
        <p:sp>
          <p:nvSpPr>
            <p:cNvPr id="254" name="Freeform 23"/>
            <p:cNvSpPr>
              <a:spLocks/>
            </p:cNvSpPr>
            <p:nvPr/>
          </p:nvSpPr>
          <p:spPr bwMode="auto">
            <a:xfrm>
              <a:off x="1513962" y="5484959"/>
              <a:ext cx="752152" cy="376954"/>
            </a:xfrm>
            <a:custGeom>
              <a:avLst/>
              <a:gdLst>
                <a:gd name="T0" fmla="*/ 18 w 1237"/>
                <a:gd name="T1" fmla="*/ 0 h 619"/>
                <a:gd name="T2" fmla="*/ 18 w 1237"/>
                <a:gd name="T3" fmla="*/ 0 h 619"/>
                <a:gd name="T4" fmla="*/ 18 w 1237"/>
                <a:gd name="T5" fmla="*/ 0 h 619"/>
                <a:gd name="T6" fmla="*/ 18 w 1237"/>
                <a:gd name="T7" fmla="*/ 0 h 619"/>
                <a:gd name="T8" fmla="*/ 18 w 1237"/>
                <a:gd name="T9" fmla="*/ 0 h 619"/>
                <a:gd name="T10" fmla="*/ 19 w 1237"/>
                <a:gd name="T11" fmla="*/ 0 h 619"/>
                <a:gd name="T12" fmla="*/ 19 w 1237"/>
                <a:gd name="T13" fmla="*/ 1 h 619"/>
                <a:gd name="T14" fmla="*/ 19 w 1237"/>
                <a:gd name="T15" fmla="*/ 1 h 619"/>
                <a:gd name="T16" fmla="*/ 19 w 1237"/>
                <a:gd name="T17" fmla="*/ 1 h 619"/>
                <a:gd name="T18" fmla="*/ 19 w 1237"/>
                <a:gd name="T19" fmla="*/ 8 h 619"/>
                <a:gd name="T20" fmla="*/ 19 w 1237"/>
                <a:gd name="T21" fmla="*/ 9 h 619"/>
                <a:gd name="T22" fmla="*/ 19 w 1237"/>
                <a:gd name="T23" fmla="*/ 9 h 619"/>
                <a:gd name="T24" fmla="*/ 18 w 1237"/>
                <a:gd name="T25" fmla="*/ 9 h 619"/>
                <a:gd name="T26" fmla="*/ 18 w 1237"/>
                <a:gd name="T27" fmla="*/ 9 h 619"/>
                <a:gd name="T28" fmla="*/ 18 w 1237"/>
                <a:gd name="T29" fmla="*/ 9 h 619"/>
                <a:gd name="T30" fmla="*/ 18 w 1237"/>
                <a:gd name="T31" fmla="*/ 9 h 619"/>
                <a:gd name="T32" fmla="*/ 18 w 1237"/>
                <a:gd name="T33" fmla="*/ 9 h 619"/>
                <a:gd name="T34" fmla="*/ 1 w 1237"/>
                <a:gd name="T35" fmla="*/ 9 h 619"/>
                <a:gd name="T36" fmla="*/ 1 w 1237"/>
                <a:gd name="T37" fmla="*/ 9 h 619"/>
                <a:gd name="T38" fmla="*/ 1 w 1237"/>
                <a:gd name="T39" fmla="*/ 9 h 619"/>
                <a:gd name="T40" fmla="*/ 0 w 1237"/>
                <a:gd name="T41" fmla="*/ 9 h 619"/>
                <a:gd name="T42" fmla="*/ 0 w 1237"/>
                <a:gd name="T43" fmla="*/ 9 h 619"/>
                <a:gd name="T44" fmla="*/ 0 w 1237"/>
                <a:gd name="T45" fmla="*/ 9 h 619"/>
                <a:gd name="T46" fmla="*/ 0 w 1237"/>
                <a:gd name="T47" fmla="*/ 9 h 619"/>
                <a:gd name="T48" fmla="*/ 0 w 1237"/>
                <a:gd name="T49" fmla="*/ 8 h 619"/>
                <a:gd name="T50" fmla="*/ 0 w 1237"/>
                <a:gd name="T51" fmla="*/ 8 h 619"/>
                <a:gd name="T52" fmla="*/ 0 w 1237"/>
                <a:gd name="T53" fmla="*/ 1 h 619"/>
                <a:gd name="T54" fmla="*/ 0 w 1237"/>
                <a:gd name="T55" fmla="*/ 1 h 619"/>
                <a:gd name="T56" fmla="*/ 0 w 1237"/>
                <a:gd name="T57" fmla="*/ 1 h 619"/>
                <a:gd name="T58" fmla="*/ 0 w 1237"/>
                <a:gd name="T59" fmla="*/ 0 h 619"/>
                <a:gd name="T60" fmla="*/ 0 w 1237"/>
                <a:gd name="T61" fmla="*/ 0 h 619"/>
                <a:gd name="T62" fmla="*/ 1 w 1237"/>
                <a:gd name="T63" fmla="*/ 0 h 619"/>
                <a:gd name="T64" fmla="*/ 1 w 1237"/>
                <a:gd name="T65" fmla="*/ 0 h 619"/>
                <a:gd name="T66" fmla="*/ 1 w 1237"/>
                <a:gd name="T67" fmla="*/ 0 h 6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37"/>
                <a:gd name="T103" fmla="*/ 0 h 619"/>
                <a:gd name="T104" fmla="*/ 1237 w 1237"/>
                <a:gd name="T105" fmla="*/ 619 h 61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37" h="619">
                  <a:moveTo>
                    <a:pt x="79" y="0"/>
                  </a:moveTo>
                  <a:lnTo>
                    <a:pt x="1160" y="0"/>
                  </a:lnTo>
                  <a:lnTo>
                    <a:pt x="1168" y="0"/>
                  </a:lnTo>
                  <a:lnTo>
                    <a:pt x="1176" y="1"/>
                  </a:lnTo>
                  <a:lnTo>
                    <a:pt x="1182" y="4"/>
                  </a:lnTo>
                  <a:lnTo>
                    <a:pt x="1190" y="6"/>
                  </a:lnTo>
                  <a:lnTo>
                    <a:pt x="1197" y="8"/>
                  </a:lnTo>
                  <a:lnTo>
                    <a:pt x="1204" y="12"/>
                  </a:lnTo>
                  <a:lnTo>
                    <a:pt x="1209" y="16"/>
                  </a:lnTo>
                  <a:lnTo>
                    <a:pt x="1215" y="20"/>
                  </a:lnTo>
                  <a:lnTo>
                    <a:pt x="1219" y="25"/>
                  </a:lnTo>
                  <a:lnTo>
                    <a:pt x="1224" y="31"/>
                  </a:lnTo>
                  <a:lnTo>
                    <a:pt x="1228" y="36"/>
                  </a:lnTo>
                  <a:lnTo>
                    <a:pt x="1232" y="42"/>
                  </a:lnTo>
                  <a:lnTo>
                    <a:pt x="1234" y="49"/>
                  </a:lnTo>
                  <a:lnTo>
                    <a:pt x="1236" y="54"/>
                  </a:lnTo>
                  <a:lnTo>
                    <a:pt x="1237" y="61"/>
                  </a:lnTo>
                  <a:lnTo>
                    <a:pt x="1237" y="69"/>
                  </a:lnTo>
                  <a:lnTo>
                    <a:pt x="1237" y="551"/>
                  </a:lnTo>
                  <a:lnTo>
                    <a:pt x="1237" y="558"/>
                  </a:lnTo>
                  <a:lnTo>
                    <a:pt x="1236" y="565"/>
                  </a:lnTo>
                  <a:lnTo>
                    <a:pt x="1234" y="572"/>
                  </a:lnTo>
                  <a:lnTo>
                    <a:pt x="1232" y="577"/>
                  </a:lnTo>
                  <a:lnTo>
                    <a:pt x="1228" y="583"/>
                  </a:lnTo>
                  <a:lnTo>
                    <a:pt x="1224" y="588"/>
                  </a:lnTo>
                  <a:lnTo>
                    <a:pt x="1219" y="594"/>
                  </a:lnTo>
                  <a:lnTo>
                    <a:pt x="1215" y="599"/>
                  </a:lnTo>
                  <a:lnTo>
                    <a:pt x="1209" y="603"/>
                  </a:lnTo>
                  <a:lnTo>
                    <a:pt x="1204" y="608"/>
                  </a:lnTo>
                  <a:lnTo>
                    <a:pt x="1197" y="611"/>
                  </a:lnTo>
                  <a:lnTo>
                    <a:pt x="1190" y="613"/>
                  </a:lnTo>
                  <a:lnTo>
                    <a:pt x="1182" y="616"/>
                  </a:lnTo>
                  <a:lnTo>
                    <a:pt x="1176" y="618"/>
                  </a:lnTo>
                  <a:lnTo>
                    <a:pt x="1168" y="619"/>
                  </a:lnTo>
                  <a:lnTo>
                    <a:pt x="1160" y="619"/>
                  </a:lnTo>
                  <a:lnTo>
                    <a:pt x="79" y="619"/>
                  </a:lnTo>
                  <a:lnTo>
                    <a:pt x="71" y="619"/>
                  </a:lnTo>
                  <a:lnTo>
                    <a:pt x="63" y="618"/>
                  </a:lnTo>
                  <a:lnTo>
                    <a:pt x="55" y="616"/>
                  </a:lnTo>
                  <a:lnTo>
                    <a:pt x="48" y="613"/>
                  </a:lnTo>
                  <a:lnTo>
                    <a:pt x="42" y="611"/>
                  </a:lnTo>
                  <a:lnTo>
                    <a:pt x="35" y="608"/>
                  </a:lnTo>
                  <a:lnTo>
                    <a:pt x="29" y="603"/>
                  </a:lnTo>
                  <a:lnTo>
                    <a:pt x="24" y="599"/>
                  </a:lnTo>
                  <a:lnTo>
                    <a:pt x="18" y="594"/>
                  </a:lnTo>
                  <a:lnTo>
                    <a:pt x="14" y="588"/>
                  </a:lnTo>
                  <a:lnTo>
                    <a:pt x="10" y="583"/>
                  </a:lnTo>
                  <a:lnTo>
                    <a:pt x="7" y="577"/>
                  </a:lnTo>
                  <a:lnTo>
                    <a:pt x="5" y="572"/>
                  </a:lnTo>
                  <a:lnTo>
                    <a:pt x="2" y="565"/>
                  </a:lnTo>
                  <a:lnTo>
                    <a:pt x="1" y="558"/>
                  </a:lnTo>
                  <a:lnTo>
                    <a:pt x="0" y="551"/>
                  </a:lnTo>
                  <a:lnTo>
                    <a:pt x="0" y="69"/>
                  </a:lnTo>
                  <a:lnTo>
                    <a:pt x="1" y="61"/>
                  </a:lnTo>
                  <a:lnTo>
                    <a:pt x="2" y="54"/>
                  </a:lnTo>
                  <a:lnTo>
                    <a:pt x="5" y="49"/>
                  </a:lnTo>
                  <a:lnTo>
                    <a:pt x="7" y="42"/>
                  </a:lnTo>
                  <a:lnTo>
                    <a:pt x="10" y="36"/>
                  </a:lnTo>
                  <a:lnTo>
                    <a:pt x="14" y="31"/>
                  </a:lnTo>
                  <a:lnTo>
                    <a:pt x="18" y="25"/>
                  </a:lnTo>
                  <a:lnTo>
                    <a:pt x="24" y="20"/>
                  </a:lnTo>
                  <a:lnTo>
                    <a:pt x="29" y="16"/>
                  </a:lnTo>
                  <a:lnTo>
                    <a:pt x="35" y="12"/>
                  </a:lnTo>
                  <a:lnTo>
                    <a:pt x="42" y="8"/>
                  </a:lnTo>
                  <a:lnTo>
                    <a:pt x="48" y="6"/>
                  </a:lnTo>
                  <a:lnTo>
                    <a:pt x="55" y="4"/>
                  </a:lnTo>
                  <a:lnTo>
                    <a:pt x="63" y="1"/>
                  </a:lnTo>
                  <a:lnTo>
                    <a:pt x="71" y="0"/>
                  </a:lnTo>
                  <a:lnTo>
                    <a:pt x="79" y="0"/>
                  </a:lnTo>
                  <a:close/>
                </a:path>
              </a:pathLst>
            </a:custGeom>
            <a:solidFill>
              <a:srgbClr val="C2C1C1"/>
            </a:solidFill>
            <a:ln w="9525">
              <a:noFill/>
              <a:round/>
              <a:headEnd/>
              <a:tailEnd/>
            </a:ln>
          </p:spPr>
          <p:txBody>
            <a:bodyPr/>
            <a:lstStyle/>
            <a:p>
              <a:endParaRPr lang="fr-FR" sz="1200"/>
            </a:p>
          </p:txBody>
        </p:sp>
        <p:sp>
          <p:nvSpPr>
            <p:cNvPr id="255" name="Freeform 24"/>
            <p:cNvSpPr>
              <a:spLocks/>
            </p:cNvSpPr>
            <p:nvPr/>
          </p:nvSpPr>
          <p:spPr bwMode="auto">
            <a:xfrm>
              <a:off x="1513962" y="5484959"/>
              <a:ext cx="752152" cy="376954"/>
            </a:xfrm>
            <a:custGeom>
              <a:avLst/>
              <a:gdLst>
                <a:gd name="T0" fmla="*/ 18 w 1237"/>
                <a:gd name="T1" fmla="*/ 0 h 619"/>
                <a:gd name="T2" fmla="*/ 18 w 1237"/>
                <a:gd name="T3" fmla="*/ 0 h 619"/>
                <a:gd name="T4" fmla="*/ 18 w 1237"/>
                <a:gd name="T5" fmla="*/ 0 h 619"/>
                <a:gd name="T6" fmla="*/ 18 w 1237"/>
                <a:gd name="T7" fmla="*/ 0 h 619"/>
                <a:gd name="T8" fmla="*/ 18 w 1237"/>
                <a:gd name="T9" fmla="*/ 0 h 619"/>
                <a:gd name="T10" fmla="*/ 19 w 1237"/>
                <a:gd name="T11" fmla="*/ 0 h 619"/>
                <a:gd name="T12" fmla="*/ 19 w 1237"/>
                <a:gd name="T13" fmla="*/ 1 h 619"/>
                <a:gd name="T14" fmla="*/ 19 w 1237"/>
                <a:gd name="T15" fmla="*/ 1 h 619"/>
                <a:gd name="T16" fmla="*/ 19 w 1237"/>
                <a:gd name="T17" fmla="*/ 1 h 619"/>
                <a:gd name="T18" fmla="*/ 19 w 1237"/>
                <a:gd name="T19" fmla="*/ 8 h 619"/>
                <a:gd name="T20" fmla="*/ 19 w 1237"/>
                <a:gd name="T21" fmla="*/ 9 h 619"/>
                <a:gd name="T22" fmla="*/ 19 w 1237"/>
                <a:gd name="T23" fmla="*/ 9 h 619"/>
                <a:gd name="T24" fmla="*/ 18 w 1237"/>
                <a:gd name="T25" fmla="*/ 9 h 619"/>
                <a:gd name="T26" fmla="*/ 18 w 1237"/>
                <a:gd name="T27" fmla="*/ 9 h 619"/>
                <a:gd name="T28" fmla="*/ 18 w 1237"/>
                <a:gd name="T29" fmla="*/ 9 h 619"/>
                <a:gd name="T30" fmla="*/ 18 w 1237"/>
                <a:gd name="T31" fmla="*/ 9 h 619"/>
                <a:gd name="T32" fmla="*/ 18 w 1237"/>
                <a:gd name="T33" fmla="*/ 9 h 619"/>
                <a:gd name="T34" fmla="*/ 1 w 1237"/>
                <a:gd name="T35" fmla="*/ 9 h 619"/>
                <a:gd name="T36" fmla="*/ 1 w 1237"/>
                <a:gd name="T37" fmla="*/ 9 h 619"/>
                <a:gd name="T38" fmla="*/ 1 w 1237"/>
                <a:gd name="T39" fmla="*/ 9 h 619"/>
                <a:gd name="T40" fmla="*/ 0 w 1237"/>
                <a:gd name="T41" fmla="*/ 9 h 619"/>
                <a:gd name="T42" fmla="*/ 0 w 1237"/>
                <a:gd name="T43" fmla="*/ 9 h 619"/>
                <a:gd name="T44" fmla="*/ 0 w 1237"/>
                <a:gd name="T45" fmla="*/ 9 h 619"/>
                <a:gd name="T46" fmla="*/ 0 w 1237"/>
                <a:gd name="T47" fmla="*/ 9 h 619"/>
                <a:gd name="T48" fmla="*/ 0 w 1237"/>
                <a:gd name="T49" fmla="*/ 8 h 619"/>
                <a:gd name="T50" fmla="*/ 0 w 1237"/>
                <a:gd name="T51" fmla="*/ 8 h 619"/>
                <a:gd name="T52" fmla="*/ 0 w 1237"/>
                <a:gd name="T53" fmla="*/ 1 h 619"/>
                <a:gd name="T54" fmla="*/ 0 w 1237"/>
                <a:gd name="T55" fmla="*/ 1 h 619"/>
                <a:gd name="T56" fmla="*/ 0 w 1237"/>
                <a:gd name="T57" fmla="*/ 1 h 619"/>
                <a:gd name="T58" fmla="*/ 0 w 1237"/>
                <a:gd name="T59" fmla="*/ 0 h 619"/>
                <a:gd name="T60" fmla="*/ 0 w 1237"/>
                <a:gd name="T61" fmla="*/ 0 h 619"/>
                <a:gd name="T62" fmla="*/ 1 w 1237"/>
                <a:gd name="T63" fmla="*/ 0 h 619"/>
                <a:gd name="T64" fmla="*/ 1 w 1237"/>
                <a:gd name="T65" fmla="*/ 0 h 619"/>
                <a:gd name="T66" fmla="*/ 1 w 1237"/>
                <a:gd name="T67" fmla="*/ 0 h 6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37"/>
                <a:gd name="T103" fmla="*/ 0 h 619"/>
                <a:gd name="T104" fmla="*/ 1237 w 1237"/>
                <a:gd name="T105" fmla="*/ 619 h 61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37" h="619">
                  <a:moveTo>
                    <a:pt x="79" y="0"/>
                  </a:moveTo>
                  <a:lnTo>
                    <a:pt x="1160" y="0"/>
                  </a:lnTo>
                  <a:lnTo>
                    <a:pt x="1168" y="0"/>
                  </a:lnTo>
                  <a:lnTo>
                    <a:pt x="1176" y="1"/>
                  </a:lnTo>
                  <a:lnTo>
                    <a:pt x="1182" y="4"/>
                  </a:lnTo>
                  <a:lnTo>
                    <a:pt x="1190" y="6"/>
                  </a:lnTo>
                  <a:lnTo>
                    <a:pt x="1197" y="8"/>
                  </a:lnTo>
                  <a:lnTo>
                    <a:pt x="1204" y="12"/>
                  </a:lnTo>
                  <a:lnTo>
                    <a:pt x="1209" y="16"/>
                  </a:lnTo>
                  <a:lnTo>
                    <a:pt x="1215" y="20"/>
                  </a:lnTo>
                  <a:lnTo>
                    <a:pt x="1219" y="25"/>
                  </a:lnTo>
                  <a:lnTo>
                    <a:pt x="1224" y="31"/>
                  </a:lnTo>
                  <a:lnTo>
                    <a:pt x="1228" y="36"/>
                  </a:lnTo>
                  <a:lnTo>
                    <a:pt x="1232" y="42"/>
                  </a:lnTo>
                  <a:lnTo>
                    <a:pt x="1234" y="49"/>
                  </a:lnTo>
                  <a:lnTo>
                    <a:pt x="1236" y="54"/>
                  </a:lnTo>
                  <a:lnTo>
                    <a:pt x="1237" y="61"/>
                  </a:lnTo>
                  <a:lnTo>
                    <a:pt x="1237" y="69"/>
                  </a:lnTo>
                  <a:lnTo>
                    <a:pt x="1237" y="551"/>
                  </a:lnTo>
                  <a:lnTo>
                    <a:pt x="1237" y="558"/>
                  </a:lnTo>
                  <a:lnTo>
                    <a:pt x="1236" y="565"/>
                  </a:lnTo>
                  <a:lnTo>
                    <a:pt x="1234" y="572"/>
                  </a:lnTo>
                  <a:lnTo>
                    <a:pt x="1232" y="577"/>
                  </a:lnTo>
                  <a:lnTo>
                    <a:pt x="1228" y="583"/>
                  </a:lnTo>
                  <a:lnTo>
                    <a:pt x="1224" y="588"/>
                  </a:lnTo>
                  <a:lnTo>
                    <a:pt x="1219" y="594"/>
                  </a:lnTo>
                  <a:lnTo>
                    <a:pt x="1215" y="599"/>
                  </a:lnTo>
                  <a:lnTo>
                    <a:pt x="1209" y="603"/>
                  </a:lnTo>
                  <a:lnTo>
                    <a:pt x="1204" y="608"/>
                  </a:lnTo>
                  <a:lnTo>
                    <a:pt x="1197" y="611"/>
                  </a:lnTo>
                  <a:lnTo>
                    <a:pt x="1190" y="613"/>
                  </a:lnTo>
                  <a:lnTo>
                    <a:pt x="1182" y="616"/>
                  </a:lnTo>
                  <a:lnTo>
                    <a:pt x="1176" y="618"/>
                  </a:lnTo>
                  <a:lnTo>
                    <a:pt x="1168" y="619"/>
                  </a:lnTo>
                  <a:lnTo>
                    <a:pt x="1160" y="619"/>
                  </a:lnTo>
                  <a:lnTo>
                    <a:pt x="79" y="619"/>
                  </a:lnTo>
                  <a:lnTo>
                    <a:pt x="71" y="619"/>
                  </a:lnTo>
                  <a:lnTo>
                    <a:pt x="63" y="618"/>
                  </a:lnTo>
                  <a:lnTo>
                    <a:pt x="55" y="616"/>
                  </a:lnTo>
                  <a:lnTo>
                    <a:pt x="48" y="613"/>
                  </a:lnTo>
                  <a:lnTo>
                    <a:pt x="42" y="611"/>
                  </a:lnTo>
                  <a:lnTo>
                    <a:pt x="35" y="608"/>
                  </a:lnTo>
                  <a:lnTo>
                    <a:pt x="29" y="603"/>
                  </a:lnTo>
                  <a:lnTo>
                    <a:pt x="24" y="599"/>
                  </a:lnTo>
                  <a:lnTo>
                    <a:pt x="18" y="594"/>
                  </a:lnTo>
                  <a:lnTo>
                    <a:pt x="14" y="588"/>
                  </a:lnTo>
                  <a:lnTo>
                    <a:pt x="10" y="583"/>
                  </a:lnTo>
                  <a:lnTo>
                    <a:pt x="7" y="577"/>
                  </a:lnTo>
                  <a:lnTo>
                    <a:pt x="5" y="572"/>
                  </a:lnTo>
                  <a:lnTo>
                    <a:pt x="2" y="565"/>
                  </a:lnTo>
                  <a:lnTo>
                    <a:pt x="1" y="558"/>
                  </a:lnTo>
                  <a:lnTo>
                    <a:pt x="0" y="551"/>
                  </a:lnTo>
                  <a:lnTo>
                    <a:pt x="0" y="69"/>
                  </a:lnTo>
                  <a:lnTo>
                    <a:pt x="1" y="61"/>
                  </a:lnTo>
                  <a:lnTo>
                    <a:pt x="2" y="54"/>
                  </a:lnTo>
                  <a:lnTo>
                    <a:pt x="5" y="49"/>
                  </a:lnTo>
                  <a:lnTo>
                    <a:pt x="7" y="42"/>
                  </a:lnTo>
                  <a:lnTo>
                    <a:pt x="10" y="36"/>
                  </a:lnTo>
                  <a:lnTo>
                    <a:pt x="14" y="31"/>
                  </a:lnTo>
                  <a:lnTo>
                    <a:pt x="18" y="25"/>
                  </a:lnTo>
                  <a:lnTo>
                    <a:pt x="24" y="20"/>
                  </a:lnTo>
                  <a:lnTo>
                    <a:pt x="29" y="16"/>
                  </a:lnTo>
                  <a:lnTo>
                    <a:pt x="35" y="12"/>
                  </a:lnTo>
                  <a:lnTo>
                    <a:pt x="42" y="8"/>
                  </a:lnTo>
                  <a:lnTo>
                    <a:pt x="48" y="6"/>
                  </a:lnTo>
                  <a:lnTo>
                    <a:pt x="55" y="4"/>
                  </a:lnTo>
                  <a:lnTo>
                    <a:pt x="63" y="1"/>
                  </a:lnTo>
                  <a:lnTo>
                    <a:pt x="71" y="0"/>
                  </a:lnTo>
                  <a:lnTo>
                    <a:pt x="79" y="0"/>
                  </a:lnTo>
                </a:path>
              </a:pathLst>
            </a:custGeom>
            <a:noFill/>
            <a:ln w="3175">
              <a:solidFill>
                <a:srgbClr val="1F1A17"/>
              </a:solidFill>
              <a:round/>
              <a:headEnd/>
              <a:tailEnd/>
            </a:ln>
          </p:spPr>
          <p:txBody>
            <a:bodyPr/>
            <a:lstStyle/>
            <a:p>
              <a:endParaRPr lang="fr-FR" sz="1200"/>
            </a:p>
          </p:txBody>
        </p:sp>
        <p:sp>
          <p:nvSpPr>
            <p:cNvPr id="256" name="Freeform 25"/>
            <p:cNvSpPr>
              <a:spLocks/>
            </p:cNvSpPr>
            <p:nvPr/>
          </p:nvSpPr>
          <p:spPr bwMode="auto">
            <a:xfrm>
              <a:off x="1607764" y="5391154"/>
              <a:ext cx="191078" cy="93804"/>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2"/>
                  </a:lnTo>
                  <a:lnTo>
                    <a:pt x="305" y="5"/>
                  </a:lnTo>
                  <a:lnTo>
                    <a:pt x="308" y="9"/>
                  </a:lnTo>
                  <a:lnTo>
                    <a:pt x="310" y="15"/>
                  </a:lnTo>
                  <a:lnTo>
                    <a:pt x="310" y="141"/>
                  </a:lnTo>
                  <a:lnTo>
                    <a:pt x="308" y="146"/>
                  </a:lnTo>
                  <a:lnTo>
                    <a:pt x="305" y="151"/>
                  </a:lnTo>
                  <a:lnTo>
                    <a:pt x="303" y="153"/>
                  </a:lnTo>
                  <a:lnTo>
                    <a:pt x="301" y="154"/>
                  </a:lnTo>
                  <a:lnTo>
                    <a:pt x="298" y="155"/>
                  </a:lnTo>
                  <a:lnTo>
                    <a:pt x="295" y="155"/>
                  </a:lnTo>
                  <a:lnTo>
                    <a:pt x="15" y="155"/>
                  </a:lnTo>
                  <a:lnTo>
                    <a:pt x="12" y="155"/>
                  </a:lnTo>
                  <a:lnTo>
                    <a:pt x="9" y="154"/>
                  </a:lnTo>
                  <a:lnTo>
                    <a:pt x="7" y="153"/>
                  </a:lnTo>
                  <a:lnTo>
                    <a:pt x="4" y="151"/>
                  </a:lnTo>
                  <a:lnTo>
                    <a:pt x="3" y="149"/>
                  </a:lnTo>
                  <a:lnTo>
                    <a:pt x="1" y="146"/>
                  </a:lnTo>
                  <a:lnTo>
                    <a:pt x="1" y="143"/>
                  </a:lnTo>
                  <a:lnTo>
                    <a:pt x="0" y="141"/>
                  </a:lnTo>
                  <a:lnTo>
                    <a:pt x="0" y="15"/>
                  </a:lnTo>
                  <a:lnTo>
                    <a:pt x="1" y="13"/>
                  </a:lnTo>
                  <a:lnTo>
                    <a:pt x="1" y="9"/>
                  </a:lnTo>
                  <a:lnTo>
                    <a:pt x="3" y="7"/>
                  </a:lnTo>
                  <a:lnTo>
                    <a:pt x="4" y="5"/>
                  </a:lnTo>
                  <a:lnTo>
                    <a:pt x="9" y="2"/>
                  </a:lnTo>
                  <a:lnTo>
                    <a:pt x="15" y="0"/>
                  </a:lnTo>
                  <a:close/>
                </a:path>
              </a:pathLst>
            </a:custGeom>
            <a:solidFill>
              <a:srgbClr val="605D5C"/>
            </a:solidFill>
            <a:ln w="9525">
              <a:noFill/>
              <a:round/>
              <a:headEnd/>
              <a:tailEnd/>
            </a:ln>
          </p:spPr>
          <p:txBody>
            <a:bodyPr/>
            <a:lstStyle/>
            <a:p>
              <a:endParaRPr lang="fr-FR" sz="1200"/>
            </a:p>
          </p:txBody>
        </p:sp>
        <p:sp>
          <p:nvSpPr>
            <p:cNvPr id="257" name="Freeform 26"/>
            <p:cNvSpPr>
              <a:spLocks/>
            </p:cNvSpPr>
            <p:nvPr/>
          </p:nvSpPr>
          <p:spPr bwMode="auto">
            <a:xfrm>
              <a:off x="1607764" y="5391154"/>
              <a:ext cx="191078" cy="93804"/>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2"/>
                  </a:lnTo>
                  <a:lnTo>
                    <a:pt x="305" y="5"/>
                  </a:lnTo>
                  <a:lnTo>
                    <a:pt x="308" y="9"/>
                  </a:lnTo>
                  <a:lnTo>
                    <a:pt x="310" y="15"/>
                  </a:lnTo>
                  <a:lnTo>
                    <a:pt x="310" y="141"/>
                  </a:lnTo>
                  <a:lnTo>
                    <a:pt x="308" y="146"/>
                  </a:lnTo>
                  <a:lnTo>
                    <a:pt x="305" y="151"/>
                  </a:lnTo>
                  <a:lnTo>
                    <a:pt x="303" y="153"/>
                  </a:lnTo>
                  <a:lnTo>
                    <a:pt x="301" y="154"/>
                  </a:lnTo>
                  <a:lnTo>
                    <a:pt x="298" y="155"/>
                  </a:lnTo>
                  <a:lnTo>
                    <a:pt x="295" y="155"/>
                  </a:lnTo>
                  <a:lnTo>
                    <a:pt x="15" y="155"/>
                  </a:lnTo>
                  <a:lnTo>
                    <a:pt x="12" y="155"/>
                  </a:lnTo>
                  <a:lnTo>
                    <a:pt x="9" y="154"/>
                  </a:lnTo>
                  <a:lnTo>
                    <a:pt x="7" y="153"/>
                  </a:lnTo>
                  <a:lnTo>
                    <a:pt x="4" y="151"/>
                  </a:lnTo>
                  <a:lnTo>
                    <a:pt x="3" y="149"/>
                  </a:lnTo>
                  <a:lnTo>
                    <a:pt x="1" y="146"/>
                  </a:lnTo>
                  <a:lnTo>
                    <a:pt x="1" y="143"/>
                  </a:lnTo>
                  <a:lnTo>
                    <a:pt x="0" y="141"/>
                  </a:lnTo>
                  <a:lnTo>
                    <a:pt x="0" y="15"/>
                  </a:lnTo>
                  <a:lnTo>
                    <a:pt x="1" y="13"/>
                  </a:lnTo>
                  <a:lnTo>
                    <a:pt x="1" y="9"/>
                  </a:lnTo>
                  <a:lnTo>
                    <a:pt x="3" y="7"/>
                  </a:lnTo>
                  <a:lnTo>
                    <a:pt x="4" y="5"/>
                  </a:lnTo>
                  <a:lnTo>
                    <a:pt x="9" y="2"/>
                  </a:lnTo>
                  <a:lnTo>
                    <a:pt x="15" y="0"/>
                  </a:lnTo>
                </a:path>
              </a:pathLst>
            </a:custGeom>
            <a:noFill/>
            <a:ln w="3175">
              <a:solidFill>
                <a:srgbClr val="1F1A17"/>
              </a:solidFill>
              <a:round/>
              <a:headEnd/>
              <a:tailEnd/>
            </a:ln>
          </p:spPr>
          <p:txBody>
            <a:bodyPr/>
            <a:lstStyle/>
            <a:p>
              <a:endParaRPr lang="fr-FR" sz="1200"/>
            </a:p>
          </p:txBody>
        </p:sp>
        <p:sp>
          <p:nvSpPr>
            <p:cNvPr id="258" name="Freeform 27"/>
            <p:cNvSpPr>
              <a:spLocks/>
            </p:cNvSpPr>
            <p:nvPr/>
          </p:nvSpPr>
          <p:spPr bwMode="auto">
            <a:xfrm>
              <a:off x="1984708" y="5391154"/>
              <a:ext cx="189341" cy="93804"/>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2"/>
                  </a:lnTo>
                  <a:lnTo>
                    <a:pt x="304" y="5"/>
                  </a:lnTo>
                  <a:lnTo>
                    <a:pt x="307" y="9"/>
                  </a:lnTo>
                  <a:lnTo>
                    <a:pt x="309" y="15"/>
                  </a:lnTo>
                  <a:lnTo>
                    <a:pt x="309" y="141"/>
                  </a:lnTo>
                  <a:lnTo>
                    <a:pt x="307" y="146"/>
                  </a:lnTo>
                  <a:lnTo>
                    <a:pt x="304" y="151"/>
                  </a:lnTo>
                  <a:lnTo>
                    <a:pt x="303" y="153"/>
                  </a:lnTo>
                  <a:lnTo>
                    <a:pt x="300" y="154"/>
                  </a:lnTo>
                  <a:lnTo>
                    <a:pt x="297" y="155"/>
                  </a:lnTo>
                  <a:lnTo>
                    <a:pt x="294" y="155"/>
                  </a:lnTo>
                  <a:lnTo>
                    <a:pt x="15" y="155"/>
                  </a:lnTo>
                  <a:lnTo>
                    <a:pt x="11" y="155"/>
                  </a:lnTo>
                  <a:lnTo>
                    <a:pt x="9" y="154"/>
                  </a:lnTo>
                  <a:lnTo>
                    <a:pt x="6" y="153"/>
                  </a:lnTo>
                  <a:lnTo>
                    <a:pt x="5" y="151"/>
                  </a:lnTo>
                  <a:lnTo>
                    <a:pt x="2" y="149"/>
                  </a:lnTo>
                  <a:lnTo>
                    <a:pt x="1" y="146"/>
                  </a:lnTo>
                  <a:lnTo>
                    <a:pt x="0" y="143"/>
                  </a:lnTo>
                  <a:lnTo>
                    <a:pt x="0" y="141"/>
                  </a:lnTo>
                  <a:lnTo>
                    <a:pt x="0" y="15"/>
                  </a:lnTo>
                  <a:lnTo>
                    <a:pt x="0" y="13"/>
                  </a:lnTo>
                  <a:lnTo>
                    <a:pt x="1" y="9"/>
                  </a:lnTo>
                  <a:lnTo>
                    <a:pt x="2" y="7"/>
                  </a:lnTo>
                  <a:lnTo>
                    <a:pt x="5" y="5"/>
                  </a:lnTo>
                  <a:lnTo>
                    <a:pt x="9" y="2"/>
                  </a:lnTo>
                  <a:lnTo>
                    <a:pt x="15" y="0"/>
                  </a:lnTo>
                  <a:close/>
                </a:path>
              </a:pathLst>
            </a:custGeom>
            <a:solidFill>
              <a:srgbClr val="605D5C"/>
            </a:solidFill>
            <a:ln w="9525">
              <a:noFill/>
              <a:round/>
              <a:headEnd/>
              <a:tailEnd/>
            </a:ln>
          </p:spPr>
          <p:txBody>
            <a:bodyPr/>
            <a:lstStyle/>
            <a:p>
              <a:endParaRPr lang="fr-FR" sz="1200"/>
            </a:p>
          </p:txBody>
        </p:sp>
        <p:sp>
          <p:nvSpPr>
            <p:cNvPr id="259" name="Freeform 28"/>
            <p:cNvSpPr>
              <a:spLocks/>
            </p:cNvSpPr>
            <p:nvPr/>
          </p:nvSpPr>
          <p:spPr bwMode="auto">
            <a:xfrm>
              <a:off x="1984708" y="5391154"/>
              <a:ext cx="189341" cy="93804"/>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2"/>
                  </a:lnTo>
                  <a:lnTo>
                    <a:pt x="304" y="5"/>
                  </a:lnTo>
                  <a:lnTo>
                    <a:pt x="307" y="9"/>
                  </a:lnTo>
                  <a:lnTo>
                    <a:pt x="309" y="15"/>
                  </a:lnTo>
                  <a:lnTo>
                    <a:pt x="309" y="141"/>
                  </a:lnTo>
                  <a:lnTo>
                    <a:pt x="307" y="146"/>
                  </a:lnTo>
                  <a:lnTo>
                    <a:pt x="304" y="151"/>
                  </a:lnTo>
                  <a:lnTo>
                    <a:pt x="303" y="153"/>
                  </a:lnTo>
                  <a:lnTo>
                    <a:pt x="300" y="154"/>
                  </a:lnTo>
                  <a:lnTo>
                    <a:pt x="297" y="155"/>
                  </a:lnTo>
                  <a:lnTo>
                    <a:pt x="294" y="155"/>
                  </a:lnTo>
                  <a:lnTo>
                    <a:pt x="15" y="155"/>
                  </a:lnTo>
                  <a:lnTo>
                    <a:pt x="11" y="155"/>
                  </a:lnTo>
                  <a:lnTo>
                    <a:pt x="9" y="154"/>
                  </a:lnTo>
                  <a:lnTo>
                    <a:pt x="6" y="153"/>
                  </a:lnTo>
                  <a:lnTo>
                    <a:pt x="5" y="151"/>
                  </a:lnTo>
                  <a:lnTo>
                    <a:pt x="2" y="149"/>
                  </a:lnTo>
                  <a:lnTo>
                    <a:pt x="1" y="146"/>
                  </a:lnTo>
                  <a:lnTo>
                    <a:pt x="0" y="143"/>
                  </a:lnTo>
                  <a:lnTo>
                    <a:pt x="0" y="141"/>
                  </a:lnTo>
                  <a:lnTo>
                    <a:pt x="0" y="15"/>
                  </a:lnTo>
                  <a:lnTo>
                    <a:pt x="0" y="13"/>
                  </a:lnTo>
                  <a:lnTo>
                    <a:pt x="1" y="9"/>
                  </a:lnTo>
                  <a:lnTo>
                    <a:pt x="2" y="7"/>
                  </a:lnTo>
                  <a:lnTo>
                    <a:pt x="5" y="5"/>
                  </a:lnTo>
                  <a:lnTo>
                    <a:pt x="9" y="2"/>
                  </a:lnTo>
                  <a:lnTo>
                    <a:pt x="15" y="0"/>
                  </a:lnTo>
                </a:path>
              </a:pathLst>
            </a:custGeom>
            <a:noFill/>
            <a:ln w="3175">
              <a:solidFill>
                <a:srgbClr val="1F1A17"/>
              </a:solidFill>
              <a:round/>
              <a:headEnd/>
              <a:tailEnd/>
            </a:ln>
          </p:spPr>
          <p:txBody>
            <a:bodyPr/>
            <a:lstStyle/>
            <a:p>
              <a:endParaRPr lang="fr-FR" sz="1200"/>
            </a:p>
          </p:txBody>
        </p:sp>
        <p:sp>
          <p:nvSpPr>
            <p:cNvPr id="260" name="Freeform 29"/>
            <p:cNvSpPr>
              <a:spLocks/>
            </p:cNvSpPr>
            <p:nvPr/>
          </p:nvSpPr>
          <p:spPr bwMode="auto">
            <a:xfrm>
              <a:off x="1607764" y="5861913"/>
              <a:ext cx="191078" cy="92067"/>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1"/>
                  </a:lnTo>
                  <a:lnTo>
                    <a:pt x="305" y="4"/>
                  </a:lnTo>
                  <a:lnTo>
                    <a:pt x="308" y="9"/>
                  </a:lnTo>
                  <a:lnTo>
                    <a:pt x="310" y="14"/>
                  </a:lnTo>
                  <a:lnTo>
                    <a:pt x="310" y="140"/>
                  </a:lnTo>
                  <a:lnTo>
                    <a:pt x="308" y="146"/>
                  </a:lnTo>
                  <a:lnTo>
                    <a:pt x="305" y="150"/>
                  </a:lnTo>
                  <a:lnTo>
                    <a:pt x="303" y="152"/>
                  </a:lnTo>
                  <a:lnTo>
                    <a:pt x="301" y="153"/>
                  </a:lnTo>
                  <a:lnTo>
                    <a:pt x="298" y="155"/>
                  </a:lnTo>
                  <a:lnTo>
                    <a:pt x="295" y="155"/>
                  </a:lnTo>
                  <a:lnTo>
                    <a:pt x="15" y="155"/>
                  </a:lnTo>
                  <a:lnTo>
                    <a:pt x="12" y="155"/>
                  </a:lnTo>
                  <a:lnTo>
                    <a:pt x="9" y="153"/>
                  </a:lnTo>
                  <a:lnTo>
                    <a:pt x="7" y="152"/>
                  </a:lnTo>
                  <a:lnTo>
                    <a:pt x="4" y="150"/>
                  </a:lnTo>
                  <a:lnTo>
                    <a:pt x="3" y="148"/>
                  </a:lnTo>
                  <a:lnTo>
                    <a:pt x="1" y="146"/>
                  </a:lnTo>
                  <a:lnTo>
                    <a:pt x="1" y="143"/>
                  </a:lnTo>
                  <a:lnTo>
                    <a:pt x="0" y="140"/>
                  </a:lnTo>
                  <a:lnTo>
                    <a:pt x="0" y="14"/>
                  </a:lnTo>
                  <a:lnTo>
                    <a:pt x="1" y="12"/>
                  </a:lnTo>
                  <a:lnTo>
                    <a:pt x="1" y="9"/>
                  </a:lnTo>
                  <a:lnTo>
                    <a:pt x="3" y="6"/>
                  </a:lnTo>
                  <a:lnTo>
                    <a:pt x="4" y="4"/>
                  </a:lnTo>
                  <a:lnTo>
                    <a:pt x="9" y="1"/>
                  </a:lnTo>
                  <a:lnTo>
                    <a:pt x="15" y="0"/>
                  </a:lnTo>
                  <a:close/>
                </a:path>
              </a:pathLst>
            </a:custGeom>
            <a:solidFill>
              <a:srgbClr val="605D5C"/>
            </a:solidFill>
            <a:ln w="9525">
              <a:noFill/>
              <a:round/>
              <a:headEnd/>
              <a:tailEnd/>
            </a:ln>
          </p:spPr>
          <p:txBody>
            <a:bodyPr/>
            <a:lstStyle/>
            <a:p>
              <a:endParaRPr lang="fr-FR" sz="1200"/>
            </a:p>
          </p:txBody>
        </p:sp>
        <p:sp>
          <p:nvSpPr>
            <p:cNvPr id="261" name="Freeform 30"/>
            <p:cNvSpPr>
              <a:spLocks/>
            </p:cNvSpPr>
            <p:nvPr/>
          </p:nvSpPr>
          <p:spPr bwMode="auto">
            <a:xfrm>
              <a:off x="1607764" y="5861913"/>
              <a:ext cx="191078" cy="92067"/>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1"/>
                  </a:lnTo>
                  <a:lnTo>
                    <a:pt x="305" y="4"/>
                  </a:lnTo>
                  <a:lnTo>
                    <a:pt x="308" y="9"/>
                  </a:lnTo>
                  <a:lnTo>
                    <a:pt x="310" y="14"/>
                  </a:lnTo>
                  <a:lnTo>
                    <a:pt x="310" y="140"/>
                  </a:lnTo>
                  <a:lnTo>
                    <a:pt x="308" y="146"/>
                  </a:lnTo>
                  <a:lnTo>
                    <a:pt x="305" y="150"/>
                  </a:lnTo>
                  <a:lnTo>
                    <a:pt x="303" y="152"/>
                  </a:lnTo>
                  <a:lnTo>
                    <a:pt x="301" y="153"/>
                  </a:lnTo>
                  <a:lnTo>
                    <a:pt x="298" y="155"/>
                  </a:lnTo>
                  <a:lnTo>
                    <a:pt x="295" y="155"/>
                  </a:lnTo>
                  <a:lnTo>
                    <a:pt x="15" y="155"/>
                  </a:lnTo>
                  <a:lnTo>
                    <a:pt x="12" y="155"/>
                  </a:lnTo>
                  <a:lnTo>
                    <a:pt x="9" y="153"/>
                  </a:lnTo>
                  <a:lnTo>
                    <a:pt x="7" y="152"/>
                  </a:lnTo>
                  <a:lnTo>
                    <a:pt x="4" y="150"/>
                  </a:lnTo>
                  <a:lnTo>
                    <a:pt x="3" y="148"/>
                  </a:lnTo>
                  <a:lnTo>
                    <a:pt x="1" y="146"/>
                  </a:lnTo>
                  <a:lnTo>
                    <a:pt x="1" y="143"/>
                  </a:lnTo>
                  <a:lnTo>
                    <a:pt x="0" y="140"/>
                  </a:lnTo>
                  <a:lnTo>
                    <a:pt x="0" y="14"/>
                  </a:lnTo>
                  <a:lnTo>
                    <a:pt x="1" y="12"/>
                  </a:lnTo>
                  <a:lnTo>
                    <a:pt x="1" y="9"/>
                  </a:lnTo>
                  <a:lnTo>
                    <a:pt x="3" y="6"/>
                  </a:lnTo>
                  <a:lnTo>
                    <a:pt x="4" y="4"/>
                  </a:lnTo>
                  <a:lnTo>
                    <a:pt x="9" y="1"/>
                  </a:lnTo>
                  <a:lnTo>
                    <a:pt x="15" y="0"/>
                  </a:lnTo>
                </a:path>
              </a:pathLst>
            </a:custGeom>
            <a:noFill/>
            <a:ln w="3175">
              <a:solidFill>
                <a:srgbClr val="1F1A17"/>
              </a:solidFill>
              <a:round/>
              <a:headEnd/>
              <a:tailEnd/>
            </a:ln>
          </p:spPr>
          <p:txBody>
            <a:bodyPr/>
            <a:lstStyle/>
            <a:p>
              <a:endParaRPr lang="fr-FR" sz="1200"/>
            </a:p>
          </p:txBody>
        </p:sp>
        <p:sp>
          <p:nvSpPr>
            <p:cNvPr id="262" name="Freeform 31"/>
            <p:cNvSpPr>
              <a:spLocks/>
            </p:cNvSpPr>
            <p:nvPr/>
          </p:nvSpPr>
          <p:spPr bwMode="auto">
            <a:xfrm>
              <a:off x="1984708" y="5861913"/>
              <a:ext cx="189341" cy="92067"/>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1"/>
                  </a:lnTo>
                  <a:lnTo>
                    <a:pt x="304" y="4"/>
                  </a:lnTo>
                  <a:lnTo>
                    <a:pt x="307" y="9"/>
                  </a:lnTo>
                  <a:lnTo>
                    <a:pt x="309" y="14"/>
                  </a:lnTo>
                  <a:lnTo>
                    <a:pt x="309" y="140"/>
                  </a:lnTo>
                  <a:lnTo>
                    <a:pt x="307" y="146"/>
                  </a:lnTo>
                  <a:lnTo>
                    <a:pt x="304" y="150"/>
                  </a:lnTo>
                  <a:lnTo>
                    <a:pt x="303" y="152"/>
                  </a:lnTo>
                  <a:lnTo>
                    <a:pt x="300" y="153"/>
                  </a:lnTo>
                  <a:lnTo>
                    <a:pt x="297" y="155"/>
                  </a:lnTo>
                  <a:lnTo>
                    <a:pt x="294" y="155"/>
                  </a:lnTo>
                  <a:lnTo>
                    <a:pt x="15" y="155"/>
                  </a:lnTo>
                  <a:lnTo>
                    <a:pt x="11" y="155"/>
                  </a:lnTo>
                  <a:lnTo>
                    <a:pt x="9" y="153"/>
                  </a:lnTo>
                  <a:lnTo>
                    <a:pt x="6" y="152"/>
                  </a:lnTo>
                  <a:lnTo>
                    <a:pt x="5" y="150"/>
                  </a:lnTo>
                  <a:lnTo>
                    <a:pt x="2" y="148"/>
                  </a:lnTo>
                  <a:lnTo>
                    <a:pt x="1" y="146"/>
                  </a:lnTo>
                  <a:lnTo>
                    <a:pt x="0" y="143"/>
                  </a:lnTo>
                  <a:lnTo>
                    <a:pt x="0" y="140"/>
                  </a:lnTo>
                  <a:lnTo>
                    <a:pt x="0" y="14"/>
                  </a:lnTo>
                  <a:lnTo>
                    <a:pt x="0" y="12"/>
                  </a:lnTo>
                  <a:lnTo>
                    <a:pt x="1" y="9"/>
                  </a:lnTo>
                  <a:lnTo>
                    <a:pt x="2" y="6"/>
                  </a:lnTo>
                  <a:lnTo>
                    <a:pt x="5" y="4"/>
                  </a:lnTo>
                  <a:lnTo>
                    <a:pt x="9" y="1"/>
                  </a:lnTo>
                  <a:lnTo>
                    <a:pt x="15" y="0"/>
                  </a:lnTo>
                  <a:close/>
                </a:path>
              </a:pathLst>
            </a:custGeom>
            <a:solidFill>
              <a:srgbClr val="605D5C"/>
            </a:solidFill>
            <a:ln w="9525">
              <a:noFill/>
              <a:round/>
              <a:headEnd/>
              <a:tailEnd/>
            </a:ln>
          </p:spPr>
          <p:txBody>
            <a:bodyPr/>
            <a:lstStyle/>
            <a:p>
              <a:endParaRPr lang="fr-FR" sz="1200"/>
            </a:p>
          </p:txBody>
        </p:sp>
        <p:sp>
          <p:nvSpPr>
            <p:cNvPr id="263" name="Freeform 32"/>
            <p:cNvSpPr>
              <a:spLocks/>
            </p:cNvSpPr>
            <p:nvPr/>
          </p:nvSpPr>
          <p:spPr bwMode="auto">
            <a:xfrm>
              <a:off x="1984708" y="5861913"/>
              <a:ext cx="189341" cy="92067"/>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1"/>
                  </a:lnTo>
                  <a:lnTo>
                    <a:pt x="304" y="4"/>
                  </a:lnTo>
                  <a:lnTo>
                    <a:pt x="307" y="9"/>
                  </a:lnTo>
                  <a:lnTo>
                    <a:pt x="309" y="14"/>
                  </a:lnTo>
                  <a:lnTo>
                    <a:pt x="309" y="140"/>
                  </a:lnTo>
                  <a:lnTo>
                    <a:pt x="307" y="146"/>
                  </a:lnTo>
                  <a:lnTo>
                    <a:pt x="304" y="150"/>
                  </a:lnTo>
                  <a:lnTo>
                    <a:pt x="303" y="152"/>
                  </a:lnTo>
                  <a:lnTo>
                    <a:pt x="300" y="153"/>
                  </a:lnTo>
                  <a:lnTo>
                    <a:pt x="297" y="155"/>
                  </a:lnTo>
                  <a:lnTo>
                    <a:pt x="294" y="155"/>
                  </a:lnTo>
                  <a:lnTo>
                    <a:pt x="15" y="155"/>
                  </a:lnTo>
                  <a:lnTo>
                    <a:pt x="11" y="155"/>
                  </a:lnTo>
                  <a:lnTo>
                    <a:pt x="9" y="153"/>
                  </a:lnTo>
                  <a:lnTo>
                    <a:pt x="6" y="152"/>
                  </a:lnTo>
                  <a:lnTo>
                    <a:pt x="5" y="150"/>
                  </a:lnTo>
                  <a:lnTo>
                    <a:pt x="2" y="148"/>
                  </a:lnTo>
                  <a:lnTo>
                    <a:pt x="1" y="146"/>
                  </a:lnTo>
                  <a:lnTo>
                    <a:pt x="0" y="143"/>
                  </a:lnTo>
                  <a:lnTo>
                    <a:pt x="0" y="140"/>
                  </a:lnTo>
                  <a:lnTo>
                    <a:pt x="0" y="14"/>
                  </a:lnTo>
                  <a:lnTo>
                    <a:pt x="0" y="12"/>
                  </a:lnTo>
                  <a:lnTo>
                    <a:pt x="1" y="9"/>
                  </a:lnTo>
                  <a:lnTo>
                    <a:pt x="2" y="6"/>
                  </a:lnTo>
                  <a:lnTo>
                    <a:pt x="5" y="4"/>
                  </a:lnTo>
                  <a:lnTo>
                    <a:pt x="9" y="1"/>
                  </a:lnTo>
                  <a:lnTo>
                    <a:pt x="15" y="0"/>
                  </a:lnTo>
                </a:path>
              </a:pathLst>
            </a:custGeom>
            <a:noFill/>
            <a:ln w="3175">
              <a:solidFill>
                <a:srgbClr val="1F1A17"/>
              </a:solidFill>
              <a:round/>
              <a:headEnd/>
              <a:tailEnd/>
            </a:ln>
          </p:spPr>
          <p:txBody>
            <a:bodyPr/>
            <a:lstStyle/>
            <a:p>
              <a:endParaRPr lang="fr-FR" sz="1200"/>
            </a:p>
          </p:txBody>
        </p:sp>
        <p:sp>
          <p:nvSpPr>
            <p:cNvPr id="264" name="Rectangle 33"/>
            <p:cNvSpPr>
              <a:spLocks noChangeArrowheads="1"/>
            </p:cNvSpPr>
            <p:nvPr/>
          </p:nvSpPr>
          <p:spPr bwMode="auto">
            <a:xfrm>
              <a:off x="2266113" y="5544021"/>
              <a:ext cx="189341" cy="66010"/>
            </a:xfrm>
            <a:prstGeom prst="rect">
              <a:avLst/>
            </a:prstGeom>
            <a:solidFill>
              <a:srgbClr val="1F1A17"/>
            </a:solidFill>
            <a:ln w="9525">
              <a:noFill/>
              <a:miter lim="800000"/>
              <a:headEnd/>
              <a:tailEnd/>
            </a:ln>
          </p:spPr>
          <p:txBody>
            <a:bodyPr/>
            <a:lstStyle/>
            <a:p>
              <a:endParaRPr lang="fr-FR" sz="1200"/>
            </a:p>
          </p:txBody>
        </p:sp>
        <p:sp>
          <p:nvSpPr>
            <p:cNvPr id="265" name="Rectangle 34"/>
            <p:cNvSpPr>
              <a:spLocks noChangeArrowheads="1"/>
            </p:cNvSpPr>
            <p:nvPr/>
          </p:nvSpPr>
          <p:spPr bwMode="auto">
            <a:xfrm>
              <a:off x="2266113" y="5733366"/>
              <a:ext cx="189341" cy="66010"/>
            </a:xfrm>
            <a:prstGeom prst="rect">
              <a:avLst/>
            </a:prstGeom>
            <a:solidFill>
              <a:srgbClr val="1F1A17"/>
            </a:solidFill>
            <a:ln w="9525">
              <a:noFill/>
              <a:miter lim="800000"/>
              <a:headEnd/>
              <a:tailEnd/>
            </a:ln>
          </p:spPr>
          <p:txBody>
            <a:bodyPr/>
            <a:lstStyle/>
            <a:p>
              <a:endParaRPr lang="fr-FR" sz="1200"/>
            </a:p>
          </p:txBody>
        </p:sp>
        <p:sp>
          <p:nvSpPr>
            <p:cNvPr id="266" name="Rectangle 35"/>
            <p:cNvSpPr>
              <a:spLocks noChangeArrowheads="1"/>
            </p:cNvSpPr>
            <p:nvPr/>
          </p:nvSpPr>
          <p:spPr bwMode="auto">
            <a:xfrm>
              <a:off x="1614713" y="5511015"/>
              <a:ext cx="158" cy="635329"/>
            </a:xfrm>
            <a:prstGeom prst="rect">
              <a:avLst/>
            </a:prstGeom>
            <a:noFill/>
            <a:ln w="9525">
              <a:noFill/>
              <a:miter lim="800000"/>
              <a:headEnd/>
              <a:tailEnd/>
            </a:ln>
          </p:spPr>
          <p:txBody>
            <a:bodyPr wrap="none" lIns="0" tIns="0" rIns="0" bIns="0">
              <a:spAutoFit/>
            </a:bodyPr>
            <a:lstStyle/>
            <a:p>
              <a:endParaRPr lang="fr-CA" sz="2000" b="1" dirty="0"/>
            </a:p>
          </p:txBody>
        </p:sp>
      </p:grpSp>
      <p:sp>
        <p:nvSpPr>
          <p:cNvPr id="267" name="Rounded Rectangle 266"/>
          <p:cNvSpPr/>
          <p:nvPr/>
        </p:nvSpPr>
        <p:spPr>
          <a:xfrm>
            <a:off x="4145841" y="2343705"/>
            <a:ext cx="1890944" cy="126950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CA"/>
          </a:p>
        </p:txBody>
      </p:sp>
      <p:sp>
        <p:nvSpPr>
          <p:cNvPr id="268" name="Rectangle 267"/>
          <p:cNvSpPr/>
          <p:nvPr/>
        </p:nvSpPr>
        <p:spPr>
          <a:xfrm>
            <a:off x="4287885" y="2456820"/>
            <a:ext cx="1674362" cy="1014349"/>
          </a:xfrm>
          <a:prstGeom prst="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cxnSp>
        <p:nvCxnSpPr>
          <p:cNvPr id="269" name="Straight Connector 268"/>
          <p:cNvCxnSpPr/>
          <p:nvPr/>
        </p:nvCxnSpPr>
        <p:spPr>
          <a:xfrm rot="5400000">
            <a:off x="4721922" y="2839506"/>
            <a:ext cx="765372"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70" name="Straight Connector 269"/>
          <p:cNvCxnSpPr/>
          <p:nvPr/>
        </p:nvCxnSpPr>
        <p:spPr>
          <a:xfrm>
            <a:off x="4287886" y="2942736"/>
            <a:ext cx="14680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71" name="Straight Connector 270"/>
          <p:cNvCxnSpPr/>
          <p:nvPr/>
        </p:nvCxnSpPr>
        <p:spPr>
          <a:xfrm>
            <a:off x="5783702" y="2942736"/>
            <a:ext cx="178546"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2" name="Group 271"/>
          <p:cNvGrpSpPr/>
          <p:nvPr/>
        </p:nvGrpSpPr>
        <p:grpSpPr>
          <a:xfrm>
            <a:off x="4624144" y="2459622"/>
            <a:ext cx="178546" cy="485915"/>
            <a:chOff x="1855437" y="2281561"/>
            <a:chExt cx="399495" cy="1038688"/>
          </a:xfrm>
        </p:grpSpPr>
        <p:cxnSp>
          <p:nvCxnSpPr>
            <p:cNvPr id="273" name="Straight Connector 272"/>
            <p:cNvCxnSpPr/>
            <p:nvPr/>
          </p:nvCxnSpPr>
          <p:spPr>
            <a:xfrm>
              <a:off x="1855437" y="3320249"/>
              <a:ext cx="39949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74" name="Straight Connector 273"/>
            <p:cNvCxnSpPr/>
            <p:nvPr/>
          </p:nvCxnSpPr>
          <p:spPr>
            <a:xfrm rot="5400000">
              <a:off x="1553592" y="2796466"/>
              <a:ext cx="1029810"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275" name="Straight Connector 274"/>
          <p:cNvCxnSpPr/>
          <p:nvPr/>
        </p:nvCxnSpPr>
        <p:spPr>
          <a:xfrm>
            <a:off x="5035794" y="2942736"/>
            <a:ext cx="14680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3" name="Group 275"/>
          <p:cNvGrpSpPr/>
          <p:nvPr/>
        </p:nvGrpSpPr>
        <p:grpSpPr>
          <a:xfrm>
            <a:off x="5415208" y="2456820"/>
            <a:ext cx="178546" cy="485915"/>
            <a:chOff x="3471177" y="2281561"/>
            <a:chExt cx="399495" cy="1038688"/>
          </a:xfrm>
        </p:grpSpPr>
        <p:cxnSp>
          <p:nvCxnSpPr>
            <p:cNvPr id="277" name="Straight Connector 276"/>
            <p:cNvCxnSpPr/>
            <p:nvPr/>
          </p:nvCxnSpPr>
          <p:spPr>
            <a:xfrm>
              <a:off x="3471177" y="3320249"/>
              <a:ext cx="39949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78" name="Straight Connector 277"/>
            <p:cNvCxnSpPr/>
            <p:nvPr/>
          </p:nvCxnSpPr>
          <p:spPr>
            <a:xfrm rot="5400000">
              <a:off x="3142695" y="2796466"/>
              <a:ext cx="1029810"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279" name="Oval 278"/>
          <p:cNvSpPr/>
          <p:nvPr/>
        </p:nvSpPr>
        <p:spPr>
          <a:xfrm>
            <a:off x="5521068" y="2459259"/>
            <a:ext cx="221713" cy="221713"/>
          </a:xfrm>
          <a:prstGeom prst="ellipse">
            <a:avLst/>
          </a:prstGeom>
          <a:solidFill>
            <a:srgbClr val="00B0F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sp>
        <p:nvSpPr>
          <p:cNvPr id="280" name="Oval 279"/>
          <p:cNvSpPr/>
          <p:nvPr/>
        </p:nvSpPr>
        <p:spPr>
          <a:xfrm>
            <a:off x="5089612" y="2467175"/>
            <a:ext cx="221713" cy="221713"/>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sp>
        <p:nvSpPr>
          <p:cNvPr id="281" name="Oval 280"/>
          <p:cNvSpPr/>
          <p:nvPr/>
        </p:nvSpPr>
        <p:spPr>
          <a:xfrm>
            <a:off x="4305868" y="2471134"/>
            <a:ext cx="221713" cy="221713"/>
          </a:xfrm>
          <a:prstGeom prst="ellipse">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grpSp>
        <p:nvGrpSpPr>
          <p:cNvPr id="14" name="Group 281"/>
          <p:cNvGrpSpPr/>
          <p:nvPr/>
        </p:nvGrpSpPr>
        <p:grpSpPr>
          <a:xfrm rot="16200000">
            <a:off x="5210206" y="2706331"/>
            <a:ext cx="272719" cy="257838"/>
            <a:chOff x="1513962" y="5391154"/>
            <a:chExt cx="941492" cy="755190"/>
          </a:xfrm>
        </p:grpSpPr>
        <p:sp>
          <p:nvSpPr>
            <p:cNvPr id="283" name="Freeform 23"/>
            <p:cNvSpPr>
              <a:spLocks/>
            </p:cNvSpPr>
            <p:nvPr/>
          </p:nvSpPr>
          <p:spPr bwMode="auto">
            <a:xfrm>
              <a:off x="1513962" y="5484959"/>
              <a:ext cx="752152" cy="376954"/>
            </a:xfrm>
            <a:custGeom>
              <a:avLst/>
              <a:gdLst>
                <a:gd name="T0" fmla="*/ 18 w 1237"/>
                <a:gd name="T1" fmla="*/ 0 h 619"/>
                <a:gd name="T2" fmla="*/ 18 w 1237"/>
                <a:gd name="T3" fmla="*/ 0 h 619"/>
                <a:gd name="T4" fmla="*/ 18 w 1237"/>
                <a:gd name="T5" fmla="*/ 0 h 619"/>
                <a:gd name="T6" fmla="*/ 18 w 1237"/>
                <a:gd name="T7" fmla="*/ 0 h 619"/>
                <a:gd name="T8" fmla="*/ 18 w 1237"/>
                <a:gd name="T9" fmla="*/ 0 h 619"/>
                <a:gd name="T10" fmla="*/ 19 w 1237"/>
                <a:gd name="T11" fmla="*/ 0 h 619"/>
                <a:gd name="T12" fmla="*/ 19 w 1237"/>
                <a:gd name="T13" fmla="*/ 1 h 619"/>
                <a:gd name="T14" fmla="*/ 19 w 1237"/>
                <a:gd name="T15" fmla="*/ 1 h 619"/>
                <a:gd name="T16" fmla="*/ 19 w 1237"/>
                <a:gd name="T17" fmla="*/ 1 h 619"/>
                <a:gd name="T18" fmla="*/ 19 w 1237"/>
                <a:gd name="T19" fmla="*/ 8 h 619"/>
                <a:gd name="T20" fmla="*/ 19 w 1237"/>
                <a:gd name="T21" fmla="*/ 9 h 619"/>
                <a:gd name="T22" fmla="*/ 19 w 1237"/>
                <a:gd name="T23" fmla="*/ 9 h 619"/>
                <a:gd name="T24" fmla="*/ 18 w 1237"/>
                <a:gd name="T25" fmla="*/ 9 h 619"/>
                <a:gd name="T26" fmla="*/ 18 w 1237"/>
                <a:gd name="T27" fmla="*/ 9 h 619"/>
                <a:gd name="T28" fmla="*/ 18 w 1237"/>
                <a:gd name="T29" fmla="*/ 9 h 619"/>
                <a:gd name="T30" fmla="*/ 18 w 1237"/>
                <a:gd name="T31" fmla="*/ 9 h 619"/>
                <a:gd name="T32" fmla="*/ 18 w 1237"/>
                <a:gd name="T33" fmla="*/ 9 h 619"/>
                <a:gd name="T34" fmla="*/ 1 w 1237"/>
                <a:gd name="T35" fmla="*/ 9 h 619"/>
                <a:gd name="T36" fmla="*/ 1 w 1237"/>
                <a:gd name="T37" fmla="*/ 9 h 619"/>
                <a:gd name="T38" fmla="*/ 1 w 1237"/>
                <a:gd name="T39" fmla="*/ 9 h 619"/>
                <a:gd name="T40" fmla="*/ 0 w 1237"/>
                <a:gd name="T41" fmla="*/ 9 h 619"/>
                <a:gd name="T42" fmla="*/ 0 w 1237"/>
                <a:gd name="T43" fmla="*/ 9 h 619"/>
                <a:gd name="T44" fmla="*/ 0 w 1237"/>
                <a:gd name="T45" fmla="*/ 9 h 619"/>
                <a:gd name="T46" fmla="*/ 0 w 1237"/>
                <a:gd name="T47" fmla="*/ 9 h 619"/>
                <a:gd name="T48" fmla="*/ 0 w 1237"/>
                <a:gd name="T49" fmla="*/ 8 h 619"/>
                <a:gd name="T50" fmla="*/ 0 w 1237"/>
                <a:gd name="T51" fmla="*/ 8 h 619"/>
                <a:gd name="T52" fmla="*/ 0 w 1237"/>
                <a:gd name="T53" fmla="*/ 1 h 619"/>
                <a:gd name="T54" fmla="*/ 0 w 1237"/>
                <a:gd name="T55" fmla="*/ 1 h 619"/>
                <a:gd name="T56" fmla="*/ 0 w 1237"/>
                <a:gd name="T57" fmla="*/ 1 h 619"/>
                <a:gd name="T58" fmla="*/ 0 w 1237"/>
                <a:gd name="T59" fmla="*/ 0 h 619"/>
                <a:gd name="T60" fmla="*/ 0 w 1237"/>
                <a:gd name="T61" fmla="*/ 0 h 619"/>
                <a:gd name="T62" fmla="*/ 1 w 1237"/>
                <a:gd name="T63" fmla="*/ 0 h 619"/>
                <a:gd name="T64" fmla="*/ 1 w 1237"/>
                <a:gd name="T65" fmla="*/ 0 h 619"/>
                <a:gd name="T66" fmla="*/ 1 w 1237"/>
                <a:gd name="T67" fmla="*/ 0 h 6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37"/>
                <a:gd name="T103" fmla="*/ 0 h 619"/>
                <a:gd name="T104" fmla="*/ 1237 w 1237"/>
                <a:gd name="T105" fmla="*/ 619 h 61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37" h="619">
                  <a:moveTo>
                    <a:pt x="79" y="0"/>
                  </a:moveTo>
                  <a:lnTo>
                    <a:pt x="1160" y="0"/>
                  </a:lnTo>
                  <a:lnTo>
                    <a:pt x="1168" y="0"/>
                  </a:lnTo>
                  <a:lnTo>
                    <a:pt x="1176" y="1"/>
                  </a:lnTo>
                  <a:lnTo>
                    <a:pt x="1182" y="4"/>
                  </a:lnTo>
                  <a:lnTo>
                    <a:pt x="1190" y="6"/>
                  </a:lnTo>
                  <a:lnTo>
                    <a:pt x="1197" y="8"/>
                  </a:lnTo>
                  <a:lnTo>
                    <a:pt x="1204" y="12"/>
                  </a:lnTo>
                  <a:lnTo>
                    <a:pt x="1209" y="16"/>
                  </a:lnTo>
                  <a:lnTo>
                    <a:pt x="1215" y="20"/>
                  </a:lnTo>
                  <a:lnTo>
                    <a:pt x="1219" y="25"/>
                  </a:lnTo>
                  <a:lnTo>
                    <a:pt x="1224" y="31"/>
                  </a:lnTo>
                  <a:lnTo>
                    <a:pt x="1228" y="36"/>
                  </a:lnTo>
                  <a:lnTo>
                    <a:pt x="1232" y="42"/>
                  </a:lnTo>
                  <a:lnTo>
                    <a:pt x="1234" y="49"/>
                  </a:lnTo>
                  <a:lnTo>
                    <a:pt x="1236" y="54"/>
                  </a:lnTo>
                  <a:lnTo>
                    <a:pt x="1237" y="61"/>
                  </a:lnTo>
                  <a:lnTo>
                    <a:pt x="1237" y="69"/>
                  </a:lnTo>
                  <a:lnTo>
                    <a:pt x="1237" y="551"/>
                  </a:lnTo>
                  <a:lnTo>
                    <a:pt x="1237" y="558"/>
                  </a:lnTo>
                  <a:lnTo>
                    <a:pt x="1236" y="565"/>
                  </a:lnTo>
                  <a:lnTo>
                    <a:pt x="1234" y="572"/>
                  </a:lnTo>
                  <a:lnTo>
                    <a:pt x="1232" y="577"/>
                  </a:lnTo>
                  <a:lnTo>
                    <a:pt x="1228" y="583"/>
                  </a:lnTo>
                  <a:lnTo>
                    <a:pt x="1224" y="588"/>
                  </a:lnTo>
                  <a:lnTo>
                    <a:pt x="1219" y="594"/>
                  </a:lnTo>
                  <a:lnTo>
                    <a:pt x="1215" y="599"/>
                  </a:lnTo>
                  <a:lnTo>
                    <a:pt x="1209" y="603"/>
                  </a:lnTo>
                  <a:lnTo>
                    <a:pt x="1204" y="608"/>
                  </a:lnTo>
                  <a:lnTo>
                    <a:pt x="1197" y="611"/>
                  </a:lnTo>
                  <a:lnTo>
                    <a:pt x="1190" y="613"/>
                  </a:lnTo>
                  <a:lnTo>
                    <a:pt x="1182" y="616"/>
                  </a:lnTo>
                  <a:lnTo>
                    <a:pt x="1176" y="618"/>
                  </a:lnTo>
                  <a:lnTo>
                    <a:pt x="1168" y="619"/>
                  </a:lnTo>
                  <a:lnTo>
                    <a:pt x="1160" y="619"/>
                  </a:lnTo>
                  <a:lnTo>
                    <a:pt x="79" y="619"/>
                  </a:lnTo>
                  <a:lnTo>
                    <a:pt x="71" y="619"/>
                  </a:lnTo>
                  <a:lnTo>
                    <a:pt x="63" y="618"/>
                  </a:lnTo>
                  <a:lnTo>
                    <a:pt x="55" y="616"/>
                  </a:lnTo>
                  <a:lnTo>
                    <a:pt x="48" y="613"/>
                  </a:lnTo>
                  <a:lnTo>
                    <a:pt x="42" y="611"/>
                  </a:lnTo>
                  <a:lnTo>
                    <a:pt x="35" y="608"/>
                  </a:lnTo>
                  <a:lnTo>
                    <a:pt x="29" y="603"/>
                  </a:lnTo>
                  <a:lnTo>
                    <a:pt x="24" y="599"/>
                  </a:lnTo>
                  <a:lnTo>
                    <a:pt x="18" y="594"/>
                  </a:lnTo>
                  <a:lnTo>
                    <a:pt x="14" y="588"/>
                  </a:lnTo>
                  <a:lnTo>
                    <a:pt x="10" y="583"/>
                  </a:lnTo>
                  <a:lnTo>
                    <a:pt x="7" y="577"/>
                  </a:lnTo>
                  <a:lnTo>
                    <a:pt x="5" y="572"/>
                  </a:lnTo>
                  <a:lnTo>
                    <a:pt x="2" y="565"/>
                  </a:lnTo>
                  <a:lnTo>
                    <a:pt x="1" y="558"/>
                  </a:lnTo>
                  <a:lnTo>
                    <a:pt x="0" y="551"/>
                  </a:lnTo>
                  <a:lnTo>
                    <a:pt x="0" y="69"/>
                  </a:lnTo>
                  <a:lnTo>
                    <a:pt x="1" y="61"/>
                  </a:lnTo>
                  <a:lnTo>
                    <a:pt x="2" y="54"/>
                  </a:lnTo>
                  <a:lnTo>
                    <a:pt x="5" y="49"/>
                  </a:lnTo>
                  <a:lnTo>
                    <a:pt x="7" y="42"/>
                  </a:lnTo>
                  <a:lnTo>
                    <a:pt x="10" y="36"/>
                  </a:lnTo>
                  <a:lnTo>
                    <a:pt x="14" y="31"/>
                  </a:lnTo>
                  <a:lnTo>
                    <a:pt x="18" y="25"/>
                  </a:lnTo>
                  <a:lnTo>
                    <a:pt x="24" y="20"/>
                  </a:lnTo>
                  <a:lnTo>
                    <a:pt x="29" y="16"/>
                  </a:lnTo>
                  <a:lnTo>
                    <a:pt x="35" y="12"/>
                  </a:lnTo>
                  <a:lnTo>
                    <a:pt x="42" y="8"/>
                  </a:lnTo>
                  <a:lnTo>
                    <a:pt x="48" y="6"/>
                  </a:lnTo>
                  <a:lnTo>
                    <a:pt x="55" y="4"/>
                  </a:lnTo>
                  <a:lnTo>
                    <a:pt x="63" y="1"/>
                  </a:lnTo>
                  <a:lnTo>
                    <a:pt x="71" y="0"/>
                  </a:lnTo>
                  <a:lnTo>
                    <a:pt x="79" y="0"/>
                  </a:lnTo>
                  <a:close/>
                </a:path>
              </a:pathLst>
            </a:custGeom>
            <a:solidFill>
              <a:srgbClr val="C2C1C1"/>
            </a:solidFill>
            <a:ln w="9525">
              <a:noFill/>
              <a:round/>
              <a:headEnd/>
              <a:tailEnd/>
            </a:ln>
          </p:spPr>
          <p:txBody>
            <a:bodyPr/>
            <a:lstStyle/>
            <a:p>
              <a:endParaRPr lang="fr-FR" sz="1200"/>
            </a:p>
          </p:txBody>
        </p:sp>
        <p:sp>
          <p:nvSpPr>
            <p:cNvPr id="284" name="Freeform 24"/>
            <p:cNvSpPr>
              <a:spLocks/>
            </p:cNvSpPr>
            <p:nvPr/>
          </p:nvSpPr>
          <p:spPr bwMode="auto">
            <a:xfrm>
              <a:off x="1513962" y="5484959"/>
              <a:ext cx="752152" cy="376954"/>
            </a:xfrm>
            <a:custGeom>
              <a:avLst/>
              <a:gdLst>
                <a:gd name="T0" fmla="*/ 18 w 1237"/>
                <a:gd name="T1" fmla="*/ 0 h 619"/>
                <a:gd name="T2" fmla="*/ 18 w 1237"/>
                <a:gd name="T3" fmla="*/ 0 h 619"/>
                <a:gd name="T4" fmla="*/ 18 w 1237"/>
                <a:gd name="T5" fmla="*/ 0 h 619"/>
                <a:gd name="T6" fmla="*/ 18 w 1237"/>
                <a:gd name="T7" fmla="*/ 0 h 619"/>
                <a:gd name="T8" fmla="*/ 18 w 1237"/>
                <a:gd name="T9" fmla="*/ 0 h 619"/>
                <a:gd name="T10" fmla="*/ 19 w 1237"/>
                <a:gd name="T11" fmla="*/ 0 h 619"/>
                <a:gd name="T12" fmla="*/ 19 w 1237"/>
                <a:gd name="T13" fmla="*/ 1 h 619"/>
                <a:gd name="T14" fmla="*/ 19 w 1237"/>
                <a:gd name="T15" fmla="*/ 1 h 619"/>
                <a:gd name="T16" fmla="*/ 19 w 1237"/>
                <a:gd name="T17" fmla="*/ 1 h 619"/>
                <a:gd name="T18" fmla="*/ 19 w 1237"/>
                <a:gd name="T19" fmla="*/ 8 h 619"/>
                <a:gd name="T20" fmla="*/ 19 w 1237"/>
                <a:gd name="T21" fmla="*/ 9 h 619"/>
                <a:gd name="T22" fmla="*/ 19 w 1237"/>
                <a:gd name="T23" fmla="*/ 9 h 619"/>
                <a:gd name="T24" fmla="*/ 18 w 1237"/>
                <a:gd name="T25" fmla="*/ 9 h 619"/>
                <a:gd name="T26" fmla="*/ 18 w 1237"/>
                <a:gd name="T27" fmla="*/ 9 h 619"/>
                <a:gd name="T28" fmla="*/ 18 w 1237"/>
                <a:gd name="T29" fmla="*/ 9 h 619"/>
                <a:gd name="T30" fmla="*/ 18 w 1237"/>
                <a:gd name="T31" fmla="*/ 9 h 619"/>
                <a:gd name="T32" fmla="*/ 18 w 1237"/>
                <a:gd name="T33" fmla="*/ 9 h 619"/>
                <a:gd name="T34" fmla="*/ 1 w 1237"/>
                <a:gd name="T35" fmla="*/ 9 h 619"/>
                <a:gd name="T36" fmla="*/ 1 w 1237"/>
                <a:gd name="T37" fmla="*/ 9 h 619"/>
                <a:gd name="T38" fmla="*/ 1 w 1237"/>
                <a:gd name="T39" fmla="*/ 9 h 619"/>
                <a:gd name="T40" fmla="*/ 0 w 1237"/>
                <a:gd name="T41" fmla="*/ 9 h 619"/>
                <a:gd name="T42" fmla="*/ 0 w 1237"/>
                <a:gd name="T43" fmla="*/ 9 h 619"/>
                <a:gd name="T44" fmla="*/ 0 w 1237"/>
                <a:gd name="T45" fmla="*/ 9 h 619"/>
                <a:gd name="T46" fmla="*/ 0 w 1237"/>
                <a:gd name="T47" fmla="*/ 9 h 619"/>
                <a:gd name="T48" fmla="*/ 0 w 1237"/>
                <a:gd name="T49" fmla="*/ 8 h 619"/>
                <a:gd name="T50" fmla="*/ 0 w 1237"/>
                <a:gd name="T51" fmla="*/ 8 h 619"/>
                <a:gd name="T52" fmla="*/ 0 w 1237"/>
                <a:gd name="T53" fmla="*/ 1 h 619"/>
                <a:gd name="T54" fmla="*/ 0 w 1237"/>
                <a:gd name="T55" fmla="*/ 1 h 619"/>
                <a:gd name="T56" fmla="*/ 0 w 1237"/>
                <a:gd name="T57" fmla="*/ 1 h 619"/>
                <a:gd name="T58" fmla="*/ 0 w 1237"/>
                <a:gd name="T59" fmla="*/ 0 h 619"/>
                <a:gd name="T60" fmla="*/ 0 w 1237"/>
                <a:gd name="T61" fmla="*/ 0 h 619"/>
                <a:gd name="T62" fmla="*/ 1 w 1237"/>
                <a:gd name="T63" fmla="*/ 0 h 619"/>
                <a:gd name="T64" fmla="*/ 1 w 1237"/>
                <a:gd name="T65" fmla="*/ 0 h 619"/>
                <a:gd name="T66" fmla="*/ 1 w 1237"/>
                <a:gd name="T67" fmla="*/ 0 h 6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37"/>
                <a:gd name="T103" fmla="*/ 0 h 619"/>
                <a:gd name="T104" fmla="*/ 1237 w 1237"/>
                <a:gd name="T105" fmla="*/ 619 h 61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37" h="619">
                  <a:moveTo>
                    <a:pt x="79" y="0"/>
                  </a:moveTo>
                  <a:lnTo>
                    <a:pt x="1160" y="0"/>
                  </a:lnTo>
                  <a:lnTo>
                    <a:pt x="1168" y="0"/>
                  </a:lnTo>
                  <a:lnTo>
                    <a:pt x="1176" y="1"/>
                  </a:lnTo>
                  <a:lnTo>
                    <a:pt x="1182" y="4"/>
                  </a:lnTo>
                  <a:lnTo>
                    <a:pt x="1190" y="6"/>
                  </a:lnTo>
                  <a:lnTo>
                    <a:pt x="1197" y="8"/>
                  </a:lnTo>
                  <a:lnTo>
                    <a:pt x="1204" y="12"/>
                  </a:lnTo>
                  <a:lnTo>
                    <a:pt x="1209" y="16"/>
                  </a:lnTo>
                  <a:lnTo>
                    <a:pt x="1215" y="20"/>
                  </a:lnTo>
                  <a:lnTo>
                    <a:pt x="1219" y="25"/>
                  </a:lnTo>
                  <a:lnTo>
                    <a:pt x="1224" y="31"/>
                  </a:lnTo>
                  <a:lnTo>
                    <a:pt x="1228" y="36"/>
                  </a:lnTo>
                  <a:lnTo>
                    <a:pt x="1232" y="42"/>
                  </a:lnTo>
                  <a:lnTo>
                    <a:pt x="1234" y="49"/>
                  </a:lnTo>
                  <a:lnTo>
                    <a:pt x="1236" y="54"/>
                  </a:lnTo>
                  <a:lnTo>
                    <a:pt x="1237" y="61"/>
                  </a:lnTo>
                  <a:lnTo>
                    <a:pt x="1237" y="69"/>
                  </a:lnTo>
                  <a:lnTo>
                    <a:pt x="1237" y="551"/>
                  </a:lnTo>
                  <a:lnTo>
                    <a:pt x="1237" y="558"/>
                  </a:lnTo>
                  <a:lnTo>
                    <a:pt x="1236" y="565"/>
                  </a:lnTo>
                  <a:lnTo>
                    <a:pt x="1234" y="572"/>
                  </a:lnTo>
                  <a:lnTo>
                    <a:pt x="1232" y="577"/>
                  </a:lnTo>
                  <a:lnTo>
                    <a:pt x="1228" y="583"/>
                  </a:lnTo>
                  <a:lnTo>
                    <a:pt x="1224" y="588"/>
                  </a:lnTo>
                  <a:lnTo>
                    <a:pt x="1219" y="594"/>
                  </a:lnTo>
                  <a:lnTo>
                    <a:pt x="1215" y="599"/>
                  </a:lnTo>
                  <a:lnTo>
                    <a:pt x="1209" y="603"/>
                  </a:lnTo>
                  <a:lnTo>
                    <a:pt x="1204" y="608"/>
                  </a:lnTo>
                  <a:lnTo>
                    <a:pt x="1197" y="611"/>
                  </a:lnTo>
                  <a:lnTo>
                    <a:pt x="1190" y="613"/>
                  </a:lnTo>
                  <a:lnTo>
                    <a:pt x="1182" y="616"/>
                  </a:lnTo>
                  <a:lnTo>
                    <a:pt x="1176" y="618"/>
                  </a:lnTo>
                  <a:lnTo>
                    <a:pt x="1168" y="619"/>
                  </a:lnTo>
                  <a:lnTo>
                    <a:pt x="1160" y="619"/>
                  </a:lnTo>
                  <a:lnTo>
                    <a:pt x="79" y="619"/>
                  </a:lnTo>
                  <a:lnTo>
                    <a:pt x="71" y="619"/>
                  </a:lnTo>
                  <a:lnTo>
                    <a:pt x="63" y="618"/>
                  </a:lnTo>
                  <a:lnTo>
                    <a:pt x="55" y="616"/>
                  </a:lnTo>
                  <a:lnTo>
                    <a:pt x="48" y="613"/>
                  </a:lnTo>
                  <a:lnTo>
                    <a:pt x="42" y="611"/>
                  </a:lnTo>
                  <a:lnTo>
                    <a:pt x="35" y="608"/>
                  </a:lnTo>
                  <a:lnTo>
                    <a:pt x="29" y="603"/>
                  </a:lnTo>
                  <a:lnTo>
                    <a:pt x="24" y="599"/>
                  </a:lnTo>
                  <a:lnTo>
                    <a:pt x="18" y="594"/>
                  </a:lnTo>
                  <a:lnTo>
                    <a:pt x="14" y="588"/>
                  </a:lnTo>
                  <a:lnTo>
                    <a:pt x="10" y="583"/>
                  </a:lnTo>
                  <a:lnTo>
                    <a:pt x="7" y="577"/>
                  </a:lnTo>
                  <a:lnTo>
                    <a:pt x="5" y="572"/>
                  </a:lnTo>
                  <a:lnTo>
                    <a:pt x="2" y="565"/>
                  </a:lnTo>
                  <a:lnTo>
                    <a:pt x="1" y="558"/>
                  </a:lnTo>
                  <a:lnTo>
                    <a:pt x="0" y="551"/>
                  </a:lnTo>
                  <a:lnTo>
                    <a:pt x="0" y="69"/>
                  </a:lnTo>
                  <a:lnTo>
                    <a:pt x="1" y="61"/>
                  </a:lnTo>
                  <a:lnTo>
                    <a:pt x="2" y="54"/>
                  </a:lnTo>
                  <a:lnTo>
                    <a:pt x="5" y="49"/>
                  </a:lnTo>
                  <a:lnTo>
                    <a:pt x="7" y="42"/>
                  </a:lnTo>
                  <a:lnTo>
                    <a:pt x="10" y="36"/>
                  </a:lnTo>
                  <a:lnTo>
                    <a:pt x="14" y="31"/>
                  </a:lnTo>
                  <a:lnTo>
                    <a:pt x="18" y="25"/>
                  </a:lnTo>
                  <a:lnTo>
                    <a:pt x="24" y="20"/>
                  </a:lnTo>
                  <a:lnTo>
                    <a:pt x="29" y="16"/>
                  </a:lnTo>
                  <a:lnTo>
                    <a:pt x="35" y="12"/>
                  </a:lnTo>
                  <a:lnTo>
                    <a:pt x="42" y="8"/>
                  </a:lnTo>
                  <a:lnTo>
                    <a:pt x="48" y="6"/>
                  </a:lnTo>
                  <a:lnTo>
                    <a:pt x="55" y="4"/>
                  </a:lnTo>
                  <a:lnTo>
                    <a:pt x="63" y="1"/>
                  </a:lnTo>
                  <a:lnTo>
                    <a:pt x="71" y="0"/>
                  </a:lnTo>
                  <a:lnTo>
                    <a:pt x="79" y="0"/>
                  </a:lnTo>
                </a:path>
              </a:pathLst>
            </a:custGeom>
            <a:noFill/>
            <a:ln w="3175">
              <a:solidFill>
                <a:srgbClr val="1F1A17"/>
              </a:solidFill>
              <a:round/>
              <a:headEnd/>
              <a:tailEnd/>
            </a:ln>
          </p:spPr>
          <p:txBody>
            <a:bodyPr/>
            <a:lstStyle/>
            <a:p>
              <a:endParaRPr lang="fr-FR" sz="1200"/>
            </a:p>
          </p:txBody>
        </p:sp>
        <p:sp>
          <p:nvSpPr>
            <p:cNvPr id="285" name="Freeform 25"/>
            <p:cNvSpPr>
              <a:spLocks/>
            </p:cNvSpPr>
            <p:nvPr/>
          </p:nvSpPr>
          <p:spPr bwMode="auto">
            <a:xfrm>
              <a:off x="1607764" y="5391154"/>
              <a:ext cx="191078" cy="93804"/>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2"/>
                  </a:lnTo>
                  <a:lnTo>
                    <a:pt x="305" y="5"/>
                  </a:lnTo>
                  <a:lnTo>
                    <a:pt x="308" y="9"/>
                  </a:lnTo>
                  <a:lnTo>
                    <a:pt x="310" y="15"/>
                  </a:lnTo>
                  <a:lnTo>
                    <a:pt x="310" y="141"/>
                  </a:lnTo>
                  <a:lnTo>
                    <a:pt x="308" y="146"/>
                  </a:lnTo>
                  <a:lnTo>
                    <a:pt x="305" y="151"/>
                  </a:lnTo>
                  <a:lnTo>
                    <a:pt x="303" y="153"/>
                  </a:lnTo>
                  <a:lnTo>
                    <a:pt x="301" y="154"/>
                  </a:lnTo>
                  <a:lnTo>
                    <a:pt x="298" y="155"/>
                  </a:lnTo>
                  <a:lnTo>
                    <a:pt x="295" y="155"/>
                  </a:lnTo>
                  <a:lnTo>
                    <a:pt x="15" y="155"/>
                  </a:lnTo>
                  <a:lnTo>
                    <a:pt x="12" y="155"/>
                  </a:lnTo>
                  <a:lnTo>
                    <a:pt x="9" y="154"/>
                  </a:lnTo>
                  <a:lnTo>
                    <a:pt x="7" y="153"/>
                  </a:lnTo>
                  <a:lnTo>
                    <a:pt x="4" y="151"/>
                  </a:lnTo>
                  <a:lnTo>
                    <a:pt x="3" y="149"/>
                  </a:lnTo>
                  <a:lnTo>
                    <a:pt x="1" y="146"/>
                  </a:lnTo>
                  <a:lnTo>
                    <a:pt x="1" y="143"/>
                  </a:lnTo>
                  <a:lnTo>
                    <a:pt x="0" y="141"/>
                  </a:lnTo>
                  <a:lnTo>
                    <a:pt x="0" y="15"/>
                  </a:lnTo>
                  <a:lnTo>
                    <a:pt x="1" y="13"/>
                  </a:lnTo>
                  <a:lnTo>
                    <a:pt x="1" y="9"/>
                  </a:lnTo>
                  <a:lnTo>
                    <a:pt x="3" y="7"/>
                  </a:lnTo>
                  <a:lnTo>
                    <a:pt x="4" y="5"/>
                  </a:lnTo>
                  <a:lnTo>
                    <a:pt x="9" y="2"/>
                  </a:lnTo>
                  <a:lnTo>
                    <a:pt x="15" y="0"/>
                  </a:lnTo>
                  <a:close/>
                </a:path>
              </a:pathLst>
            </a:custGeom>
            <a:solidFill>
              <a:srgbClr val="605D5C"/>
            </a:solidFill>
            <a:ln w="9525">
              <a:noFill/>
              <a:round/>
              <a:headEnd/>
              <a:tailEnd/>
            </a:ln>
          </p:spPr>
          <p:txBody>
            <a:bodyPr/>
            <a:lstStyle/>
            <a:p>
              <a:endParaRPr lang="fr-FR" sz="1200"/>
            </a:p>
          </p:txBody>
        </p:sp>
        <p:sp>
          <p:nvSpPr>
            <p:cNvPr id="286" name="Freeform 26"/>
            <p:cNvSpPr>
              <a:spLocks/>
            </p:cNvSpPr>
            <p:nvPr/>
          </p:nvSpPr>
          <p:spPr bwMode="auto">
            <a:xfrm>
              <a:off x="1607764" y="5391154"/>
              <a:ext cx="191078" cy="93804"/>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2"/>
                  </a:lnTo>
                  <a:lnTo>
                    <a:pt x="305" y="5"/>
                  </a:lnTo>
                  <a:lnTo>
                    <a:pt x="308" y="9"/>
                  </a:lnTo>
                  <a:lnTo>
                    <a:pt x="310" y="15"/>
                  </a:lnTo>
                  <a:lnTo>
                    <a:pt x="310" y="141"/>
                  </a:lnTo>
                  <a:lnTo>
                    <a:pt x="308" y="146"/>
                  </a:lnTo>
                  <a:lnTo>
                    <a:pt x="305" y="151"/>
                  </a:lnTo>
                  <a:lnTo>
                    <a:pt x="303" y="153"/>
                  </a:lnTo>
                  <a:lnTo>
                    <a:pt x="301" y="154"/>
                  </a:lnTo>
                  <a:lnTo>
                    <a:pt x="298" y="155"/>
                  </a:lnTo>
                  <a:lnTo>
                    <a:pt x="295" y="155"/>
                  </a:lnTo>
                  <a:lnTo>
                    <a:pt x="15" y="155"/>
                  </a:lnTo>
                  <a:lnTo>
                    <a:pt x="12" y="155"/>
                  </a:lnTo>
                  <a:lnTo>
                    <a:pt x="9" y="154"/>
                  </a:lnTo>
                  <a:lnTo>
                    <a:pt x="7" y="153"/>
                  </a:lnTo>
                  <a:lnTo>
                    <a:pt x="4" y="151"/>
                  </a:lnTo>
                  <a:lnTo>
                    <a:pt x="3" y="149"/>
                  </a:lnTo>
                  <a:lnTo>
                    <a:pt x="1" y="146"/>
                  </a:lnTo>
                  <a:lnTo>
                    <a:pt x="1" y="143"/>
                  </a:lnTo>
                  <a:lnTo>
                    <a:pt x="0" y="141"/>
                  </a:lnTo>
                  <a:lnTo>
                    <a:pt x="0" y="15"/>
                  </a:lnTo>
                  <a:lnTo>
                    <a:pt x="1" y="13"/>
                  </a:lnTo>
                  <a:lnTo>
                    <a:pt x="1" y="9"/>
                  </a:lnTo>
                  <a:lnTo>
                    <a:pt x="3" y="7"/>
                  </a:lnTo>
                  <a:lnTo>
                    <a:pt x="4" y="5"/>
                  </a:lnTo>
                  <a:lnTo>
                    <a:pt x="9" y="2"/>
                  </a:lnTo>
                  <a:lnTo>
                    <a:pt x="15" y="0"/>
                  </a:lnTo>
                </a:path>
              </a:pathLst>
            </a:custGeom>
            <a:noFill/>
            <a:ln w="3175">
              <a:solidFill>
                <a:srgbClr val="1F1A17"/>
              </a:solidFill>
              <a:round/>
              <a:headEnd/>
              <a:tailEnd/>
            </a:ln>
          </p:spPr>
          <p:txBody>
            <a:bodyPr/>
            <a:lstStyle/>
            <a:p>
              <a:endParaRPr lang="fr-FR" sz="1200"/>
            </a:p>
          </p:txBody>
        </p:sp>
        <p:sp>
          <p:nvSpPr>
            <p:cNvPr id="287" name="Freeform 27"/>
            <p:cNvSpPr>
              <a:spLocks/>
            </p:cNvSpPr>
            <p:nvPr/>
          </p:nvSpPr>
          <p:spPr bwMode="auto">
            <a:xfrm>
              <a:off x="1984708" y="5391154"/>
              <a:ext cx="189341" cy="93804"/>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2"/>
                  </a:lnTo>
                  <a:lnTo>
                    <a:pt x="304" y="5"/>
                  </a:lnTo>
                  <a:lnTo>
                    <a:pt x="307" y="9"/>
                  </a:lnTo>
                  <a:lnTo>
                    <a:pt x="309" y="15"/>
                  </a:lnTo>
                  <a:lnTo>
                    <a:pt x="309" y="141"/>
                  </a:lnTo>
                  <a:lnTo>
                    <a:pt x="307" y="146"/>
                  </a:lnTo>
                  <a:lnTo>
                    <a:pt x="304" y="151"/>
                  </a:lnTo>
                  <a:lnTo>
                    <a:pt x="303" y="153"/>
                  </a:lnTo>
                  <a:lnTo>
                    <a:pt x="300" y="154"/>
                  </a:lnTo>
                  <a:lnTo>
                    <a:pt x="297" y="155"/>
                  </a:lnTo>
                  <a:lnTo>
                    <a:pt x="294" y="155"/>
                  </a:lnTo>
                  <a:lnTo>
                    <a:pt x="15" y="155"/>
                  </a:lnTo>
                  <a:lnTo>
                    <a:pt x="11" y="155"/>
                  </a:lnTo>
                  <a:lnTo>
                    <a:pt x="9" y="154"/>
                  </a:lnTo>
                  <a:lnTo>
                    <a:pt x="6" y="153"/>
                  </a:lnTo>
                  <a:lnTo>
                    <a:pt x="5" y="151"/>
                  </a:lnTo>
                  <a:lnTo>
                    <a:pt x="2" y="149"/>
                  </a:lnTo>
                  <a:lnTo>
                    <a:pt x="1" y="146"/>
                  </a:lnTo>
                  <a:lnTo>
                    <a:pt x="0" y="143"/>
                  </a:lnTo>
                  <a:lnTo>
                    <a:pt x="0" y="141"/>
                  </a:lnTo>
                  <a:lnTo>
                    <a:pt x="0" y="15"/>
                  </a:lnTo>
                  <a:lnTo>
                    <a:pt x="0" y="13"/>
                  </a:lnTo>
                  <a:lnTo>
                    <a:pt x="1" y="9"/>
                  </a:lnTo>
                  <a:lnTo>
                    <a:pt x="2" y="7"/>
                  </a:lnTo>
                  <a:lnTo>
                    <a:pt x="5" y="5"/>
                  </a:lnTo>
                  <a:lnTo>
                    <a:pt x="9" y="2"/>
                  </a:lnTo>
                  <a:lnTo>
                    <a:pt x="15" y="0"/>
                  </a:lnTo>
                  <a:close/>
                </a:path>
              </a:pathLst>
            </a:custGeom>
            <a:solidFill>
              <a:srgbClr val="605D5C"/>
            </a:solidFill>
            <a:ln w="9525">
              <a:noFill/>
              <a:round/>
              <a:headEnd/>
              <a:tailEnd/>
            </a:ln>
          </p:spPr>
          <p:txBody>
            <a:bodyPr/>
            <a:lstStyle/>
            <a:p>
              <a:endParaRPr lang="fr-FR" sz="1200"/>
            </a:p>
          </p:txBody>
        </p:sp>
        <p:sp>
          <p:nvSpPr>
            <p:cNvPr id="288" name="Freeform 28"/>
            <p:cNvSpPr>
              <a:spLocks/>
            </p:cNvSpPr>
            <p:nvPr/>
          </p:nvSpPr>
          <p:spPr bwMode="auto">
            <a:xfrm>
              <a:off x="1984708" y="5391154"/>
              <a:ext cx="189341" cy="93804"/>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2"/>
                  </a:lnTo>
                  <a:lnTo>
                    <a:pt x="304" y="5"/>
                  </a:lnTo>
                  <a:lnTo>
                    <a:pt x="307" y="9"/>
                  </a:lnTo>
                  <a:lnTo>
                    <a:pt x="309" y="15"/>
                  </a:lnTo>
                  <a:lnTo>
                    <a:pt x="309" y="141"/>
                  </a:lnTo>
                  <a:lnTo>
                    <a:pt x="307" y="146"/>
                  </a:lnTo>
                  <a:lnTo>
                    <a:pt x="304" y="151"/>
                  </a:lnTo>
                  <a:lnTo>
                    <a:pt x="303" y="153"/>
                  </a:lnTo>
                  <a:lnTo>
                    <a:pt x="300" y="154"/>
                  </a:lnTo>
                  <a:lnTo>
                    <a:pt x="297" y="155"/>
                  </a:lnTo>
                  <a:lnTo>
                    <a:pt x="294" y="155"/>
                  </a:lnTo>
                  <a:lnTo>
                    <a:pt x="15" y="155"/>
                  </a:lnTo>
                  <a:lnTo>
                    <a:pt x="11" y="155"/>
                  </a:lnTo>
                  <a:lnTo>
                    <a:pt x="9" y="154"/>
                  </a:lnTo>
                  <a:lnTo>
                    <a:pt x="6" y="153"/>
                  </a:lnTo>
                  <a:lnTo>
                    <a:pt x="5" y="151"/>
                  </a:lnTo>
                  <a:lnTo>
                    <a:pt x="2" y="149"/>
                  </a:lnTo>
                  <a:lnTo>
                    <a:pt x="1" y="146"/>
                  </a:lnTo>
                  <a:lnTo>
                    <a:pt x="0" y="143"/>
                  </a:lnTo>
                  <a:lnTo>
                    <a:pt x="0" y="141"/>
                  </a:lnTo>
                  <a:lnTo>
                    <a:pt x="0" y="15"/>
                  </a:lnTo>
                  <a:lnTo>
                    <a:pt x="0" y="13"/>
                  </a:lnTo>
                  <a:lnTo>
                    <a:pt x="1" y="9"/>
                  </a:lnTo>
                  <a:lnTo>
                    <a:pt x="2" y="7"/>
                  </a:lnTo>
                  <a:lnTo>
                    <a:pt x="5" y="5"/>
                  </a:lnTo>
                  <a:lnTo>
                    <a:pt x="9" y="2"/>
                  </a:lnTo>
                  <a:lnTo>
                    <a:pt x="15" y="0"/>
                  </a:lnTo>
                </a:path>
              </a:pathLst>
            </a:custGeom>
            <a:noFill/>
            <a:ln w="3175">
              <a:solidFill>
                <a:srgbClr val="1F1A17"/>
              </a:solidFill>
              <a:round/>
              <a:headEnd/>
              <a:tailEnd/>
            </a:ln>
          </p:spPr>
          <p:txBody>
            <a:bodyPr/>
            <a:lstStyle/>
            <a:p>
              <a:endParaRPr lang="fr-FR" sz="1200"/>
            </a:p>
          </p:txBody>
        </p:sp>
        <p:sp>
          <p:nvSpPr>
            <p:cNvPr id="289" name="Freeform 29"/>
            <p:cNvSpPr>
              <a:spLocks/>
            </p:cNvSpPr>
            <p:nvPr/>
          </p:nvSpPr>
          <p:spPr bwMode="auto">
            <a:xfrm>
              <a:off x="1607764" y="5861913"/>
              <a:ext cx="191078" cy="92067"/>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1"/>
                  </a:lnTo>
                  <a:lnTo>
                    <a:pt x="305" y="4"/>
                  </a:lnTo>
                  <a:lnTo>
                    <a:pt x="308" y="9"/>
                  </a:lnTo>
                  <a:lnTo>
                    <a:pt x="310" y="14"/>
                  </a:lnTo>
                  <a:lnTo>
                    <a:pt x="310" y="140"/>
                  </a:lnTo>
                  <a:lnTo>
                    <a:pt x="308" y="146"/>
                  </a:lnTo>
                  <a:lnTo>
                    <a:pt x="305" y="150"/>
                  </a:lnTo>
                  <a:lnTo>
                    <a:pt x="303" y="152"/>
                  </a:lnTo>
                  <a:lnTo>
                    <a:pt x="301" y="153"/>
                  </a:lnTo>
                  <a:lnTo>
                    <a:pt x="298" y="155"/>
                  </a:lnTo>
                  <a:lnTo>
                    <a:pt x="295" y="155"/>
                  </a:lnTo>
                  <a:lnTo>
                    <a:pt x="15" y="155"/>
                  </a:lnTo>
                  <a:lnTo>
                    <a:pt x="12" y="155"/>
                  </a:lnTo>
                  <a:lnTo>
                    <a:pt x="9" y="153"/>
                  </a:lnTo>
                  <a:lnTo>
                    <a:pt x="7" y="152"/>
                  </a:lnTo>
                  <a:lnTo>
                    <a:pt x="4" y="150"/>
                  </a:lnTo>
                  <a:lnTo>
                    <a:pt x="3" y="148"/>
                  </a:lnTo>
                  <a:lnTo>
                    <a:pt x="1" y="146"/>
                  </a:lnTo>
                  <a:lnTo>
                    <a:pt x="1" y="143"/>
                  </a:lnTo>
                  <a:lnTo>
                    <a:pt x="0" y="140"/>
                  </a:lnTo>
                  <a:lnTo>
                    <a:pt x="0" y="14"/>
                  </a:lnTo>
                  <a:lnTo>
                    <a:pt x="1" y="12"/>
                  </a:lnTo>
                  <a:lnTo>
                    <a:pt x="1" y="9"/>
                  </a:lnTo>
                  <a:lnTo>
                    <a:pt x="3" y="6"/>
                  </a:lnTo>
                  <a:lnTo>
                    <a:pt x="4" y="4"/>
                  </a:lnTo>
                  <a:lnTo>
                    <a:pt x="9" y="1"/>
                  </a:lnTo>
                  <a:lnTo>
                    <a:pt x="15" y="0"/>
                  </a:lnTo>
                  <a:close/>
                </a:path>
              </a:pathLst>
            </a:custGeom>
            <a:solidFill>
              <a:srgbClr val="605D5C"/>
            </a:solidFill>
            <a:ln w="9525">
              <a:noFill/>
              <a:round/>
              <a:headEnd/>
              <a:tailEnd/>
            </a:ln>
          </p:spPr>
          <p:txBody>
            <a:bodyPr/>
            <a:lstStyle/>
            <a:p>
              <a:endParaRPr lang="fr-FR" sz="1200"/>
            </a:p>
          </p:txBody>
        </p:sp>
        <p:sp>
          <p:nvSpPr>
            <p:cNvPr id="290" name="Freeform 30"/>
            <p:cNvSpPr>
              <a:spLocks/>
            </p:cNvSpPr>
            <p:nvPr/>
          </p:nvSpPr>
          <p:spPr bwMode="auto">
            <a:xfrm>
              <a:off x="1607764" y="5861913"/>
              <a:ext cx="191078" cy="92067"/>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1"/>
                  </a:lnTo>
                  <a:lnTo>
                    <a:pt x="305" y="4"/>
                  </a:lnTo>
                  <a:lnTo>
                    <a:pt x="308" y="9"/>
                  </a:lnTo>
                  <a:lnTo>
                    <a:pt x="310" y="14"/>
                  </a:lnTo>
                  <a:lnTo>
                    <a:pt x="310" y="140"/>
                  </a:lnTo>
                  <a:lnTo>
                    <a:pt x="308" y="146"/>
                  </a:lnTo>
                  <a:lnTo>
                    <a:pt x="305" y="150"/>
                  </a:lnTo>
                  <a:lnTo>
                    <a:pt x="303" y="152"/>
                  </a:lnTo>
                  <a:lnTo>
                    <a:pt x="301" y="153"/>
                  </a:lnTo>
                  <a:lnTo>
                    <a:pt x="298" y="155"/>
                  </a:lnTo>
                  <a:lnTo>
                    <a:pt x="295" y="155"/>
                  </a:lnTo>
                  <a:lnTo>
                    <a:pt x="15" y="155"/>
                  </a:lnTo>
                  <a:lnTo>
                    <a:pt x="12" y="155"/>
                  </a:lnTo>
                  <a:lnTo>
                    <a:pt x="9" y="153"/>
                  </a:lnTo>
                  <a:lnTo>
                    <a:pt x="7" y="152"/>
                  </a:lnTo>
                  <a:lnTo>
                    <a:pt x="4" y="150"/>
                  </a:lnTo>
                  <a:lnTo>
                    <a:pt x="3" y="148"/>
                  </a:lnTo>
                  <a:lnTo>
                    <a:pt x="1" y="146"/>
                  </a:lnTo>
                  <a:lnTo>
                    <a:pt x="1" y="143"/>
                  </a:lnTo>
                  <a:lnTo>
                    <a:pt x="0" y="140"/>
                  </a:lnTo>
                  <a:lnTo>
                    <a:pt x="0" y="14"/>
                  </a:lnTo>
                  <a:lnTo>
                    <a:pt x="1" y="12"/>
                  </a:lnTo>
                  <a:lnTo>
                    <a:pt x="1" y="9"/>
                  </a:lnTo>
                  <a:lnTo>
                    <a:pt x="3" y="6"/>
                  </a:lnTo>
                  <a:lnTo>
                    <a:pt x="4" y="4"/>
                  </a:lnTo>
                  <a:lnTo>
                    <a:pt x="9" y="1"/>
                  </a:lnTo>
                  <a:lnTo>
                    <a:pt x="15" y="0"/>
                  </a:lnTo>
                </a:path>
              </a:pathLst>
            </a:custGeom>
            <a:noFill/>
            <a:ln w="3175">
              <a:solidFill>
                <a:srgbClr val="1F1A17"/>
              </a:solidFill>
              <a:round/>
              <a:headEnd/>
              <a:tailEnd/>
            </a:ln>
          </p:spPr>
          <p:txBody>
            <a:bodyPr/>
            <a:lstStyle/>
            <a:p>
              <a:endParaRPr lang="fr-FR" sz="1200"/>
            </a:p>
          </p:txBody>
        </p:sp>
        <p:sp>
          <p:nvSpPr>
            <p:cNvPr id="291" name="Freeform 31"/>
            <p:cNvSpPr>
              <a:spLocks/>
            </p:cNvSpPr>
            <p:nvPr/>
          </p:nvSpPr>
          <p:spPr bwMode="auto">
            <a:xfrm>
              <a:off x="1984708" y="5861913"/>
              <a:ext cx="189341" cy="92067"/>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1"/>
                  </a:lnTo>
                  <a:lnTo>
                    <a:pt x="304" y="4"/>
                  </a:lnTo>
                  <a:lnTo>
                    <a:pt x="307" y="9"/>
                  </a:lnTo>
                  <a:lnTo>
                    <a:pt x="309" y="14"/>
                  </a:lnTo>
                  <a:lnTo>
                    <a:pt x="309" y="140"/>
                  </a:lnTo>
                  <a:lnTo>
                    <a:pt x="307" y="146"/>
                  </a:lnTo>
                  <a:lnTo>
                    <a:pt x="304" y="150"/>
                  </a:lnTo>
                  <a:lnTo>
                    <a:pt x="303" y="152"/>
                  </a:lnTo>
                  <a:lnTo>
                    <a:pt x="300" y="153"/>
                  </a:lnTo>
                  <a:lnTo>
                    <a:pt x="297" y="155"/>
                  </a:lnTo>
                  <a:lnTo>
                    <a:pt x="294" y="155"/>
                  </a:lnTo>
                  <a:lnTo>
                    <a:pt x="15" y="155"/>
                  </a:lnTo>
                  <a:lnTo>
                    <a:pt x="11" y="155"/>
                  </a:lnTo>
                  <a:lnTo>
                    <a:pt x="9" y="153"/>
                  </a:lnTo>
                  <a:lnTo>
                    <a:pt x="6" y="152"/>
                  </a:lnTo>
                  <a:lnTo>
                    <a:pt x="5" y="150"/>
                  </a:lnTo>
                  <a:lnTo>
                    <a:pt x="2" y="148"/>
                  </a:lnTo>
                  <a:lnTo>
                    <a:pt x="1" y="146"/>
                  </a:lnTo>
                  <a:lnTo>
                    <a:pt x="0" y="143"/>
                  </a:lnTo>
                  <a:lnTo>
                    <a:pt x="0" y="140"/>
                  </a:lnTo>
                  <a:lnTo>
                    <a:pt x="0" y="14"/>
                  </a:lnTo>
                  <a:lnTo>
                    <a:pt x="0" y="12"/>
                  </a:lnTo>
                  <a:lnTo>
                    <a:pt x="1" y="9"/>
                  </a:lnTo>
                  <a:lnTo>
                    <a:pt x="2" y="6"/>
                  </a:lnTo>
                  <a:lnTo>
                    <a:pt x="5" y="4"/>
                  </a:lnTo>
                  <a:lnTo>
                    <a:pt x="9" y="1"/>
                  </a:lnTo>
                  <a:lnTo>
                    <a:pt x="15" y="0"/>
                  </a:lnTo>
                  <a:close/>
                </a:path>
              </a:pathLst>
            </a:custGeom>
            <a:solidFill>
              <a:srgbClr val="605D5C"/>
            </a:solidFill>
            <a:ln w="9525">
              <a:noFill/>
              <a:round/>
              <a:headEnd/>
              <a:tailEnd/>
            </a:ln>
          </p:spPr>
          <p:txBody>
            <a:bodyPr/>
            <a:lstStyle/>
            <a:p>
              <a:endParaRPr lang="fr-FR" sz="1200"/>
            </a:p>
          </p:txBody>
        </p:sp>
        <p:sp>
          <p:nvSpPr>
            <p:cNvPr id="292" name="Freeform 32"/>
            <p:cNvSpPr>
              <a:spLocks/>
            </p:cNvSpPr>
            <p:nvPr/>
          </p:nvSpPr>
          <p:spPr bwMode="auto">
            <a:xfrm>
              <a:off x="1984708" y="5861913"/>
              <a:ext cx="189341" cy="92067"/>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1"/>
                  </a:lnTo>
                  <a:lnTo>
                    <a:pt x="304" y="4"/>
                  </a:lnTo>
                  <a:lnTo>
                    <a:pt x="307" y="9"/>
                  </a:lnTo>
                  <a:lnTo>
                    <a:pt x="309" y="14"/>
                  </a:lnTo>
                  <a:lnTo>
                    <a:pt x="309" y="140"/>
                  </a:lnTo>
                  <a:lnTo>
                    <a:pt x="307" y="146"/>
                  </a:lnTo>
                  <a:lnTo>
                    <a:pt x="304" y="150"/>
                  </a:lnTo>
                  <a:lnTo>
                    <a:pt x="303" y="152"/>
                  </a:lnTo>
                  <a:lnTo>
                    <a:pt x="300" y="153"/>
                  </a:lnTo>
                  <a:lnTo>
                    <a:pt x="297" y="155"/>
                  </a:lnTo>
                  <a:lnTo>
                    <a:pt x="294" y="155"/>
                  </a:lnTo>
                  <a:lnTo>
                    <a:pt x="15" y="155"/>
                  </a:lnTo>
                  <a:lnTo>
                    <a:pt x="11" y="155"/>
                  </a:lnTo>
                  <a:lnTo>
                    <a:pt x="9" y="153"/>
                  </a:lnTo>
                  <a:lnTo>
                    <a:pt x="6" y="152"/>
                  </a:lnTo>
                  <a:lnTo>
                    <a:pt x="5" y="150"/>
                  </a:lnTo>
                  <a:lnTo>
                    <a:pt x="2" y="148"/>
                  </a:lnTo>
                  <a:lnTo>
                    <a:pt x="1" y="146"/>
                  </a:lnTo>
                  <a:lnTo>
                    <a:pt x="0" y="143"/>
                  </a:lnTo>
                  <a:lnTo>
                    <a:pt x="0" y="140"/>
                  </a:lnTo>
                  <a:lnTo>
                    <a:pt x="0" y="14"/>
                  </a:lnTo>
                  <a:lnTo>
                    <a:pt x="0" y="12"/>
                  </a:lnTo>
                  <a:lnTo>
                    <a:pt x="1" y="9"/>
                  </a:lnTo>
                  <a:lnTo>
                    <a:pt x="2" y="6"/>
                  </a:lnTo>
                  <a:lnTo>
                    <a:pt x="5" y="4"/>
                  </a:lnTo>
                  <a:lnTo>
                    <a:pt x="9" y="1"/>
                  </a:lnTo>
                  <a:lnTo>
                    <a:pt x="15" y="0"/>
                  </a:lnTo>
                </a:path>
              </a:pathLst>
            </a:custGeom>
            <a:noFill/>
            <a:ln w="3175">
              <a:solidFill>
                <a:srgbClr val="1F1A17"/>
              </a:solidFill>
              <a:round/>
              <a:headEnd/>
              <a:tailEnd/>
            </a:ln>
          </p:spPr>
          <p:txBody>
            <a:bodyPr/>
            <a:lstStyle/>
            <a:p>
              <a:endParaRPr lang="fr-FR" sz="1200"/>
            </a:p>
          </p:txBody>
        </p:sp>
        <p:sp>
          <p:nvSpPr>
            <p:cNvPr id="293" name="Rectangle 33"/>
            <p:cNvSpPr>
              <a:spLocks noChangeArrowheads="1"/>
            </p:cNvSpPr>
            <p:nvPr/>
          </p:nvSpPr>
          <p:spPr bwMode="auto">
            <a:xfrm>
              <a:off x="2266113" y="5544021"/>
              <a:ext cx="189341" cy="66010"/>
            </a:xfrm>
            <a:prstGeom prst="rect">
              <a:avLst/>
            </a:prstGeom>
            <a:solidFill>
              <a:srgbClr val="1F1A17"/>
            </a:solidFill>
            <a:ln w="9525">
              <a:noFill/>
              <a:miter lim="800000"/>
              <a:headEnd/>
              <a:tailEnd/>
            </a:ln>
          </p:spPr>
          <p:txBody>
            <a:bodyPr/>
            <a:lstStyle/>
            <a:p>
              <a:endParaRPr lang="fr-FR" sz="1200"/>
            </a:p>
          </p:txBody>
        </p:sp>
        <p:sp>
          <p:nvSpPr>
            <p:cNvPr id="294" name="Rectangle 34"/>
            <p:cNvSpPr>
              <a:spLocks noChangeArrowheads="1"/>
            </p:cNvSpPr>
            <p:nvPr/>
          </p:nvSpPr>
          <p:spPr bwMode="auto">
            <a:xfrm>
              <a:off x="2266113" y="5733366"/>
              <a:ext cx="189341" cy="66010"/>
            </a:xfrm>
            <a:prstGeom prst="rect">
              <a:avLst/>
            </a:prstGeom>
            <a:solidFill>
              <a:srgbClr val="1F1A17"/>
            </a:solidFill>
            <a:ln w="9525">
              <a:noFill/>
              <a:miter lim="800000"/>
              <a:headEnd/>
              <a:tailEnd/>
            </a:ln>
          </p:spPr>
          <p:txBody>
            <a:bodyPr/>
            <a:lstStyle/>
            <a:p>
              <a:endParaRPr lang="fr-FR" sz="1200"/>
            </a:p>
          </p:txBody>
        </p:sp>
        <p:sp>
          <p:nvSpPr>
            <p:cNvPr id="295" name="Rectangle 35"/>
            <p:cNvSpPr>
              <a:spLocks noChangeArrowheads="1"/>
            </p:cNvSpPr>
            <p:nvPr/>
          </p:nvSpPr>
          <p:spPr bwMode="auto">
            <a:xfrm>
              <a:off x="1614713" y="5511015"/>
              <a:ext cx="158" cy="635329"/>
            </a:xfrm>
            <a:prstGeom prst="rect">
              <a:avLst/>
            </a:prstGeom>
            <a:noFill/>
            <a:ln w="9525">
              <a:noFill/>
              <a:miter lim="800000"/>
              <a:headEnd/>
              <a:tailEnd/>
            </a:ln>
          </p:spPr>
          <p:txBody>
            <a:bodyPr wrap="none" lIns="0" tIns="0" rIns="0" bIns="0">
              <a:spAutoFit/>
            </a:bodyPr>
            <a:lstStyle/>
            <a:p>
              <a:endParaRPr lang="fr-CA" sz="2000" b="1" dirty="0"/>
            </a:p>
          </p:txBody>
        </p:sp>
      </p:grpSp>
      <p:cxnSp>
        <p:nvCxnSpPr>
          <p:cNvPr id="297" name="Straight Arrow Connector 296"/>
          <p:cNvCxnSpPr>
            <a:stCxn id="177" idx="2"/>
            <a:endCxn id="208" idx="0"/>
          </p:cNvCxnSpPr>
          <p:nvPr/>
        </p:nvCxnSpPr>
        <p:spPr>
          <a:xfrm rot="5400000">
            <a:off x="2787581" y="-297410"/>
            <a:ext cx="914400" cy="436783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99" name="TextBox 298"/>
          <p:cNvSpPr txBox="1"/>
          <p:nvPr/>
        </p:nvSpPr>
        <p:spPr>
          <a:xfrm rot="20588047">
            <a:off x="1944212" y="1473693"/>
            <a:ext cx="1242007" cy="369332"/>
          </a:xfrm>
          <a:prstGeom prst="rect">
            <a:avLst/>
          </a:prstGeom>
          <a:noFill/>
        </p:spPr>
        <p:txBody>
          <a:bodyPr wrap="none" rtlCol="0">
            <a:spAutoFit/>
          </a:bodyPr>
          <a:lstStyle/>
          <a:p>
            <a:r>
              <a:rPr lang="fr-CA" dirty="0" err="1"/>
              <a:t>Goto</a:t>
            </a:r>
            <a:r>
              <a:rPr lang="fr-CA" dirty="0"/>
              <a:t>(r5,r1)</a:t>
            </a:r>
          </a:p>
        </p:txBody>
      </p:sp>
      <p:cxnSp>
        <p:nvCxnSpPr>
          <p:cNvPr id="301" name="Straight Arrow Connector 300"/>
          <p:cNvCxnSpPr>
            <a:stCxn id="177" idx="2"/>
            <a:endCxn id="238" idx="0"/>
          </p:cNvCxnSpPr>
          <p:nvPr/>
        </p:nvCxnSpPr>
        <p:spPr>
          <a:xfrm rot="5400000">
            <a:off x="3799634" y="714643"/>
            <a:ext cx="914400" cy="234372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04" name="TextBox 303"/>
          <p:cNvSpPr txBox="1"/>
          <p:nvPr/>
        </p:nvSpPr>
        <p:spPr>
          <a:xfrm rot="19312990">
            <a:off x="3009532" y="1651247"/>
            <a:ext cx="1242007" cy="369332"/>
          </a:xfrm>
          <a:prstGeom prst="rect">
            <a:avLst/>
          </a:prstGeom>
          <a:noFill/>
        </p:spPr>
        <p:txBody>
          <a:bodyPr wrap="none" rtlCol="0">
            <a:spAutoFit/>
          </a:bodyPr>
          <a:lstStyle/>
          <a:p>
            <a:r>
              <a:rPr lang="fr-CA" dirty="0" err="1"/>
              <a:t>Goto</a:t>
            </a:r>
            <a:r>
              <a:rPr lang="fr-CA" dirty="0"/>
              <a:t>(r5,r2)</a:t>
            </a:r>
          </a:p>
        </p:txBody>
      </p:sp>
      <p:cxnSp>
        <p:nvCxnSpPr>
          <p:cNvPr id="305" name="Straight Arrow Connector 304"/>
          <p:cNvCxnSpPr>
            <a:stCxn id="177" idx="2"/>
            <a:endCxn id="267" idx="0"/>
          </p:cNvCxnSpPr>
          <p:nvPr/>
        </p:nvCxnSpPr>
        <p:spPr>
          <a:xfrm rot="5400000">
            <a:off x="4802805" y="1717814"/>
            <a:ext cx="914400" cy="33738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10" name="Rounded Rectangle 309"/>
          <p:cNvSpPr/>
          <p:nvPr/>
        </p:nvSpPr>
        <p:spPr>
          <a:xfrm>
            <a:off x="6249848" y="2343705"/>
            <a:ext cx="1890944" cy="126950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CA"/>
          </a:p>
        </p:txBody>
      </p:sp>
      <p:sp>
        <p:nvSpPr>
          <p:cNvPr id="311" name="Rectangle 310"/>
          <p:cNvSpPr/>
          <p:nvPr/>
        </p:nvSpPr>
        <p:spPr>
          <a:xfrm>
            <a:off x="6391892" y="2456820"/>
            <a:ext cx="1674362" cy="1014349"/>
          </a:xfrm>
          <a:prstGeom prst="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cxnSp>
        <p:nvCxnSpPr>
          <p:cNvPr id="312" name="Straight Connector 311"/>
          <p:cNvCxnSpPr/>
          <p:nvPr/>
        </p:nvCxnSpPr>
        <p:spPr>
          <a:xfrm rot="5400000">
            <a:off x="6825929" y="2839506"/>
            <a:ext cx="765372"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13" name="Straight Connector 312"/>
          <p:cNvCxnSpPr/>
          <p:nvPr/>
        </p:nvCxnSpPr>
        <p:spPr>
          <a:xfrm>
            <a:off x="6391893" y="2942736"/>
            <a:ext cx="14680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14" name="Straight Connector 313"/>
          <p:cNvCxnSpPr/>
          <p:nvPr/>
        </p:nvCxnSpPr>
        <p:spPr>
          <a:xfrm>
            <a:off x="7887709" y="2942736"/>
            <a:ext cx="178546"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5" name="Group 314"/>
          <p:cNvGrpSpPr/>
          <p:nvPr/>
        </p:nvGrpSpPr>
        <p:grpSpPr>
          <a:xfrm>
            <a:off x="6728151" y="2459622"/>
            <a:ext cx="178546" cy="485915"/>
            <a:chOff x="1855437" y="2281561"/>
            <a:chExt cx="399495" cy="1038688"/>
          </a:xfrm>
        </p:grpSpPr>
        <p:cxnSp>
          <p:nvCxnSpPr>
            <p:cNvPr id="316" name="Straight Connector 315"/>
            <p:cNvCxnSpPr/>
            <p:nvPr/>
          </p:nvCxnSpPr>
          <p:spPr>
            <a:xfrm>
              <a:off x="1855437" y="3320249"/>
              <a:ext cx="39949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rot="5400000">
              <a:off x="1553592" y="2796466"/>
              <a:ext cx="1029810"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318" name="Straight Connector 317"/>
          <p:cNvCxnSpPr/>
          <p:nvPr/>
        </p:nvCxnSpPr>
        <p:spPr>
          <a:xfrm>
            <a:off x="7139801" y="2942736"/>
            <a:ext cx="14680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6" name="Group 318"/>
          <p:cNvGrpSpPr/>
          <p:nvPr/>
        </p:nvGrpSpPr>
        <p:grpSpPr>
          <a:xfrm>
            <a:off x="7519215" y="2456820"/>
            <a:ext cx="178546" cy="485915"/>
            <a:chOff x="3471177" y="2281561"/>
            <a:chExt cx="399495" cy="1038688"/>
          </a:xfrm>
        </p:grpSpPr>
        <p:cxnSp>
          <p:nvCxnSpPr>
            <p:cNvPr id="320" name="Straight Connector 319"/>
            <p:cNvCxnSpPr/>
            <p:nvPr/>
          </p:nvCxnSpPr>
          <p:spPr>
            <a:xfrm>
              <a:off x="3471177" y="3320249"/>
              <a:ext cx="39949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21" name="Straight Connector 320"/>
            <p:cNvCxnSpPr/>
            <p:nvPr/>
          </p:nvCxnSpPr>
          <p:spPr>
            <a:xfrm rot="5400000">
              <a:off x="3142695" y="2796466"/>
              <a:ext cx="1029810"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322" name="Oval 321"/>
          <p:cNvSpPr/>
          <p:nvPr/>
        </p:nvSpPr>
        <p:spPr>
          <a:xfrm>
            <a:off x="7625075" y="2459259"/>
            <a:ext cx="221713" cy="221713"/>
          </a:xfrm>
          <a:prstGeom prst="ellipse">
            <a:avLst/>
          </a:prstGeom>
          <a:solidFill>
            <a:srgbClr val="00B0F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sp>
        <p:nvSpPr>
          <p:cNvPr id="323" name="Oval 322"/>
          <p:cNvSpPr/>
          <p:nvPr/>
        </p:nvSpPr>
        <p:spPr>
          <a:xfrm>
            <a:off x="7193619" y="2467175"/>
            <a:ext cx="221713" cy="221713"/>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sp>
        <p:nvSpPr>
          <p:cNvPr id="324" name="Oval 323"/>
          <p:cNvSpPr/>
          <p:nvPr/>
        </p:nvSpPr>
        <p:spPr>
          <a:xfrm>
            <a:off x="6409875" y="2471134"/>
            <a:ext cx="221713" cy="221713"/>
          </a:xfrm>
          <a:prstGeom prst="ellipse">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grpSp>
        <p:nvGrpSpPr>
          <p:cNvPr id="17" name="Group 324"/>
          <p:cNvGrpSpPr/>
          <p:nvPr/>
        </p:nvGrpSpPr>
        <p:grpSpPr>
          <a:xfrm rot="16200000">
            <a:off x="7679156" y="2707306"/>
            <a:ext cx="272719" cy="257838"/>
            <a:chOff x="1513962" y="5391154"/>
            <a:chExt cx="941492" cy="755190"/>
          </a:xfrm>
        </p:grpSpPr>
        <p:sp>
          <p:nvSpPr>
            <p:cNvPr id="326" name="Freeform 23"/>
            <p:cNvSpPr>
              <a:spLocks/>
            </p:cNvSpPr>
            <p:nvPr/>
          </p:nvSpPr>
          <p:spPr bwMode="auto">
            <a:xfrm>
              <a:off x="1513962" y="5484959"/>
              <a:ext cx="752152" cy="376954"/>
            </a:xfrm>
            <a:custGeom>
              <a:avLst/>
              <a:gdLst>
                <a:gd name="T0" fmla="*/ 18 w 1237"/>
                <a:gd name="T1" fmla="*/ 0 h 619"/>
                <a:gd name="T2" fmla="*/ 18 w 1237"/>
                <a:gd name="T3" fmla="*/ 0 h 619"/>
                <a:gd name="T4" fmla="*/ 18 w 1237"/>
                <a:gd name="T5" fmla="*/ 0 h 619"/>
                <a:gd name="T6" fmla="*/ 18 w 1237"/>
                <a:gd name="T7" fmla="*/ 0 h 619"/>
                <a:gd name="T8" fmla="*/ 18 w 1237"/>
                <a:gd name="T9" fmla="*/ 0 h 619"/>
                <a:gd name="T10" fmla="*/ 19 w 1237"/>
                <a:gd name="T11" fmla="*/ 0 h 619"/>
                <a:gd name="T12" fmla="*/ 19 w 1237"/>
                <a:gd name="T13" fmla="*/ 1 h 619"/>
                <a:gd name="T14" fmla="*/ 19 w 1237"/>
                <a:gd name="T15" fmla="*/ 1 h 619"/>
                <a:gd name="T16" fmla="*/ 19 w 1237"/>
                <a:gd name="T17" fmla="*/ 1 h 619"/>
                <a:gd name="T18" fmla="*/ 19 w 1237"/>
                <a:gd name="T19" fmla="*/ 8 h 619"/>
                <a:gd name="T20" fmla="*/ 19 w 1237"/>
                <a:gd name="T21" fmla="*/ 9 h 619"/>
                <a:gd name="T22" fmla="*/ 19 w 1237"/>
                <a:gd name="T23" fmla="*/ 9 h 619"/>
                <a:gd name="T24" fmla="*/ 18 w 1237"/>
                <a:gd name="T25" fmla="*/ 9 h 619"/>
                <a:gd name="T26" fmla="*/ 18 w 1237"/>
                <a:gd name="T27" fmla="*/ 9 h 619"/>
                <a:gd name="T28" fmla="*/ 18 w 1237"/>
                <a:gd name="T29" fmla="*/ 9 h 619"/>
                <a:gd name="T30" fmla="*/ 18 w 1237"/>
                <a:gd name="T31" fmla="*/ 9 h 619"/>
                <a:gd name="T32" fmla="*/ 18 w 1237"/>
                <a:gd name="T33" fmla="*/ 9 h 619"/>
                <a:gd name="T34" fmla="*/ 1 w 1237"/>
                <a:gd name="T35" fmla="*/ 9 h 619"/>
                <a:gd name="T36" fmla="*/ 1 w 1237"/>
                <a:gd name="T37" fmla="*/ 9 h 619"/>
                <a:gd name="T38" fmla="*/ 1 w 1237"/>
                <a:gd name="T39" fmla="*/ 9 h 619"/>
                <a:gd name="T40" fmla="*/ 0 w 1237"/>
                <a:gd name="T41" fmla="*/ 9 h 619"/>
                <a:gd name="T42" fmla="*/ 0 w 1237"/>
                <a:gd name="T43" fmla="*/ 9 h 619"/>
                <a:gd name="T44" fmla="*/ 0 w 1237"/>
                <a:gd name="T45" fmla="*/ 9 h 619"/>
                <a:gd name="T46" fmla="*/ 0 w 1237"/>
                <a:gd name="T47" fmla="*/ 9 h 619"/>
                <a:gd name="T48" fmla="*/ 0 w 1237"/>
                <a:gd name="T49" fmla="*/ 8 h 619"/>
                <a:gd name="T50" fmla="*/ 0 w 1237"/>
                <a:gd name="T51" fmla="*/ 8 h 619"/>
                <a:gd name="T52" fmla="*/ 0 w 1237"/>
                <a:gd name="T53" fmla="*/ 1 h 619"/>
                <a:gd name="T54" fmla="*/ 0 w 1237"/>
                <a:gd name="T55" fmla="*/ 1 h 619"/>
                <a:gd name="T56" fmla="*/ 0 w 1237"/>
                <a:gd name="T57" fmla="*/ 1 h 619"/>
                <a:gd name="T58" fmla="*/ 0 w 1237"/>
                <a:gd name="T59" fmla="*/ 0 h 619"/>
                <a:gd name="T60" fmla="*/ 0 w 1237"/>
                <a:gd name="T61" fmla="*/ 0 h 619"/>
                <a:gd name="T62" fmla="*/ 1 w 1237"/>
                <a:gd name="T63" fmla="*/ 0 h 619"/>
                <a:gd name="T64" fmla="*/ 1 w 1237"/>
                <a:gd name="T65" fmla="*/ 0 h 619"/>
                <a:gd name="T66" fmla="*/ 1 w 1237"/>
                <a:gd name="T67" fmla="*/ 0 h 6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37"/>
                <a:gd name="T103" fmla="*/ 0 h 619"/>
                <a:gd name="T104" fmla="*/ 1237 w 1237"/>
                <a:gd name="T105" fmla="*/ 619 h 61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37" h="619">
                  <a:moveTo>
                    <a:pt x="79" y="0"/>
                  </a:moveTo>
                  <a:lnTo>
                    <a:pt x="1160" y="0"/>
                  </a:lnTo>
                  <a:lnTo>
                    <a:pt x="1168" y="0"/>
                  </a:lnTo>
                  <a:lnTo>
                    <a:pt x="1176" y="1"/>
                  </a:lnTo>
                  <a:lnTo>
                    <a:pt x="1182" y="4"/>
                  </a:lnTo>
                  <a:lnTo>
                    <a:pt x="1190" y="6"/>
                  </a:lnTo>
                  <a:lnTo>
                    <a:pt x="1197" y="8"/>
                  </a:lnTo>
                  <a:lnTo>
                    <a:pt x="1204" y="12"/>
                  </a:lnTo>
                  <a:lnTo>
                    <a:pt x="1209" y="16"/>
                  </a:lnTo>
                  <a:lnTo>
                    <a:pt x="1215" y="20"/>
                  </a:lnTo>
                  <a:lnTo>
                    <a:pt x="1219" y="25"/>
                  </a:lnTo>
                  <a:lnTo>
                    <a:pt x="1224" y="31"/>
                  </a:lnTo>
                  <a:lnTo>
                    <a:pt x="1228" y="36"/>
                  </a:lnTo>
                  <a:lnTo>
                    <a:pt x="1232" y="42"/>
                  </a:lnTo>
                  <a:lnTo>
                    <a:pt x="1234" y="49"/>
                  </a:lnTo>
                  <a:lnTo>
                    <a:pt x="1236" y="54"/>
                  </a:lnTo>
                  <a:lnTo>
                    <a:pt x="1237" y="61"/>
                  </a:lnTo>
                  <a:lnTo>
                    <a:pt x="1237" y="69"/>
                  </a:lnTo>
                  <a:lnTo>
                    <a:pt x="1237" y="551"/>
                  </a:lnTo>
                  <a:lnTo>
                    <a:pt x="1237" y="558"/>
                  </a:lnTo>
                  <a:lnTo>
                    <a:pt x="1236" y="565"/>
                  </a:lnTo>
                  <a:lnTo>
                    <a:pt x="1234" y="572"/>
                  </a:lnTo>
                  <a:lnTo>
                    <a:pt x="1232" y="577"/>
                  </a:lnTo>
                  <a:lnTo>
                    <a:pt x="1228" y="583"/>
                  </a:lnTo>
                  <a:lnTo>
                    <a:pt x="1224" y="588"/>
                  </a:lnTo>
                  <a:lnTo>
                    <a:pt x="1219" y="594"/>
                  </a:lnTo>
                  <a:lnTo>
                    <a:pt x="1215" y="599"/>
                  </a:lnTo>
                  <a:lnTo>
                    <a:pt x="1209" y="603"/>
                  </a:lnTo>
                  <a:lnTo>
                    <a:pt x="1204" y="608"/>
                  </a:lnTo>
                  <a:lnTo>
                    <a:pt x="1197" y="611"/>
                  </a:lnTo>
                  <a:lnTo>
                    <a:pt x="1190" y="613"/>
                  </a:lnTo>
                  <a:lnTo>
                    <a:pt x="1182" y="616"/>
                  </a:lnTo>
                  <a:lnTo>
                    <a:pt x="1176" y="618"/>
                  </a:lnTo>
                  <a:lnTo>
                    <a:pt x="1168" y="619"/>
                  </a:lnTo>
                  <a:lnTo>
                    <a:pt x="1160" y="619"/>
                  </a:lnTo>
                  <a:lnTo>
                    <a:pt x="79" y="619"/>
                  </a:lnTo>
                  <a:lnTo>
                    <a:pt x="71" y="619"/>
                  </a:lnTo>
                  <a:lnTo>
                    <a:pt x="63" y="618"/>
                  </a:lnTo>
                  <a:lnTo>
                    <a:pt x="55" y="616"/>
                  </a:lnTo>
                  <a:lnTo>
                    <a:pt x="48" y="613"/>
                  </a:lnTo>
                  <a:lnTo>
                    <a:pt x="42" y="611"/>
                  </a:lnTo>
                  <a:lnTo>
                    <a:pt x="35" y="608"/>
                  </a:lnTo>
                  <a:lnTo>
                    <a:pt x="29" y="603"/>
                  </a:lnTo>
                  <a:lnTo>
                    <a:pt x="24" y="599"/>
                  </a:lnTo>
                  <a:lnTo>
                    <a:pt x="18" y="594"/>
                  </a:lnTo>
                  <a:lnTo>
                    <a:pt x="14" y="588"/>
                  </a:lnTo>
                  <a:lnTo>
                    <a:pt x="10" y="583"/>
                  </a:lnTo>
                  <a:lnTo>
                    <a:pt x="7" y="577"/>
                  </a:lnTo>
                  <a:lnTo>
                    <a:pt x="5" y="572"/>
                  </a:lnTo>
                  <a:lnTo>
                    <a:pt x="2" y="565"/>
                  </a:lnTo>
                  <a:lnTo>
                    <a:pt x="1" y="558"/>
                  </a:lnTo>
                  <a:lnTo>
                    <a:pt x="0" y="551"/>
                  </a:lnTo>
                  <a:lnTo>
                    <a:pt x="0" y="69"/>
                  </a:lnTo>
                  <a:lnTo>
                    <a:pt x="1" y="61"/>
                  </a:lnTo>
                  <a:lnTo>
                    <a:pt x="2" y="54"/>
                  </a:lnTo>
                  <a:lnTo>
                    <a:pt x="5" y="49"/>
                  </a:lnTo>
                  <a:lnTo>
                    <a:pt x="7" y="42"/>
                  </a:lnTo>
                  <a:lnTo>
                    <a:pt x="10" y="36"/>
                  </a:lnTo>
                  <a:lnTo>
                    <a:pt x="14" y="31"/>
                  </a:lnTo>
                  <a:lnTo>
                    <a:pt x="18" y="25"/>
                  </a:lnTo>
                  <a:lnTo>
                    <a:pt x="24" y="20"/>
                  </a:lnTo>
                  <a:lnTo>
                    <a:pt x="29" y="16"/>
                  </a:lnTo>
                  <a:lnTo>
                    <a:pt x="35" y="12"/>
                  </a:lnTo>
                  <a:lnTo>
                    <a:pt x="42" y="8"/>
                  </a:lnTo>
                  <a:lnTo>
                    <a:pt x="48" y="6"/>
                  </a:lnTo>
                  <a:lnTo>
                    <a:pt x="55" y="4"/>
                  </a:lnTo>
                  <a:lnTo>
                    <a:pt x="63" y="1"/>
                  </a:lnTo>
                  <a:lnTo>
                    <a:pt x="71" y="0"/>
                  </a:lnTo>
                  <a:lnTo>
                    <a:pt x="79" y="0"/>
                  </a:lnTo>
                  <a:close/>
                </a:path>
              </a:pathLst>
            </a:custGeom>
            <a:solidFill>
              <a:srgbClr val="C2C1C1"/>
            </a:solidFill>
            <a:ln w="9525">
              <a:noFill/>
              <a:round/>
              <a:headEnd/>
              <a:tailEnd/>
            </a:ln>
          </p:spPr>
          <p:txBody>
            <a:bodyPr/>
            <a:lstStyle/>
            <a:p>
              <a:endParaRPr lang="fr-FR" sz="1200"/>
            </a:p>
          </p:txBody>
        </p:sp>
        <p:sp>
          <p:nvSpPr>
            <p:cNvPr id="327" name="Freeform 24"/>
            <p:cNvSpPr>
              <a:spLocks/>
            </p:cNvSpPr>
            <p:nvPr/>
          </p:nvSpPr>
          <p:spPr bwMode="auto">
            <a:xfrm>
              <a:off x="1513962" y="5484959"/>
              <a:ext cx="752152" cy="376954"/>
            </a:xfrm>
            <a:custGeom>
              <a:avLst/>
              <a:gdLst>
                <a:gd name="T0" fmla="*/ 18 w 1237"/>
                <a:gd name="T1" fmla="*/ 0 h 619"/>
                <a:gd name="T2" fmla="*/ 18 w 1237"/>
                <a:gd name="T3" fmla="*/ 0 h 619"/>
                <a:gd name="T4" fmla="*/ 18 w 1237"/>
                <a:gd name="T5" fmla="*/ 0 h 619"/>
                <a:gd name="T6" fmla="*/ 18 w 1237"/>
                <a:gd name="T7" fmla="*/ 0 h 619"/>
                <a:gd name="T8" fmla="*/ 18 w 1237"/>
                <a:gd name="T9" fmla="*/ 0 h 619"/>
                <a:gd name="T10" fmla="*/ 19 w 1237"/>
                <a:gd name="T11" fmla="*/ 0 h 619"/>
                <a:gd name="T12" fmla="*/ 19 w 1237"/>
                <a:gd name="T13" fmla="*/ 1 h 619"/>
                <a:gd name="T14" fmla="*/ 19 w 1237"/>
                <a:gd name="T15" fmla="*/ 1 h 619"/>
                <a:gd name="T16" fmla="*/ 19 w 1237"/>
                <a:gd name="T17" fmla="*/ 1 h 619"/>
                <a:gd name="T18" fmla="*/ 19 w 1237"/>
                <a:gd name="T19" fmla="*/ 8 h 619"/>
                <a:gd name="T20" fmla="*/ 19 w 1237"/>
                <a:gd name="T21" fmla="*/ 9 h 619"/>
                <a:gd name="T22" fmla="*/ 19 w 1237"/>
                <a:gd name="T23" fmla="*/ 9 h 619"/>
                <a:gd name="T24" fmla="*/ 18 w 1237"/>
                <a:gd name="T25" fmla="*/ 9 h 619"/>
                <a:gd name="T26" fmla="*/ 18 w 1237"/>
                <a:gd name="T27" fmla="*/ 9 h 619"/>
                <a:gd name="T28" fmla="*/ 18 w 1237"/>
                <a:gd name="T29" fmla="*/ 9 h 619"/>
                <a:gd name="T30" fmla="*/ 18 w 1237"/>
                <a:gd name="T31" fmla="*/ 9 h 619"/>
                <a:gd name="T32" fmla="*/ 18 w 1237"/>
                <a:gd name="T33" fmla="*/ 9 h 619"/>
                <a:gd name="T34" fmla="*/ 1 w 1237"/>
                <a:gd name="T35" fmla="*/ 9 h 619"/>
                <a:gd name="T36" fmla="*/ 1 w 1237"/>
                <a:gd name="T37" fmla="*/ 9 h 619"/>
                <a:gd name="T38" fmla="*/ 1 w 1237"/>
                <a:gd name="T39" fmla="*/ 9 h 619"/>
                <a:gd name="T40" fmla="*/ 0 w 1237"/>
                <a:gd name="T41" fmla="*/ 9 h 619"/>
                <a:gd name="T42" fmla="*/ 0 w 1237"/>
                <a:gd name="T43" fmla="*/ 9 h 619"/>
                <a:gd name="T44" fmla="*/ 0 w 1237"/>
                <a:gd name="T45" fmla="*/ 9 h 619"/>
                <a:gd name="T46" fmla="*/ 0 w 1237"/>
                <a:gd name="T47" fmla="*/ 9 h 619"/>
                <a:gd name="T48" fmla="*/ 0 w 1237"/>
                <a:gd name="T49" fmla="*/ 8 h 619"/>
                <a:gd name="T50" fmla="*/ 0 w 1237"/>
                <a:gd name="T51" fmla="*/ 8 h 619"/>
                <a:gd name="T52" fmla="*/ 0 w 1237"/>
                <a:gd name="T53" fmla="*/ 1 h 619"/>
                <a:gd name="T54" fmla="*/ 0 w 1237"/>
                <a:gd name="T55" fmla="*/ 1 h 619"/>
                <a:gd name="T56" fmla="*/ 0 w 1237"/>
                <a:gd name="T57" fmla="*/ 1 h 619"/>
                <a:gd name="T58" fmla="*/ 0 w 1237"/>
                <a:gd name="T59" fmla="*/ 0 h 619"/>
                <a:gd name="T60" fmla="*/ 0 w 1237"/>
                <a:gd name="T61" fmla="*/ 0 h 619"/>
                <a:gd name="T62" fmla="*/ 1 w 1237"/>
                <a:gd name="T63" fmla="*/ 0 h 619"/>
                <a:gd name="T64" fmla="*/ 1 w 1237"/>
                <a:gd name="T65" fmla="*/ 0 h 619"/>
                <a:gd name="T66" fmla="*/ 1 w 1237"/>
                <a:gd name="T67" fmla="*/ 0 h 6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37"/>
                <a:gd name="T103" fmla="*/ 0 h 619"/>
                <a:gd name="T104" fmla="*/ 1237 w 1237"/>
                <a:gd name="T105" fmla="*/ 619 h 61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37" h="619">
                  <a:moveTo>
                    <a:pt x="79" y="0"/>
                  </a:moveTo>
                  <a:lnTo>
                    <a:pt x="1160" y="0"/>
                  </a:lnTo>
                  <a:lnTo>
                    <a:pt x="1168" y="0"/>
                  </a:lnTo>
                  <a:lnTo>
                    <a:pt x="1176" y="1"/>
                  </a:lnTo>
                  <a:lnTo>
                    <a:pt x="1182" y="4"/>
                  </a:lnTo>
                  <a:lnTo>
                    <a:pt x="1190" y="6"/>
                  </a:lnTo>
                  <a:lnTo>
                    <a:pt x="1197" y="8"/>
                  </a:lnTo>
                  <a:lnTo>
                    <a:pt x="1204" y="12"/>
                  </a:lnTo>
                  <a:lnTo>
                    <a:pt x="1209" y="16"/>
                  </a:lnTo>
                  <a:lnTo>
                    <a:pt x="1215" y="20"/>
                  </a:lnTo>
                  <a:lnTo>
                    <a:pt x="1219" y="25"/>
                  </a:lnTo>
                  <a:lnTo>
                    <a:pt x="1224" y="31"/>
                  </a:lnTo>
                  <a:lnTo>
                    <a:pt x="1228" y="36"/>
                  </a:lnTo>
                  <a:lnTo>
                    <a:pt x="1232" y="42"/>
                  </a:lnTo>
                  <a:lnTo>
                    <a:pt x="1234" y="49"/>
                  </a:lnTo>
                  <a:lnTo>
                    <a:pt x="1236" y="54"/>
                  </a:lnTo>
                  <a:lnTo>
                    <a:pt x="1237" y="61"/>
                  </a:lnTo>
                  <a:lnTo>
                    <a:pt x="1237" y="69"/>
                  </a:lnTo>
                  <a:lnTo>
                    <a:pt x="1237" y="551"/>
                  </a:lnTo>
                  <a:lnTo>
                    <a:pt x="1237" y="558"/>
                  </a:lnTo>
                  <a:lnTo>
                    <a:pt x="1236" y="565"/>
                  </a:lnTo>
                  <a:lnTo>
                    <a:pt x="1234" y="572"/>
                  </a:lnTo>
                  <a:lnTo>
                    <a:pt x="1232" y="577"/>
                  </a:lnTo>
                  <a:lnTo>
                    <a:pt x="1228" y="583"/>
                  </a:lnTo>
                  <a:lnTo>
                    <a:pt x="1224" y="588"/>
                  </a:lnTo>
                  <a:lnTo>
                    <a:pt x="1219" y="594"/>
                  </a:lnTo>
                  <a:lnTo>
                    <a:pt x="1215" y="599"/>
                  </a:lnTo>
                  <a:lnTo>
                    <a:pt x="1209" y="603"/>
                  </a:lnTo>
                  <a:lnTo>
                    <a:pt x="1204" y="608"/>
                  </a:lnTo>
                  <a:lnTo>
                    <a:pt x="1197" y="611"/>
                  </a:lnTo>
                  <a:lnTo>
                    <a:pt x="1190" y="613"/>
                  </a:lnTo>
                  <a:lnTo>
                    <a:pt x="1182" y="616"/>
                  </a:lnTo>
                  <a:lnTo>
                    <a:pt x="1176" y="618"/>
                  </a:lnTo>
                  <a:lnTo>
                    <a:pt x="1168" y="619"/>
                  </a:lnTo>
                  <a:lnTo>
                    <a:pt x="1160" y="619"/>
                  </a:lnTo>
                  <a:lnTo>
                    <a:pt x="79" y="619"/>
                  </a:lnTo>
                  <a:lnTo>
                    <a:pt x="71" y="619"/>
                  </a:lnTo>
                  <a:lnTo>
                    <a:pt x="63" y="618"/>
                  </a:lnTo>
                  <a:lnTo>
                    <a:pt x="55" y="616"/>
                  </a:lnTo>
                  <a:lnTo>
                    <a:pt x="48" y="613"/>
                  </a:lnTo>
                  <a:lnTo>
                    <a:pt x="42" y="611"/>
                  </a:lnTo>
                  <a:lnTo>
                    <a:pt x="35" y="608"/>
                  </a:lnTo>
                  <a:lnTo>
                    <a:pt x="29" y="603"/>
                  </a:lnTo>
                  <a:lnTo>
                    <a:pt x="24" y="599"/>
                  </a:lnTo>
                  <a:lnTo>
                    <a:pt x="18" y="594"/>
                  </a:lnTo>
                  <a:lnTo>
                    <a:pt x="14" y="588"/>
                  </a:lnTo>
                  <a:lnTo>
                    <a:pt x="10" y="583"/>
                  </a:lnTo>
                  <a:lnTo>
                    <a:pt x="7" y="577"/>
                  </a:lnTo>
                  <a:lnTo>
                    <a:pt x="5" y="572"/>
                  </a:lnTo>
                  <a:lnTo>
                    <a:pt x="2" y="565"/>
                  </a:lnTo>
                  <a:lnTo>
                    <a:pt x="1" y="558"/>
                  </a:lnTo>
                  <a:lnTo>
                    <a:pt x="0" y="551"/>
                  </a:lnTo>
                  <a:lnTo>
                    <a:pt x="0" y="69"/>
                  </a:lnTo>
                  <a:lnTo>
                    <a:pt x="1" y="61"/>
                  </a:lnTo>
                  <a:lnTo>
                    <a:pt x="2" y="54"/>
                  </a:lnTo>
                  <a:lnTo>
                    <a:pt x="5" y="49"/>
                  </a:lnTo>
                  <a:lnTo>
                    <a:pt x="7" y="42"/>
                  </a:lnTo>
                  <a:lnTo>
                    <a:pt x="10" y="36"/>
                  </a:lnTo>
                  <a:lnTo>
                    <a:pt x="14" y="31"/>
                  </a:lnTo>
                  <a:lnTo>
                    <a:pt x="18" y="25"/>
                  </a:lnTo>
                  <a:lnTo>
                    <a:pt x="24" y="20"/>
                  </a:lnTo>
                  <a:lnTo>
                    <a:pt x="29" y="16"/>
                  </a:lnTo>
                  <a:lnTo>
                    <a:pt x="35" y="12"/>
                  </a:lnTo>
                  <a:lnTo>
                    <a:pt x="42" y="8"/>
                  </a:lnTo>
                  <a:lnTo>
                    <a:pt x="48" y="6"/>
                  </a:lnTo>
                  <a:lnTo>
                    <a:pt x="55" y="4"/>
                  </a:lnTo>
                  <a:lnTo>
                    <a:pt x="63" y="1"/>
                  </a:lnTo>
                  <a:lnTo>
                    <a:pt x="71" y="0"/>
                  </a:lnTo>
                  <a:lnTo>
                    <a:pt x="79" y="0"/>
                  </a:lnTo>
                </a:path>
              </a:pathLst>
            </a:custGeom>
            <a:noFill/>
            <a:ln w="3175">
              <a:solidFill>
                <a:srgbClr val="1F1A17"/>
              </a:solidFill>
              <a:round/>
              <a:headEnd/>
              <a:tailEnd/>
            </a:ln>
          </p:spPr>
          <p:txBody>
            <a:bodyPr/>
            <a:lstStyle/>
            <a:p>
              <a:endParaRPr lang="fr-FR" sz="1200"/>
            </a:p>
          </p:txBody>
        </p:sp>
        <p:sp>
          <p:nvSpPr>
            <p:cNvPr id="328" name="Freeform 25"/>
            <p:cNvSpPr>
              <a:spLocks/>
            </p:cNvSpPr>
            <p:nvPr/>
          </p:nvSpPr>
          <p:spPr bwMode="auto">
            <a:xfrm>
              <a:off x="1607764" y="5391154"/>
              <a:ext cx="191078" cy="93804"/>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2"/>
                  </a:lnTo>
                  <a:lnTo>
                    <a:pt x="305" y="5"/>
                  </a:lnTo>
                  <a:lnTo>
                    <a:pt x="308" y="9"/>
                  </a:lnTo>
                  <a:lnTo>
                    <a:pt x="310" y="15"/>
                  </a:lnTo>
                  <a:lnTo>
                    <a:pt x="310" y="141"/>
                  </a:lnTo>
                  <a:lnTo>
                    <a:pt x="308" y="146"/>
                  </a:lnTo>
                  <a:lnTo>
                    <a:pt x="305" y="151"/>
                  </a:lnTo>
                  <a:lnTo>
                    <a:pt x="303" y="153"/>
                  </a:lnTo>
                  <a:lnTo>
                    <a:pt x="301" y="154"/>
                  </a:lnTo>
                  <a:lnTo>
                    <a:pt x="298" y="155"/>
                  </a:lnTo>
                  <a:lnTo>
                    <a:pt x="295" y="155"/>
                  </a:lnTo>
                  <a:lnTo>
                    <a:pt x="15" y="155"/>
                  </a:lnTo>
                  <a:lnTo>
                    <a:pt x="12" y="155"/>
                  </a:lnTo>
                  <a:lnTo>
                    <a:pt x="9" y="154"/>
                  </a:lnTo>
                  <a:lnTo>
                    <a:pt x="7" y="153"/>
                  </a:lnTo>
                  <a:lnTo>
                    <a:pt x="4" y="151"/>
                  </a:lnTo>
                  <a:lnTo>
                    <a:pt x="3" y="149"/>
                  </a:lnTo>
                  <a:lnTo>
                    <a:pt x="1" y="146"/>
                  </a:lnTo>
                  <a:lnTo>
                    <a:pt x="1" y="143"/>
                  </a:lnTo>
                  <a:lnTo>
                    <a:pt x="0" y="141"/>
                  </a:lnTo>
                  <a:lnTo>
                    <a:pt x="0" y="15"/>
                  </a:lnTo>
                  <a:lnTo>
                    <a:pt x="1" y="13"/>
                  </a:lnTo>
                  <a:lnTo>
                    <a:pt x="1" y="9"/>
                  </a:lnTo>
                  <a:lnTo>
                    <a:pt x="3" y="7"/>
                  </a:lnTo>
                  <a:lnTo>
                    <a:pt x="4" y="5"/>
                  </a:lnTo>
                  <a:lnTo>
                    <a:pt x="9" y="2"/>
                  </a:lnTo>
                  <a:lnTo>
                    <a:pt x="15" y="0"/>
                  </a:lnTo>
                  <a:close/>
                </a:path>
              </a:pathLst>
            </a:custGeom>
            <a:solidFill>
              <a:srgbClr val="605D5C"/>
            </a:solidFill>
            <a:ln w="9525">
              <a:noFill/>
              <a:round/>
              <a:headEnd/>
              <a:tailEnd/>
            </a:ln>
          </p:spPr>
          <p:txBody>
            <a:bodyPr/>
            <a:lstStyle/>
            <a:p>
              <a:endParaRPr lang="fr-FR" sz="1200"/>
            </a:p>
          </p:txBody>
        </p:sp>
        <p:sp>
          <p:nvSpPr>
            <p:cNvPr id="329" name="Freeform 26"/>
            <p:cNvSpPr>
              <a:spLocks/>
            </p:cNvSpPr>
            <p:nvPr/>
          </p:nvSpPr>
          <p:spPr bwMode="auto">
            <a:xfrm>
              <a:off x="1607764" y="5391154"/>
              <a:ext cx="191078" cy="93804"/>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2"/>
                  </a:lnTo>
                  <a:lnTo>
                    <a:pt x="305" y="5"/>
                  </a:lnTo>
                  <a:lnTo>
                    <a:pt x="308" y="9"/>
                  </a:lnTo>
                  <a:lnTo>
                    <a:pt x="310" y="15"/>
                  </a:lnTo>
                  <a:lnTo>
                    <a:pt x="310" y="141"/>
                  </a:lnTo>
                  <a:lnTo>
                    <a:pt x="308" y="146"/>
                  </a:lnTo>
                  <a:lnTo>
                    <a:pt x="305" y="151"/>
                  </a:lnTo>
                  <a:lnTo>
                    <a:pt x="303" y="153"/>
                  </a:lnTo>
                  <a:lnTo>
                    <a:pt x="301" y="154"/>
                  </a:lnTo>
                  <a:lnTo>
                    <a:pt x="298" y="155"/>
                  </a:lnTo>
                  <a:lnTo>
                    <a:pt x="295" y="155"/>
                  </a:lnTo>
                  <a:lnTo>
                    <a:pt x="15" y="155"/>
                  </a:lnTo>
                  <a:lnTo>
                    <a:pt x="12" y="155"/>
                  </a:lnTo>
                  <a:lnTo>
                    <a:pt x="9" y="154"/>
                  </a:lnTo>
                  <a:lnTo>
                    <a:pt x="7" y="153"/>
                  </a:lnTo>
                  <a:lnTo>
                    <a:pt x="4" y="151"/>
                  </a:lnTo>
                  <a:lnTo>
                    <a:pt x="3" y="149"/>
                  </a:lnTo>
                  <a:lnTo>
                    <a:pt x="1" y="146"/>
                  </a:lnTo>
                  <a:lnTo>
                    <a:pt x="1" y="143"/>
                  </a:lnTo>
                  <a:lnTo>
                    <a:pt x="0" y="141"/>
                  </a:lnTo>
                  <a:lnTo>
                    <a:pt x="0" y="15"/>
                  </a:lnTo>
                  <a:lnTo>
                    <a:pt x="1" y="13"/>
                  </a:lnTo>
                  <a:lnTo>
                    <a:pt x="1" y="9"/>
                  </a:lnTo>
                  <a:lnTo>
                    <a:pt x="3" y="7"/>
                  </a:lnTo>
                  <a:lnTo>
                    <a:pt x="4" y="5"/>
                  </a:lnTo>
                  <a:lnTo>
                    <a:pt x="9" y="2"/>
                  </a:lnTo>
                  <a:lnTo>
                    <a:pt x="15" y="0"/>
                  </a:lnTo>
                </a:path>
              </a:pathLst>
            </a:custGeom>
            <a:noFill/>
            <a:ln w="3175">
              <a:solidFill>
                <a:srgbClr val="1F1A17"/>
              </a:solidFill>
              <a:round/>
              <a:headEnd/>
              <a:tailEnd/>
            </a:ln>
          </p:spPr>
          <p:txBody>
            <a:bodyPr/>
            <a:lstStyle/>
            <a:p>
              <a:endParaRPr lang="fr-FR" sz="1200"/>
            </a:p>
          </p:txBody>
        </p:sp>
        <p:sp>
          <p:nvSpPr>
            <p:cNvPr id="330" name="Freeform 27"/>
            <p:cNvSpPr>
              <a:spLocks/>
            </p:cNvSpPr>
            <p:nvPr/>
          </p:nvSpPr>
          <p:spPr bwMode="auto">
            <a:xfrm>
              <a:off x="1984708" y="5391154"/>
              <a:ext cx="189341" cy="93804"/>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2"/>
                  </a:lnTo>
                  <a:lnTo>
                    <a:pt x="304" y="5"/>
                  </a:lnTo>
                  <a:lnTo>
                    <a:pt x="307" y="9"/>
                  </a:lnTo>
                  <a:lnTo>
                    <a:pt x="309" y="15"/>
                  </a:lnTo>
                  <a:lnTo>
                    <a:pt x="309" y="141"/>
                  </a:lnTo>
                  <a:lnTo>
                    <a:pt x="307" y="146"/>
                  </a:lnTo>
                  <a:lnTo>
                    <a:pt x="304" y="151"/>
                  </a:lnTo>
                  <a:lnTo>
                    <a:pt x="303" y="153"/>
                  </a:lnTo>
                  <a:lnTo>
                    <a:pt x="300" y="154"/>
                  </a:lnTo>
                  <a:lnTo>
                    <a:pt x="297" y="155"/>
                  </a:lnTo>
                  <a:lnTo>
                    <a:pt x="294" y="155"/>
                  </a:lnTo>
                  <a:lnTo>
                    <a:pt x="15" y="155"/>
                  </a:lnTo>
                  <a:lnTo>
                    <a:pt x="11" y="155"/>
                  </a:lnTo>
                  <a:lnTo>
                    <a:pt x="9" y="154"/>
                  </a:lnTo>
                  <a:lnTo>
                    <a:pt x="6" y="153"/>
                  </a:lnTo>
                  <a:lnTo>
                    <a:pt x="5" y="151"/>
                  </a:lnTo>
                  <a:lnTo>
                    <a:pt x="2" y="149"/>
                  </a:lnTo>
                  <a:lnTo>
                    <a:pt x="1" y="146"/>
                  </a:lnTo>
                  <a:lnTo>
                    <a:pt x="0" y="143"/>
                  </a:lnTo>
                  <a:lnTo>
                    <a:pt x="0" y="141"/>
                  </a:lnTo>
                  <a:lnTo>
                    <a:pt x="0" y="15"/>
                  </a:lnTo>
                  <a:lnTo>
                    <a:pt x="0" y="13"/>
                  </a:lnTo>
                  <a:lnTo>
                    <a:pt x="1" y="9"/>
                  </a:lnTo>
                  <a:lnTo>
                    <a:pt x="2" y="7"/>
                  </a:lnTo>
                  <a:lnTo>
                    <a:pt x="5" y="5"/>
                  </a:lnTo>
                  <a:lnTo>
                    <a:pt x="9" y="2"/>
                  </a:lnTo>
                  <a:lnTo>
                    <a:pt x="15" y="0"/>
                  </a:lnTo>
                  <a:close/>
                </a:path>
              </a:pathLst>
            </a:custGeom>
            <a:solidFill>
              <a:srgbClr val="605D5C"/>
            </a:solidFill>
            <a:ln w="9525">
              <a:noFill/>
              <a:round/>
              <a:headEnd/>
              <a:tailEnd/>
            </a:ln>
          </p:spPr>
          <p:txBody>
            <a:bodyPr/>
            <a:lstStyle/>
            <a:p>
              <a:endParaRPr lang="fr-FR" sz="1200"/>
            </a:p>
          </p:txBody>
        </p:sp>
        <p:sp>
          <p:nvSpPr>
            <p:cNvPr id="331" name="Freeform 28"/>
            <p:cNvSpPr>
              <a:spLocks/>
            </p:cNvSpPr>
            <p:nvPr/>
          </p:nvSpPr>
          <p:spPr bwMode="auto">
            <a:xfrm>
              <a:off x="1984708" y="5391154"/>
              <a:ext cx="189341" cy="93804"/>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2"/>
                  </a:lnTo>
                  <a:lnTo>
                    <a:pt x="304" y="5"/>
                  </a:lnTo>
                  <a:lnTo>
                    <a:pt x="307" y="9"/>
                  </a:lnTo>
                  <a:lnTo>
                    <a:pt x="309" y="15"/>
                  </a:lnTo>
                  <a:lnTo>
                    <a:pt x="309" y="141"/>
                  </a:lnTo>
                  <a:lnTo>
                    <a:pt x="307" y="146"/>
                  </a:lnTo>
                  <a:lnTo>
                    <a:pt x="304" y="151"/>
                  </a:lnTo>
                  <a:lnTo>
                    <a:pt x="303" y="153"/>
                  </a:lnTo>
                  <a:lnTo>
                    <a:pt x="300" y="154"/>
                  </a:lnTo>
                  <a:lnTo>
                    <a:pt x="297" y="155"/>
                  </a:lnTo>
                  <a:lnTo>
                    <a:pt x="294" y="155"/>
                  </a:lnTo>
                  <a:lnTo>
                    <a:pt x="15" y="155"/>
                  </a:lnTo>
                  <a:lnTo>
                    <a:pt x="11" y="155"/>
                  </a:lnTo>
                  <a:lnTo>
                    <a:pt x="9" y="154"/>
                  </a:lnTo>
                  <a:lnTo>
                    <a:pt x="6" y="153"/>
                  </a:lnTo>
                  <a:lnTo>
                    <a:pt x="5" y="151"/>
                  </a:lnTo>
                  <a:lnTo>
                    <a:pt x="2" y="149"/>
                  </a:lnTo>
                  <a:lnTo>
                    <a:pt x="1" y="146"/>
                  </a:lnTo>
                  <a:lnTo>
                    <a:pt x="0" y="143"/>
                  </a:lnTo>
                  <a:lnTo>
                    <a:pt x="0" y="141"/>
                  </a:lnTo>
                  <a:lnTo>
                    <a:pt x="0" y="15"/>
                  </a:lnTo>
                  <a:lnTo>
                    <a:pt x="0" y="13"/>
                  </a:lnTo>
                  <a:lnTo>
                    <a:pt x="1" y="9"/>
                  </a:lnTo>
                  <a:lnTo>
                    <a:pt x="2" y="7"/>
                  </a:lnTo>
                  <a:lnTo>
                    <a:pt x="5" y="5"/>
                  </a:lnTo>
                  <a:lnTo>
                    <a:pt x="9" y="2"/>
                  </a:lnTo>
                  <a:lnTo>
                    <a:pt x="15" y="0"/>
                  </a:lnTo>
                </a:path>
              </a:pathLst>
            </a:custGeom>
            <a:noFill/>
            <a:ln w="3175">
              <a:solidFill>
                <a:srgbClr val="1F1A17"/>
              </a:solidFill>
              <a:round/>
              <a:headEnd/>
              <a:tailEnd/>
            </a:ln>
          </p:spPr>
          <p:txBody>
            <a:bodyPr/>
            <a:lstStyle/>
            <a:p>
              <a:endParaRPr lang="fr-FR" sz="1200"/>
            </a:p>
          </p:txBody>
        </p:sp>
        <p:sp>
          <p:nvSpPr>
            <p:cNvPr id="332" name="Freeform 29"/>
            <p:cNvSpPr>
              <a:spLocks/>
            </p:cNvSpPr>
            <p:nvPr/>
          </p:nvSpPr>
          <p:spPr bwMode="auto">
            <a:xfrm>
              <a:off x="1607764" y="5861913"/>
              <a:ext cx="191078" cy="92067"/>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1"/>
                  </a:lnTo>
                  <a:lnTo>
                    <a:pt x="305" y="4"/>
                  </a:lnTo>
                  <a:lnTo>
                    <a:pt x="308" y="9"/>
                  </a:lnTo>
                  <a:lnTo>
                    <a:pt x="310" y="14"/>
                  </a:lnTo>
                  <a:lnTo>
                    <a:pt x="310" y="140"/>
                  </a:lnTo>
                  <a:lnTo>
                    <a:pt x="308" y="146"/>
                  </a:lnTo>
                  <a:lnTo>
                    <a:pt x="305" y="150"/>
                  </a:lnTo>
                  <a:lnTo>
                    <a:pt x="303" y="152"/>
                  </a:lnTo>
                  <a:lnTo>
                    <a:pt x="301" y="153"/>
                  </a:lnTo>
                  <a:lnTo>
                    <a:pt x="298" y="155"/>
                  </a:lnTo>
                  <a:lnTo>
                    <a:pt x="295" y="155"/>
                  </a:lnTo>
                  <a:lnTo>
                    <a:pt x="15" y="155"/>
                  </a:lnTo>
                  <a:lnTo>
                    <a:pt x="12" y="155"/>
                  </a:lnTo>
                  <a:lnTo>
                    <a:pt x="9" y="153"/>
                  </a:lnTo>
                  <a:lnTo>
                    <a:pt x="7" y="152"/>
                  </a:lnTo>
                  <a:lnTo>
                    <a:pt x="4" y="150"/>
                  </a:lnTo>
                  <a:lnTo>
                    <a:pt x="3" y="148"/>
                  </a:lnTo>
                  <a:lnTo>
                    <a:pt x="1" y="146"/>
                  </a:lnTo>
                  <a:lnTo>
                    <a:pt x="1" y="143"/>
                  </a:lnTo>
                  <a:lnTo>
                    <a:pt x="0" y="140"/>
                  </a:lnTo>
                  <a:lnTo>
                    <a:pt x="0" y="14"/>
                  </a:lnTo>
                  <a:lnTo>
                    <a:pt x="1" y="12"/>
                  </a:lnTo>
                  <a:lnTo>
                    <a:pt x="1" y="9"/>
                  </a:lnTo>
                  <a:lnTo>
                    <a:pt x="3" y="6"/>
                  </a:lnTo>
                  <a:lnTo>
                    <a:pt x="4" y="4"/>
                  </a:lnTo>
                  <a:lnTo>
                    <a:pt x="9" y="1"/>
                  </a:lnTo>
                  <a:lnTo>
                    <a:pt x="15" y="0"/>
                  </a:lnTo>
                  <a:close/>
                </a:path>
              </a:pathLst>
            </a:custGeom>
            <a:solidFill>
              <a:srgbClr val="605D5C"/>
            </a:solidFill>
            <a:ln w="9525">
              <a:noFill/>
              <a:round/>
              <a:headEnd/>
              <a:tailEnd/>
            </a:ln>
          </p:spPr>
          <p:txBody>
            <a:bodyPr/>
            <a:lstStyle/>
            <a:p>
              <a:endParaRPr lang="fr-FR" sz="1200"/>
            </a:p>
          </p:txBody>
        </p:sp>
        <p:sp>
          <p:nvSpPr>
            <p:cNvPr id="333" name="Freeform 30"/>
            <p:cNvSpPr>
              <a:spLocks/>
            </p:cNvSpPr>
            <p:nvPr/>
          </p:nvSpPr>
          <p:spPr bwMode="auto">
            <a:xfrm>
              <a:off x="1607764" y="5861913"/>
              <a:ext cx="191078" cy="92067"/>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1"/>
                  </a:lnTo>
                  <a:lnTo>
                    <a:pt x="305" y="4"/>
                  </a:lnTo>
                  <a:lnTo>
                    <a:pt x="308" y="9"/>
                  </a:lnTo>
                  <a:lnTo>
                    <a:pt x="310" y="14"/>
                  </a:lnTo>
                  <a:lnTo>
                    <a:pt x="310" y="140"/>
                  </a:lnTo>
                  <a:lnTo>
                    <a:pt x="308" y="146"/>
                  </a:lnTo>
                  <a:lnTo>
                    <a:pt x="305" y="150"/>
                  </a:lnTo>
                  <a:lnTo>
                    <a:pt x="303" y="152"/>
                  </a:lnTo>
                  <a:lnTo>
                    <a:pt x="301" y="153"/>
                  </a:lnTo>
                  <a:lnTo>
                    <a:pt x="298" y="155"/>
                  </a:lnTo>
                  <a:lnTo>
                    <a:pt x="295" y="155"/>
                  </a:lnTo>
                  <a:lnTo>
                    <a:pt x="15" y="155"/>
                  </a:lnTo>
                  <a:lnTo>
                    <a:pt x="12" y="155"/>
                  </a:lnTo>
                  <a:lnTo>
                    <a:pt x="9" y="153"/>
                  </a:lnTo>
                  <a:lnTo>
                    <a:pt x="7" y="152"/>
                  </a:lnTo>
                  <a:lnTo>
                    <a:pt x="4" y="150"/>
                  </a:lnTo>
                  <a:lnTo>
                    <a:pt x="3" y="148"/>
                  </a:lnTo>
                  <a:lnTo>
                    <a:pt x="1" y="146"/>
                  </a:lnTo>
                  <a:lnTo>
                    <a:pt x="1" y="143"/>
                  </a:lnTo>
                  <a:lnTo>
                    <a:pt x="0" y="140"/>
                  </a:lnTo>
                  <a:lnTo>
                    <a:pt x="0" y="14"/>
                  </a:lnTo>
                  <a:lnTo>
                    <a:pt x="1" y="12"/>
                  </a:lnTo>
                  <a:lnTo>
                    <a:pt x="1" y="9"/>
                  </a:lnTo>
                  <a:lnTo>
                    <a:pt x="3" y="6"/>
                  </a:lnTo>
                  <a:lnTo>
                    <a:pt x="4" y="4"/>
                  </a:lnTo>
                  <a:lnTo>
                    <a:pt x="9" y="1"/>
                  </a:lnTo>
                  <a:lnTo>
                    <a:pt x="15" y="0"/>
                  </a:lnTo>
                </a:path>
              </a:pathLst>
            </a:custGeom>
            <a:noFill/>
            <a:ln w="3175">
              <a:solidFill>
                <a:srgbClr val="1F1A17"/>
              </a:solidFill>
              <a:round/>
              <a:headEnd/>
              <a:tailEnd/>
            </a:ln>
          </p:spPr>
          <p:txBody>
            <a:bodyPr/>
            <a:lstStyle/>
            <a:p>
              <a:endParaRPr lang="fr-FR" sz="1200"/>
            </a:p>
          </p:txBody>
        </p:sp>
        <p:sp>
          <p:nvSpPr>
            <p:cNvPr id="334" name="Freeform 31"/>
            <p:cNvSpPr>
              <a:spLocks/>
            </p:cNvSpPr>
            <p:nvPr/>
          </p:nvSpPr>
          <p:spPr bwMode="auto">
            <a:xfrm>
              <a:off x="1984708" y="5861913"/>
              <a:ext cx="189341" cy="92067"/>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1"/>
                  </a:lnTo>
                  <a:lnTo>
                    <a:pt x="304" y="4"/>
                  </a:lnTo>
                  <a:lnTo>
                    <a:pt x="307" y="9"/>
                  </a:lnTo>
                  <a:lnTo>
                    <a:pt x="309" y="14"/>
                  </a:lnTo>
                  <a:lnTo>
                    <a:pt x="309" y="140"/>
                  </a:lnTo>
                  <a:lnTo>
                    <a:pt x="307" y="146"/>
                  </a:lnTo>
                  <a:lnTo>
                    <a:pt x="304" y="150"/>
                  </a:lnTo>
                  <a:lnTo>
                    <a:pt x="303" y="152"/>
                  </a:lnTo>
                  <a:lnTo>
                    <a:pt x="300" y="153"/>
                  </a:lnTo>
                  <a:lnTo>
                    <a:pt x="297" y="155"/>
                  </a:lnTo>
                  <a:lnTo>
                    <a:pt x="294" y="155"/>
                  </a:lnTo>
                  <a:lnTo>
                    <a:pt x="15" y="155"/>
                  </a:lnTo>
                  <a:lnTo>
                    <a:pt x="11" y="155"/>
                  </a:lnTo>
                  <a:lnTo>
                    <a:pt x="9" y="153"/>
                  </a:lnTo>
                  <a:lnTo>
                    <a:pt x="6" y="152"/>
                  </a:lnTo>
                  <a:lnTo>
                    <a:pt x="5" y="150"/>
                  </a:lnTo>
                  <a:lnTo>
                    <a:pt x="2" y="148"/>
                  </a:lnTo>
                  <a:lnTo>
                    <a:pt x="1" y="146"/>
                  </a:lnTo>
                  <a:lnTo>
                    <a:pt x="0" y="143"/>
                  </a:lnTo>
                  <a:lnTo>
                    <a:pt x="0" y="140"/>
                  </a:lnTo>
                  <a:lnTo>
                    <a:pt x="0" y="14"/>
                  </a:lnTo>
                  <a:lnTo>
                    <a:pt x="0" y="12"/>
                  </a:lnTo>
                  <a:lnTo>
                    <a:pt x="1" y="9"/>
                  </a:lnTo>
                  <a:lnTo>
                    <a:pt x="2" y="6"/>
                  </a:lnTo>
                  <a:lnTo>
                    <a:pt x="5" y="4"/>
                  </a:lnTo>
                  <a:lnTo>
                    <a:pt x="9" y="1"/>
                  </a:lnTo>
                  <a:lnTo>
                    <a:pt x="15" y="0"/>
                  </a:lnTo>
                  <a:close/>
                </a:path>
              </a:pathLst>
            </a:custGeom>
            <a:solidFill>
              <a:srgbClr val="605D5C"/>
            </a:solidFill>
            <a:ln w="9525">
              <a:noFill/>
              <a:round/>
              <a:headEnd/>
              <a:tailEnd/>
            </a:ln>
          </p:spPr>
          <p:txBody>
            <a:bodyPr/>
            <a:lstStyle/>
            <a:p>
              <a:endParaRPr lang="fr-FR" sz="1200"/>
            </a:p>
          </p:txBody>
        </p:sp>
        <p:sp>
          <p:nvSpPr>
            <p:cNvPr id="335" name="Freeform 32"/>
            <p:cNvSpPr>
              <a:spLocks/>
            </p:cNvSpPr>
            <p:nvPr/>
          </p:nvSpPr>
          <p:spPr bwMode="auto">
            <a:xfrm>
              <a:off x="1984708" y="5861913"/>
              <a:ext cx="189341" cy="92067"/>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1"/>
                  </a:lnTo>
                  <a:lnTo>
                    <a:pt x="304" y="4"/>
                  </a:lnTo>
                  <a:lnTo>
                    <a:pt x="307" y="9"/>
                  </a:lnTo>
                  <a:lnTo>
                    <a:pt x="309" y="14"/>
                  </a:lnTo>
                  <a:lnTo>
                    <a:pt x="309" y="140"/>
                  </a:lnTo>
                  <a:lnTo>
                    <a:pt x="307" y="146"/>
                  </a:lnTo>
                  <a:lnTo>
                    <a:pt x="304" y="150"/>
                  </a:lnTo>
                  <a:lnTo>
                    <a:pt x="303" y="152"/>
                  </a:lnTo>
                  <a:lnTo>
                    <a:pt x="300" y="153"/>
                  </a:lnTo>
                  <a:lnTo>
                    <a:pt x="297" y="155"/>
                  </a:lnTo>
                  <a:lnTo>
                    <a:pt x="294" y="155"/>
                  </a:lnTo>
                  <a:lnTo>
                    <a:pt x="15" y="155"/>
                  </a:lnTo>
                  <a:lnTo>
                    <a:pt x="11" y="155"/>
                  </a:lnTo>
                  <a:lnTo>
                    <a:pt x="9" y="153"/>
                  </a:lnTo>
                  <a:lnTo>
                    <a:pt x="6" y="152"/>
                  </a:lnTo>
                  <a:lnTo>
                    <a:pt x="5" y="150"/>
                  </a:lnTo>
                  <a:lnTo>
                    <a:pt x="2" y="148"/>
                  </a:lnTo>
                  <a:lnTo>
                    <a:pt x="1" y="146"/>
                  </a:lnTo>
                  <a:lnTo>
                    <a:pt x="0" y="143"/>
                  </a:lnTo>
                  <a:lnTo>
                    <a:pt x="0" y="140"/>
                  </a:lnTo>
                  <a:lnTo>
                    <a:pt x="0" y="14"/>
                  </a:lnTo>
                  <a:lnTo>
                    <a:pt x="0" y="12"/>
                  </a:lnTo>
                  <a:lnTo>
                    <a:pt x="1" y="9"/>
                  </a:lnTo>
                  <a:lnTo>
                    <a:pt x="2" y="6"/>
                  </a:lnTo>
                  <a:lnTo>
                    <a:pt x="5" y="4"/>
                  </a:lnTo>
                  <a:lnTo>
                    <a:pt x="9" y="1"/>
                  </a:lnTo>
                  <a:lnTo>
                    <a:pt x="15" y="0"/>
                  </a:lnTo>
                </a:path>
              </a:pathLst>
            </a:custGeom>
            <a:noFill/>
            <a:ln w="3175">
              <a:solidFill>
                <a:srgbClr val="1F1A17"/>
              </a:solidFill>
              <a:round/>
              <a:headEnd/>
              <a:tailEnd/>
            </a:ln>
          </p:spPr>
          <p:txBody>
            <a:bodyPr/>
            <a:lstStyle/>
            <a:p>
              <a:endParaRPr lang="fr-FR" sz="1200"/>
            </a:p>
          </p:txBody>
        </p:sp>
        <p:sp>
          <p:nvSpPr>
            <p:cNvPr id="336" name="Rectangle 33"/>
            <p:cNvSpPr>
              <a:spLocks noChangeArrowheads="1"/>
            </p:cNvSpPr>
            <p:nvPr/>
          </p:nvSpPr>
          <p:spPr bwMode="auto">
            <a:xfrm>
              <a:off x="2266113" y="5544021"/>
              <a:ext cx="189341" cy="66010"/>
            </a:xfrm>
            <a:prstGeom prst="rect">
              <a:avLst/>
            </a:prstGeom>
            <a:solidFill>
              <a:srgbClr val="1F1A17"/>
            </a:solidFill>
            <a:ln w="9525">
              <a:noFill/>
              <a:miter lim="800000"/>
              <a:headEnd/>
              <a:tailEnd/>
            </a:ln>
          </p:spPr>
          <p:txBody>
            <a:bodyPr/>
            <a:lstStyle/>
            <a:p>
              <a:endParaRPr lang="fr-FR" sz="1200"/>
            </a:p>
          </p:txBody>
        </p:sp>
        <p:sp>
          <p:nvSpPr>
            <p:cNvPr id="337" name="Rectangle 34"/>
            <p:cNvSpPr>
              <a:spLocks noChangeArrowheads="1"/>
            </p:cNvSpPr>
            <p:nvPr/>
          </p:nvSpPr>
          <p:spPr bwMode="auto">
            <a:xfrm>
              <a:off x="2266113" y="5733366"/>
              <a:ext cx="189341" cy="66010"/>
            </a:xfrm>
            <a:prstGeom prst="rect">
              <a:avLst/>
            </a:prstGeom>
            <a:solidFill>
              <a:srgbClr val="1F1A17"/>
            </a:solidFill>
            <a:ln w="9525">
              <a:noFill/>
              <a:miter lim="800000"/>
              <a:headEnd/>
              <a:tailEnd/>
            </a:ln>
          </p:spPr>
          <p:txBody>
            <a:bodyPr/>
            <a:lstStyle/>
            <a:p>
              <a:endParaRPr lang="fr-FR" sz="1200"/>
            </a:p>
          </p:txBody>
        </p:sp>
        <p:sp>
          <p:nvSpPr>
            <p:cNvPr id="338" name="Rectangle 35"/>
            <p:cNvSpPr>
              <a:spLocks noChangeArrowheads="1"/>
            </p:cNvSpPr>
            <p:nvPr/>
          </p:nvSpPr>
          <p:spPr bwMode="auto">
            <a:xfrm>
              <a:off x="1614713" y="5511015"/>
              <a:ext cx="158" cy="635329"/>
            </a:xfrm>
            <a:prstGeom prst="rect">
              <a:avLst/>
            </a:prstGeom>
            <a:noFill/>
            <a:ln w="9525">
              <a:noFill/>
              <a:miter lim="800000"/>
              <a:headEnd/>
              <a:tailEnd/>
            </a:ln>
          </p:spPr>
          <p:txBody>
            <a:bodyPr wrap="none" lIns="0" tIns="0" rIns="0" bIns="0">
              <a:spAutoFit/>
            </a:bodyPr>
            <a:lstStyle/>
            <a:p>
              <a:endParaRPr lang="fr-CA" sz="2000" b="1" dirty="0"/>
            </a:p>
          </p:txBody>
        </p:sp>
      </p:grpSp>
      <p:cxnSp>
        <p:nvCxnSpPr>
          <p:cNvPr id="339" name="Straight Arrow Connector 338"/>
          <p:cNvCxnSpPr>
            <a:stCxn id="177" idx="2"/>
            <a:endCxn id="310" idx="0"/>
          </p:cNvCxnSpPr>
          <p:nvPr/>
        </p:nvCxnSpPr>
        <p:spPr>
          <a:xfrm rot="16200000" flipH="1">
            <a:off x="5854808" y="1003193"/>
            <a:ext cx="914400" cy="176662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50" name="Rounded Rectangle 349"/>
          <p:cNvSpPr/>
          <p:nvPr/>
        </p:nvSpPr>
        <p:spPr>
          <a:xfrm>
            <a:off x="133149" y="4607511"/>
            <a:ext cx="1890944" cy="126950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CA"/>
          </a:p>
        </p:txBody>
      </p:sp>
      <p:sp>
        <p:nvSpPr>
          <p:cNvPr id="351" name="Rectangle 350"/>
          <p:cNvSpPr/>
          <p:nvPr/>
        </p:nvSpPr>
        <p:spPr>
          <a:xfrm>
            <a:off x="275193" y="4720626"/>
            <a:ext cx="1674362" cy="1014349"/>
          </a:xfrm>
          <a:prstGeom prst="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cxnSp>
        <p:nvCxnSpPr>
          <p:cNvPr id="352" name="Straight Connector 351"/>
          <p:cNvCxnSpPr/>
          <p:nvPr/>
        </p:nvCxnSpPr>
        <p:spPr>
          <a:xfrm rot="5400000">
            <a:off x="709230" y="5103312"/>
            <a:ext cx="765372"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53" name="Straight Connector 352"/>
          <p:cNvCxnSpPr/>
          <p:nvPr/>
        </p:nvCxnSpPr>
        <p:spPr>
          <a:xfrm>
            <a:off x="275194" y="5206542"/>
            <a:ext cx="14680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54" name="Straight Connector 353"/>
          <p:cNvCxnSpPr/>
          <p:nvPr/>
        </p:nvCxnSpPr>
        <p:spPr>
          <a:xfrm>
            <a:off x="1771010" y="5206542"/>
            <a:ext cx="178546"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8" name="Group 354"/>
          <p:cNvGrpSpPr/>
          <p:nvPr/>
        </p:nvGrpSpPr>
        <p:grpSpPr>
          <a:xfrm>
            <a:off x="611452" y="4723428"/>
            <a:ext cx="178546" cy="485915"/>
            <a:chOff x="1855437" y="2281561"/>
            <a:chExt cx="399495" cy="1038688"/>
          </a:xfrm>
        </p:grpSpPr>
        <p:cxnSp>
          <p:nvCxnSpPr>
            <p:cNvPr id="356" name="Straight Connector 355"/>
            <p:cNvCxnSpPr/>
            <p:nvPr/>
          </p:nvCxnSpPr>
          <p:spPr>
            <a:xfrm>
              <a:off x="1855437" y="3320249"/>
              <a:ext cx="39949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57" name="Straight Connector 356"/>
            <p:cNvCxnSpPr/>
            <p:nvPr/>
          </p:nvCxnSpPr>
          <p:spPr>
            <a:xfrm rot="5400000">
              <a:off x="1553592" y="2796466"/>
              <a:ext cx="1029810"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358" name="Straight Connector 357"/>
          <p:cNvCxnSpPr/>
          <p:nvPr/>
        </p:nvCxnSpPr>
        <p:spPr>
          <a:xfrm>
            <a:off x="1023102" y="5206542"/>
            <a:ext cx="14680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9" name="Group 358"/>
          <p:cNvGrpSpPr/>
          <p:nvPr/>
        </p:nvGrpSpPr>
        <p:grpSpPr>
          <a:xfrm>
            <a:off x="1402516" y="4720626"/>
            <a:ext cx="178546" cy="485915"/>
            <a:chOff x="3471177" y="2281561"/>
            <a:chExt cx="399495" cy="1038688"/>
          </a:xfrm>
        </p:grpSpPr>
        <p:cxnSp>
          <p:nvCxnSpPr>
            <p:cNvPr id="360" name="Straight Connector 359"/>
            <p:cNvCxnSpPr/>
            <p:nvPr/>
          </p:nvCxnSpPr>
          <p:spPr>
            <a:xfrm>
              <a:off x="3471177" y="3320249"/>
              <a:ext cx="39949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61" name="Straight Connector 360"/>
            <p:cNvCxnSpPr/>
            <p:nvPr/>
          </p:nvCxnSpPr>
          <p:spPr>
            <a:xfrm rot="5400000">
              <a:off x="3142695" y="2796466"/>
              <a:ext cx="1029810"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362" name="Oval 361"/>
          <p:cNvSpPr/>
          <p:nvPr/>
        </p:nvSpPr>
        <p:spPr>
          <a:xfrm>
            <a:off x="1508376" y="4723065"/>
            <a:ext cx="221713" cy="221713"/>
          </a:xfrm>
          <a:prstGeom prst="ellipse">
            <a:avLst/>
          </a:prstGeom>
          <a:solidFill>
            <a:srgbClr val="00B0F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sp>
        <p:nvSpPr>
          <p:cNvPr id="363" name="Oval 362"/>
          <p:cNvSpPr/>
          <p:nvPr/>
        </p:nvSpPr>
        <p:spPr>
          <a:xfrm>
            <a:off x="1076920" y="4730981"/>
            <a:ext cx="221713" cy="221713"/>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grpSp>
        <p:nvGrpSpPr>
          <p:cNvPr id="20" name="Group 364"/>
          <p:cNvGrpSpPr/>
          <p:nvPr/>
        </p:nvGrpSpPr>
        <p:grpSpPr>
          <a:xfrm rot="16200000">
            <a:off x="310703" y="4979989"/>
            <a:ext cx="272719" cy="257838"/>
            <a:chOff x="1513962" y="5391154"/>
            <a:chExt cx="941492" cy="755190"/>
          </a:xfrm>
        </p:grpSpPr>
        <p:sp>
          <p:nvSpPr>
            <p:cNvPr id="366" name="Freeform 23"/>
            <p:cNvSpPr>
              <a:spLocks/>
            </p:cNvSpPr>
            <p:nvPr/>
          </p:nvSpPr>
          <p:spPr bwMode="auto">
            <a:xfrm>
              <a:off x="1513962" y="5484959"/>
              <a:ext cx="752152" cy="376954"/>
            </a:xfrm>
            <a:custGeom>
              <a:avLst/>
              <a:gdLst>
                <a:gd name="T0" fmla="*/ 18 w 1237"/>
                <a:gd name="T1" fmla="*/ 0 h 619"/>
                <a:gd name="T2" fmla="*/ 18 w 1237"/>
                <a:gd name="T3" fmla="*/ 0 h 619"/>
                <a:gd name="T4" fmla="*/ 18 w 1237"/>
                <a:gd name="T5" fmla="*/ 0 h 619"/>
                <a:gd name="T6" fmla="*/ 18 w 1237"/>
                <a:gd name="T7" fmla="*/ 0 h 619"/>
                <a:gd name="T8" fmla="*/ 18 w 1237"/>
                <a:gd name="T9" fmla="*/ 0 h 619"/>
                <a:gd name="T10" fmla="*/ 19 w 1237"/>
                <a:gd name="T11" fmla="*/ 0 h 619"/>
                <a:gd name="T12" fmla="*/ 19 w 1237"/>
                <a:gd name="T13" fmla="*/ 1 h 619"/>
                <a:gd name="T14" fmla="*/ 19 w 1237"/>
                <a:gd name="T15" fmla="*/ 1 h 619"/>
                <a:gd name="T16" fmla="*/ 19 w 1237"/>
                <a:gd name="T17" fmla="*/ 1 h 619"/>
                <a:gd name="T18" fmla="*/ 19 w 1237"/>
                <a:gd name="T19" fmla="*/ 8 h 619"/>
                <a:gd name="T20" fmla="*/ 19 w 1237"/>
                <a:gd name="T21" fmla="*/ 9 h 619"/>
                <a:gd name="T22" fmla="*/ 19 w 1237"/>
                <a:gd name="T23" fmla="*/ 9 h 619"/>
                <a:gd name="T24" fmla="*/ 18 w 1237"/>
                <a:gd name="T25" fmla="*/ 9 h 619"/>
                <a:gd name="T26" fmla="*/ 18 w 1237"/>
                <a:gd name="T27" fmla="*/ 9 h 619"/>
                <a:gd name="T28" fmla="*/ 18 w 1237"/>
                <a:gd name="T29" fmla="*/ 9 h 619"/>
                <a:gd name="T30" fmla="*/ 18 w 1237"/>
                <a:gd name="T31" fmla="*/ 9 h 619"/>
                <a:gd name="T32" fmla="*/ 18 w 1237"/>
                <a:gd name="T33" fmla="*/ 9 h 619"/>
                <a:gd name="T34" fmla="*/ 1 w 1237"/>
                <a:gd name="T35" fmla="*/ 9 h 619"/>
                <a:gd name="T36" fmla="*/ 1 w 1237"/>
                <a:gd name="T37" fmla="*/ 9 h 619"/>
                <a:gd name="T38" fmla="*/ 1 w 1237"/>
                <a:gd name="T39" fmla="*/ 9 h 619"/>
                <a:gd name="T40" fmla="*/ 0 w 1237"/>
                <a:gd name="T41" fmla="*/ 9 h 619"/>
                <a:gd name="T42" fmla="*/ 0 w 1237"/>
                <a:gd name="T43" fmla="*/ 9 h 619"/>
                <a:gd name="T44" fmla="*/ 0 w 1237"/>
                <a:gd name="T45" fmla="*/ 9 h 619"/>
                <a:gd name="T46" fmla="*/ 0 w 1237"/>
                <a:gd name="T47" fmla="*/ 9 h 619"/>
                <a:gd name="T48" fmla="*/ 0 w 1237"/>
                <a:gd name="T49" fmla="*/ 8 h 619"/>
                <a:gd name="T50" fmla="*/ 0 w 1237"/>
                <a:gd name="T51" fmla="*/ 8 h 619"/>
                <a:gd name="T52" fmla="*/ 0 w 1237"/>
                <a:gd name="T53" fmla="*/ 1 h 619"/>
                <a:gd name="T54" fmla="*/ 0 w 1237"/>
                <a:gd name="T55" fmla="*/ 1 h 619"/>
                <a:gd name="T56" fmla="*/ 0 w 1237"/>
                <a:gd name="T57" fmla="*/ 1 h 619"/>
                <a:gd name="T58" fmla="*/ 0 w 1237"/>
                <a:gd name="T59" fmla="*/ 0 h 619"/>
                <a:gd name="T60" fmla="*/ 0 w 1237"/>
                <a:gd name="T61" fmla="*/ 0 h 619"/>
                <a:gd name="T62" fmla="*/ 1 w 1237"/>
                <a:gd name="T63" fmla="*/ 0 h 619"/>
                <a:gd name="T64" fmla="*/ 1 w 1237"/>
                <a:gd name="T65" fmla="*/ 0 h 619"/>
                <a:gd name="T66" fmla="*/ 1 w 1237"/>
                <a:gd name="T67" fmla="*/ 0 h 6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37"/>
                <a:gd name="T103" fmla="*/ 0 h 619"/>
                <a:gd name="T104" fmla="*/ 1237 w 1237"/>
                <a:gd name="T105" fmla="*/ 619 h 61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37" h="619">
                  <a:moveTo>
                    <a:pt x="79" y="0"/>
                  </a:moveTo>
                  <a:lnTo>
                    <a:pt x="1160" y="0"/>
                  </a:lnTo>
                  <a:lnTo>
                    <a:pt x="1168" y="0"/>
                  </a:lnTo>
                  <a:lnTo>
                    <a:pt x="1176" y="1"/>
                  </a:lnTo>
                  <a:lnTo>
                    <a:pt x="1182" y="4"/>
                  </a:lnTo>
                  <a:lnTo>
                    <a:pt x="1190" y="6"/>
                  </a:lnTo>
                  <a:lnTo>
                    <a:pt x="1197" y="8"/>
                  </a:lnTo>
                  <a:lnTo>
                    <a:pt x="1204" y="12"/>
                  </a:lnTo>
                  <a:lnTo>
                    <a:pt x="1209" y="16"/>
                  </a:lnTo>
                  <a:lnTo>
                    <a:pt x="1215" y="20"/>
                  </a:lnTo>
                  <a:lnTo>
                    <a:pt x="1219" y="25"/>
                  </a:lnTo>
                  <a:lnTo>
                    <a:pt x="1224" y="31"/>
                  </a:lnTo>
                  <a:lnTo>
                    <a:pt x="1228" y="36"/>
                  </a:lnTo>
                  <a:lnTo>
                    <a:pt x="1232" y="42"/>
                  </a:lnTo>
                  <a:lnTo>
                    <a:pt x="1234" y="49"/>
                  </a:lnTo>
                  <a:lnTo>
                    <a:pt x="1236" y="54"/>
                  </a:lnTo>
                  <a:lnTo>
                    <a:pt x="1237" y="61"/>
                  </a:lnTo>
                  <a:lnTo>
                    <a:pt x="1237" y="69"/>
                  </a:lnTo>
                  <a:lnTo>
                    <a:pt x="1237" y="551"/>
                  </a:lnTo>
                  <a:lnTo>
                    <a:pt x="1237" y="558"/>
                  </a:lnTo>
                  <a:lnTo>
                    <a:pt x="1236" y="565"/>
                  </a:lnTo>
                  <a:lnTo>
                    <a:pt x="1234" y="572"/>
                  </a:lnTo>
                  <a:lnTo>
                    <a:pt x="1232" y="577"/>
                  </a:lnTo>
                  <a:lnTo>
                    <a:pt x="1228" y="583"/>
                  </a:lnTo>
                  <a:lnTo>
                    <a:pt x="1224" y="588"/>
                  </a:lnTo>
                  <a:lnTo>
                    <a:pt x="1219" y="594"/>
                  </a:lnTo>
                  <a:lnTo>
                    <a:pt x="1215" y="599"/>
                  </a:lnTo>
                  <a:lnTo>
                    <a:pt x="1209" y="603"/>
                  </a:lnTo>
                  <a:lnTo>
                    <a:pt x="1204" y="608"/>
                  </a:lnTo>
                  <a:lnTo>
                    <a:pt x="1197" y="611"/>
                  </a:lnTo>
                  <a:lnTo>
                    <a:pt x="1190" y="613"/>
                  </a:lnTo>
                  <a:lnTo>
                    <a:pt x="1182" y="616"/>
                  </a:lnTo>
                  <a:lnTo>
                    <a:pt x="1176" y="618"/>
                  </a:lnTo>
                  <a:lnTo>
                    <a:pt x="1168" y="619"/>
                  </a:lnTo>
                  <a:lnTo>
                    <a:pt x="1160" y="619"/>
                  </a:lnTo>
                  <a:lnTo>
                    <a:pt x="79" y="619"/>
                  </a:lnTo>
                  <a:lnTo>
                    <a:pt x="71" y="619"/>
                  </a:lnTo>
                  <a:lnTo>
                    <a:pt x="63" y="618"/>
                  </a:lnTo>
                  <a:lnTo>
                    <a:pt x="55" y="616"/>
                  </a:lnTo>
                  <a:lnTo>
                    <a:pt x="48" y="613"/>
                  </a:lnTo>
                  <a:lnTo>
                    <a:pt x="42" y="611"/>
                  </a:lnTo>
                  <a:lnTo>
                    <a:pt x="35" y="608"/>
                  </a:lnTo>
                  <a:lnTo>
                    <a:pt x="29" y="603"/>
                  </a:lnTo>
                  <a:lnTo>
                    <a:pt x="24" y="599"/>
                  </a:lnTo>
                  <a:lnTo>
                    <a:pt x="18" y="594"/>
                  </a:lnTo>
                  <a:lnTo>
                    <a:pt x="14" y="588"/>
                  </a:lnTo>
                  <a:lnTo>
                    <a:pt x="10" y="583"/>
                  </a:lnTo>
                  <a:lnTo>
                    <a:pt x="7" y="577"/>
                  </a:lnTo>
                  <a:lnTo>
                    <a:pt x="5" y="572"/>
                  </a:lnTo>
                  <a:lnTo>
                    <a:pt x="2" y="565"/>
                  </a:lnTo>
                  <a:lnTo>
                    <a:pt x="1" y="558"/>
                  </a:lnTo>
                  <a:lnTo>
                    <a:pt x="0" y="551"/>
                  </a:lnTo>
                  <a:lnTo>
                    <a:pt x="0" y="69"/>
                  </a:lnTo>
                  <a:lnTo>
                    <a:pt x="1" y="61"/>
                  </a:lnTo>
                  <a:lnTo>
                    <a:pt x="2" y="54"/>
                  </a:lnTo>
                  <a:lnTo>
                    <a:pt x="5" y="49"/>
                  </a:lnTo>
                  <a:lnTo>
                    <a:pt x="7" y="42"/>
                  </a:lnTo>
                  <a:lnTo>
                    <a:pt x="10" y="36"/>
                  </a:lnTo>
                  <a:lnTo>
                    <a:pt x="14" y="31"/>
                  </a:lnTo>
                  <a:lnTo>
                    <a:pt x="18" y="25"/>
                  </a:lnTo>
                  <a:lnTo>
                    <a:pt x="24" y="20"/>
                  </a:lnTo>
                  <a:lnTo>
                    <a:pt x="29" y="16"/>
                  </a:lnTo>
                  <a:lnTo>
                    <a:pt x="35" y="12"/>
                  </a:lnTo>
                  <a:lnTo>
                    <a:pt x="42" y="8"/>
                  </a:lnTo>
                  <a:lnTo>
                    <a:pt x="48" y="6"/>
                  </a:lnTo>
                  <a:lnTo>
                    <a:pt x="55" y="4"/>
                  </a:lnTo>
                  <a:lnTo>
                    <a:pt x="63" y="1"/>
                  </a:lnTo>
                  <a:lnTo>
                    <a:pt x="71" y="0"/>
                  </a:lnTo>
                  <a:lnTo>
                    <a:pt x="79" y="0"/>
                  </a:lnTo>
                  <a:close/>
                </a:path>
              </a:pathLst>
            </a:custGeom>
            <a:solidFill>
              <a:srgbClr val="C2C1C1"/>
            </a:solidFill>
            <a:ln w="9525">
              <a:noFill/>
              <a:round/>
              <a:headEnd/>
              <a:tailEnd/>
            </a:ln>
          </p:spPr>
          <p:txBody>
            <a:bodyPr/>
            <a:lstStyle/>
            <a:p>
              <a:endParaRPr lang="fr-FR" sz="1200"/>
            </a:p>
          </p:txBody>
        </p:sp>
        <p:sp>
          <p:nvSpPr>
            <p:cNvPr id="367" name="Freeform 24"/>
            <p:cNvSpPr>
              <a:spLocks/>
            </p:cNvSpPr>
            <p:nvPr/>
          </p:nvSpPr>
          <p:spPr bwMode="auto">
            <a:xfrm>
              <a:off x="1513962" y="5484959"/>
              <a:ext cx="752152" cy="376954"/>
            </a:xfrm>
            <a:custGeom>
              <a:avLst/>
              <a:gdLst>
                <a:gd name="T0" fmla="*/ 18 w 1237"/>
                <a:gd name="T1" fmla="*/ 0 h 619"/>
                <a:gd name="T2" fmla="*/ 18 w 1237"/>
                <a:gd name="T3" fmla="*/ 0 h 619"/>
                <a:gd name="T4" fmla="*/ 18 w 1237"/>
                <a:gd name="T5" fmla="*/ 0 h 619"/>
                <a:gd name="T6" fmla="*/ 18 w 1237"/>
                <a:gd name="T7" fmla="*/ 0 h 619"/>
                <a:gd name="T8" fmla="*/ 18 w 1237"/>
                <a:gd name="T9" fmla="*/ 0 h 619"/>
                <a:gd name="T10" fmla="*/ 19 w 1237"/>
                <a:gd name="T11" fmla="*/ 0 h 619"/>
                <a:gd name="T12" fmla="*/ 19 w 1237"/>
                <a:gd name="T13" fmla="*/ 1 h 619"/>
                <a:gd name="T14" fmla="*/ 19 w 1237"/>
                <a:gd name="T15" fmla="*/ 1 h 619"/>
                <a:gd name="T16" fmla="*/ 19 w 1237"/>
                <a:gd name="T17" fmla="*/ 1 h 619"/>
                <a:gd name="T18" fmla="*/ 19 w 1237"/>
                <a:gd name="T19" fmla="*/ 8 h 619"/>
                <a:gd name="T20" fmla="*/ 19 w 1237"/>
                <a:gd name="T21" fmla="*/ 9 h 619"/>
                <a:gd name="T22" fmla="*/ 19 w 1237"/>
                <a:gd name="T23" fmla="*/ 9 h 619"/>
                <a:gd name="T24" fmla="*/ 18 w 1237"/>
                <a:gd name="T25" fmla="*/ 9 h 619"/>
                <a:gd name="T26" fmla="*/ 18 w 1237"/>
                <a:gd name="T27" fmla="*/ 9 h 619"/>
                <a:gd name="T28" fmla="*/ 18 w 1237"/>
                <a:gd name="T29" fmla="*/ 9 h 619"/>
                <a:gd name="T30" fmla="*/ 18 w 1237"/>
                <a:gd name="T31" fmla="*/ 9 h 619"/>
                <a:gd name="T32" fmla="*/ 18 w 1237"/>
                <a:gd name="T33" fmla="*/ 9 h 619"/>
                <a:gd name="T34" fmla="*/ 1 w 1237"/>
                <a:gd name="T35" fmla="*/ 9 h 619"/>
                <a:gd name="T36" fmla="*/ 1 w 1237"/>
                <a:gd name="T37" fmla="*/ 9 h 619"/>
                <a:gd name="T38" fmla="*/ 1 w 1237"/>
                <a:gd name="T39" fmla="*/ 9 h 619"/>
                <a:gd name="T40" fmla="*/ 0 w 1237"/>
                <a:gd name="T41" fmla="*/ 9 h 619"/>
                <a:gd name="T42" fmla="*/ 0 w 1237"/>
                <a:gd name="T43" fmla="*/ 9 h 619"/>
                <a:gd name="T44" fmla="*/ 0 w 1237"/>
                <a:gd name="T45" fmla="*/ 9 h 619"/>
                <a:gd name="T46" fmla="*/ 0 w 1237"/>
                <a:gd name="T47" fmla="*/ 9 h 619"/>
                <a:gd name="T48" fmla="*/ 0 w 1237"/>
                <a:gd name="T49" fmla="*/ 8 h 619"/>
                <a:gd name="T50" fmla="*/ 0 w 1237"/>
                <a:gd name="T51" fmla="*/ 8 h 619"/>
                <a:gd name="T52" fmla="*/ 0 w 1237"/>
                <a:gd name="T53" fmla="*/ 1 h 619"/>
                <a:gd name="T54" fmla="*/ 0 w 1237"/>
                <a:gd name="T55" fmla="*/ 1 h 619"/>
                <a:gd name="T56" fmla="*/ 0 w 1237"/>
                <a:gd name="T57" fmla="*/ 1 h 619"/>
                <a:gd name="T58" fmla="*/ 0 w 1237"/>
                <a:gd name="T59" fmla="*/ 0 h 619"/>
                <a:gd name="T60" fmla="*/ 0 w 1237"/>
                <a:gd name="T61" fmla="*/ 0 h 619"/>
                <a:gd name="T62" fmla="*/ 1 w 1237"/>
                <a:gd name="T63" fmla="*/ 0 h 619"/>
                <a:gd name="T64" fmla="*/ 1 w 1237"/>
                <a:gd name="T65" fmla="*/ 0 h 619"/>
                <a:gd name="T66" fmla="*/ 1 w 1237"/>
                <a:gd name="T67" fmla="*/ 0 h 6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37"/>
                <a:gd name="T103" fmla="*/ 0 h 619"/>
                <a:gd name="T104" fmla="*/ 1237 w 1237"/>
                <a:gd name="T105" fmla="*/ 619 h 61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37" h="619">
                  <a:moveTo>
                    <a:pt x="79" y="0"/>
                  </a:moveTo>
                  <a:lnTo>
                    <a:pt x="1160" y="0"/>
                  </a:lnTo>
                  <a:lnTo>
                    <a:pt x="1168" y="0"/>
                  </a:lnTo>
                  <a:lnTo>
                    <a:pt x="1176" y="1"/>
                  </a:lnTo>
                  <a:lnTo>
                    <a:pt x="1182" y="4"/>
                  </a:lnTo>
                  <a:lnTo>
                    <a:pt x="1190" y="6"/>
                  </a:lnTo>
                  <a:lnTo>
                    <a:pt x="1197" y="8"/>
                  </a:lnTo>
                  <a:lnTo>
                    <a:pt x="1204" y="12"/>
                  </a:lnTo>
                  <a:lnTo>
                    <a:pt x="1209" y="16"/>
                  </a:lnTo>
                  <a:lnTo>
                    <a:pt x="1215" y="20"/>
                  </a:lnTo>
                  <a:lnTo>
                    <a:pt x="1219" y="25"/>
                  </a:lnTo>
                  <a:lnTo>
                    <a:pt x="1224" y="31"/>
                  </a:lnTo>
                  <a:lnTo>
                    <a:pt x="1228" y="36"/>
                  </a:lnTo>
                  <a:lnTo>
                    <a:pt x="1232" y="42"/>
                  </a:lnTo>
                  <a:lnTo>
                    <a:pt x="1234" y="49"/>
                  </a:lnTo>
                  <a:lnTo>
                    <a:pt x="1236" y="54"/>
                  </a:lnTo>
                  <a:lnTo>
                    <a:pt x="1237" y="61"/>
                  </a:lnTo>
                  <a:lnTo>
                    <a:pt x="1237" y="69"/>
                  </a:lnTo>
                  <a:lnTo>
                    <a:pt x="1237" y="551"/>
                  </a:lnTo>
                  <a:lnTo>
                    <a:pt x="1237" y="558"/>
                  </a:lnTo>
                  <a:lnTo>
                    <a:pt x="1236" y="565"/>
                  </a:lnTo>
                  <a:lnTo>
                    <a:pt x="1234" y="572"/>
                  </a:lnTo>
                  <a:lnTo>
                    <a:pt x="1232" y="577"/>
                  </a:lnTo>
                  <a:lnTo>
                    <a:pt x="1228" y="583"/>
                  </a:lnTo>
                  <a:lnTo>
                    <a:pt x="1224" y="588"/>
                  </a:lnTo>
                  <a:lnTo>
                    <a:pt x="1219" y="594"/>
                  </a:lnTo>
                  <a:lnTo>
                    <a:pt x="1215" y="599"/>
                  </a:lnTo>
                  <a:lnTo>
                    <a:pt x="1209" y="603"/>
                  </a:lnTo>
                  <a:lnTo>
                    <a:pt x="1204" y="608"/>
                  </a:lnTo>
                  <a:lnTo>
                    <a:pt x="1197" y="611"/>
                  </a:lnTo>
                  <a:lnTo>
                    <a:pt x="1190" y="613"/>
                  </a:lnTo>
                  <a:lnTo>
                    <a:pt x="1182" y="616"/>
                  </a:lnTo>
                  <a:lnTo>
                    <a:pt x="1176" y="618"/>
                  </a:lnTo>
                  <a:lnTo>
                    <a:pt x="1168" y="619"/>
                  </a:lnTo>
                  <a:lnTo>
                    <a:pt x="1160" y="619"/>
                  </a:lnTo>
                  <a:lnTo>
                    <a:pt x="79" y="619"/>
                  </a:lnTo>
                  <a:lnTo>
                    <a:pt x="71" y="619"/>
                  </a:lnTo>
                  <a:lnTo>
                    <a:pt x="63" y="618"/>
                  </a:lnTo>
                  <a:lnTo>
                    <a:pt x="55" y="616"/>
                  </a:lnTo>
                  <a:lnTo>
                    <a:pt x="48" y="613"/>
                  </a:lnTo>
                  <a:lnTo>
                    <a:pt x="42" y="611"/>
                  </a:lnTo>
                  <a:lnTo>
                    <a:pt x="35" y="608"/>
                  </a:lnTo>
                  <a:lnTo>
                    <a:pt x="29" y="603"/>
                  </a:lnTo>
                  <a:lnTo>
                    <a:pt x="24" y="599"/>
                  </a:lnTo>
                  <a:lnTo>
                    <a:pt x="18" y="594"/>
                  </a:lnTo>
                  <a:lnTo>
                    <a:pt x="14" y="588"/>
                  </a:lnTo>
                  <a:lnTo>
                    <a:pt x="10" y="583"/>
                  </a:lnTo>
                  <a:lnTo>
                    <a:pt x="7" y="577"/>
                  </a:lnTo>
                  <a:lnTo>
                    <a:pt x="5" y="572"/>
                  </a:lnTo>
                  <a:lnTo>
                    <a:pt x="2" y="565"/>
                  </a:lnTo>
                  <a:lnTo>
                    <a:pt x="1" y="558"/>
                  </a:lnTo>
                  <a:lnTo>
                    <a:pt x="0" y="551"/>
                  </a:lnTo>
                  <a:lnTo>
                    <a:pt x="0" y="69"/>
                  </a:lnTo>
                  <a:lnTo>
                    <a:pt x="1" y="61"/>
                  </a:lnTo>
                  <a:lnTo>
                    <a:pt x="2" y="54"/>
                  </a:lnTo>
                  <a:lnTo>
                    <a:pt x="5" y="49"/>
                  </a:lnTo>
                  <a:lnTo>
                    <a:pt x="7" y="42"/>
                  </a:lnTo>
                  <a:lnTo>
                    <a:pt x="10" y="36"/>
                  </a:lnTo>
                  <a:lnTo>
                    <a:pt x="14" y="31"/>
                  </a:lnTo>
                  <a:lnTo>
                    <a:pt x="18" y="25"/>
                  </a:lnTo>
                  <a:lnTo>
                    <a:pt x="24" y="20"/>
                  </a:lnTo>
                  <a:lnTo>
                    <a:pt x="29" y="16"/>
                  </a:lnTo>
                  <a:lnTo>
                    <a:pt x="35" y="12"/>
                  </a:lnTo>
                  <a:lnTo>
                    <a:pt x="42" y="8"/>
                  </a:lnTo>
                  <a:lnTo>
                    <a:pt x="48" y="6"/>
                  </a:lnTo>
                  <a:lnTo>
                    <a:pt x="55" y="4"/>
                  </a:lnTo>
                  <a:lnTo>
                    <a:pt x="63" y="1"/>
                  </a:lnTo>
                  <a:lnTo>
                    <a:pt x="71" y="0"/>
                  </a:lnTo>
                  <a:lnTo>
                    <a:pt x="79" y="0"/>
                  </a:lnTo>
                </a:path>
              </a:pathLst>
            </a:custGeom>
            <a:noFill/>
            <a:ln w="3175">
              <a:solidFill>
                <a:srgbClr val="1F1A17"/>
              </a:solidFill>
              <a:round/>
              <a:headEnd/>
              <a:tailEnd/>
            </a:ln>
          </p:spPr>
          <p:txBody>
            <a:bodyPr/>
            <a:lstStyle/>
            <a:p>
              <a:endParaRPr lang="fr-FR" sz="1200"/>
            </a:p>
          </p:txBody>
        </p:sp>
        <p:sp>
          <p:nvSpPr>
            <p:cNvPr id="368" name="Freeform 25"/>
            <p:cNvSpPr>
              <a:spLocks/>
            </p:cNvSpPr>
            <p:nvPr/>
          </p:nvSpPr>
          <p:spPr bwMode="auto">
            <a:xfrm>
              <a:off x="1607764" y="5391154"/>
              <a:ext cx="191078" cy="93804"/>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2"/>
                  </a:lnTo>
                  <a:lnTo>
                    <a:pt x="305" y="5"/>
                  </a:lnTo>
                  <a:lnTo>
                    <a:pt x="308" y="9"/>
                  </a:lnTo>
                  <a:lnTo>
                    <a:pt x="310" y="15"/>
                  </a:lnTo>
                  <a:lnTo>
                    <a:pt x="310" y="141"/>
                  </a:lnTo>
                  <a:lnTo>
                    <a:pt x="308" y="146"/>
                  </a:lnTo>
                  <a:lnTo>
                    <a:pt x="305" y="151"/>
                  </a:lnTo>
                  <a:lnTo>
                    <a:pt x="303" y="153"/>
                  </a:lnTo>
                  <a:lnTo>
                    <a:pt x="301" y="154"/>
                  </a:lnTo>
                  <a:lnTo>
                    <a:pt x="298" y="155"/>
                  </a:lnTo>
                  <a:lnTo>
                    <a:pt x="295" y="155"/>
                  </a:lnTo>
                  <a:lnTo>
                    <a:pt x="15" y="155"/>
                  </a:lnTo>
                  <a:lnTo>
                    <a:pt x="12" y="155"/>
                  </a:lnTo>
                  <a:lnTo>
                    <a:pt x="9" y="154"/>
                  </a:lnTo>
                  <a:lnTo>
                    <a:pt x="7" y="153"/>
                  </a:lnTo>
                  <a:lnTo>
                    <a:pt x="4" y="151"/>
                  </a:lnTo>
                  <a:lnTo>
                    <a:pt x="3" y="149"/>
                  </a:lnTo>
                  <a:lnTo>
                    <a:pt x="1" y="146"/>
                  </a:lnTo>
                  <a:lnTo>
                    <a:pt x="1" y="143"/>
                  </a:lnTo>
                  <a:lnTo>
                    <a:pt x="0" y="141"/>
                  </a:lnTo>
                  <a:lnTo>
                    <a:pt x="0" y="15"/>
                  </a:lnTo>
                  <a:lnTo>
                    <a:pt x="1" y="13"/>
                  </a:lnTo>
                  <a:lnTo>
                    <a:pt x="1" y="9"/>
                  </a:lnTo>
                  <a:lnTo>
                    <a:pt x="3" y="7"/>
                  </a:lnTo>
                  <a:lnTo>
                    <a:pt x="4" y="5"/>
                  </a:lnTo>
                  <a:lnTo>
                    <a:pt x="9" y="2"/>
                  </a:lnTo>
                  <a:lnTo>
                    <a:pt x="15" y="0"/>
                  </a:lnTo>
                  <a:close/>
                </a:path>
              </a:pathLst>
            </a:custGeom>
            <a:solidFill>
              <a:srgbClr val="605D5C"/>
            </a:solidFill>
            <a:ln w="9525">
              <a:noFill/>
              <a:round/>
              <a:headEnd/>
              <a:tailEnd/>
            </a:ln>
          </p:spPr>
          <p:txBody>
            <a:bodyPr/>
            <a:lstStyle/>
            <a:p>
              <a:endParaRPr lang="fr-FR" sz="1200"/>
            </a:p>
          </p:txBody>
        </p:sp>
        <p:sp>
          <p:nvSpPr>
            <p:cNvPr id="369" name="Freeform 26"/>
            <p:cNvSpPr>
              <a:spLocks/>
            </p:cNvSpPr>
            <p:nvPr/>
          </p:nvSpPr>
          <p:spPr bwMode="auto">
            <a:xfrm>
              <a:off x="1607764" y="5391154"/>
              <a:ext cx="191078" cy="93804"/>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2"/>
                  </a:lnTo>
                  <a:lnTo>
                    <a:pt x="305" y="5"/>
                  </a:lnTo>
                  <a:lnTo>
                    <a:pt x="308" y="9"/>
                  </a:lnTo>
                  <a:lnTo>
                    <a:pt x="310" y="15"/>
                  </a:lnTo>
                  <a:lnTo>
                    <a:pt x="310" y="141"/>
                  </a:lnTo>
                  <a:lnTo>
                    <a:pt x="308" y="146"/>
                  </a:lnTo>
                  <a:lnTo>
                    <a:pt x="305" y="151"/>
                  </a:lnTo>
                  <a:lnTo>
                    <a:pt x="303" y="153"/>
                  </a:lnTo>
                  <a:lnTo>
                    <a:pt x="301" y="154"/>
                  </a:lnTo>
                  <a:lnTo>
                    <a:pt x="298" y="155"/>
                  </a:lnTo>
                  <a:lnTo>
                    <a:pt x="295" y="155"/>
                  </a:lnTo>
                  <a:lnTo>
                    <a:pt x="15" y="155"/>
                  </a:lnTo>
                  <a:lnTo>
                    <a:pt x="12" y="155"/>
                  </a:lnTo>
                  <a:lnTo>
                    <a:pt x="9" y="154"/>
                  </a:lnTo>
                  <a:lnTo>
                    <a:pt x="7" y="153"/>
                  </a:lnTo>
                  <a:lnTo>
                    <a:pt x="4" y="151"/>
                  </a:lnTo>
                  <a:lnTo>
                    <a:pt x="3" y="149"/>
                  </a:lnTo>
                  <a:lnTo>
                    <a:pt x="1" y="146"/>
                  </a:lnTo>
                  <a:lnTo>
                    <a:pt x="1" y="143"/>
                  </a:lnTo>
                  <a:lnTo>
                    <a:pt x="0" y="141"/>
                  </a:lnTo>
                  <a:lnTo>
                    <a:pt x="0" y="15"/>
                  </a:lnTo>
                  <a:lnTo>
                    <a:pt x="1" y="13"/>
                  </a:lnTo>
                  <a:lnTo>
                    <a:pt x="1" y="9"/>
                  </a:lnTo>
                  <a:lnTo>
                    <a:pt x="3" y="7"/>
                  </a:lnTo>
                  <a:lnTo>
                    <a:pt x="4" y="5"/>
                  </a:lnTo>
                  <a:lnTo>
                    <a:pt x="9" y="2"/>
                  </a:lnTo>
                  <a:lnTo>
                    <a:pt x="15" y="0"/>
                  </a:lnTo>
                </a:path>
              </a:pathLst>
            </a:custGeom>
            <a:noFill/>
            <a:ln w="3175">
              <a:solidFill>
                <a:srgbClr val="1F1A17"/>
              </a:solidFill>
              <a:round/>
              <a:headEnd/>
              <a:tailEnd/>
            </a:ln>
          </p:spPr>
          <p:txBody>
            <a:bodyPr/>
            <a:lstStyle/>
            <a:p>
              <a:endParaRPr lang="fr-FR" sz="1200"/>
            </a:p>
          </p:txBody>
        </p:sp>
        <p:sp>
          <p:nvSpPr>
            <p:cNvPr id="370" name="Freeform 27"/>
            <p:cNvSpPr>
              <a:spLocks/>
            </p:cNvSpPr>
            <p:nvPr/>
          </p:nvSpPr>
          <p:spPr bwMode="auto">
            <a:xfrm>
              <a:off x="1984708" y="5391154"/>
              <a:ext cx="189341" cy="93804"/>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2"/>
                  </a:lnTo>
                  <a:lnTo>
                    <a:pt x="304" y="5"/>
                  </a:lnTo>
                  <a:lnTo>
                    <a:pt x="307" y="9"/>
                  </a:lnTo>
                  <a:lnTo>
                    <a:pt x="309" y="15"/>
                  </a:lnTo>
                  <a:lnTo>
                    <a:pt x="309" y="141"/>
                  </a:lnTo>
                  <a:lnTo>
                    <a:pt x="307" y="146"/>
                  </a:lnTo>
                  <a:lnTo>
                    <a:pt x="304" y="151"/>
                  </a:lnTo>
                  <a:lnTo>
                    <a:pt x="303" y="153"/>
                  </a:lnTo>
                  <a:lnTo>
                    <a:pt x="300" y="154"/>
                  </a:lnTo>
                  <a:lnTo>
                    <a:pt x="297" y="155"/>
                  </a:lnTo>
                  <a:lnTo>
                    <a:pt x="294" y="155"/>
                  </a:lnTo>
                  <a:lnTo>
                    <a:pt x="15" y="155"/>
                  </a:lnTo>
                  <a:lnTo>
                    <a:pt x="11" y="155"/>
                  </a:lnTo>
                  <a:lnTo>
                    <a:pt x="9" y="154"/>
                  </a:lnTo>
                  <a:lnTo>
                    <a:pt x="6" y="153"/>
                  </a:lnTo>
                  <a:lnTo>
                    <a:pt x="5" y="151"/>
                  </a:lnTo>
                  <a:lnTo>
                    <a:pt x="2" y="149"/>
                  </a:lnTo>
                  <a:lnTo>
                    <a:pt x="1" y="146"/>
                  </a:lnTo>
                  <a:lnTo>
                    <a:pt x="0" y="143"/>
                  </a:lnTo>
                  <a:lnTo>
                    <a:pt x="0" y="141"/>
                  </a:lnTo>
                  <a:lnTo>
                    <a:pt x="0" y="15"/>
                  </a:lnTo>
                  <a:lnTo>
                    <a:pt x="0" y="13"/>
                  </a:lnTo>
                  <a:lnTo>
                    <a:pt x="1" y="9"/>
                  </a:lnTo>
                  <a:lnTo>
                    <a:pt x="2" y="7"/>
                  </a:lnTo>
                  <a:lnTo>
                    <a:pt x="5" y="5"/>
                  </a:lnTo>
                  <a:lnTo>
                    <a:pt x="9" y="2"/>
                  </a:lnTo>
                  <a:lnTo>
                    <a:pt x="15" y="0"/>
                  </a:lnTo>
                  <a:close/>
                </a:path>
              </a:pathLst>
            </a:custGeom>
            <a:solidFill>
              <a:srgbClr val="605D5C"/>
            </a:solidFill>
            <a:ln w="9525">
              <a:noFill/>
              <a:round/>
              <a:headEnd/>
              <a:tailEnd/>
            </a:ln>
          </p:spPr>
          <p:txBody>
            <a:bodyPr/>
            <a:lstStyle/>
            <a:p>
              <a:endParaRPr lang="fr-FR" sz="1200"/>
            </a:p>
          </p:txBody>
        </p:sp>
        <p:sp>
          <p:nvSpPr>
            <p:cNvPr id="371" name="Freeform 28"/>
            <p:cNvSpPr>
              <a:spLocks/>
            </p:cNvSpPr>
            <p:nvPr/>
          </p:nvSpPr>
          <p:spPr bwMode="auto">
            <a:xfrm>
              <a:off x="1984708" y="5391154"/>
              <a:ext cx="189341" cy="93804"/>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2"/>
                  </a:lnTo>
                  <a:lnTo>
                    <a:pt x="304" y="5"/>
                  </a:lnTo>
                  <a:lnTo>
                    <a:pt x="307" y="9"/>
                  </a:lnTo>
                  <a:lnTo>
                    <a:pt x="309" y="15"/>
                  </a:lnTo>
                  <a:lnTo>
                    <a:pt x="309" y="141"/>
                  </a:lnTo>
                  <a:lnTo>
                    <a:pt x="307" y="146"/>
                  </a:lnTo>
                  <a:lnTo>
                    <a:pt x="304" y="151"/>
                  </a:lnTo>
                  <a:lnTo>
                    <a:pt x="303" y="153"/>
                  </a:lnTo>
                  <a:lnTo>
                    <a:pt x="300" y="154"/>
                  </a:lnTo>
                  <a:lnTo>
                    <a:pt x="297" y="155"/>
                  </a:lnTo>
                  <a:lnTo>
                    <a:pt x="294" y="155"/>
                  </a:lnTo>
                  <a:lnTo>
                    <a:pt x="15" y="155"/>
                  </a:lnTo>
                  <a:lnTo>
                    <a:pt x="11" y="155"/>
                  </a:lnTo>
                  <a:lnTo>
                    <a:pt x="9" y="154"/>
                  </a:lnTo>
                  <a:lnTo>
                    <a:pt x="6" y="153"/>
                  </a:lnTo>
                  <a:lnTo>
                    <a:pt x="5" y="151"/>
                  </a:lnTo>
                  <a:lnTo>
                    <a:pt x="2" y="149"/>
                  </a:lnTo>
                  <a:lnTo>
                    <a:pt x="1" y="146"/>
                  </a:lnTo>
                  <a:lnTo>
                    <a:pt x="0" y="143"/>
                  </a:lnTo>
                  <a:lnTo>
                    <a:pt x="0" y="141"/>
                  </a:lnTo>
                  <a:lnTo>
                    <a:pt x="0" y="15"/>
                  </a:lnTo>
                  <a:lnTo>
                    <a:pt x="0" y="13"/>
                  </a:lnTo>
                  <a:lnTo>
                    <a:pt x="1" y="9"/>
                  </a:lnTo>
                  <a:lnTo>
                    <a:pt x="2" y="7"/>
                  </a:lnTo>
                  <a:lnTo>
                    <a:pt x="5" y="5"/>
                  </a:lnTo>
                  <a:lnTo>
                    <a:pt x="9" y="2"/>
                  </a:lnTo>
                  <a:lnTo>
                    <a:pt x="15" y="0"/>
                  </a:lnTo>
                </a:path>
              </a:pathLst>
            </a:custGeom>
            <a:noFill/>
            <a:ln w="3175">
              <a:solidFill>
                <a:srgbClr val="1F1A17"/>
              </a:solidFill>
              <a:round/>
              <a:headEnd/>
              <a:tailEnd/>
            </a:ln>
          </p:spPr>
          <p:txBody>
            <a:bodyPr/>
            <a:lstStyle/>
            <a:p>
              <a:endParaRPr lang="fr-FR" sz="1200"/>
            </a:p>
          </p:txBody>
        </p:sp>
        <p:sp>
          <p:nvSpPr>
            <p:cNvPr id="372" name="Freeform 29"/>
            <p:cNvSpPr>
              <a:spLocks/>
            </p:cNvSpPr>
            <p:nvPr/>
          </p:nvSpPr>
          <p:spPr bwMode="auto">
            <a:xfrm>
              <a:off x="1607764" y="5861913"/>
              <a:ext cx="191078" cy="92067"/>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1"/>
                  </a:lnTo>
                  <a:lnTo>
                    <a:pt x="305" y="4"/>
                  </a:lnTo>
                  <a:lnTo>
                    <a:pt x="308" y="9"/>
                  </a:lnTo>
                  <a:lnTo>
                    <a:pt x="310" y="14"/>
                  </a:lnTo>
                  <a:lnTo>
                    <a:pt x="310" y="140"/>
                  </a:lnTo>
                  <a:lnTo>
                    <a:pt x="308" y="146"/>
                  </a:lnTo>
                  <a:lnTo>
                    <a:pt x="305" y="150"/>
                  </a:lnTo>
                  <a:lnTo>
                    <a:pt x="303" y="152"/>
                  </a:lnTo>
                  <a:lnTo>
                    <a:pt x="301" y="153"/>
                  </a:lnTo>
                  <a:lnTo>
                    <a:pt x="298" y="155"/>
                  </a:lnTo>
                  <a:lnTo>
                    <a:pt x="295" y="155"/>
                  </a:lnTo>
                  <a:lnTo>
                    <a:pt x="15" y="155"/>
                  </a:lnTo>
                  <a:lnTo>
                    <a:pt x="12" y="155"/>
                  </a:lnTo>
                  <a:lnTo>
                    <a:pt x="9" y="153"/>
                  </a:lnTo>
                  <a:lnTo>
                    <a:pt x="7" y="152"/>
                  </a:lnTo>
                  <a:lnTo>
                    <a:pt x="4" y="150"/>
                  </a:lnTo>
                  <a:lnTo>
                    <a:pt x="3" y="148"/>
                  </a:lnTo>
                  <a:lnTo>
                    <a:pt x="1" y="146"/>
                  </a:lnTo>
                  <a:lnTo>
                    <a:pt x="1" y="143"/>
                  </a:lnTo>
                  <a:lnTo>
                    <a:pt x="0" y="140"/>
                  </a:lnTo>
                  <a:lnTo>
                    <a:pt x="0" y="14"/>
                  </a:lnTo>
                  <a:lnTo>
                    <a:pt x="1" y="12"/>
                  </a:lnTo>
                  <a:lnTo>
                    <a:pt x="1" y="9"/>
                  </a:lnTo>
                  <a:lnTo>
                    <a:pt x="3" y="6"/>
                  </a:lnTo>
                  <a:lnTo>
                    <a:pt x="4" y="4"/>
                  </a:lnTo>
                  <a:lnTo>
                    <a:pt x="9" y="1"/>
                  </a:lnTo>
                  <a:lnTo>
                    <a:pt x="15" y="0"/>
                  </a:lnTo>
                  <a:close/>
                </a:path>
              </a:pathLst>
            </a:custGeom>
            <a:solidFill>
              <a:srgbClr val="605D5C"/>
            </a:solidFill>
            <a:ln w="9525">
              <a:noFill/>
              <a:round/>
              <a:headEnd/>
              <a:tailEnd/>
            </a:ln>
          </p:spPr>
          <p:txBody>
            <a:bodyPr/>
            <a:lstStyle/>
            <a:p>
              <a:endParaRPr lang="fr-FR" sz="1200"/>
            </a:p>
          </p:txBody>
        </p:sp>
        <p:sp>
          <p:nvSpPr>
            <p:cNvPr id="373" name="Freeform 30"/>
            <p:cNvSpPr>
              <a:spLocks/>
            </p:cNvSpPr>
            <p:nvPr/>
          </p:nvSpPr>
          <p:spPr bwMode="auto">
            <a:xfrm>
              <a:off x="1607764" y="5861913"/>
              <a:ext cx="191078" cy="92067"/>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1"/>
                  </a:lnTo>
                  <a:lnTo>
                    <a:pt x="305" y="4"/>
                  </a:lnTo>
                  <a:lnTo>
                    <a:pt x="308" y="9"/>
                  </a:lnTo>
                  <a:lnTo>
                    <a:pt x="310" y="14"/>
                  </a:lnTo>
                  <a:lnTo>
                    <a:pt x="310" y="140"/>
                  </a:lnTo>
                  <a:lnTo>
                    <a:pt x="308" y="146"/>
                  </a:lnTo>
                  <a:lnTo>
                    <a:pt x="305" y="150"/>
                  </a:lnTo>
                  <a:lnTo>
                    <a:pt x="303" y="152"/>
                  </a:lnTo>
                  <a:lnTo>
                    <a:pt x="301" y="153"/>
                  </a:lnTo>
                  <a:lnTo>
                    <a:pt x="298" y="155"/>
                  </a:lnTo>
                  <a:lnTo>
                    <a:pt x="295" y="155"/>
                  </a:lnTo>
                  <a:lnTo>
                    <a:pt x="15" y="155"/>
                  </a:lnTo>
                  <a:lnTo>
                    <a:pt x="12" y="155"/>
                  </a:lnTo>
                  <a:lnTo>
                    <a:pt x="9" y="153"/>
                  </a:lnTo>
                  <a:lnTo>
                    <a:pt x="7" y="152"/>
                  </a:lnTo>
                  <a:lnTo>
                    <a:pt x="4" y="150"/>
                  </a:lnTo>
                  <a:lnTo>
                    <a:pt x="3" y="148"/>
                  </a:lnTo>
                  <a:lnTo>
                    <a:pt x="1" y="146"/>
                  </a:lnTo>
                  <a:lnTo>
                    <a:pt x="1" y="143"/>
                  </a:lnTo>
                  <a:lnTo>
                    <a:pt x="0" y="140"/>
                  </a:lnTo>
                  <a:lnTo>
                    <a:pt x="0" y="14"/>
                  </a:lnTo>
                  <a:lnTo>
                    <a:pt x="1" y="12"/>
                  </a:lnTo>
                  <a:lnTo>
                    <a:pt x="1" y="9"/>
                  </a:lnTo>
                  <a:lnTo>
                    <a:pt x="3" y="6"/>
                  </a:lnTo>
                  <a:lnTo>
                    <a:pt x="4" y="4"/>
                  </a:lnTo>
                  <a:lnTo>
                    <a:pt x="9" y="1"/>
                  </a:lnTo>
                  <a:lnTo>
                    <a:pt x="15" y="0"/>
                  </a:lnTo>
                </a:path>
              </a:pathLst>
            </a:custGeom>
            <a:noFill/>
            <a:ln w="3175">
              <a:solidFill>
                <a:srgbClr val="1F1A17"/>
              </a:solidFill>
              <a:round/>
              <a:headEnd/>
              <a:tailEnd/>
            </a:ln>
          </p:spPr>
          <p:txBody>
            <a:bodyPr/>
            <a:lstStyle/>
            <a:p>
              <a:endParaRPr lang="fr-FR" sz="1200"/>
            </a:p>
          </p:txBody>
        </p:sp>
        <p:sp>
          <p:nvSpPr>
            <p:cNvPr id="374" name="Freeform 31"/>
            <p:cNvSpPr>
              <a:spLocks/>
            </p:cNvSpPr>
            <p:nvPr/>
          </p:nvSpPr>
          <p:spPr bwMode="auto">
            <a:xfrm>
              <a:off x="1984708" y="5861913"/>
              <a:ext cx="189341" cy="92067"/>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1"/>
                  </a:lnTo>
                  <a:lnTo>
                    <a:pt x="304" y="4"/>
                  </a:lnTo>
                  <a:lnTo>
                    <a:pt x="307" y="9"/>
                  </a:lnTo>
                  <a:lnTo>
                    <a:pt x="309" y="14"/>
                  </a:lnTo>
                  <a:lnTo>
                    <a:pt x="309" y="140"/>
                  </a:lnTo>
                  <a:lnTo>
                    <a:pt x="307" y="146"/>
                  </a:lnTo>
                  <a:lnTo>
                    <a:pt x="304" y="150"/>
                  </a:lnTo>
                  <a:lnTo>
                    <a:pt x="303" y="152"/>
                  </a:lnTo>
                  <a:lnTo>
                    <a:pt x="300" y="153"/>
                  </a:lnTo>
                  <a:lnTo>
                    <a:pt x="297" y="155"/>
                  </a:lnTo>
                  <a:lnTo>
                    <a:pt x="294" y="155"/>
                  </a:lnTo>
                  <a:lnTo>
                    <a:pt x="15" y="155"/>
                  </a:lnTo>
                  <a:lnTo>
                    <a:pt x="11" y="155"/>
                  </a:lnTo>
                  <a:lnTo>
                    <a:pt x="9" y="153"/>
                  </a:lnTo>
                  <a:lnTo>
                    <a:pt x="6" y="152"/>
                  </a:lnTo>
                  <a:lnTo>
                    <a:pt x="5" y="150"/>
                  </a:lnTo>
                  <a:lnTo>
                    <a:pt x="2" y="148"/>
                  </a:lnTo>
                  <a:lnTo>
                    <a:pt x="1" y="146"/>
                  </a:lnTo>
                  <a:lnTo>
                    <a:pt x="0" y="143"/>
                  </a:lnTo>
                  <a:lnTo>
                    <a:pt x="0" y="140"/>
                  </a:lnTo>
                  <a:lnTo>
                    <a:pt x="0" y="14"/>
                  </a:lnTo>
                  <a:lnTo>
                    <a:pt x="0" y="12"/>
                  </a:lnTo>
                  <a:lnTo>
                    <a:pt x="1" y="9"/>
                  </a:lnTo>
                  <a:lnTo>
                    <a:pt x="2" y="6"/>
                  </a:lnTo>
                  <a:lnTo>
                    <a:pt x="5" y="4"/>
                  </a:lnTo>
                  <a:lnTo>
                    <a:pt x="9" y="1"/>
                  </a:lnTo>
                  <a:lnTo>
                    <a:pt x="15" y="0"/>
                  </a:lnTo>
                  <a:close/>
                </a:path>
              </a:pathLst>
            </a:custGeom>
            <a:solidFill>
              <a:srgbClr val="605D5C"/>
            </a:solidFill>
            <a:ln w="9525">
              <a:noFill/>
              <a:round/>
              <a:headEnd/>
              <a:tailEnd/>
            </a:ln>
          </p:spPr>
          <p:txBody>
            <a:bodyPr/>
            <a:lstStyle/>
            <a:p>
              <a:endParaRPr lang="fr-FR" sz="1200"/>
            </a:p>
          </p:txBody>
        </p:sp>
        <p:sp>
          <p:nvSpPr>
            <p:cNvPr id="375" name="Freeform 32"/>
            <p:cNvSpPr>
              <a:spLocks/>
            </p:cNvSpPr>
            <p:nvPr/>
          </p:nvSpPr>
          <p:spPr bwMode="auto">
            <a:xfrm>
              <a:off x="1984708" y="5861913"/>
              <a:ext cx="189341" cy="92067"/>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1"/>
                  </a:lnTo>
                  <a:lnTo>
                    <a:pt x="304" y="4"/>
                  </a:lnTo>
                  <a:lnTo>
                    <a:pt x="307" y="9"/>
                  </a:lnTo>
                  <a:lnTo>
                    <a:pt x="309" y="14"/>
                  </a:lnTo>
                  <a:lnTo>
                    <a:pt x="309" y="140"/>
                  </a:lnTo>
                  <a:lnTo>
                    <a:pt x="307" y="146"/>
                  </a:lnTo>
                  <a:lnTo>
                    <a:pt x="304" y="150"/>
                  </a:lnTo>
                  <a:lnTo>
                    <a:pt x="303" y="152"/>
                  </a:lnTo>
                  <a:lnTo>
                    <a:pt x="300" y="153"/>
                  </a:lnTo>
                  <a:lnTo>
                    <a:pt x="297" y="155"/>
                  </a:lnTo>
                  <a:lnTo>
                    <a:pt x="294" y="155"/>
                  </a:lnTo>
                  <a:lnTo>
                    <a:pt x="15" y="155"/>
                  </a:lnTo>
                  <a:lnTo>
                    <a:pt x="11" y="155"/>
                  </a:lnTo>
                  <a:lnTo>
                    <a:pt x="9" y="153"/>
                  </a:lnTo>
                  <a:lnTo>
                    <a:pt x="6" y="152"/>
                  </a:lnTo>
                  <a:lnTo>
                    <a:pt x="5" y="150"/>
                  </a:lnTo>
                  <a:lnTo>
                    <a:pt x="2" y="148"/>
                  </a:lnTo>
                  <a:lnTo>
                    <a:pt x="1" y="146"/>
                  </a:lnTo>
                  <a:lnTo>
                    <a:pt x="0" y="143"/>
                  </a:lnTo>
                  <a:lnTo>
                    <a:pt x="0" y="140"/>
                  </a:lnTo>
                  <a:lnTo>
                    <a:pt x="0" y="14"/>
                  </a:lnTo>
                  <a:lnTo>
                    <a:pt x="0" y="12"/>
                  </a:lnTo>
                  <a:lnTo>
                    <a:pt x="1" y="9"/>
                  </a:lnTo>
                  <a:lnTo>
                    <a:pt x="2" y="6"/>
                  </a:lnTo>
                  <a:lnTo>
                    <a:pt x="5" y="4"/>
                  </a:lnTo>
                  <a:lnTo>
                    <a:pt x="9" y="1"/>
                  </a:lnTo>
                  <a:lnTo>
                    <a:pt x="15" y="0"/>
                  </a:lnTo>
                </a:path>
              </a:pathLst>
            </a:custGeom>
            <a:noFill/>
            <a:ln w="3175">
              <a:solidFill>
                <a:srgbClr val="1F1A17"/>
              </a:solidFill>
              <a:round/>
              <a:headEnd/>
              <a:tailEnd/>
            </a:ln>
          </p:spPr>
          <p:txBody>
            <a:bodyPr/>
            <a:lstStyle/>
            <a:p>
              <a:endParaRPr lang="fr-FR" sz="1200"/>
            </a:p>
          </p:txBody>
        </p:sp>
        <p:sp>
          <p:nvSpPr>
            <p:cNvPr id="376" name="Rectangle 33"/>
            <p:cNvSpPr>
              <a:spLocks noChangeArrowheads="1"/>
            </p:cNvSpPr>
            <p:nvPr/>
          </p:nvSpPr>
          <p:spPr bwMode="auto">
            <a:xfrm>
              <a:off x="2266113" y="5544021"/>
              <a:ext cx="189341" cy="66010"/>
            </a:xfrm>
            <a:prstGeom prst="rect">
              <a:avLst/>
            </a:prstGeom>
            <a:solidFill>
              <a:srgbClr val="1F1A17"/>
            </a:solidFill>
            <a:ln w="9525">
              <a:noFill/>
              <a:miter lim="800000"/>
              <a:headEnd/>
              <a:tailEnd/>
            </a:ln>
          </p:spPr>
          <p:txBody>
            <a:bodyPr/>
            <a:lstStyle/>
            <a:p>
              <a:endParaRPr lang="fr-FR" sz="1200"/>
            </a:p>
          </p:txBody>
        </p:sp>
        <p:sp>
          <p:nvSpPr>
            <p:cNvPr id="377" name="Rectangle 34"/>
            <p:cNvSpPr>
              <a:spLocks noChangeArrowheads="1"/>
            </p:cNvSpPr>
            <p:nvPr/>
          </p:nvSpPr>
          <p:spPr bwMode="auto">
            <a:xfrm>
              <a:off x="2266113" y="5733366"/>
              <a:ext cx="189341" cy="66010"/>
            </a:xfrm>
            <a:prstGeom prst="rect">
              <a:avLst/>
            </a:prstGeom>
            <a:solidFill>
              <a:srgbClr val="1F1A17"/>
            </a:solidFill>
            <a:ln w="9525">
              <a:noFill/>
              <a:miter lim="800000"/>
              <a:headEnd/>
              <a:tailEnd/>
            </a:ln>
          </p:spPr>
          <p:txBody>
            <a:bodyPr/>
            <a:lstStyle/>
            <a:p>
              <a:endParaRPr lang="fr-FR" sz="1200"/>
            </a:p>
          </p:txBody>
        </p:sp>
        <p:sp>
          <p:nvSpPr>
            <p:cNvPr id="378" name="Rectangle 35"/>
            <p:cNvSpPr>
              <a:spLocks noChangeArrowheads="1"/>
            </p:cNvSpPr>
            <p:nvPr/>
          </p:nvSpPr>
          <p:spPr bwMode="auto">
            <a:xfrm>
              <a:off x="1614713" y="5511015"/>
              <a:ext cx="158" cy="635329"/>
            </a:xfrm>
            <a:prstGeom prst="rect">
              <a:avLst/>
            </a:prstGeom>
            <a:noFill/>
            <a:ln w="9525">
              <a:noFill/>
              <a:miter lim="800000"/>
              <a:headEnd/>
              <a:tailEnd/>
            </a:ln>
          </p:spPr>
          <p:txBody>
            <a:bodyPr wrap="none" lIns="0" tIns="0" rIns="0" bIns="0">
              <a:spAutoFit/>
            </a:bodyPr>
            <a:lstStyle/>
            <a:p>
              <a:endParaRPr lang="fr-CA" sz="2000" b="1" dirty="0"/>
            </a:p>
          </p:txBody>
        </p:sp>
      </p:grpSp>
      <p:sp>
        <p:nvSpPr>
          <p:cNvPr id="364" name="Oval 363"/>
          <p:cNvSpPr/>
          <p:nvPr/>
        </p:nvSpPr>
        <p:spPr>
          <a:xfrm>
            <a:off x="319809" y="4850350"/>
            <a:ext cx="221713" cy="221713"/>
          </a:xfrm>
          <a:prstGeom prst="ellipse">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sp>
        <p:nvSpPr>
          <p:cNvPr id="379" name="Rounded Rectangle 378"/>
          <p:cNvSpPr/>
          <p:nvPr/>
        </p:nvSpPr>
        <p:spPr>
          <a:xfrm>
            <a:off x="3346867" y="4598633"/>
            <a:ext cx="1890944" cy="126950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CA"/>
          </a:p>
        </p:txBody>
      </p:sp>
      <p:sp>
        <p:nvSpPr>
          <p:cNvPr id="380" name="Rectangle 379"/>
          <p:cNvSpPr/>
          <p:nvPr/>
        </p:nvSpPr>
        <p:spPr>
          <a:xfrm>
            <a:off x="3488911" y="4711748"/>
            <a:ext cx="1674362" cy="1014349"/>
          </a:xfrm>
          <a:prstGeom prst="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cxnSp>
        <p:nvCxnSpPr>
          <p:cNvPr id="381" name="Straight Connector 380"/>
          <p:cNvCxnSpPr/>
          <p:nvPr/>
        </p:nvCxnSpPr>
        <p:spPr>
          <a:xfrm rot="5400000">
            <a:off x="3922948" y="5094434"/>
            <a:ext cx="765372"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3488912" y="5197664"/>
            <a:ext cx="14680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4984728" y="5197664"/>
            <a:ext cx="178546"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21" name="Group 383"/>
          <p:cNvGrpSpPr/>
          <p:nvPr/>
        </p:nvGrpSpPr>
        <p:grpSpPr>
          <a:xfrm>
            <a:off x="3825170" y="4714550"/>
            <a:ext cx="178546" cy="485915"/>
            <a:chOff x="1855437" y="2281561"/>
            <a:chExt cx="399495" cy="1038688"/>
          </a:xfrm>
        </p:grpSpPr>
        <p:cxnSp>
          <p:nvCxnSpPr>
            <p:cNvPr id="385" name="Straight Connector 384"/>
            <p:cNvCxnSpPr/>
            <p:nvPr/>
          </p:nvCxnSpPr>
          <p:spPr>
            <a:xfrm>
              <a:off x="1855437" y="3320249"/>
              <a:ext cx="39949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86" name="Straight Connector 385"/>
            <p:cNvCxnSpPr/>
            <p:nvPr/>
          </p:nvCxnSpPr>
          <p:spPr>
            <a:xfrm rot="5400000">
              <a:off x="1553592" y="2796466"/>
              <a:ext cx="1029810"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387" name="Straight Connector 386"/>
          <p:cNvCxnSpPr/>
          <p:nvPr/>
        </p:nvCxnSpPr>
        <p:spPr>
          <a:xfrm>
            <a:off x="4236820" y="5197664"/>
            <a:ext cx="14680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22" name="Group 387"/>
          <p:cNvGrpSpPr/>
          <p:nvPr/>
        </p:nvGrpSpPr>
        <p:grpSpPr>
          <a:xfrm>
            <a:off x="4616234" y="4711748"/>
            <a:ext cx="178546" cy="485915"/>
            <a:chOff x="3471177" y="2281561"/>
            <a:chExt cx="399495" cy="1038688"/>
          </a:xfrm>
        </p:grpSpPr>
        <p:cxnSp>
          <p:nvCxnSpPr>
            <p:cNvPr id="389" name="Straight Connector 388"/>
            <p:cNvCxnSpPr/>
            <p:nvPr/>
          </p:nvCxnSpPr>
          <p:spPr>
            <a:xfrm>
              <a:off x="3471177" y="3320249"/>
              <a:ext cx="39949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rot="5400000">
              <a:off x="3142695" y="2796466"/>
              <a:ext cx="1029810"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391" name="Oval 390"/>
          <p:cNvSpPr/>
          <p:nvPr/>
        </p:nvSpPr>
        <p:spPr>
          <a:xfrm>
            <a:off x="4722094" y="4714187"/>
            <a:ext cx="221713" cy="221713"/>
          </a:xfrm>
          <a:prstGeom prst="ellipse">
            <a:avLst/>
          </a:prstGeom>
          <a:solidFill>
            <a:srgbClr val="00B0F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sp>
        <p:nvSpPr>
          <p:cNvPr id="392" name="Oval 391"/>
          <p:cNvSpPr/>
          <p:nvPr/>
        </p:nvSpPr>
        <p:spPr>
          <a:xfrm>
            <a:off x="4290638" y="4722103"/>
            <a:ext cx="221713" cy="221713"/>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grpSp>
        <p:nvGrpSpPr>
          <p:cNvPr id="23" name="Group 392"/>
          <p:cNvGrpSpPr/>
          <p:nvPr/>
        </p:nvGrpSpPr>
        <p:grpSpPr>
          <a:xfrm rot="16200000">
            <a:off x="4385556" y="4988866"/>
            <a:ext cx="272719" cy="257838"/>
            <a:chOff x="1513962" y="5391154"/>
            <a:chExt cx="941492" cy="755190"/>
          </a:xfrm>
        </p:grpSpPr>
        <p:sp>
          <p:nvSpPr>
            <p:cNvPr id="394" name="Freeform 23"/>
            <p:cNvSpPr>
              <a:spLocks/>
            </p:cNvSpPr>
            <p:nvPr/>
          </p:nvSpPr>
          <p:spPr bwMode="auto">
            <a:xfrm>
              <a:off x="1513962" y="5484959"/>
              <a:ext cx="752152" cy="376954"/>
            </a:xfrm>
            <a:custGeom>
              <a:avLst/>
              <a:gdLst>
                <a:gd name="T0" fmla="*/ 18 w 1237"/>
                <a:gd name="T1" fmla="*/ 0 h 619"/>
                <a:gd name="T2" fmla="*/ 18 w 1237"/>
                <a:gd name="T3" fmla="*/ 0 h 619"/>
                <a:gd name="T4" fmla="*/ 18 w 1237"/>
                <a:gd name="T5" fmla="*/ 0 h 619"/>
                <a:gd name="T6" fmla="*/ 18 w 1237"/>
                <a:gd name="T7" fmla="*/ 0 h 619"/>
                <a:gd name="T8" fmla="*/ 18 w 1237"/>
                <a:gd name="T9" fmla="*/ 0 h 619"/>
                <a:gd name="T10" fmla="*/ 19 w 1237"/>
                <a:gd name="T11" fmla="*/ 0 h 619"/>
                <a:gd name="T12" fmla="*/ 19 w 1237"/>
                <a:gd name="T13" fmla="*/ 1 h 619"/>
                <a:gd name="T14" fmla="*/ 19 w 1237"/>
                <a:gd name="T15" fmla="*/ 1 h 619"/>
                <a:gd name="T16" fmla="*/ 19 w 1237"/>
                <a:gd name="T17" fmla="*/ 1 h 619"/>
                <a:gd name="T18" fmla="*/ 19 w 1237"/>
                <a:gd name="T19" fmla="*/ 8 h 619"/>
                <a:gd name="T20" fmla="*/ 19 w 1237"/>
                <a:gd name="T21" fmla="*/ 9 h 619"/>
                <a:gd name="T22" fmla="*/ 19 w 1237"/>
                <a:gd name="T23" fmla="*/ 9 h 619"/>
                <a:gd name="T24" fmla="*/ 18 w 1237"/>
                <a:gd name="T25" fmla="*/ 9 h 619"/>
                <a:gd name="T26" fmla="*/ 18 w 1237"/>
                <a:gd name="T27" fmla="*/ 9 h 619"/>
                <a:gd name="T28" fmla="*/ 18 w 1237"/>
                <a:gd name="T29" fmla="*/ 9 h 619"/>
                <a:gd name="T30" fmla="*/ 18 w 1237"/>
                <a:gd name="T31" fmla="*/ 9 h 619"/>
                <a:gd name="T32" fmla="*/ 18 w 1237"/>
                <a:gd name="T33" fmla="*/ 9 h 619"/>
                <a:gd name="T34" fmla="*/ 1 w 1237"/>
                <a:gd name="T35" fmla="*/ 9 h 619"/>
                <a:gd name="T36" fmla="*/ 1 w 1237"/>
                <a:gd name="T37" fmla="*/ 9 h 619"/>
                <a:gd name="T38" fmla="*/ 1 w 1237"/>
                <a:gd name="T39" fmla="*/ 9 h 619"/>
                <a:gd name="T40" fmla="*/ 0 w 1237"/>
                <a:gd name="T41" fmla="*/ 9 h 619"/>
                <a:gd name="T42" fmla="*/ 0 w 1237"/>
                <a:gd name="T43" fmla="*/ 9 h 619"/>
                <a:gd name="T44" fmla="*/ 0 w 1237"/>
                <a:gd name="T45" fmla="*/ 9 h 619"/>
                <a:gd name="T46" fmla="*/ 0 w 1237"/>
                <a:gd name="T47" fmla="*/ 9 h 619"/>
                <a:gd name="T48" fmla="*/ 0 w 1237"/>
                <a:gd name="T49" fmla="*/ 8 h 619"/>
                <a:gd name="T50" fmla="*/ 0 w 1237"/>
                <a:gd name="T51" fmla="*/ 8 h 619"/>
                <a:gd name="T52" fmla="*/ 0 w 1237"/>
                <a:gd name="T53" fmla="*/ 1 h 619"/>
                <a:gd name="T54" fmla="*/ 0 w 1237"/>
                <a:gd name="T55" fmla="*/ 1 h 619"/>
                <a:gd name="T56" fmla="*/ 0 w 1237"/>
                <a:gd name="T57" fmla="*/ 1 h 619"/>
                <a:gd name="T58" fmla="*/ 0 w 1237"/>
                <a:gd name="T59" fmla="*/ 0 h 619"/>
                <a:gd name="T60" fmla="*/ 0 w 1237"/>
                <a:gd name="T61" fmla="*/ 0 h 619"/>
                <a:gd name="T62" fmla="*/ 1 w 1237"/>
                <a:gd name="T63" fmla="*/ 0 h 619"/>
                <a:gd name="T64" fmla="*/ 1 w 1237"/>
                <a:gd name="T65" fmla="*/ 0 h 619"/>
                <a:gd name="T66" fmla="*/ 1 w 1237"/>
                <a:gd name="T67" fmla="*/ 0 h 6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37"/>
                <a:gd name="T103" fmla="*/ 0 h 619"/>
                <a:gd name="T104" fmla="*/ 1237 w 1237"/>
                <a:gd name="T105" fmla="*/ 619 h 61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37" h="619">
                  <a:moveTo>
                    <a:pt x="79" y="0"/>
                  </a:moveTo>
                  <a:lnTo>
                    <a:pt x="1160" y="0"/>
                  </a:lnTo>
                  <a:lnTo>
                    <a:pt x="1168" y="0"/>
                  </a:lnTo>
                  <a:lnTo>
                    <a:pt x="1176" y="1"/>
                  </a:lnTo>
                  <a:lnTo>
                    <a:pt x="1182" y="4"/>
                  </a:lnTo>
                  <a:lnTo>
                    <a:pt x="1190" y="6"/>
                  </a:lnTo>
                  <a:lnTo>
                    <a:pt x="1197" y="8"/>
                  </a:lnTo>
                  <a:lnTo>
                    <a:pt x="1204" y="12"/>
                  </a:lnTo>
                  <a:lnTo>
                    <a:pt x="1209" y="16"/>
                  </a:lnTo>
                  <a:lnTo>
                    <a:pt x="1215" y="20"/>
                  </a:lnTo>
                  <a:lnTo>
                    <a:pt x="1219" y="25"/>
                  </a:lnTo>
                  <a:lnTo>
                    <a:pt x="1224" y="31"/>
                  </a:lnTo>
                  <a:lnTo>
                    <a:pt x="1228" y="36"/>
                  </a:lnTo>
                  <a:lnTo>
                    <a:pt x="1232" y="42"/>
                  </a:lnTo>
                  <a:lnTo>
                    <a:pt x="1234" y="49"/>
                  </a:lnTo>
                  <a:lnTo>
                    <a:pt x="1236" y="54"/>
                  </a:lnTo>
                  <a:lnTo>
                    <a:pt x="1237" y="61"/>
                  </a:lnTo>
                  <a:lnTo>
                    <a:pt x="1237" y="69"/>
                  </a:lnTo>
                  <a:lnTo>
                    <a:pt x="1237" y="551"/>
                  </a:lnTo>
                  <a:lnTo>
                    <a:pt x="1237" y="558"/>
                  </a:lnTo>
                  <a:lnTo>
                    <a:pt x="1236" y="565"/>
                  </a:lnTo>
                  <a:lnTo>
                    <a:pt x="1234" y="572"/>
                  </a:lnTo>
                  <a:lnTo>
                    <a:pt x="1232" y="577"/>
                  </a:lnTo>
                  <a:lnTo>
                    <a:pt x="1228" y="583"/>
                  </a:lnTo>
                  <a:lnTo>
                    <a:pt x="1224" y="588"/>
                  </a:lnTo>
                  <a:lnTo>
                    <a:pt x="1219" y="594"/>
                  </a:lnTo>
                  <a:lnTo>
                    <a:pt x="1215" y="599"/>
                  </a:lnTo>
                  <a:lnTo>
                    <a:pt x="1209" y="603"/>
                  </a:lnTo>
                  <a:lnTo>
                    <a:pt x="1204" y="608"/>
                  </a:lnTo>
                  <a:lnTo>
                    <a:pt x="1197" y="611"/>
                  </a:lnTo>
                  <a:lnTo>
                    <a:pt x="1190" y="613"/>
                  </a:lnTo>
                  <a:lnTo>
                    <a:pt x="1182" y="616"/>
                  </a:lnTo>
                  <a:lnTo>
                    <a:pt x="1176" y="618"/>
                  </a:lnTo>
                  <a:lnTo>
                    <a:pt x="1168" y="619"/>
                  </a:lnTo>
                  <a:lnTo>
                    <a:pt x="1160" y="619"/>
                  </a:lnTo>
                  <a:lnTo>
                    <a:pt x="79" y="619"/>
                  </a:lnTo>
                  <a:lnTo>
                    <a:pt x="71" y="619"/>
                  </a:lnTo>
                  <a:lnTo>
                    <a:pt x="63" y="618"/>
                  </a:lnTo>
                  <a:lnTo>
                    <a:pt x="55" y="616"/>
                  </a:lnTo>
                  <a:lnTo>
                    <a:pt x="48" y="613"/>
                  </a:lnTo>
                  <a:lnTo>
                    <a:pt x="42" y="611"/>
                  </a:lnTo>
                  <a:lnTo>
                    <a:pt x="35" y="608"/>
                  </a:lnTo>
                  <a:lnTo>
                    <a:pt x="29" y="603"/>
                  </a:lnTo>
                  <a:lnTo>
                    <a:pt x="24" y="599"/>
                  </a:lnTo>
                  <a:lnTo>
                    <a:pt x="18" y="594"/>
                  </a:lnTo>
                  <a:lnTo>
                    <a:pt x="14" y="588"/>
                  </a:lnTo>
                  <a:lnTo>
                    <a:pt x="10" y="583"/>
                  </a:lnTo>
                  <a:lnTo>
                    <a:pt x="7" y="577"/>
                  </a:lnTo>
                  <a:lnTo>
                    <a:pt x="5" y="572"/>
                  </a:lnTo>
                  <a:lnTo>
                    <a:pt x="2" y="565"/>
                  </a:lnTo>
                  <a:lnTo>
                    <a:pt x="1" y="558"/>
                  </a:lnTo>
                  <a:lnTo>
                    <a:pt x="0" y="551"/>
                  </a:lnTo>
                  <a:lnTo>
                    <a:pt x="0" y="69"/>
                  </a:lnTo>
                  <a:lnTo>
                    <a:pt x="1" y="61"/>
                  </a:lnTo>
                  <a:lnTo>
                    <a:pt x="2" y="54"/>
                  </a:lnTo>
                  <a:lnTo>
                    <a:pt x="5" y="49"/>
                  </a:lnTo>
                  <a:lnTo>
                    <a:pt x="7" y="42"/>
                  </a:lnTo>
                  <a:lnTo>
                    <a:pt x="10" y="36"/>
                  </a:lnTo>
                  <a:lnTo>
                    <a:pt x="14" y="31"/>
                  </a:lnTo>
                  <a:lnTo>
                    <a:pt x="18" y="25"/>
                  </a:lnTo>
                  <a:lnTo>
                    <a:pt x="24" y="20"/>
                  </a:lnTo>
                  <a:lnTo>
                    <a:pt x="29" y="16"/>
                  </a:lnTo>
                  <a:lnTo>
                    <a:pt x="35" y="12"/>
                  </a:lnTo>
                  <a:lnTo>
                    <a:pt x="42" y="8"/>
                  </a:lnTo>
                  <a:lnTo>
                    <a:pt x="48" y="6"/>
                  </a:lnTo>
                  <a:lnTo>
                    <a:pt x="55" y="4"/>
                  </a:lnTo>
                  <a:lnTo>
                    <a:pt x="63" y="1"/>
                  </a:lnTo>
                  <a:lnTo>
                    <a:pt x="71" y="0"/>
                  </a:lnTo>
                  <a:lnTo>
                    <a:pt x="79" y="0"/>
                  </a:lnTo>
                  <a:close/>
                </a:path>
              </a:pathLst>
            </a:custGeom>
            <a:solidFill>
              <a:srgbClr val="C2C1C1"/>
            </a:solidFill>
            <a:ln w="9525">
              <a:noFill/>
              <a:round/>
              <a:headEnd/>
              <a:tailEnd/>
            </a:ln>
          </p:spPr>
          <p:txBody>
            <a:bodyPr/>
            <a:lstStyle/>
            <a:p>
              <a:endParaRPr lang="fr-FR" sz="1200"/>
            </a:p>
          </p:txBody>
        </p:sp>
        <p:sp>
          <p:nvSpPr>
            <p:cNvPr id="395" name="Freeform 24"/>
            <p:cNvSpPr>
              <a:spLocks/>
            </p:cNvSpPr>
            <p:nvPr/>
          </p:nvSpPr>
          <p:spPr bwMode="auto">
            <a:xfrm>
              <a:off x="1513962" y="5484959"/>
              <a:ext cx="752152" cy="376954"/>
            </a:xfrm>
            <a:custGeom>
              <a:avLst/>
              <a:gdLst>
                <a:gd name="T0" fmla="*/ 18 w 1237"/>
                <a:gd name="T1" fmla="*/ 0 h 619"/>
                <a:gd name="T2" fmla="*/ 18 w 1237"/>
                <a:gd name="T3" fmla="*/ 0 h 619"/>
                <a:gd name="T4" fmla="*/ 18 w 1237"/>
                <a:gd name="T5" fmla="*/ 0 h 619"/>
                <a:gd name="T6" fmla="*/ 18 w 1237"/>
                <a:gd name="T7" fmla="*/ 0 h 619"/>
                <a:gd name="T8" fmla="*/ 18 w 1237"/>
                <a:gd name="T9" fmla="*/ 0 h 619"/>
                <a:gd name="T10" fmla="*/ 19 w 1237"/>
                <a:gd name="T11" fmla="*/ 0 h 619"/>
                <a:gd name="T12" fmla="*/ 19 w 1237"/>
                <a:gd name="T13" fmla="*/ 1 h 619"/>
                <a:gd name="T14" fmla="*/ 19 w 1237"/>
                <a:gd name="T15" fmla="*/ 1 h 619"/>
                <a:gd name="T16" fmla="*/ 19 w 1237"/>
                <a:gd name="T17" fmla="*/ 1 h 619"/>
                <a:gd name="T18" fmla="*/ 19 w 1237"/>
                <a:gd name="T19" fmla="*/ 8 h 619"/>
                <a:gd name="T20" fmla="*/ 19 w 1237"/>
                <a:gd name="T21" fmla="*/ 9 h 619"/>
                <a:gd name="T22" fmla="*/ 19 w 1237"/>
                <a:gd name="T23" fmla="*/ 9 h 619"/>
                <a:gd name="T24" fmla="*/ 18 w 1237"/>
                <a:gd name="T25" fmla="*/ 9 h 619"/>
                <a:gd name="T26" fmla="*/ 18 w 1237"/>
                <a:gd name="T27" fmla="*/ 9 h 619"/>
                <a:gd name="T28" fmla="*/ 18 w 1237"/>
                <a:gd name="T29" fmla="*/ 9 h 619"/>
                <a:gd name="T30" fmla="*/ 18 w 1237"/>
                <a:gd name="T31" fmla="*/ 9 h 619"/>
                <a:gd name="T32" fmla="*/ 18 w 1237"/>
                <a:gd name="T33" fmla="*/ 9 h 619"/>
                <a:gd name="T34" fmla="*/ 1 w 1237"/>
                <a:gd name="T35" fmla="*/ 9 h 619"/>
                <a:gd name="T36" fmla="*/ 1 w 1237"/>
                <a:gd name="T37" fmla="*/ 9 h 619"/>
                <a:gd name="T38" fmla="*/ 1 w 1237"/>
                <a:gd name="T39" fmla="*/ 9 h 619"/>
                <a:gd name="T40" fmla="*/ 0 w 1237"/>
                <a:gd name="T41" fmla="*/ 9 h 619"/>
                <a:gd name="T42" fmla="*/ 0 w 1237"/>
                <a:gd name="T43" fmla="*/ 9 h 619"/>
                <a:gd name="T44" fmla="*/ 0 w 1237"/>
                <a:gd name="T45" fmla="*/ 9 h 619"/>
                <a:gd name="T46" fmla="*/ 0 w 1237"/>
                <a:gd name="T47" fmla="*/ 9 h 619"/>
                <a:gd name="T48" fmla="*/ 0 w 1237"/>
                <a:gd name="T49" fmla="*/ 8 h 619"/>
                <a:gd name="T50" fmla="*/ 0 w 1237"/>
                <a:gd name="T51" fmla="*/ 8 h 619"/>
                <a:gd name="T52" fmla="*/ 0 w 1237"/>
                <a:gd name="T53" fmla="*/ 1 h 619"/>
                <a:gd name="T54" fmla="*/ 0 w 1237"/>
                <a:gd name="T55" fmla="*/ 1 h 619"/>
                <a:gd name="T56" fmla="*/ 0 w 1237"/>
                <a:gd name="T57" fmla="*/ 1 h 619"/>
                <a:gd name="T58" fmla="*/ 0 w 1237"/>
                <a:gd name="T59" fmla="*/ 0 h 619"/>
                <a:gd name="T60" fmla="*/ 0 w 1237"/>
                <a:gd name="T61" fmla="*/ 0 h 619"/>
                <a:gd name="T62" fmla="*/ 1 w 1237"/>
                <a:gd name="T63" fmla="*/ 0 h 619"/>
                <a:gd name="T64" fmla="*/ 1 w 1237"/>
                <a:gd name="T65" fmla="*/ 0 h 619"/>
                <a:gd name="T66" fmla="*/ 1 w 1237"/>
                <a:gd name="T67" fmla="*/ 0 h 6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37"/>
                <a:gd name="T103" fmla="*/ 0 h 619"/>
                <a:gd name="T104" fmla="*/ 1237 w 1237"/>
                <a:gd name="T105" fmla="*/ 619 h 61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37" h="619">
                  <a:moveTo>
                    <a:pt x="79" y="0"/>
                  </a:moveTo>
                  <a:lnTo>
                    <a:pt x="1160" y="0"/>
                  </a:lnTo>
                  <a:lnTo>
                    <a:pt x="1168" y="0"/>
                  </a:lnTo>
                  <a:lnTo>
                    <a:pt x="1176" y="1"/>
                  </a:lnTo>
                  <a:lnTo>
                    <a:pt x="1182" y="4"/>
                  </a:lnTo>
                  <a:lnTo>
                    <a:pt x="1190" y="6"/>
                  </a:lnTo>
                  <a:lnTo>
                    <a:pt x="1197" y="8"/>
                  </a:lnTo>
                  <a:lnTo>
                    <a:pt x="1204" y="12"/>
                  </a:lnTo>
                  <a:lnTo>
                    <a:pt x="1209" y="16"/>
                  </a:lnTo>
                  <a:lnTo>
                    <a:pt x="1215" y="20"/>
                  </a:lnTo>
                  <a:lnTo>
                    <a:pt x="1219" y="25"/>
                  </a:lnTo>
                  <a:lnTo>
                    <a:pt x="1224" y="31"/>
                  </a:lnTo>
                  <a:lnTo>
                    <a:pt x="1228" y="36"/>
                  </a:lnTo>
                  <a:lnTo>
                    <a:pt x="1232" y="42"/>
                  </a:lnTo>
                  <a:lnTo>
                    <a:pt x="1234" y="49"/>
                  </a:lnTo>
                  <a:lnTo>
                    <a:pt x="1236" y="54"/>
                  </a:lnTo>
                  <a:lnTo>
                    <a:pt x="1237" y="61"/>
                  </a:lnTo>
                  <a:lnTo>
                    <a:pt x="1237" y="69"/>
                  </a:lnTo>
                  <a:lnTo>
                    <a:pt x="1237" y="551"/>
                  </a:lnTo>
                  <a:lnTo>
                    <a:pt x="1237" y="558"/>
                  </a:lnTo>
                  <a:lnTo>
                    <a:pt x="1236" y="565"/>
                  </a:lnTo>
                  <a:lnTo>
                    <a:pt x="1234" y="572"/>
                  </a:lnTo>
                  <a:lnTo>
                    <a:pt x="1232" y="577"/>
                  </a:lnTo>
                  <a:lnTo>
                    <a:pt x="1228" y="583"/>
                  </a:lnTo>
                  <a:lnTo>
                    <a:pt x="1224" y="588"/>
                  </a:lnTo>
                  <a:lnTo>
                    <a:pt x="1219" y="594"/>
                  </a:lnTo>
                  <a:lnTo>
                    <a:pt x="1215" y="599"/>
                  </a:lnTo>
                  <a:lnTo>
                    <a:pt x="1209" y="603"/>
                  </a:lnTo>
                  <a:lnTo>
                    <a:pt x="1204" y="608"/>
                  </a:lnTo>
                  <a:lnTo>
                    <a:pt x="1197" y="611"/>
                  </a:lnTo>
                  <a:lnTo>
                    <a:pt x="1190" y="613"/>
                  </a:lnTo>
                  <a:lnTo>
                    <a:pt x="1182" y="616"/>
                  </a:lnTo>
                  <a:lnTo>
                    <a:pt x="1176" y="618"/>
                  </a:lnTo>
                  <a:lnTo>
                    <a:pt x="1168" y="619"/>
                  </a:lnTo>
                  <a:lnTo>
                    <a:pt x="1160" y="619"/>
                  </a:lnTo>
                  <a:lnTo>
                    <a:pt x="79" y="619"/>
                  </a:lnTo>
                  <a:lnTo>
                    <a:pt x="71" y="619"/>
                  </a:lnTo>
                  <a:lnTo>
                    <a:pt x="63" y="618"/>
                  </a:lnTo>
                  <a:lnTo>
                    <a:pt x="55" y="616"/>
                  </a:lnTo>
                  <a:lnTo>
                    <a:pt x="48" y="613"/>
                  </a:lnTo>
                  <a:lnTo>
                    <a:pt x="42" y="611"/>
                  </a:lnTo>
                  <a:lnTo>
                    <a:pt x="35" y="608"/>
                  </a:lnTo>
                  <a:lnTo>
                    <a:pt x="29" y="603"/>
                  </a:lnTo>
                  <a:lnTo>
                    <a:pt x="24" y="599"/>
                  </a:lnTo>
                  <a:lnTo>
                    <a:pt x="18" y="594"/>
                  </a:lnTo>
                  <a:lnTo>
                    <a:pt x="14" y="588"/>
                  </a:lnTo>
                  <a:lnTo>
                    <a:pt x="10" y="583"/>
                  </a:lnTo>
                  <a:lnTo>
                    <a:pt x="7" y="577"/>
                  </a:lnTo>
                  <a:lnTo>
                    <a:pt x="5" y="572"/>
                  </a:lnTo>
                  <a:lnTo>
                    <a:pt x="2" y="565"/>
                  </a:lnTo>
                  <a:lnTo>
                    <a:pt x="1" y="558"/>
                  </a:lnTo>
                  <a:lnTo>
                    <a:pt x="0" y="551"/>
                  </a:lnTo>
                  <a:lnTo>
                    <a:pt x="0" y="69"/>
                  </a:lnTo>
                  <a:lnTo>
                    <a:pt x="1" y="61"/>
                  </a:lnTo>
                  <a:lnTo>
                    <a:pt x="2" y="54"/>
                  </a:lnTo>
                  <a:lnTo>
                    <a:pt x="5" y="49"/>
                  </a:lnTo>
                  <a:lnTo>
                    <a:pt x="7" y="42"/>
                  </a:lnTo>
                  <a:lnTo>
                    <a:pt x="10" y="36"/>
                  </a:lnTo>
                  <a:lnTo>
                    <a:pt x="14" y="31"/>
                  </a:lnTo>
                  <a:lnTo>
                    <a:pt x="18" y="25"/>
                  </a:lnTo>
                  <a:lnTo>
                    <a:pt x="24" y="20"/>
                  </a:lnTo>
                  <a:lnTo>
                    <a:pt x="29" y="16"/>
                  </a:lnTo>
                  <a:lnTo>
                    <a:pt x="35" y="12"/>
                  </a:lnTo>
                  <a:lnTo>
                    <a:pt x="42" y="8"/>
                  </a:lnTo>
                  <a:lnTo>
                    <a:pt x="48" y="6"/>
                  </a:lnTo>
                  <a:lnTo>
                    <a:pt x="55" y="4"/>
                  </a:lnTo>
                  <a:lnTo>
                    <a:pt x="63" y="1"/>
                  </a:lnTo>
                  <a:lnTo>
                    <a:pt x="71" y="0"/>
                  </a:lnTo>
                  <a:lnTo>
                    <a:pt x="79" y="0"/>
                  </a:lnTo>
                </a:path>
              </a:pathLst>
            </a:custGeom>
            <a:noFill/>
            <a:ln w="3175">
              <a:solidFill>
                <a:srgbClr val="1F1A17"/>
              </a:solidFill>
              <a:round/>
              <a:headEnd/>
              <a:tailEnd/>
            </a:ln>
          </p:spPr>
          <p:txBody>
            <a:bodyPr/>
            <a:lstStyle/>
            <a:p>
              <a:endParaRPr lang="fr-FR" sz="1200"/>
            </a:p>
          </p:txBody>
        </p:sp>
        <p:sp>
          <p:nvSpPr>
            <p:cNvPr id="396" name="Freeform 25"/>
            <p:cNvSpPr>
              <a:spLocks/>
            </p:cNvSpPr>
            <p:nvPr/>
          </p:nvSpPr>
          <p:spPr bwMode="auto">
            <a:xfrm>
              <a:off x="1607764" y="5391154"/>
              <a:ext cx="191078" cy="93804"/>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2"/>
                  </a:lnTo>
                  <a:lnTo>
                    <a:pt x="305" y="5"/>
                  </a:lnTo>
                  <a:lnTo>
                    <a:pt x="308" y="9"/>
                  </a:lnTo>
                  <a:lnTo>
                    <a:pt x="310" y="15"/>
                  </a:lnTo>
                  <a:lnTo>
                    <a:pt x="310" y="141"/>
                  </a:lnTo>
                  <a:lnTo>
                    <a:pt x="308" y="146"/>
                  </a:lnTo>
                  <a:lnTo>
                    <a:pt x="305" y="151"/>
                  </a:lnTo>
                  <a:lnTo>
                    <a:pt x="303" y="153"/>
                  </a:lnTo>
                  <a:lnTo>
                    <a:pt x="301" y="154"/>
                  </a:lnTo>
                  <a:lnTo>
                    <a:pt x="298" y="155"/>
                  </a:lnTo>
                  <a:lnTo>
                    <a:pt x="295" y="155"/>
                  </a:lnTo>
                  <a:lnTo>
                    <a:pt x="15" y="155"/>
                  </a:lnTo>
                  <a:lnTo>
                    <a:pt x="12" y="155"/>
                  </a:lnTo>
                  <a:lnTo>
                    <a:pt x="9" y="154"/>
                  </a:lnTo>
                  <a:lnTo>
                    <a:pt x="7" y="153"/>
                  </a:lnTo>
                  <a:lnTo>
                    <a:pt x="4" y="151"/>
                  </a:lnTo>
                  <a:lnTo>
                    <a:pt x="3" y="149"/>
                  </a:lnTo>
                  <a:lnTo>
                    <a:pt x="1" y="146"/>
                  </a:lnTo>
                  <a:lnTo>
                    <a:pt x="1" y="143"/>
                  </a:lnTo>
                  <a:lnTo>
                    <a:pt x="0" y="141"/>
                  </a:lnTo>
                  <a:lnTo>
                    <a:pt x="0" y="15"/>
                  </a:lnTo>
                  <a:lnTo>
                    <a:pt x="1" y="13"/>
                  </a:lnTo>
                  <a:lnTo>
                    <a:pt x="1" y="9"/>
                  </a:lnTo>
                  <a:lnTo>
                    <a:pt x="3" y="7"/>
                  </a:lnTo>
                  <a:lnTo>
                    <a:pt x="4" y="5"/>
                  </a:lnTo>
                  <a:lnTo>
                    <a:pt x="9" y="2"/>
                  </a:lnTo>
                  <a:lnTo>
                    <a:pt x="15" y="0"/>
                  </a:lnTo>
                  <a:close/>
                </a:path>
              </a:pathLst>
            </a:custGeom>
            <a:solidFill>
              <a:srgbClr val="605D5C"/>
            </a:solidFill>
            <a:ln w="9525">
              <a:noFill/>
              <a:round/>
              <a:headEnd/>
              <a:tailEnd/>
            </a:ln>
          </p:spPr>
          <p:txBody>
            <a:bodyPr/>
            <a:lstStyle/>
            <a:p>
              <a:endParaRPr lang="fr-FR" sz="1200"/>
            </a:p>
          </p:txBody>
        </p:sp>
        <p:sp>
          <p:nvSpPr>
            <p:cNvPr id="397" name="Freeform 26"/>
            <p:cNvSpPr>
              <a:spLocks/>
            </p:cNvSpPr>
            <p:nvPr/>
          </p:nvSpPr>
          <p:spPr bwMode="auto">
            <a:xfrm>
              <a:off x="1607764" y="5391154"/>
              <a:ext cx="191078" cy="93804"/>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2"/>
                  </a:lnTo>
                  <a:lnTo>
                    <a:pt x="305" y="5"/>
                  </a:lnTo>
                  <a:lnTo>
                    <a:pt x="308" y="9"/>
                  </a:lnTo>
                  <a:lnTo>
                    <a:pt x="310" y="15"/>
                  </a:lnTo>
                  <a:lnTo>
                    <a:pt x="310" y="141"/>
                  </a:lnTo>
                  <a:lnTo>
                    <a:pt x="308" y="146"/>
                  </a:lnTo>
                  <a:lnTo>
                    <a:pt x="305" y="151"/>
                  </a:lnTo>
                  <a:lnTo>
                    <a:pt x="303" y="153"/>
                  </a:lnTo>
                  <a:lnTo>
                    <a:pt x="301" y="154"/>
                  </a:lnTo>
                  <a:lnTo>
                    <a:pt x="298" y="155"/>
                  </a:lnTo>
                  <a:lnTo>
                    <a:pt x="295" y="155"/>
                  </a:lnTo>
                  <a:lnTo>
                    <a:pt x="15" y="155"/>
                  </a:lnTo>
                  <a:lnTo>
                    <a:pt x="12" y="155"/>
                  </a:lnTo>
                  <a:lnTo>
                    <a:pt x="9" y="154"/>
                  </a:lnTo>
                  <a:lnTo>
                    <a:pt x="7" y="153"/>
                  </a:lnTo>
                  <a:lnTo>
                    <a:pt x="4" y="151"/>
                  </a:lnTo>
                  <a:lnTo>
                    <a:pt x="3" y="149"/>
                  </a:lnTo>
                  <a:lnTo>
                    <a:pt x="1" y="146"/>
                  </a:lnTo>
                  <a:lnTo>
                    <a:pt x="1" y="143"/>
                  </a:lnTo>
                  <a:lnTo>
                    <a:pt x="0" y="141"/>
                  </a:lnTo>
                  <a:lnTo>
                    <a:pt x="0" y="15"/>
                  </a:lnTo>
                  <a:lnTo>
                    <a:pt x="1" y="13"/>
                  </a:lnTo>
                  <a:lnTo>
                    <a:pt x="1" y="9"/>
                  </a:lnTo>
                  <a:lnTo>
                    <a:pt x="3" y="7"/>
                  </a:lnTo>
                  <a:lnTo>
                    <a:pt x="4" y="5"/>
                  </a:lnTo>
                  <a:lnTo>
                    <a:pt x="9" y="2"/>
                  </a:lnTo>
                  <a:lnTo>
                    <a:pt x="15" y="0"/>
                  </a:lnTo>
                </a:path>
              </a:pathLst>
            </a:custGeom>
            <a:noFill/>
            <a:ln w="3175">
              <a:solidFill>
                <a:srgbClr val="1F1A17"/>
              </a:solidFill>
              <a:round/>
              <a:headEnd/>
              <a:tailEnd/>
            </a:ln>
          </p:spPr>
          <p:txBody>
            <a:bodyPr/>
            <a:lstStyle/>
            <a:p>
              <a:endParaRPr lang="fr-FR" sz="1200"/>
            </a:p>
          </p:txBody>
        </p:sp>
        <p:sp>
          <p:nvSpPr>
            <p:cNvPr id="398" name="Freeform 27"/>
            <p:cNvSpPr>
              <a:spLocks/>
            </p:cNvSpPr>
            <p:nvPr/>
          </p:nvSpPr>
          <p:spPr bwMode="auto">
            <a:xfrm>
              <a:off x="1984708" y="5391154"/>
              <a:ext cx="189341" cy="93804"/>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2"/>
                  </a:lnTo>
                  <a:lnTo>
                    <a:pt x="304" y="5"/>
                  </a:lnTo>
                  <a:lnTo>
                    <a:pt x="307" y="9"/>
                  </a:lnTo>
                  <a:lnTo>
                    <a:pt x="309" y="15"/>
                  </a:lnTo>
                  <a:lnTo>
                    <a:pt x="309" y="141"/>
                  </a:lnTo>
                  <a:lnTo>
                    <a:pt x="307" y="146"/>
                  </a:lnTo>
                  <a:lnTo>
                    <a:pt x="304" y="151"/>
                  </a:lnTo>
                  <a:lnTo>
                    <a:pt x="303" y="153"/>
                  </a:lnTo>
                  <a:lnTo>
                    <a:pt x="300" y="154"/>
                  </a:lnTo>
                  <a:lnTo>
                    <a:pt x="297" y="155"/>
                  </a:lnTo>
                  <a:lnTo>
                    <a:pt x="294" y="155"/>
                  </a:lnTo>
                  <a:lnTo>
                    <a:pt x="15" y="155"/>
                  </a:lnTo>
                  <a:lnTo>
                    <a:pt x="11" y="155"/>
                  </a:lnTo>
                  <a:lnTo>
                    <a:pt x="9" y="154"/>
                  </a:lnTo>
                  <a:lnTo>
                    <a:pt x="6" y="153"/>
                  </a:lnTo>
                  <a:lnTo>
                    <a:pt x="5" y="151"/>
                  </a:lnTo>
                  <a:lnTo>
                    <a:pt x="2" y="149"/>
                  </a:lnTo>
                  <a:lnTo>
                    <a:pt x="1" y="146"/>
                  </a:lnTo>
                  <a:lnTo>
                    <a:pt x="0" y="143"/>
                  </a:lnTo>
                  <a:lnTo>
                    <a:pt x="0" y="141"/>
                  </a:lnTo>
                  <a:lnTo>
                    <a:pt x="0" y="15"/>
                  </a:lnTo>
                  <a:lnTo>
                    <a:pt x="0" y="13"/>
                  </a:lnTo>
                  <a:lnTo>
                    <a:pt x="1" y="9"/>
                  </a:lnTo>
                  <a:lnTo>
                    <a:pt x="2" y="7"/>
                  </a:lnTo>
                  <a:lnTo>
                    <a:pt x="5" y="5"/>
                  </a:lnTo>
                  <a:lnTo>
                    <a:pt x="9" y="2"/>
                  </a:lnTo>
                  <a:lnTo>
                    <a:pt x="15" y="0"/>
                  </a:lnTo>
                  <a:close/>
                </a:path>
              </a:pathLst>
            </a:custGeom>
            <a:solidFill>
              <a:srgbClr val="605D5C"/>
            </a:solidFill>
            <a:ln w="9525">
              <a:noFill/>
              <a:round/>
              <a:headEnd/>
              <a:tailEnd/>
            </a:ln>
          </p:spPr>
          <p:txBody>
            <a:bodyPr/>
            <a:lstStyle/>
            <a:p>
              <a:endParaRPr lang="fr-FR" sz="1200"/>
            </a:p>
          </p:txBody>
        </p:sp>
        <p:sp>
          <p:nvSpPr>
            <p:cNvPr id="399" name="Freeform 28"/>
            <p:cNvSpPr>
              <a:spLocks/>
            </p:cNvSpPr>
            <p:nvPr/>
          </p:nvSpPr>
          <p:spPr bwMode="auto">
            <a:xfrm>
              <a:off x="1984708" y="5391154"/>
              <a:ext cx="189341" cy="93804"/>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2"/>
                  </a:lnTo>
                  <a:lnTo>
                    <a:pt x="304" y="5"/>
                  </a:lnTo>
                  <a:lnTo>
                    <a:pt x="307" y="9"/>
                  </a:lnTo>
                  <a:lnTo>
                    <a:pt x="309" y="15"/>
                  </a:lnTo>
                  <a:lnTo>
                    <a:pt x="309" y="141"/>
                  </a:lnTo>
                  <a:lnTo>
                    <a:pt x="307" y="146"/>
                  </a:lnTo>
                  <a:lnTo>
                    <a:pt x="304" y="151"/>
                  </a:lnTo>
                  <a:lnTo>
                    <a:pt x="303" y="153"/>
                  </a:lnTo>
                  <a:lnTo>
                    <a:pt x="300" y="154"/>
                  </a:lnTo>
                  <a:lnTo>
                    <a:pt x="297" y="155"/>
                  </a:lnTo>
                  <a:lnTo>
                    <a:pt x="294" y="155"/>
                  </a:lnTo>
                  <a:lnTo>
                    <a:pt x="15" y="155"/>
                  </a:lnTo>
                  <a:lnTo>
                    <a:pt x="11" y="155"/>
                  </a:lnTo>
                  <a:lnTo>
                    <a:pt x="9" y="154"/>
                  </a:lnTo>
                  <a:lnTo>
                    <a:pt x="6" y="153"/>
                  </a:lnTo>
                  <a:lnTo>
                    <a:pt x="5" y="151"/>
                  </a:lnTo>
                  <a:lnTo>
                    <a:pt x="2" y="149"/>
                  </a:lnTo>
                  <a:lnTo>
                    <a:pt x="1" y="146"/>
                  </a:lnTo>
                  <a:lnTo>
                    <a:pt x="0" y="143"/>
                  </a:lnTo>
                  <a:lnTo>
                    <a:pt x="0" y="141"/>
                  </a:lnTo>
                  <a:lnTo>
                    <a:pt x="0" y="15"/>
                  </a:lnTo>
                  <a:lnTo>
                    <a:pt x="0" y="13"/>
                  </a:lnTo>
                  <a:lnTo>
                    <a:pt x="1" y="9"/>
                  </a:lnTo>
                  <a:lnTo>
                    <a:pt x="2" y="7"/>
                  </a:lnTo>
                  <a:lnTo>
                    <a:pt x="5" y="5"/>
                  </a:lnTo>
                  <a:lnTo>
                    <a:pt x="9" y="2"/>
                  </a:lnTo>
                  <a:lnTo>
                    <a:pt x="15" y="0"/>
                  </a:lnTo>
                </a:path>
              </a:pathLst>
            </a:custGeom>
            <a:noFill/>
            <a:ln w="3175">
              <a:solidFill>
                <a:srgbClr val="1F1A17"/>
              </a:solidFill>
              <a:round/>
              <a:headEnd/>
              <a:tailEnd/>
            </a:ln>
          </p:spPr>
          <p:txBody>
            <a:bodyPr/>
            <a:lstStyle/>
            <a:p>
              <a:endParaRPr lang="fr-FR" sz="1200"/>
            </a:p>
          </p:txBody>
        </p:sp>
        <p:sp>
          <p:nvSpPr>
            <p:cNvPr id="400" name="Freeform 29"/>
            <p:cNvSpPr>
              <a:spLocks/>
            </p:cNvSpPr>
            <p:nvPr/>
          </p:nvSpPr>
          <p:spPr bwMode="auto">
            <a:xfrm>
              <a:off x="1607764" y="5861913"/>
              <a:ext cx="191078" cy="92067"/>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1"/>
                  </a:lnTo>
                  <a:lnTo>
                    <a:pt x="305" y="4"/>
                  </a:lnTo>
                  <a:lnTo>
                    <a:pt x="308" y="9"/>
                  </a:lnTo>
                  <a:lnTo>
                    <a:pt x="310" y="14"/>
                  </a:lnTo>
                  <a:lnTo>
                    <a:pt x="310" y="140"/>
                  </a:lnTo>
                  <a:lnTo>
                    <a:pt x="308" y="146"/>
                  </a:lnTo>
                  <a:lnTo>
                    <a:pt x="305" y="150"/>
                  </a:lnTo>
                  <a:lnTo>
                    <a:pt x="303" y="152"/>
                  </a:lnTo>
                  <a:lnTo>
                    <a:pt x="301" y="153"/>
                  </a:lnTo>
                  <a:lnTo>
                    <a:pt x="298" y="155"/>
                  </a:lnTo>
                  <a:lnTo>
                    <a:pt x="295" y="155"/>
                  </a:lnTo>
                  <a:lnTo>
                    <a:pt x="15" y="155"/>
                  </a:lnTo>
                  <a:lnTo>
                    <a:pt x="12" y="155"/>
                  </a:lnTo>
                  <a:lnTo>
                    <a:pt x="9" y="153"/>
                  </a:lnTo>
                  <a:lnTo>
                    <a:pt x="7" y="152"/>
                  </a:lnTo>
                  <a:lnTo>
                    <a:pt x="4" y="150"/>
                  </a:lnTo>
                  <a:lnTo>
                    <a:pt x="3" y="148"/>
                  </a:lnTo>
                  <a:lnTo>
                    <a:pt x="1" y="146"/>
                  </a:lnTo>
                  <a:lnTo>
                    <a:pt x="1" y="143"/>
                  </a:lnTo>
                  <a:lnTo>
                    <a:pt x="0" y="140"/>
                  </a:lnTo>
                  <a:lnTo>
                    <a:pt x="0" y="14"/>
                  </a:lnTo>
                  <a:lnTo>
                    <a:pt x="1" y="12"/>
                  </a:lnTo>
                  <a:lnTo>
                    <a:pt x="1" y="9"/>
                  </a:lnTo>
                  <a:lnTo>
                    <a:pt x="3" y="6"/>
                  </a:lnTo>
                  <a:lnTo>
                    <a:pt x="4" y="4"/>
                  </a:lnTo>
                  <a:lnTo>
                    <a:pt x="9" y="1"/>
                  </a:lnTo>
                  <a:lnTo>
                    <a:pt x="15" y="0"/>
                  </a:lnTo>
                  <a:close/>
                </a:path>
              </a:pathLst>
            </a:custGeom>
            <a:solidFill>
              <a:srgbClr val="605D5C"/>
            </a:solidFill>
            <a:ln w="9525">
              <a:noFill/>
              <a:round/>
              <a:headEnd/>
              <a:tailEnd/>
            </a:ln>
          </p:spPr>
          <p:txBody>
            <a:bodyPr/>
            <a:lstStyle/>
            <a:p>
              <a:endParaRPr lang="fr-FR" sz="1200"/>
            </a:p>
          </p:txBody>
        </p:sp>
        <p:sp>
          <p:nvSpPr>
            <p:cNvPr id="401" name="Freeform 30"/>
            <p:cNvSpPr>
              <a:spLocks/>
            </p:cNvSpPr>
            <p:nvPr/>
          </p:nvSpPr>
          <p:spPr bwMode="auto">
            <a:xfrm>
              <a:off x="1607764" y="5861913"/>
              <a:ext cx="191078" cy="92067"/>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1"/>
                  </a:lnTo>
                  <a:lnTo>
                    <a:pt x="305" y="4"/>
                  </a:lnTo>
                  <a:lnTo>
                    <a:pt x="308" y="9"/>
                  </a:lnTo>
                  <a:lnTo>
                    <a:pt x="310" y="14"/>
                  </a:lnTo>
                  <a:lnTo>
                    <a:pt x="310" y="140"/>
                  </a:lnTo>
                  <a:lnTo>
                    <a:pt x="308" y="146"/>
                  </a:lnTo>
                  <a:lnTo>
                    <a:pt x="305" y="150"/>
                  </a:lnTo>
                  <a:lnTo>
                    <a:pt x="303" y="152"/>
                  </a:lnTo>
                  <a:lnTo>
                    <a:pt x="301" y="153"/>
                  </a:lnTo>
                  <a:lnTo>
                    <a:pt x="298" y="155"/>
                  </a:lnTo>
                  <a:lnTo>
                    <a:pt x="295" y="155"/>
                  </a:lnTo>
                  <a:lnTo>
                    <a:pt x="15" y="155"/>
                  </a:lnTo>
                  <a:lnTo>
                    <a:pt x="12" y="155"/>
                  </a:lnTo>
                  <a:lnTo>
                    <a:pt x="9" y="153"/>
                  </a:lnTo>
                  <a:lnTo>
                    <a:pt x="7" y="152"/>
                  </a:lnTo>
                  <a:lnTo>
                    <a:pt x="4" y="150"/>
                  </a:lnTo>
                  <a:lnTo>
                    <a:pt x="3" y="148"/>
                  </a:lnTo>
                  <a:lnTo>
                    <a:pt x="1" y="146"/>
                  </a:lnTo>
                  <a:lnTo>
                    <a:pt x="1" y="143"/>
                  </a:lnTo>
                  <a:lnTo>
                    <a:pt x="0" y="140"/>
                  </a:lnTo>
                  <a:lnTo>
                    <a:pt x="0" y="14"/>
                  </a:lnTo>
                  <a:lnTo>
                    <a:pt x="1" y="12"/>
                  </a:lnTo>
                  <a:lnTo>
                    <a:pt x="1" y="9"/>
                  </a:lnTo>
                  <a:lnTo>
                    <a:pt x="3" y="6"/>
                  </a:lnTo>
                  <a:lnTo>
                    <a:pt x="4" y="4"/>
                  </a:lnTo>
                  <a:lnTo>
                    <a:pt x="9" y="1"/>
                  </a:lnTo>
                  <a:lnTo>
                    <a:pt x="15" y="0"/>
                  </a:lnTo>
                </a:path>
              </a:pathLst>
            </a:custGeom>
            <a:noFill/>
            <a:ln w="3175">
              <a:solidFill>
                <a:srgbClr val="1F1A17"/>
              </a:solidFill>
              <a:round/>
              <a:headEnd/>
              <a:tailEnd/>
            </a:ln>
          </p:spPr>
          <p:txBody>
            <a:bodyPr/>
            <a:lstStyle/>
            <a:p>
              <a:endParaRPr lang="fr-FR" sz="1200"/>
            </a:p>
          </p:txBody>
        </p:sp>
        <p:sp>
          <p:nvSpPr>
            <p:cNvPr id="402" name="Freeform 31"/>
            <p:cNvSpPr>
              <a:spLocks/>
            </p:cNvSpPr>
            <p:nvPr/>
          </p:nvSpPr>
          <p:spPr bwMode="auto">
            <a:xfrm>
              <a:off x="1984708" y="5861913"/>
              <a:ext cx="189341" cy="92067"/>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1"/>
                  </a:lnTo>
                  <a:lnTo>
                    <a:pt x="304" y="4"/>
                  </a:lnTo>
                  <a:lnTo>
                    <a:pt x="307" y="9"/>
                  </a:lnTo>
                  <a:lnTo>
                    <a:pt x="309" y="14"/>
                  </a:lnTo>
                  <a:lnTo>
                    <a:pt x="309" y="140"/>
                  </a:lnTo>
                  <a:lnTo>
                    <a:pt x="307" y="146"/>
                  </a:lnTo>
                  <a:lnTo>
                    <a:pt x="304" y="150"/>
                  </a:lnTo>
                  <a:lnTo>
                    <a:pt x="303" y="152"/>
                  </a:lnTo>
                  <a:lnTo>
                    <a:pt x="300" y="153"/>
                  </a:lnTo>
                  <a:lnTo>
                    <a:pt x="297" y="155"/>
                  </a:lnTo>
                  <a:lnTo>
                    <a:pt x="294" y="155"/>
                  </a:lnTo>
                  <a:lnTo>
                    <a:pt x="15" y="155"/>
                  </a:lnTo>
                  <a:lnTo>
                    <a:pt x="11" y="155"/>
                  </a:lnTo>
                  <a:lnTo>
                    <a:pt x="9" y="153"/>
                  </a:lnTo>
                  <a:lnTo>
                    <a:pt x="6" y="152"/>
                  </a:lnTo>
                  <a:lnTo>
                    <a:pt x="5" y="150"/>
                  </a:lnTo>
                  <a:lnTo>
                    <a:pt x="2" y="148"/>
                  </a:lnTo>
                  <a:lnTo>
                    <a:pt x="1" y="146"/>
                  </a:lnTo>
                  <a:lnTo>
                    <a:pt x="0" y="143"/>
                  </a:lnTo>
                  <a:lnTo>
                    <a:pt x="0" y="140"/>
                  </a:lnTo>
                  <a:lnTo>
                    <a:pt x="0" y="14"/>
                  </a:lnTo>
                  <a:lnTo>
                    <a:pt x="0" y="12"/>
                  </a:lnTo>
                  <a:lnTo>
                    <a:pt x="1" y="9"/>
                  </a:lnTo>
                  <a:lnTo>
                    <a:pt x="2" y="6"/>
                  </a:lnTo>
                  <a:lnTo>
                    <a:pt x="5" y="4"/>
                  </a:lnTo>
                  <a:lnTo>
                    <a:pt x="9" y="1"/>
                  </a:lnTo>
                  <a:lnTo>
                    <a:pt x="15" y="0"/>
                  </a:lnTo>
                  <a:close/>
                </a:path>
              </a:pathLst>
            </a:custGeom>
            <a:solidFill>
              <a:srgbClr val="605D5C"/>
            </a:solidFill>
            <a:ln w="9525">
              <a:noFill/>
              <a:round/>
              <a:headEnd/>
              <a:tailEnd/>
            </a:ln>
          </p:spPr>
          <p:txBody>
            <a:bodyPr/>
            <a:lstStyle/>
            <a:p>
              <a:endParaRPr lang="fr-FR" sz="1200"/>
            </a:p>
          </p:txBody>
        </p:sp>
        <p:sp>
          <p:nvSpPr>
            <p:cNvPr id="403" name="Freeform 32"/>
            <p:cNvSpPr>
              <a:spLocks/>
            </p:cNvSpPr>
            <p:nvPr/>
          </p:nvSpPr>
          <p:spPr bwMode="auto">
            <a:xfrm>
              <a:off x="1984708" y="5861913"/>
              <a:ext cx="189341" cy="92067"/>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1"/>
                  </a:lnTo>
                  <a:lnTo>
                    <a:pt x="304" y="4"/>
                  </a:lnTo>
                  <a:lnTo>
                    <a:pt x="307" y="9"/>
                  </a:lnTo>
                  <a:lnTo>
                    <a:pt x="309" y="14"/>
                  </a:lnTo>
                  <a:lnTo>
                    <a:pt x="309" y="140"/>
                  </a:lnTo>
                  <a:lnTo>
                    <a:pt x="307" y="146"/>
                  </a:lnTo>
                  <a:lnTo>
                    <a:pt x="304" y="150"/>
                  </a:lnTo>
                  <a:lnTo>
                    <a:pt x="303" y="152"/>
                  </a:lnTo>
                  <a:lnTo>
                    <a:pt x="300" y="153"/>
                  </a:lnTo>
                  <a:lnTo>
                    <a:pt x="297" y="155"/>
                  </a:lnTo>
                  <a:lnTo>
                    <a:pt x="294" y="155"/>
                  </a:lnTo>
                  <a:lnTo>
                    <a:pt x="15" y="155"/>
                  </a:lnTo>
                  <a:lnTo>
                    <a:pt x="11" y="155"/>
                  </a:lnTo>
                  <a:lnTo>
                    <a:pt x="9" y="153"/>
                  </a:lnTo>
                  <a:lnTo>
                    <a:pt x="6" y="152"/>
                  </a:lnTo>
                  <a:lnTo>
                    <a:pt x="5" y="150"/>
                  </a:lnTo>
                  <a:lnTo>
                    <a:pt x="2" y="148"/>
                  </a:lnTo>
                  <a:lnTo>
                    <a:pt x="1" y="146"/>
                  </a:lnTo>
                  <a:lnTo>
                    <a:pt x="0" y="143"/>
                  </a:lnTo>
                  <a:lnTo>
                    <a:pt x="0" y="140"/>
                  </a:lnTo>
                  <a:lnTo>
                    <a:pt x="0" y="14"/>
                  </a:lnTo>
                  <a:lnTo>
                    <a:pt x="0" y="12"/>
                  </a:lnTo>
                  <a:lnTo>
                    <a:pt x="1" y="9"/>
                  </a:lnTo>
                  <a:lnTo>
                    <a:pt x="2" y="6"/>
                  </a:lnTo>
                  <a:lnTo>
                    <a:pt x="5" y="4"/>
                  </a:lnTo>
                  <a:lnTo>
                    <a:pt x="9" y="1"/>
                  </a:lnTo>
                  <a:lnTo>
                    <a:pt x="15" y="0"/>
                  </a:lnTo>
                </a:path>
              </a:pathLst>
            </a:custGeom>
            <a:noFill/>
            <a:ln w="3175">
              <a:solidFill>
                <a:srgbClr val="1F1A17"/>
              </a:solidFill>
              <a:round/>
              <a:headEnd/>
              <a:tailEnd/>
            </a:ln>
          </p:spPr>
          <p:txBody>
            <a:bodyPr/>
            <a:lstStyle/>
            <a:p>
              <a:endParaRPr lang="fr-FR" sz="1200"/>
            </a:p>
          </p:txBody>
        </p:sp>
        <p:sp>
          <p:nvSpPr>
            <p:cNvPr id="404" name="Rectangle 33"/>
            <p:cNvSpPr>
              <a:spLocks noChangeArrowheads="1"/>
            </p:cNvSpPr>
            <p:nvPr/>
          </p:nvSpPr>
          <p:spPr bwMode="auto">
            <a:xfrm>
              <a:off x="2266113" y="5544021"/>
              <a:ext cx="189341" cy="66010"/>
            </a:xfrm>
            <a:prstGeom prst="rect">
              <a:avLst/>
            </a:prstGeom>
            <a:solidFill>
              <a:srgbClr val="1F1A17"/>
            </a:solidFill>
            <a:ln w="9525">
              <a:noFill/>
              <a:miter lim="800000"/>
              <a:headEnd/>
              <a:tailEnd/>
            </a:ln>
          </p:spPr>
          <p:txBody>
            <a:bodyPr/>
            <a:lstStyle/>
            <a:p>
              <a:endParaRPr lang="fr-FR" sz="1200"/>
            </a:p>
          </p:txBody>
        </p:sp>
        <p:sp>
          <p:nvSpPr>
            <p:cNvPr id="405" name="Rectangle 34"/>
            <p:cNvSpPr>
              <a:spLocks noChangeArrowheads="1"/>
            </p:cNvSpPr>
            <p:nvPr/>
          </p:nvSpPr>
          <p:spPr bwMode="auto">
            <a:xfrm>
              <a:off x="2266113" y="5733366"/>
              <a:ext cx="189341" cy="66010"/>
            </a:xfrm>
            <a:prstGeom prst="rect">
              <a:avLst/>
            </a:prstGeom>
            <a:solidFill>
              <a:srgbClr val="1F1A17"/>
            </a:solidFill>
            <a:ln w="9525">
              <a:noFill/>
              <a:miter lim="800000"/>
              <a:headEnd/>
              <a:tailEnd/>
            </a:ln>
          </p:spPr>
          <p:txBody>
            <a:bodyPr/>
            <a:lstStyle/>
            <a:p>
              <a:endParaRPr lang="fr-FR" sz="1200"/>
            </a:p>
          </p:txBody>
        </p:sp>
        <p:sp>
          <p:nvSpPr>
            <p:cNvPr id="406" name="Rectangle 35"/>
            <p:cNvSpPr>
              <a:spLocks noChangeArrowheads="1"/>
            </p:cNvSpPr>
            <p:nvPr/>
          </p:nvSpPr>
          <p:spPr bwMode="auto">
            <a:xfrm>
              <a:off x="1614713" y="5511015"/>
              <a:ext cx="158" cy="635329"/>
            </a:xfrm>
            <a:prstGeom prst="rect">
              <a:avLst/>
            </a:prstGeom>
            <a:noFill/>
            <a:ln w="9525">
              <a:noFill/>
              <a:miter lim="800000"/>
              <a:headEnd/>
              <a:tailEnd/>
            </a:ln>
          </p:spPr>
          <p:txBody>
            <a:bodyPr wrap="none" lIns="0" tIns="0" rIns="0" bIns="0">
              <a:spAutoFit/>
            </a:bodyPr>
            <a:lstStyle/>
            <a:p>
              <a:endParaRPr lang="fr-CA" sz="2000" b="1" dirty="0"/>
            </a:p>
          </p:txBody>
        </p:sp>
      </p:grpSp>
      <p:sp>
        <p:nvSpPr>
          <p:cNvPr id="407" name="Oval 406"/>
          <p:cNvSpPr/>
          <p:nvPr/>
        </p:nvSpPr>
        <p:spPr>
          <a:xfrm>
            <a:off x="4350272" y="4850350"/>
            <a:ext cx="221713" cy="221713"/>
          </a:xfrm>
          <a:prstGeom prst="ellipse">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sp>
        <p:nvSpPr>
          <p:cNvPr id="408" name="Rounded Rectangle 407"/>
          <p:cNvSpPr/>
          <p:nvPr/>
        </p:nvSpPr>
        <p:spPr>
          <a:xfrm>
            <a:off x="7084364" y="4580877"/>
            <a:ext cx="1890944" cy="126950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fr-CA"/>
          </a:p>
        </p:txBody>
      </p:sp>
      <p:sp>
        <p:nvSpPr>
          <p:cNvPr id="409" name="Rectangle 408"/>
          <p:cNvSpPr/>
          <p:nvPr/>
        </p:nvSpPr>
        <p:spPr>
          <a:xfrm>
            <a:off x="7226408" y="4693992"/>
            <a:ext cx="1674362" cy="1014349"/>
          </a:xfrm>
          <a:prstGeom prst="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cxnSp>
        <p:nvCxnSpPr>
          <p:cNvPr id="410" name="Straight Connector 409"/>
          <p:cNvCxnSpPr/>
          <p:nvPr/>
        </p:nvCxnSpPr>
        <p:spPr>
          <a:xfrm rot="5400000">
            <a:off x="7660445" y="5076678"/>
            <a:ext cx="765372"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11" name="Straight Connector 410"/>
          <p:cNvCxnSpPr/>
          <p:nvPr/>
        </p:nvCxnSpPr>
        <p:spPr>
          <a:xfrm>
            <a:off x="7226409" y="5179908"/>
            <a:ext cx="14680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12" name="Straight Connector 411"/>
          <p:cNvCxnSpPr/>
          <p:nvPr/>
        </p:nvCxnSpPr>
        <p:spPr>
          <a:xfrm>
            <a:off x="8722225" y="5179908"/>
            <a:ext cx="178546"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24" name="Group 412"/>
          <p:cNvGrpSpPr/>
          <p:nvPr/>
        </p:nvGrpSpPr>
        <p:grpSpPr>
          <a:xfrm>
            <a:off x="7562667" y="4696794"/>
            <a:ext cx="178546" cy="485915"/>
            <a:chOff x="1855437" y="2281561"/>
            <a:chExt cx="399495" cy="1038688"/>
          </a:xfrm>
        </p:grpSpPr>
        <p:cxnSp>
          <p:nvCxnSpPr>
            <p:cNvPr id="414" name="Straight Connector 413"/>
            <p:cNvCxnSpPr/>
            <p:nvPr/>
          </p:nvCxnSpPr>
          <p:spPr>
            <a:xfrm>
              <a:off x="1855437" y="3320249"/>
              <a:ext cx="39949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rot="5400000">
              <a:off x="1553592" y="2796466"/>
              <a:ext cx="1029810"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416" name="Straight Connector 415"/>
          <p:cNvCxnSpPr/>
          <p:nvPr/>
        </p:nvCxnSpPr>
        <p:spPr>
          <a:xfrm>
            <a:off x="7974317" y="5179908"/>
            <a:ext cx="14680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25" name="Group 416"/>
          <p:cNvGrpSpPr/>
          <p:nvPr/>
        </p:nvGrpSpPr>
        <p:grpSpPr>
          <a:xfrm>
            <a:off x="8353731" y="4693992"/>
            <a:ext cx="178546" cy="485915"/>
            <a:chOff x="3471177" y="2281561"/>
            <a:chExt cx="399495" cy="1038688"/>
          </a:xfrm>
        </p:grpSpPr>
        <p:cxnSp>
          <p:nvCxnSpPr>
            <p:cNvPr id="418" name="Straight Connector 417"/>
            <p:cNvCxnSpPr/>
            <p:nvPr/>
          </p:nvCxnSpPr>
          <p:spPr>
            <a:xfrm>
              <a:off x="3471177" y="3320249"/>
              <a:ext cx="39949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19" name="Straight Connector 418"/>
            <p:cNvCxnSpPr/>
            <p:nvPr/>
          </p:nvCxnSpPr>
          <p:spPr>
            <a:xfrm rot="5400000">
              <a:off x="3142695" y="2796466"/>
              <a:ext cx="1029810"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420" name="Oval 419"/>
          <p:cNvSpPr/>
          <p:nvPr/>
        </p:nvSpPr>
        <p:spPr>
          <a:xfrm>
            <a:off x="8459591" y="4696431"/>
            <a:ext cx="221713" cy="221713"/>
          </a:xfrm>
          <a:prstGeom prst="ellipse">
            <a:avLst/>
          </a:prstGeom>
          <a:solidFill>
            <a:srgbClr val="00B0F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sp>
        <p:nvSpPr>
          <p:cNvPr id="421" name="Oval 420"/>
          <p:cNvSpPr/>
          <p:nvPr/>
        </p:nvSpPr>
        <p:spPr>
          <a:xfrm>
            <a:off x="8640695" y="4704347"/>
            <a:ext cx="221713" cy="221713"/>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grpSp>
        <p:nvGrpSpPr>
          <p:cNvPr id="26" name="Group 421"/>
          <p:cNvGrpSpPr/>
          <p:nvPr/>
        </p:nvGrpSpPr>
        <p:grpSpPr>
          <a:xfrm rot="16200000">
            <a:off x="8487036" y="4988865"/>
            <a:ext cx="272719" cy="257838"/>
            <a:chOff x="1513962" y="5391154"/>
            <a:chExt cx="941492" cy="755190"/>
          </a:xfrm>
        </p:grpSpPr>
        <p:sp>
          <p:nvSpPr>
            <p:cNvPr id="423" name="Freeform 23"/>
            <p:cNvSpPr>
              <a:spLocks/>
            </p:cNvSpPr>
            <p:nvPr/>
          </p:nvSpPr>
          <p:spPr bwMode="auto">
            <a:xfrm>
              <a:off x="1513962" y="5484959"/>
              <a:ext cx="752152" cy="376954"/>
            </a:xfrm>
            <a:custGeom>
              <a:avLst/>
              <a:gdLst>
                <a:gd name="T0" fmla="*/ 18 w 1237"/>
                <a:gd name="T1" fmla="*/ 0 h 619"/>
                <a:gd name="T2" fmla="*/ 18 w 1237"/>
                <a:gd name="T3" fmla="*/ 0 h 619"/>
                <a:gd name="T4" fmla="*/ 18 w 1237"/>
                <a:gd name="T5" fmla="*/ 0 h 619"/>
                <a:gd name="T6" fmla="*/ 18 w 1237"/>
                <a:gd name="T7" fmla="*/ 0 h 619"/>
                <a:gd name="T8" fmla="*/ 18 w 1237"/>
                <a:gd name="T9" fmla="*/ 0 h 619"/>
                <a:gd name="T10" fmla="*/ 19 w 1237"/>
                <a:gd name="T11" fmla="*/ 0 h 619"/>
                <a:gd name="T12" fmla="*/ 19 w 1237"/>
                <a:gd name="T13" fmla="*/ 1 h 619"/>
                <a:gd name="T14" fmla="*/ 19 w 1237"/>
                <a:gd name="T15" fmla="*/ 1 h 619"/>
                <a:gd name="T16" fmla="*/ 19 w 1237"/>
                <a:gd name="T17" fmla="*/ 1 h 619"/>
                <a:gd name="T18" fmla="*/ 19 w 1237"/>
                <a:gd name="T19" fmla="*/ 8 h 619"/>
                <a:gd name="T20" fmla="*/ 19 w 1237"/>
                <a:gd name="T21" fmla="*/ 9 h 619"/>
                <a:gd name="T22" fmla="*/ 19 w 1237"/>
                <a:gd name="T23" fmla="*/ 9 h 619"/>
                <a:gd name="T24" fmla="*/ 18 w 1237"/>
                <a:gd name="T25" fmla="*/ 9 h 619"/>
                <a:gd name="T26" fmla="*/ 18 w 1237"/>
                <a:gd name="T27" fmla="*/ 9 h 619"/>
                <a:gd name="T28" fmla="*/ 18 w 1237"/>
                <a:gd name="T29" fmla="*/ 9 h 619"/>
                <a:gd name="T30" fmla="*/ 18 w 1237"/>
                <a:gd name="T31" fmla="*/ 9 h 619"/>
                <a:gd name="T32" fmla="*/ 18 w 1237"/>
                <a:gd name="T33" fmla="*/ 9 h 619"/>
                <a:gd name="T34" fmla="*/ 1 w 1237"/>
                <a:gd name="T35" fmla="*/ 9 h 619"/>
                <a:gd name="T36" fmla="*/ 1 w 1237"/>
                <a:gd name="T37" fmla="*/ 9 h 619"/>
                <a:gd name="T38" fmla="*/ 1 w 1237"/>
                <a:gd name="T39" fmla="*/ 9 h 619"/>
                <a:gd name="T40" fmla="*/ 0 w 1237"/>
                <a:gd name="T41" fmla="*/ 9 h 619"/>
                <a:gd name="T42" fmla="*/ 0 w 1237"/>
                <a:gd name="T43" fmla="*/ 9 h 619"/>
                <a:gd name="T44" fmla="*/ 0 w 1237"/>
                <a:gd name="T45" fmla="*/ 9 h 619"/>
                <a:gd name="T46" fmla="*/ 0 w 1237"/>
                <a:gd name="T47" fmla="*/ 9 h 619"/>
                <a:gd name="T48" fmla="*/ 0 w 1237"/>
                <a:gd name="T49" fmla="*/ 8 h 619"/>
                <a:gd name="T50" fmla="*/ 0 w 1237"/>
                <a:gd name="T51" fmla="*/ 8 h 619"/>
                <a:gd name="T52" fmla="*/ 0 w 1237"/>
                <a:gd name="T53" fmla="*/ 1 h 619"/>
                <a:gd name="T54" fmla="*/ 0 w 1237"/>
                <a:gd name="T55" fmla="*/ 1 h 619"/>
                <a:gd name="T56" fmla="*/ 0 w 1237"/>
                <a:gd name="T57" fmla="*/ 1 h 619"/>
                <a:gd name="T58" fmla="*/ 0 w 1237"/>
                <a:gd name="T59" fmla="*/ 0 h 619"/>
                <a:gd name="T60" fmla="*/ 0 w 1237"/>
                <a:gd name="T61" fmla="*/ 0 h 619"/>
                <a:gd name="T62" fmla="*/ 1 w 1237"/>
                <a:gd name="T63" fmla="*/ 0 h 619"/>
                <a:gd name="T64" fmla="*/ 1 w 1237"/>
                <a:gd name="T65" fmla="*/ 0 h 619"/>
                <a:gd name="T66" fmla="*/ 1 w 1237"/>
                <a:gd name="T67" fmla="*/ 0 h 6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37"/>
                <a:gd name="T103" fmla="*/ 0 h 619"/>
                <a:gd name="T104" fmla="*/ 1237 w 1237"/>
                <a:gd name="T105" fmla="*/ 619 h 61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37" h="619">
                  <a:moveTo>
                    <a:pt x="79" y="0"/>
                  </a:moveTo>
                  <a:lnTo>
                    <a:pt x="1160" y="0"/>
                  </a:lnTo>
                  <a:lnTo>
                    <a:pt x="1168" y="0"/>
                  </a:lnTo>
                  <a:lnTo>
                    <a:pt x="1176" y="1"/>
                  </a:lnTo>
                  <a:lnTo>
                    <a:pt x="1182" y="4"/>
                  </a:lnTo>
                  <a:lnTo>
                    <a:pt x="1190" y="6"/>
                  </a:lnTo>
                  <a:lnTo>
                    <a:pt x="1197" y="8"/>
                  </a:lnTo>
                  <a:lnTo>
                    <a:pt x="1204" y="12"/>
                  </a:lnTo>
                  <a:lnTo>
                    <a:pt x="1209" y="16"/>
                  </a:lnTo>
                  <a:lnTo>
                    <a:pt x="1215" y="20"/>
                  </a:lnTo>
                  <a:lnTo>
                    <a:pt x="1219" y="25"/>
                  </a:lnTo>
                  <a:lnTo>
                    <a:pt x="1224" y="31"/>
                  </a:lnTo>
                  <a:lnTo>
                    <a:pt x="1228" y="36"/>
                  </a:lnTo>
                  <a:lnTo>
                    <a:pt x="1232" y="42"/>
                  </a:lnTo>
                  <a:lnTo>
                    <a:pt x="1234" y="49"/>
                  </a:lnTo>
                  <a:lnTo>
                    <a:pt x="1236" y="54"/>
                  </a:lnTo>
                  <a:lnTo>
                    <a:pt x="1237" y="61"/>
                  </a:lnTo>
                  <a:lnTo>
                    <a:pt x="1237" y="69"/>
                  </a:lnTo>
                  <a:lnTo>
                    <a:pt x="1237" y="551"/>
                  </a:lnTo>
                  <a:lnTo>
                    <a:pt x="1237" y="558"/>
                  </a:lnTo>
                  <a:lnTo>
                    <a:pt x="1236" y="565"/>
                  </a:lnTo>
                  <a:lnTo>
                    <a:pt x="1234" y="572"/>
                  </a:lnTo>
                  <a:lnTo>
                    <a:pt x="1232" y="577"/>
                  </a:lnTo>
                  <a:lnTo>
                    <a:pt x="1228" y="583"/>
                  </a:lnTo>
                  <a:lnTo>
                    <a:pt x="1224" y="588"/>
                  </a:lnTo>
                  <a:lnTo>
                    <a:pt x="1219" y="594"/>
                  </a:lnTo>
                  <a:lnTo>
                    <a:pt x="1215" y="599"/>
                  </a:lnTo>
                  <a:lnTo>
                    <a:pt x="1209" y="603"/>
                  </a:lnTo>
                  <a:lnTo>
                    <a:pt x="1204" y="608"/>
                  </a:lnTo>
                  <a:lnTo>
                    <a:pt x="1197" y="611"/>
                  </a:lnTo>
                  <a:lnTo>
                    <a:pt x="1190" y="613"/>
                  </a:lnTo>
                  <a:lnTo>
                    <a:pt x="1182" y="616"/>
                  </a:lnTo>
                  <a:lnTo>
                    <a:pt x="1176" y="618"/>
                  </a:lnTo>
                  <a:lnTo>
                    <a:pt x="1168" y="619"/>
                  </a:lnTo>
                  <a:lnTo>
                    <a:pt x="1160" y="619"/>
                  </a:lnTo>
                  <a:lnTo>
                    <a:pt x="79" y="619"/>
                  </a:lnTo>
                  <a:lnTo>
                    <a:pt x="71" y="619"/>
                  </a:lnTo>
                  <a:lnTo>
                    <a:pt x="63" y="618"/>
                  </a:lnTo>
                  <a:lnTo>
                    <a:pt x="55" y="616"/>
                  </a:lnTo>
                  <a:lnTo>
                    <a:pt x="48" y="613"/>
                  </a:lnTo>
                  <a:lnTo>
                    <a:pt x="42" y="611"/>
                  </a:lnTo>
                  <a:lnTo>
                    <a:pt x="35" y="608"/>
                  </a:lnTo>
                  <a:lnTo>
                    <a:pt x="29" y="603"/>
                  </a:lnTo>
                  <a:lnTo>
                    <a:pt x="24" y="599"/>
                  </a:lnTo>
                  <a:lnTo>
                    <a:pt x="18" y="594"/>
                  </a:lnTo>
                  <a:lnTo>
                    <a:pt x="14" y="588"/>
                  </a:lnTo>
                  <a:lnTo>
                    <a:pt x="10" y="583"/>
                  </a:lnTo>
                  <a:lnTo>
                    <a:pt x="7" y="577"/>
                  </a:lnTo>
                  <a:lnTo>
                    <a:pt x="5" y="572"/>
                  </a:lnTo>
                  <a:lnTo>
                    <a:pt x="2" y="565"/>
                  </a:lnTo>
                  <a:lnTo>
                    <a:pt x="1" y="558"/>
                  </a:lnTo>
                  <a:lnTo>
                    <a:pt x="0" y="551"/>
                  </a:lnTo>
                  <a:lnTo>
                    <a:pt x="0" y="69"/>
                  </a:lnTo>
                  <a:lnTo>
                    <a:pt x="1" y="61"/>
                  </a:lnTo>
                  <a:lnTo>
                    <a:pt x="2" y="54"/>
                  </a:lnTo>
                  <a:lnTo>
                    <a:pt x="5" y="49"/>
                  </a:lnTo>
                  <a:lnTo>
                    <a:pt x="7" y="42"/>
                  </a:lnTo>
                  <a:lnTo>
                    <a:pt x="10" y="36"/>
                  </a:lnTo>
                  <a:lnTo>
                    <a:pt x="14" y="31"/>
                  </a:lnTo>
                  <a:lnTo>
                    <a:pt x="18" y="25"/>
                  </a:lnTo>
                  <a:lnTo>
                    <a:pt x="24" y="20"/>
                  </a:lnTo>
                  <a:lnTo>
                    <a:pt x="29" y="16"/>
                  </a:lnTo>
                  <a:lnTo>
                    <a:pt x="35" y="12"/>
                  </a:lnTo>
                  <a:lnTo>
                    <a:pt x="42" y="8"/>
                  </a:lnTo>
                  <a:lnTo>
                    <a:pt x="48" y="6"/>
                  </a:lnTo>
                  <a:lnTo>
                    <a:pt x="55" y="4"/>
                  </a:lnTo>
                  <a:lnTo>
                    <a:pt x="63" y="1"/>
                  </a:lnTo>
                  <a:lnTo>
                    <a:pt x="71" y="0"/>
                  </a:lnTo>
                  <a:lnTo>
                    <a:pt x="79" y="0"/>
                  </a:lnTo>
                  <a:close/>
                </a:path>
              </a:pathLst>
            </a:custGeom>
            <a:solidFill>
              <a:srgbClr val="C2C1C1"/>
            </a:solidFill>
            <a:ln w="9525">
              <a:noFill/>
              <a:round/>
              <a:headEnd/>
              <a:tailEnd/>
            </a:ln>
          </p:spPr>
          <p:txBody>
            <a:bodyPr/>
            <a:lstStyle/>
            <a:p>
              <a:endParaRPr lang="fr-FR" sz="1200"/>
            </a:p>
          </p:txBody>
        </p:sp>
        <p:sp>
          <p:nvSpPr>
            <p:cNvPr id="424" name="Freeform 24"/>
            <p:cNvSpPr>
              <a:spLocks/>
            </p:cNvSpPr>
            <p:nvPr/>
          </p:nvSpPr>
          <p:spPr bwMode="auto">
            <a:xfrm>
              <a:off x="1513962" y="5484959"/>
              <a:ext cx="752152" cy="376954"/>
            </a:xfrm>
            <a:custGeom>
              <a:avLst/>
              <a:gdLst>
                <a:gd name="T0" fmla="*/ 18 w 1237"/>
                <a:gd name="T1" fmla="*/ 0 h 619"/>
                <a:gd name="T2" fmla="*/ 18 w 1237"/>
                <a:gd name="T3" fmla="*/ 0 h 619"/>
                <a:gd name="T4" fmla="*/ 18 w 1237"/>
                <a:gd name="T5" fmla="*/ 0 h 619"/>
                <a:gd name="T6" fmla="*/ 18 w 1237"/>
                <a:gd name="T7" fmla="*/ 0 h 619"/>
                <a:gd name="T8" fmla="*/ 18 w 1237"/>
                <a:gd name="T9" fmla="*/ 0 h 619"/>
                <a:gd name="T10" fmla="*/ 19 w 1237"/>
                <a:gd name="T11" fmla="*/ 0 h 619"/>
                <a:gd name="T12" fmla="*/ 19 w 1237"/>
                <a:gd name="T13" fmla="*/ 1 h 619"/>
                <a:gd name="T14" fmla="*/ 19 w 1237"/>
                <a:gd name="T15" fmla="*/ 1 h 619"/>
                <a:gd name="T16" fmla="*/ 19 w 1237"/>
                <a:gd name="T17" fmla="*/ 1 h 619"/>
                <a:gd name="T18" fmla="*/ 19 w 1237"/>
                <a:gd name="T19" fmla="*/ 8 h 619"/>
                <a:gd name="T20" fmla="*/ 19 w 1237"/>
                <a:gd name="T21" fmla="*/ 9 h 619"/>
                <a:gd name="T22" fmla="*/ 19 w 1237"/>
                <a:gd name="T23" fmla="*/ 9 h 619"/>
                <a:gd name="T24" fmla="*/ 18 w 1237"/>
                <a:gd name="T25" fmla="*/ 9 h 619"/>
                <a:gd name="T26" fmla="*/ 18 w 1237"/>
                <a:gd name="T27" fmla="*/ 9 h 619"/>
                <a:gd name="T28" fmla="*/ 18 w 1237"/>
                <a:gd name="T29" fmla="*/ 9 h 619"/>
                <a:gd name="T30" fmla="*/ 18 w 1237"/>
                <a:gd name="T31" fmla="*/ 9 h 619"/>
                <a:gd name="T32" fmla="*/ 18 w 1237"/>
                <a:gd name="T33" fmla="*/ 9 h 619"/>
                <a:gd name="T34" fmla="*/ 1 w 1237"/>
                <a:gd name="T35" fmla="*/ 9 h 619"/>
                <a:gd name="T36" fmla="*/ 1 w 1237"/>
                <a:gd name="T37" fmla="*/ 9 h 619"/>
                <a:gd name="T38" fmla="*/ 1 w 1237"/>
                <a:gd name="T39" fmla="*/ 9 h 619"/>
                <a:gd name="T40" fmla="*/ 0 w 1237"/>
                <a:gd name="T41" fmla="*/ 9 h 619"/>
                <a:gd name="T42" fmla="*/ 0 w 1237"/>
                <a:gd name="T43" fmla="*/ 9 h 619"/>
                <a:gd name="T44" fmla="*/ 0 w 1237"/>
                <a:gd name="T45" fmla="*/ 9 h 619"/>
                <a:gd name="T46" fmla="*/ 0 w 1237"/>
                <a:gd name="T47" fmla="*/ 9 h 619"/>
                <a:gd name="T48" fmla="*/ 0 w 1237"/>
                <a:gd name="T49" fmla="*/ 8 h 619"/>
                <a:gd name="T50" fmla="*/ 0 w 1237"/>
                <a:gd name="T51" fmla="*/ 8 h 619"/>
                <a:gd name="T52" fmla="*/ 0 w 1237"/>
                <a:gd name="T53" fmla="*/ 1 h 619"/>
                <a:gd name="T54" fmla="*/ 0 w 1237"/>
                <a:gd name="T55" fmla="*/ 1 h 619"/>
                <a:gd name="T56" fmla="*/ 0 w 1237"/>
                <a:gd name="T57" fmla="*/ 1 h 619"/>
                <a:gd name="T58" fmla="*/ 0 w 1237"/>
                <a:gd name="T59" fmla="*/ 0 h 619"/>
                <a:gd name="T60" fmla="*/ 0 w 1237"/>
                <a:gd name="T61" fmla="*/ 0 h 619"/>
                <a:gd name="T62" fmla="*/ 1 w 1237"/>
                <a:gd name="T63" fmla="*/ 0 h 619"/>
                <a:gd name="T64" fmla="*/ 1 w 1237"/>
                <a:gd name="T65" fmla="*/ 0 h 619"/>
                <a:gd name="T66" fmla="*/ 1 w 1237"/>
                <a:gd name="T67" fmla="*/ 0 h 6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37"/>
                <a:gd name="T103" fmla="*/ 0 h 619"/>
                <a:gd name="T104" fmla="*/ 1237 w 1237"/>
                <a:gd name="T105" fmla="*/ 619 h 61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37" h="619">
                  <a:moveTo>
                    <a:pt x="79" y="0"/>
                  </a:moveTo>
                  <a:lnTo>
                    <a:pt x="1160" y="0"/>
                  </a:lnTo>
                  <a:lnTo>
                    <a:pt x="1168" y="0"/>
                  </a:lnTo>
                  <a:lnTo>
                    <a:pt x="1176" y="1"/>
                  </a:lnTo>
                  <a:lnTo>
                    <a:pt x="1182" y="4"/>
                  </a:lnTo>
                  <a:lnTo>
                    <a:pt x="1190" y="6"/>
                  </a:lnTo>
                  <a:lnTo>
                    <a:pt x="1197" y="8"/>
                  </a:lnTo>
                  <a:lnTo>
                    <a:pt x="1204" y="12"/>
                  </a:lnTo>
                  <a:lnTo>
                    <a:pt x="1209" y="16"/>
                  </a:lnTo>
                  <a:lnTo>
                    <a:pt x="1215" y="20"/>
                  </a:lnTo>
                  <a:lnTo>
                    <a:pt x="1219" y="25"/>
                  </a:lnTo>
                  <a:lnTo>
                    <a:pt x="1224" y="31"/>
                  </a:lnTo>
                  <a:lnTo>
                    <a:pt x="1228" y="36"/>
                  </a:lnTo>
                  <a:lnTo>
                    <a:pt x="1232" y="42"/>
                  </a:lnTo>
                  <a:lnTo>
                    <a:pt x="1234" y="49"/>
                  </a:lnTo>
                  <a:lnTo>
                    <a:pt x="1236" y="54"/>
                  </a:lnTo>
                  <a:lnTo>
                    <a:pt x="1237" y="61"/>
                  </a:lnTo>
                  <a:lnTo>
                    <a:pt x="1237" y="69"/>
                  </a:lnTo>
                  <a:lnTo>
                    <a:pt x="1237" y="551"/>
                  </a:lnTo>
                  <a:lnTo>
                    <a:pt x="1237" y="558"/>
                  </a:lnTo>
                  <a:lnTo>
                    <a:pt x="1236" y="565"/>
                  </a:lnTo>
                  <a:lnTo>
                    <a:pt x="1234" y="572"/>
                  </a:lnTo>
                  <a:lnTo>
                    <a:pt x="1232" y="577"/>
                  </a:lnTo>
                  <a:lnTo>
                    <a:pt x="1228" y="583"/>
                  </a:lnTo>
                  <a:lnTo>
                    <a:pt x="1224" y="588"/>
                  </a:lnTo>
                  <a:lnTo>
                    <a:pt x="1219" y="594"/>
                  </a:lnTo>
                  <a:lnTo>
                    <a:pt x="1215" y="599"/>
                  </a:lnTo>
                  <a:lnTo>
                    <a:pt x="1209" y="603"/>
                  </a:lnTo>
                  <a:lnTo>
                    <a:pt x="1204" y="608"/>
                  </a:lnTo>
                  <a:lnTo>
                    <a:pt x="1197" y="611"/>
                  </a:lnTo>
                  <a:lnTo>
                    <a:pt x="1190" y="613"/>
                  </a:lnTo>
                  <a:lnTo>
                    <a:pt x="1182" y="616"/>
                  </a:lnTo>
                  <a:lnTo>
                    <a:pt x="1176" y="618"/>
                  </a:lnTo>
                  <a:lnTo>
                    <a:pt x="1168" y="619"/>
                  </a:lnTo>
                  <a:lnTo>
                    <a:pt x="1160" y="619"/>
                  </a:lnTo>
                  <a:lnTo>
                    <a:pt x="79" y="619"/>
                  </a:lnTo>
                  <a:lnTo>
                    <a:pt x="71" y="619"/>
                  </a:lnTo>
                  <a:lnTo>
                    <a:pt x="63" y="618"/>
                  </a:lnTo>
                  <a:lnTo>
                    <a:pt x="55" y="616"/>
                  </a:lnTo>
                  <a:lnTo>
                    <a:pt x="48" y="613"/>
                  </a:lnTo>
                  <a:lnTo>
                    <a:pt x="42" y="611"/>
                  </a:lnTo>
                  <a:lnTo>
                    <a:pt x="35" y="608"/>
                  </a:lnTo>
                  <a:lnTo>
                    <a:pt x="29" y="603"/>
                  </a:lnTo>
                  <a:lnTo>
                    <a:pt x="24" y="599"/>
                  </a:lnTo>
                  <a:lnTo>
                    <a:pt x="18" y="594"/>
                  </a:lnTo>
                  <a:lnTo>
                    <a:pt x="14" y="588"/>
                  </a:lnTo>
                  <a:lnTo>
                    <a:pt x="10" y="583"/>
                  </a:lnTo>
                  <a:lnTo>
                    <a:pt x="7" y="577"/>
                  </a:lnTo>
                  <a:lnTo>
                    <a:pt x="5" y="572"/>
                  </a:lnTo>
                  <a:lnTo>
                    <a:pt x="2" y="565"/>
                  </a:lnTo>
                  <a:lnTo>
                    <a:pt x="1" y="558"/>
                  </a:lnTo>
                  <a:lnTo>
                    <a:pt x="0" y="551"/>
                  </a:lnTo>
                  <a:lnTo>
                    <a:pt x="0" y="69"/>
                  </a:lnTo>
                  <a:lnTo>
                    <a:pt x="1" y="61"/>
                  </a:lnTo>
                  <a:lnTo>
                    <a:pt x="2" y="54"/>
                  </a:lnTo>
                  <a:lnTo>
                    <a:pt x="5" y="49"/>
                  </a:lnTo>
                  <a:lnTo>
                    <a:pt x="7" y="42"/>
                  </a:lnTo>
                  <a:lnTo>
                    <a:pt x="10" y="36"/>
                  </a:lnTo>
                  <a:lnTo>
                    <a:pt x="14" y="31"/>
                  </a:lnTo>
                  <a:lnTo>
                    <a:pt x="18" y="25"/>
                  </a:lnTo>
                  <a:lnTo>
                    <a:pt x="24" y="20"/>
                  </a:lnTo>
                  <a:lnTo>
                    <a:pt x="29" y="16"/>
                  </a:lnTo>
                  <a:lnTo>
                    <a:pt x="35" y="12"/>
                  </a:lnTo>
                  <a:lnTo>
                    <a:pt x="42" y="8"/>
                  </a:lnTo>
                  <a:lnTo>
                    <a:pt x="48" y="6"/>
                  </a:lnTo>
                  <a:lnTo>
                    <a:pt x="55" y="4"/>
                  </a:lnTo>
                  <a:lnTo>
                    <a:pt x="63" y="1"/>
                  </a:lnTo>
                  <a:lnTo>
                    <a:pt x="71" y="0"/>
                  </a:lnTo>
                  <a:lnTo>
                    <a:pt x="79" y="0"/>
                  </a:lnTo>
                </a:path>
              </a:pathLst>
            </a:custGeom>
            <a:noFill/>
            <a:ln w="3175">
              <a:solidFill>
                <a:srgbClr val="1F1A17"/>
              </a:solidFill>
              <a:round/>
              <a:headEnd/>
              <a:tailEnd/>
            </a:ln>
          </p:spPr>
          <p:txBody>
            <a:bodyPr/>
            <a:lstStyle/>
            <a:p>
              <a:endParaRPr lang="fr-FR" sz="1200"/>
            </a:p>
          </p:txBody>
        </p:sp>
        <p:sp>
          <p:nvSpPr>
            <p:cNvPr id="425" name="Freeform 25"/>
            <p:cNvSpPr>
              <a:spLocks/>
            </p:cNvSpPr>
            <p:nvPr/>
          </p:nvSpPr>
          <p:spPr bwMode="auto">
            <a:xfrm>
              <a:off x="1607764" y="5391154"/>
              <a:ext cx="191078" cy="93804"/>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2"/>
                  </a:lnTo>
                  <a:lnTo>
                    <a:pt x="305" y="5"/>
                  </a:lnTo>
                  <a:lnTo>
                    <a:pt x="308" y="9"/>
                  </a:lnTo>
                  <a:lnTo>
                    <a:pt x="310" y="15"/>
                  </a:lnTo>
                  <a:lnTo>
                    <a:pt x="310" y="141"/>
                  </a:lnTo>
                  <a:lnTo>
                    <a:pt x="308" y="146"/>
                  </a:lnTo>
                  <a:lnTo>
                    <a:pt x="305" y="151"/>
                  </a:lnTo>
                  <a:lnTo>
                    <a:pt x="303" y="153"/>
                  </a:lnTo>
                  <a:lnTo>
                    <a:pt x="301" y="154"/>
                  </a:lnTo>
                  <a:lnTo>
                    <a:pt x="298" y="155"/>
                  </a:lnTo>
                  <a:lnTo>
                    <a:pt x="295" y="155"/>
                  </a:lnTo>
                  <a:lnTo>
                    <a:pt x="15" y="155"/>
                  </a:lnTo>
                  <a:lnTo>
                    <a:pt x="12" y="155"/>
                  </a:lnTo>
                  <a:lnTo>
                    <a:pt x="9" y="154"/>
                  </a:lnTo>
                  <a:lnTo>
                    <a:pt x="7" y="153"/>
                  </a:lnTo>
                  <a:lnTo>
                    <a:pt x="4" y="151"/>
                  </a:lnTo>
                  <a:lnTo>
                    <a:pt x="3" y="149"/>
                  </a:lnTo>
                  <a:lnTo>
                    <a:pt x="1" y="146"/>
                  </a:lnTo>
                  <a:lnTo>
                    <a:pt x="1" y="143"/>
                  </a:lnTo>
                  <a:lnTo>
                    <a:pt x="0" y="141"/>
                  </a:lnTo>
                  <a:lnTo>
                    <a:pt x="0" y="15"/>
                  </a:lnTo>
                  <a:lnTo>
                    <a:pt x="1" y="13"/>
                  </a:lnTo>
                  <a:lnTo>
                    <a:pt x="1" y="9"/>
                  </a:lnTo>
                  <a:lnTo>
                    <a:pt x="3" y="7"/>
                  </a:lnTo>
                  <a:lnTo>
                    <a:pt x="4" y="5"/>
                  </a:lnTo>
                  <a:lnTo>
                    <a:pt x="9" y="2"/>
                  </a:lnTo>
                  <a:lnTo>
                    <a:pt x="15" y="0"/>
                  </a:lnTo>
                  <a:close/>
                </a:path>
              </a:pathLst>
            </a:custGeom>
            <a:solidFill>
              <a:srgbClr val="605D5C"/>
            </a:solidFill>
            <a:ln w="9525">
              <a:noFill/>
              <a:round/>
              <a:headEnd/>
              <a:tailEnd/>
            </a:ln>
          </p:spPr>
          <p:txBody>
            <a:bodyPr/>
            <a:lstStyle/>
            <a:p>
              <a:endParaRPr lang="fr-FR" sz="1200"/>
            </a:p>
          </p:txBody>
        </p:sp>
        <p:sp>
          <p:nvSpPr>
            <p:cNvPr id="426" name="Freeform 26"/>
            <p:cNvSpPr>
              <a:spLocks/>
            </p:cNvSpPr>
            <p:nvPr/>
          </p:nvSpPr>
          <p:spPr bwMode="auto">
            <a:xfrm>
              <a:off x="1607764" y="5391154"/>
              <a:ext cx="191078" cy="93804"/>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2"/>
                  </a:lnTo>
                  <a:lnTo>
                    <a:pt x="305" y="5"/>
                  </a:lnTo>
                  <a:lnTo>
                    <a:pt x="308" y="9"/>
                  </a:lnTo>
                  <a:lnTo>
                    <a:pt x="310" y="15"/>
                  </a:lnTo>
                  <a:lnTo>
                    <a:pt x="310" y="141"/>
                  </a:lnTo>
                  <a:lnTo>
                    <a:pt x="308" y="146"/>
                  </a:lnTo>
                  <a:lnTo>
                    <a:pt x="305" y="151"/>
                  </a:lnTo>
                  <a:lnTo>
                    <a:pt x="303" y="153"/>
                  </a:lnTo>
                  <a:lnTo>
                    <a:pt x="301" y="154"/>
                  </a:lnTo>
                  <a:lnTo>
                    <a:pt x="298" y="155"/>
                  </a:lnTo>
                  <a:lnTo>
                    <a:pt x="295" y="155"/>
                  </a:lnTo>
                  <a:lnTo>
                    <a:pt x="15" y="155"/>
                  </a:lnTo>
                  <a:lnTo>
                    <a:pt x="12" y="155"/>
                  </a:lnTo>
                  <a:lnTo>
                    <a:pt x="9" y="154"/>
                  </a:lnTo>
                  <a:lnTo>
                    <a:pt x="7" y="153"/>
                  </a:lnTo>
                  <a:lnTo>
                    <a:pt x="4" y="151"/>
                  </a:lnTo>
                  <a:lnTo>
                    <a:pt x="3" y="149"/>
                  </a:lnTo>
                  <a:lnTo>
                    <a:pt x="1" y="146"/>
                  </a:lnTo>
                  <a:lnTo>
                    <a:pt x="1" y="143"/>
                  </a:lnTo>
                  <a:lnTo>
                    <a:pt x="0" y="141"/>
                  </a:lnTo>
                  <a:lnTo>
                    <a:pt x="0" y="15"/>
                  </a:lnTo>
                  <a:lnTo>
                    <a:pt x="1" y="13"/>
                  </a:lnTo>
                  <a:lnTo>
                    <a:pt x="1" y="9"/>
                  </a:lnTo>
                  <a:lnTo>
                    <a:pt x="3" y="7"/>
                  </a:lnTo>
                  <a:lnTo>
                    <a:pt x="4" y="5"/>
                  </a:lnTo>
                  <a:lnTo>
                    <a:pt x="9" y="2"/>
                  </a:lnTo>
                  <a:lnTo>
                    <a:pt x="15" y="0"/>
                  </a:lnTo>
                </a:path>
              </a:pathLst>
            </a:custGeom>
            <a:noFill/>
            <a:ln w="3175">
              <a:solidFill>
                <a:srgbClr val="1F1A17"/>
              </a:solidFill>
              <a:round/>
              <a:headEnd/>
              <a:tailEnd/>
            </a:ln>
          </p:spPr>
          <p:txBody>
            <a:bodyPr/>
            <a:lstStyle/>
            <a:p>
              <a:endParaRPr lang="fr-FR" sz="1200"/>
            </a:p>
          </p:txBody>
        </p:sp>
        <p:sp>
          <p:nvSpPr>
            <p:cNvPr id="427" name="Freeform 27"/>
            <p:cNvSpPr>
              <a:spLocks/>
            </p:cNvSpPr>
            <p:nvPr/>
          </p:nvSpPr>
          <p:spPr bwMode="auto">
            <a:xfrm>
              <a:off x="1984708" y="5391154"/>
              <a:ext cx="189341" cy="93804"/>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2"/>
                  </a:lnTo>
                  <a:lnTo>
                    <a:pt x="304" y="5"/>
                  </a:lnTo>
                  <a:lnTo>
                    <a:pt x="307" y="9"/>
                  </a:lnTo>
                  <a:lnTo>
                    <a:pt x="309" y="15"/>
                  </a:lnTo>
                  <a:lnTo>
                    <a:pt x="309" y="141"/>
                  </a:lnTo>
                  <a:lnTo>
                    <a:pt x="307" y="146"/>
                  </a:lnTo>
                  <a:lnTo>
                    <a:pt x="304" y="151"/>
                  </a:lnTo>
                  <a:lnTo>
                    <a:pt x="303" y="153"/>
                  </a:lnTo>
                  <a:lnTo>
                    <a:pt x="300" y="154"/>
                  </a:lnTo>
                  <a:lnTo>
                    <a:pt x="297" y="155"/>
                  </a:lnTo>
                  <a:lnTo>
                    <a:pt x="294" y="155"/>
                  </a:lnTo>
                  <a:lnTo>
                    <a:pt x="15" y="155"/>
                  </a:lnTo>
                  <a:lnTo>
                    <a:pt x="11" y="155"/>
                  </a:lnTo>
                  <a:lnTo>
                    <a:pt x="9" y="154"/>
                  </a:lnTo>
                  <a:lnTo>
                    <a:pt x="6" y="153"/>
                  </a:lnTo>
                  <a:lnTo>
                    <a:pt x="5" y="151"/>
                  </a:lnTo>
                  <a:lnTo>
                    <a:pt x="2" y="149"/>
                  </a:lnTo>
                  <a:lnTo>
                    <a:pt x="1" y="146"/>
                  </a:lnTo>
                  <a:lnTo>
                    <a:pt x="0" y="143"/>
                  </a:lnTo>
                  <a:lnTo>
                    <a:pt x="0" y="141"/>
                  </a:lnTo>
                  <a:lnTo>
                    <a:pt x="0" y="15"/>
                  </a:lnTo>
                  <a:lnTo>
                    <a:pt x="0" y="13"/>
                  </a:lnTo>
                  <a:lnTo>
                    <a:pt x="1" y="9"/>
                  </a:lnTo>
                  <a:lnTo>
                    <a:pt x="2" y="7"/>
                  </a:lnTo>
                  <a:lnTo>
                    <a:pt x="5" y="5"/>
                  </a:lnTo>
                  <a:lnTo>
                    <a:pt x="9" y="2"/>
                  </a:lnTo>
                  <a:lnTo>
                    <a:pt x="15" y="0"/>
                  </a:lnTo>
                  <a:close/>
                </a:path>
              </a:pathLst>
            </a:custGeom>
            <a:solidFill>
              <a:srgbClr val="605D5C"/>
            </a:solidFill>
            <a:ln w="9525">
              <a:noFill/>
              <a:round/>
              <a:headEnd/>
              <a:tailEnd/>
            </a:ln>
          </p:spPr>
          <p:txBody>
            <a:bodyPr/>
            <a:lstStyle/>
            <a:p>
              <a:endParaRPr lang="fr-FR" sz="1200"/>
            </a:p>
          </p:txBody>
        </p:sp>
        <p:sp>
          <p:nvSpPr>
            <p:cNvPr id="428" name="Freeform 28"/>
            <p:cNvSpPr>
              <a:spLocks/>
            </p:cNvSpPr>
            <p:nvPr/>
          </p:nvSpPr>
          <p:spPr bwMode="auto">
            <a:xfrm>
              <a:off x="1984708" y="5391154"/>
              <a:ext cx="189341" cy="93804"/>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2"/>
                  </a:lnTo>
                  <a:lnTo>
                    <a:pt x="304" y="5"/>
                  </a:lnTo>
                  <a:lnTo>
                    <a:pt x="307" y="9"/>
                  </a:lnTo>
                  <a:lnTo>
                    <a:pt x="309" y="15"/>
                  </a:lnTo>
                  <a:lnTo>
                    <a:pt x="309" y="141"/>
                  </a:lnTo>
                  <a:lnTo>
                    <a:pt x="307" y="146"/>
                  </a:lnTo>
                  <a:lnTo>
                    <a:pt x="304" y="151"/>
                  </a:lnTo>
                  <a:lnTo>
                    <a:pt x="303" y="153"/>
                  </a:lnTo>
                  <a:lnTo>
                    <a:pt x="300" y="154"/>
                  </a:lnTo>
                  <a:lnTo>
                    <a:pt x="297" y="155"/>
                  </a:lnTo>
                  <a:lnTo>
                    <a:pt x="294" y="155"/>
                  </a:lnTo>
                  <a:lnTo>
                    <a:pt x="15" y="155"/>
                  </a:lnTo>
                  <a:lnTo>
                    <a:pt x="11" y="155"/>
                  </a:lnTo>
                  <a:lnTo>
                    <a:pt x="9" y="154"/>
                  </a:lnTo>
                  <a:lnTo>
                    <a:pt x="6" y="153"/>
                  </a:lnTo>
                  <a:lnTo>
                    <a:pt x="5" y="151"/>
                  </a:lnTo>
                  <a:lnTo>
                    <a:pt x="2" y="149"/>
                  </a:lnTo>
                  <a:lnTo>
                    <a:pt x="1" y="146"/>
                  </a:lnTo>
                  <a:lnTo>
                    <a:pt x="0" y="143"/>
                  </a:lnTo>
                  <a:lnTo>
                    <a:pt x="0" y="141"/>
                  </a:lnTo>
                  <a:lnTo>
                    <a:pt x="0" y="15"/>
                  </a:lnTo>
                  <a:lnTo>
                    <a:pt x="0" y="13"/>
                  </a:lnTo>
                  <a:lnTo>
                    <a:pt x="1" y="9"/>
                  </a:lnTo>
                  <a:lnTo>
                    <a:pt x="2" y="7"/>
                  </a:lnTo>
                  <a:lnTo>
                    <a:pt x="5" y="5"/>
                  </a:lnTo>
                  <a:lnTo>
                    <a:pt x="9" y="2"/>
                  </a:lnTo>
                  <a:lnTo>
                    <a:pt x="15" y="0"/>
                  </a:lnTo>
                </a:path>
              </a:pathLst>
            </a:custGeom>
            <a:noFill/>
            <a:ln w="3175">
              <a:solidFill>
                <a:srgbClr val="1F1A17"/>
              </a:solidFill>
              <a:round/>
              <a:headEnd/>
              <a:tailEnd/>
            </a:ln>
          </p:spPr>
          <p:txBody>
            <a:bodyPr/>
            <a:lstStyle/>
            <a:p>
              <a:endParaRPr lang="fr-FR" sz="1200"/>
            </a:p>
          </p:txBody>
        </p:sp>
        <p:sp>
          <p:nvSpPr>
            <p:cNvPr id="429" name="Freeform 29"/>
            <p:cNvSpPr>
              <a:spLocks/>
            </p:cNvSpPr>
            <p:nvPr/>
          </p:nvSpPr>
          <p:spPr bwMode="auto">
            <a:xfrm>
              <a:off x="1607764" y="5861913"/>
              <a:ext cx="191078" cy="92067"/>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1"/>
                  </a:lnTo>
                  <a:lnTo>
                    <a:pt x="305" y="4"/>
                  </a:lnTo>
                  <a:lnTo>
                    <a:pt x="308" y="9"/>
                  </a:lnTo>
                  <a:lnTo>
                    <a:pt x="310" y="14"/>
                  </a:lnTo>
                  <a:lnTo>
                    <a:pt x="310" y="140"/>
                  </a:lnTo>
                  <a:lnTo>
                    <a:pt x="308" y="146"/>
                  </a:lnTo>
                  <a:lnTo>
                    <a:pt x="305" y="150"/>
                  </a:lnTo>
                  <a:lnTo>
                    <a:pt x="303" y="152"/>
                  </a:lnTo>
                  <a:lnTo>
                    <a:pt x="301" y="153"/>
                  </a:lnTo>
                  <a:lnTo>
                    <a:pt x="298" y="155"/>
                  </a:lnTo>
                  <a:lnTo>
                    <a:pt x="295" y="155"/>
                  </a:lnTo>
                  <a:lnTo>
                    <a:pt x="15" y="155"/>
                  </a:lnTo>
                  <a:lnTo>
                    <a:pt x="12" y="155"/>
                  </a:lnTo>
                  <a:lnTo>
                    <a:pt x="9" y="153"/>
                  </a:lnTo>
                  <a:lnTo>
                    <a:pt x="7" y="152"/>
                  </a:lnTo>
                  <a:lnTo>
                    <a:pt x="4" y="150"/>
                  </a:lnTo>
                  <a:lnTo>
                    <a:pt x="3" y="148"/>
                  </a:lnTo>
                  <a:lnTo>
                    <a:pt x="1" y="146"/>
                  </a:lnTo>
                  <a:lnTo>
                    <a:pt x="1" y="143"/>
                  </a:lnTo>
                  <a:lnTo>
                    <a:pt x="0" y="140"/>
                  </a:lnTo>
                  <a:lnTo>
                    <a:pt x="0" y="14"/>
                  </a:lnTo>
                  <a:lnTo>
                    <a:pt x="1" y="12"/>
                  </a:lnTo>
                  <a:lnTo>
                    <a:pt x="1" y="9"/>
                  </a:lnTo>
                  <a:lnTo>
                    <a:pt x="3" y="6"/>
                  </a:lnTo>
                  <a:lnTo>
                    <a:pt x="4" y="4"/>
                  </a:lnTo>
                  <a:lnTo>
                    <a:pt x="9" y="1"/>
                  </a:lnTo>
                  <a:lnTo>
                    <a:pt x="15" y="0"/>
                  </a:lnTo>
                  <a:close/>
                </a:path>
              </a:pathLst>
            </a:custGeom>
            <a:solidFill>
              <a:srgbClr val="605D5C"/>
            </a:solidFill>
            <a:ln w="9525">
              <a:noFill/>
              <a:round/>
              <a:headEnd/>
              <a:tailEnd/>
            </a:ln>
          </p:spPr>
          <p:txBody>
            <a:bodyPr/>
            <a:lstStyle/>
            <a:p>
              <a:endParaRPr lang="fr-FR" sz="1200"/>
            </a:p>
          </p:txBody>
        </p:sp>
        <p:sp>
          <p:nvSpPr>
            <p:cNvPr id="430" name="Freeform 30"/>
            <p:cNvSpPr>
              <a:spLocks/>
            </p:cNvSpPr>
            <p:nvPr/>
          </p:nvSpPr>
          <p:spPr bwMode="auto">
            <a:xfrm>
              <a:off x="1607764" y="5861913"/>
              <a:ext cx="191078" cy="92067"/>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1"/>
                  </a:lnTo>
                  <a:lnTo>
                    <a:pt x="305" y="4"/>
                  </a:lnTo>
                  <a:lnTo>
                    <a:pt x="308" y="9"/>
                  </a:lnTo>
                  <a:lnTo>
                    <a:pt x="310" y="14"/>
                  </a:lnTo>
                  <a:lnTo>
                    <a:pt x="310" y="140"/>
                  </a:lnTo>
                  <a:lnTo>
                    <a:pt x="308" y="146"/>
                  </a:lnTo>
                  <a:lnTo>
                    <a:pt x="305" y="150"/>
                  </a:lnTo>
                  <a:lnTo>
                    <a:pt x="303" y="152"/>
                  </a:lnTo>
                  <a:lnTo>
                    <a:pt x="301" y="153"/>
                  </a:lnTo>
                  <a:lnTo>
                    <a:pt x="298" y="155"/>
                  </a:lnTo>
                  <a:lnTo>
                    <a:pt x="295" y="155"/>
                  </a:lnTo>
                  <a:lnTo>
                    <a:pt x="15" y="155"/>
                  </a:lnTo>
                  <a:lnTo>
                    <a:pt x="12" y="155"/>
                  </a:lnTo>
                  <a:lnTo>
                    <a:pt x="9" y="153"/>
                  </a:lnTo>
                  <a:lnTo>
                    <a:pt x="7" y="152"/>
                  </a:lnTo>
                  <a:lnTo>
                    <a:pt x="4" y="150"/>
                  </a:lnTo>
                  <a:lnTo>
                    <a:pt x="3" y="148"/>
                  </a:lnTo>
                  <a:lnTo>
                    <a:pt x="1" y="146"/>
                  </a:lnTo>
                  <a:lnTo>
                    <a:pt x="1" y="143"/>
                  </a:lnTo>
                  <a:lnTo>
                    <a:pt x="0" y="140"/>
                  </a:lnTo>
                  <a:lnTo>
                    <a:pt x="0" y="14"/>
                  </a:lnTo>
                  <a:lnTo>
                    <a:pt x="1" y="12"/>
                  </a:lnTo>
                  <a:lnTo>
                    <a:pt x="1" y="9"/>
                  </a:lnTo>
                  <a:lnTo>
                    <a:pt x="3" y="6"/>
                  </a:lnTo>
                  <a:lnTo>
                    <a:pt x="4" y="4"/>
                  </a:lnTo>
                  <a:lnTo>
                    <a:pt x="9" y="1"/>
                  </a:lnTo>
                  <a:lnTo>
                    <a:pt x="15" y="0"/>
                  </a:lnTo>
                </a:path>
              </a:pathLst>
            </a:custGeom>
            <a:noFill/>
            <a:ln w="3175">
              <a:solidFill>
                <a:srgbClr val="1F1A17"/>
              </a:solidFill>
              <a:round/>
              <a:headEnd/>
              <a:tailEnd/>
            </a:ln>
          </p:spPr>
          <p:txBody>
            <a:bodyPr/>
            <a:lstStyle/>
            <a:p>
              <a:endParaRPr lang="fr-FR" sz="1200"/>
            </a:p>
          </p:txBody>
        </p:sp>
        <p:sp>
          <p:nvSpPr>
            <p:cNvPr id="431" name="Freeform 31"/>
            <p:cNvSpPr>
              <a:spLocks/>
            </p:cNvSpPr>
            <p:nvPr/>
          </p:nvSpPr>
          <p:spPr bwMode="auto">
            <a:xfrm>
              <a:off x="1984708" y="5861913"/>
              <a:ext cx="189341" cy="92067"/>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1"/>
                  </a:lnTo>
                  <a:lnTo>
                    <a:pt x="304" y="4"/>
                  </a:lnTo>
                  <a:lnTo>
                    <a:pt x="307" y="9"/>
                  </a:lnTo>
                  <a:lnTo>
                    <a:pt x="309" y="14"/>
                  </a:lnTo>
                  <a:lnTo>
                    <a:pt x="309" y="140"/>
                  </a:lnTo>
                  <a:lnTo>
                    <a:pt x="307" y="146"/>
                  </a:lnTo>
                  <a:lnTo>
                    <a:pt x="304" y="150"/>
                  </a:lnTo>
                  <a:lnTo>
                    <a:pt x="303" y="152"/>
                  </a:lnTo>
                  <a:lnTo>
                    <a:pt x="300" y="153"/>
                  </a:lnTo>
                  <a:lnTo>
                    <a:pt x="297" y="155"/>
                  </a:lnTo>
                  <a:lnTo>
                    <a:pt x="294" y="155"/>
                  </a:lnTo>
                  <a:lnTo>
                    <a:pt x="15" y="155"/>
                  </a:lnTo>
                  <a:lnTo>
                    <a:pt x="11" y="155"/>
                  </a:lnTo>
                  <a:lnTo>
                    <a:pt x="9" y="153"/>
                  </a:lnTo>
                  <a:lnTo>
                    <a:pt x="6" y="152"/>
                  </a:lnTo>
                  <a:lnTo>
                    <a:pt x="5" y="150"/>
                  </a:lnTo>
                  <a:lnTo>
                    <a:pt x="2" y="148"/>
                  </a:lnTo>
                  <a:lnTo>
                    <a:pt x="1" y="146"/>
                  </a:lnTo>
                  <a:lnTo>
                    <a:pt x="0" y="143"/>
                  </a:lnTo>
                  <a:lnTo>
                    <a:pt x="0" y="140"/>
                  </a:lnTo>
                  <a:lnTo>
                    <a:pt x="0" y="14"/>
                  </a:lnTo>
                  <a:lnTo>
                    <a:pt x="0" y="12"/>
                  </a:lnTo>
                  <a:lnTo>
                    <a:pt x="1" y="9"/>
                  </a:lnTo>
                  <a:lnTo>
                    <a:pt x="2" y="6"/>
                  </a:lnTo>
                  <a:lnTo>
                    <a:pt x="5" y="4"/>
                  </a:lnTo>
                  <a:lnTo>
                    <a:pt x="9" y="1"/>
                  </a:lnTo>
                  <a:lnTo>
                    <a:pt x="15" y="0"/>
                  </a:lnTo>
                  <a:close/>
                </a:path>
              </a:pathLst>
            </a:custGeom>
            <a:solidFill>
              <a:srgbClr val="605D5C"/>
            </a:solidFill>
            <a:ln w="9525">
              <a:noFill/>
              <a:round/>
              <a:headEnd/>
              <a:tailEnd/>
            </a:ln>
          </p:spPr>
          <p:txBody>
            <a:bodyPr/>
            <a:lstStyle/>
            <a:p>
              <a:endParaRPr lang="fr-FR" sz="1200"/>
            </a:p>
          </p:txBody>
        </p:sp>
        <p:sp>
          <p:nvSpPr>
            <p:cNvPr id="432" name="Freeform 32"/>
            <p:cNvSpPr>
              <a:spLocks/>
            </p:cNvSpPr>
            <p:nvPr/>
          </p:nvSpPr>
          <p:spPr bwMode="auto">
            <a:xfrm>
              <a:off x="1984708" y="5861913"/>
              <a:ext cx="189341" cy="92067"/>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1"/>
                  </a:lnTo>
                  <a:lnTo>
                    <a:pt x="304" y="4"/>
                  </a:lnTo>
                  <a:lnTo>
                    <a:pt x="307" y="9"/>
                  </a:lnTo>
                  <a:lnTo>
                    <a:pt x="309" y="14"/>
                  </a:lnTo>
                  <a:lnTo>
                    <a:pt x="309" y="140"/>
                  </a:lnTo>
                  <a:lnTo>
                    <a:pt x="307" y="146"/>
                  </a:lnTo>
                  <a:lnTo>
                    <a:pt x="304" y="150"/>
                  </a:lnTo>
                  <a:lnTo>
                    <a:pt x="303" y="152"/>
                  </a:lnTo>
                  <a:lnTo>
                    <a:pt x="300" y="153"/>
                  </a:lnTo>
                  <a:lnTo>
                    <a:pt x="297" y="155"/>
                  </a:lnTo>
                  <a:lnTo>
                    <a:pt x="294" y="155"/>
                  </a:lnTo>
                  <a:lnTo>
                    <a:pt x="15" y="155"/>
                  </a:lnTo>
                  <a:lnTo>
                    <a:pt x="11" y="155"/>
                  </a:lnTo>
                  <a:lnTo>
                    <a:pt x="9" y="153"/>
                  </a:lnTo>
                  <a:lnTo>
                    <a:pt x="6" y="152"/>
                  </a:lnTo>
                  <a:lnTo>
                    <a:pt x="5" y="150"/>
                  </a:lnTo>
                  <a:lnTo>
                    <a:pt x="2" y="148"/>
                  </a:lnTo>
                  <a:lnTo>
                    <a:pt x="1" y="146"/>
                  </a:lnTo>
                  <a:lnTo>
                    <a:pt x="0" y="143"/>
                  </a:lnTo>
                  <a:lnTo>
                    <a:pt x="0" y="140"/>
                  </a:lnTo>
                  <a:lnTo>
                    <a:pt x="0" y="14"/>
                  </a:lnTo>
                  <a:lnTo>
                    <a:pt x="0" y="12"/>
                  </a:lnTo>
                  <a:lnTo>
                    <a:pt x="1" y="9"/>
                  </a:lnTo>
                  <a:lnTo>
                    <a:pt x="2" y="6"/>
                  </a:lnTo>
                  <a:lnTo>
                    <a:pt x="5" y="4"/>
                  </a:lnTo>
                  <a:lnTo>
                    <a:pt x="9" y="1"/>
                  </a:lnTo>
                  <a:lnTo>
                    <a:pt x="15" y="0"/>
                  </a:lnTo>
                </a:path>
              </a:pathLst>
            </a:custGeom>
            <a:noFill/>
            <a:ln w="3175">
              <a:solidFill>
                <a:srgbClr val="1F1A17"/>
              </a:solidFill>
              <a:round/>
              <a:headEnd/>
              <a:tailEnd/>
            </a:ln>
          </p:spPr>
          <p:txBody>
            <a:bodyPr/>
            <a:lstStyle/>
            <a:p>
              <a:endParaRPr lang="fr-FR" sz="1200"/>
            </a:p>
          </p:txBody>
        </p:sp>
        <p:sp>
          <p:nvSpPr>
            <p:cNvPr id="433" name="Rectangle 33"/>
            <p:cNvSpPr>
              <a:spLocks noChangeArrowheads="1"/>
            </p:cNvSpPr>
            <p:nvPr/>
          </p:nvSpPr>
          <p:spPr bwMode="auto">
            <a:xfrm>
              <a:off x="2266113" y="5544021"/>
              <a:ext cx="189341" cy="66010"/>
            </a:xfrm>
            <a:prstGeom prst="rect">
              <a:avLst/>
            </a:prstGeom>
            <a:solidFill>
              <a:srgbClr val="1F1A17"/>
            </a:solidFill>
            <a:ln w="9525">
              <a:noFill/>
              <a:miter lim="800000"/>
              <a:headEnd/>
              <a:tailEnd/>
            </a:ln>
          </p:spPr>
          <p:txBody>
            <a:bodyPr/>
            <a:lstStyle/>
            <a:p>
              <a:endParaRPr lang="fr-FR" sz="1200"/>
            </a:p>
          </p:txBody>
        </p:sp>
        <p:sp>
          <p:nvSpPr>
            <p:cNvPr id="434" name="Rectangle 34"/>
            <p:cNvSpPr>
              <a:spLocks noChangeArrowheads="1"/>
            </p:cNvSpPr>
            <p:nvPr/>
          </p:nvSpPr>
          <p:spPr bwMode="auto">
            <a:xfrm>
              <a:off x="2266113" y="5733366"/>
              <a:ext cx="189341" cy="66010"/>
            </a:xfrm>
            <a:prstGeom prst="rect">
              <a:avLst/>
            </a:prstGeom>
            <a:solidFill>
              <a:srgbClr val="1F1A17"/>
            </a:solidFill>
            <a:ln w="9525">
              <a:noFill/>
              <a:miter lim="800000"/>
              <a:headEnd/>
              <a:tailEnd/>
            </a:ln>
          </p:spPr>
          <p:txBody>
            <a:bodyPr/>
            <a:lstStyle/>
            <a:p>
              <a:endParaRPr lang="fr-FR" sz="1200"/>
            </a:p>
          </p:txBody>
        </p:sp>
        <p:sp>
          <p:nvSpPr>
            <p:cNvPr id="435" name="Rectangle 35"/>
            <p:cNvSpPr>
              <a:spLocks noChangeArrowheads="1"/>
            </p:cNvSpPr>
            <p:nvPr/>
          </p:nvSpPr>
          <p:spPr bwMode="auto">
            <a:xfrm>
              <a:off x="1614713" y="5511015"/>
              <a:ext cx="158" cy="635329"/>
            </a:xfrm>
            <a:prstGeom prst="rect">
              <a:avLst/>
            </a:prstGeom>
            <a:noFill/>
            <a:ln w="9525">
              <a:noFill/>
              <a:miter lim="800000"/>
              <a:headEnd/>
              <a:tailEnd/>
            </a:ln>
          </p:spPr>
          <p:txBody>
            <a:bodyPr wrap="none" lIns="0" tIns="0" rIns="0" bIns="0">
              <a:spAutoFit/>
            </a:bodyPr>
            <a:lstStyle/>
            <a:p>
              <a:endParaRPr lang="fr-CA" sz="2000" b="1" dirty="0"/>
            </a:p>
          </p:txBody>
        </p:sp>
      </p:grpSp>
      <p:sp>
        <p:nvSpPr>
          <p:cNvPr id="436" name="Oval 435"/>
          <p:cNvSpPr/>
          <p:nvPr/>
        </p:nvSpPr>
        <p:spPr>
          <a:xfrm>
            <a:off x="8167668" y="4708307"/>
            <a:ext cx="221713" cy="221713"/>
          </a:xfrm>
          <a:prstGeom prst="ellipse">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cxnSp>
        <p:nvCxnSpPr>
          <p:cNvPr id="437" name="Straight Arrow Connector 436"/>
          <p:cNvCxnSpPr>
            <a:stCxn id="177" idx="2"/>
          </p:cNvCxnSpPr>
          <p:nvPr/>
        </p:nvCxnSpPr>
        <p:spPr>
          <a:xfrm rot="16200000" flipH="1">
            <a:off x="6598330" y="259671"/>
            <a:ext cx="905525" cy="32447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40" name="TextBox 439"/>
          <p:cNvSpPr txBox="1"/>
          <p:nvPr/>
        </p:nvSpPr>
        <p:spPr>
          <a:xfrm>
            <a:off x="8522564" y="2396972"/>
            <a:ext cx="468398" cy="584775"/>
          </a:xfrm>
          <a:prstGeom prst="rect">
            <a:avLst/>
          </a:prstGeom>
          <a:noFill/>
        </p:spPr>
        <p:txBody>
          <a:bodyPr wrap="none" rtlCol="0">
            <a:spAutoFit/>
          </a:bodyPr>
          <a:lstStyle/>
          <a:p>
            <a:r>
              <a:rPr lang="fr-CA" sz="3200" dirty="0"/>
              <a:t>…</a:t>
            </a:r>
            <a:endParaRPr lang="fr-CA" dirty="0"/>
          </a:p>
        </p:txBody>
      </p:sp>
      <p:cxnSp>
        <p:nvCxnSpPr>
          <p:cNvPr id="441" name="Straight Arrow Connector 440"/>
          <p:cNvCxnSpPr>
            <a:stCxn id="208" idx="2"/>
            <a:endCxn id="350" idx="0"/>
          </p:cNvCxnSpPr>
          <p:nvPr/>
        </p:nvCxnSpPr>
        <p:spPr>
          <a:xfrm rot="16200000" flipH="1">
            <a:off x="572594" y="4101483"/>
            <a:ext cx="994299" cy="177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45" name="TextBox 444"/>
          <p:cNvSpPr txBox="1"/>
          <p:nvPr/>
        </p:nvSpPr>
        <p:spPr>
          <a:xfrm rot="16200000">
            <a:off x="383373" y="3915051"/>
            <a:ext cx="901401" cy="369332"/>
          </a:xfrm>
          <a:prstGeom prst="rect">
            <a:avLst/>
          </a:prstGeom>
          <a:noFill/>
        </p:spPr>
        <p:txBody>
          <a:bodyPr wrap="none" rtlCol="0">
            <a:spAutoFit/>
          </a:bodyPr>
          <a:lstStyle/>
          <a:p>
            <a:r>
              <a:rPr lang="fr-CA" dirty="0" err="1"/>
              <a:t>Take</a:t>
            </a:r>
            <a:r>
              <a:rPr lang="fr-CA" dirty="0"/>
              <a:t>(…)</a:t>
            </a:r>
          </a:p>
        </p:txBody>
      </p:sp>
      <p:cxnSp>
        <p:nvCxnSpPr>
          <p:cNvPr id="446" name="Straight Arrow Connector 445"/>
          <p:cNvCxnSpPr>
            <a:stCxn id="350" idx="3"/>
            <a:endCxn id="379" idx="1"/>
          </p:cNvCxnSpPr>
          <p:nvPr/>
        </p:nvCxnSpPr>
        <p:spPr>
          <a:xfrm flipV="1">
            <a:off x="2024093" y="5233387"/>
            <a:ext cx="1322774" cy="887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51" name="TextBox 450"/>
          <p:cNvSpPr txBox="1"/>
          <p:nvPr/>
        </p:nvSpPr>
        <p:spPr>
          <a:xfrm>
            <a:off x="2176662" y="4820575"/>
            <a:ext cx="948658" cy="369332"/>
          </a:xfrm>
          <a:prstGeom prst="rect">
            <a:avLst/>
          </a:prstGeom>
          <a:noFill/>
        </p:spPr>
        <p:txBody>
          <a:bodyPr wrap="none" rtlCol="0">
            <a:spAutoFit/>
          </a:bodyPr>
          <a:lstStyle/>
          <a:p>
            <a:r>
              <a:rPr lang="fr-CA" dirty="0" err="1"/>
              <a:t>Goto</a:t>
            </a:r>
            <a:r>
              <a:rPr lang="fr-CA" dirty="0"/>
              <a:t>(…)</a:t>
            </a:r>
          </a:p>
        </p:txBody>
      </p:sp>
      <p:cxnSp>
        <p:nvCxnSpPr>
          <p:cNvPr id="452" name="Straight Arrow Connector 451"/>
          <p:cNvCxnSpPr>
            <a:stCxn id="379" idx="3"/>
            <a:endCxn id="453" idx="1"/>
          </p:cNvCxnSpPr>
          <p:nvPr/>
        </p:nvCxnSpPr>
        <p:spPr>
          <a:xfrm flipV="1">
            <a:off x="5237811" y="5227183"/>
            <a:ext cx="738494" cy="62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53" name="TextBox 452"/>
          <p:cNvSpPr txBox="1"/>
          <p:nvPr/>
        </p:nvSpPr>
        <p:spPr>
          <a:xfrm>
            <a:off x="5976305" y="5042517"/>
            <a:ext cx="343364" cy="369332"/>
          </a:xfrm>
          <a:prstGeom prst="rect">
            <a:avLst/>
          </a:prstGeom>
          <a:noFill/>
        </p:spPr>
        <p:txBody>
          <a:bodyPr wrap="none" rtlCol="0">
            <a:spAutoFit/>
          </a:bodyPr>
          <a:lstStyle/>
          <a:p>
            <a:r>
              <a:rPr lang="fr-CA" dirty="0"/>
              <a:t>…</a:t>
            </a:r>
          </a:p>
        </p:txBody>
      </p:sp>
      <p:cxnSp>
        <p:nvCxnSpPr>
          <p:cNvPr id="458" name="Straight Arrow Connector 457"/>
          <p:cNvCxnSpPr>
            <a:stCxn id="453" idx="3"/>
            <a:endCxn id="408" idx="1"/>
          </p:cNvCxnSpPr>
          <p:nvPr/>
        </p:nvCxnSpPr>
        <p:spPr>
          <a:xfrm flipV="1">
            <a:off x="6319669" y="5215631"/>
            <a:ext cx="764695" cy="115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4" name="Straight Arrow Connector 463"/>
          <p:cNvCxnSpPr>
            <a:stCxn id="208" idx="2"/>
          </p:cNvCxnSpPr>
          <p:nvPr/>
        </p:nvCxnSpPr>
        <p:spPr>
          <a:xfrm rot="16200000" flipH="1">
            <a:off x="1000950" y="3673128"/>
            <a:ext cx="648073" cy="5282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67" name="TextBox 466"/>
          <p:cNvSpPr txBox="1"/>
          <p:nvPr/>
        </p:nvSpPr>
        <p:spPr>
          <a:xfrm>
            <a:off x="1376040" y="3977197"/>
            <a:ext cx="468398" cy="584775"/>
          </a:xfrm>
          <a:prstGeom prst="rect">
            <a:avLst/>
          </a:prstGeom>
          <a:noFill/>
        </p:spPr>
        <p:txBody>
          <a:bodyPr wrap="none" rtlCol="0">
            <a:spAutoFit/>
          </a:bodyPr>
          <a:lstStyle/>
          <a:p>
            <a:r>
              <a:rPr lang="fr-CA" sz="3200" dirty="0"/>
              <a:t>…</a:t>
            </a:r>
            <a:endParaRPr lang="fr-CA" dirty="0"/>
          </a:p>
        </p:txBody>
      </p:sp>
      <p:sp>
        <p:nvSpPr>
          <p:cNvPr id="468" name="TextBox 467"/>
          <p:cNvSpPr txBox="1"/>
          <p:nvPr/>
        </p:nvSpPr>
        <p:spPr>
          <a:xfrm>
            <a:off x="2885244" y="3897298"/>
            <a:ext cx="468398" cy="584775"/>
          </a:xfrm>
          <a:prstGeom prst="rect">
            <a:avLst/>
          </a:prstGeom>
          <a:noFill/>
        </p:spPr>
        <p:txBody>
          <a:bodyPr wrap="none" rtlCol="0">
            <a:spAutoFit/>
          </a:bodyPr>
          <a:lstStyle/>
          <a:p>
            <a:r>
              <a:rPr lang="fr-CA" sz="3200" dirty="0"/>
              <a:t>…</a:t>
            </a:r>
            <a:endParaRPr lang="fr-CA" dirty="0"/>
          </a:p>
        </p:txBody>
      </p:sp>
      <p:cxnSp>
        <p:nvCxnSpPr>
          <p:cNvPr id="469" name="Straight Arrow Connector 468"/>
          <p:cNvCxnSpPr>
            <a:stCxn id="238" idx="2"/>
          </p:cNvCxnSpPr>
          <p:nvPr/>
        </p:nvCxnSpPr>
        <p:spPr>
          <a:xfrm rot="16200000" flipH="1">
            <a:off x="2874135" y="3824049"/>
            <a:ext cx="452764" cy="3109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73" name="TextBox 472"/>
          <p:cNvSpPr txBox="1"/>
          <p:nvPr/>
        </p:nvSpPr>
        <p:spPr>
          <a:xfrm>
            <a:off x="4927108" y="3897298"/>
            <a:ext cx="468398" cy="584775"/>
          </a:xfrm>
          <a:prstGeom prst="rect">
            <a:avLst/>
          </a:prstGeom>
          <a:noFill/>
        </p:spPr>
        <p:txBody>
          <a:bodyPr wrap="none" rtlCol="0">
            <a:spAutoFit/>
          </a:bodyPr>
          <a:lstStyle/>
          <a:p>
            <a:r>
              <a:rPr lang="fr-CA" sz="3200" dirty="0"/>
              <a:t>…</a:t>
            </a:r>
            <a:endParaRPr lang="fr-CA" dirty="0"/>
          </a:p>
        </p:txBody>
      </p:sp>
      <p:cxnSp>
        <p:nvCxnSpPr>
          <p:cNvPr id="474" name="Straight Arrow Connector 473"/>
          <p:cNvCxnSpPr/>
          <p:nvPr/>
        </p:nvCxnSpPr>
        <p:spPr>
          <a:xfrm rot="16200000" flipH="1">
            <a:off x="4915999" y="3824049"/>
            <a:ext cx="452764" cy="3109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75" name="TextBox 474"/>
          <p:cNvSpPr txBox="1"/>
          <p:nvPr/>
        </p:nvSpPr>
        <p:spPr>
          <a:xfrm>
            <a:off x="7031116" y="3897298"/>
            <a:ext cx="468398" cy="584775"/>
          </a:xfrm>
          <a:prstGeom prst="rect">
            <a:avLst/>
          </a:prstGeom>
          <a:noFill/>
        </p:spPr>
        <p:txBody>
          <a:bodyPr wrap="none" rtlCol="0">
            <a:spAutoFit/>
          </a:bodyPr>
          <a:lstStyle/>
          <a:p>
            <a:r>
              <a:rPr lang="fr-CA" sz="3200" dirty="0"/>
              <a:t>…</a:t>
            </a:r>
            <a:endParaRPr lang="fr-CA" dirty="0"/>
          </a:p>
        </p:txBody>
      </p:sp>
      <p:cxnSp>
        <p:nvCxnSpPr>
          <p:cNvPr id="476" name="Straight Arrow Connector 475"/>
          <p:cNvCxnSpPr/>
          <p:nvPr/>
        </p:nvCxnSpPr>
        <p:spPr>
          <a:xfrm rot="16200000" flipH="1">
            <a:off x="7020007" y="3824049"/>
            <a:ext cx="452764" cy="3109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77" name="TextBox 476"/>
          <p:cNvSpPr txBox="1"/>
          <p:nvPr/>
        </p:nvSpPr>
        <p:spPr>
          <a:xfrm>
            <a:off x="754603" y="6013268"/>
            <a:ext cx="468398" cy="584775"/>
          </a:xfrm>
          <a:prstGeom prst="rect">
            <a:avLst/>
          </a:prstGeom>
          <a:noFill/>
        </p:spPr>
        <p:txBody>
          <a:bodyPr wrap="none" rtlCol="0">
            <a:spAutoFit/>
          </a:bodyPr>
          <a:lstStyle/>
          <a:p>
            <a:r>
              <a:rPr lang="fr-CA" sz="3200" dirty="0"/>
              <a:t>…</a:t>
            </a:r>
            <a:endParaRPr lang="fr-CA" dirty="0"/>
          </a:p>
        </p:txBody>
      </p:sp>
      <p:cxnSp>
        <p:nvCxnSpPr>
          <p:cNvPr id="478" name="Straight Arrow Connector 477"/>
          <p:cNvCxnSpPr/>
          <p:nvPr/>
        </p:nvCxnSpPr>
        <p:spPr>
          <a:xfrm rot="16200000" flipH="1">
            <a:off x="743494" y="6070101"/>
            <a:ext cx="452764" cy="3109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79" name="TextBox 478"/>
          <p:cNvSpPr txBox="1"/>
          <p:nvPr/>
        </p:nvSpPr>
        <p:spPr>
          <a:xfrm>
            <a:off x="4110363" y="6013268"/>
            <a:ext cx="468398" cy="584775"/>
          </a:xfrm>
          <a:prstGeom prst="rect">
            <a:avLst/>
          </a:prstGeom>
          <a:noFill/>
        </p:spPr>
        <p:txBody>
          <a:bodyPr wrap="none" rtlCol="0">
            <a:spAutoFit/>
          </a:bodyPr>
          <a:lstStyle/>
          <a:p>
            <a:r>
              <a:rPr lang="fr-CA" sz="3200" dirty="0"/>
              <a:t>…</a:t>
            </a:r>
            <a:endParaRPr lang="fr-CA" dirty="0"/>
          </a:p>
        </p:txBody>
      </p:sp>
      <p:cxnSp>
        <p:nvCxnSpPr>
          <p:cNvPr id="480" name="Straight Arrow Connector 479"/>
          <p:cNvCxnSpPr/>
          <p:nvPr/>
        </p:nvCxnSpPr>
        <p:spPr>
          <a:xfrm rot="16200000" flipH="1">
            <a:off x="4099254" y="6070101"/>
            <a:ext cx="452764" cy="3109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7" name="Espace réservé de la date 26"/>
          <p:cNvSpPr>
            <a:spLocks noGrp="1"/>
          </p:cNvSpPr>
          <p:nvPr>
            <p:ph type="dt" sz="half" idx="10"/>
          </p:nvPr>
        </p:nvSpPr>
        <p:spPr/>
        <p:txBody>
          <a:bodyPr/>
          <a:lstStyle/>
          <a:p>
            <a:r>
              <a:rPr lang="fr-CA"/>
              <a:t>IFT615</a:t>
            </a:r>
          </a:p>
        </p:txBody>
      </p:sp>
      <p:sp>
        <p:nvSpPr>
          <p:cNvPr id="28" name="Espace réservé du pied de page 27"/>
          <p:cNvSpPr>
            <a:spLocks noGrp="1"/>
          </p:cNvSpPr>
          <p:nvPr>
            <p:ph type="ftr" sz="quarter" idx="11"/>
          </p:nvPr>
        </p:nvSpPr>
        <p:spPr/>
        <p:txBody>
          <a:bodyPr/>
          <a:lstStyle/>
          <a:p>
            <a:r>
              <a:rPr lang="de-DE" dirty="0"/>
              <a:t>Froduald Kabanza</a:t>
            </a:r>
            <a:endParaRPr lang="fr-CA" dirty="0"/>
          </a:p>
        </p:txBody>
      </p:sp>
    </p:spTree>
    <p:extLst>
      <p:ext uri="{BB962C8B-B14F-4D97-AF65-F5344CB8AC3E}">
        <p14:creationId xmlns:p14="http://schemas.microsoft.com/office/powerpoint/2010/main" val="2003559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3" name="Rectangle 5"/>
          <p:cNvSpPr>
            <a:spLocks noChangeArrowheads="1"/>
          </p:cNvSpPr>
          <p:nvPr/>
        </p:nvSpPr>
        <p:spPr bwMode="auto">
          <a:xfrm>
            <a:off x="438150" y="3724275"/>
            <a:ext cx="3479800" cy="2363788"/>
          </a:xfrm>
          <a:prstGeom prst="rect">
            <a:avLst/>
          </a:prstGeom>
          <a:noFill/>
          <a:ln w="38100" cap="sq">
            <a:noFill/>
            <a:miter lim="800000"/>
            <a:headEnd type="none" w="sm" len="sm"/>
            <a:tailEnd type="none" w="sm" len="sm"/>
          </a:ln>
        </p:spPr>
        <p:txBody>
          <a:bodyPr wrap="none" anchor="ctr">
            <a:prstTxWarp prst="textNoShape">
              <a:avLst/>
            </a:prstTxWarp>
          </a:bodyPr>
          <a:lstStyle/>
          <a:p>
            <a:endParaRPr lang="en-CA"/>
          </a:p>
        </p:txBody>
      </p:sp>
      <p:pic>
        <p:nvPicPr>
          <p:cNvPr id="99335" name="Picture 2"/>
          <p:cNvPicPr>
            <a:picLocks noChangeAspect="1" noChangeArrowheads="1"/>
          </p:cNvPicPr>
          <p:nvPr/>
        </p:nvPicPr>
        <p:blipFill>
          <a:blip r:embed="rId3"/>
          <a:srcRect/>
          <a:stretch>
            <a:fillRect/>
          </a:stretch>
        </p:blipFill>
        <p:spPr bwMode="auto">
          <a:xfrm>
            <a:off x="1819275" y="1480752"/>
            <a:ext cx="5266633" cy="4607311"/>
          </a:xfrm>
          <a:prstGeom prst="rect">
            <a:avLst/>
          </a:prstGeom>
          <a:noFill/>
          <a:ln w="9525">
            <a:noFill/>
            <a:miter lim="800000"/>
            <a:headEnd/>
            <a:tailEnd/>
          </a:ln>
        </p:spPr>
      </p:pic>
      <p:sp>
        <p:nvSpPr>
          <p:cNvPr id="99336" name="Rectangle 8"/>
          <p:cNvSpPr>
            <a:spLocks noChangeArrowheads="1"/>
          </p:cNvSpPr>
          <p:nvPr/>
        </p:nvSpPr>
        <p:spPr bwMode="auto">
          <a:xfrm>
            <a:off x="2167048" y="5819798"/>
            <a:ext cx="3211513" cy="307975"/>
          </a:xfrm>
          <a:prstGeom prst="rect">
            <a:avLst/>
          </a:prstGeom>
          <a:noFill/>
          <a:ln w="9525">
            <a:noFill/>
            <a:miter lim="800000"/>
            <a:headEnd/>
            <a:tailEnd/>
          </a:ln>
        </p:spPr>
        <p:txBody>
          <a:bodyPr wrap="none">
            <a:prstTxWarp prst="textNoShape">
              <a:avLst/>
            </a:prstTxWarp>
            <a:spAutoFit/>
          </a:bodyPr>
          <a:lstStyle/>
          <a:p>
            <a:r>
              <a:rPr lang="en-CA" sz="1400" dirty="0"/>
              <a:t>[Steven </a:t>
            </a:r>
            <a:r>
              <a:rPr lang="en-CA" sz="1400" dirty="0" err="1"/>
              <a:t>LaValle</a:t>
            </a:r>
            <a:r>
              <a:rPr lang="en-CA" sz="1400" dirty="0"/>
              <a:t>. </a:t>
            </a:r>
            <a:r>
              <a:rPr lang="en-CA" sz="1400" i="1" dirty="0"/>
              <a:t>Planning Algorithms</a:t>
            </a:r>
            <a:r>
              <a:rPr lang="en-CA" sz="1400" dirty="0"/>
              <a:t>] </a:t>
            </a:r>
          </a:p>
        </p:txBody>
      </p:sp>
      <p:sp>
        <p:nvSpPr>
          <p:cNvPr id="9" name="Espace réservé de la date 8"/>
          <p:cNvSpPr>
            <a:spLocks noGrp="1"/>
          </p:cNvSpPr>
          <p:nvPr>
            <p:ph type="dt" sz="half" idx="10"/>
          </p:nvPr>
        </p:nvSpPr>
        <p:spPr/>
        <p:txBody>
          <a:bodyPr/>
          <a:lstStyle/>
          <a:p>
            <a:r>
              <a:rPr lang="fr-CA"/>
              <a:t>IFT615</a:t>
            </a:r>
          </a:p>
        </p:txBody>
      </p:sp>
      <p:sp>
        <p:nvSpPr>
          <p:cNvPr id="10" name="Espace réservé du numéro de diapositive 9"/>
          <p:cNvSpPr>
            <a:spLocks noGrp="1"/>
          </p:cNvSpPr>
          <p:nvPr>
            <p:ph type="sldNum" sz="quarter" idx="12"/>
          </p:nvPr>
        </p:nvSpPr>
        <p:spPr/>
        <p:txBody>
          <a:bodyPr/>
          <a:lstStyle/>
          <a:p>
            <a:fld id="{6955B7EA-E0F1-9E45-AF6A-7A9BD82D9F1F}" type="slidenum">
              <a:rPr lang="fr-CA" smtClean="0"/>
              <a:pPr/>
              <a:t>34</a:t>
            </a:fld>
            <a:endParaRPr lang="fr-CA"/>
          </a:p>
        </p:txBody>
      </p:sp>
      <p:sp>
        <p:nvSpPr>
          <p:cNvPr id="11" name="Espace réservé du pied de page 10"/>
          <p:cNvSpPr>
            <a:spLocks noGrp="1"/>
          </p:cNvSpPr>
          <p:nvPr>
            <p:ph type="ftr" sz="quarter" idx="11"/>
          </p:nvPr>
        </p:nvSpPr>
        <p:spPr/>
        <p:txBody>
          <a:bodyPr/>
          <a:lstStyle/>
          <a:p>
            <a:r>
              <a:rPr lang="de-DE" dirty="0"/>
              <a:t>Froduald Kabanza</a:t>
            </a:r>
            <a:endParaRPr lang="fr-CA" dirty="0"/>
          </a:p>
        </p:txBody>
      </p:sp>
      <p:sp>
        <p:nvSpPr>
          <p:cNvPr id="2" name="Titre 1"/>
          <p:cNvSpPr>
            <a:spLocks noGrp="1"/>
          </p:cNvSpPr>
          <p:nvPr>
            <p:ph type="title"/>
          </p:nvPr>
        </p:nvSpPr>
        <p:spPr/>
        <p:txBody>
          <a:bodyPr/>
          <a:lstStyle/>
          <a:p>
            <a:r>
              <a:rPr lang="fr-FR" dirty="0"/>
              <a:t>Application : planification de trajectoires</a:t>
            </a:r>
            <a:endParaRPr lang="en-CA" dirty="0"/>
          </a:p>
        </p:txBody>
      </p:sp>
    </p:spTree>
    <p:extLst>
      <p:ext uri="{BB962C8B-B14F-4D97-AF65-F5344CB8AC3E}">
        <p14:creationId xmlns:p14="http://schemas.microsoft.com/office/powerpoint/2010/main" val="20915684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4" name="Rectangle 2"/>
          <p:cNvSpPr>
            <a:spLocks noGrp="1" noChangeArrowheads="1"/>
          </p:cNvSpPr>
          <p:nvPr>
            <p:ph type="title"/>
          </p:nvPr>
        </p:nvSpPr>
        <p:spPr/>
        <p:txBody>
          <a:bodyPr/>
          <a:lstStyle/>
          <a:p>
            <a:r>
              <a:rPr lang="fr-CA" dirty="0"/>
              <a:t>Énoncé du problème de planification de trajectoires</a:t>
            </a:r>
          </a:p>
        </p:txBody>
      </p:sp>
      <p:sp>
        <p:nvSpPr>
          <p:cNvPr id="102405" name="Rectangle 3"/>
          <p:cNvSpPr>
            <a:spLocks noGrp="1" noChangeArrowheads="1"/>
          </p:cNvSpPr>
          <p:nvPr>
            <p:ph type="body" idx="1"/>
          </p:nvPr>
        </p:nvSpPr>
        <p:spPr>
          <a:xfrm>
            <a:off x="660400" y="1458913"/>
            <a:ext cx="8216900" cy="4670425"/>
          </a:xfrm>
        </p:spPr>
        <p:txBody>
          <a:bodyPr/>
          <a:lstStyle/>
          <a:p>
            <a:pPr>
              <a:lnSpc>
                <a:spcPct val="90000"/>
              </a:lnSpc>
            </a:pPr>
            <a:r>
              <a:rPr lang="fr-CA" dirty="0"/>
              <a:t>Calculer une trajectoire géométrique d’un solide articulé sans collision avec des obstacles statiques.</a:t>
            </a:r>
          </a:p>
        </p:txBody>
      </p:sp>
      <p:sp>
        <p:nvSpPr>
          <p:cNvPr id="102406" name="Text Box 4"/>
          <p:cNvSpPr txBox="1">
            <a:spLocks noChangeArrowheads="1"/>
          </p:cNvSpPr>
          <p:nvPr/>
        </p:nvSpPr>
        <p:spPr bwMode="auto">
          <a:xfrm>
            <a:off x="3358128" y="3981450"/>
            <a:ext cx="1924050" cy="650875"/>
          </a:xfrm>
          <a:prstGeom prst="rect">
            <a:avLst/>
          </a:prstGeom>
          <a:solidFill>
            <a:srgbClr val="99FFCC"/>
          </a:solidFill>
          <a:ln w="9525">
            <a:solidFill>
              <a:schemeClr val="tx1"/>
            </a:solidFill>
            <a:miter lim="800000"/>
            <a:headEnd/>
            <a:tailEnd/>
          </a:ln>
        </p:spPr>
        <p:txBody>
          <a:bodyPr>
            <a:prstTxWarp prst="textNoShape">
              <a:avLst/>
            </a:prstTxWarp>
            <a:spAutoFit/>
          </a:bodyPr>
          <a:lstStyle/>
          <a:p>
            <a:pPr>
              <a:spcBef>
                <a:spcPct val="50000"/>
              </a:spcBef>
            </a:pPr>
            <a:r>
              <a:rPr lang="fr-CA"/>
              <a:t>Planificateur de trajectoires</a:t>
            </a:r>
          </a:p>
        </p:txBody>
      </p:sp>
      <p:sp>
        <p:nvSpPr>
          <p:cNvPr id="102407" name="Rectangle 5"/>
          <p:cNvSpPr>
            <a:spLocks noChangeArrowheads="1"/>
          </p:cNvSpPr>
          <p:nvPr/>
        </p:nvSpPr>
        <p:spPr bwMode="auto">
          <a:xfrm>
            <a:off x="2234178" y="2233613"/>
            <a:ext cx="4572000" cy="1200329"/>
          </a:xfrm>
          <a:prstGeom prst="rect">
            <a:avLst/>
          </a:prstGeom>
          <a:solidFill>
            <a:srgbClr val="99FFCC"/>
          </a:solidFill>
          <a:ln w="9525">
            <a:noFill/>
            <a:miter lim="800000"/>
            <a:headEnd/>
            <a:tailEnd/>
          </a:ln>
        </p:spPr>
        <p:txBody>
          <a:bodyPr>
            <a:prstTxWarp prst="textNoShape">
              <a:avLst/>
            </a:prstTxWarp>
            <a:spAutoFit/>
          </a:bodyPr>
          <a:lstStyle/>
          <a:p>
            <a:r>
              <a:rPr lang="fr-CA" i="1" dirty="0">
                <a:solidFill>
                  <a:srgbClr val="000066"/>
                </a:solidFill>
              </a:rPr>
              <a:t>Entrée</a:t>
            </a:r>
            <a:r>
              <a:rPr lang="fr-FR" i="1" dirty="0">
                <a:solidFill>
                  <a:srgbClr val="000066"/>
                </a:solidFill>
              </a:rPr>
              <a:t> :</a:t>
            </a:r>
            <a:endParaRPr lang="fr-CA" i="1" dirty="0">
              <a:solidFill>
                <a:srgbClr val="000066"/>
              </a:solidFill>
            </a:endParaRPr>
          </a:p>
          <a:p>
            <a:pPr lvl="1">
              <a:buFont typeface="Wingdings" charset="2"/>
              <a:buChar char="Ø"/>
            </a:pPr>
            <a:r>
              <a:rPr lang="fr-CA" dirty="0"/>
              <a:t>Géométrie du robot et des obstacles</a:t>
            </a:r>
          </a:p>
          <a:p>
            <a:pPr lvl="1">
              <a:buFont typeface="Wingdings" charset="2"/>
              <a:buChar char="Ø"/>
            </a:pPr>
            <a:r>
              <a:rPr lang="fr-CA" dirty="0"/>
              <a:t>Cinétique du robot (degrés de liberté)</a:t>
            </a:r>
          </a:p>
          <a:p>
            <a:pPr lvl="1">
              <a:buFont typeface="Wingdings" charset="2"/>
              <a:buChar char="Ø"/>
            </a:pPr>
            <a:r>
              <a:rPr lang="fr-CA" dirty="0"/>
              <a:t>Configurations initiale et finale</a:t>
            </a:r>
          </a:p>
        </p:txBody>
      </p:sp>
      <p:sp>
        <p:nvSpPr>
          <p:cNvPr id="102408" name="Rectangle 6"/>
          <p:cNvSpPr>
            <a:spLocks noChangeArrowheads="1"/>
          </p:cNvSpPr>
          <p:nvPr/>
        </p:nvSpPr>
        <p:spPr bwMode="auto">
          <a:xfrm>
            <a:off x="1891278" y="4910138"/>
            <a:ext cx="5476875" cy="1190625"/>
          </a:xfrm>
          <a:prstGeom prst="rect">
            <a:avLst/>
          </a:prstGeom>
          <a:solidFill>
            <a:srgbClr val="99FFCC"/>
          </a:solidFill>
          <a:ln w="9525">
            <a:noFill/>
            <a:miter lim="800000"/>
            <a:headEnd/>
            <a:tailEnd/>
          </a:ln>
        </p:spPr>
        <p:txBody>
          <a:bodyPr>
            <a:prstTxWarp prst="textNoShape">
              <a:avLst/>
            </a:prstTxWarp>
            <a:spAutoFit/>
          </a:bodyPr>
          <a:lstStyle/>
          <a:p>
            <a:r>
              <a:rPr lang="fr-CA" i="1" dirty="0">
                <a:solidFill>
                  <a:srgbClr val="000066"/>
                </a:solidFill>
              </a:rPr>
              <a:t>Sortie</a:t>
            </a:r>
            <a:r>
              <a:rPr lang="fr-FR" dirty="0">
                <a:solidFill>
                  <a:srgbClr val="CCFF33"/>
                </a:solidFill>
              </a:rPr>
              <a:t> :</a:t>
            </a:r>
            <a:endParaRPr lang="fr-CA" dirty="0">
              <a:solidFill>
                <a:srgbClr val="CCFF33"/>
              </a:solidFill>
            </a:endParaRPr>
          </a:p>
          <a:p>
            <a:pPr lvl="1">
              <a:buFont typeface="Wingdings" charset="2"/>
              <a:buChar char="Ø"/>
            </a:pPr>
            <a:r>
              <a:rPr lang="fr-CA" dirty="0"/>
              <a:t>Une séquence continue de configurations rapprochées, sans collision, joignant la configuration initiale à la configuration finale</a:t>
            </a:r>
          </a:p>
        </p:txBody>
      </p:sp>
      <p:sp>
        <p:nvSpPr>
          <p:cNvPr id="102409" name="Line 7"/>
          <p:cNvSpPr>
            <a:spLocks noChangeShapeType="1"/>
          </p:cNvSpPr>
          <p:nvPr/>
        </p:nvSpPr>
        <p:spPr bwMode="auto">
          <a:xfrm>
            <a:off x="4253478" y="3733800"/>
            <a:ext cx="0" cy="295275"/>
          </a:xfrm>
          <a:prstGeom prst="line">
            <a:avLst/>
          </a:prstGeom>
          <a:noFill/>
          <a:ln w="57150">
            <a:solidFill>
              <a:schemeClr val="tx1"/>
            </a:solidFill>
            <a:round/>
            <a:headEnd/>
            <a:tailEnd type="triangle" w="med" len="med"/>
          </a:ln>
        </p:spPr>
        <p:txBody>
          <a:bodyPr>
            <a:prstTxWarp prst="textNoShape">
              <a:avLst/>
            </a:prstTxWarp>
          </a:bodyPr>
          <a:lstStyle/>
          <a:p>
            <a:endParaRPr lang="fr-CA"/>
          </a:p>
        </p:txBody>
      </p:sp>
      <p:sp>
        <p:nvSpPr>
          <p:cNvPr id="102410" name="Line 8"/>
          <p:cNvSpPr>
            <a:spLocks noChangeShapeType="1"/>
          </p:cNvSpPr>
          <p:nvPr/>
        </p:nvSpPr>
        <p:spPr bwMode="auto">
          <a:xfrm>
            <a:off x="4204266" y="4627563"/>
            <a:ext cx="0" cy="295275"/>
          </a:xfrm>
          <a:prstGeom prst="line">
            <a:avLst/>
          </a:prstGeom>
          <a:noFill/>
          <a:ln w="57150">
            <a:solidFill>
              <a:schemeClr val="tx1"/>
            </a:solidFill>
            <a:round/>
            <a:headEnd/>
            <a:tailEnd type="triangle" w="med" len="med"/>
          </a:ln>
        </p:spPr>
        <p:txBody>
          <a:bodyPr>
            <a:prstTxWarp prst="textNoShape">
              <a:avLst/>
            </a:prstTxWarp>
          </a:bodyPr>
          <a:lstStyle/>
          <a:p>
            <a:endParaRPr lang="fr-CA"/>
          </a:p>
        </p:txBody>
      </p:sp>
      <p:sp>
        <p:nvSpPr>
          <p:cNvPr id="12" name="Espace réservé de la date 11"/>
          <p:cNvSpPr>
            <a:spLocks noGrp="1"/>
          </p:cNvSpPr>
          <p:nvPr>
            <p:ph type="dt" sz="half" idx="10"/>
          </p:nvPr>
        </p:nvSpPr>
        <p:spPr/>
        <p:txBody>
          <a:bodyPr/>
          <a:lstStyle/>
          <a:p>
            <a:r>
              <a:rPr lang="fr-CA"/>
              <a:t>IFT615</a:t>
            </a:r>
          </a:p>
        </p:txBody>
      </p:sp>
      <p:sp>
        <p:nvSpPr>
          <p:cNvPr id="13" name="Espace réservé du numéro de diapositive 12"/>
          <p:cNvSpPr>
            <a:spLocks noGrp="1"/>
          </p:cNvSpPr>
          <p:nvPr>
            <p:ph type="sldNum" sz="quarter" idx="12"/>
          </p:nvPr>
        </p:nvSpPr>
        <p:spPr/>
        <p:txBody>
          <a:bodyPr/>
          <a:lstStyle/>
          <a:p>
            <a:fld id="{6955B7EA-E0F1-9E45-AF6A-7A9BD82D9F1F}" type="slidenum">
              <a:rPr lang="fr-CA" smtClean="0"/>
              <a:pPr/>
              <a:t>35</a:t>
            </a:fld>
            <a:endParaRPr lang="fr-CA"/>
          </a:p>
        </p:txBody>
      </p:sp>
      <p:sp>
        <p:nvSpPr>
          <p:cNvPr id="14" name="Espace réservé du pied de page 13"/>
          <p:cNvSpPr>
            <a:spLocks noGrp="1"/>
          </p:cNvSpPr>
          <p:nvPr>
            <p:ph type="ftr" sz="quarter" idx="11"/>
          </p:nvPr>
        </p:nvSpPr>
        <p:spPr/>
        <p:txBody>
          <a:bodyPr/>
          <a:lstStyle/>
          <a:p>
            <a:r>
              <a:rPr lang="de-DE" dirty="0"/>
              <a:t>Froduald Kabanza</a:t>
            </a:r>
            <a:endParaRPr lang="fr-CA" dirty="0"/>
          </a:p>
        </p:txBody>
      </p:sp>
    </p:spTree>
    <p:extLst>
      <p:ext uri="{BB962C8B-B14F-4D97-AF65-F5344CB8AC3E}">
        <p14:creationId xmlns:p14="http://schemas.microsoft.com/office/powerpoint/2010/main" val="34386373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2" name="Rectangle 2"/>
          <p:cNvSpPr>
            <a:spLocks noChangeArrowheads="1"/>
          </p:cNvSpPr>
          <p:nvPr/>
        </p:nvSpPr>
        <p:spPr bwMode="auto">
          <a:xfrm>
            <a:off x="476533" y="2137320"/>
            <a:ext cx="8001000" cy="2152650"/>
          </a:xfrm>
          <a:prstGeom prst="rect">
            <a:avLst/>
          </a:prstGeom>
          <a:solidFill>
            <a:srgbClr val="EAEAEA"/>
          </a:solidFill>
          <a:ln w="9525">
            <a:solidFill>
              <a:schemeClr val="tx1"/>
            </a:solidFill>
            <a:miter lim="800000"/>
            <a:headEnd/>
            <a:tailEnd/>
          </a:ln>
        </p:spPr>
        <p:txBody>
          <a:bodyPr wrap="none" anchor="ctr">
            <a:prstTxWarp prst="textNoShape">
              <a:avLst/>
            </a:prstTxWarp>
          </a:bodyPr>
          <a:lstStyle/>
          <a:p>
            <a:endParaRPr lang="en-CA"/>
          </a:p>
        </p:txBody>
      </p:sp>
      <p:sp>
        <p:nvSpPr>
          <p:cNvPr id="104454" name="Text Box 4"/>
          <p:cNvSpPr txBox="1">
            <a:spLocks noChangeArrowheads="1"/>
          </p:cNvSpPr>
          <p:nvPr/>
        </p:nvSpPr>
        <p:spPr bwMode="auto">
          <a:xfrm>
            <a:off x="2233712" y="2229395"/>
            <a:ext cx="4262806" cy="769441"/>
          </a:xfrm>
          <a:prstGeom prst="rect">
            <a:avLst/>
          </a:prstGeom>
          <a:noFill/>
          <a:ln w="9525">
            <a:noFill/>
            <a:miter lim="800000"/>
            <a:headEnd/>
            <a:tailEnd/>
          </a:ln>
        </p:spPr>
        <p:txBody>
          <a:bodyPr wrap="none">
            <a:prstTxWarp prst="textNoShape">
              <a:avLst/>
            </a:prstTxWarp>
            <a:spAutoFit/>
          </a:bodyPr>
          <a:lstStyle/>
          <a:p>
            <a:pPr algn="ctr" eaLnBrk="1" hangingPunct="1"/>
            <a:r>
              <a:rPr lang="en-US" sz="2400">
                <a:solidFill>
                  <a:srgbClr val="6600CC"/>
                </a:solidFill>
              </a:rPr>
              <a:t>Problème continu</a:t>
            </a:r>
          </a:p>
          <a:p>
            <a:pPr algn="ctr" eaLnBrk="1" hangingPunct="1"/>
            <a:r>
              <a:rPr lang="en-US" sz="2000"/>
              <a:t>(espace de configuration + contraintes)</a:t>
            </a:r>
          </a:p>
        </p:txBody>
      </p:sp>
      <p:sp>
        <p:nvSpPr>
          <p:cNvPr id="104455" name="Text Box 5"/>
          <p:cNvSpPr txBox="1">
            <a:spLocks noChangeArrowheads="1"/>
          </p:cNvSpPr>
          <p:nvPr/>
        </p:nvSpPr>
        <p:spPr bwMode="auto">
          <a:xfrm>
            <a:off x="2483683" y="3410495"/>
            <a:ext cx="3617597" cy="769441"/>
          </a:xfrm>
          <a:prstGeom prst="rect">
            <a:avLst/>
          </a:prstGeom>
          <a:noFill/>
          <a:ln w="9525">
            <a:noFill/>
            <a:miter lim="800000"/>
            <a:headEnd/>
            <a:tailEnd/>
          </a:ln>
        </p:spPr>
        <p:txBody>
          <a:bodyPr wrap="none">
            <a:prstTxWarp prst="textNoShape">
              <a:avLst/>
            </a:prstTxWarp>
            <a:spAutoFit/>
          </a:bodyPr>
          <a:lstStyle/>
          <a:p>
            <a:pPr algn="ctr" eaLnBrk="1" hangingPunct="1"/>
            <a:r>
              <a:rPr lang="en-US" sz="2400" dirty="0" err="1">
                <a:solidFill>
                  <a:srgbClr val="CC0066"/>
                </a:solidFill>
              </a:rPr>
              <a:t>Discrétisation</a:t>
            </a:r>
            <a:endParaRPr lang="en-US" sz="2400" dirty="0">
              <a:solidFill>
                <a:srgbClr val="CC0066"/>
              </a:solidFill>
            </a:endParaRPr>
          </a:p>
          <a:p>
            <a:pPr algn="ctr" eaLnBrk="1" hangingPunct="1"/>
            <a:r>
              <a:rPr lang="en-US" sz="2000" dirty="0"/>
              <a:t>(</a:t>
            </a:r>
            <a:r>
              <a:rPr lang="en-US" sz="2000" dirty="0" err="1"/>
              <a:t>décomposition</a:t>
            </a:r>
            <a:r>
              <a:rPr lang="en-US" sz="2000" dirty="0"/>
              <a:t>, </a:t>
            </a:r>
            <a:r>
              <a:rPr lang="en-US" sz="2000" dirty="0" err="1"/>
              <a:t>échantillonage</a:t>
            </a:r>
            <a:r>
              <a:rPr lang="en-US" sz="2000" dirty="0"/>
              <a:t>)</a:t>
            </a:r>
          </a:p>
        </p:txBody>
      </p:sp>
      <p:sp>
        <p:nvSpPr>
          <p:cNvPr id="104456" name="Text Box 6"/>
          <p:cNvSpPr txBox="1">
            <a:spLocks noChangeArrowheads="1"/>
          </p:cNvSpPr>
          <p:nvPr/>
        </p:nvSpPr>
        <p:spPr bwMode="auto">
          <a:xfrm>
            <a:off x="1962854" y="4991645"/>
            <a:ext cx="4994126" cy="769441"/>
          </a:xfrm>
          <a:prstGeom prst="rect">
            <a:avLst/>
          </a:prstGeom>
          <a:noFill/>
          <a:ln w="9525">
            <a:noFill/>
            <a:miter lim="800000"/>
            <a:headEnd/>
            <a:tailEnd/>
          </a:ln>
        </p:spPr>
        <p:txBody>
          <a:bodyPr wrap="none">
            <a:prstTxWarp prst="textNoShape">
              <a:avLst/>
            </a:prstTxWarp>
            <a:spAutoFit/>
          </a:bodyPr>
          <a:lstStyle/>
          <a:p>
            <a:pPr algn="ctr" eaLnBrk="1" hangingPunct="1"/>
            <a:r>
              <a:rPr lang="en-US" sz="2400" dirty="0" err="1">
                <a:solidFill>
                  <a:srgbClr val="669900"/>
                </a:solidFill>
              </a:rPr>
              <a:t>Recherche</a:t>
            </a:r>
            <a:r>
              <a:rPr lang="en-US" sz="2400" dirty="0">
                <a:solidFill>
                  <a:srgbClr val="669900"/>
                </a:solidFill>
              </a:rPr>
              <a:t> </a:t>
            </a:r>
            <a:r>
              <a:rPr lang="en-US" sz="2400" dirty="0" err="1">
                <a:solidFill>
                  <a:srgbClr val="669900"/>
                </a:solidFill>
              </a:rPr>
              <a:t>heuristique</a:t>
            </a:r>
            <a:r>
              <a:rPr lang="en-US" sz="2400" dirty="0">
                <a:solidFill>
                  <a:srgbClr val="669900"/>
                </a:solidFill>
              </a:rPr>
              <a:t> </a:t>
            </a:r>
            <a:r>
              <a:rPr lang="en-US" sz="2400" dirty="0" err="1">
                <a:solidFill>
                  <a:srgbClr val="669900"/>
                </a:solidFill>
              </a:rPr>
              <a:t>dans</a:t>
            </a:r>
            <a:r>
              <a:rPr lang="en-US" sz="2400" dirty="0">
                <a:solidFill>
                  <a:srgbClr val="669900"/>
                </a:solidFill>
              </a:rPr>
              <a:t> un </a:t>
            </a:r>
            <a:r>
              <a:rPr lang="en-US" sz="2400" dirty="0" err="1">
                <a:solidFill>
                  <a:srgbClr val="669900"/>
                </a:solidFill>
              </a:rPr>
              <a:t>graphe</a:t>
            </a:r>
            <a:endParaRPr lang="en-US" sz="2400" dirty="0">
              <a:solidFill>
                <a:srgbClr val="669900"/>
              </a:solidFill>
            </a:endParaRPr>
          </a:p>
          <a:p>
            <a:pPr algn="ctr" eaLnBrk="1" hangingPunct="1"/>
            <a:r>
              <a:rPr lang="en-US" sz="2000" dirty="0"/>
              <a:t>(A* </a:t>
            </a:r>
            <a:r>
              <a:rPr lang="en-US" sz="2000" dirty="0" err="1"/>
              <a:t>ou</a:t>
            </a:r>
            <a:r>
              <a:rPr lang="en-US" sz="2000" dirty="0"/>
              <a:t> </a:t>
            </a:r>
            <a:r>
              <a:rPr lang="en-US" sz="2000" dirty="0" err="1"/>
              <a:t>similaire</a:t>
            </a:r>
            <a:r>
              <a:rPr lang="en-US" sz="2000" dirty="0"/>
              <a:t>)</a:t>
            </a:r>
          </a:p>
        </p:txBody>
      </p:sp>
      <p:sp>
        <p:nvSpPr>
          <p:cNvPr id="104457" name="Line 7"/>
          <p:cNvSpPr>
            <a:spLocks noChangeShapeType="1"/>
          </p:cNvSpPr>
          <p:nvPr/>
        </p:nvSpPr>
        <p:spPr bwMode="auto">
          <a:xfrm flipH="1">
            <a:off x="4324827" y="3068437"/>
            <a:ext cx="0" cy="360000"/>
          </a:xfrm>
          <a:prstGeom prst="line">
            <a:avLst/>
          </a:prstGeom>
          <a:noFill/>
          <a:ln w="38100">
            <a:solidFill>
              <a:schemeClr val="tx1"/>
            </a:solidFill>
            <a:round/>
            <a:headEnd/>
            <a:tailEnd type="arrow" w="med" len="med"/>
          </a:ln>
        </p:spPr>
        <p:txBody>
          <a:bodyPr>
            <a:prstTxWarp prst="textNoShape">
              <a:avLst/>
            </a:prstTxWarp>
          </a:bodyPr>
          <a:lstStyle/>
          <a:p>
            <a:endParaRPr lang="fr-CA"/>
          </a:p>
        </p:txBody>
      </p:sp>
      <p:sp>
        <p:nvSpPr>
          <p:cNvPr id="104458" name="Line 8"/>
          <p:cNvSpPr>
            <a:spLocks noChangeShapeType="1"/>
          </p:cNvSpPr>
          <p:nvPr/>
        </p:nvSpPr>
        <p:spPr bwMode="auto">
          <a:xfrm>
            <a:off x="4326850" y="4289970"/>
            <a:ext cx="0" cy="609600"/>
          </a:xfrm>
          <a:prstGeom prst="line">
            <a:avLst/>
          </a:prstGeom>
          <a:noFill/>
          <a:ln w="38100">
            <a:solidFill>
              <a:schemeClr val="tx1"/>
            </a:solidFill>
            <a:round/>
            <a:headEnd/>
            <a:tailEnd type="arrow" w="med" len="med"/>
          </a:ln>
        </p:spPr>
        <p:txBody>
          <a:bodyPr>
            <a:prstTxWarp prst="textNoShape">
              <a:avLst/>
            </a:prstTxWarp>
          </a:bodyPr>
          <a:lstStyle/>
          <a:p>
            <a:endParaRPr lang="fr-CA"/>
          </a:p>
        </p:txBody>
      </p:sp>
      <p:sp>
        <p:nvSpPr>
          <p:cNvPr id="12" name="Espace réservé de la date 11"/>
          <p:cNvSpPr>
            <a:spLocks noGrp="1"/>
          </p:cNvSpPr>
          <p:nvPr>
            <p:ph type="dt" sz="half" idx="10"/>
          </p:nvPr>
        </p:nvSpPr>
        <p:spPr/>
        <p:txBody>
          <a:bodyPr/>
          <a:lstStyle/>
          <a:p>
            <a:r>
              <a:rPr lang="fr-CA"/>
              <a:t>IFT615</a:t>
            </a:r>
          </a:p>
        </p:txBody>
      </p:sp>
      <p:sp>
        <p:nvSpPr>
          <p:cNvPr id="13" name="Espace réservé du numéro de diapositive 12"/>
          <p:cNvSpPr>
            <a:spLocks noGrp="1"/>
          </p:cNvSpPr>
          <p:nvPr>
            <p:ph type="sldNum" sz="quarter" idx="12"/>
          </p:nvPr>
        </p:nvSpPr>
        <p:spPr/>
        <p:txBody>
          <a:bodyPr/>
          <a:lstStyle/>
          <a:p>
            <a:fld id="{6955B7EA-E0F1-9E45-AF6A-7A9BD82D9F1F}" type="slidenum">
              <a:rPr lang="fr-CA" smtClean="0"/>
              <a:pPr/>
              <a:t>36</a:t>
            </a:fld>
            <a:endParaRPr lang="fr-CA"/>
          </a:p>
        </p:txBody>
      </p:sp>
      <p:sp>
        <p:nvSpPr>
          <p:cNvPr id="14" name="Espace réservé du pied de page 13"/>
          <p:cNvSpPr>
            <a:spLocks noGrp="1"/>
          </p:cNvSpPr>
          <p:nvPr>
            <p:ph type="ftr" sz="quarter" idx="11"/>
          </p:nvPr>
        </p:nvSpPr>
        <p:spPr/>
        <p:txBody>
          <a:bodyPr/>
          <a:lstStyle/>
          <a:p>
            <a:r>
              <a:rPr lang="de-DE" dirty="0"/>
              <a:t>Froduald Kabanza</a:t>
            </a:r>
            <a:endParaRPr lang="fr-CA" dirty="0"/>
          </a:p>
        </p:txBody>
      </p:sp>
      <p:sp>
        <p:nvSpPr>
          <p:cNvPr id="2" name="Titre 1"/>
          <p:cNvSpPr>
            <a:spLocks noGrp="1"/>
          </p:cNvSpPr>
          <p:nvPr>
            <p:ph type="title"/>
          </p:nvPr>
        </p:nvSpPr>
        <p:spPr/>
        <p:txBody>
          <a:bodyPr/>
          <a:lstStyle/>
          <a:p>
            <a:r>
              <a:rPr lang="fr-FR" dirty="0"/>
              <a:t>Cadre générale de résolution </a:t>
            </a:r>
            <a:br>
              <a:rPr lang="fr-FR" dirty="0"/>
            </a:br>
            <a:r>
              <a:rPr lang="fr-FR" dirty="0"/>
              <a:t>du problème</a:t>
            </a:r>
            <a:endParaRPr lang="en-CA" dirty="0"/>
          </a:p>
        </p:txBody>
      </p:sp>
      <p:sp>
        <p:nvSpPr>
          <p:cNvPr id="3" name="TextBox 2"/>
          <p:cNvSpPr txBox="1"/>
          <p:nvPr/>
        </p:nvSpPr>
        <p:spPr>
          <a:xfrm>
            <a:off x="457200" y="1494560"/>
            <a:ext cx="7877349" cy="646331"/>
          </a:xfrm>
          <a:prstGeom prst="rect">
            <a:avLst/>
          </a:prstGeom>
          <a:noFill/>
        </p:spPr>
        <p:txBody>
          <a:bodyPr wrap="none" rtlCol="0">
            <a:spAutoFit/>
          </a:bodyPr>
          <a:lstStyle/>
          <a:p>
            <a:r>
              <a:rPr lang="en-CA" dirty="0" err="1"/>
              <a:t>Modélisation</a:t>
            </a:r>
            <a:r>
              <a:rPr lang="en-CA" dirty="0"/>
              <a:t> de </a:t>
            </a:r>
            <a:r>
              <a:rPr lang="en-CA" dirty="0" err="1"/>
              <a:t>l’environnement</a:t>
            </a:r>
            <a:r>
              <a:rPr lang="en-CA" dirty="0"/>
              <a:t> –  Un </a:t>
            </a:r>
            <a:r>
              <a:rPr lang="en-CA" dirty="0" err="1"/>
              <a:t>problème</a:t>
            </a:r>
            <a:r>
              <a:rPr lang="en-CA" dirty="0"/>
              <a:t> </a:t>
            </a:r>
            <a:r>
              <a:rPr lang="en-CA" dirty="0" err="1"/>
              <a:t>assez</a:t>
            </a:r>
            <a:r>
              <a:rPr lang="en-CA" dirty="0"/>
              <a:t> </a:t>
            </a:r>
            <a:r>
              <a:rPr lang="en-CA" dirty="0" err="1"/>
              <a:t>complexe</a:t>
            </a:r>
            <a:r>
              <a:rPr lang="en-CA" dirty="0"/>
              <a:t>, </a:t>
            </a:r>
            <a:r>
              <a:rPr lang="en-CA" dirty="0" err="1"/>
              <a:t>ayant</a:t>
            </a:r>
            <a:r>
              <a:rPr lang="en-CA" dirty="0"/>
              <a:t> </a:t>
            </a:r>
            <a:r>
              <a:rPr lang="en-CA" dirty="0" err="1"/>
              <a:t>plusieurs</a:t>
            </a:r>
            <a:r>
              <a:rPr lang="en-CA" dirty="0"/>
              <a:t> </a:t>
            </a:r>
          </a:p>
          <a:p>
            <a:r>
              <a:rPr lang="en-CA" dirty="0" err="1"/>
              <a:t>Approches</a:t>
            </a:r>
            <a:r>
              <a:rPr lang="en-CA" dirty="0"/>
              <a:t> </a:t>
            </a:r>
            <a:r>
              <a:rPr lang="en-CA" dirty="0" err="1"/>
              <a:t>différentes</a:t>
            </a:r>
            <a:r>
              <a:rPr lang="en-CA" dirty="0"/>
              <a:t> (</a:t>
            </a:r>
            <a:r>
              <a:rPr lang="en-CA" dirty="0" err="1"/>
              <a:t>cours</a:t>
            </a:r>
            <a:r>
              <a:rPr lang="en-CA" dirty="0"/>
              <a:t> IFT702) </a:t>
            </a:r>
          </a:p>
        </p:txBody>
      </p:sp>
    </p:spTree>
    <p:extLst>
      <p:ext uri="{BB962C8B-B14F-4D97-AF65-F5344CB8AC3E}">
        <p14:creationId xmlns:p14="http://schemas.microsoft.com/office/powerpoint/2010/main" val="19042207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1274690" y="2283280"/>
            <a:ext cx="6443663" cy="3886200"/>
            <a:chOff x="837" y="1200"/>
            <a:chExt cx="4059" cy="2448"/>
          </a:xfrm>
        </p:grpSpPr>
        <p:sp>
          <p:nvSpPr>
            <p:cNvPr id="105480" name="Rectangle 5"/>
            <p:cNvSpPr>
              <a:spLocks noChangeArrowheads="1"/>
            </p:cNvSpPr>
            <p:nvPr/>
          </p:nvSpPr>
          <p:spPr bwMode="auto">
            <a:xfrm>
              <a:off x="864" y="1200"/>
              <a:ext cx="4032" cy="2448"/>
            </a:xfrm>
            <a:prstGeom prst="rect">
              <a:avLst/>
            </a:prstGeom>
            <a:noFill/>
            <a:ln w="76200">
              <a:solidFill>
                <a:schemeClr val="tx1"/>
              </a:solidFill>
              <a:miter lim="800000"/>
              <a:headEnd/>
              <a:tailEnd/>
            </a:ln>
          </p:spPr>
          <p:txBody>
            <a:bodyPr wrap="none" anchor="ctr">
              <a:prstTxWarp prst="textNoShape">
                <a:avLst/>
              </a:prstTxWarp>
            </a:bodyPr>
            <a:lstStyle/>
            <a:p>
              <a:endParaRPr lang="en-CA"/>
            </a:p>
          </p:txBody>
        </p:sp>
        <p:sp>
          <p:nvSpPr>
            <p:cNvPr id="105481" name="Line 6"/>
            <p:cNvSpPr>
              <a:spLocks noChangeShapeType="1"/>
            </p:cNvSpPr>
            <p:nvPr/>
          </p:nvSpPr>
          <p:spPr bwMode="auto">
            <a:xfrm>
              <a:off x="864" y="2400"/>
              <a:ext cx="336" cy="0"/>
            </a:xfrm>
            <a:prstGeom prst="line">
              <a:avLst/>
            </a:prstGeom>
            <a:noFill/>
            <a:ln w="38100">
              <a:solidFill>
                <a:schemeClr val="tx1"/>
              </a:solidFill>
              <a:round/>
              <a:headEnd/>
              <a:tailEnd/>
            </a:ln>
          </p:spPr>
          <p:txBody>
            <a:bodyPr wrap="none" anchor="ctr">
              <a:prstTxWarp prst="textNoShape">
                <a:avLst/>
              </a:prstTxWarp>
            </a:bodyPr>
            <a:lstStyle/>
            <a:p>
              <a:endParaRPr lang="fr-CA"/>
            </a:p>
          </p:txBody>
        </p:sp>
        <p:sp>
          <p:nvSpPr>
            <p:cNvPr id="105482" name="Line 7"/>
            <p:cNvSpPr>
              <a:spLocks noChangeShapeType="1"/>
            </p:cNvSpPr>
            <p:nvPr/>
          </p:nvSpPr>
          <p:spPr bwMode="auto">
            <a:xfrm>
              <a:off x="2112" y="1200"/>
              <a:ext cx="0" cy="624"/>
            </a:xfrm>
            <a:prstGeom prst="line">
              <a:avLst/>
            </a:prstGeom>
            <a:noFill/>
            <a:ln w="38100">
              <a:solidFill>
                <a:schemeClr val="tx1"/>
              </a:solidFill>
              <a:round/>
              <a:headEnd/>
              <a:tailEnd/>
            </a:ln>
          </p:spPr>
          <p:txBody>
            <a:bodyPr wrap="none" anchor="ctr">
              <a:prstTxWarp prst="textNoShape">
                <a:avLst/>
              </a:prstTxWarp>
            </a:bodyPr>
            <a:lstStyle/>
            <a:p>
              <a:endParaRPr lang="fr-CA"/>
            </a:p>
          </p:txBody>
        </p:sp>
        <p:sp>
          <p:nvSpPr>
            <p:cNvPr id="105483" name="Line 8"/>
            <p:cNvSpPr>
              <a:spLocks noChangeShapeType="1"/>
            </p:cNvSpPr>
            <p:nvPr/>
          </p:nvSpPr>
          <p:spPr bwMode="auto">
            <a:xfrm>
              <a:off x="2112" y="3456"/>
              <a:ext cx="0" cy="192"/>
            </a:xfrm>
            <a:prstGeom prst="line">
              <a:avLst/>
            </a:prstGeom>
            <a:noFill/>
            <a:ln w="38100">
              <a:solidFill>
                <a:schemeClr val="tx1"/>
              </a:solidFill>
              <a:round/>
              <a:headEnd/>
              <a:tailEnd/>
            </a:ln>
          </p:spPr>
          <p:txBody>
            <a:bodyPr wrap="none" anchor="ctr">
              <a:prstTxWarp prst="textNoShape">
                <a:avLst/>
              </a:prstTxWarp>
            </a:bodyPr>
            <a:lstStyle/>
            <a:p>
              <a:endParaRPr lang="fr-CA"/>
            </a:p>
          </p:txBody>
        </p:sp>
        <p:sp>
          <p:nvSpPr>
            <p:cNvPr id="105484" name="Line 9"/>
            <p:cNvSpPr>
              <a:spLocks noChangeShapeType="1"/>
            </p:cNvSpPr>
            <p:nvPr/>
          </p:nvSpPr>
          <p:spPr bwMode="auto">
            <a:xfrm flipH="1">
              <a:off x="3600" y="2400"/>
              <a:ext cx="1296" cy="0"/>
            </a:xfrm>
            <a:prstGeom prst="line">
              <a:avLst/>
            </a:prstGeom>
            <a:noFill/>
            <a:ln w="38100">
              <a:solidFill>
                <a:schemeClr val="tx1"/>
              </a:solidFill>
              <a:round/>
              <a:headEnd/>
              <a:tailEnd/>
            </a:ln>
          </p:spPr>
          <p:txBody>
            <a:bodyPr wrap="none" anchor="ctr">
              <a:prstTxWarp prst="textNoShape">
                <a:avLst/>
              </a:prstTxWarp>
            </a:bodyPr>
            <a:lstStyle/>
            <a:p>
              <a:endParaRPr lang="fr-CA"/>
            </a:p>
          </p:txBody>
        </p:sp>
        <p:sp>
          <p:nvSpPr>
            <p:cNvPr id="105485" name="Line 10"/>
            <p:cNvSpPr>
              <a:spLocks noChangeShapeType="1"/>
            </p:cNvSpPr>
            <p:nvPr/>
          </p:nvSpPr>
          <p:spPr bwMode="auto">
            <a:xfrm>
              <a:off x="2112" y="3024"/>
              <a:ext cx="2448" cy="0"/>
            </a:xfrm>
            <a:prstGeom prst="line">
              <a:avLst/>
            </a:prstGeom>
            <a:noFill/>
            <a:ln w="38100">
              <a:solidFill>
                <a:schemeClr val="tx1"/>
              </a:solidFill>
              <a:round/>
              <a:headEnd/>
              <a:tailEnd/>
            </a:ln>
          </p:spPr>
          <p:txBody>
            <a:bodyPr wrap="none" anchor="ctr">
              <a:prstTxWarp prst="textNoShape">
                <a:avLst/>
              </a:prstTxWarp>
            </a:bodyPr>
            <a:lstStyle/>
            <a:p>
              <a:endParaRPr lang="fr-CA"/>
            </a:p>
          </p:txBody>
        </p:sp>
        <p:sp>
          <p:nvSpPr>
            <p:cNvPr id="105486" name="Text Box 11"/>
            <p:cNvSpPr txBox="1">
              <a:spLocks noChangeArrowheads="1"/>
            </p:cNvSpPr>
            <p:nvPr/>
          </p:nvSpPr>
          <p:spPr bwMode="auto">
            <a:xfrm>
              <a:off x="837" y="1200"/>
              <a:ext cx="763" cy="291"/>
            </a:xfrm>
            <a:prstGeom prst="rect">
              <a:avLst/>
            </a:prstGeom>
            <a:noFill/>
            <a:ln w="9525">
              <a:noFill/>
              <a:miter lim="800000"/>
              <a:headEnd/>
              <a:tailEnd/>
            </a:ln>
          </p:spPr>
          <p:txBody>
            <a:bodyPr wrap="none">
              <a:prstTxWarp prst="textNoShape">
                <a:avLst/>
              </a:prstTxWarp>
              <a:spAutoFit/>
            </a:bodyPr>
            <a:lstStyle/>
            <a:p>
              <a:pPr algn="ctr"/>
              <a:r>
                <a:rPr lang="fr-CA" sz="2400" i="1">
                  <a:solidFill>
                    <a:schemeClr val="accent1"/>
                  </a:solidFill>
                  <a:ea typeface="굴림" charset="-127"/>
                  <a:cs typeface="굴림" charset="-127"/>
                </a:rPr>
                <a:t>Room 1</a:t>
              </a:r>
            </a:p>
          </p:txBody>
        </p:sp>
        <p:sp>
          <p:nvSpPr>
            <p:cNvPr id="105487" name="Text Box 12"/>
            <p:cNvSpPr txBox="1">
              <a:spLocks noChangeArrowheads="1"/>
            </p:cNvSpPr>
            <p:nvPr/>
          </p:nvSpPr>
          <p:spPr bwMode="auto">
            <a:xfrm>
              <a:off x="861" y="3312"/>
              <a:ext cx="763" cy="291"/>
            </a:xfrm>
            <a:prstGeom prst="rect">
              <a:avLst/>
            </a:prstGeom>
            <a:noFill/>
            <a:ln w="9525">
              <a:noFill/>
              <a:miter lim="800000"/>
              <a:headEnd/>
              <a:tailEnd/>
            </a:ln>
          </p:spPr>
          <p:txBody>
            <a:bodyPr wrap="none">
              <a:prstTxWarp prst="textNoShape">
                <a:avLst/>
              </a:prstTxWarp>
              <a:spAutoFit/>
            </a:bodyPr>
            <a:lstStyle/>
            <a:p>
              <a:pPr algn="ctr"/>
              <a:r>
                <a:rPr lang="fr-CA" sz="2400" i="1">
                  <a:solidFill>
                    <a:schemeClr val="accent1"/>
                  </a:solidFill>
                  <a:ea typeface="굴림" charset="-127"/>
                  <a:cs typeface="굴림" charset="-127"/>
                </a:rPr>
                <a:t>Room 2</a:t>
              </a:r>
            </a:p>
          </p:txBody>
        </p:sp>
        <p:sp>
          <p:nvSpPr>
            <p:cNvPr id="105488" name="Text Box 13"/>
            <p:cNvSpPr txBox="1">
              <a:spLocks noChangeArrowheads="1"/>
            </p:cNvSpPr>
            <p:nvPr/>
          </p:nvSpPr>
          <p:spPr bwMode="auto">
            <a:xfrm>
              <a:off x="2085" y="1200"/>
              <a:ext cx="763" cy="291"/>
            </a:xfrm>
            <a:prstGeom prst="rect">
              <a:avLst/>
            </a:prstGeom>
            <a:noFill/>
            <a:ln w="9525">
              <a:noFill/>
              <a:miter lim="800000"/>
              <a:headEnd/>
              <a:tailEnd/>
            </a:ln>
          </p:spPr>
          <p:txBody>
            <a:bodyPr wrap="none">
              <a:prstTxWarp prst="textNoShape">
                <a:avLst/>
              </a:prstTxWarp>
              <a:spAutoFit/>
            </a:bodyPr>
            <a:lstStyle/>
            <a:p>
              <a:pPr algn="ctr"/>
              <a:r>
                <a:rPr lang="fr-CA" sz="2400" i="1">
                  <a:solidFill>
                    <a:schemeClr val="accent1"/>
                  </a:solidFill>
                  <a:ea typeface="굴림" charset="-127"/>
                  <a:cs typeface="굴림" charset="-127"/>
                </a:rPr>
                <a:t>Room 5</a:t>
              </a:r>
            </a:p>
          </p:txBody>
        </p:sp>
        <p:sp>
          <p:nvSpPr>
            <p:cNvPr id="105489" name="Text Box 14"/>
            <p:cNvSpPr txBox="1">
              <a:spLocks noChangeArrowheads="1"/>
            </p:cNvSpPr>
            <p:nvPr/>
          </p:nvSpPr>
          <p:spPr bwMode="auto">
            <a:xfrm>
              <a:off x="2085" y="3312"/>
              <a:ext cx="763" cy="291"/>
            </a:xfrm>
            <a:prstGeom prst="rect">
              <a:avLst/>
            </a:prstGeom>
            <a:noFill/>
            <a:ln w="9525">
              <a:noFill/>
              <a:miter lim="800000"/>
              <a:headEnd/>
              <a:tailEnd/>
            </a:ln>
          </p:spPr>
          <p:txBody>
            <a:bodyPr wrap="none">
              <a:prstTxWarp prst="textNoShape">
                <a:avLst/>
              </a:prstTxWarp>
              <a:spAutoFit/>
            </a:bodyPr>
            <a:lstStyle/>
            <a:p>
              <a:pPr algn="ctr"/>
              <a:r>
                <a:rPr lang="fr-CA" sz="2400" i="1">
                  <a:solidFill>
                    <a:schemeClr val="accent1"/>
                  </a:solidFill>
                  <a:ea typeface="굴림" charset="-127"/>
                  <a:cs typeface="굴림" charset="-127"/>
                </a:rPr>
                <a:t>Room 4</a:t>
              </a:r>
            </a:p>
          </p:txBody>
        </p:sp>
        <p:sp>
          <p:nvSpPr>
            <p:cNvPr id="105490" name="Text Box 15"/>
            <p:cNvSpPr txBox="1">
              <a:spLocks noChangeArrowheads="1"/>
            </p:cNvSpPr>
            <p:nvPr/>
          </p:nvSpPr>
          <p:spPr bwMode="auto">
            <a:xfrm>
              <a:off x="2085" y="2784"/>
              <a:ext cx="763" cy="291"/>
            </a:xfrm>
            <a:prstGeom prst="rect">
              <a:avLst/>
            </a:prstGeom>
            <a:noFill/>
            <a:ln w="9525">
              <a:noFill/>
              <a:miter lim="800000"/>
              <a:headEnd/>
              <a:tailEnd/>
            </a:ln>
          </p:spPr>
          <p:txBody>
            <a:bodyPr wrap="none">
              <a:prstTxWarp prst="textNoShape">
                <a:avLst/>
              </a:prstTxWarp>
              <a:spAutoFit/>
            </a:bodyPr>
            <a:lstStyle/>
            <a:p>
              <a:pPr algn="ctr"/>
              <a:r>
                <a:rPr lang="fr-CA" sz="2400" i="1">
                  <a:solidFill>
                    <a:schemeClr val="accent1"/>
                  </a:solidFill>
                  <a:ea typeface="굴림" charset="-127"/>
                  <a:cs typeface="굴림" charset="-127"/>
                </a:rPr>
                <a:t>Room 3</a:t>
              </a:r>
            </a:p>
          </p:txBody>
        </p:sp>
        <p:sp>
          <p:nvSpPr>
            <p:cNvPr id="105491" name="Line 16"/>
            <p:cNvSpPr>
              <a:spLocks noChangeShapeType="1"/>
            </p:cNvSpPr>
            <p:nvPr/>
          </p:nvSpPr>
          <p:spPr bwMode="auto">
            <a:xfrm flipV="1">
              <a:off x="1680" y="2400"/>
              <a:ext cx="1488" cy="0"/>
            </a:xfrm>
            <a:prstGeom prst="line">
              <a:avLst/>
            </a:prstGeom>
            <a:noFill/>
            <a:ln w="38100">
              <a:solidFill>
                <a:schemeClr val="tx1"/>
              </a:solidFill>
              <a:round/>
              <a:headEnd/>
              <a:tailEnd/>
            </a:ln>
          </p:spPr>
          <p:txBody>
            <a:bodyPr wrap="none" anchor="ctr">
              <a:prstTxWarp prst="textNoShape">
                <a:avLst/>
              </a:prstTxWarp>
            </a:bodyPr>
            <a:lstStyle/>
            <a:p>
              <a:endParaRPr lang="fr-CA"/>
            </a:p>
          </p:txBody>
        </p:sp>
        <p:sp>
          <p:nvSpPr>
            <p:cNvPr id="105492" name="Line 17"/>
            <p:cNvSpPr>
              <a:spLocks noChangeShapeType="1"/>
            </p:cNvSpPr>
            <p:nvPr/>
          </p:nvSpPr>
          <p:spPr bwMode="auto">
            <a:xfrm>
              <a:off x="2112" y="2832"/>
              <a:ext cx="0" cy="432"/>
            </a:xfrm>
            <a:prstGeom prst="line">
              <a:avLst/>
            </a:prstGeom>
            <a:noFill/>
            <a:ln w="38100">
              <a:solidFill>
                <a:schemeClr val="tx1"/>
              </a:solidFill>
              <a:round/>
              <a:headEnd/>
              <a:tailEnd/>
            </a:ln>
          </p:spPr>
          <p:txBody>
            <a:bodyPr wrap="none" anchor="ctr">
              <a:prstTxWarp prst="textNoShape">
                <a:avLst/>
              </a:prstTxWarp>
            </a:bodyPr>
            <a:lstStyle/>
            <a:p>
              <a:endParaRPr lang="fr-CA"/>
            </a:p>
          </p:txBody>
        </p:sp>
        <p:sp>
          <p:nvSpPr>
            <p:cNvPr id="105493" name="Line 18"/>
            <p:cNvSpPr>
              <a:spLocks noChangeShapeType="1"/>
            </p:cNvSpPr>
            <p:nvPr/>
          </p:nvSpPr>
          <p:spPr bwMode="auto">
            <a:xfrm>
              <a:off x="2112" y="1872"/>
              <a:ext cx="0" cy="480"/>
            </a:xfrm>
            <a:prstGeom prst="line">
              <a:avLst/>
            </a:prstGeom>
            <a:noFill/>
            <a:ln w="38100">
              <a:solidFill>
                <a:schemeClr val="tx1"/>
              </a:solidFill>
              <a:prstDash val="sysDot"/>
              <a:round/>
              <a:headEnd/>
              <a:tailEnd/>
            </a:ln>
          </p:spPr>
          <p:txBody>
            <a:bodyPr wrap="none" anchor="ctr">
              <a:prstTxWarp prst="textNoShape">
                <a:avLst/>
              </a:prstTxWarp>
            </a:bodyPr>
            <a:lstStyle/>
            <a:p>
              <a:endParaRPr lang="fr-CA"/>
            </a:p>
          </p:txBody>
        </p:sp>
        <p:sp>
          <p:nvSpPr>
            <p:cNvPr id="105494" name="Line 19"/>
            <p:cNvSpPr>
              <a:spLocks noChangeShapeType="1"/>
            </p:cNvSpPr>
            <p:nvPr/>
          </p:nvSpPr>
          <p:spPr bwMode="auto">
            <a:xfrm>
              <a:off x="2112" y="3264"/>
              <a:ext cx="0" cy="144"/>
            </a:xfrm>
            <a:prstGeom prst="line">
              <a:avLst/>
            </a:prstGeom>
            <a:noFill/>
            <a:ln w="38100">
              <a:solidFill>
                <a:schemeClr val="tx1"/>
              </a:solidFill>
              <a:prstDash val="sysDot"/>
              <a:round/>
              <a:headEnd/>
              <a:tailEnd/>
            </a:ln>
          </p:spPr>
          <p:txBody>
            <a:bodyPr wrap="none" anchor="ctr">
              <a:prstTxWarp prst="textNoShape">
                <a:avLst/>
              </a:prstTxWarp>
            </a:bodyPr>
            <a:lstStyle/>
            <a:p>
              <a:endParaRPr lang="fr-CA"/>
            </a:p>
          </p:txBody>
        </p:sp>
      </p:grpSp>
      <p:pic>
        <p:nvPicPr>
          <p:cNvPr id="105479" name="Picture 20" descr="c011112"/>
          <p:cNvPicPr>
            <a:picLocks noGrp="1" noChangeAspect="1" noChangeArrowheads="1"/>
          </p:cNvPicPr>
          <p:nvPr>
            <p:ph sz="half" idx="2"/>
          </p:nvPr>
        </p:nvPicPr>
        <p:blipFill>
          <a:blip r:embed="rId3"/>
          <a:srcRect/>
          <a:stretch>
            <a:fillRect/>
          </a:stretch>
        </p:blipFill>
        <p:spPr>
          <a:xfrm>
            <a:off x="6964363" y="2530475"/>
            <a:ext cx="568325" cy="561975"/>
          </a:xfrm>
          <a:noFill/>
        </p:spPr>
      </p:pic>
      <p:sp>
        <p:nvSpPr>
          <p:cNvPr id="24" name="Espace réservé de la date 23"/>
          <p:cNvSpPr>
            <a:spLocks noGrp="1"/>
          </p:cNvSpPr>
          <p:nvPr>
            <p:ph type="dt" sz="half" idx="12"/>
          </p:nvPr>
        </p:nvSpPr>
        <p:spPr/>
        <p:txBody>
          <a:bodyPr/>
          <a:lstStyle/>
          <a:p>
            <a:pPr>
              <a:defRPr/>
            </a:pPr>
            <a:r>
              <a:rPr lang="fr-CA"/>
              <a:t>IFT615</a:t>
            </a:r>
            <a:endParaRPr lang="en-US"/>
          </a:p>
        </p:txBody>
      </p:sp>
      <p:sp>
        <p:nvSpPr>
          <p:cNvPr id="25" name="Espace réservé du numéro de diapositive 24"/>
          <p:cNvSpPr>
            <a:spLocks noGrp="1"/>
          </p:cNvSpPr>
          <p:nvPr>
            <p:ph type="sldNum" sz="quarter" idx="11"/>
          </p:nvPr>
        </p:nvSpPr>
        <p:spPr/>
        <p:txBody>
          <a:bodyPr/>
          <a:lstStyle/>
          <a:p>
            <a:pPr>
              <a:defRPr/>
            </a:pPr>
            <a:fld id="{E2740D7F-A482-324D-ADA5-028324E12809}" type="slidenum">
              <a:rPr lang="en-US" smtClean="0"/>
              <a:pPr>
                <a:defRPr/>
              </a:pPr>
              <a:t>37</a:t>
            </a:fld>
            <a:endParaRPr lang="en-US"/>
          </a:p>
        </p:txBody>
      </p:sp>
      <p:sp>
        <p:nvSpPr>
          <p:cNvPr id="26" name="Espace réservé du pied de page 25"/>
          <p:cNvSpPr>
            <a:spLocks noGrp="1"/>
          </p:cNvSpPr>
          <p:nvPr>
            <p:ph type="ftr" sz="quarter" idx="10"/>
          </p:nvPr>
        </p:nvSpPr>
        <p:spPr/>
        <p:txBody>
          <a:bodyPr/>
          <a:lstStyle/>
          <a:p>
            <a:pPr>
              <a:defRPr/>
            </a:pPr>
            <a:r>
              <a:rPr lang="de-DE" dirty="0"/>
              <a:t>Froduald Kabanza</a:t>
            </a:r>
            <a:endParaRPr lang="en-US" dirty="0"/>
          </a:p>
        </p:txBody>
      </p:sp>
      <p:sp>
        <p:nvSpPr>
          <p:cNvPr id="28" name="Titre 1"/>
          <p:cNvSpPr>
            <a:spLocks noGrp="1"/>
          </p:cNvSpPr>
          <p:nvPr>
            <p:ph type="title"/>
          </p:nvPr>
        </p:nvSpPr>
        <p:spPr>
          <a:xfrm>
            <a:off x="457200" y="274638"/>
            <a:ext cx="8229600" cy="1143000"/>
          </a:xfrm>
        </p:spPr>
        <p:txBody>
          <a:bodyPr/>
          <a:lstStyle/>
          <a:p>
            <a:r>
              <a:rPr lang="fr-CA" dirty="0"/>
              <a:t>Approche combinatoire </a:t>
            </a:r>
            <a:br>
              <a:rPr lang="fr-CA" dirty="0"/>
            </a:br>
            <a:r>
              <a:rPr lang="fr-CA" dirty="0"/>
              <a:t>par décomposition en cellules</a:t>
            </a:r>
            <a:endParaRPr lang="en-CA" dirty="0"/>
          </a:p>
        </p:txBody>
      </p:sp>
    </p:spTree>
    <p:extLst>
      <p:ext uri="{BB962C8B-B14F-4D97-AF65-F5344CB8AC3E}">
        <p14:creationId xmlns:p14="http://schemas.microsoft.com/office/powerpoint/2010/main" val="1280916642"/>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1" name="Rectangle 3"/>
          <p:cNvSpPr>
            <a:spLocks noGrp="1" noChangeArrowheads="1"/>
          </p:cNvSpPr>
          <p:nvPr>
            <p:ph type="title"/>
          </p:nvPr>
        </p:nvSpPr>
        <p:spPr>
          <a:xfrm>
            <a:off x="403225" y="425450"/>
            <a:ext cx="4679950" cy="1524000"/>
          </a:xfrm>
        </p:spPr>
        <p:txBody>
          <a:bodyPr/>
          <a:lstStyle/>
          <a:p>
            <a:pPr algn="l"/>
            <a:r>
              <a:rPr lang="en-US" sz="1600" b="0" dirty="0" err="1">
                <a:solidFill>
                  <a:schemeClr val="tx1"/>
                </a:solidFill>
                <a:latin typeface="+mn-lt"/>
                <a:cs typeface="Calibri"/>
              </a:rPr>
              <a:t>Décomposer</a:t>
            </a:r>
            <a:r>
              <a:rPr lang="en-US" sz="1600" b="0" dirty="0">
                <a:solidFill>
                  <a:schemeClr val="tx1"/>
                </a:solidFill>
                <a:latin typeface="+mn-lt"/>
                <a:cs typeface="Calibri"/>
              </a:rPr>
              <a:t> la carte en grille (</a:t>
            </a:r>
            <a:r>
              <a:rPr lang="en-US" sz="1600" b="0" i="1" dirty="0">
                <a:solidFill>
                  <a:schemeClr val="tx1"/>
                </a:solidFill>
                <a:latin typeface="+mn-lt"/>
                <a:cs typeface="Calibri"/>
              </a:rPr>
              <a:t>occupancy grid</a:t>
            </a:r>
            <a:r>
              <a:rPr lang="en-US" sz="1600" b="0" dirty="0">
                <a:solidFill>
                  <a:schemeClr val="tx1"/>
                </a:solidFill>
                <a:latin typeface="+mn-lt"/>
                <a:cs typeface="Calibri"/>
              </a:rPr>
              <a:t>)</a:t>
            </a:r>
            <a:r>
              <a:rPr lang="fr-FR" sz="1600" b="0" dirty="0">
                <a:solidFill>
                  <a:schemeClr val="tx1"/>
                </a:solidFill>
                <a:latin typeface="+mn-lt"/>
                <a:cs typeface="Calibri"/>
              </a:rPr>
              <a:t> :</a:t>
            </a:r>
            <a:r>
              <a:rPr lang="en-US" sz="1600" b="0" dirty="0">
                <a:solidFill>
                  <a:schemeClr val="tx1"/>
                </a:solidFill>
                <a:latin typeface="+mn-lt"/>
                <a:cs typeface="Calibri"/>
              </a:rPr>
              <a:t> </a:t>
            </a:r>
            <a:br>
              <a:rPr lang="en-US" sz="1600" b="0" dirty="0">
                <a:solidFill>
                  <a:schemeClr val="tx1"/>
                </a:solidFill>
                <a:latin typeface="+mn-lt"/>
                <a:cs typeface="Calibri"/>
              </a:rPr>
            </a:br>
            <a:r>
              <a:rPr lang="en-US" sz="1600" b="0" dirty="0">
                <a:solidFill>
                  <a:schemeClr val="tx1"/>
                </a:solidFill>
                <a:latin typeface="+mn-lt"/>
                <a:cs typeface="Calibri"/>
              </a:rPr>
              <a:t>4-connected (</a:t>
            </a:r>
            <a:r>
              <a:rPr lang="en-US" sz="1600" b="0" dirty="0" err="1">
                <a:solidFill>
                  <a:schemeClr val="tx1"/>
                </a:solidFill>
                <a:latin typeface="+mn-lt"/>
                <a:cs typeface="Calibri"/>
              </a:rPr>
              <a:t>illustré</a:t>
            </a:r>
            <a:r>
              <a:rPr lang="en-US" sz="1600" b="0" dirty="0">
                <a:solidFill>
                  <a:schemeClr val="tx1"/>
                </a:solidFill>
                <a:latin typeface="+mn-lt"/>
                <a:cs typeface="Calibri"/>
              </a:rPr>
              <a:t> </a:t>
            </a:r>
            <a:r>
              <a:rPr lang="en-US" sz="1600" b="0" dirty="0" err="1">
                <a:solidFill>
                  <a:schemeClr val="tx1"/>
                </a:solidFill>
                <a:latin typeface="+mn-lt"/>
                <a:cs typeface="Calibri"/>
              </a:rPr>
              <a:t>ici</a:t>
            </a:r>
            <a:r>
              <a:rPr lang="en-US" sz="1600" b="0" dirty="0">
                <a:solidFill>
                  <a:schemeClr val="tx1"/>
                </a:solidFill>
                <a:latin typeface="+mn-lt"/>
                <a:cs typeface="Calibri"/>
              </a:rPr>
              <a:t>) </a:t>
            </a:r>
            <a:r>
              <a:rPr lang="en-US" sz="1600" b="0" dirty="0" err="1">
                <a:solidFill>
                  <a:schemeClr val="tx1"/>
                </a:solidFill>
                <a:latin typeface="+mn-lt"/>
                <a:cs typeface="Calibri"/>
              </a:rPr>
              <a:t>ou</a:t>
            </a:r>
            <a:r>
              <a:rPr lang="en-US" sz="1600" b="0" dirty="0">
                <a:solidFill>
                  <a:schemeClr val="tx1"/>
                </a:solidFill>
                <a:latin typeface="+mn-lt"/>
                <a:cs typeface="Calibri"/>
              </a:rPr>
              <a:t> 8-connected.</a:t>
            </a:r>
            <a:br>
              <a:rPr lang="en-US" sz="1600" b="0" dirty="0">
                <a:solidFill>
                  <a:schemeClr val="tx1"/>
                </a:solidFill>
                <a:latin typeface="+mn-lt"/>
                <a:cs typeface="Calibri"/>
              </a:rPr>
            </a:br>
            <a:br>
              <a:rPr lang="en-US" sz="1600" b="0" dirty="0">
                <a:solidFill>
                  <a:schemeClr val="tx1"/>
                </a:solidFill>
                <a:latin typeface="+mn-lt"/>
                <a:cs typeface="Calibri"/>
              </a:rPr>
            </a:br>
            <a:r>
              <a:rPr lang="en-US" sz="1600" b="0" i="1" dirty="0" err="1">
                <a:solidFill>
                  <a:schemeClr val="tx1"/>
                </a:solidFill>
                <a:latin typeface="+mn-lt"/>
                <a:cs typeface="Calibri"/>
              </a:rPr>
              <a:t>noeud</a:t>
            </a:r>
            <a:r>
              <a:rPr lang="fr-FR" sz="1600" b="0" dirty="0">
                <a:solidFill>
                  <a:schemeClr val="tx1"/>
                </a:solidFill>
                <a:latin typeface="+mn-lt"/>
                <a:cs typeface="Calibri"/>
              </a:rPr>
              <a:t> :</a:t>
            </a:r>
            <a:r>
              <a:rPr lang="en-US" sz="1600" b="0" dirty="0">
                <a:solidFill>
                  <a:schemeClr val="tx1"/>
                </a:solidFill>
                <a:latin typeface="+mn-lt"/>
                <a:cs typeface="Calibri"/>
              </a:rPr>
              <a:t> case </a:t>
            </a:r>
            <a:r>
              <a:rPr lang="en-US" sz="1600" b="0" dirty="0" err="1">
                <a:solidFill>
                  <a:schemeClr val="tx1"/>
                </a:solidFill>
                <a:latin typeface="+mn-lt"/>
                <a:cs typeface="Calibri"/>
              </a:rPr>
              <a:t>occupée</a:t>
            </a:r>
            <a:r>
              <a:rPr lang="en-US" sz="1600" b="0" dirty="0">
                <a:solidFill>
                  <a:schemeClr val="tx1"/>
                </a:solidFill>
                <a:latin typeface="+mn-lt"/>
                <a:cs typeface="Calibri"/>
              </a:rPr>
              <a:t> par le robot + orientation du robot</a:t>
            </a:r>
          </a:p>
        </p:txBody>
      </p:sp>
      <p:sp>
        <p:nvSpPr>
          <p:cNvPr id="106502" name="Text Box 4"/>
          <p:cNvSpPr txBox="1">
            <a:spLocks noChangeArrowheads="1"/>
          </p:cNvSpPr>
          <p:nvPr/>
        </p:nvSpPr>
        <p:spPr bwMode="auto">
          <a:xfrm>
            <a:off x="5943600" y="457200"/>
            <a:ext cx="2624138" cy="1590675"/>
          </a:xfrm>
          <a:prstGeom prst="rect">
            <a:avLst/>
          </a:prstGeom>
          <a:noFill/>
          <a:ln w="38100">
            <a:solidFill>
              <a:schemeClr val="accent1"/>
            </a:solidFill>
            <a:miter lim="800000"/>
            <a:headEnd/>
            <a:tailEnd/>
          </a:ln>
        </p:spPr>
        <p:txBody>
          <a:bodyPr wrap="none">
            <a:prstTxWarp prst="textNoShape">
              <a:avLst/>
            </a:prstTxWarp>
            <a:spAutoFit/>
          </a:bodyPr>
          <a:lstStyle/>
          <a:p>
            <a:r>
              <a:rPr lang="fr-CA" sz="2400" b="1" dirty="0">
                <a:solidFill>
                  <a:srgbClr val="000066"/>
                </a:solidFill>
                <a:ea typeface="굴림" charset="-127"/>
                <a:cs typeface="Calibri"/>
              </a:rPr>
              <a:t>Transitions</a:t>
            </a:r>
            <a:r>
              <a:rPr lang="fr-FR" sz="2400" b="1" dirty="0">
                <a:solidFill>
                  <a:srgbClr val="000066"/>
                </a:solidFill>
                <a:ea typeface="굴림" charset="-127"/>
                <a:cs typeface="Calibri"/>
              </a:rPr>
              <a:t> :</a:t>
            </a:r>
            <a:endParaRPr lang="fr-CA" sz="2400" b="1" dirty="0">
              <a:solidFill>
                <a:srgbClr val="000066"/>
              </a:solidFill>
              <a:ea typeface="굴림" charset="-127"/>
              <a:cs typeface="Calibri"/>
            </a:endParaRPr>
          </a:p>
          <a:p>
            <a:r>
              <a:rPr lang="fr-CA" sz="2400" dirty="0">
                <a:ea typeface="굴림" charset="-127"/>
                <a:cs typeface="Calibri"/>
              </a:rPr>
              <a:t> - </a:t>
            </a:r>
            <a:r>
              <a:rPr lang="fr-CA" sz="2400" dirty="0" err="1">
                <a:ea typeface="굴림" charset="-127"/>
                <a:cs typeface="Calibri"/>
              </a:rPr>
              <a:t>Turn</a:t>
            </a:r>
            <a:r>
              <a:rPr lang="fr-CA" sz="2400" dirty="0">
                <a:ea typeface="굴림" charset="-127"/>
                <a:cs typeface="Calibri"/>
              </a:rPr>
              <a:t> </a:t>
            </a:r>
            <a:r>
              <a:rPr lang="fr-CA" sz="2400" dirty="0" err="1">
                <a:ea typeface="굴림" charset="-127"/>
                <a:cs typeface="Calibri"/>
              </a:rPr>
              <a:t>left</a:t>
            </a:r>
            <a:endParaRPr lang="fr-CA" sz="2400" dirty="0">
              <a:ea typeface="굴림" charset="-127"/>
              <a:cs typeface="Calibri"/>
            </a:endParaRPr>
          </a:p>
          <a:p>
            <a:r>
              <a:rPr lang="fr-CA" sz="2400" dirty="0">
                <a:ea typeface="굴림" charset="-127"/>
                <a:cs typeface="Calibri"/>
              </a:rPr>
              <a:t> - </a:t>
            </a:r>
            <a:r>
              <a:rPr lang="fr-CA" sz="2400" dirty="0" err="1">
                <a:ea typeface="굴림" charset="-127"/>
                <a:cs typeface="Calibri"/>
              </a:rPr>
              <a:t>Turn</a:t>
            </a:r>
            <a:r>
              <a:rPr lang="fr-CA" sz="2400" dirty="0">
                <a:ea typeface="굴림" charset="-127"/>
                <a:cs typeface="Calibri"/>
              </a:rPr>
              <a:t> right</a:t>
            </a:r>
          </a:p>
          <a:p>
            <a:r>
              <a:rPr lang="fr-CA" sz="2400" dirty="0">
                <a:ea typeface="굴림" charset="-127"/>
                <a:cs typeface="Calibri"/>
              </a:rPr>
              <a:t> - Go straight </a:t>
            </a:r>
            <a:r>
              <a:rPr lang="fr-CA" sz="2400" dirty="0" err="1">
                <a:ea typeface="굴림" charset="-127"/>
                <a:cs typeface="Calibri"/>
              </a:rPr>
              <a:t>ahead</a:t>
            </a:r>
            <a:endParaRPr lang="fr-CA" sz="2400" dirty="0">
              <a:ea typeface="굴림" charset="-127"/>
              <a:cs typeface="Calibri"/>
            </a:endParaRPr>
          </a:p>
        </p:txBody>
      </p:sp>
      <p:grpSp>
        <p:nvGrpSpPr>
          <p:cNvPr id="2" name="Group 5"/>
          <p:cNvGrpSpPr>
            <a:grpSpLocks/>
          </p:cNvGrpSpPr>
          <p:nvPr/>
        </p:nvGrpSpPr>
        <p:grpSpPr bwMode="auto">
          <a:xfrm>
            <a:off x="1252538" y="2209800"/>
            <a:ext cx="6443663" cy="3962400"/>
            <a:chOff x="789" y="1392"/>
            <a:chExt cx="4059" cy="2496"/>
          </a:xfrm>
        </p:grpSpPr>
        <p:grpSp>
          <p:nvGrpSpPr>
            <p:cNvPr id="3" name="Group 6"/>
            <p:cNvGrpSpPr>
              <a:grpSpLocks/>
            </p:cNvGrpSpPr>
            <p:nvPr/>
          </p:nvGrpSpPr>
          <p:grpSpPr bwMode="auto">
            <a:xfrm>
              <a:off x="816" y="1440"/>
              <a:ext cx="4032" cy="2448"/>
              <a:chOff x="816" y="1440"/>
              <a:chExt cx="4032" cy="2448"/>
            </a:xfrm>
          </p:grpSpPr>
          <p:sp>
            <p:nvSpPr>
              <p:cNvPr id="106518" name="Rectangle 7"/>
              <p:cNvSpPr>
                <a:spLocks noChangeArrowheads="1"/>
              </p:cNvSpPr>
              <p:nvPr/>
            </p:nvSpPr>
            <p:spPr bwMode="auto">
              <a:xfrm>
                <a:off x="816" y="1440"/>
                <a:ext cx="4032" cy="2448"/>
              </a:xfrm>
              <a:prstGeom prst="rect">
                <a:avLst/>
              </a:prstGeom>
              <a:noFill/>
              <a:ln w="76200">
                <a:solidFill>
                  <a:schemeClr val="tx1"/>
                </a:solidFill>
                <a:miter lim="800000"/>
                <a:headEnd/>
                <a:tailEnd/>
              </a:ln>
            </p:spPr>
            <p:txBody>
              <a:bodyPr wrap="none" anchor="ctr">
                <a:prstTxWarp prst="textNoShape">
                  <a:avLst/>
                </a:prstTxWarp>
              </a:bodyPr>
              <a:lstStyle/>
              <a:p>
                <a:endParaRPr lang="en-CA"/>
              </a:p>
            </p:txBody>
          </p:sp>
          <p:sp>
            <p:nvSpPr>
              <p:cNvPr id="106519" name="Line 8"/>
              <p:cNvSpPr>
                <a:spLocks noChangeShapeType="1"/>
              </p:cNvSpPr>
              <p:nvPr/>
            </p:nvSpPr>
            <p:spPr bwMode="auto">
              <a:xfrm>
                <a:off x="2064" y="1440"/>
                <a:ext cx="0" cy="576"/>
              </a:xfrm>
              <a:prstGeom prst="line">
                <a:avLst/>
              </a:prstGeom>
              <a:noFill/>
              <a:ln w="38100">
                <a:solidFill>
                  <a:schemeClr val="tx1"/>
                </a:solidFill>
                <a:round/>
                <a:headEnd/>
                <a:tailEnd/>
              </a:ln>
            </p:spPr>
            <p:txBody>
              <a:bodyPr wrap="none" anchor="ctr">
                <a:prstTxWarp prst="textNoShape">
                  <a:avLst/>
                </a:prstTxWarp>
              </a:bodyPr>
              <a:lstStyle/>
              <a:p>
                <a:endParaRPr lang="fr-CA"/>
              </a:p>
            </p:txBody>
          </p:sp>
          <p:sp>
            <p:nvSpPr>
              <p:cNvPr id="106520" name="Line 9"/>
              <p:cNvSpPr>
                <a:spLocks noChangeShapeType="1"/>
              </p:cNvSpPr>
              <p:nvPr/>
            </p:nvSpPr>
            <p:spPr bwMode="auto">
              <a:xfrm flipH="1">
                <a:off x="3648" y="2640"/>
                <a:ext cx="1200" cy="0"/>
              </a:xfrm>
              <a:prstGeom prst="line">
                <a:avLst/>
              </a:prstGeom>
              <a:noFill/>
              <a:ln w="38100">
                <a:solidFill>
                  <a:schemeClr val="tx1"/>
                </a:solidFill>
                <a:round/>
                <a:headEnd/>
                <a:tailEnd/>
              </a:ln>
            </p:spPr>
            <p:txBody>
              <a:bodyPr wrap="none" anchor="ctr">
                <a:prstTxWarp prst="textNoShape">
                  <a:avLst/>
                </a:prstTxWarp>
              </a:bodyPr>
              <a:lstStyle/>
              <a:p>
                <a:endParaRPr lang="fr-CA"/>
              </a:p>
            </p:txBody>
          </p:sp>
          <p:sp>
            <p:nvSpPr>
              <p:cNvPr id="106521" name="Line 10"/>
              <p:cNvSpPr>
                <a:spLocks noChangeShapeType="1"/>
              </p:cNvSpPr>
              <p:nvPr/>
            </p:nvSpPr>
            <p:spPr bwMode="auto">
              <a:xfrm>
                <a:off x="2064" y="3312"/>
                <a:ext cx="2448" cy="0"/>
              </a:xfrm>
              <a:prstGeom prst="line">
                <a:avLst/>
              </a:prstGeom>
              <a:noFill/>
              <a:ln w="38100">
                <a:solidFill>
                  <a:schemeClr val="tx1"/>
                </a:solidFill>
                <a:round/>
                <a:headEnd/>
                <a:tailEnd/>
              </a:ln>
            </p:spPr>
            <p:txBody>
              <a:bodyPr wrap="none" anchor="ctr">
                <a:prstTxWarp prst="textNoShape">
                  <a:avLst/>
                </a:prstTxWarp>
              </a:bodyPr>
              <a:lstStyle/>
              <a:p>
                <a:endParaRPr lang="fr-CA"/>
              </a:p>
            </p:txBody>
          </p:sp>
          <p:sp>
            <p:nvSpPr>
              <p:cNvPr id="106522" name="Line 11"/>
              <p:cNvSpPr>
                <a:spLocks noChangeShapeType="1"/>
              </p:cNvSpPr>
              <p:nvPr/>
            </p:nvSpPr>
            <p:spPr bwMode="auto">
              <a:xfrm>
                <a:off x="1008"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23" name="Line 12"/>
              <p:cNvSpPr>
                <a:spLocks noChangeShapeType="1"/>
              </p:cNvSpPr>
              <p:nvPr/>
            </p:nvSpPr>
            <p:spPr bwMode="auto">
              <a:xfrm>
                <a:off x="1152"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24" name="Line 13"/>
              <p:cNvSpPr>
                <a:spLocks noChangeShapeType="1"/>
              </p:cNvSpPr>
              <p:nvPr/>
            </p:nvSpPr>
            <p:spPr bwMode="auto">
              <a:xfrm>
                <a:off x="1344"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25" name="Line 14"/>
              <p:cNvSpPr>
                <a:spLocks noChangeShapeType="1"/>
              </p:cNvSpPr>
              <p:nvPr/>
            </p:nvSpPr>
            <p:spPr bwMode="auto">
              <a:xfrm>
                <a:off x="1488"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26" name="Line 15"/>
              <p:cNvSpPr>
                <a:spLocks noChangeShapeType="1"/>
              </p:cNvSpPr>
              <p:nvPr/>
            </p:nvSpPr>
            <p:spPr bwMode="auto">
              <a:xfrm>
                <a:off x="1632"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27" name="Line 16"/>
              <p:cNvSpPr>
                <a:spLocks noChangeShapeType="1"/>
              </p:cNvSpPr>
              <p:nvPr/>
            </p:nvSpPr>
            <p:spPr bwMode="auto">
              <a:xfrm>
                <a:off x="1776"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28" name="Line 17"/>
              <p:cNvSpPr>
                <a:spLocks noChangeShapeType="1"/>
              </p:cNvSpPr>
              <p:nvPr/>
            </p:nvSpPr>
            <p:spPr bwMode="auto">
              <a:xfrm>
                <a:off x="1920"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29" name="Line 18"/>
              <p:cNvSpPr>
                <a:spLocks noChangeShapeType="1"/>
              </p:cNvSpPr>
              <p:nvPr/>
            </p:nvSpPr>
            <p:spPr bwMode="auto">
              <a:xfrm>
                <a:off x="2064"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30" name="Line 19"/>
              <p:cNvSpPr>
                <a:spLocks noChangeShapeType="1"/>
              </p:cNvSpPr>
              <p:nvPr/>
            </p:nvSpPr>
            <p:spPr bwMode="auto">
              <a:xfrm>
                <a:off x="2256"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31" name="Line 20"/>
              <p:cNvSpPr>
                <a:spLocks noChangeShapeType="1"/>
              </p:cNvSpPr>
              <p:nvPr/>
            </p:nvSpPr>
            <p:spPr bwMode="auto">
              <a:xfrm>
                <a:off x="2400"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32" name="Line 21"/>
              <p:cNvSpPr>
                <a:spLocks noChangeShapeType="1"/>
              </p:cNvSpPr>
              <p:nvPr/>
            </p:nvSpPr>
            <p:spPr bwMode="auto">
              <a:xfrm>
                <a:off x="2544"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33" name="Line 22"/>
              <p:cNvSpPr>
                <a:spLocks noChangeShapeType="1"/>
              </p:cNvSpPr>
              <p:nvPr/>
            </p:nvSpPr>
            <p:spPr bwMode="auto">
              <a:xfrm>
                <a:off x="2688"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34" name="Line 23"/>
              <p:cNvSpPr>
                <a:spLocks noChangeShapeType="1"/>
              </p:cNvSpPr>
              <p:nvPr/>
            </p:nvSpPr>
            <p:spPr bwMode="auto">
              <a:xfrm>
                <a:off x="2832"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35" name="Line 24"/>
              <p:cNvSpPr>
                <a:spLocks noChangeShapeType="1"/>
              </p:cNvSpPr>
              <p:nvPr/>
            </p:nvSpPr>
            <p:spPr bwMode="auto">
              <a:xfrm>
                <a:off x="2976"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36" name="Line 25"/>
              <p:cNvSpPr>
                <a:spLocks noChangeShapeType="1"/>
              </p:cNvSpPr>
              <p:nvPr/>
            </p:nvSpPr>
            <p:spPr bwMode="auto">
              <a:xfrm>
                <a:off x="3168"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37" name="Line 26"/>
              <p:cNvSpPr>
                <a:spLocks noChangeShapeType="1"/>
              </p:cNvSpPr>
              <p:nvPr/>
            </p:nvSpPr>
            <p:spPr bwMode="auto">
              <a:xfrm>
                <a:off x="3312"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38" name="Line 27"/>
              <p:cNvSpPr>
                <a:spLocks noChangeShapeType="1"/>
              </p:cNvSpPr>
              <p:nvPr/>
            </p:nvSpPr>
            <p:spPr bwMode="auto">
              <a:xfrm>
                <a:off x="3456"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39" name="Line 28"/>
              <p:cNvSpPr>
                <a:spLocks noChangeShapeType="1"/>
              </p:cNvSpPr>
              <p:nvPr/>
            </p:nvSpPr>
            <p:spPr bwMode="auto">
              <a:xfrm>
                <a:off x="3600"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40" name="Line 29"/>
              <p:cNvSpPr>
                <a:spLocks noChangeShapeType="1"/>
              </p:cNvSpPr>
              <p:nvPr/>
            </p:nvSpPr>
            <p:spPr bwMode="auto">
              <a:xfrm>
                <a:off x="3744"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41" name="Line 30"/>
              <p:cNvSpPr>
                <a:spLocks noChangeShapeType="1"/>
              </p:cNvSpPr>
              <p:nvPr/>
            </p:nvSpPr>
            <p:spPr bwMode="auto">
              <a:xfrm>
                <a:off x="3888"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42" name="Line 31"/>
              <p:cNvSpPr>
                <a:spLocks noChangeShapeType="1"/>
              </p:cNvSpPr>
              <p:nvPr/>
            </p:nvSpPr>
            <p:spPr bwMode="auto">
              <a:xfrm>
                <a:off x="4080"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43" name="Line 32"/>
              <p:cNvSpPr>
                <a:spLocks noChangeShapeType="1"/>
              </p:cNvSpPr>
              <p:nvPr/>
            </p:nvSpPr>
            <p:spPr bwMode="auto">
              <a:xfrm>
                <a:off x="4224"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44" name="Line 33"/>
              <p:cNvSpPr>
                <a:spLocks noChangeShapeType="1"/>
              </p:cNvSpPr>
              <p:nvPr/>
            </p:nvSpPr>
            <p:spPr bwMode="auto">
              <a:xfrm>
                <a:off x="4368"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45" name="Line 34"/>
              <p:cNvSpPr>
                <a:spLocks noChangeShapeType="1"/>
              </p:cNvSpPr>
              <p:nvPr/>
            </p:nvSpPr>
            <p:spPr bwMode="auto">
              <a:xfrm>
                <a:off x="4512"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46" name="Line 35"/>
              <p:cNvSpPr>
                <a:spLocks noChangeShapeType="1"/>
              </p:cNvSpPr>
              <p:nvPr/>
            </p:nvSpPr>
            <p:spPr bwMode="auto">
              <a:xfrm>
                <a:off x="4608"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47" name="Line 36"/>
              <p:cNvSpPr>
                <a:spLocks noChangeShapeType="1"/>
              </p:cNvSpPr>
              <p:nvPr/>
            </p:nvSpPr>
            <p:spPr bwMode="auto">
              <a:xfrm>
                <a:off x="4752"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48" name="Line 37"/>
              <p:cNvSpPr>
                <a:spLocks noChangeShapeType="1"/>
              </p:cNvSpPr>
              <p:nvPr/>
            </p:nvSpPr>
            <p:spPr bwMode="auto">
              <a:xfrm>
                <a:off x="816" y="1632"/>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49" name="Line 38"/>
              <p:cNvSpPr>
                <a:spLocks noChangeShapeType="1"/>
              </p:cNvSpPr>
              <p:nvPr/>
            </p:nvSpPr>
            <p:spPr bwMode="auto">
              <a:xfrm>
                <a:off x="816" y="1824"/>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50" name="Line 39"/>
              <p:cNvSpPr>
                <a:spLocks noChangeShapeType="1"/>
              </p:cNvSpPr>
              <p:nvPr/>
            </p:nvSpPr>
            <p:spPr bwMode="auto">
              <a:xfrm>
                <a:off x="816" y="2016"/>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51" name="Line 40"/>
              <p:cNvSpPr>
                <a:spLocks noChangeShapeType="1"/>
              </p:cNvSpPr>
              <p:nvPr/>
            </p:nvSpPr>
            <p:spPr bwMode="auto">
              <a:xfrm>
                <a:off x="816" y="2160"/>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52" name="Line 41"/>
              <p:cNvSpPr>
                <a:spLocks noChangeShapeType="1"/>
              </p:cNvSpPr>
              <p:nvPr/>
            </p:nvSpPr>
            <p:spPr bwMode="auto">
              <a:xfrm>
                <a:off x="816" y="2304"/>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53" name="Line 42"/>
              <p:cNvSpPr>
                <a:spLocks noChangeShapeType="1"/>
              </p:cNvSpPr>
              <p:nvPr/>
            </p:nvSpPr>
            <p:spPr bwMode="auto">
              <a:xfrm>
                <a:off x="816" y="2448"/>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54" name="Line 43"/>
              <p:cNvSpPr>
                <a:spLocks noChangeShapeType="1"/>
              </p:cNvSpPr>
              <p:nvPr/>
            </p:nvSpPr>
            <p:spPr bwMode="auto">
              <a:xfrm>
                <a:off x="816" y="2640"/>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55" name="Line 44"/>
              <p:cNvSpPr>
                <a:spLocks noChangeShapeType="1"/>
              </p:cNvSpPr>
              <p:nvPr/>
            </p:nvSpPr>
            <p:spPr bwMode="auto">
              <a:xfrm>
                <a:off x="816" y="2832"/>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56" name="Line 45"/>
              <p:cNvSpPr>
                <a:spLocks noChangeShapeType="1"/>
              </p:cNvSpPr>
              <p:nvPr/>
            </p:nvSpPr>
            <p:spPr bwMode="auto">
              <a:xfrm>
                <a:off x="816" y="2976"/>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57" name="Line 46"/>
              <p:cNvSpPr>
                <a:spLocks noChangeShapeType="1"/>
              </p:cNvSpPr>
              <p:nvPr/>
            </p:nvSpPr>
            <p:spPr bwMode="auto">
              <a:xfrm>
                <a:off x="816" y="3120"/>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58" name="Line 47"/>
              <p:cNvSpPr>
                <a:spLocks noChangeShapeType="1"/>
              </p:cNvSpPr>
              <p:nvPr/>
            </p:nvSpPr>
            <p:spPr bwMode="auto">
              <a:xfrm>
                <a:off x="816" y="3120"/>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59" name="Line 48"/>
              <p:cNvSpPr>
                <a:spLocks noChangeShapeType="1"/>
              </p:cNvSpPr>
              <p:nvPr/>
            </p:nvSpPr>
            <p:spPr bwMode="auto">
              <a:xfrm>
                <a:off x="816" y="3312"/>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60" name="Line 49"/>
              <p:cNvSpPr>
                <a:spLocks noChangeShapeType="1"/>
              </p:cNvSpPr>
              <p:nvPr/>
            </p:nvSpPr>
            <p:spPr bwMode="auto">
              <a:xfrm>
                <a:off x="816" y="3504"/>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61" name="Line 50"/>
              <p:cNvSpPr>
                <a:spLocks noChangeShapeType="1"/>
              </p:cNvSpPr>
              <p:nvPr/>
            </p:nvSpPr>
            <p:spPr bwMode="auto">
              <a:xfrm>
                <a:off x="816" y="3648"/>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62" name="Line 51"/>
              <p:cNvSpPr>
                <a:spLocks noChangeShapeType="1"/>
              </p:cNvSpPr>
              <p:nvPr/>
            </p:nvSpPr>
            <p:spPr bwMode="auto">
              <a:xfrm>
                <a:off x="816" y="3792"/>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63" name="Rectangle 52"/>
              <p:cNvSpPr>
                <a:spLocks noChangeArrowheads="1"/>
              </p:cNvSpPr>
              <p:nvPr/>
            </p:nvSpPr>
            <p:spPr bwMode="auto">
              <a:xfrm>
                <a:off x="1920" y="1440"/>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64" name="Rectangle 53"/>
              <p:cNvSpPr>
                <a:spLocks noChangeArrowheads="1"/>
              </p:cNvSpPr>
              <p:nvPr/>
            </p:nvSpPr>
            <p:spPr bwMode="auto">
              <a:xfrm>
                <a:off x="1920" y="1632"/>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65" name="Rectangle 54"/>
              <p:cNvSpPr>
                <a:spLocks noChangeArrowheads="1"/>
              </p:cNvSpPr>
              <p:nvPr/>
            </p:nvSpPr>
            <p:spPr bwMode="auto">
              <a:xfrm>
                <a:off x="1920" y="1824"/>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66" name="Rectangle 55"/>
              <p:cNvSpPr>
                <a:spLocks noChangeArrowheads="1"/>
              </p:cNvSpPr>
              <p:nvPr/>
            </p:nvSpPr>
            <p:spPr bwMode="auto">
              <a:xfrm>
                <a:off x="816" y="2448"/>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67" name="Rectangle 56"/>
              <p:cNvSpPr>
                <a:spLocks noChangeArrowheads="1"/>
              </p:cNvSpPr>
              <p:nvPr/>
            </p:nvSpPr>
            <p:spPr bwMode="auto">
              <a:xfrm>
                <a:off x="1008" y="2448"/>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68" name="Rectangle 57"/>
              <p:cNvSpPr>
                <a:spLocks noChangeArrowheads="1"/>
              </p:cNvSpPr>
              <p:nvPr/>
            </p:nvSpPr>
            <p:spPr bwMode="auto">
              <a:xfrm>
                <a:off x="1536" y="2448"/>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69" name="Rectangle 58"/>
              <p:cNvSpPr>
                <a:spLocks noChangeArrowheads="1"/>
              </p:cNvSpPr>
              <p:nvPr/>
            </p:nvSpPr>
            <p:spPr bwMode="auto">
              <a:xfrm>
                <a:off x="1680" y="2448"/>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70" name="Rectangle 59"/>
              <p:cNvSpPr>
                <a:spLocks noChangeArrowheads="1"/>
              </p:cNvSpPr>
              <p:nvPr/>
            </p:nvSpPr>
            <p:spPr bwMode="auto">
              <a:xfrm>
                <a:off x="1872" y="2448"/>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71" name="Rectangle 60"/>
              <p:cNvSpPr>
                <a:spLocks noChangeArrowheads="1"/>
              </p:cNvSpPr>
              <p:nvPr/>
            </p:nvSpPr>
            <p:spPr bwMode="auto">
              <a:xfrm>
                <a:off x="2064" y="2448"/>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72" name="Rectangle 61"/>
              <p:cNvSpPr>
                <a:spLocks noChangeArrowheads="1"/>
              </p:cNvSpPr>
              <p:nvPr/>
            </p:nvSpPr>
            <p:spPr bwMode="auto">
              <a:xfrm>
                <a:off x="2208" y="2448"/>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73" name="Rectangle 62"/>
              <p:cNvSpPr>
                <a:spLocks noChangeArrowheads="1"/>
              </p:cNvSpPr>
              <p:nvPr/>
            </p:nvSpPr>
            <p:spPr bwMode="auto">
              <a:xfrm>
                <a:off x="2400" y="2448"/>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74" name="Rectangle 63"/>
              <p:cNvSpPr>
                <a:spLocks noChangeArrowheads="1"/>
              </p:cNvSpPr>
              <p:nvPr/>
            </p:nvSpPr>
            <p:spPr bwMode="auto">
              <a:xfrm>
                <a:off x="2592" y="2448"/>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75" name="Rectangle 64"/>
              <p:cNvSpPr>
                <a:spLocks noChangeArrowheads="1"/>
              </p:cNvSpPr>
              <p:nvPr/>
            </p:nvSpPr>
            <p:spPr bwMode="auto">
              <a:xfrm>
                <a:off x="2736" y="2448"/>
                <a:ext cx="240"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76" name="Rectangle 65"/>
              <p:cNvSpPr>
                <a:spLocks noChangeArrowheads="1"/>
              </p:cNvSpPr>
              <p:nvPr/>
            </p:nvSpPr>
            <p:spPr bwMode="auto">
              <a:xfrm>
                <a:off x="3600" y="2448"/>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77" name="Rectangle 66"/>
              <p:cNvSpPr>
                <a:spLocks noChangeArrowheads="1"/>
              </p:cNvSpPr>
              <p:nvPr/>
            </p:nvSpPr>
            <p:spPr bwMode="auto">
              <a:xfrm>
                <a:off x="3792" y="2448"/>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78" name="Rectangle 67"/>
              <p:cNvSpPr>
                <a:spLocks noChangeArrowheads="1"/>
              </p:cNvSpPr>
              <p:nvPr/>
            </p:nvSpPr>
            <p:spPr bwMode="auto">
              <a:xfrm>
                <a:off x="3936" y="2448"/>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79" name="Rectangle 68"/>
              <p:cNvSpPr>
                <a:spLocks noChangeArrowheads="1"/>
              </p:cNvSpPr>
              <p:nvPr/>
            </p:nvSpPr>
            <p:spPr bwMode="auto">
              <a:xfrm>
                <a:off x="4128" y="2448"/>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80" name="Rectangle 69"/>
              <p:cNvSpPr>
                <a:spLocks noChangeArrowheads="1"/>
              </p:cNvSpPr>
              <p:nvPr/>
            </p:nvSpPr>
            <p:spPr bwMode="auto">
              <a:xfrm>
                <a:off x="4320" y="2448"/>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81" name="Rectangle 70"/>
              <p:cNvSpPr>
                <a:spLocks noChangeArrowheads="1"/>
              </p:cNvSpPr>
              <p:nvPr/>
            </p:nvSpPr>
            <p:spPr bwMode="auto">
              <a:xfrm>
                <a:off x="4464" y="2448"/>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82" name="Rectangle 71"/>
              <p:cNvSpPr>
                <a:spLocks noChangeArrowheads="1"/>
              </p:cNvSpPr>
              <p:nvPr/>
            </p:nvSpPr>
            <p:spPr bwMode="auto">
              <a:xfrm>
                <a:off x="4656" y="2448"/>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83" name="Rectangle 72"/>
              <p:cNvSpPr>
                <a:spLocks noChangeArrowheads="1"/>
              </p:cNvSpPr>
              <p:nvPr/>
            </p:nvSpPr>
            <p:spPr bwMode="auto">
              <a:xfrm>
                <a:off x="2064" y="3120"/>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84" name="Rectangle 73"/>
              <p:cNvSpPr>
                <a:spLocks noChangeArrowheads="1"/>
              </p:cNvSpPr>
              <p:nvPr/>
            </p:nvSpPr>
            <p:spPr bwMode="auto">
              <a:xfrm>
                <a:off x="2256" y="3120"/>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85" name="Rectangle 74"/>
              <p:cNvSpPr>
                <a:spLocks noChangeArrowheads="1"/>
              </p:cNvSpPr>
              <p:nvPr/>
            </p:nvSpPr>
            <p:spPr bwMode="auto">
              <a:xfrm>
                <a:off x="2400" y="3120"/>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86" name="Rectangle 75"/>
              <p:cNvSpPr>
                <a:spLocks noChangeArrowheads="1"/>
              </p:cNvSpPr>
              <p:nvPr/>
            </p:nvSpPr>
            <p:spPr bwMode="auto">
              <a:xfrm>
                <a:off x="2592" y="3120"/>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87" name="Rectangle 76"/>
              <p:cNvSpPr>
                <a:spLocks noChangeArrowheads="1"/>
              </p:cNvSpPr>
              <p:nvPr/>
            </p:nvSpPr>
            <p:spPr bwMode="auto">
              <a:xfrm>
                <a:off x="2784" y="3120"/>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88" name="Rectangle 77"/>
              <p:cNvSpPr>
                <a:spLocks noChangeArrowheads="1"/>
              </p:cNvSpPr>
              <p:nvPr/>
            </p:nvSpPr>
            <p:spPr bwMode="auto">
              <a:xfrm>
                <a:off x="2928" y="3120"/>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89" name="Rectangle 78"/>
              <p:cNvSpPr>
                <a:spLocks noChangeArrowheads="1"/>
              </p:cNvSpPr>
              <p:nvPr/>
            </p:nvSpPr>
            <p:spPr bwMode="auto">
              <a:xfrm>
                <a:off x="3120" y="3120"/>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90" name="Rectangle 79"/>
              <p:cNvSpPr>
                <a:spLocks noChangeArrowheads="1"/>
              </p:cNvSpPr>
              <p:nvPr/>
            </p:nvSpPr>
            <p:spPr bwMode="auto">
              <a:xfrm>
                <a:off x="3312" y="3120"/>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91" name="Rectangle 80"/>
              <p:cNvSpPr>
                <a:spLocks noChangeArrowheads="1"/>
              </p:cNvSpPr>
              <p:nvPr/>
            </p:nvSpPr>
            <p:spPr bwMode="auto">
              <a:xfrm>
                <a:off x="3456" y="3120"/>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92" name="Rectangle 81"/>
              <p:cNvSpPr>
                <a:spLocks noChangeArrowheads="1"/>
              </p:cNvSpPr>
              <p:nvPr/>
            </p:nvSpPr>
            <p:spPr bwMode="auto">
              <a:xfrm>
                <a:off x="3648" y="3120"/>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93" name="Rectangle 82"/>
              <p:cNvSpPr>
                <a:spLocks noChangeArrowheads="1"/>
              </p:cNvSpPr>
              <p:nvPr/>
            </p:nvSpPr>
            <p:spPr bwMode="auto">
              <a:xfrm>
                <a:off x="3840" y="3120"/>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94" name="Rectangle 83"/>
              <p:cNvSpPr>
                <a:spLocks noChangeArrowheads="1"/>
              </p:cNvSpPr>
              <p:nvPr/>
            </p:nvSpPr>
            <p:spPr bwMode="auto">
              <a:xfrm>
                <a:off x="3984" y="3120"/>
                <a:ext cx="240"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95" name="Rectangle 84"/>
              <p:cNvSpPr>
                <a:spLocks noChangeArrowheads="1"/>
              </p:cNvSpPr>
              <p:nvPr/>
            </p:nvSpPr>
            <p:spPr bwMode="auto">
              <a:xfrm>
                <a:off x="4224" y="3120"/>
                <a:ext cx="288"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96" name="Rectangle 85"/>
              <p:cNvSpPr>
                <a:spLocks noChangeArrowheads="1"/>
              </p:cNvSpPr>
              <p:nvPr/>
            </p:nvSpPr>
            <p:spPr bwMode="auto">
              <a:xfrm>
                <a:off x="2064" y="3312"/>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97" name="Rectangle 86"/>
              <p:cNvSpPr>
                <a:spLocks noChangeArrowheads="1"/>
              </p:cNvSpPr>
              <p:nvPr/>
            </p:nvSpPr>
            <p:spPr bwMode="auto">
              <a:xfrm>
                <a:off x="2064" y="3744"/>
                <a:ext cx="144" cy="144"/>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grpSp>
            <p:nvGrpSpPr>
              <p:cNvPr id="4" name="Group 87"/>
              <p:cNvGrpSpPr>
                <a:grpSpLocks/>
              </p:cNvGrpSpPr>
              <p:nvPr/>
            </p:nvGrpSpPr>
            <p:grpSpPr bwMode="auto">
              <a:xfrm>
                <a:off x="1920" y="3312"/>
                <a:ext cx="96" cy="192"/>
                <a:chOff x="2016" y="3840"/>
                <a:chExt cx="96" cy="192"/>
              </a:xfrm>
            </p:grpSpPr>
            <p:sp>
              <p:nvSpPr>
                <p:cNvPr id="106604" name="Line 88"/>
                <p:cNvSpPr>
                  <a:spLocks noChangeShapeType="1"/>
                </p:cNvSpPr>
                <p:nvPr/>
              </p:nvSpPr>
              <p:spPr bwMode="auto">
                <a:xfrm>
                  <a:off x="2112" y="3888"/>
                  <a:ext cx="0" cy="144"/>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sp>
              <p:nvSpPr>
                <p:cNvPr id="106605" name="Line 89"/>
                <p:cNvSpPr>
                  <a:spLocks noChangeShapeType="1"/>
                </p:cNvSpPr>
                <p:nvPr/>
              </p:nvSpPr>
              <p:spPr bwMode="auto">
                <a:xfrm flipV="1">
                  <a:off x="2112" y="3840"/>
                  <a:ext cx="0" cy="96"/>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sp>
              <p:nvSpPr>
                <p:cNvPr id="106606" name="Line 90"/>
                <p:cNvSpPr>
                  <a:spLocks noChangeShapeType="1"/>
                </p:cNvSpPr>
                <p:nvPr/>
              </p:nvSpPr>
              <p:spPr bwMode="auto">
                <a:xfrm flipH="1">
                  <a:off x="2016" y="3936"/>
                  <a:ext cx="96"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grpSp>
          <p:grpSp>
            <p:nvGrpSpPr>
              <p:cNvPr id="5" name="Group 91"/>
              <p:cNvGrpSpPr>
                <a:grpSpLocks/>
              </p:cNvGrpSpPr>
              <p:nvPr/>
            </p:nvGrpSpPr>
            <p:grpSpPr bwMode="auto">
              <a:xfrm>
                <a:off x="1344" y="3312"/>
                <a:ext cx="144" cy="192"/>
                <a:chOff x="1776" y="3744"/>
                <a:chExt cx="192" cy="192"/>
              </a:xfrm>
            </p:grpSpPr>
            <p:sp>
              <p:nvSpPr>
                <p:cNvPr id="106600" name="Line 92"/>
                <p:cNvSpPr>
                  <a:spLocks noChangeShapeType="1"/>
                </p:cNvSpPr>
                <p:nvPr/>
              </p:nvSpPr>
              <p:spPr bwMode="auto">
                <a:xfrm>
                  <a:off x="1872" y="3792"/>
                  <a:ext cx="0" cy="144"/>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sp>
              <p:nvSpPr>
                <p:cNvPr id="106601" name="Line 93"/>
                <p:cNvSpPr>
                  <a:spLocks noChangeShapeType="1"/>
                </p:cNvSpPr>
                <p:nvPr/>
              </p:nvSpPr>
              <p:spPr bwMode="auto">
                <a:xfrm flipV="1">
                  <a:off x="1872" y="3744"/>
                  <a:ext cx="0" cy="96"/>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sp>
              <p:nvSpPr>
                <p:cNvPr id="106602" name="Line 94"/>
                <p:cNvSpPr>
                  <a:spLocks noChangeShapeType="1"/>
                </p:cNvSpPr>
                <p:nvPr/>
              </p:nvSpPr>
              <p:spPr bwMode="auto">
                <a:xfrm flipH="1">
                  <a:off x="1776" y="3840"/>
                  <a:ext cx="96"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sp>
              <p:nvSpPr>
                <p:cNvPr id="106603" name="Line 95"/>
                <p:cNvSpPr>
                  <a:spLocks noChangeShapeType="1"/>
                </p:cNvSpPr>
                <p:nvPr/>
              </p:nvSpPr>
              <p:spPr bwMode="auto">
                <a:xfrm>
                  <a:off x="1872" y="3840"/>
                  <a:ext cx="96"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grpSp>
        </p:grpSp>
        <p:sp>
          <p:nvSpPr>
            <p:cNvPr id="106507" name="Rectangle 96"/>
            <p:cNvSpPr>
              <a:spLocks noChangeArrowheads="1"/>
            </p:cNvSpPr>
            <p:nvPr/>
          </p:nvSpPr>
          <p:spPr bwMode="auto">
            <a:xfrm>
              <a:off x="1920" y="2016"/>
              <a:ext cx="144" cy="192"/>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CA"/>
            </a:p>
          </p:txBody>
        </p:sp>
        <p:sp>
          <p:nvSpPr>
            <p:cNvPr id="106508" name="Rectangle 97"/>
            <p:cNvSpPr>
              <a:spLocks noChangeArrowheads="1"/>
            </p:cNvSpPr>
            <p:nvPr/>
          </p:nvSpPr>
          <p:spPr bwMode="auto">
            <a:xfrm>
              <a:off x="1920" y="2160"/>
              <a:ext cx="144" cy="192"/>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CA"/>
            </a:p>
          </p:txBody>
        </p:sp>
        <p:sp>
          <p:nvSpPr>
            <p:cNvPr id="106509" name="Rectangle 98"/>
            <p:cNvSpPr>
              <a:spLocks noChangeArrowheads="1"/>
            </p:cNvSpPr>
            <p:nvPr/>
          </p:nvSpPr>
          <p:spPr bwMode="auto">
            <a:xfrm>
              <a:off x="1920" y="2304"/>
              <a:ext cx="144" cy="144"/>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CA"/>
            </a:p>
          </p:txBody>
        </p:sp>
        <p:sp>
          <p:nvSpPr>
            <p:cNvPr id="106510" name="Rectangle 99"/>
            <p:cNvSpPr>
              <a:spLocks noChangeArrowheads="1"/>
            </p:cNvSpPr>
            <p:nvPr/>
          </p:nvSpPr>
          <p:spPr bwMode="auto">
            <a:xfrm>
              <a:off x="2064" y="3504"/>
              <a:ext cx="144" cy="144"/>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CA"/>
            </a:p>
          </p:txBody>
        </p:sp>
        <p:sp>
          <p:nvSpPr>
            <p:cNvPr id="106511" name="Rectangle 100"/>
            <p:cNvSpPr>
              <a:spLocks noChangeArrowheads="1"/>
            </p:cNvSpPr>
            <p:nvPr/>
          </p:nvSpPr>
          <p:spPr bwMode="auto">
            <a:xfrm>
              <a:off x="2064" y="3636"/>
              <a:ext cx="144" cy="108"/>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CA"/>
            </a:p>
          </p:txBody>
        </p:sp>
        <p:sp>
          <p:nvSpPr>
            <p:cNvPr id="106512" name="Text Box 101"/>
            <p:cNvSpPr txBox="1">
              <a:spLocks noChangeArrowheads="1"/>
            </p:cNvSpPr>
            <p:nvPr/>
          </p:nvSpPr>
          <p:spPr bwMode="auto">
            <a:xfrm>
              <a:off x="789" y="1392"/>
              <a:ext cx="763" cy="291"/>
            </a:xfrm>
            <a:prstGeom prst="rect">
              <a:avLst/>
            </a:prstGeom>
            <a:noFill/>
            <a:ln w="9525">
              <a:noFill/>
              <a:miter lim="800000"/>
              <a:headEnd/>
              <a:tailEnd/>
            </a:ln>
          </p:spPr>
          <p:txBody>
            <a:bodyPr wrap="none">
              <a:prstTxWarp prst="textNoShape">
                <a:avLst/>
              </a:prstTxWarp>
              <a:spAutoFit/>
            </a:bodyPr>
            <a:lstStyle/>
            <a:p>
              <a:pPr algn="ctr"/>
              <a:r>
                <a:rPr lang="fr-CA" sz="2400" i="1" dirty="0">
                  <a:solidFill>
                    <a:schemeClr val="accent1"/>
                  </a:solidFill>
                  <a:ea typeface="굴림" charset="-127"/>
                  <a:cs typeface="굴림" charset="-127"/>
                </a:rPr>
                <a:t>Room 1</a:t>
              </a:r>
            </a:p>
          </p:txBody>
        </p:sp>
        <p:sp>
          <p:nvSpPr>
            <p:cNvPr id="106513" name="Text Box 102"/>
            <p:cNvSpPr txBox="1">
              <a:spLocks noChangeArrowheads="1"/>
            </p:cNvSpPr>
            <p:nvPr/>
          </p:nvSpPr>
          <p:spPr bwMode="auto">
            <a:xfrm>
              <a:off x="2037" y="1392"/>
              <a:ext cx="763" cy="291"/>
            </a:xfrm>
            <a:prstGeom prst="rect">
              <a:avLst/>
            </a:prstGeom>
            <a:noFill/>
            <a:ln w="9525">
              <a:noFill/>
              <a:miter lim="800000"/>
              <a:headEnd/>
              <a:tailEnd/>
            </a:ln>
          </p:spPr>
          <p:txBody>
            <a:bodyPr wrap="none">
              <a:prstTxWarp prst="textNoShape">
                <a:avLst/>
              </a:prstTxWarp>
              <a:spAutoFit/>
            </a:bodyPr>
            <a:lstStyle/>
            <a:p>
              <a:pPr algn="ctr"/>
              <a:r>
                <a:rPr lang="fr-CA" sz="2400" i="1">
                  <a:solidFill>
                    <a:schemeClr val="accent1"/>
                  </a:solidFill>
                  <a:ea typeface="굴림" charset="-127"/>
                  <a:cs typeface="굴림" charset="-127"/>
                </a:rPr>
                <a:t>Room 5</a:t>
              </a:r>
            </a:p>
          </p:txBody>
        </p:sp>
        <p:sp>
          <p:nvSpPr>
            <p:cNvPr id="106514" name="Text Box 103"/>
            <p:cNvSpPr txBox="1">
              <a:spLocks noChangeArrowheads="1"/>
            </p:cNvSpPr>
            <p:nvPr/>
          </p:nvSpPr>
          <p:spPr bwMode="auto">
            <a:xfrm>
              <a:off x="789" y="2592"/>
              <a:ext cx="763" cy="291"/>
            </a:xfrm>
            <a:prstGeom prst="rect">
              <a:avLst/>
            </a:prstGeom>
            <a:noFill/>
            <a:ln w="9525">
              <a:noFill/>
              <a:miter lim="800000"/>
              <a:headEnd/>
              <a:tailEnd/>
            </a:ln>
          </p:spPr>
          <p:txBody>
            <a:bodyPr wrap="none">
              <a:prstTxWarp prst="textNoShape">
                <a:avLst/>
              </a:prstTxWarp>
              <a:spAutoFit/>
            </a:bodyPr>
            <a:lstStyle/>
            <a:p>
              <a:pPr algn="ctr"/>
              <a:r>
                <a:rPr lang="fr-CA" sz="2400" i="1">
                  <a:solidFill>
                    <a:schemeClr val="accent1"/>
                  </a:solidFill>
                  <a:ea typeface="굴림" charset="-127"/>
                  <a:cs typeface="굴림" charset="-127"/>
                </a:rPr>
                <a:t>Room 2</a:t>
              </a:r>
            </a:p>
          </p:txBody>
        </p:sp>
        <p:sp>
          <p:nvSpPr>
            <p:cNvPr id="106515" name="Text Box 104"/>
            <p:cNvSpPr txBox="1">
              <a:spLocks noChangeArrowheads="1"/>
            </p:cNvSpPr>
            <p:nvPr/>
          </p:nvSpPr>
          <p:spPr bwMode="auto">
            <a:xfrm>
              <a:off x="2181" y="3312"/>
              <a:ext cx="763" cy="291"/>
            </a:xfrm>
            <a:prstGeom prst="rect">
              <a:avLst/>
            </a:prstGeom>
            <a:noFill/>
            <a:ln w="9525">
              <a:noFill/>
              <a:miter lim="800000"/>
              <a:headEnd/>
              <a:tailEnd/>
            </a:ln>
          </p:spPr>
          <p:txBody>
            <a:bodyPr wrap="none">
              <a:prstTxWarp prst="textNoShape">
                <a:avLst/>
              </a:prstTxWarp>
              <a:spAutoFit/>
            </a:bodyPr>
            <a:lstStyle/>
            <a:p>
              <a:pPr algn="ctr"/>
              <a:r>
                <a:rPr lang="fr-CA" sz="2400" i="1">
                  <a:solidFill>
                    <a:schemeClr val="accent1"/>
                  </a:solidFill>
                  <a:ea typeface="굴림" charset="-127"/>
                  <a:cs typeface="굴림" charset="-127"/>
                </a:rPr>
                <a:t>Room 4</a:t>
              </a:r>
            </a:p>
          </p:txBody>
        </p:sp>
        <p:sp>
          <p:nvSpPr>
            <p:cNvPr id="106516" name="Text Box 105"/>
            <p:cNvSpPr txBox="1">
              <a:spLocks noChangeArrowheads="1"/>
            </p:cNvSpPr>
            <p:nvPr/>
          </p:nvSpPr>
          <p:spPr bwMode="auto">
            <a:xfrm>
              <a:off x="2037" y="2880"/>
              <a:ext cx="763" cy="291"/>
            </a:xfrm>
            <a:prstGeom prst="rect">
              <a:avLst/>
            </a:prstGeom>
            <a:noFill/>
            <a:ln w="9525">
              <a:noFill/>
              <a:miter lim="800000"/>
              <a:headEnd/>
              <a:tailEnd/>
            </a:ln>
          </p:spPr>
          <p:txBody>
            <a:bodyPr wrap="none">
              <a:prstTxWarp prst="textNoShape">
                <a:avLst/>
              </a:prstTxWarp>
              <a:spAutoFit/>
            </a:bodyPr>
            <a:lstStyle/>
            <a:p>
              <a:pPr algn="ctr"/>
              <a:r>
                <a:rPr lang="fr-CA" sz="2400" i="1">
                  <a:solidFill>
                    <a:schemeClr val="accent1"/>
                  </a:solidFill>
                  <a:ea typeface="굴림" charset="-127"/>
                  <a:cs typeface="굴림" charset="-127"/>
                </a:rPr>
                <a:t>Room 3</a:t>
              </a:r>
            </a:p>
          </p:txBody>
        </p:sp>
        <p:sp>
          <p:nvSpPr>
            <p:cNvPr id="106517" name="Oval 106"/>
            <p:cNvSpPr>
              <a:spLocks noChangeArrowheads="1"/>
            </p:cNvSpPr>
            <p:nvPr/>
          </p:nvSpPr>
          <p:spPr bwMode="auto">
            <a:xfrm>
              <a:off x="3888" y="1824"/>
              <a:ext cx="144" cy="144"/>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CA"/>
            </a:p>
          </p:txBody>
        </p:sp>
      </p:grpSp>
      <p:sp>
        <p:nvSpPr>
          <p:cNvPr id="106504" name="Line 107"/>
          <p:cNvSpPr>
            <a:spLocks noChangeShapeType="1"/>
          </p:cNvSpPr>
          <p:nvPr/>
        </p:nvSpPr>
        <p:spPr bwMode="auto">
          <a:xfrm>
            <a:off x="7507032" y="1093820"/>
            <a:ext cx="152400"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sp>
        <p:nvSpPr>
          <p:cNvPr id="106505" name="Line 108"/>
          <p:cNvSpPr>
            <a:spLocks noChangeShapeType="1"/>
          </p:cNvSpPr>
          <p:nvPr/>
        </p:nvSpPr>
        <p:spPr bwMode="auto">
          <a:xfrm flipH="1">
            <a:off x="7610256" y="1447800"/>
            <a:ext cx="152400"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sp>
        <p:nvSpPr>
          <p:cNvPr id="112" name="Espace réservé de la date 111"/>
          <p:cNvSpPr>
            <a:spLocks noGrp="1"/>
          </p:cNvSpPr>
          <p:nvPr>
            <p:ph type="dt" sz="half" idx="10"/>
          </p:nvPr>
        </p:nvSpPr>
        <p:spPr/>
        <p:txBody>
          <a:bodyPr/>
          <a:lstStyle/>
          <a:p>
            <a:r>
              <a:rPr lang="fr-CA"/>
              <a:t>IFT615</a:t>
            </a:r>
          </a:p>
        </p:txBody>
      </p:sp>
      <p:sp>
        <p:nvSpPr>
          <p:cNvPr id="113" name="Espace réservé du numéro de diapositive 112"/>
          <p:cNvSpPr>
            <a:spLocks noGrp="1"/>
          </p:cNvSpPr>
          <p:nvPr>
            <p:ph type="sldNum" sz="quarter" idx="12"/>
          </p:nvPr>
        </p:nvSpPr>
        <p:spPr/>
        <p:txBody>
          <a:bodyPr/>
          <a:lstStyle/>
          <a:p>
            <a:fld id="{6955B7EA-E0F1-9E45-AF6A-7A9BD82D9F1F}" type="slidenum">
              <a:rPr lang="fr-CA" smtClean="0"/>
              <a:pPr/>
              <a:t>38</a:t>
            </a:fld>
            <a:endParaRPr lang="fr-CA"/>
          </a:p>
        </p:txBody>
      </p:sp>
      <p:sp>
        <p:nvSpPr>
          <p:cNvPr id="114" name="Espace réservé du pied de page 113"/>
          <p:cNvSpPr>
            <a:spLocks noGrp="1"/>
          </p:cNvSpPr>
          <p:nvPr>
            <p:ph type="ftr" sz="quarter" idx="11"/>
          </p:nvPr>
        </p:nvSpPr>
        <p:spPr/>
        <p:txBody>
          <a:bodyPr/>
          <a:lstStyle/>
          <a:p>
            <a:r>
              <a:rPr lang="de-DE" dirty="0"/>
              <a:t>Froduald Kabanza</a:t>
            </a:r>
            <a:endParaRPr lang="fr-CA" dirty="0"/>
          </a:p>
        </p:txBody>
      </p:sp>
    </p:spTree>
    <p:extLst>
      <p:ext uri="{BB962C8B-B14F-4D97-AF65-F5344CB8AC3E}">
        <p14:creationId xmlns:p14="http://schemas.microsoft.com/office/powerpoint/2010/main" val="2578703394"/>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a:grpSpLocks/>
          </p:cNvGrpSpPr>
          <p:nvPr/>
        </p:nvGrpSpPr>
        <p:grpSpPr bwMode="auto">
          <a:xfrm>
            <a:off x="1252538" y="2209800"/>
            <a:ext cx="6443663" cy="3962400"/>
            <a:chOff x="789" y="1392"/>
            <a:chExt cx="4059" cy="2496"/>
          </a:xfrm>
        </p:grpSpPr>
        <p:grpSp>
          <p:nvGrpSpPr>
            <p:cNvPr id="3" name="Group 6"/>
            <p:cNvGrpSpPr>
              <a:grpSpLocks/>
            </p:cNvGrpSpPr>
            <p:nvPr/>
          </p:nvGrpSpPr>
          <p:grpSpPr bwMode="auto">
            <a:xfrm>
              <a:off x="816" y="1440"/>
              <a:ext cx="4032" cy="2448"/>
              <a:chOff x="816" y="1440"/>
              <a:chExt cx="4032" cy="2448"/>
            </a:xfrm>
          </p:grpSpPr>
          <p:sp>
            <p:nvSpPr>
              <p:cNvPr id="107540" name="Rectangle 7"/>
              <p:cNvSpPr>
                <a:spLocks noChangeArrowheads="1"/>
              </p:cNvSpPr>
              <p:nvPr/>
            </p:nvSpPr>
            <p:spPr bwMode="auto">
              <a:xfrm>
                <a:off x="816" y="1440"/>
                <a:ext cx="4032" cy="2448"/>
              </a:xfrm>
              <a:prstGeom prst="rect">
                <a:avLst/>
              </a:prstGeom>
              <a:noFill/>
              <a:ln w="76200">
                <a:solidFill>
                  <a:schemeClr val="tx1"/>
                </a:solidFill>
                <a:miter lim="800000"/>
                <a:headEnd/>
                <a:tailEnd/>
              </a:ln>
            </p:spPr>
            <p:txBody>
              <a:bodyPr wrap="none" anchor="ctr">
                <a:prstTxWarp prst="textNoShape">
                  <a:avLst/>
                </a:prstTxWarp>
              </a:bodyPr>
              <a:lstStyle/>
              <a:p>
                <a:endParaRPr lang="en-CA"/>
              </a:p>
            </p:txBody>
          </p:sp>
          <p:sp>
            <p:nvSpPr>
              <p:cNvPr id="107541" name="Line 8"/>
              <p:cNvSpPr>
                <a:spLocks noChangeShapeType="1"/>
              </p:cNvSpPr>
              <p:nvPr/>
            </p:nvSpPr>
            <p:spPr bwMode="auto">
              <a:xfrm>
                <a:off x="2064" y="1440"/>
                <a:ext cx="0" cy="576"/>
              </a:xfrm>
              <a:prstGeom prst="line">
                <a:avLst/>
              </a:prstGeom>
              <a:noFill/>
              <a:ln w="38100">
                <a:solidFill>
                  <a:schemeClr val="tx1"/>
                </a:solidFill>
                <a:round/>
                <a:headEnd/>
                <a:tailEnd/>
              </a:ln>
            </p:spPr>
            <p:txBody>
              <a:bodyPr wrap="none" anchor="ctr">
                <a:prstTxWarp prst="textNoShape">
                  <a:avLst/>
                </a:prstTxWarp>
              </a:bodyPr>
              <a:lstStyle/>
              <a:p>
                <a:endParaRPr lang="fr-CA"/>
              </a:p>
            </p:txBody>
          </p:sp>
          <p:sp>
            <p:nvSpPr>
              <p:cNvPr id="107542" name="Line 9"/>
              <p:cNvSpPr>
                <a:spLocks noChangeShapeType="1"/>
              </p:cNvSpPr>
              <p:nvPr/>
            </p:nvSpPr>
            <p:spPr bwMode="auto">
              <a:xfrm flipH="1">
                <a:off x="3648" y="2640"/>
                <a:ext cx="1200" cy="0"/>
              </a:xfrm>
              <a:prstGeom prst="line">
                <a:avLst/>
              </a:prstGeom>
              <a:noFill/>
              <a:ln w="38100">
                <a:solidFill>
                  <a:schemeClr val="tx1"/>
                </a:solidFill>
                <a:round/>
                <a:headEnd/>
                <a:tailEnd/>
              </a:ln>
            </p:spPr>
            <p:txBody>
              <a:bodyPr wrap="none" anchor="ctr">
                <a:prstTxWarp prst="textNoShape">
                  <a:avLst/>
                </a:prstTxWarp>
              </a:bodyPr>
              <a:lstStyle/>
              <a:p>
                <a:endParaRPr lang="fr-CA"/>
              </a:p>
            </p:txBody>
          </p:sp>
          <p:sp>
            <p:nvSpPr>
              <p:cNvPr id="107543" name="Line 10"/>
              <p:cNvSpPr>
                <a:spLocks noChangeShapeType="1"/>
              </p:cNvSpPr>
              <p:nvPr/>
            </p:nvSpPr>
            <p:spPr bwMode="auto">
              <a:xfrm>
                <a:off x="2064" y="3312"/>
                <a:ext cx="2448" cy="0"/>
              </a:xfrm>
              <a:prstGeom prst="line">
                <a:avLst/>
              </a:prstGeom>
              <a:noFill/>
              <a:ln w="38100">
                <a:solidFill>
                  <a:schemeClr val="tx1"/>
                </a:solidFill>
                <a:round/>
                <a:headEnd/>
                <a:tailEnd/>
              </a:ln>
            </p:spPr>
            <p:txBody>
              <a:bodyPr wrap="none" anchor="ctr">
                <a:prstTxWarp prst="textNoShape">
                  <a:avLst/>
                </a:prstTxWarp>
              </a:bodyPr>
              <a:lstStyle/>
              <a:p>
                <a:endParaRPr lang="fr-CA"/>
              </a:p>
            </p:txBody>
          </p:sp>
          <p:sp>
            <p:nvSpPr>
              <p:cNvPr id="107544" name="Line 11"/>
              <p:cNvSpPr>
                <a:spLocks noChangeShapeType="1"/>
              </p:cNvSpPr>
              <p:nvPr/>
            </p:nvSpPr>
            <p:spPr bwMode="auto">
              <a:xfrm>
                <a:off x="1008"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45" name="Line 12"/>
              <p:cNvSpPr>
                <a:spLocks noChangeShapeType="1"/>
              </p:cNvSpPr>
              <p:nvPr/>
            </p:nvSpPr>
            <p:spPr bwMode="auto">
              <a:xfrm>
                <a:off x="1152"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46" name="Line 13"/>
              <p:cNvSpPr>
                <a:spLocks noChangeShapeType="1"/>
              </p:cNvSpPr>
              <p:nvPr/>
            </p:nvSpPr>
            <p:spPr bwMode="auto">
              <a:xfrm>
                <a:off x="1344"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47" name="Line 14"/>
              <p:cNvSpPr>
                <a:spLocks noChangeShapeType="1"/>
              </p:cNvSpPr>
              <p:nvPr/>
            </p:nvSpPr>
            <p:spPr bwMode="auto">
              <a:xfrm>
                <a:off x="1488"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48" name="Line 15"/>
              <p:cNvSpPr>
                <a:spLocks noChangeShapeType="1"/>
              </p:cNvSpPr>
              <p:nvPr/>
            </p:nvSpPr>
            <p:spPr bwMode="auto">
              <a:xfrm>
                <a:off x="1632"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49" name="Line 16"/>
              <p:cNvSpPr>
                <a:spLocks noChangeShapeType="1"/>
              </p:cNvSpPr>
              <p:nvPr/>
            </p:nvSpPr>
            <p:spPr bwMode="auto">
              <a:xfrm>
                <a:off x="1776"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50" name="Line 17"/>
              <p:cNvSpPr>
                <a:spLocks noChangeShapeType="1"/>
              </p:cNvSpPr>
              <p:nvPr/>
            </p:nvSpPr>
            <p:spPr bwMode="auto">
              <a:xfrm>
                <a:off x="1920"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51" name="Line 18"/>
              <p:cNvSpPr>
                <a:spLocks noChangeShapeType="1"/>
              </p:cNvSpPr>
              <p:nvPr/>
            </p:nvSpPr>
            <p:spPr bwMode="auto">
              <a:xfrm>
                <a:off x="2064"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52" name="Line 19"/>
              <p:cNvSpPr>
                <a:spLocks noChangeShapeType="1"/>
              </p:cNvSpPr>
              <p:nvPr/>
            </p:nvSpPr>
            <p:spPr bwMode="auto">
              <a:xfrm>
                <a:off x="2256"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53" name="Line 20"/>
              <p:cNvSpPr>
                <a:spLocks noChangeShapeType="1"/>
              </p:cNvSpPr>
              <p:nvPr/>
            </p:nvSpPr>
            <p:spPr bwMode="auto">
              <a:xfrm>
                <a:off x="2400"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54" name="Line 21"/>
              <p:cNvSpPr>
                <a:spLocks noChangeShapeType="1"/>
              </p:cNvSpPr>
              <p:nvPr/>
            </p:nvSpPr>
            <p:spPr bwMode="auto">
              <a:xfrm>
                <a:off x="2544"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55" name="Line 22"/>
              <p:cNvSpPr>
                <a:spLocks noChangeShapeType="1"/>
              </p:cNvSpPr>
              <p:nvPr/>
            </p:nvSpPr>
            <p:spPr bwMode="auto">
              <a:xfrm>
                <a:off x="2688"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56" name="Line 23"/>
              <p:cNvSpPr>
                <a:spLocks noChangeShapeType="1"/>
              </p:cNvSpPr>
              <p:nvPr/>
            </p:nvSpPr>
            <p:spPr bwMode="auto">
              <a:xfrm>
                <a:off x="2832"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57" name="Line 24"/>
              <p:cNvSpPr>
                <a:spLocks noChangeShapeType="1"/>
              </p:cNvSpPr>
              <p:nvPr/>
            </p:nvSpPr>
            <p:spPr bwMode="auto">
              <a:xfrm>
                <a:off x="2976"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58" name="Line 25"/>
              <p:cNvSpPr>
                <a:spLocks noChangeShapeType="1"/>
              </p:cNvSpPr>
              <p:nvPr/>
            </p:nvSpPr>
            <p:spPr bwMode="auto">
              <a:xfrm>
                <a:off x="3168"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59" name="Line 26"/>
              <p:cNvSpPr>
                <a:spLocks noChangeShapeType="1"/>
              </p:cNvSpPr>
              <p:nvPr/>
            </p:nvSpPr>
            <p:spPr bwMode="auto">
              <a:xfrm>
                <a:off x="3312"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60" name="Line 27"/>
              <p:cNvSpPr>
                <a:spLocks noChangeShapeType="1"/>
              </p:cNvSpPr>
              <p:nvPr/>
            </p:nvSpPr>
            <p:spPr bwMode="auto">
              <a:xfrm>
                <a:off x="3456"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61" name="Line 28"/>
              <p:cNvSpPr>
                <a:spLocks noChangeShapeType="1"/>
              </p:cNvSpPr>
              <p:nvPr/>
            </p:nvSpPr>
            <p:spPr bwMode="auto">
              <a:xfrm>
                <a:off x="3600"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62" name="Line 29"/>
              <p:cNvSpPr>
                <a:spLocks noChangeShapeType="1"/>
              </p:cNvSpPr>
              <p:nvPr/>
            </p:nvSpPr>
            <p:spPr bwMode="auto">
              <a:xfrm>
                <a:off x="3744"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63" name="Line 30"/>
              <p:cNvSpPr>
                <a:spLocks noChangeShapeType="1"/>
              </p:cNvSpPr>
              <p:nvPr/>
            </p:nvSpPr>
            <p:spPr bwMode="auto">
              <a:xfrm>
                <a:off x="3888"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64" name="Line 31"/>
              <p:cNvSpPr>
                <a:spLocks noChangeShapeType="1"/>
              </p:cNvSpPr>
              <p:nvPr/>
            </p:nvSpPr>
            <p:spPr bwMode="auto">
              <a:xfrm>
                <a:off x="4080"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65" name="Line 32"/>
              <p:cNvSpPr>
                <a:spLocks noChangeShapeType="1"/>
              </p:cNvSpPr>
              <p:nvPr/>
            </p:nvSpPr>
            <p:spPr bwMode="auto">
              <a:xfrm>
                <a:off x="4224"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66" name="Line 33"/>
              <p:cNvSpPr>
                <a:spLocks noChangeShapeType="1"/>
              </p:cNvSpPr>
              <p:nvPr/>
            </p:nvSpPr>
            <p:spPr bwMode="auto">
              <a:xfrm>
                <a:off x="4368"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67" name="Line 34"/>
              <p:cNvSpPr>
                <a:spLocks noChangeShapeType="1"/>
              </p:cNvSpPr>
              <p:nvPr/>
            </p:nvSpPr>
            <p:spPr bwMode="auto">
              <a:xfrm>
                <a:off x="4512"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68" name="Line 35"/>
              <p:cNvSpPr>
                <a:spLocks noChangeShapeType="1"/>
              </p:cNvSpPr>
              <p:nvPr/>
            </p:nvSpPr>
            <p:spPr bwMode="auto">
              <a:xfrm>
                <a:off x="4608"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69" name="Line 36"/>
              <p:cNvSpPr>
                <a:spLocks noChangeShapeType="1"/>
              </p:cNvSpPr>
              <p:nvPr/>
            </p:nvSpPr>
            <p:spPr bwMode="auto">
              <a:xfrm>
                <a:off x="4752"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70" name="Line 37"/>
              <p:cNvSpPr>
                <a:spLocks noChangeShapeType="1"/>
              </p:cNvSpPr>
              <p:nvPr/>
            </p:nvSpPr>
            <p:spPr bwMode="auto">
              <a:xfrm>
                <a:off x="816" y="1632"/>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71" name="Line 38"/>
              <p:cNvSpPr>
                <a:spLocks noChangeShapeType="1"/>
              </p:cNvSpPr>
              <p:nvPr/>
            </p:nvSpPr>
            <p:spPr bwMode="auto">
              <a:xfrm>
                <a:off x="816" y="1824"/>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72" name="Line 39"/>
              <p:cNvSpPr>
                <a:spLocks noChangeShapeType="1"/>
              </p:cNvSpPr>
              <p:nvPr/>
            </p:nvSpPr>
            <p:spPr bwMode="auto">
              <a:xfrm>
                <a:off x="816" y="2016"/>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73" name="Line 40"/>
              <p:cNvSpPr>
                <a:spLocks noChangeShapeType="1"/>
              </p:cNvSpPr>
              <p:nvPr/>
            </p:nvSpPr>
            <p:spPr bwMode="auto">
              <a:xfrm>
                <a:off x="816" y="2160"/>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74" name="Line 41"/>
              <p:cNvSpPr>
                <a:spLocks noChangeShapeType="1"/>
              </p:cNvSpPr>
              <p:nvPr/>
            </p:nvSpPr>
            <p:spPr bwMode="auto">
              <a:xfrm>
                <a:off x="816" y="2304"/>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75" name="Line 42"/>
              <p:cNvSpPr>
                <a:spLocks noChangeShapeType="1"/>
              </p:cNvSpPr>
              <p:nvPr/>
            </p:nvSpPr>
            <p:spPr bwMode="auto">
              <a:xfrm>
                <a:off x="816" y="2448"/>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76" name="Line 43"/>
              <p:cNvSpPr>
                <a:spLocks noChangeShapeType="1"/>
              </p:cNvSpPr>
              <p:nvPr/>
            </p:nvSpPr>
            <p:spPr bwMode="auto">
              <a:xfrm>
                <a:off x="816" y="2640"/>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77" name="Line 44"/>
              <p:cNvSpPr>
                <a:spLocks noChangeShapeType="1"/>
              </p:cNvSpPr>
              <p:nvPr/>
            </p:nvSpPr>
            <p:spPr bwMode="auto">
              <a:xfrm>
                <a:off x="816" y="2832"/>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78" name="Line 45"/>
              <p:cNvSpPr>
                <a:spLocks noChangeShapeType="1"/>
              </p:cNvSpPr>
              <p:nvPr/>
            </p:nvSpPr>
            <p:spPr bwMode="auto">
              <a:xfrm>
                <a:off x="816" y="2976"/>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79" name="Line 46"/>
              <p:cNvSpPr>
                <a:spLocks noChangeShapeType="1"/>
              </p:cNvSpPr>
              <p:nvPr/>
            </p:nvSpPr>
            <p:spPr bwMode="auto">
              <a:xfrm>
                <a:off x="816" y="3120"/>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80" name="Line 47"/>
              <p:cNvSpPr>
                <a:spLocks noChangeShapeType="1"/>
              </p:cNvSpPr>
              <p:nvPr/>
            </p:nvSpPr>
            <p:spPr bwMode="auto">
              <a:xfrm>
                <a:off x="816" y="3120"/>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81" name="Line 48"/>
              <p:cNvSpPr>
                <a:spLocks noChangeShapeType="1"/>
              </p:cNvSpPr>
              <p:nvPr/>
            </p:nvSpPr>
            <p:spPr bwMode="auto">
              <a:xfrm>
                <a:off x="816" y="3312"/>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82" name="Line 49"/>
              <p:cNvSpPr>
                <a:spLocks noChangeShapeType="1"/>
              </p:cNvSpPr>
              <p:nvPr/>
            </p:nvSpPr>
            <p:spPr bwMode="auto">
              <a:xfrm>
                <a:off x="816" y="3504"/>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83" name="Line 50"/>
              <p:cNvSpPr>
                <a:spLocks noChangeShapeType="1"/>
              </p:cNvSpPr>
              <p:nvPr/>
            </p:nvSpPr>
            <p:spPr bwMode="auto">
              <a:xfrm>
                <a:off x="816" y="3648"/>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84" name="Line 51"/>
              <p:cNvSpPr>
                <a:spLocks noChangeShapeType="1"/>
              </p:cNvSpPr>
              <p:nvPr/>
            </p:nvSpPr>
            <p:spPr bwMode="auto">
              <a:xfrm>
                <a:off x="816" y="3792"/>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85" name="Rectangle 52"/>
              <p:cNvSpPr>
                <a:spLocks noChangeArrowheads="1"/>
              </p:cNvSpPr>
              <p:nvPr/>
            </p:nvSpPr>
            <p:spPr bwMode="auto">
              <a:xfrm>
                <a:off x="1920" y="1440"/>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586" name="Rectangle 53"/>
              <p:cNvSpPr>
                <a:spLocks noChangeArrowheads="1"/>
              </p:cNvSpPr>
              <p:nvPr/>
            </p:nvSpPr>
            <p:spPr bwMode="auto">
              <a:xfrm>
                <a:off x="1920" y="1632"/>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587" name="Rectangle 54"/>
              <p:cNvSpPr>
                <a:spLocks noChangeArrowheads="1"/>
              </p:cNvSpPr>
              <p:nvPr/>
            </p:nvSpPr>
            <p:spPr bwMode="auto">
              <a:xfrm>
                <a:off x="1920" y="1824"/>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588" name="Rectangle 55"/>
              <p:cNvSpPr>
                <a:spLocks noChangeArrowheads="1"/>
              </p:cNvSpPr>
              <p:nvPr/>
            </p:nvSpPr>
            <p:spPr bwMode="auto">
              <a:xfrm>
                <a:off x="816" y="2448"/>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589" name="Rectangle 56"/>
              <p:cNvSpPr>
                <a:spLocks noChangeArrowheads="1"/>
              </p:cNvSpPr>
              <p:nvPr/>
            </p:nvSpPr>
            <p:spPr bwMode="auto">
              <a:xfrm>
                <a:off x="1008" y="2448"/>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590" name="Rectangle 57"/>
              <p:cNvSpPr>
                <a:spLocks noChangeArrowheads="1"/>
              </p:cNvSpPr>
              <p:nvPr/>
            </p:nvSpPr>
            <p:spPr bwMode="auto">
              <a:xfrm>
                <a:off x="1536" y="2448"/>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591" name="Rectangle 58"/>
              <p:cNvSpPr>
                <a:spLocks noChangeArrowheads="1"/>
              </p:cNvSpPr>
              <p:nvPr/>
            </p:nvSpPr>
            <p:spPr bwMode="auto">
              <a:xfrm>
                <a:off x="1680" y="2448"/>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592" name="Rectangle 59"/>
              <p:cNvSpPr>
                <a:spLocks noChangeArrowheads="1"/>
              </p:cNvSpPr>
              <p:nvPr/>
            </p:nvSpPr>
            <p:spPr bwMode="auto">
              <a:xfrm>
                <a:off x="1872" y="2448"/>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593" name="Rectangle 60"/>
              <p:cNvSpPr>
                <a:spLocks noChangeArrowheads="1"/>
              </p:cNvSpPr>
              <p:nvPr/>
            </p:nvSpPr>
            <p:spPr bwMode="auto">
              <a:xfrm>
                <a:off x="2064" y="2448"/>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594" name="Rectangle 61"/>
              <p:cNvSpPr>
                <a:spLocks noChangeArrowheads="1"/>
              </p:cNvSpPr>
              <p:nvPr/>
            </p:nvSpPr>
            <p:spPr bwMode="auto">
              <a:xfrm>
                <a:off x="2208" y="2448"/>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595" name="Rectangle 62"/>
              <p:cNvSpPr>
                <a:spLocks noChangeArrowheads="1"/>
              </p:cNvSpPr>
              <p:nvPr/>
            </p:nvSpPr>
            <p:spPr bwMode="auto">
              <a:xfrm>
                <a:off x="2400" y="2448"/>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596" name="Rectangle 63"/>
              <p:cNvSpPr>
                <a:spLocks noChangeArrowheads="1"/>
              </p:cNvSpPr>
              <p:nvPr/>
            </p:nvSpPr>
            <p:spPr bwMode="auto">
              <a:xfrm>
                <a:off x="2592" y="2448"/>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597" name="Rectangle 64"/>
              <p:cNvSpPr>
                <a:spLocks noChangeArrowheads="1"/>
              </p:cNvSpPr>
              <p:nvPr/>
            </p:nvSpPr>
            <p:spPr bwMode="auto">
              <a:xfrm>
                <a:off x="2736" y="2448"/>
                <a:ext cx="240"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598" name="Rectangle 65"/>
              <p:cNvSpPr>
                <a:spLocks noChangeArrowheads="1"/>
              </p:cNvSpPr>
              <p:nvPr/>
            </p:nvSpPr>
            <p:spPr bwMode="auto">
              <a:xfrm>
                <a:off x="3600" y="2448"/>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599" name="Rectangle 66"/>
              <p:cNvSpPr>
                <a:spLocks noChangeArrowheads="1"/>
              </p:cNvSpPr>
              <p:nvPr/>
            </p:nvSpPr>
            <p:spPr bwMode="auto">
              <a:xfrm>
                <a:off x="3792" y="2448"/>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600" name="Rectangle 67"/>
              <p:cNvSpPr>
                <a:spLocks noChangeArrowheads="1"/>
              </p:cNvSpPr>
              <p:nvPr/>
            </p:nvSpPr>
            <p:spPr bwMode="auto">
              <a:xfrm>
                <a:off x="3936" y="2448"/>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601" name="Rectangle 68"/>
              <p:cNvSpPr>
                <a:spLocks noChangeArrowheads="1"/>
              </p:cNvSpPr>
              <p:nvPr/>
            </p:nvSpPr>
            <p:spPr bwMode="auto">
              <a:xfrm>
                <a:off x="4128" y="2448"/>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602" name="Rectangle 69"/>
              <p:cNvSpPr>
                <a:spLocks noChangeArrowheads="1"/>
              </p:cNvSpPr>
              <p:nvPr/>
            </p:nvSpPr>
            <p:spPr bwMode="auto">
              <a:xfrm>
                <a:off x="4320" y="2448"/>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603" name="Rectangle 70"/>
              <p:cNvSpPr>
                <a:spLocks noChangeArrowheads="1"/>
              </p:cNvSpPr>
              <p:nvPr/>
            </p:nvSpPr>
            <p:spPr bwMode="auto">
              <a:xfrm>
                <a:off x="4464" y="2448"/>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604" name="Rectangle 71"/>
              <p:cNvSpPr>
                <a:spLocks noChangeArrowheads="1"/>
              </p:cNvSpPr>
              <p:nvPr/>
            </p:nvSpPr>
            <p:spPr bwMode="auto">
              <a:xfrm>
                <a:off x="4656" y="2448"/>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605" name="Rectangle 72"/>
              <p:cNvSpPr>
                <a:spLocks noChangeArrowheads="1"/>
              </p:cNvSpPr>
              <p:nvPr/>
            </p:nvSpPr>
            <p:spPr bwMode="auto">
              <a:xfrm>
                <a:off x="2064" y="3120"/>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606" name="Rectangle 73"/>
              <p:cNvSpPr>
                <a:spLocks noChangeArrowheads="1"/>
              </p:cNvSpPr>
              <p:nvPr/>
            </p:nvSpPr>
            <p:spPr bwMode="auto">
              <a:xfrm>
                <a:off x="2256" y="3120"/>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607" name="Rectangle 74"/>
              <p:cNvSpPr>
                <a:spLocks noChangeArrowheads="1"/>
              </p:cNvSpPr>
              <p:nvPr/>
            </p:nvSpPr>
            <p:spPr bwMode="auto">
              <a:xfrm>
                <a:off x="2400" y="3120"/>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608" name="Rectangle 75"/>
              <p:cNvSpPr>
                <a:spLocks noChangeArrowheads="1"/>
              </p:cNvSpPr>
              <p:nvPr/>
            </p:nvSpPr>
            <p:spPr bwMode="auto">
              <a:xfrm>
                <a:off x="2592" y="3120"/>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609" name="Rectangle 76"/>
              <p:cNvSpPr>
                <a:spLocks noChangeArrowheads="1"/>
              </p:cNvSpPr>
              <p:nvPr/>
            </p:nvSpPr>
            <p:spPr bwMode="auto">
              <a:xfrm>
                <a:off x="2784" y="3120"/>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610" name="Rectangle 77"/>
              <p:cNvSpPr>
                <a:spLocks noChangeArrowheads="1"/>
              </p:cNvSpPr>
              <p:nvPr/>
            </p:nvSpPr>
            <p:spPr bwMode="auto">
              <a:xfrm>
                <a:off x="2928" y="3120"/>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611" name="Rectangle 78"/>
              <p:cNvSpPr>
                <a:spLocks noChangeArrowheads="1"/>
              </p:cNvSpPr>
              <p:nvPr/>
            </p:nvSpPr>
            <p:spPr bwMode="auto">
              <a:xfrm>
                <a:off x="3120" y="3120"/>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612" name="Rectangle 79"/>
              <p:cNvSpPr>
                <a:spLocks noChangeArrowheads="1"/>
              </p:cNvSpPr>
              <p:nvPr/>
            </p:nvSpPr>
            <p:spPr bwMode="auto">
              <a:xfrm>
                <a:off x="3312" y="3120"/>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613" name="Rectangle 80"/>
              <p:cNvSpPr>
                <a:spLocks noChangeArrowheads="1"/>
              </p:cNvSpPr>
              <p:nvPr/>
            </p:nvSpPr>
            <p:spPr bwMode="auto">
              <a:xfrm>
                <a:off x="3456" y="3120"/>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614" name="Rectangle 81"/>
              <p:cNvSpPr>
                <a:spLocks noChangeArrowheads="1"/>
              </p:cNvSpPr>
              <p:nvPr/>
            </p:nvSpPr>
            <p:spPr bwMode="auto">
              <a:xfrm>
                <a:off x="3648" y="3120"/>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615" name="Rectangle 82"/>
              <p:cNvSpPr>
                <a:spLocks noChangeArrowheads="1"/>
              </p:cNvSpPr>
              <p:nvPr/>
            </p:nvSpPr>
            <p:spPr bwMode="auto">
              <a:xfrm>
                <a:off x="3840" y="3120"/>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616" name="Rectangle 83"/>
              <p:cNvSpPr>
                <a:spLocks noChangeArrowheads="1"/>
              </p:cNvSpPr>
              <p:nvPr/>
            </p:nvSpPr>
            <p:spPr bwMode="auto">
              <a:xfrm>
                <a:off x="3984" y="3120"/>
                <a:ext cx="240"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617" name="Rectangle 84"/>
              <p:cNvSpPr>
                <a:spLocks noChangeArrowheads="1"/>
              </p:cNvSpPr>
              <p:nvPr/>
            </p:nvSpPr>
            <p:spPr bwMode="auto">
              <a:xfrm>
                <a:off x="4224" y="3120"/>
                <a:ext cx="288"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618" name="Rectangle 85"/>
              <p:cNvSpPr>
                <a:spLocks noChangeArrowheads="1"/>
              </p:cNvSpPr>
              <p:nvPr/>
            </p:nvSpPr>
            <p:spPr bwMode="auto">
              <a:xfrm>
                <a:off x="2064" y="3312"/>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619" name="Rectangle 86"/>
              <p:cNvSpPr>
                <a:spLocks noChangeArrowheads="1"/>
              </p:cNvSpPr>
              <p:nvPr/>
            </p:nvSpPr>
            <p:spPr bwMode="auto">
              <a:xfrm>
                <a:off x="2064" y="3744"/>
                <a:ext cx="144" cy="144"/>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grpSp>
            <p:nvGrpSpPr>
              <p:cNvPr id="4" name="Group 87"/>
              <p:cNvGrpSpPr>
                <a:grpSpLocks/>
              </p:cNvGrpSpPr>
              <p:nvPr/>
            </p:nvGrpSpPr>
            <p:grpSpPr bwMode="auto">
              <a:xfrm>
                <a:off x="1920" y="3312"/>
                <a:ext cx="96" cy="192"/>
                <a:chOff x="2016" y="3840"/>
                <a:chExt cx="96" cy="192"/>
              </a:xfrm>
            </p:grpSpPr>
            <p:sp>
              <p:nvSpPr>
                <p:cNvPr id="107626" name="Line 88"/>
                <p:cNvSpPr>
                  <a:spLocks noChangeShapeType="1"/>
                </p:cNvSpPr>
                <p:nvPr/>
              </p:nvSpPr>
              <p:spPr bwMode="auto">
                <a:xfrm>
                  <a:off x="2112" y="3888"/>
                  <a:ext cx="0" cy="144"/>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sp>
              <p:nvSpPr>
                <p:cNvPr id="107627" name="Line 89"/>
                <p:cNvSpPr>
                  <a:spLocks noChangeShapeType="1"/>
                </p:cNvSpPr>
                <p:nvPr/>
              </p:nvSpPr>
              <p:spPr bwMode="auto">
                <a:xfrm flipV="1">
                  <a:off x="2112" y="3840"/>
                  <a:ext cx="0" cy="96"/>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sp>
              <p:nvSpPr>
                <p:cNvPr id="107628" name="Line 90"/>
                <p:cNvSpPr>
                  <a:spLocks noChangeShapeType="1"/>
                </p:cNvSpPr>
                <p:nvPr/>
              </p:nvSpPr>
              <p:spPr bwMode="auto">
                <a:xfrm flipH="1">
                  <a:off x="2016" y="3936"/>
                  <a:ext cx="96"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grpSp>
          <p:grpSp>
            <p:nvGrpSpPr>
              <p:cNvPr id="5" name="Group 91"/>
              <p:cNvGrpSpPr>
                <a:grpSpLocks/>
              </p:cNvGrpSpPr>
              <p:nvPr/>
            </p:nvGrpSpPr>
            <p:grpSpPr bwMode="auto">
              <a:xfrm>
                <a:off x="1344" y="3312"/>
                <a:ext cx="144" cy="192"/>
                <a:chOff x="1776" y="3744"/>
                <a:chExt cx="192" cy="192"/>
              </a:xfrm>
            </p:grpSpPr>
            <p:sp>
              <p:nvSpPr>
                <p:cNvPr id="107622" name="Line 92"/>
                <p:cNvSpPr>
                  <a:spLocks noChangeShapeType="1"/>
                </p:cNvSpPr>
                <p:nvPr/>
              </p:nvSpPr>
              <p:spPr bwMode="auto">
                <a:xfrm>
                  <a:off x="1872" y="3792"/>
                  <a:ext cx="0" cy="144"/>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sp>
              <p:nvSpPr>
                <p:cNvPr id="107623" name="Line 93"/>
                <p:cNvSpPr>
                  <a:spLocks noChangeShapeType="1"/>
                </p:cNvSpPr>
                <p:nvPr/>
              </p:nvSpPr>
              <p:spPr bwMode="auto">
                <a:xfrm flipV="1">
                  <a:off x="1872" y="3744"/>
                  <a:ext cx="0" cy="96"/>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sp>
              <p:nvSpPr>
                <p:cNvPr id="107624" name="Line 94"/>
                <p:cNvSpPr>
                  <a:spLocks noChangeShapeType="1"/>
                </p:cNvSpPr>
                <p:nvPr/>
              </p:nvSpPr>
              <p:spPr bwMode="auto">
                <a:xfrm flipH="1">
                  <a:off x="1776" y="3840"/>
                  <a:ext cx="96"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sp>
              <p:nvSpPr>
                <p:cNvPr id="107625" name="Line 95"/>
                <p:cNvSpPr>
                  <a:spLocks noChangeShapeType="1"/>
                </p:cNvSpPr>
                <p:nvPr/>
              </p:nvSpPr>
              <p:spPr bwMode="auto">
                <a:xfrm>
                  <a:off x="1872" y="3840"/>
                  <a:ext cx="96"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grpSp>
        </p:grpSp>
        <p:sp>
          <p:nvSpPr>
            <p:cNvPr id="107529" name="Rectangle 96"/>
            <p:cNvSpPr>
              <a:spLocks noChangeArrowheads="1"/>
            </p:cNvSpPr>
            <p:nvPr/>
          </p:nvSpPr>
          <p:spPr bwMode="auto">
            <a:xfrm>
              <a:off x="1920" y="2016"/>
              <a:ext cx="144" cy="192"/>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CA"/>
            </a:p>
          </p:txBody>
        </p:sp>
        <p:sp>
          <p:nvSpPr>
            <p:cNvPr id="107530" name="Rectangle 97"/>
            <p:cNvSpPr>
              <a:spLocks noChangeArrowheads="1"/>
            </p:cNvSpPr>
            <p:nvPr/>
          </p:nvSpPr>
          <p:spPr bwMode="auto">
            <a:xfrm>
              <a:off x="1920" y="2160"/>
              <a:ext cx="144" cy="192"/>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CA"/>
            </a:p>
          </p:txBody>
        </p:sp>
        <p:sp>
          <p:nvSpPr>
            <p:cNvPr id="107531" name="Rectangle 98"/>
            <p:cNvSpPr>
              <a:spLocks noChangeArrowheads="1"/>
            </p:cNvSpPr>
            <p:nvPr/>
          </p:nvSpPr>
          <p:spPr bwMode="auto">
            <a:xfrm>
              <a:off x="1920" y="2304"/>
              <a:ext cx="144" cy="144"/>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CA"/>
            </a:p>
          </p:txBody>
        </p:sp>
        <p:sp>
          <p:nvSpPr>
            <p:cNvPr id="107532" name="Rectangle 99"/>
            <p:cNvSpPr>
              <a:spLocks noChangeArrowheads="1"/>
            </p:cNvSpPr>
            <p:nvPr/>
          </p:nvSpPr>
          <p:spPr bwMode="auto">
            <a:xfrm>
              <a:off x="2064" y="3504"/>
              <a:ext cx="144" cy="144"/>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CA"/>
            </a:p>
          </p:txBody>
        </p:sp>
        <p:sp>
          <p:nvSpPr>
            <p:cNvPr id="107533" name="Rectangle 100"/>
            <p:cNvSpPr>
              <a:spLocks noChangeArrowheads="1"/>
            </p:cNvSpPr>
            <p:nvPr/>
          </p:nvSpPr>
          <p:spPr bwMode="auto">
            <a:xfrm>
              <a:off x="2064" y="3636"/>
              <a:ext cx="144" cy="108"/>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CA"/>
            </a:p>
          </p:txBody>
        </p:sp>
        <p:sp>
          <p:nvSpPr>
            <p:cNvPr id="107534" name="Text Box 101"/>
            <p:cNvSpPr txBox="1">
              <a:spLocks noChangeArrowheads="1"/>
            </p:cNvSpPr>
            <p:nvPr/>
          </p:nvSpPr>
          <p:spPr bwMode="auto">
            <a:xfrm>
              <a:off x="789" y="1392"/>
              <a:ext cx="763" cy="291"/>
            </a:xfrm>
            <a:prstGeom prst="rect">
              <a:avLst/>
            </a:prstGeom>
            <a:noFill/>
            <a:ln w="9525">
              <a:noFill/>
              <a:miter lim="800000"/>
              <a:headEnd/>
              <a:tailEnd/>
            </a:ln>
          </p:spPr>
          <p:txBody>
            <a:bodyPr wrap="none">
              <a:prstTxWarp prst="textNoShape">
                <a:avLst/>
              </a:prstTxWarp>
              <a:spAutoFit/>
            </a:bodyPr>
            <a:lstStyle/>
            <a:p>
              <a:pPr algn="ctr"/>
              <a:r>
                <a:rPr lang="fr-CA" sz="2400" i="1">
                  <a:solidFill>
                    <a:schemeClr val="accent1"/>
                  </a:solidFill>
                  <a:ea typeface="굴림" charset="-127"/>
                  <a:cs typeface="굴림" charset="-127"/>
                </a:rPr>
                <a:t>Room 1</a:t>
              </a:r>
            </a:p>
          </p:txBody>
        </p:sp>
        <p:sp>
          <p:nvSpPr>
            <p:cNvPr id="107535" name="Text Box 102"/>
            <p:cNvSpPr txBox="1">
              <a:spLocks noChangeArrowheads="1"/>
            </p:cNvSpPr>
            <p:nvPr/>
          </p:nvSpPr>
          <p:spPr bwMode="auto">
            <a:xfrm>
              <a:off x="2037" y="1392"/>
              <a:ext cx="763" cy="291"/>
            </a:xfrm>
            <a:prstGeom prst="rect">
              <a:avLst/>
            </a:prstGeom>
            <a:noFill/>
            <a:ln w="9525">
              <a:noFill/>
              <a:miter lim="800000"/>
              <a:headEnd/>
              <a:tailEnd/>
            </a:ln>
          </p:spPr>
          <p:txBody>
            <a:bodyPr wrap="none">
              <a:prstTxWarp prst="textNoShape">
                <a:avLst/>
              </a:prstTxWarp>
              <a:spAutoFit/>
            </a:bodyPr>
            <a:lstStyle/>
            <a:p>
              <a:pPr algn="ctr"/>
              <a:r>
                <a:rPr lang="fr-CA" sz="2400" i="1">
                  <a:solidFill>
                    <a:schemeClr val="accent1"/>
                  </a:solidFill>
                  <a:ea typeface="굴림" charset="-127"/>
                  <a:cs typeface="굴림" charset="-127"/>
                </a:rPr>
                <a:t>Room 5</a:t>
              </a:r>
            </a:p>
          </p:txBody>
        </p:sp>
        <p:sp>
          <p:nvSpPr>
            <p:cNvPr id="107536" name="Text Box 103"/>
            <p:cNvSpPr txBox="1">
              <a:spLocks noChangeArrowheads="1"/>
            </p:cNvSpPr>
            <p:nvPr/>
          </p:nvSpPr>
          <p:spPr bwMode="auto">
            <a:xfrm>
              <a:off x="789" y="2592"/>
              <a:ext cx="763" cy="291"/>
            </a:xfrm>
            <a:prstGeom prst="rect">
              <a:avLst/>
            </a:prstGeom>
            <a:noFill/>
            <a:ln w="9525">
              <a:noFill/>
              <a:miter lim="800000"/>
              <a:headEnd/>
              <a:tailEnd/>
            </a:ln>
          </p:spPr>
          <p:txBody>
            <a:bodyPr wrap="none">
              <a:prstTxWarp prst="textNoShape">
                <a:avLst/>
              </a:prstTxWarp>
              <a:spAutoFit/>
            </a:bodyPr>
            <a:lstStyle/>
            <a:p>
              <a:pPr algn="ctr"/>
              <a:r>
                <a:rPr lang="fr-CA" sz="2400" i="1">
                  <a:solidFill>
                    <a:schemeClr val="accent1"/>
                  </a:solidFill>
                  <a:ea typeface="굴림" charset="-127"/>
                  <a:cs typeface="굴림" charset="-127"/>
                </a:rPr>
                <a:t>Room 2</a:t>
              </a:r>
            </a:p>
          </p:txBody>
        </p:sp>
        <p:sp>
          <p:nvSpPr>
            <p:cNvPr id="107537" name="Text Box 104"/>
            <p:cNvSpPr txBox="1">
              <a:spLocks noChangeArrowheads="1"/>
            </p:cNvSpPr>
            <p:nvPr/>
          </p:nvSpPr>
          <p:spPr bwMode="auto">
            <a:xfrm>
              <a:off x="2181" y="3312"/>
              <a:ext cx="763" cy="291"/>
            </a:xfrm>
            <a:prstGeom prst="rect">
              <a:avLst/>
            </a:prstGeom>
            <a:noFill/>
            <a:ln w="9525">
              <a:noFill/>
              <a:miter lim="800000"/>
              <a:headEnd/>
              <a:tailEnd/>
            </a:ln>
          </p:spPr>
          <p:txBody>
            <a:bodyPr wrap="none">
              <a:prstTxWarp prst="textNoShape">
                <a:avLst/>
              </a:prstTxWarp>
              <a:spAutoFit/>
            </a:bodyPr>
            <a:lstStyle/>
            <a:p>
              <a:pPr algn="ctr"/>
              <a:r>
                <a:rPr lang="fr-CA" sz="2400" i="1">
                  <a:solidFill>
                    <a:schemeClr val="accent1"/>
                  </a:solidFill>
                  <a:ea typeface="굴림" charset="-127"/>
                  <a:cs typeface="굴림" charset="-127"/>
                </a:rPr>
                <a:t>Room 4</a:t>
              </a:r>
            </a:p>
          </p:txBody>
        </p:sp>
        <p:sp>
          <p:nvSpPr>
            <p:cNvPr id="107538" name="Text Box 105"/>
            <p:cNvSpPr txBox="1">
              <a:spLocks noChangeArrowheads="1"/>
            </p:cNvSpPr>
            <p:nvPr/>
          </p:nvSpPr>
          <p:spPr bwMode="auto">
            <a:xfrm>
              <a:off x="2037" y="2880"/>
              <a:ext cx="763" cy="291"/>
            </a:xfrm>
            <a:prstGeom prst="rect">
              <a:avLst/>
            </a:prstGeom>
            <a:noFill/>
            <a:ln w="9525">
              <a:noFill/>
              <a:miter lim="800000"/>
              <a:headEnd/>
              <a:tailEnd/>
            </a:ln>
          </p:spPr>
          <p:txBody>
            <a:bodyPr wrap="none">
              <a:prstTxWarp prst="textNoShape">
                <a:avLst/>
              </a:prstTxWarp>
              <a:spAutoFit/>
            </a:bodyPr>
            <a:lstStyle/>
            <a:p>
              <a:pPr algn="ctr"/>
              <a:r>
                <a:rPr lang="fr-CA" sz="2400" i="1">
                  <a:solidFill>
                    <a:schemeClr val="accent1"/>
                  </a:solidFill>
                  <a:ea typeface="굴림" charset="-127"/>
                  <a:cs typeface="굴림" charset="-127"/>
                </a:rPr>
                <a:t>Room 3</a:t>
              </a:r>
            </a:p>
          </p:txBody>
        </p:sp>
        <p:sp>
          <p:nvSpPr>
            <p:cNvPr id="107539" name="Oval 106"/>
            <p:cNvSpPr>
              <a:spLocks noChangeArrowheads="1"/>
            </p:cNvSpPr>
            <p:nvPr/>
          </p:nvSpPr>
          <p:spPr bwMode="auto">
            <a:xfrm>
              <a:off x="3888" y="1824"/>
              <a:ext cx="144" cy="144"/>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CA"/>
            </a:p>
          </p:txBody>
        </p:sp>
      </p:grpSp>
      <p:sp>
        <p:nvSpPr>
          <p:cNvPr id="110" name="Espace réservé de la date 109"/>
          <p:cNvSpPr>
            <a:spLocks noGrp="1"/>
          </p:cNvSpPr>
          <p:nvPr>
            <p:ph type="dt" sz="half" idx="10"/>
          </p:nvPr>
        </p:nvSpPr>
        <p:spPr/>
        <p:txBody>
          <a:bodyPr/>
          <a:lstStyle/>
          <a:p>
            <a:r>
              <a:rPr lang="fr-CA"/>
              <a:t>IFT615</a:t>
            </a:r>
          </a:p>
        </p:txBody>
      </p:sp>
      <p:sp>
        <p:nvSpPr>
          <p:cNvPr id="111" name="Espace réservé du numéro de diapositive 110"/>
          <p:cNvSpPr>
            <a:spLocks noGrp="1"/>
          </p:cNvSpPr>
          <p:nvPr>
            <p:ph type="sldNum" sz="quarter" idx="12"/>
          </p:nvPr>
        </p:nvSpPr>
        <p:spPr/>
        <p:txBody>
          <a:bodyPr/>
          <a:lstStyle/>
          <a:p>
            <a:fld id="{6955B7EA-E0F1-9E45-AF6A-7A9BD82D9F1F}" type="slidenum">
              <a:rPr lang="fr-CA" smtClean="0"/>
              <a:pPr/>
              <a:t>39</a:t>
            </a:fld>
            <a:endParaRPr lang="fr-CA"/>
          </a:p>
        </p:txBody>
      </p:sp>
      <p:sp>
        <p:nvSpPr>
          <p:cNvPr id="112" name="Espace réservé du pied de page 111"/>
          <p:cNvSpPr>
            <a:spLocks noGrp="1"/>
          </p:cNvSpPr>
          <p:nvPr>
            <p:ph type="ftr" sz="quarter" idx="11"/>
          </p:nvPr>
        </p:nvSpPr>
        <p:spPr/>
        <p:txBody>
          <a:bodyPr/>
          <a:lstStyle/>
          <a:p>
            <a:r>
              <a:rPr lang="de-DE" dirty="0"/>
              <a:t>Froduald Kabanza</a:t>
            </a:r>
            <a:endParaRPr lang="fr-CA" dirty="0"/>
          </a:p>
        </p:txBody>
      </p:sp>
      <p:sp>
        <p:nvSpPr>
          <p:cNvPr id="109" name="Rectangle 3"/>
          <p:cNvSpPr txBox="1">
            <a:spLocks noChangeArrowheads="1"/>
          </p:cNvSpPr>
          <p:nvPr/>
        </p:nvSpPr>
        <p:spPr>
          <a:xfrm>
            <a:off x="403225" y="425450"/>
            <a:ext cx="4679950" cy="1524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3200" b="1" i="0" kern="1200">
                <a:solidFill>
                  <a:srgbClr val="660066"/>
                </a:solidFill>
                <a:latin typeface="Arial"/>
                <a:ea typeface="+mj-ea"/>
                <a:cs typeface="+mj-cs"/>
              </a:defRPr>
            </a:lvl1pPr>
          </a:lstStyle>
          <a:p>
            <a:pPr algn="l"/>
            <a:r>
              <a:rPr lang="fr-CA" altLang="ko-KR" sz="1600" i="1" u="sng" dirty="0">
                <a:solidFill>
                  <a:schemeClr val="tx1"/>
                </a:solidFill>
                <a:latin typeface="+mn-lt"/>
                <a:ea typeface="굴림" charset="-127"/>
                <a:cs typeface="Calibri"/>
              </a:rPr>
              <a:t>Heuristiques</a:t>
            </a:r>
            <a:r>
              <a:rPr lang="fr-FR" altLang="ko-KR" sz="1600" u="sng" dirty="0">
                <a:solidFill>
                  <a:schemeClr val="tx1"/>
                </a:solidFill>
                <a:latin typeface="+mn-lt"/>
                <a:ea typeface="굴림" charset="-127"/>
                <a:cs typeface="Calibri"/>
              </a:rPr>
              <a:t> :</a:t>
            </a:r>
            <a:r>
              <a:rPr lang="fr-CA" altLang="ko-KR" sz="1600" u="sng" dirty="0">
                <a:solidFill>
                  <a:schemeClr val="tx1"/>
                </a:solidFill>
                <a:latin typeface="+mn-lt"/>
                <a:ea typeface="굴림" charset="-127"/>
                <a:cs typeface="Calibri"/>
              </a:rPr>
              <a:t> </a:t>
            </a:r>
            <a:br>
              <a:rPr lang="fr-CA" altLang="ko-KR" sz="1600" u="sng" dirty="0">
                <a:solidFill>
                  <a:schemeClr val="tx1"/>
                </a:solidFill>
                <a:latin typeface="+mn-lt"/>
                <a:ea typeface="굴림" charset="-127"/>
                <a:cs typeface="Calibri"/>
              </a:rPr>
            </a:br>
            <a:r>
              <a:rPr lang="fr-CA" altLang="ko-KR" sz="1600" b="0" dirty="0">
                <a:solidFill>
                  <a:schemeClr val="tx1"/>
                </a:solidFill>
                <a:latin typeface="+mn-lt"/>
                <a:ea typeface="굴림" charset="-127"/>
                <a:cs typeface="Calibri"/>
              </a:rPr>
              <a:t>-</a:t>
            </a:r>
            <a:r>
              <a:rPr lang="fr-CA" altLang="ko-KR" sz="1600" dirty="0">
                <a:solidFill>
                  <a:schemeClr val="tx1"/>
                </a:solidFill>
                <a:latin typeface="+mn-lt"/>
                <a:ea typeface="굴림" charset="-127"/>
                <a:cs typeface="Calibri"/>
              </a:rPr>
              <a:t> </a:t>
            </a:r>
            <a:r>
              <a:rPr lang="fr-CA" altLang="ko-KR" sz="1600" b="0" dirty="0">
                <a:solidFill>
                  <a:schemeClr val="tx1"/>
                </a:solidFill>
                <a:latin typeface="+mn-lt"/>
                <a:ea typeface="굴림" charset="-127"/>
                <a:cs typeface="Calibri"/>
              </a:rPr>
              <a:t>Distance euclidienne,  durée du voyage</a:t>
            </a:r>
            <a:br>
              <a:rPr lang="fr-CA" altLang="ko-KR" sz="1600" b="0" dirty="0">
                <a:solidFill>
                  <a:schemeClr val="tx1"/>
                </a:solidFill>
                <a:latin typeface="+mn-lt"/>
                <a:ea typeface="굴림" charset="-127"/>
                <a:cs typeface="Calibri"/>
              </a:rPr>
            </a:br>
            <a:r>
              <a:rPr lang="fr-CA" altLang="ko-KR" sz="1600" b="0" dirty="0">
                <a:solidFill>
                  <a:schemeClr val="tx1"/>
                </a:solidFill>
                <a:latin typeface="+mn-lt"/>
                <a:ea typeface="굴림" charset="-127"/>
                <a:cs typeface="Calibri"/>
              </a:rPr>
              <a:t>- Consommation d’énergie ou coût du billet</a:t>
            </a:r>
            <a:br>
              <a:rPr lang="fr-CA" altLang="ko-KR" sz="1600" b="0" dirty="0">
                <a:solidFill>
                  <a:schemeClr val="tx1"/>
                </a:solidFill>
                <a:latin typeface="+mn-lt"/>
                <a:ea typeface="굴림" charset="-127"/>
                <a:cs typeface="Calibri"/>
              </a:rPr>
            </a:br>
            <a:r>
              <a:rPr lang="fr-CA" altLang="ko-KR" sz="1600" b="0" dirty="0">
                <a:solidFill>
                  <a:schemeClr val="tx1"/>
                </a:solidFill>
                <a:latin typeface="+mn-lt"/>
                <a:ea typeface="굴림" charset="-127"/>
                <a:cs typeface="Calibri"/>
              </a:rPr>
              <a:t>- Degré de danger (chemin près des escaliers, des ennemis).</a:t>
            </a:r>
            <a:endParaRPr lang="en-US" sz="1600" b="0" dirty="0">
              <a:solidFill>
                <a:schemeClr val="tx1"/>
              </a:solidFill>
              <a:latin typeface="+mn-lt"/>
              <a:cs typeface="Calibri"/>
            </a:endParaRPr>
          </a:p>
        </p:txBody>
      </p:sp>
      <p:sp>
        <p:nvSpPr>
          <p:cNvPr id="114" name="Text Box 4"/>
          <p:cNvSpPr txBox="1">
            <a:spLocks noChangeArrowheads="1"/>
          </p:cNvSpPr>
          <p:nvPr/>
        </p:nvSpPr>
        <p:spPr bwMode="auto">
          <a:xfrm>
            <a:off x="5943600" y="457200"/>
            <a:ext cx="2479765" cy="1200328"/>
          </a:xfrm>
          <a:prstGeom prst="rect">
            <a:avLst/>
          </a:prstGeom>
          <a:noFill/>
          <a:ln w="38100">
            <a:solidFill>
              <a:schemeClr val="accent1"/>
            </a:solidFill>
            <a:miter lim="800000"/>
            <a:headEnd/>
            <a:tailEnd/>
          </a:ln>
        </p:spPr>
        <p:txBody>
          <a:bodyPr wrap="none">
            <a:prstTxWarp prst="textNoShape">
              <a:avLst/>
            </a:prstTxWarp>
            <a:spAutoFit/>
          </a:bodyPr>
          <a:lstStyle/>
          <a:p>
            <a:r>
              <a:rPr lang="fr-CA" sz="2400" b="1" dirty="0">
                <a:solidFill>
                  <a:srgbClr val="000066"/>
                </a:solidFill>
                <a:ea typeface="굴림" charset="-127"/>
                <a:cs typeface="굴림" charset="-127"/>
              </a:rPr>
              <a:t>Go </a:t>
            </a:r>
            <a:r>
              <a:rPr lang="fr-CA" sz="2400" b="1" dirty="0" err="1">
                <a:solidFill>
                  <a:srgbClr val="000066"/>
                </a:solidFill>
                <a:ea typeface="굴림" charset="-127"/>
                <a:cs typeface="굴림" charset="-127"/>
              </a:rPr>
              <a:t>east</a:t>
            </a:r>
            <a:r>
              <a:rPr lang="fr-CA" sz="2400" b="1" dirty="0">
                <a:solidFill>
                  <a:srgbClr val="000066"/>
                </a:solidFill>
                <a:ea typeface="굴림" charset="-127"/>
                <a:cs typeface="굴림" charset="-127"/>
              </a:rPr>
              <a:t> =</a:t>
            </a:r>
            <a:r>
              <a:rPr lang="fr-CA" sz="2400" b="1" dirty="0">
                <a:solidFill>
                  <a:schemeClr val="accent2"/>
                </a:solidFill>
                <a:ea typeface="굴림" charset="-127"/>
                <a:cs typeface="굴림" charset="-127"/>
              </a:rPr>
              <a:t> </a:t>
            </a:r>
          </a:p>
          <a:p>
            <a:r>
              <a:rPr lang="fr-CA" sz="2400" dirty="0">
                <a:ea typeface="굴림" charset="-127"/>
                <a:cs typeface="굴림" charset="-127"/>
              </a:rPr>
              <a:t>  (</a:t>
            </a:r>
            <a:r>
              <a:rPr lang="fr-CA" sz="2400" dirty="0" err="1">
                <a:ea typeface="굴림" charset="-127"/>
                <a:cs typeface="굴림" charset="-127"/>
              </a:rPr>
              <a:t>Turn</a:t>
            </a:r>
            <a:r>
              <a:rPr lang="fr-CA" sz="2400" dirty="0">
                <a:ea typeface="굴림" charset="-127"/>
                <a:cs typeface="굴림" charset="-127"/>
              </a:rPr>
              <a:t> right) + </a:t>
            </a:r>
          </a:p>
          <a:p>
            <a:r>
              <a:rPr lang="fr-CA" sz="2400" dirty="0">
                <a:ea typeface="굴림" charset="-127"/>
                <a:cs typeface="굴림" charset="-127"/>
              </a:rPr>
              <a:t> Go straight </a:t>
            </a:r>
            <a:r>
              <a:rPr lang="fr-CA" sz="2400" dirty="0" err="1">
                <a:ea typeface="굴림" charset="-127"/>
                <a:cs typeface="굴림" charset="-127"/>
              </a:rPr>
              <a:t>ahead</a:t>
            </a:r>
            <a:endParaRPr lang="fr-CA" sz="2400" dirty="0">
              <a:ea typeface="굴림" charset="-127"/>
              <a:cs typeface="굴림" charset="-127"/>
            </a:endParaRPr>
          </a:p>
        </p:txBody>
      </p:sp>
    </p:spTree>
    <p:extLst>
      <p:ext uri="{BB962C8B-B14F-4D97-AF65-F5344CB8AC3E}">
        <p14:creationId xmlns:p14="http://schemas.microsoft.com/office/powerpoint/2010/main" val="333080884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Sujets couverts</a:t>
            </a:r>
          </a:p>
        </p:txBody>
      </p:sp>
      <p:sp>
        <p:nvSpPr>
          <p:cNvPr id="3" name="Espace réservé du contenu 2"/>
          <p:cNvSpPr>
            <a:spLocks noGrp="1"/>
          </p:cNvSpPr>
          <p:nvPr>
            <p:ph idx="1"/>
          </p:nvPr>
        </p:nvSpPr>
        <p:spPr/>
        <p:txBody>
          <a:bodyPr>
            <a:normAutofit/>
          </a:bodyPr>
          <a:lstStyle/>
          <a:p>
            <a:r>
              <a:rPr lang="fr-CA" dirty="0"/>
              <a:t>Notion d’heuristique</a:t>
            </a:r>
          </a:p>
          <a:p>
            <a:r>
              <a:rPr lang="fr-CA" dirty="0"/>
              <a:t>Algorithme A*</a:t>
            </a:r>
          </a:p>
          <a:p>
            <a:endParaRPr lang="fr-CA" dirty="0"/>
          </a:p>
          <a:p>
            <a:endParaRPr lang="fr-CA" dirty="0"/>
          </a:p>
        </p:txBody>
      </p:sp>
      <p:sp>
        <p:nvSpPr>
          <p:cNvPr id="4" name="Espace réservé de la date 3"/>
          <p:cNvSpPr>
            <a:spLocks noGrp="1"/>
          </p:cNvSpPr>
          <p:nvPr>
            <p:ph type="dt" sz="half" idx="10"/>
          </p:nvPr>
        </p:nvSpPr>
        <p:spPr/>
        <p:txBody>
          <a:bodyPr/>
          <a:lstStyle/>
          <a:p>
            <a:r>
              <a:rPr lang="fr-CA"/>
              <a:t>IFT615</a:t>
            </a:r>
            <a:endParaRPr lang="fr-CA" dirty="0"/>
          </a:p>
        </p:txBody>
      </p:sp>
      <p:sp>
        <p:nvSpPr>
          <p:cNvPr id="5" name="Espace réservé du numéro de diapositive 4"/>
          <p:cNvSpPr>
            <a:spLocks noGrp="1"/>
          </p:cNvSpPr>
          <p:nvPr>
            <p:ph type="sldNum" sz="quarter" idx="12"/>
          </p:nvPr>
        </p:nvSpPr>
        <p:spPr/>
        <p:txBody>
          <a:bodyPr/>
          <a:lstStyle/>
          <a:p>
            <a:fld id="{6955B7EA-E0F1-9E45-AF6A-7A9BD82D9F1F}" type="slidenum">
              <a:rPr lang="fr-CA" smtClean="0"/>
              <a:pPr/>
              <a:t>4</a:t>
            </a:fld>
            <a:endParaRPr lang="fr-CA" dirty="0"/>
          </a:p>
        </p:txBody>
      </p:sp>
      <p:sp>
        <p:nvSpPr>
          <p:cNvPr id="6" name="Espace réservé du pied de page 5"/>
          <p:cNvSpPr>
            <a:spLocks noGrp="1"/>
          </p:cNvSpPr>
          <p:nvPr>
            <p:ph type="ftr" sz="quarter" idx="11"/>
          </p:nvPr>
        </p:nvSpPr>
        <p:spPr/>
        <p:txBody>
          <a:bodyPr/>
          <a:lstStyle/>
          <a:p>
            <a:r>
              <a:rPr lang="de-DE" dirty="0"/>
              <a:t>Froduald Kabanza</a:t>
            </a:r>
            <a:endParaRPr lang="fr-CA" dirty="0"/>
          </a:p>
        </p:txBody>
      </p:sp>
      <p:sp>
        <p:nvSpPr>
          <p:cNvPr id="7" name="ZoneTexte 6"/>
          <p:cNvSpPr txBox="1"/>
          <p:nvPr/>
        </p:nvSpPr>
        <p:spPr>
          <a:xfrm>
            <a:off x="230920" y="6664178"/>
            <a:ext cx="184666" cy="369332"/>
          </a:xfrm>
          <a:prstGeom prst="rect">
            <a:avLst/>
          </a:prstGeom>
          <a:noFill/>
        </p:spPr>
        <p:txBody>
          <a:bodyPr wrap="none" rtlCol="0">
            <a:spAutoFit/>
          </a:bodyPr>
          <a:lstStyle/>
          <a:p>
            <a:endParaRPr lang="en-CA" dirty="0"/>
          </a:p>
        </p:txBody>
      </p:sp>
    </p:spTree>
    <p:extLst>
      <p:ext uri="{BB962C8B-B14F-4D97-AF65-F5344CB8AC3E}">
        <p14:creationId xmlns:p14="http://schemas.microsoft.com/office/powerpoint/2010/main" val="20383604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3"/>
          <p:cNvSpPr>
            <a:spLocks noGrp="1" noChangeArrowheads="1"/>
          </p:cNvSpPr>
          <p:nvPr>
            <p:ph type="title"/>
          </p:nvPr>
        </p:nvSpPr>
        <p:spPr/>
        <p:txBody>
          <a:bodyPr/>
          <a:lstStyle/>
          <a:p>
            <a:pPr eaLnBrk="1" hangingPunct="1"/>
            <a:r>
              <a:rPr lang="fr-CA">
                <a:latin typeface="Arial" charset="0"/>
              </a:rPr>
              <a:t>Conclusion</a:t>
            </a:r>
          </a:p>
        </p:txBody>
      </p:sp>
      <p:sp>
        <p:nvSpPr>
          <p:cNvPr id="114690" name="Rectangle 2"/>
          <p:cNvSpPr>
            <a:spLocks noGrp="1" noChangeArrowheads="1"/>
          </p:cNvSpPr>
          <p:nvPr>
            <p:ph idx="1"/>
          </p:nvPr>
        </p:nvSpPr>
        <p:spPr>
          <a:xfrm>
            <a:off x="457200" y="1500188"/>
            <a:ext cx="8229600" cy="4525962"/>
          </a:xfrm>
        </p:spPr>
        <p:txBody>
          <a:bodyPr>
            <a:normAutofit/>
          </a:bodyPr>
          <a:lstStyle/>
          <a:p>
            <a:pPr eaLnBrk="1" hangingPunct="1"/>
            <a:r>
              <a:rPr lang="fr-CA" dirty="0">
                <a:latin typeface="Calibri" charset="0"/>
              </a:rPr>
              <a:t>La recherche heuristique est une approche fondamentale en IA</a:t>
            </a:r>
          </a:p>
          <a:p>
            <a:pPr lvl="1"/>
            <a:r>
              <a:rPr lang="fr-CA" dirty="0">
                <a:latin typeface="Calibri" charset="0"/>
              </a:rPr>
              <a:t>elle est assez flexible pour être appliquée à plusieurs problèmes</a:t>
            </a:r>
          </a:p>
          <a:p>
            <a:pPr marL="457200" lvl="1" indent="0">
              <a:buNone/>
            </a:pPr>
            <a:endParaRPr lang="fr-CA" dirty="0">
              <a:latin typeface="Calibri" charset="0"/>
            </a:endParaRPr>
          </a:p>
          <a:p>
            <a:r>
              <a:rPr lang="fr-CA" dirty="0">
                <a:latin typeface="Calibri" charset="0"/>
              </a:rPr>
              <a:t>A* est l’algorithme de recherche heuristique le plus connu et répandu</a:t>
            </a:r>
          </a:p>
          <a:p>
            <a:endParaRPr lang="fr-CA" dirty="0">
              <a:latin typeface="Calibri" charset="0"/>
            </a:endParaRPr>
          </a:p>
          <a:p>
            <a:r>
              <a:rPr lang="fr-CA" dirty="0">
                <a:latin typeface="Calibri" charset="0"/>
              </a:rPr>
              <a:t>Il a l’avantage d’avoir de garanties théoriques potentiellement intéressantes</a:t>
            </a:r>
          </a:p>
          <a:p>
            <a:endParaRPr lang="fr-CA" dirty="0">
              <a:latin typeface="Calibri" charset="0"/>
            </a:endParaRPr>
          </a:p>
          <a:p>
            <a:r>
              <a:rPr lang="fr-CA" dirty="0">
                <a:latin typeface="Calibri" charset="0"/>
              </a:rPr>
              <a:t>Par contre, le succès de A* dépend beaucoup de la qualité de l’heuristique </a:t>
            </a:r>
            <a:r>
              <a:rPr lang="fr-CA" i="1" dirty="0">
                <a:latin typeface="Calibri" charset="0"/>
              </a:rPr>
              <a:t>h</a:t>
            </a:r>
            <a:r>
              <a:rPr lang="fr-CA" dirty="0">
                <a:latin typeface="Calibri" charset="0"/>
              </a:rPr>
              <a:t>(</a:t>
            </a:r>
            <a:r>
              <a:rPr lang="fr-CA" i="1" dirty="0">
                <a:latin typeface="Calibri" charset="0"/>
              </a:rPr>
              <a:t>n</a:t>
            </a:r>
            <a:r>
              <a:rPr lang="fr-CA" dirty="0">
                <a:latin typeface="Calibri" charset="0"/>
              </a:rPr>
              <a:t>) que l’on définit</a:t>
            </a:r>
          </a:p>
          <a:p>
            <a:pPr lvl="1"/>
            <a:r>
              <a:rPr lang="fr-CA" dirty="0">
                <a:latin typeface="Calibri" charset="0"/>
              </a:rPr>
              <a:t>une mauvaise heuristique peut augmenter considérablement les temps de calcul et l’espace mémoire nécessaire</a:t>
            </a:r>
          </a:p>
        </p:txBody>
      </p:sp>
      <p:sp>
        <p:nvSpPr>
          <p:cNvPr id="114691" name="Espace réservé de la date 12"/>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fr-CA" sz="1400">
                <a:latin typeface="Calibri" charset="0"/>
              </a:rPr>
              <a:t>IFT615</a:t>
            </a:r>
            <a:endParaRPr lang="en-US" sz="1400">
              <a:latin typeface="Calibri" charset="0"/>
            </a:endParaRPr>
          </a:p>
        </p:txBody>
      </p:sp>
      <p:sp>
        <p:nvSpPr>
          <p:cNvPr id="114692" name="Espace réservé du pied de page 1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de-DE" sz="1400" dirty="0">
                <a:latin typeface="Calibri" charset="0"/>
              </a:rPr>
              <a:t>Froduald Kabanza</a:t>
            </a:r>
            <a:endParaRPr lang="en-US" sz="1400" dirty="0">
              <a:latin typeface="Calibri" charset="0"/>
            </a:endParaRPr>
          </a:p>
        </p:txBody>
      </p:sp>
      <p:sp>
        <p:nvSpPr>
          <p:cNvPr id="114693" name="Espace réservé du numéro de diapositive 1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059F1929-D60D-7D49-90DC-8D7989EFB3BE}" type="slidenum">
              <a:rPr lang="en-US" sz="1400">
                <a:latin typeface="Calibri" charset="0"/>
              </a:rPr>
              <a:pPr/>
              <a:t>40</a:t>
            </a:fld>
            <a:endParaRPr lang="en-US" sz="1400">
              <a:latin typeface="Calibri" charset="0"/>
            </a:endParaRPr>
          </a:p>
        </p:txBody>
      </p:sp>
    </p:spTree>
    <p:extLst>
      <p:ext uri="{BB962C8B-B14F-4D97-AF65-F5344CB8AC3E}">
        <p14:creationId xmlns:p14="http://schemas.microsoft.com/office/powerpoint/2010/main" val="17076046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r>
              <a:rPr lang="fr-FR" dirty="0"/>
              <a:t>Recherche heuristique </a:t>
            </a:r>
            <a:br>
              <a:rPr lang="fr-FR" dirty="0"/>
            </a:br>
            <a:r>
              <a:rPr lang="fr-FR" dirty="0"/>
              <a:t>pour quel type d’agent?</a:t>
            </a:r>
          </a:p>
        </p:txBody>
      </p:sp>
      <p:sp>
        <p:nvSpPr>
          <p:cNvPr id="4" name="Espace réservé de la date 3"/>
          <p:cNvSpPr>
            <a:spLocks noGrp="1"/>
          </p:cNvSpPr>
          <p:nvPr>
            <p:ph type="dt" sz="half" idx="10"/>
          </p:nvPr>
        </p:nvSpPr>
        <p:spPr/>
        <p:txBody>
          <a:bodyPr/>
          <a:lstStyle/>
          <a:p>
            <a:r>
              <a:rPr lang="fr-CA"/>
              <a:t>IFT615</a:t>
            </a:r>
          </a:p>
        </p:txBody>
      </p:sp>
      <p:sp>
        <p:nvSpPr>
          <p:cNvPr id="5" name="Espace réservé du pied de page 4"/>
          <p:cNvSpPr>
            <a:spLocks noGrp="1"/>
          </p:cNvSpPr>
          <p:nvPr>
            <p:ph type="ftr" sz="quarter" idx="11"/>
          </p:nvPr>
        </p:nvSpPr>
        <p:spPr/>
        <p:txBody>
          <a:bodyPr/>
          <a:lstStyle/>
          <a:p>
            <a:r>
              <a:rPr lang="de-DE" dirty="0"/>
              <a:t>Froduald Kabanza</a:t>
            </a:r>
            <a:endParaRPr lang="fr-CA" dirty="0"/>
          </a:p>
        </p:txBody>
      </p:sp>
      <p:sp>
        <p:nvSpPr>
          <p:cNvPr id="6" name="Espace réservé du numéro de diapositive 5"/>
          <p:cNvSpPr>
            <a:spLocks noGrp="1"/>
          </p:cNvSpPr>
          <p:nvPr>
            <p:ph type="sldNum" sz="quarter" idx="12"/>
          </p:nvPr>
        </p:nvSpPr>
        <p:spPr/>
        <p:txBody>
          <a:bodyPr/>
          <a:lstStyle/>
          <a:p>
            <a:fld id="{6955B7EA-E0F1-9E45-AF6A-7A9BD82D9F1F}" type="slidenum">
              <a:rPr lang="fr-CA" smtClean="0"/>
              <a:pPr/>
              <a:t>41</a:t>
            </a:fld>
            <a:endParaRPr lang="fr-CA"/>
          </a:p>
        </p:txBody>
      </p:sp>
      <p:sp>
        <p:nvSpPr>
          <p:cNvPr id="19" name="Rectangle 11">
            <a:extLst>
              <a:ext uri="{FF2B5EF4-FFF2-40B4-BE49-F238E27FC236}">
                <a16:creationId xmlns:a16="http://schemas.microsoft.com/office/drawing/2014/main" id="{6B80A8A3-0565-44BD-8EBC-0D149A3F64B1}"/>
              </a:ext>
            </a:extLst>
          </p:cNvPr>
          <p:cNvSpPr>
            <a:spLocks noChangeArrowheads="1"/>
          </p:cNvSpPr>
          <p:nvPr/>
        </p:nvSpPr>
        <p:spPr bwMode="auto">
          <a:xfrm>
            <a:off x="1708150" y="1431925"/>
            <a:ext cx="15748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fr-CA" sz="2000" b="1">
                <a:latin typeface="Calibri" charset="0"/>
              </a:rPr>
              <a:t>Simple reflex</a:t>
            </a:r>
            <a:endParaRPr lang="fr-FR" sz="2000" b="1"/>
          </a:p>
        </p:txBody>
      </p:sp>
      <p:sp>
        <p:nvSpPr>
          <p:cNvPr id="20" name="Rectangle 12">
            <a:extLst>
              <a:ext uri="{FF2B5EF4-FFF2-40B4-BE49-F238E27FC236}">
                <a16:creationId xmlns:a16="http://schemas.microsoft.com/office/drawing/2014/main" id="{74069517-8BD6-42CD-B735-A08E230E74E9}"/>
              </a:ext>
            </a:extLst>
          </p:cNvPr>
          <p:cNvSpPr>
            <a:spLocks noChangeArrowheads="1"/>
          </p:cNvSpPr>
          <p:nvPr/>
        </p:nvSpPr>
        <p:spPr bwMode="auto">
          <a:xfrm>
            <a:off x="5537200" y="1446213"/>
            <a:ext cx="2255838"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fr-CA" sz="2000" b="1">
                <a:latin typeface="Calibri" charset="0"/>
              </a:rPr>
              <a:t>Model-based reflex</a:t>
            </a:r>
            <a:endParaRPr lang="fr-FR" sz="2000" b="1"/>
          </a:p>
        </p:txBody>
      </p:sp>
      <p:sp>
        <p:nvSpPr>
          <p:cNvPr id="21" name="Rectangle 13">
            <a:extLst>
              <a:ext uri="{FF2B5EF4-FFF2-40B4-BE49-F238E27FC236}">
                <a16:creationId xmlns:a16="http://schemas.microsoft.com/office/drawing/2014/main" id="{191BAA3D-8261-4337-9F79-A8678472051D}"/>
              </a:ext>
            </a:extLst>
          </p:cNvPr>
          <p:cNvSpPr>
            <a:spLocks noChangeArrowheads="1"/>
          </p:cNvSpPr>
          <p:nvPr/>
        </p:nvSpPr>
        <p:spPr bwMode="auto">
          <a:xfrm>
            <a:off x="1774825" y="3898900"/>
            <a:ext cx="1387475"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fr-CA" sz="2000" b="1">
                <a:latin typeface="Calibri" charset="0"/>
              </a:rPr>
              <a:t>Goal-based</a:t>
            </a:r>
            <a:endParaRPr lang="fr-FR" sz="2000" b="1"/>
          </a:p>
        </p:txBody>
      </p:sp>
      <p:sp>
        <p:nvSpPr>
          <p:cNvPr id="22" name="Rectangle 14">
            <a:extLst>
              <a:ext uri="{FF2B5EF4-FFF2-40B4-BE49-F238E27FC236}">
                <a16:creationId xmlns:a16="http://schemas.microsoft.com/office/drawing/2014/main" id="{FB3D0DBE-1FD1-40EF-8C66-F0F58F0577DC}"/>
              </a:ext>
            </a:extLst>
          </p:cNvPr>
          <p:cNvSpPr>
            <a:spLocks noChangeArrowheads="1"/>
          </p:cNvSpPr>
          <p:nvPr/>
        </p:nvSpPr>
        <p:spPr bwMode="auto">
          <a:xfrm>
            <a:off x="5897563" y="3925888"/>
            <a:ext cx="1462087"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fr-CA" sz="2000" b="1">
                <a:latin typeface="Calibri" charset="0"/>
              </a:rPr>
              <a:t>Utiliy-based</a:t>
            </a:r>
            <a:endParaRPr lang="fr-FR" sz="2000" b="1"/>
          </a:p>
        </p:txBody>
      </p:sp>
      <p:sp>
        <p:nvSpPr>
          <p:cNvPr id="23" name="Rectangle à coins arrondis 16">
            <a:extLst>
              <a:ext uri="{FF2B5EF4-FFF2-40B4-BE49-F238E27FC236}">
                <a16:creationId xmlns:a16="http://schemas.microsoft.com/office/drawing/2014/main" id="{91CCC774-43F4-4D12-BF34-3941A3B9C8FC}"/>
              </a:ext>
            </a:extLst>
          </p:cNvPr>
          <p:cNvSpPr/>
          <p:nvPr/>
        </p:nvSpPr>
        <p:spPr bwMode="auto">
          <a:xfrm>
            <a:off x="4962525" y="3970461"/>
            <a:ext cx="3508375" cy="2411412"/>
          </a:xfrm>
          <a:prstGeom prst="round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FR"/>
          </a:p>
        </p:txBody>
      </p:sp>
      <p:pic>
        <p:nvPicPr>
          <p:cNvPr id="24" name="Picture 23">
            <a:extLst>
              <a:ext uri="{FF2B5EF4-FFF2-40B4-BE49-F238E27FC236}">
                <a16:creationId xmlns:a16="http://schemas.microsoft.com/office/drawing/2014/main" id="{7F63D324-786D-4A4C-9360-6C0037CE9789}"/>
              </a:ext>
            </a:extLst>
          </p:cNvPr>
          <p:cNvPicPr>
            <a:picLocks noChangeAspect="1"/>
          </p:cNvPicPr>
          <p:nvPr/>
        </p:nvPicPr>
        <p:blipFill>
          <a:blip r:embed="rId3"/>
          <a:stretch>
            <a:fillRect/>
          </a:stretch>
        </p:blipFill>
        <p:spPr>
          <a:xfrm>
            <a:off x="938566" y="1758950"/>
            <a:ext cx="3113967" cy="1964418"/>
          </a:xfrm>
          <a:prstGeom prst="rect">
            <a:avLst/>
          </a:prstGeom>
        </p:spPr>
      </p:pic>
      <p:pic>
        <p:nvPicPr>
          <p:cNvPr id="25" name="Picture 24">
            <a:extLst>
              <a:ext uri="{FF2B5EF4-FFF2-40B4-BE49-F238E27FC236}">
                <a16:creationId xmlns:a16="http://schemas.microsoft.com/office/drawing/2014/main" id="{D6E6F601-0671-4EF3-AD92-F82CFA9F593C}"/>
              </a:ext>
            </a:extLst>
          </p:cNvPr>
          <p:cNvPicPr>
            <a:picLocks noChangeAspect="1"/>
          </p:cNvPicPr>
          <p:nvPr/>
        </p:nvPicPr>
        <p:blipFill>
          <a:blip r:embed="rId4"/>
          <a:stretch>
            <a:fillRect/>
          </a:stretch>
        </p:blipFill>
        <p:spPr>
          <a:xfrm>
            <a:off x="5196501" y="1855204"/>
            <a:ext cx="2937236" cy="1849370"/>
          </a:xfrm>
          <a:prstGeom prst="rect">
            <a:avLst/>
          </a:prstGeom>
        </p:spPr>
      </p:pic>
      <p:pic>
        <p:nvPicPr>
          <p:cNvPr id="26" name="Picture 25">
            <a:extLst>
              <a:ext uri="{FF2B5EF4-FFF2-40B4-BE49-F238E27FC236}">
                <a16:creationId xmlns:a16="http://schemas.microsoft.com/office/drawing/2014/main" id="{F45A5313-AD21-4D27-8C48-7F0118EE4B3C}"/>
              </a:ext>
            </a:extLst>
          </p:cNvPr>
          <p:cNvPicPr>
            <a:picLocks noChangeAspect="1"/>
          </p:cNvPicPr>
          <p:nvPr/>
        </p:nvPicPr>
        <p:blipFill>
          <a:blip r:embed="rId5"/>
          <a:stretch>
            <a:fillRect/>
          </a:stretch>
        </p:blipFill>
        <p:spPr>
          <a:xfrm>
            <a:off x="1051798" y="4432952"/>
            <a:ext cx="3129678" cy="1977782"/>
          </a:xfrm>
          <a:prstGeom prst="rect">
            <a:avLst/>
          </a:prstGeom>
        </p:spPr>
      </p:pic>
      <p:pic>
        <p:nvPicPr>
          <p:cNvPr id="27" name="Picture 26">
            <a:extLst>
              <a:ext uri="{FF2B5EF4-FFF2-40B4-BE49-F238E27FC236}">
                <a16:creationId xmlns:a16="http://schemas.microsoft.com/office/drawing/2014/main" id="{5B718C9F-FCC9-43CF-BAB1-52EB10F2A372}"/>
              </a:ext>
            </a:extLst>
          </p:cNvPr>
          <p:cNvPicPr>
            <a:picLocks noChangeAspect="1"/>
          </p:cNvPicPr>
          <p:nvPr/>
        </p:nvPicPr>
        <p:blipFill>
          <a:blip r:embed="rId6"/>
          <a:stretch>
            <a:fillRect/>
          </a:stretch>
        </p:blipFill>
        <p:spPr>
          <a:xfrm>
            <a:off x="5196501" y="4354104"/>
            <a:ext cx="2983918" cy="1903293"/>
          </a:xfrm>
          <a:prstGeom prst="rect">
            <a:avLst/>
          </a:prstGeom>
        </p:spPr>
      </p:pic>
      <p:sp>
        <p:nvSpPr>
          <p:cNvPr id="28" name="Rectangle à coins arrondis 16">
            <a:extLst>
              <a:ext uri="{FF2B5EF4-FFF2-40B4-BE49-F238E27FC236}">
                <a16:creationId xmlns:a16="http://schemas.microsoft.com/office/drawing/2014/main" id="{6ACE189F-DD63-4C7C-BC78-95A4ED33DA57}"/>
              </a:ext>
            </a:extLst>
          </p:cNvPr>
          <p:cNvSpPr/>
          <p:nvPr/>
        </p:nvSpPr>
        <p:spPr bwMode="auto">
          <a:xfrm>
            <a:off x="986631" y="4298950"/>
            <a:ext cx="3344737" cy="2212506"/>
          </a:xfrm>
          <a:prstGeom prst="round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FR"/>
          </a:p>
        </p:txBody>
      </p:sp>
    </p:spTree>
    <p:extLst>
      <p:ext uri="{BB962C8B-B14F-4D97-AF65-F5344CB8AC3E}">
        <p14:creationId xmlns:p14="http://schemas.microsoft.com/office/powerpoint/2010/main" val="28666617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re 1"/>
          <p:cNvSpPr>
            <a:spLocks noGrp="1"/>
          </p:cNvSpPr>
          <p:nvPr>
            <p:ph type="title"/>
          </p:nvPr>
        </p:nvSpPr>
        <p:spPr/>
        <p:txBody>
          <a:bodyPr/>
          <a:lstStyle/>
          <a:p>
            <a:pPr eaLnBrk="1" hangingPunct="1"/>
            <a:r>
              <a:rPr lang="fr-CA" i="1" dirty="0">
                <a:latin typeface="Arial" pitchFamily="34" charset="0"/>
                <a:ea typeface="ＭＳ Ｐゴシック" pitchFamily="34" charset="-128"/>
              </a:rPr>
              <a:t>A* Utility-</a:t>
            </a:r>
            <a:r>
              <a:rPr lang="fr-CA" i="1" dirty="0" err="1">
                <a:latin typeface="Arial" pitchFamily="34" charset="0"/>
                <a:ea typeface="ＭＳ Ｐゴシック" pitchFamily="34" charset="-128"/>
              </a:rPr>
              <a:t>based</a:t>
            </a:r>
            <a:r>
              <a:rPr lang="fr-CA" i="1" dirty="0">
                <a:latin typeface="Arial" pitchFamily="34" charset="0"/>
                <a:ea typeface="ＭＳ Ｐゴシック" pitchFamily="34" charset="-128"/>
              </a:rPr>
              <a:t> agents</a:t>
            </a:r>
            <a:endParaRPr lang="en-CA" i="1" dirty="0">
              <a:latin typeface="Arial" pitchFamily="34" charset="0"/>
              <a:ea typeface="ＭＳ Ｐゴシック" pitchFamily="34" charset="-128"/>
            </a:endParaRPr>
          </a:p>
        </p:txBody>
      </p:sp>
      <p:pic>
        <p:nvPicPr>
          <p:cNvPr id="30723" name="Picture 5" descr="utility-based-agent"/>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l="-7877" r="-7877"/>
          <a:stretch>
            <a:fillRect/>
          </a:stretch>
        </p:blipFill>
        <p:spPr/>
      </p:pic>
      <p:sp>
        <p:nvSpPr>
          <p:cNvPr id="30724"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r>
              <a:rPr lang="fr-CA">
                <a:latin typeface="Calibri" pitchFamily="34" charset="0"/>
              </a:rPr>
              <a:t>IFT615</a:t>
            </a:r>
            <a:endParaRPr lang="en-US">
              <a:latin typeface="Calibri" pitchFamily="34" charset="0"/>
            </a:endParaRPr>
          </a:p>
        </p:txBody>
      </p:sp>
      <p:sp>
        <p:nvSpPr>
          <p:cNvPr id="30725"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r>
              <a:rPr lang="de-DE">
                <a:latin typeface="Calibri" pitchFamily="34" charset="0"/>
              </a:rPr>
              <a:t>Froduald Kabanza</a:t>
            </a:r>
            <a:endParaRPr lang="en-US">
              <a:latin typeface="Calibri" pitchFamily="34" charset="0"/>
            </a:endParaRPr>
          </a:p>
        </p:txBody>
      </p:sp>
      <p:sp>
        <p:nvSpPr>
          <p:cNvPr id="30726"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fld id="{1A9A3BC4-AD76-4C6F-A0D3-9B6655981928}" type="slidenum">
              <a:rPr lang="en-US" smtClean="0">
                <a:latin typeface="Calibri" pitchFamily="34" charset="0"/>
              </a:rPr>
              <a:pPr/>
              <a:t>42</a:t>
            </a:fld>
            <a:endParaRPr lang="en-US">
              <a:latin typeface="Calibri" pitchFamily="34" charset="0"/>
            </a:endParaRPr>
          </a:p>
        </p:txBody>
      </p:sp>
      <p:sp>
        <p:nvSpPr>
          <p:cNvPr id="2" name="TextBox 1"/>
          <p:cNvSpPr txBox="1"/>
          <p:nvPr/>
        </p:nvSpPr>
        <p:spPr>
          <a:xfrm>
            <a:off x="1599750" y="2563557"/>
            <a:ext cx="2353272" cy="1200329"/>
          </a:xfrm>
          <a:prstGeom prst="rect">
            <a:avLst/>
          </a:prstGeom>
          <a:solidFill>
            <a:schemeClr val="bg2">
              <a:lumMod val="90000"/>
            </a:schemeClr>
          </a:solidFill>
        </p:spPr>
        <p:txBody>
          <a:bodyPr wrap="square" rtlCol="0">
            <a:spAutoFit/>
          </a:bodyPr>
          <a:lstStyle/>
          <a:p>
            <a:endParaRPr lang="en-CA" dirty="0"/>
          </a:p>
          <a:p>
            <a:r>
              <a:rPr lang="en-CA" dirty="0"/>
              <a:t>Successor-Function</a:t>
            </a:r>
          </a:p>
          <a:p>
            <a:endParaRPr lang="en-CA" dirty="0"/>
          </a:p>
          <a:p>
            <a:endParaRPr lang="en-CA" dirty="0"/>
          </a:p>
        </p:txBody>
      </p:sp>
      <p:sp>
        <p:nvSpPr>
          <p:cNvPr id="8" name="TextBox 7"/>
          <p:cNvSpPr txBox="1"/>
          <p:nvPr/>
        </p:nvSpPr>
        <p:spPr>
          <a:xfrm>
            <a:off x="4304604" y="3282795"/>
            <a:ext cx="2152467" cy="1200329"/>
          </a:xfrm>
          <a:prstGeom prst="rect">
            <a:avLst/>
          </a:prstGeom>
          <a:solidFill>
            <a:schemeClr val="bg2">
              <a:lumMod val="90000"/>
            </a:schemeClr>
          </a:solidFill>
        </p:spPr>
        <p:txBody>
          <a:bodyPr wrap="square" rtlCol="0">
            <a:spAutoFit/>
          </a:bodyPr>
          <a:lstStyle/>
          <a:p>
            <a:endParaRPr lang="en-CA" dirty="0"/>
          </a:p>
          <a:p>
            <a:pPr algn="ctr"/>
            <a:r>
              <a:rPr lang="en-CA" dirty="0"/>
              <a:t>A* algorithm</a:t>
            </a:r>
          </a:p>
          <a:p>
            <a:pPr algn="ctr"/>
            <a:endParaRPr lang="en-CA" dirty="0"/>
          </a:p>
          <a:p>
            <a:pPr algn="ctr"/>
            <a:endParaRPr lang="en-CA" dirty="0"/>
          </a:p>
        </p:txBody>
      </p:sp>
      <p:sp>
        <p:nvSpPr>
          <p:cNvPr id="9" name="TextBox 8"/>
          <p:cNvSpPr txBox="1"/>
          <p:nvPr/>
        </p:nvSpPr>
        <p:spPr>
          <a:xfrm>
            <a:off x="1661071" y="3921755"/>
            <a:ext cx="1674846" cy="923330"/>
          </a:xfrm>
          <a:prstGeom prst="rect">
            <a:avLst/>
          </a:prstGeom>
          <a:solidFill>
            <a:schemeClr val="bg2">
              <a:lumMod val="90000"/>
            </a:schemeClr>
          </a:solidFill>
        </p:spPr>
        <p:txBody>
          <a:bodyPr wrap="square" rtlCol="0">
            <a:spAutoFit/>
          </a:bodyPr>
          <a:lstStyle/>
          <a:p>
            <a:endParaRPr lang="en-CA" dirty="0"/>
          </a:p>
          <a:p>
            <a:r>
              <a:rPr lang="en-CA" dirty="0"/>
              <a:t>Cost + Goal</a:t>
            </a:r>
          </a:p>
          <a:p>
            <a:endParaRPr lang="en-CA" dirty="0"/>
          </a:p>
        </p:txBody>
      </p:sp>
    </p:spTree>
    <p:extLst>
      <p:ext uri="{BB962C8B-B14F-4D97-AF65-F5344CB8AC3E}">
        <p14:creationId xmlns:p14="http://schemas.microsoft.com/office/powerpoint/2010/main" val="13546533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re 1"/>
          <p:cNvSpPr>
            <a:spLocks noGrp="1"/>
          </p:cNvSpPr>
          <p:nvPr>
            <p:ph type="title"/>
          </p:nvPr>
        </p:nvSpPr>
        <p:spPr/>
        <p:txBody>
          <a:bodyPr/>
          <a:lstStyle/>
          <a:p>
            <a:pPr eaLnBrk="1" hangingPunct="1"/>
            <a:r>
              <a:rPr lang="fr-CA" i="1" dirty="0">
                <a:latin typeface="Arial" pitchFamily="34" charset="0"/>
                <a:ea typeface="ＭＳ Ｐゴシック" pitchFamily="34" charset="-128"/>
              </a:rPr>
              <a:t>A* Utility-</a:t>
            </a:r>
            <a:r>
              <a:rPr lang="fr-CA" i="1" dirty="0" err="1">
                <a:latin typeface="Arial" pitchFamily="34" charset="0"/>
                <a:ea typeface="ＭＳ Ｐゴシック" pitchFamily="34" charset="-128"/>
              </a:rPr>
              <a:t>based</a:t>
            </a:r>
            <a:r>
              <a:rPr lang="fr-CA" i="1" dirty="0">
                <a:latin typeface="Arial" pitchFamily="34" charset="0"/>
                <a:ea typeface="ＭＳ Ｐゴシック" pitchFamily="34" charset="-128"/>
              </a:rPr>
              <a:t> agents</a:t>
            </a:r>
            <a:endParaRPr lang="en-CA" i="1" dirty="0">
              <a:latin typeface="Arial" pitchFamily="34" charset="0"/>
              <a:ea typeface="ＭＳ Ｐゴシック" pitchFamily="34" charset="-128"/>
            </a:endParaRPr>
          </a:p>
        </p:txBody>
      </p:sp>
      <p:sp>
        <p:nvSpPr>
          <p:cNvPr id="30724"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r>
              <a:rPr lang="fr-CA">
                <a:latin typeface="Calibri" pitchFamily="34" charset="0"/>
              </a:rPr>
              <a:t>IFT615</a:t>
            </a:r>
            <a:endParaRPr lang="en-US">
              <a:latin typeface="Calibri" pitchFamily="34" charset="0"/>
            </a:endParaRPr>
          </a:p>
        </p:txBody>
      </p:sp>
      <p:sp>
        <p:nvSpPr>
          <p:cNvPr id="30725"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r>
              <a:rPr lang="de-DE">
                <a:latin typeface="Calibri" pitchFamily="34" charset="0"/>
              </a:rPr>
              <a:t>Froduald Kabanza</a:t>
            </a:r>
            <a:endParaRPr lang="en-US">
              <a:latin typeface="Calibri" pitchFamily="34" charset="0"/>
            </a:endParaRPr>
          </a:p>
        </p:txBody>
      </p:sp>
      <p:sp>
        <p:nvSpPr>
          <p:cNvPr id="30726"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fld id="{1A9A3BC4-AD76-4C6F-A0D3-9B6655981928}" type="slidenum">
              <a:rPr lang="en-US" smtClean="0">
                <a:latin typeface="Calibri" pitchFamily="34" charset="0"/>
              </a:rPr>
              <a:pPr/>
              <a:t>43</a:t>
            </a:fld>
            <a:endParaRPr lang="en-US">
              <a:latin typeface="Calibri" pitchFamily="34" charset="0"/>
            </a:endParaRPr>
          </a:p>
        </p:txBody>
      </p:sp>
      <p:pic>
        <p:nvPicPr>
          <p:cNvPr id="11" name="Picture 10">
            <a:extLst>
              <a:ext uri="{FF2B5EF4-FFF2-40B4-BE49-F238E27FC236}">
                <a16:creationId xmlns:a16="http://schemas.microsoft.com/office/drawing/2014/main" id="{70270DA3-33B6-4889-9C65-0A526559D397}"/>
              </a:ext>
            </a:extLst>
          </p:cNvPr>
          <p:cNvPicPr>
            <a:picLocks noChangeAspect="1"/>
          </p:cNvPicPr>
          <p:nvPr/>
        </p:nvPicPr>
        <p:blipFill>
          <a:blip r:embed="rId3"/>
          <a:stretch>
            <a:fillRect/>
          </a:stretch>
        </p:blipFill>
        <p:spPr>
          <a:xfrm>
            <a:off x="1135781" y="1553337"/>
            <a:ext cx="7026262" cy="4481703"/>
          </a:xfrm>
          <a:prstGeom prst="rect">
            <a:avLst/>
          </a:prstGeom>
        </p:spPr>
      </p:pic>
      <p:sp>
        <p:nvSpPr>
          <p:cNvPr id="12" name="TextBox 11">
            <a:extLst>
              <a:ext uri="{FF2B5EF4-FFF2-40B4-BE49-F238E27FC236}">
                <a16:creationId xmlns:a16="http://schemas.microsoft.com/office/drawing/2014/main" id="{F6737EA5-C48E-49E9-B124-41F545005F1E}"/>
              </a:ext>
            </a:extLst>
          </p:cNvPr>
          <p:cNvSpPr txBox="1"/>
          <p:nvPr/>
        </p:nvSpPr>
        <p:spPr>
          <a:xfrm>
            <a:off x="1599750" y="2563557"/>
            <a:ext cx="2353272" cy="1200329"/>
          </a:xfrm>
          <a:prstGeom prst="rect">
            <a:avLst/>
          </a:prstGeom>
          <a:solidFill>
            <a:schemeClr val="bg2">
              <a:lumMod val="90000"/>
            </a:schemeClr>
          </a:solidFill>
        </p:spPr>
        <p:txBody>
          <a:bodyPr wrap="square" rtlCol="0">
            <a:spAutoFit/>
          </a:bodyPr>
          <a:lstStyle/>
          <a:p>
            <a:endParaRPr lang="en-CA" dirty="0"/>
          </a:p>
          <a:p>
            <a:r>
              <a:rPr lang="en-CA" dirty="0"/>
              <a:t>Successor-Function</a:t>
            </a:r>
          </a:p>
          <a:p>
            <a:endParaRPr lang="en-CA" dirty="0"/>
          </a:p>
          <a:p>
            <a:endParaRPr lang="en-CA" dirty="0"/>
          </a:p>
        </p:txBody>
      </p:sp>
      <p:sp>
        <p:nvSpPr>
          <p:cNvPr id="13" name="TextBox 12">
            <a:extLst>
              <a:ext uri="{FF2B5EF4-FFF2-40B4-BE49-F238E27FC236}">
                <a16:creationId xmlns:a16="http://schemas.microsoft.com/office/drawing/2014/main" id="{26BE8ADF-CD6E-4101-8EE9-60698A4CF1F8}"/>
              </a:ext>
            </a:extLst>
          </p:cNvPr>
          <p:cNvSpPr txBox="1"/>
          <p:nvPr/>
        </p:nvSpPr>
        <p:spPr>
          <a:xfrm>
            <a:off x="4371460" y="3199397"/>
            <a:ext cx="2165931" cy="1200329"/>
          </a:xfrm>
          <a:prstGeom prst="rect">
            <a:avLst/>
          </a:prstGeom>
          <a:solidFill>
            <a:schemeClr val="bg2">
              <a:lumMod val="90000"/>
            </a:schemeClr>
          </a:solidFill>
        </p:spPr>
        <p:txBody>
          <a:bodyPr wrap="square" rtlCol="0">
            <a:spAutoFit/>
          </a:bodyPr>
          <a:lstStyle/>
          <a:p>
            <a:endParaRPr lang="en-CA" dirty="0"/>
          </a:p>
          <a:p>
            <a:pPr algn="ctr"/>
            <a:r>
              <a:rPr lang="en-CA" dirty="0"/>
              <a:t>A* algorithm</a:t>
            </a:r>
          </a:p>
          <a:p>
            <a:pPr algn="ctr"/>
            <a:endParaRPr lang="en-CA" dirty="0"/>
          </a:p>
          <a:p>
            <a:pPr algn="ctr"/>
            <a:endParaRPr lang="en-CA" dirty="0"/>
          </a:p>
        </p:txBody>
      </p:sp>
      <p:sp>
        <p:nvSpPr>
          <p:cNvPr id="14" name="TextBox 13">
            <a:extLst>
              <a:ext uri="{FF2B5EF4-FFF2-40B4-BE49-F238E27FC236}">
                <a16:creationId xmlns:a16="http://schemas.microsoft.com/office/drawing/2014/main" id="{52B191C4-F018-465F-BA99-D735DBD506AB}"/>
              </a:ext>
            </a:extLst>
          </p:cNvPr>
          <p:cNvSpPr txBox="1"/>
          <p:nvPr/>
        </p:nvSpPr>
        <p:spPr>
          <a:xfrm>
            <a:off x="1661071" y="3921755"/>
            <a:ext cx="1674846" cy="923330"/>
          </a:xfrm>
          <a:prstGeom prst="rect">
            <a:avLst/>
          </a:prstGeom>
          <a:solidFill>
            <a:schemeClr val="bg2">
              <a:lumMod val="90000"/>
            </a:schemeClr>
          </a:solidFill>
        </p:spPr>
        <p:txBody>
          <a:bodyPr wrap="square" rtlCol="0">
            <a:spAutoFit/>
          </a:bodyPr>
          <a:lstStyle/>
          <a:p>
            <a:endParaRPr lang="en-CA" dirty="0"/>
          </a:p>
          <a:p>
            <a:r>
              <a:rPr lang="en-CA" dirty="0"/>
              <a:t>Cost + Goal</a:t>
            </a:r>
          </a:p>
          <a:p>
            <a:endParaRPr lang="en-CA" dirty="0"/>
          </a:p>
        </p:txBody>
      </p:sp>
    </p:spTree>
    <p:extLst>
      <p:ext uri="{BB962C8B-B14F-4D97-AF65-F5344CB8AC3E}">
        <p14:creationId xmlns:p14="http://schemas.microsoft.com/office/powerpoint/2010/main" val="30050139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a:xfrm>
            <a:off x="227012" y="394693"/>
            <a:ext cx="8683625" cy="704601"/>
          </a:xfrm>
        </p:spPr>
        <p:txBody>
          <a:bodyPr/>
          <a:lstStyle/>
          <a:p>
            <a:pPr eaLnBrk="1" hangingPunct="1"/>
            <a:r>
              <a:rPr lang="fr-CA" altLang="en-US" dirty="0">
                <a:latin typeface="Arial" pitchFamily="34" charset="0"/>
                <a:ea typeface="ＭＳ Ｐゴシック" pitchFamily="34" charset="-128"/>
              </a:rPr>
              <a:t>Sujets couverts par le cours</a:t>
            </a:r>
          </a:p>
        </p:txBody>
      </p:sp>
      <p:sp>
        <p:nvSpPr>
          <p:cNvPr id="22533" name="Espace réservé du pied de page 13"/>
          <p:cNvSpPr>
            <a:spLocks noGrp="1"/>
          </p:cNvSpPr>
          <p:nvPr>
            <p:ph type="ftr" sz="quarter" idx="10"/>
          </p:nvPr>
        </p:nvSpPr>
        <p:spPr bwMode="auto">
          <a:xfrm>
            <a:off x="3695679" y="6350985"/>
            <a:ext cx="3158212"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r>
              <a:rPr lang="de-DE" altLang="en-US">
                <a:latin typeface="Calibri" pitchFamily="34" charset="0"/>
              </a:rPr>
              <a:t>Froduald Kabanza</a:t>
            </a:r>
            <a:endParaRPr lang="en-US" altLang="en-US" dirty="0">
              <a:latin typeface="Calibri" pitchFamily="34" charset="0"/>
            </a:endParaRPr>
          </a:p>
        </p:txBody>
      </p:sp>
      <p:sp>
        <p:nvSpPr>
          <p:cNvPr id="22534" name="Espace réservé du numéro de diapositive 14"/>
          <p:cNvSpPr>
            <a:spLocks noGrp="1"/>
          </p:cNvSpPr>
          <p:nvPr>
            <p:ph type="sldNum" sz="quarter" idx="11"/>
          </p:nvPr>
        </p:nvSpPr>
        <p:spPr bwMode="auto">
          <a:xfrm>
            <a:off x="7920037" y="6452325"/>
            <a:ext cx="744676" cy="23997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fld id="{33ECBA33-07FD-491C-887E-917C796CBFBD}" type="slidenum">
              <a:rPr lang="en-US" altLang="en-US" smtClean="0">
                <a:latin typeface="Calibri" pitchFamily="34" charset="0"/>
              </a:rPr>
              <a:pPr/>
              <a:t>44</a:t>
            </a:fld>
            <a:endParaRPr lang="en-US" altLang="en-US" dirty="0">
              <a:latin typeface="Calibri" pitchFamily="34" charset="0"/>
            </a:endParaRPr>
          </a:p>
        </p:txBody>
      </p:sp>
      <p:sp>
        <p:nvSpPr>
          <p:cNvPr id="22532" name="Espace réservé de la date 12"/>
          <p:cNvSpPr>
            <a:spLocks noGrp="1"/>
          </p:cNvSpPr>
          <p:nvPr>
            <p:ph type="dt" sz="half" idx="12"/>
          </p:nvPr>
        </p:nvSpPr>
        <p:spPr bwMode="auto">
          <a:xfrm>
            <a:off x="315771" y="6396939"/>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l"/>
            <a:r>
              <a:rPr lang="en-US" altLang="en-US">
                <a:latin typeface="Calibri" pitchFamily="34" charset="0"/>
              </a:rPr>
              <a:t>IFT615</a:t>
            </a:r>
          </a:p>
        </p:txBody>
      </p:sp>
      <p:cxnSp>
        <p:nvCxnSpPr>
          <p:cNvPr id="24" name="Connecteur droit avec flèche 23"/>
          <p:cNvCxnSpPr>
            <a:cxnSpLocks noChangeShapeType="1"/>
            <a:stCxn id="9" idx="0"/>
          </p:cNvCxnSpPr>
          <p:nvPr/>
        </p:nvCxnSpPr>
        <p:spPr bwMode="auto">
          <a:xfrm flipV="1">
            <a:off x="4283732" y="3933600"/>
            <a:ext cx="179193" cy="400801"/>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47" name="Connecteur droit avec flèche 46"/>
          <p:cNvCxnSpPr>
            <a:cxnSpLocks noChangeShapeType="1"/>
            <a:endCxn id="8" idx="2"/>
          </p:cNvCxnSpPr>
          <p:nvPr/>
        </p:nvCxnSpPr>
        <p:spPr bwMode="auto">
          <a:xfrm flipH="1" flipV="1">
            <a:off x="3129838" y="3909716"/>
            <a:ext cx="770044" cy="410290"/>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sp>
        <p:nvSpPr>
          <p:cNvPr id="9" name="Rectangle 8"/>
          <p:cNvSpPr>
            <a:spLocks noChangeArrowheads="1"/>
          </p:cNvSpPr>
          <p:nvPr/>
        </p:nvSpPr>
        <p:spPr bwMode="auto">
          <a:xfrm>
            <a:off x="3735216" y="4334401"/>
            <a:ext cx="1097031" cy="584775"/>
          </a:xfrm>
          <a:prstGeom prst="rect">
            <a:avLst/>
          </a:prstGeom>
          <a:solidFill>
            <a:schemeClr val="bg1"/>
          </a:solidFill>
          <a:ln w="25400">
            <a:solidFill>
              <a:srgbClr val="000090"/>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sz="1600" dirty="0">
                <a:latin typeface="Calibri" charset="0"/>
                <a:ea typeface="+mn-ea"/>
              </a:rPr>
              <a:t>agents </a:t>
            </a:r>
          </a:p>
          <a:p>
            <a:pPr algn="ctr">
              <a:defRPr/>
            </a:pPr>
            <a:r>
              <a:rPr lang="fr-CA" altLang="ko-KR" sz="1600" dirty="0">
                <a:latin typeface="Calibri" charset="0"/>
                <a:ea typeface="+mn-ea"/>
              </a:rPr>
              <a:t>intelligents</a:t>
            </a:r>
            <a:endParaRPr lang="fr-FR" sz="1600" dirty="0">
              <a:latin typeface="+mn-lt"/>
              <a:ea typeface="+mn-ea"/>
            </a:endParaRPr>
          </a:p>
        </p:txBody>
      </p:sp>
      <p:sp>
        <p:nvSpPr>
          <p:cNvPr id="2" name="Rectangle 1"/>
          <p:cNvSpPr>
            <a:spLocks noChangeArrowheads="1"/>
          </p:cNvSpPr>
          <p:nvPr/>
        </p:nvSpPr>
        <p:spPr bwMode="auto">
          <a:xfrm>
            <a:off x="5586947" y="3393821"/>
            <a:ext cx="1434688" cy="584775"/>
          </a:xfrm>
          <a:prstGeom prst="rect">
            <a:avLst/>
          </a:prstGeom>
          <a:solidFill>
            <a:schemeClr val="bg1"/>
          </a:solidFill>
          <a:ln w="25400">
            <a:solidFill>
              <a:srgbClr val="800000"/>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sz="1600" dirty="0">
                <a:solidFill>
                  <a:schemeClr val="bg1">
                    <a:lumMod val="65000"/>
                  </a:schemeClr>
                </a:solidFill>
                <a:latin typeface="Calibri" charset="0"/>
                <a:ea typeface="+mn-ea"/>
              </a:rPr>
              <a:t>Raisonnement </a:t>
            </a:r>
          </a:p>
          <a:p>
            <a:pPr algn="ctr">
              <a:defRPr/>
            </a:pPr>
            <a:r>
              <a:rPr lang="fr-CA" altLang="ko-KR" sz="1600" dirty="0">
                <a:solidFill>
                  <a:schemeClr val="bg1">
                    <a:lumMod val="65000"/>
                  </a:schemeClr>
                </a:solidFill>
                <a:latin typeface="Calibri" charset="0"/>
                <a:ea typeface="+mn-ea"/>
              </a:rPr>
              <a:t>logique</a:t>
            </a:r>
            <a:endParaRPr lang="fr-FR" sz="1600" dirty="0">
              <a:solidFill>
                <a:schemeClr val="bg1">
                  <a:lumMod val="65000"/>
                </a:schemeClr>
              </a:solidFill>
              <a:latin typeface="+mn-lt"/>
              <a:ea typeface="+mn-ea"/>
            </a:endParaRPr>
          </a:p>
        </p:txBody>
      </p:sp>
      <p:sp>
        <p:nvSpPr>
          <p:cNvPr id="8" name="Rectangle 7"/>
          <p:cNvSpPr>
            <a:spLocks noChangeArrowheads="1"/>
          </p:cNvSpPr>
          <p:nvPr/>
        </p:nvSpPr>
        <p:spPr bwMode="auto">
          <a:xfrm>
            <a:off x="2423523" y="3324941"/>
            <a:ext cx="1412630" cy="584775"/>
          </a:xfrm>
          <a:prstGeom prst="rect">
            <a:avLst/>
          </a:prstGeom>
          <a:solidFill>
            <a:schemeClr val="bg1"/>
          </a:solidFill>
          <a:ln w="25400">
            <a:solidFill>
              <a:schemeClr val="tx1"/>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sz="1600" dirty="0">
                <a:latin typeface="Calibri" charset="0"/>
                <a:ea typeface="+mn-ea"/>
              </a:rPr>
              <a:t>Apprentissage </a:t>
            </a:r>
          </a:p>
          <a:p>
            <a:pPr algn="ctr">
              <a:defRPr/>
            </a:pPr>
            <a:r>
              <a:rPr lang="fr-CA" sz="1600" dirty="0">
                <a:latin typeface="Calibri" charset="0"/>
                <a:ea typeface="+mn-ea"/>
              </a:rPr>
              <a:t>automatique</a:t>
            </a:r>
            <a:endParaRPr lang="fr-FR" sz="1600" dirty="0">
              <a:latin typeface="+mn-lt"/>
              <a:ea typeface="+mn-ea"/>
            </a:endParaRPr>
          </a:p>
        </p:txBody>
      </p:sp>
      <p:sp>
        <p:nvSpPr>
          <p:cNvPr id="10" name="Rectangle 9"/>
          <p:cNvSpPr>
            <a:spLocks noChangeArrowheads="1"/>
          </p:cNvSpPr>
          <p:nvPr/>
        </p:nvSpPr>
        <p:spPr bwMode="auto">
          <a:xfrm>
            <a:off x="1547445" y="5524806"/>
            <a:ext cx="2010250" cy="584775"/>
          </a:xfrm>
          <a:prstGeom prst="rect">
            <a:avLst/>
          </a:prstGeom>
          <a:solidFill>
            <a:schemeClr val="bg1"/>
          </a:solidFill>
          <a:ln w="25400">
            <a:solidFill>
              <a:srgbClr val="800000"/>
            </a:solidFill>
            <a:miter lim="800000"/>
            <a:headEnd/>
            <a:tailEnd/>
          </a:ln>
          <a:effectLst>
            <a:outerShdw blurRad="50800" dist="38100" dir="5400000" algn="t" rotWithShape="0">
              <a:srgbClr val="808080">
                <a:alpha val="39999"/>
              </a:srgbClr>
            </a:outerShdw>
          </a:effectLst>
        </p:spPr>
        <p:txBody>
          <a:bodyPr wrap="square">
            <a:spAutoFit/>
          </a:bodyPr>
          <a:lstStyle/>
          <a:p>
            <a:pPr algn="ctr">
              <a:defRPr/>
            </a:pPr>
            <a:r>
              <a:rPr lang="fr-CA" altLang="ko-KR" sz="1600" dirty="0">
                <a:solidFill>
                  <a:schemeClr val="bg1">
                    <a:lumMod val="65000"/>
                  </a:schemeClr>
                </a:solidFill>
                <a:latin typeface="Calibri" pitchFamily="34" charset="0"/>
                <a:ea typeface="Malgun Gothic" pitchFamily="34" charset="-127"/>
              </a:rPr>
              <a:t>Processus de décision </a:t>
            </a:r>
          </a:p>
          <a:p>
            <a:pPr algn="ctr">
              <a:defRPr/>
            </a:pPr>
            <a:r>
              <a:rPr lang="fr-CA" altLang="ko-KR" sz="1600" dirty="0">
                <a:solidFill>
                  <a:schemeClr val="bg1">
                    <a:lumMod val="65000"/>
                  </a:schemeClr>
                </a:solidFill>
                <a:latin typeface="Calibri" pitchFamily="34" charset="0"/>
                <a:ea typeface="Malgun Gothic" pitchFamily="34" charset="-127"/>
              </a:rPr>
              <a:t>de </a:t>
            </a:r>
            <a:r>
              <a:rPr lang="fr-CA" sz="1600" dirty="0">
                <a:solidFill>
                  <a:schemeClr val="bg1">
                    <a:lumMod val="65000"/>
                  </a:schemeClr>
                </a:solidFill>
                <a:latin typeface="Calibri" pitchFamily="34" charset="0"/>
                <a:ea typeface="Malgun Gothic" pitchFamily="34" charset="-127"/>
              </a:rPr>
              <a:t>Markov</a:t>
            </a:r>
            <a:endParaRPr lang="fr-FR" sz="1600" dirty="0">
              <a:solidFill>
                <a:schemeClr val="bg1">
                  <a:lumMod val="65000"/>
                </a:schemeClr>
              </a:solidFill>
              <a:latin typeface="Calibri" pitchFamily="34" charset="0"/>
            </a:endParaRPr>
          </a:p>
        </p:txBody>
      </p:sp>
      <p:sp>
        <p:nvSpPr>
          <p:cNvPr id="12" name="Rectangle 11"/>
          <p:cNvSpPr>
            <a:spLocks noChangeArrowheads="1"/>
          </p:cNvSpPr>
          <p:nvPr/>
        </p:nvSpPr>
        <p:spPr bwMode="auto">
          <a:xfrm>
            <a:off x="1642655" y="4320005"/>
            <a:ext cx="1473545" cy="584775"/>
          </a:xfrm>
          <a:prstGeom prst="rect">
            <a:avLst/>
          </a:prstGeom>
          <a:solidFill>
            <a:schemeClr val="bg1"/>
          </a:solidFill>
          <a:ln w="25400">
            <a:solidFill>
              <a:srgbClr val="800000"/>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sz="1600" dirty="0">
                <a:solidFill>
                  <a:schemeClr val="bg1">
                    <a:lumMod val="65000"/>
                  </a:schemeClr>
                </a:solidFill>
                <a:latin typeface="Calibri" charset="0"/>
                <a:ea typeface="+mn-ea"/>
              </a:rPr>
              <a:t>Planification et </a:t>
            </a:r>
          </a:p>
          <a:p>
            <a:pPr algn="ctr">
              <a:defRPr/>
            </a:pPr>
            <a:r>
              <a:rPr lang="fr-CA" altLang="ko-KR" sz="1600" dirty="0">
                <a:solidFill>
                  <a:schemeClr val="bg1">
                    <a:lumMod val="65000"/>
                  </a:schemeClr>
                </a:solidFill>
                <a:latin typeface="Calibri" charset="0"/>
                <a:ea typeface="+mn-ea"/>
              </a:rPr>
              <a:t>jeu compétitifs</a:t>
            </a:r>
            <a:endParaRPr lang="fr-FR" sz="1600" dirty="0">
              <a:solidFill>
                <a:schemeClr val="bg1">
                  <a:lumMod val="65000"/>
                </a:schemeClr>
              </a:solidFill>
              <a:latin typeface="+mn-lt"/>
              <a:ea typeface="+mn-ea"/>
            </a:endParaRPr>
          </a:p>
        </p:txBody>
      </p:sp>
      <p:sp>
        <p:nvSpPr>
          <p:cNvPr id="13" name="Rectangle 12"/>
          <p:cNvSpPr>
            <a:spLocks noChangeArrowheads="1"/>
          </p:cNvSpPr>
          <p:nvPr/>
        </p:nvSpPr>
        <p:spPr bwMode="auto">
          <a:xfrm>
            <a:off x="5492690" y="5324099"/>
            <a:ext cx="1681511" cy="584775"/>
          </a:xfrm>
          <a:prstGeom prst="rect">
            <a:avLst/>
          </a:prstGeom>
          <a:solidFill>
            <a:schemeClr val="bg1"/>
          </a:solidFill>
          <a:ln w="25400">
            <a:solidFill>
              <a:srgbClr val="800000"/>
            </a:solidFill>
            <a:miter lim="800000"/>
            <a:headEnd/>
            <a:tailEnd/>
          </a:ln>
          <a:effectLst>
            <a:outerShdw blurRad="50800" dist="38100" dir="5400000" algn="t" rotWithShape="0">
              <a:srgbClr val="808080">
                <a:alpha val="39999"/>
              </a:srgbClr>
            </a:outerShdw>
          </a:effectLst>
        </p:spPr>
        <p:txBody>
          <a:bodyPr wrap="square">
            <a:spAutoFit/>
          </a:bodyPr>
          <a:lstStyle/>
          <a:p>
            <a:pPr algn="ctr">
              <a:defRPr/>
            </a:pPr>
            <a:r>
              <a:rPr lang="fr-CA" altLang="ko-KR" sz="1600" dirty="0">
                <a:solidFill>
                  <a:schemeClr val="bg1">
                    <a:lumMod val="65000"/>
                  </a:schemeClr>
                </a:solidFill>
                <a:latin typeface="Calibri" charset="0"/>
                <a:ea typeface="+mn-ea"/>
              </a:rPr>
              <a:t>Recherche heuristique locale</a:t>
            </a:r>
            <a:endParaRPr lang="fr-FR" sz="1600" dirty="0">
              <a:solidFill>
                <a:schemeClr val="bg1">
                  <a:lumMod val="65000"/>
                </a:schemeClr>
              </a:solidFill>
              <a:latin typeface="+mn-lt"/>
              <a:ea typeface="+mn-ea"/>
            </a:endParaRPr>
          </a:p>
        </p:txBody>
      </p:sp>
      <p:sp>
        <p:nvSpPr>
          <p:cNvPr id="14" name="Rectangle 13"/>
          <p:cNvSpPr>
            <a:spLocks noChangeArrowheads="1"/>
          </p:cNvSpPr>
          <p:nvPr/>
        </p:nvSpPr>
        <p:spPr bwMode="auto">
          <a:xfrm>
            <a:off x="5323675" y="4393951"/>
            <a:ext cx="1850526" cy="584775"/>
          </a:xfrm>
          <a:prstGeom prst="rect">
            <a:avLst/>
          </a:prstGeom>
          <a:solidFill>
            <a:schemeClr val="bg1"/>
          </a:solidFill>
          <a:ln w="25400">
            <a:solidFill>
              <a:schemeClr val="tx2"/>
            </a:solidFill>
            <a:miter lim="800000"/>
            <a:headEnd/>
            <a:tailEnd/>
          </a:ln>
          <a:effectLst>
            <a:outerShdw blurRad="50800" dist="38100" dir="5400000" algn="t" rotWithShape="0">
              <a:srgbClr val="808080">
                <a:alpha val="39999"/>
              </a:srgbClr>
            </a:outerShdw>
          </a:effectLst>
        </p:spPr>
        <p:txBody>
          <a:bodyPr wrap="square">
            <a:spAutoFit/>
          </a:bodyPr>
          <a:lstStyle/>
          <a:p>
            <a:pPr algn="ctr">
              <a:defRPr/>
            </a:pPr>
            <a:r>
              <a:rPr lang="fr-CA" altLang="ko-KR" sz="1600" dirty="0">
                <a:latin typeface="Calibri" pitchFamily="34" charset="0"/>
                <a:ea typeface="Malgun Gothic" pitchFamily="34" charset="-127"/>
              </a:rPr>
              <a:t>Recherche heuristique globale</a:t>
            </a:r>
            <a:endParaRPr lang="fr-FR" sz="1600" dirty="0">
              <a:latin typeface="Calibri" pitchFamily="34" charset="0"/>
            </a:endParaRPr>
          </a:p>
        </p:txBody>
      </p:sp>
      <p:sp>
        <p:nvSpPr>
          <p:cNvPr id="15" name="Rectangle 14"/>
          <p:cNvSpPr>
            <a:spLocks noChangeArrowheads="1"/>
          </p:cNvSpPr>
          <p:nvPr/>
        </p:nvSpPr>
        <p:spPr bwMode="auto">
          <a:xfrm>
            <a:off x="3868712" y="5922460"/>
            <a:ext cx="1256754" cy="338554"/>
          </a:xfrm>
          <a:prstGeom prst="rect">
            <a:avLst/>
          </a:prstGeom>
          <a:solidFill>
            <a:schemeClr val="bg1"/>
          </a:solidFill>
          <a:ln w="25400">
            <a:solidFill>
              <a:schemeClr val="tx1"/>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sz="1600" dirty="0">
                <a:latin typeface="Calibri" charset="0"/>
                <a:ea typeface="+mn-ea"/>
              </a:rPr>
              <a:t>Éthique et IA</a:t>
            </a:r>
            <a:endParaRPr lang="fr-FR" sz="1600" dirty="0">
              <a:latin typeface="+mn-lt"/>
              <a:ea typeface="+mn-ea"/>
            </a:endParaRPr>
          </a:p>
        </p:txBody>
      </p:sp>
      <p:sp>
        <p:nvSpPr>
          <p:cNvPr id="16" name="Rectangle 15"/>
          <p:cNvSpPr>
            <a:spLocks noChangeArrowheads="1"/>
          </p:cNvSpPr>
          <p:nvPr/>
        </p:nvSpPr>
        <p:spPr bwMode="auto">
          <a:xfrm>
            <a:off x="3954532" y="3339515"/>
            <a:ext cx="1388201" cy="584775"/>
          </a:xfrm>
          <a:prstGeom prst="rect">
            <a:avLst/>
          </a:prstGeom>
          <a:solidFill>
            <a:schemeClr val="bg1"/>
          </a:solidFill>
          <a:ln w="25400">
            <a:solidFill>
              <a:schemeClr val="tx1"/>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sz="1600" dirty="0">
                <a:latin typeface="Calibri" charset="0"/>
                <a:ea typeface="+mn-ea"/>
              </a:rPr>
              <a:t>Raisonnement</a:t>
            </a:r>
          </a:p>
          <a:p>
            <a:pPr algn="ctr">
              <a:defRPr/>
            </a:pPr>
            <a:r>
              <a:rPr lang="fr-CA" sz="1600" dirty="0">
                <a:latin typeface="Calibri" charset="0"/>
                <a:ea typeface="+mn-ea"/>
              </a:rPr>
              <a:t>probabiliste</a:t>
            </a:r>
            <a:endParaRPr lang="fr-FR" sz="1600" dirty="0">
              <a:latin typeface="+mn-lt"/>
              <a:ea typeface="+mn-ea"/>
            </a:endParaRPr>
          </a:p>
        </p:txBody>
      </p:sp>
      <p:cxnSp>
        <p:nvCxnSpPr>
          <p:cNvPr id="27" name="Connecteur droit avec flèche 26"/>
          <p:cNvCxnSpPr>
            <a:cxnSpLocks noChangeShapeType="1"/>
            <a:stCxn id="9" idx="3"/>
            <a:endCxn id="14" idx="1"/>
          </p:cNvCxnSpPr>
          <p:nvPr/>
        </p:nvCxnSpPr>
        <p:spPr bwMode="auto">
          <a:xfrm>
            <a:off x="4832247" y="4626789"/>
            <a:ext cx="491428" cy="59550"/>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30" name="Connecteur droit avec flèche 29"/>
          <p:cNvCxnSpPr>
            <a:cxnSpLocks noChangeShapeType="1"/>
            <a:endCxn id="13" idx="1"/>
          </p:cNvCxnSpPr>
          <p:nvPr/>
        </p:nvCxnSpPr>
        <p:spPr bwMode="auto">
          <a:xfrm>
            <a:off x="4758243" y="4980513"/>
            <a:ext cx="734447" cy="635974"/>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33" name="Connecteur droit avec flèche 32"/>
          <p:cNvCxnSpPr>
            <a:cxnSpLocks noChangeShapeType="1"/>
            <a:stCxn id="9" idx="2"/>
          </p:cNvCxnSpPr>
          <p:nvPr/>
        </p:nvCxnSpPr>
        <p:spPr bwMode="auto">
          <a:xfrm>
            <a:off x="4283732" y="4919176"/>
            <a:ext cx="102026" cy="970481"/>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41" name="Connecteur droit avec flèche 40"/>
          <p:cNvCxnSpPr>
            <a:cxnSpLocks noChangeShapeType="1"/>
            <a:stCxn id="9" idx="1"/>
            <a:endCxn id="12" idx="3"/>
          </p:cNvCxnSpPr>
          <p:nvPr/>
        </p:nvCxnSpPr>
        <p:spPr bwMode="auto">
          <a:xfrm flipH="1" flipV="1">
            <a:off x="3116200" y="4612393"/>
            <a:ext cx="619016" cy="14396"/>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44" name="Connecteur droit avec flèche 43"/>
          <p:cNvCxnSpPr>
            <a:cxnSpLocks noChangeShapeType="1"/>
          </p:cNvCxnSpPr>
          <p:nvPr/>
        </p:nvCxnSpPr>
        <p:spPr bwMode="auto">
          <a:xfrm flipH="1">
            <a:off x="3544762" y="4919176"/>
            <a:ext cx="504361" cy="757063"/>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88" name="Connecteur droit avec flèche 87"/>
          <p:cNvCxnSpPr>
            <a:cxnSpLocks noChangeShapeType="1"/>
          </p:cNvCxnSpPr>
          <p:nvPr/>
        </p:nvCxnSpPr>
        <p:spPr bwMode="auto">
          <a:xfrm flipV="1">
            <a:off x="4817071" y="3959538"/>
            <a:ext cx="813386" cy="393065"/>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sp>
        <p:nvSpPr>
          <p:cNvPr id="48" name="Rectangle 96">
            <a:extLst>
              <a:ext uri="{FF2B5EF4-FFF2-40B4-BE49-F238E27FC236}">
                <a16:creationId xmlns:a16="http://schemas.microsoft.com/office/drawing/2014/main" id="{BFB80F63-8F2A-4533-97C3-E8A2F92798B9}"/>
              </a:ext>
            </a:extLst>
          </p:cNvPr>
          <p:cNvSpPr>
            <a:spLocks noChangeArrowheads="1"/>
          </p:cNvSpPr>
          <p:nvPr/>
        </p:nvSpPr>
        <p:spPr bwMode="auto">
          <a:xfrm>
            <a:off x="7121559" y="1241513"/>
            <a:ext cx="1767217" cy="46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ko-KR" b="1" dirty="0">
                <a:solidFill>
                  <a:srgbClr val="FF6600"/>
                </a:solidFill>
                <a:latin typeface="Calibri" panose="020F0502020204030204" pitchFamily="34" charset="0"/>
              </a:rPr>
              <a:t>Applications</a:t>
            </a:r>
            <a:endParaRPr lang="fr-FR" altLang="en-US" b="1" dirty="0">
              <a:solidFill>
                <a:srgbClr val="FF6600"/>
              </a:solidFill>
            </a:endParaRPr>
          </a:p>
        </p:txBody>
      </p:sp>
      <p:sp>
        <p:nvSpPr>
          <p:cNvPr id="49" name="Rectangle 96">
            <a:extLst>
              <a:ext uri="{FF2B5EF4-FFF2-40B4-BE49-F238E27FC236}">
                <a16:creationId xmlns:a16="http://schemas.microsoft.com/office/drawing/2014/main" id="{6263D7BB-937B-4ED3-AE74-64C49812CF55}"/>
              </a:ext>
            </a:extLst>
          </p:cNvPr>
          <p:cNvSpPr>
            <a:spLocks noChangeArrowheads="1"/>
          </p:cNvSpPr>
          <p:nvPr/>
        </p:nvSpPr>
        <p:spPr bwMode="auto">
          <a:xfrm>
            <a:off x="3735216" y="968343"/>
            <a:ext cx="327692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ko-KR" b="1" dirty="0">
                <a:solidFill>
                  <a:schemeClr val="accent1"/>
                </a:solidFill>
                <a:latin typeface="Calibri" panose="020F0502020204030204" pitchFamily="34" charset="0"/>
              </a:rPr>
              <a:t>Concepts et algorithmes</a:t>
            </a:r>
            <a:endParaRPr lang="fr-FR" altLang="en-US" b="1" dirty="0">
              <a:solidFill>
                <a:schemeClr val="accent1"/>
              </a:solidFill>
            </a:endParaRPr>
          </a:p>
        </p:txBody>
      </p:sp>
      <p:grpSp>
        <p:nvGrpSpPr>
          <p:cNvPr id="39" name="Group 38">
            <a:extLst>
              <a:ext uri="{FF2B5EF4-FFF2-40B4-BE49-F238E27FC236}">
                <a16:creationId xmlns:a16="http://schemas.microsoft.com/office/drawing/2014/main" id="{4FAB8FEE-ABF2-4A01-B9AE-1C57245F009D}"/>
              </a:ext>
            </a:extLst>
          </p:cNvPr>
          <p:cNvGrpSpPr/>
          <p:nvPr/>
        </p:nvGrpSpPr>
        <p:grpSpPr>
          <a:xfrm>
            <a:off x="3129838" y="2015629"/>
            <a:ext cx="5534874" cy="1309312"/>
            <a:chOff x="1630018" y="2015628"/>
            <a:chExt cx="7093892" cy="1336751"/>
          </a:xfrm>
        </p:grpSpPr>
        <p:sp>
          <p:nvSpPr>
            <p:cNvPr id="45" name="Rectangle 44">
              <a:extLst>
                <a:ext uri="{FF2B5EF4-FFF2-40B4-BE49-F238E27FC236}">
                  <a16:creationId xmlns:a16="http://schemas.microsoft.com/office/drawing/2014/main" id="{19F5C7C8-A155-4511-99B5-F0C7044B8112}"/>
                </a:ext>
              </a:extLst>
            </p:cNvPr>
            <p:cNvSpPr>
              <a:spLocks noChangeArrowheads="1"/>
            </p:cNvSpPr>
            <p:nvPr/>
          </p:nvSpPr>
          <p:spPr bwMode="auto">
            <a:xfrm>
              <a:off x="7144530" y="2015628"/>
              <a:ext cx="1579380" cy="597030"/>
            </a:xfrm>
            <a:prstGeom prst="rect">
              <a:avLst/>
            </a:prstGeom>
            <a:solidFill>
              <a:schemeClr val="bg1"/>
            </a:solidFill>
            <a:ln w="25400">
              <a:solidFill>
                <a:srgbClr val="FF6600"/>
              </a:solidFill>
              <a:miter lim="800000"/>
              <a:headEnd/>
              <a:tailEnd/>
            </a:ln>
            <a:effectLst>
              <a:outerShdw blurRad="50800" dist="38100" dir="5400000" algn="t" rotWithShape="0">
                <a:srgbClr val="808080">
                  <a:alpha val="39999"/>
                </a:srgbClr>
              </a:outerShdw>
            </a:effectLst>
          </p:spPr>
          <p:txBody>
            <a:bodyPr wrap="square">
              <a:spAutoFit/>
            </a:bodyPr>
            <a:lstStyle/>
            <a:p>
              <a:pPr algn="ctr">
                <a:defRPr/>
              </a:pPr>
              <a:r>
                <a:rPr lang="fr-CA" altLang="ko-KR" sz="1600" dirty="0">
                  <a:latin typeface="Calibri" charset="0"/>
                </a:rPr>
                <a:t>V</a:t>
              </a:r>
              <a:r>
                <a:rPr lang="fr-CA" altLang="ko-KR" sz="1600" dirty="0">
                  <a:latin typeface="Calibri" charset="0"/>
                  <a:ea typeface="+mn-ea"/>
                </a:rPr>
                <a:t>ision par </a:t>
              </a:r>
            </a:p>
            <a:p>
              <a:pPr algn="ctr">
                <a:defRPr/>
              </a:pPr>
              <a:r>
                <a:rPr lang="fr-CA" altLang="ko-KR" sz="1600" dirty="0">
                  <a:latin typeface="Calibri" charset="0"/>
                  <a:ea typeface="+mn-ea"/>
                </a:rPr>
                <a:t>ordinateur</a:t>
              </a:r>
              <a:endParaRPr lang="fr-FR" sz="1600" dirty="0">
                <a:latin typeface="+mn-lt"/>
                <a:ea typeface="+mn-ea"/>
              </a:endParaRPr>
            </a:p>
          </p:txBody>
        </p:sp>
        <p:cxnSp>
          <p:nvCxnSpPr>
            <p:cNvPr id="36" name="Connector: Curved 35">
              <a:extLst>
                <a:ext uri="{FF2B5EF4-FFF2-40B4-BE49-F238E27FC236}">
                  <a16:creationId xmlns:a16="http://schemas.microsoft.com/office/drawing/2014/main" id="{190EDA56-222D-419F-BA7A-13282E10550F}"/>
                </a:ext>
              </a:extLst>
            </p:cNvPr>
            <p:cNvCxnSpPr>
              <a:cxnSpLocks/>
              <a:stCxn id="8" idx="0"/>
              <a:endCxn id="45" idx="0"/>
            </p:cNvCxnSpPr>
            <p:nvPr/>
          </p:nvCxnSpPr>
          <p:spPr>
            <a:xfrm rot="5400000" flipH="1" flipV="1">
              <a:off x="4113744" y="-468098"/>
              <a:ext cx="1336751" cy="6304203"/>
            </a:xfrm>
            <a:prstGeom prst="curvedConnector3">
              <a:avLst>
                <a:gd name="adj1" fmla="val 117460"/>
              </a:avLst>
            </a:prstGeom>
            <a:ln>
              <a:tailEnd type="triangle"/>
            </a:ln>
          </p:spPr>
          <p:style>
            <a:lnRef idx="1">
              <a:schemeClr val="accent6"/>
            </a:lnRef>
            <a:fillRef idx="0">
              <a:schemeClr val="accent6"/>
            </a:fillRef>
            <a:effectRef idx="0">
              <a:schemeClr val="accent6"/>
            </a:effectRef>
            <a:fontRef idx="minor">
              <a:schemeClr val="tx1"/>
            </a:fontRef>
          </p:style>
        </p:cxnSp>
      </p:grpSp>
      <p:sp>
        <p:nvSpPr>
          <p:cNvPr id="29" name="Rectangle 28">
            <a:extLst>
              <a:ext uri="{FF2B5EF4-FFF2-40B4-BE49-F238E27FC236}">
                <a16:creationId xmlns:a16="http://schemas.microsoft.com/office/drawing/2014/main" id="{30C3C5B1-5776-4650-8EF8-E56C7045F286}"/>
              </a:ext>
            </a:extLst>
          </p:cNvPr>
          <p:cNvSpPr>
            <a:spLocks noChangeArrowheads="1"/>
          </p:cNvSpPr>
          <p:nvPr/>
        </p:nvSpPr>
        <p:spPr bwMode="auto">
          <a:xfrm>
            <a:off x="7347748" y="3157044"/>
            <a:ext cx="1508233" cy="584775"/>
          </a:xfrm>
          <a:prstGeom prst="rect">
            <a:avLst/>
          </a:prstGeom>
          <a:solidFill>
            <a:schemeClr val="bg1"/>
          </a:solidFill>
          <a:ln w="25400">
            <a:solidFill>
              <a:srgbClr val="FF6600"/>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sz="1600" dirty="0" err="1">
                <a:latin typeface="Calibri" charset="0"/>
              </a:rPr>
              <a:t>Traitemen</a:t>
            </a:r>
            <a:r>
              <a:rPr lang="fr-FR" altLang="ko-KR" sz="1600" dirty="0"/>
              <a:t>t du</a:t>
            </a:r>
          </a:p>
          <a:p>
            <a:pPr algn="ctr">
              <a:defRPr/>
            </a:pPr>
            <a:r>
              <a:rPr lang="fr-FR" altLang="ko-KR" sz="1600" dirty="0">
                <a:latin typeface="Calibri" charset="0"/>
              </a:rPr>
              <a:t>Langage naturel</a:t>
            </a:r>
          </a:p>
        </p:txBody>
      </p:sp>
      <p:cxnSp>
        <p:nvCxnSpPr>
          <p:cNvPr id="31" name="Connector: Curved 30">
            <a:extLst>
              <a:ext uri="{FF2B5EF4-FFF2-40B4-BE49-F238E27FC236}">
                <a16:creationId xmlns:a16="http://schemas.microsoft.com/office/drawing/2014/main" id="{C0636592-C669-454E-BACB-0C0B57088A92}"/>
              </a:ext>
            </a:extLst>
          </p:cNvPr>
          <p:cNvCxnSpPr>
            <a:cxnSpLocks/>
            <a:endCxn id="29" idx="1"/>
          </p:cNvCxnSpPr>
          <p:nvPr/>
        </p:nvCxnSpPr>
        <p:spPr>
          <a:xfrm rot="16200000" flipH="1">
            <a:off x="6373609" y="2475292"/>
            <a:ext cx="1591419" cy="356859"/>
          </a:xfrm>
          <a:prstGeom prst="curvedConnector2">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7" name="Connector: Curved 6">
            <a:extLst>
              <a:ext uri="{FF2B5EF4-FFF2-40B4-BE49-F238E27FC236}">
                <a16:creationId xmlns:a16="http://schemas.microsoft.com/office/drawing/2014/main" id="{120F8457-23DB-42D2-ACD3-C9355AD6FD58}"/>
              </a:ext>
            </a:extLst>
          </p:cNvPr>
          <p:cNvCxnSpPr>
            <a:cxnSpLocks/>
            <a:stCxn id="16" idx="0"/>
          </p:cNvCxnSpPr>
          <p:nvPr/>
        </p:nvCxnSpPr>
        <p:spPr>
          <a:xfrm rot="5400000" flipH="1" flipV="1">
            <a:off x="5427176" y="1745054"/>
            <a:ext cx="815918" cy="2373004"/>
          </a:xfrm>
          <a:prstGeom prst="curvedConnector2">
            <a:avLst/>
          </a:prstGeom>
          <a:ln w="9525">
            <a:solidFill>
              <a:schemeClr val="accent6"/>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Tree>
  </p:cSld>
  <p:clrMapOvr>
    <a:masterClrMapping/>
  </p:clrMapOvr>
  <p:transition advClick="0"/>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3"/>
          <p:cNvSpPr>
            <a:spLocks noGrp="1" noChangeArrowheads="1"/>
          </p:cNvSpPr>
          <p:nvPr>
            <p:ph type="title"/>
          </p:nvPr>
        </p:nvSpPr>
        <p:spPr/>
        <p:txBody>
          <a:bodyPr/>
          <a:lstStyle/>
          <a:p>
            <a:pPr eaLnBrk="1" hangingPunct="1"/>
            <a:r>
              <a:rPr lang="fr-CA" dirty="0">
                <a:latin typeface="Arial" charset="0"/>
              </a:rPr>
              <a:t>Vous devriez être capable de...</a:t>
            </a:r>
          </a:p>
        </p:txBody>
      </p:sp>
      <p:sp>
        <p:nvSpPr>
          <p:cNvPr id="116738" name="Rectangle 2"/>
          <p:cNvSpPr>
            <a:spLocks noGrp="1" noChangeArrowheads="1"/>
          </p:cNvSpPr>
          <p:nvPr>
            <p:ph idx="1"/>
          </p:nvPr>
        </p:nvSpPr>
        <p:spPr>
          <a:xfrm>
            <a:off x="457200" y="1500188"/>
            <a:ext cx="8229600" cy="4525962"/>
          </a:xfrm>
        </p:spPr>
        <p:txBody>
          <a:bodyPr>
            <a:noAutofit/>
          </a:bodyPr>
          <a:lstStyle/>
          <a:p>
            <a:pPr eaLnBrk="1" hangingPunct="1"/>
            <a:r>
              <a:rPr lang="fr-CA" dirty="0">
                <a:latin typeface="Calibri" charset="0"/>
              </a:rPr>
              <a:t>Comprendre le concept de recherche heuristique</a:t>
            </a:r>
          </a:p>
          <a:p>
            <a:pPr lvl="1"/>
            <a:r>
              <a:rPr lang="fr-CA" dirty="0">
                <a:latin typeface="Calibri" charset="0"/>
              </a:rPr>
              <a:t>qu’est-ce qu’une heuristique?</a:t>
            </a:r>
          </a:p>
          <a:p>
            <a:pPr eaLnBrk="1" hangingPunct="1"/>
            <a:endParaRPr lang="fr-CA" dirty="0">
              <a:latin typeface="Calibri" charset="0"/>
            </a:endParaRPr>
          </a:p>
          <a:p>
            <a:pPr eaLnBrk="1" hangingPunct="1"/>
            <a:r>
              <a:rPr lang="fr-CA" dirty="0">
                <a:latin typeface="Calibri" charset="0"/>
              </a:rPr>
              <a:t>Comprendre les différents concepts derrière A*</a:t>
            </a:r>
          </a:p>
          <a:p>
            <a:pPr lvl="1"/>
            <a:r>
              <a:rPr lang="fr-CA" dirty="0">
                <a:latin typeface="Calibri" charset="0"/>
              </a:rPr>
              <a:t>fonctions </a:t>
            </a:r>
            <a:r>
              <a:rPr lang="fr-CA" i="1" dirty="0">
                <a:latin typeface="Calibri" charset="0"/>
              </a:rPr>
              <a:t>f</a:t>
            </a:r>
            <a:r>
              <a:rPr lang="fr-CA" dirty="0">
                <a:latin typeface="Calibri" charset="0"/>
              </a:rPr>
              <a:t>(</a:t>
            </a:r>
            <a:r>
              <a:rPr lang="fr-CA" i="1" dirty="0">
                <a:latin typeface="Calibri" charset="0"/>
              </a:rPr>
              <a:t>n</a:t>
            </a:r>
            <a:r>
              <a:rPr lang="fr-CA" dirty="0">
                <a:latin typeface="Calibri" charset="0"/>
              </a:rPr>
              <a:t>), </a:t>
            </a:r>
            <a:r>
              <a:rPr lang="fr-CA" i="1" dirty="0">
                <a:latin typeface="Calibri" charset="0"/>
              </a:rPr>
              <a:t>g</a:t>
            </a:r>
            <a:r>
              <a:rPr lang="fr-CA" dirty="0">
                <a:latin typeface="Calibri" charset="0"/>
              </a:rPr>
              <a:t>(</a:t>
            </a:r>
            <a:r>
              <a:rPr lang="fr-CA" i="1" dirty="0">
                <a:latin typeface="Calibri" charset="0"/>
              </a:rPr>
              <a:t>n</a:t>
            </a:r>
            <a:r>
              <a:rPr lang="fr-CA" dirty="0">
                <a:latin typeface="Calibri" charset="0"/>
              </a:rPr>
              <a:t>) et </a:t>
            </a:r>
            <a:r>
              <a:rPr lang="fr-CA" i="1" dirty="0">
                <a:latin typeface="Calibri" charset="0"/>
              </a:rPr>
              <a:t>h</a:t>
            </a:r>
            <a:r>
              <a:rPr lang="fr-CA" dirty="0">
                <a:latin typeface="Calibri" charset="0"/>
              </a:rPr>
              <a:t>(</a:t>
            </a:r>
            <a:r>
              <a:rPr lang="fr-CA" i="1" dirty="0">
                <a:latin typeface="Calibri" charset="0"/>
              </a:rPr>
              <a:t>n</a:t>
            </a:r>
            <a:r>
              <a:rPr lang="fr-CA" dirty="0">
                <a:latin typeface="Calibri" charset="0"/>
              </a:rPr>
              <a:t>), ainsi que </a:t>
            </a:r>
            <a:r>
              <a:rPr lang="fr-CA" i="1" dirty="0">
                <a:latin typeface="Calibri" charset="0"/>
              </a:rPr>
              <a:t>f</a:t>
            </a:r>
            <a:r>
              <a:rPr lang="fr-CA" dirty="0">
                <a:latin typeface="Calibri" charset="0"/>
              </a:rPr>
              <a:t>*(</a:t>
            </a:r>
            <a:r>
              <a:rPr lang="fr-CA" i="1" dirty="0">
                <a:latin typeface="Calibri" charset="0"/>
              </a:rPr>
              <a:t>n</a:t>
            </a:r>
            <a:r>
              <a:rPr lang="fr-CA" dirty="0">
                <a:latin typeface="Calibri" charset="0"/>
              </a:rPr>
              <a:t>), </a:t>
            </a:r>
            <a:r>
              <a:rPr lang="fr-CA" i="1" dirty="0">
                <a:latin typeface="Calibri" charset="0"/>
              </a:rPr>
              <a:t>g</a:t>
            </a:r>
            <a:r>
              <a:rPr lang="fr-CA" dirty="0">
                <a:latin typeface="Calibri" charset="0"/>
              </a:rPr>
              <a:t>*(</a:t>
            </a:r>
            <a:r>
              <a:rPr lang="fr-CA" i="1" dirty="0">
                <a:latin typeface="Calibri" charset="0"/>
              </a:rPr>
              <a:t>n</a:t>
            </a:r>
            <a:r>
              <a:rPr lang="fr-CA" dirty="0">
                <a:latin typeface="Calibri" charset="0"/>
              </a:rPr>
              <a:t>) et </a:t>
            </a:r>
            <a:r>
              <a:rPr lang="fr-CA" i="1" dirty="0">
                <a:latin typeface="Calibri" charset="0"/>
              </a:rPr>
              <a:t>h</a:t>
            </a:r>
            <a:r>
              <a:rPr lang="fr-CA" dirty="0">
                <a:latin typeface="Calibri" charset="0"/>
              </a:rPr>
              <a:t>*(</a:t>
            </a:r>
            <a:r>
              <a:rPr lang="fr-CA" i="1" dirty="0">
                <a:latin typeface="Calibri" charset="0"/>
              </a:rPr>
              <a:t>n</a:t>
            </a:r>
            <a:r>
              <a:rPr lang="fr-CA" dirty="0">
                <a:latin typeface="Calibri" charset="0"/>
              </a:rPr>
              <a:t>)</a:t>
            </a:r>
          </a:p>
          <a:p>
            <a:pPr eaLnBrk="1" hangingPunct="1"/>
            <a:endParaRPr lang="fr-CA" dirty="0">
              <a:latin typeface="Calibri" charset="0"/>
            </a:endParaRPr>
          </a:p>
          <a:p>
            <a:pPr eaLnBrk="1" hangingPunct="1"/>
            <a:r>
              <a:rPr lang="fr-CA" dirty="0">
                <a:latin typeface="Calibri" charset="0"/>
              </a:rPr>
              <a:t>Identifier une heuristique admissible ou monotone</a:t>
            </a:r>
          </a:p>
          <a:p>
            <a:pPr eaLnBrk="1" hangingPunct="1"/>
            <a:endParaRPr lang="fr-CA" dirty="0">
              <a:latin typeface="Calibri" charset="0"/>
            </a:endParaRPr>
          </a:p>
          <a:p>
            <a:pPr eaLnBrk="1" hangingPunct="1"/>
            <a:r>
              <a:rPr lang="fr-CA" dirty="0">
                <a:latin typeface="Calibri" charset="0"/>
              </a:rPr>
              <a:t>Décrire les propriétés théoriques de A*</a:t>
            </a:r>
          </a:p>
          <a:p>
            <a:pPr eaLnBrk="1" hangingPunct="1"/>
            <a:endParaRPr lang="fr-CA" dirty="0">
              <a:latin typeface="Calibri" charset="0"/>
            </a:endParaRPr>
          </a:p>
          <a:p>
            <a:pPr eaLnBrk="1" hangingPunct="1"/>
            <a:r>
              <a:rPr lang="fr-CA" dirty="0">
                <a:latin typeface="Calibri" charset="0"/>
              </a:rPr>
              <a:t>Programmer/simuler l’exécution de A*</a:t>
            </a:r>
          </a:p>
          <a:p>
            <a:pPr eaLnBrk="1" hangingPunct="1"/>
            <a:endParaRPr lang="fr-CA" dirty="0">
              <a:latin typeface="Calibri" charset="0"/>
            </a:endParaRPr>
          </a:p>
          <a:p>
            <a:pPr eaLnBrk="1" hangingPunct="1"/>
            <a:r>
              <a:rPr lang="fr-CA" dirty="0">
                <a:latin typeface="Calibri" charset="0"/>
              </a:rPr>
              <a:t>Comprendre le concept d’état </a:t>
            </a:r>
            <a:r>
              <a:rPr lang="fr-CA">
                <a:latin typeface="Calibri" charset="0"/>
              </a:rPr>
              <a:t>de croyance</a:t>
            </a:r>
            <a:endParaRPr lang="fr-CA" dirty="0">
              <a:latin typeface="Calibri" charset="0"/>
            </a:endParaRPr>
          </a:p>
          <a:p>
            <a:pPr eaLnBrk="1" hangingPunct="1"/>
            <a:endParaRPr lang="fr-CA" dirty="0">
              <a:latin typeface="Calibri" charset="0"/>
            </a:endParaRPr>
          </a:p>
          <a:p>
            <a:pPr eaLnBrk="1" hangingPunct="1"/>
            <a:endParaRPr lang="fr-CA" dirty="0">
              <a:latin typeface="Calibri" charset="0"/>
            </a:endParaRPr>
          </a:p>
        </p:txBody>
      </p:sp>
      <p:sp>
        <p:nvSpPr>
          <p:cNvPr id="116739" name="Espace réservé de la date 12"/>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fr-CA" sz="1400">
                <a:latin typeface="Calibri" charset="0"/>
              </a:rPr>
              <a:t>IFT615</a:t>
            </a:r>
            <a:endParaRPr lang="en-US" sz="1400">
              <a:latin typeface="Calibri" charset="0"/>
            </a:endParaRPr>
          </a:p>
        </p:txBody>
      </p:sp>
      <p:sp>
        <p:nvSpPr>
          <p:cNvPr id="116740" name="Espace réservé du pied de page 1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de-DE" sz="1400" dirty="0">
                <a:latin typeface="Calibri" charset="0"/>
              </a:rPr>
              <a:t>Froduald Kabanza</a:t>
            </a:r>
            <a:endParaRPr lang="en-US" sz="1400" dirty="0">
              <a:latin typeface="Calibri" charset="0"/>
            </a:endParaRPr>
          </a:p>
        </p:txBody>
      </p:sp>
      <p:sp>
        <p:nvSpPr>
          <p:cNvPr id="116741" name="Espace réservé du numéro de diapositive 1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347E50DC-28D6-B94F-A08C-A73BA85F91F8}" type="slidenum">
              <a:rPr lang="en-US" sz="1400">
                <a:latin typeface="Calibri" charset="0"/>
              </a:rPr>
              <a:pPr/>
              <a:t>45</a:t>
            </a:fld>
            <a:endParaRPr lang="en-US" sz="1400">
              <a:latin typeface="Calibri" charset="0"/>
            </a:endParaRPr>
          </a:p>
        </p:txBody>
      </p:sp>
    </p:spTree>
    <p:extLst>
      <p:ext uri="{BB962C8B-B14F-4D97-AF65-F5344CB8AC3E}">
        <p14:creationId xmlns:p14="http://schemas.microsoft.com/office/powerpoint/2010/main" val="35792816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84B9F-D776-6606-65CA-887295A205B9}"/>
              </a:ext>
            </a:extLst>
          </p:cNvPr>
          <p:cNvSpPr>
            <a:spLocks noGrp="1"/>
          </p:cNvSpPr>
          <p:nvPr>
            <p:ph type="ctrTitle"/>
          </p:nvPr>
        </p:nvSpPr>
        <p:spPr/>
        <p:txBody>
          <a:bodyPr/>
          <a:lstStyle/>
          <a:p>
            <a:r>
              <a:rPr lang="en-CA" dirty="0"/>
              <a:t>LA PARTIE SUIVANTE N’EST PAS COUVERTE PAR L’EXAMEN</a:t>
            </a:r>
            <a:endParaRPr lang="en-US" dirty="0"/>
          </a:p>
        </p:txBody>
      </p:sp>
    </p:spTree>
    <p:extLst>
      <p:ext uri="{BB962C8B-B14F-4D97-AF65-F5344CB8AC3E}">
        <p14:creationId xmlns:p14="http://schemas.microsoft.com/office/powerpoint/2010/main" val="19870244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a:t>espace de croyance</a:t>
            </a:r>
          </a:p>
        </p:txBody>
      </p:sp>
      <p:sp>
        <p:nvSpPr>
          <p:cNvPr id="3" name="Text Placeholder 2"/>
          <p:cNvSpPr>
            <a:spLocks noGrp="1"/>
          </p:cNvSpPr>
          <p:nvPr>
            <p:ph type="body" idx="1"/>
          </p:nvPr>
        </p:nvSpPr>
        <p:spPr/>
        <p:txBody>
          <a:bodyPr/>
          <a:lstStyle/>
          <a:p>
            <a:r>
              <a:rPr lang="fr-CA" dirty="0"/>
              <a:t>Planification conformant</a:t>
            </a:r>
            <a:endParaRPr lang="en-CA" dirty="0"/>
          </a:p>
        </p:txBody>
      </p:sp>
      <p:sp>
        <p:nvSpPr>
          <p:cNvPr id="4" name="Date Placeholder 3"/>
          <p:cNvSpPr>
            <a:spLocks noGrp="1"/>
          </p:cNvSpPr>
          <p:nvPr>
            <p:ph type="dt" sz="half" idx="10"/>
          </p:nvPr>
        </p:nvSpPr>
        <p:spPr/>
        <p:txBody>
          <a:bodyPr/>
          <a:lstStyle/>
          <a:p>
            <a:r>
              <a:rPr lang="en-US"/>
              <a:t>IFT702</a:t>
            </a:r>
            <a:endParaRPr lang="en-US" dirty="0"/>
          </a:p>
        </p:txBody>
      </p:sp>
      <p:sp>
        <p:nvSpPr>
          <p:cNvPr id="5" name="Footer Placeholder 4"/>
          <p:cNvSpPr>
            <a:spLocks noGrp="1"/>
          </p:cNvSpPr>
          <p:nvPr>
            <p:ph type="ftr" sz="quarter" idx="11"/>
          </p:nvPr>
        </p:nvSpPr>
        <p:spPr/>
        <p:txBody>
          <a:bodyPr/>
          <a:lstStyle/>
          <a:p>
            <a:r>
              <a:rPr lang="en-US"/>
              <a:t>© Froduald Kabanza</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a:p>
        </p:txBody>
      </p:sp>
    </p:spTree>
    <p:extLst>
      <p:ext uri="{BB962C8B-B14F-4D97-AF65-F5344CB8AC3E}">
        <p14:creationId xmlns:p14="http://schemas.microsoft.com/office/powerpoint/2010/main" val="16978154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fr-CA" altLang="en-US" dirty="0"/>
              <a:t>Planification </a:t>
            </a:r>
            <a:r>
              <a:rPr lang="fr-CA" altLang="en-US" dirty="0" err="1"/>
              <a:t>conformante</a:t>
            </a:r>
            <a:endParaRPr lang="fr-CA" altLang="en-US" sz="3200" b="1" dirty="0">
              <a:solidFill>
                <a:schemeClr val="tx2"/>
              </a:solidFill>
            </a:endParaRPr>
          </a:p>
        </p:txBody>
      </p:sp>
      <p:sp>
        <p:nvSpPr>
          <p:cNvPr id="5123" name="Rectangle 3"/>
          <p:cNvSpPr>
            <a:spLocks noGrp="1" noChangeArrowheads="1"/>
          </p:cNvSpPr>
          <p:nvPr>
            <p:ph idx="1"/>
          </p:nvPr>
        </p:nvSpPr>
        <p:spPr>
          <a:xfrm>
            <a:off x="428624" y="1214438"/>
            <a:ext cx="8334375" cy="5033962"/>
          </a:xfrm>
        </p:spPr>
        <p:txBody>
          <a:bodyPr rtlCol="0">
            <a:normAutofit/>
          </a:bodyPr>
          <a:lstStyle/>
          <a:p>
            <a:pPr eaLnBrk="1" fontAlgn="auto" hangingPunct="1">
              <a:spcAft>
                <a:spcPts val="0"/>
              </a:spcAft>
              <a:buFont typeface="Arial" pitchFamily="34" charset="0"/>
              <a:buChar char="•"/>
              <a:defRPr/>
            </a:pPr>
            <a:r>
              <a:rPr lang="fr-CA" sz="2400" dirty="0"/>
              <a:t>L’agent n’a aucun capteur. Il ne sait pas précisément dans quel état il se trouve. Il n’a aucun moyen d’observer les effets de ses actions. Il doit malgré tout attendre le but.</a:t>
            </a:r>
          </a:p>
          <a:p>
            <a:pPr eaLnBrk="1" fontAlgn="auto" hangingPunct="1">
              <a:spcAft>
                <a:spcPts val="0"/>
              </a:spcAft>
              <a:buFont typeface="Arial" pitchFamily="34" charset="0"/>
              <a:buChar char="•"/>
              <a:defRPr/>
            </a:pPr>
            <a:endParaRPr lang="fr-CA" sz="2400" dirty="0"/>
          </a:p>
          <a:p>
            <a:pPr lvl="1">
              <a:buFont typeface="Wingdings" panose="05000000000000000000" pitchFamily="2" charset="2"/>
              <a:buChar char="Ø"/>
              <a:defRPr/>
            </a:pPr>
            <a:r>
              <a:rPr lang="fr-CA" dirty="0"/>
              <a:t> Dans ce cas, on dit qu’on a affaire à un problème de planification conformant. Autrement, planification sous </a:t>
            </a:r>
            <a:r>
              <a:rPr lang="fr-CA" b="1" dirty="0"/>
              <a:t>observabilité nulle </a:t>
            </a:r>
            <a:r>
              <a:rPr lang="fr-CA" dirty="0"/>
              <a:t>(de l’état et des effets d’actions).</a:t>
            </a:r>
          </a:p>
          <a:p>
            <a:pPr eaLnBrk="1" fontAlgn="auto" hangingPunct="1">
              <a:spcAft>
                <a:spcPts val="0"/>
              </a:spcAft>
              <a:buFont typeface="Arial" pitchFamily="34" charset="0"/>
              <a:buChar char="•"/>
              <a:defRPr/>
            </a:pPr>
            <a:endParaRPr lang="fr-CA" sz="2400" dirty="0"/>
          </a:p>
          <a:p>
            <a:pPr eaLnBrk="1" fontAlgn="auto" hangingPunct="1">
              <a:spcAft>
                <a:spcPts val="0"/>
              </a:spcAft>
              <a:buFont typeface="Arial" pitchFamily="34" charset="0"/>
              <a:buChar char="•"/>
              <a:defRPr/>
            </a:pPr>
            <a:r>
              <a:rPr lang="fr-CA" sz="2400" dirty="0"/>
              <a:t>On pourrait penser que c’est sans espoir, mais dans certains cas on peut résoudre des problèmes intéressants.</a:t>
            </a:r>
          </a:p>
          <a:p>
            <a:pPr marL="0" indent="0" eaLnBrk="1" fontAlgn="auto" hangingPunct="1">
              <a:spcAft>
                <a:spcPts val="0"/>
              </a:spcAft>
              <a:buNone/>
              <a:defRPr/>
            </a:pPr>
            <a:endParaRPr lang="fr-CA" sz="2400" dirty="0"/>
          </a:p>
          <a:p>
            <a:pPr marL="0" indent="0" eaLnBrk="1" fontAlgn="auto" hangingPunct="1">
              <a:spcAft>
                <a:spcPts val="0"/>
              </a:spcAft>
              <a:buNone/>
              <a:defRPr/>
            </a:pPr>
            <a:endParaRPr lang="fr-CA" sz="2400" dirty="0"/>
          </a:p>
          <a:p>
            <a:pPr marL="0" indent="0" eaLnBrk="1" fontAlgn="auto" hangingPunct="1">
              <a:spcAft>
                <a:spcPts val="0"/>
              </a:spcAft>
              <a:buFont typeface="Arial" pitchFamily="34" charset="0"/>
              <a:buNone/>
              <a:defRPr/>
            </a:pPr>
            <a:endParaRPr lang="fr-CA" sz="2400" dirty="0"/>
          </a:p>
          <a:p>
            <a:pPr eaLnBrk="1" fontAlgn="auto" hangingPunct="1">
              <a:spcAft>
                <a:spcPts val="0"/>
              </a:spcAft>
              <a:buFont typeface="Wingdings" pitchFamily="2" charset="2"/>
              <a:buNone/>
              <a:defRPr/>
            </a:pPr>
            <a:endParaRPr lang="fr-CA" sz="2400" dirty="0"/>
          </a:p>
        </p:txBody>
      </p:sp>
      <p:sp>
        <p:nvSpPr>
          <p:cNvPr id="2" name="Date Placeholder 1"/>
          <p:cNvSpPr>
            <a:spLocks noGrp="1"/>
          </p:cNvSpPr>
          <p:nvPr>
            <p:ph type="dt" sz="half" idx="10"/>
          </p:nvPr>
        </p:nvSpPr>
        <p:spPr/>
        <p:txBody>
          <a:bodyPr/>
          <a:lstStyle/>
          <a:p>
            <a:r>
              <a:rPr lang="en-US"/>
              <a:t>IFT702</a:t>
            </a:r>
            <a:endParaRPr lang="en-US" dirty="0"/>
          </a:p>
        </p:txBody>
      </p:sp>
      <p:sp>
        <p:nvSpPr>
          <p:cNvPr id="3" name="Footer Placeholder 2"/>
          <p:cNvSpPr>
            <a:spLocks noGrp="1"/>
          </p:cNvSpPr>
          <p:nvPr>
            <p:ph type="ftr" sz="quarter" idx="11"/>
          </p:nvPr>
        </p:nvSpPr>
        <p:spPr/>
        <p:txBody>
          <a:bodyPr/>
          <a:lstStyle/>
          <a:p>
            <a:r>
              <a:rPr lang="en-US"/>
              <a:t>© Froduald Kabanza</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48</a:t>
            </a:fld>
            <a:endParaRPr lang="en-US"/>
          </a:p>
        </p:txBody>
      </p:sp>
    </p:spTree>
    <p:extLst>
      <p:ext uri="{BB962C8B-B14F-4D97-AF65-F5344CB8AC3E}">
        <p14:creationId xmlns:p14="http://schemas.microsoft.com/office/powerpoint/2010/main" val="42512778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re 1"/>
          <p:cNvSpPr>
            <a:spLocks noGrp="1"/>
          </p:cNvSpPr>
          <p:nvPr>
            <p:ph type="title"/>
          </p:nvPr>
        </p:nvSpPr>
        <p:spPr/>
        <p:txBody>
          <a:bodyPr/>
          <a:lstStyle/>
          <a:p>
            <a:pPr eaLnBrk="1" hangingPunct="1"/>
            <a:r>
              <a:rPr lang="fr-FR" altLang="en-US" dirty="0">
                <a:latin typeface="Arial" pitchFamily="34" charset="0"/>
                <a:ea typeface="ＭＳ Ｐゴシック" pitchFamily="34" charset="-128"/>
              </a:rPr>
              <a:t>Exemple  </a:t>
            </a:r>
            <a:br>
              <a:rPr lang="fr-FR" altLang="en-US" dirty="0">
                <a:latin typeface="Arial" pitchFamily="34" charset="0"/>
                <a:ea typeface="ＭＳ Ｐゴシック" pitchFamily="34" charset="-128"/>
              </a:rPr>
            </a:br>
            <a:r>
              <a:rPr lang="fr-FR" altLang="en-US" dirty="0">
                <a:latin typeface="Arial" pitchFamily="34" charset="0"/>
                <a:ea typeface="ＭＳ Ｐゴシック" pitchFamily="34" charset="-128"/>
              </a:rPr>
              <a:t>(</a:t>
            </a:r>
            <a:r>
              <a:rPr lang="fr-FR" altLang="en-US" i="1" dirty="0">
                <a:latin typeface="Arial" pitchFamily="34" charset="0"/>
                <a:ea typeface="ＭＳ Ｐゴシック" pitchFamily="34" charset="-128"/>
              </a:rPr>
              <a:t>Vacuum World</a:t>
            </a:r>
            <a:r>
              <a:rPr lang="fr-FR" altLang="en-US" dirty="0">
                <a:latin typeface="Arial" pitchFamily="34" charset="0"/>
                <a:ea typeface="ＭＳ Ｐゴシック" pitchFamily="34" charset="-128"/>
              </a:rPr>
              <a:t>)</a:t>
            </a:r>
            <a:endParaRPr lang="en-CA" altLang="en-US" dirty="0">
              <a:latin typeface="Arial" pitchFamily="34" charset="0"/>
              <a:ea typeface="ＭＳ Ｐゴシック" pitchFamily="34" charset="-128"/>
            </a:endParaRPr>
          </a:p>
        </p:txBody>
      </p:sp>
      <p:sp>
        <p:nvSpPr>
          <p:cNvPr id="9219" name="Rectangle 3"/>
          <p:cNvSpPr>
            <a:spLocks noGrp="1" noChangeArrowheads="1"/>
          </p:cNvSpPr>
          <p:nvPr>
            <p:ph idx="1"/>
          </p:nvPr>
        </p:nvSpPr>
        <p:spPr/>
        <p:txBody>
          <a:bodyPr/>
          <a:lstStyle/>
          <a:p>
            <a:pPr eaLnBrk="1" hangingPunct="1"/>
            <a:endParaRPr lang="fr-CA" altLang="en-US" dirty="0">
              <a:ea typeface="ＭＳ Ｐゴシック" pitchFamily="34" charset="-128"/>
            </a:endParaRPr>
          </a:p>
          <a:p>
            <a:pPr eaLnBrk="1" hangingPunct="1"/>
            <a:endParaRPr lang="fr-CA" altLang="en-US" dirty="0">
              <a:ea typeface="ＭＳ Ｐゴシック" pitchFamily="34" charset="-128"/>
            </a:endParaRPr>
          </a:p>
          <a:p>
            <a:pPr eaLnBrk="1" hangingPunct="1"/>
            <a:endParaRPr lang="fr-CA" altLang="en-US" dirty="0">
              <a:ea typeface="ＭＳ Ｐゴシック" pitchFamily="34" charset="-128"/>
            </a:endParaRPr>
          </a:p>
          <a:p>
            <a:pPr eaLnBrk="1" hangingPunct="1"/>
            <a:endParaRPr lang="fr-CA" altLang="en-US" dirty="0">
              <a:ea typeface="ＭＳ Ｐゴシック" pitchFamily="34" charset="-128"/>
            </a:endParaRPr>
          </a:p>
          <a:p>
            <a:pPr eaLnBrk="1" hangingPunct="1"/>
            <a:endParaRPr lang="fr-CA" altLang="en-US" dirty="0">
              <a:ea typeface="ＭＳ Ｐゴシック" pitchFamily="34" charset="-128"/>
            </a:endParaRPr>
          </a:p>
          <a:p>
            <a:pPr eaLnBrk="1" hangingPunct="1"/>
            <a:endParaRPr lang="fr-CA" altLang="en-US" dirty="0">
              <a:ea typeface="ＭＳ Ｐゴシック" pitchFamily="34" charset="-128"/>
            </a:endParaRPr>
          </a:p>
          <a:p>
            <a:pPr eaLnBrk="1" hangingPunct="1"/>
            <a:r>
              <a:rPr lang="fr-CA" altLang="en-US" dirty="0">
                <a:ea typeface="ＭＳ Ｐゴシック" pitchFamily="34" charset="-128"/>
              </a:rPr>
              <a:t>Avec capteurs, on aurait des données sensorielles</a:t>
            </a:r>
            <a:r>
              <a:rPr lang="fr-FR" altLang="en-US" dirty="0">
                <a:ea typeface="ＭＳ Ｐゴシック" pitchFamily="34" charset="-128"/>
              </a:rPr>
              <a:t> :</a:t>
            </a:r>
            <a:r>
              <a:rPr lang="fr-CA" altLang="en-US" dirty="0">
                <a:ea typeface="ＭＳ Ｐゴシック" pitchFamily="34" charset="-128"/>
              </a:rPr>
              <a:t> position et état des lieux </a:t>
            </a:r>
          </a:p>
          <a:p>
            <a:pPr marL="457200" lvl="1" indent="0" eaLnBrk="1" hangingPunct="1">
              <a:buFont typeface="Wingdings" pitchFamily="2" charset="2"/>
              <a:buNone/>
            </a:pPr>
            <a:r>
              <a:rPr lang="fr-CA" altLang="en-US" dirty="0">
                <a:ea typeface="ＭＳ Ｐゴシック" pitchFamily="34" charset="-128"/>
              </a:rPr>
              <a:t>Par exemple</a:t>
            </a:r>
            <a:r>
              <a:rPr lang="fr-FR" altLang="en-US" dirty="0">
                <a:ea typeface="ＭＳ Ｐゴシック" pitchFamily="34" charset="-128"/>
              </a:rPr>
              <a:t> :</a:t>
            </a:r>
            <a:r>
              <a:rPr lang="fr-CA" altLang="en-US" dirty="0">
                <a:ea typeface="ＭＳ Ｐゴシック" pitchFamily="34" charset="-128"/>
              </a:rPr>
              <a:t> [</a:t>
            </a:r>
            <a:r>
              <a:rPr lang="fr-CA" altLang="en-US" i="1" dirty="0" err="1">
                <a:ea typeface="ＭＳ Ｐゴシック" pitchFamily="34" charset="-128"/>
              </a:rPr>
              <a:t>A</a:t>
            </a:r>
            <a:r>
              <a:rPr lang="fr-CA" altLang="en-US" dirty="0" err="1">
                <a:ea typeface="ＭＳ Ｐゴシック" pitchFamily="34" charset="-128"/>
              </a:rPr>
              <a:t>,</a:t>
            </a:r>
            <a:r>
              <a:rPr lang="fr-CA" altLang="en-US" i="1" dirty="0" err="1">
                <a:ea typeface="ＭＳ Ｐゴシック" pitchFamily="34" charset="-128"/>
              </a:rPr>
              <a:t>Clean</a:t>
            </a:r>
            <a:r>
              <a:rPr lang="fr-CA" altLang="en-US" dirty="0">
                <a:ea typeface="ＭＳ Ｐゴシック" pitchFamily="34" charset="-128"/>
              </a:rPr>
              <a:t>], </a:t>
            </a:r>
          </a:p>
          <a:p>
            <a:pPr marL="457200" lvl="1" indent="0" eaLnBrk="1" hangingPunct="1">
              <a:buFont typeface="Wingdings" pitchFamily="2" charset="2"/>
              <a:buNone/>
            </a:pPr>
            <a:r>
              <a:rPr lang="fr-CA" altLang="en-US" dirty="0">
                <a:ea typeface="ＭＳ Ｐゴシック" pitchFamily="34" charset="-128"/>
              </a:rPr>
              <a:t>                         [</a:t>
            </a:r>
            <a:r>
              <a:rPr lang="fr-CA" altLang="en-US" i="1" dirty="0" err="1">
                <a:ea typeface="ＭＳ Ｐゴシック" pitchFamily="34" charset="-128"/>
              </a:rPr>
              <a:t>A</a:t>
            </a:r>
            <a:r>
              <a:rPr lang="fr-CA" altLang="en-US" dirty="0" err="1">
                <a:ea typeface="ＭＳ Ｐゴシック" pitchFamily="34" charset="-128"/>
              </a:rPr>
              <a:t>,</a:t>
            </a:r>
            <a:r>
              <a:rPr lang="fr-CA" altLang="en-US" i="1" dirty="0" err="1">
                <a:ea typeface="ＭＳ Ｐゴシック" pitchFamily="34" charset="-128"/>
              </a:rPr>
              <a:t>Dirty</a:t>
            </a:r>
            <a:r>
              <a:rPr lang="fr-CA" altLang="en-US" dirty="0">
                <a:ea typeface="ＭＳ Ｐゴシック" pitchFamily="34" charset="-128"/>
              </a:rPr>
              <a:t>],</a:t>
            </a:r>
          </a:p>
          <a:p>
            <a:pPr marL="457200" lvl="1" indent="0" eaLnBrk="1" hangingPunct="1">
              <a:buFont typeface="Wingdings" pitchFamily="2" charset="2"/>
              <a:buNone/>
            </a:pPr>
            <a:r>
              <a:rPr lang="fr-CA" altLang="en-US" dirty="0">
                <a:ea typeface="ＭＳ Ｐゴシック" pitchFamily="34" charset="-128"/>
              </a:rPr>
              <a:t>                         [</a:t>
            </a:r>
            <a:r>
              <a:rPr lang="fr-CA" altLang="en-US" i="1" dirty="0" err="1">
                <a:ea typeface="ＭＳ Ｐゴシック" pitchFamily="34" charset="-128"/>
              </a:rPr>
              <a:t>B</a:t>
            </a:r>
            <a:r>
              <a:rPr lang="fr-CA" altLang="en-US" dirty="0" err="1">
                <a:ea typeface="ＭＳ Ｐゴシック" pitchFamily="34" charset="-128"/>
              </a:rPr>
              <a:t>,</a:t>
            </a:r>
            <a:r>
              <a:rPr lang="fr-CA" altLang="en-US" i="1" dirty="0" err="1">
                <a:ea typeface="ＭＳ Ｐゴシック" pitchFamily="34" charset="-128"/>
              </a:rPr>
              <a:t>Clean</a:t>
            </a:r>
            <a:r>
              <a:rPr lang="fr-CA" altLang="en-US" dirty="0">
                <a:ea typeface="ＭＳ Ｐゴシック" pitchFamily="34" charset="-128"/>
              </a:rPr>
              <a:t>],</a:t>
            </a:r>
          </a:p>
          <a:p>
            <a:pPr eaLnBrk="1" hangingPunct="1"/>
            <a:r>
              <a:rPr lang="fr-CA" altLang="en-US" dirty="0">
                <a:ea typeface="ＭＳ Ｐゴシック" pitchFamily="34" charset="-128"/>
              </a:rPr>
              <a:t>Actions</a:t>
            </a:r>
            <a:r>
              <a:rPr lang="fr-FR" altLang="en-US" dirty="0">
                <a:ea typeface="ＭＳ Ｐゴシック" pitchFamily="34" charset="-128"/>
              </a:rPr>
              <a:t> :</a:t>
            </a:r>
            <a:r>
              <a:rPr lang="fr-CA" altLang="en-US" dirty="0">
                <a:ea typeface="ＭＳ Ｐゴシック" pitchFamily="34" charset="-128"/>
              </a:rPr>
              <a:t> </a:t>
            </a:r>
            <a:r>
              <a:rPr lang="fr-CA" altLang="en-US" i="1" dirty="0" err="1">
                <a:ea typeface="ＭＳ Ｐゴシック" pitchFamily="34" charset="-128"/>
              </a:rPr>
              <a:t>Left</a:t>
            </a:r>
            <a:r>
              <a:rPr lang="fr-CA" altLang="en-US" dirty="0">
                <a:ea typeface="ＭＳ Ｐゴシック" pitchFamily="34" charset="-128"/>
              </a:rPr>
              <a:t>, </a:t>
            </a:r>
            <a:r>
              <a:rPr lang="fr-CA" altLang="en-US" i="1" dirty="0">
                <a:ea typeface="ＭＳ Ｐゴシック" pitchFamily="34" charset="-128"/>
              </a:rPr>
              <a:t>Right</a:t>
            </a:r>
            <a:r>
              <a:rPr lang="fr-CA" altLang="en-US" dirty="0">
                <a:ea typeface="ＭＳ Ｐゴシック" pitchFamily="34" charset="-128"/>
              </a:rPr>
              <a:t>, </a:t>
            </a:r>
            <a:r>
              <a:rPr lang="fr-CA" altLang="en-US" i="1" dirty="0" err="1">
                <a:ea typeface="ＭＳ Ｐゴシック" pitchFamily="34" charset="-128"/>
              </a:rPr>
              <a:t>Suck</a:t>
            </a:r>
            <a:r>
              <a:rPr lang="fr-CA" altLang="en-US" dirty="0">
                <a:ea typeface="ＭＳ Ｐゴシック" pitchFamily="34" charset="-128"/>
              </a:rPr>
              <a:t>, </a:t>
            </a:r>
            <a:r>
              <a:rPr lang="fr-CA" altLang="en-US" i="1" dirty="0" err="1">
                <a:ea typeface="ＭＳ Ｐゴシック" pitchFamily="34" charset="-128"/>
              </a:rPr>
              <a:t>NoOp</a:t>
            </a:r>
            <a:endParaRPr lang="fr-CA" altLang="en-US" i="1" dirty="0">
              <a:ea typeface="ＭＳ Ｐゴシック" pitchFamily="34" charset="-128"/>
            </a:endParaRPr>
          </a:p>
        </p:txBody>
      </p:sp>
      <p:pic>
        <p:nvPicPr>
          <p:cNvPr id="9220" name="Picture 4" descr="vacuum2-environ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2138" y="1966913"/>
            <a:ext cx="2457450"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1"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9222"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9223"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4B5721B4-BE2A-4CE4-8969-A9F431394951}" type="slidenum">
              <a:rPr lang="en-US" altLang="en-US" sz="1400" smtClean="0"/>
              <a:pPr>
                <a:spcBef>
                  <a:spcPct val="0"/>
                </a:spcBef>
                <a:buClrTx/>
                <a:buSzTx/>
                <a:buFontTx/>
                <a:buNone/>
              </a:pPr>
              <a:t>49</a:t>
            </a:fld>
            <a:endParaRPr lang="en-US" altLang="en-US" sz="1400"/>
          </a:p>
        </p:txBody>
      </p:sp>
      <p:pic>
        <p:nvPicPr>
          <p:cNvPr id="9224" name="Picture 8" descr="roo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2675" y="1757363"/>
            <a:ext cx="3521075" cy="187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09108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Exemple</a:t>
            </a:r>
            <a:r>
              <a:rPr lang="fr-FR" dirty="0"/>
              <a:t> :</a:t>
            </a:r>
            <a:r>
              <a:rPr lang="fr-CA" dirty="0"/>
              <a:t> Google </a:t>
            </a:r>
            <a:r>
              <a:rPr lang="fr-CA" dirty="0" err="1"/>
              <a:t>Maps</a:t>
            </a:r>
            <a:r>
              <a:rPr lang="fr-CA" dirty="0"/>
              <a:t>	</a:t>
            </a:r>
          </a:p>
        </p:txBody>
      </p:sp>
      <p:pic>
        <p:nvPicPr>
          <p:cNvPr id="5" name="Image 4"/>
          <p:cNvPicPr>
            <a:picLocks noChangeAspect="1"/>
          </p:cNvPicPr>
          <p:nvPr/>
        </p:nvPicPr>
        <p:blipFill>
          <a:blip r:embed="rId3"/>
          <a:stretch>
            <a:fillRect/>
          </a:stretch>
        </p:blipFill>
        <p:spPr>
          <a:xfrm>
            <a:off x="17279" y="1235090"/>
            <a:ext cx="9112175" cy="4303149"/>
          </a:xfrm>
          <a:prstGeom prst="rect">
            <a:avLst/>
          </a:prstGeom>
        </p:spPr>
      </p:pic>
      <p:sp>
        <p:nvSpPr>
          <p:cNvPr id="6" name="Espace réservé de la date 5"/>
          <p:cNvSpPr>
            <a:spLocks noGrp="1"/>
          </p:cNvSpPr>
          <p:nvPr>
            <p:ph type="dt" sz="half" idx="10"/>
          </p:nvPr>
        </p:nvSpPr>
        <p:spPr/>
        <p:txBody>
          <a:bodyPr/>
          <a:lstStyle/>
          <a:p>
            <a:r>
              <a:rPr lang="fr-CA"/>
              <a:t>IFT615</a:t>
            </a:r>
          </a:p>
        </p:txBody>
      </p:sp>
      <p:sp>
        <p:nvSpPr>
          <p:cNvPr id="7" name="Espace réservé du numéro de diapositive 6"/>
          <p:cNvSpPr>
            <a:spLocks noGrp="1"/>
          </p:cNvSpPr>
          <p:nvPr>
            <p:ph type="sldNum" sz="quarter" idx="12"/>
          </p:nvPr>
        </p:nvSpPr>
        <p:spPr/>
        <p:txBody>
          <a:bodyPr/>
          <a:lstStyle/>
          <a:p>
            <a:fld id="{6955B7EA-E0F1-9E45-AF6A-7A9BD82D9F1F}" type="slidenum">
              <a:rPr lang="fr-CA" smtClean="0"/>
              <a:pPr/>
              <a:t>5</a:t>
            </a:fld>
            <a:endParaRPr lang="fr-CA"/>
          </a:p>
        </p:txBody>
      </p:sp>
      <p:sp>
        <p:nvSpPr>
          <p:cNvPr id="8" name="Espace réservé du pied de page 7"/>
          <p:cNvSpPr>
            <a:spLocks noGrp="1"/>
          </p:cNvSpPr>
          <p:nvPr>
            <p:ph type="ftr" sz="quarter" idx="11"/>
          </p:nvPr>
        </p:nvSpPr>
        <p:spPr/>
        <p:txBody>
          <a:bodyPr/>
          <a:lstStyle/>
          <a:p>
            <a:r>
              <a:rPr lang="de-DE" dirty="0"/>
              <a:t>Froduald Kabanza</a:t>
            </a:r>
            <a:endParaRPr lang="fr-CA"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re 1"/>
          <p:cNvSpPr>
            <a:spLocks noGrp="1"/>
          </p:cNvSpPr>
          <p:nvPr>
            <p:ph type="title"/>
          </p:nvPr>
        </p:nvSpPr>
        <p:spPr/>
        <p:txBody>
          <a:bodyPr/>
          <a:lstStyle/>
          <a:p>
            <a:pPr eaLnBrk="1" hangingPunct="1"/>
            <a:r>
              <a:rPr lang="fr-FR" altLang="en-US" dirty="0">
                <a:latin typeface="Arial" pitchFamily="34" charset="0"/>
                <a:ea typeface="ＭＳ Ｐゴシック" pitchFamily="34" charset="-128"/>
              </a:rPr>
              <a:t>Espace d’états avec capteurs</a:t>
            </a:r>
            <a:endParaRPr lang="en-CA" altLang="en-US" dirty="0">
              <a:latin typeface="Arial" pitchFamily="34" charset="0"/>
              <a:ea typeface="ＭＳ Ｐゴシック" pitchFamily="34" charset="-128"/>
            </a:endParaRPr>
          </a:p>
        </p:txBody>
      </p:sp>
      <p:sp>
        <p:nvSpPr>
          <p:cNvPr id="9221"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9222"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9223"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4B5721B4-BE2A-4CE4-8969-A9F431394951}" type="slidenum">
              <a:rPr lang="en-US" altLang="en-US" sz="1400" smtClean="0"/>
              <a:pPr>
                <a:spcBef>
                  <a:spcPct val="0"/>
                </a:spcBef>
                <a:buClrTx/>
                <a:buSzTx/>
                <a:buFontTx/>
                <a:buNone/>
              </a:pPr>
              <a:t>50</a:t>
            </a:fld>
            <a:endParaRPr lang="en-US" altLang="en-US" sz="140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1" y="1905000"/>
            <a:ext cx="8458200" cy="4066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156410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re 1"/>
          <p:cNvSpPr>
            <a:spLocks noGrp="1"/>
          </p:cNvSpPr>
          <p:nvPr>
            <p:ph type="title"/>
          </p:nvPr>
        </p:nvSpPr>
        <p:spPr/>
        <p:txBody>
          <a:bodyPr/>
          <a:lstStyle/>
          <a:p>
            <a:pPr eaLnBrk="1" hangingPunct="1"/>
            <a:r>
              <a:rPr lang="fr-FR" altLang="en-US" dirty="0">
                <a:latin typeface="Arial" pitchFamily="34" charset="0"/>
                <a:ea typeface="ＭＳ Ｐゴシック" pitchFamily="34" charset="-128"/>
              </a:rPr>
              <a:t>Exemple  </a:t>
            </a:r>
            <a:br>
              <a:rPr lang="fr-FR" altLang="en-US" dirty="0">
                <a:latin typeface="Arial" pitchFamily="34" charset="0"/>
                <a:ea typeface="ＭＳ Ｐゴシック" pitchFamily="34" charset="-128"/>
              </a:rPr>
            </a:br>
            <a:r>
              <a:rPr lang="fr-FR" altLang="en-US" dirty="0">
                <a:latin typeface="Arial" pitchFamily="34" charset="0"/>
                <a:ea typeface="ＭＳ Ｐゴシック" pitchFamily="34" charset="-128"/>
              </a:rPr>
              <a:t>(</a:t>
            </a:r>
            <a:r>
              <a:rPr lang="fr-FR" altLang="en-US" i="1" dirty="0">
                <a:latin typeface="Arial" pitchFamily="34" charset="0"/>
                <a:ea typeface="ＭＳ Ｐゴシック" pitchFamily="34" charset="-128"/>
              </a:rPr>
              <a:t>Vacuum World</a:t>
            </a:r>
            <a:r>
              <a:rPr lang="fr-FR" altLang="en-US" dirty="0">
                <a:latin typeface="Arial" pitchFamily="34" charset="0"/>
                <a:ea typeface="ＭＳ Ｐゴシック" pitchFamily="34" charset="-128"/>
              </a:rPr>
              <a:t>)</a:t>
            </a:r>
            <a:endParaRPr lang="en-CA" altLang="en-US" dirty="0">
              <a:latin typeface="Arial" pitchFamily="34" charset="0"/>
              <a:ea typeface="ＭＳ Ｐゴシック" pitchFamily="34" charset="-128"/>
            </a:endParaRPr>
          </a:p>
        </p:txBody>
      </p:sp>
      <p:sp>
        <p:nvSpPr>
          <p:cNvPr id="9219" name="Rectangle 3"/>
          <p:cNvSpPr>
            <a:spLocks noGrp="1" noChangeArrowheads="1"/>
          </p:cNvSpPr>
          <p:nvPr>
            <p:ph idx="1"/>
          </p:nvPr>
        </p:nvSpPr>
        <p:spPr/>
        <p:txBody>
          <a:bodyPr>
            <a:normAutofit lnSpcReduction="10000"/>
          </a:bodyPr>
          <a:lstStyle/>
          <a:p>
            <a:pPr eaLnBrk="1" hangingPunct="1"/>
            <a:endParaRPr lang="fr-CA" altLang="en-US" dirty="0">
              <a:ea typeface="ＭＳ Ｐゴシック" pitchFamily="34" charset="-128"/>
            </a:endParaRPr>
          </a:p>
          <a:p>
            <a:pPr eaLnBrk="1" hangingPunct="1"/>
            <a:endParaRPr lang="fr-CA" altLang="en-US" dirty="0">
              <a:ea typeface="ＭＳ Ｐゴシック" pitchFamily="34" charset="-128"/>
            </a:endParaRPr>
          </a:p>
          <a:p>
            <a:pPr eaLnBrk="1" hangingPunct="1"/>
            <a:endParaRPr lang="fr-CA" altLang="en-US" dirty="0">
              <a:ea typeface="ＭＳ Ｐゴシック" pitchFamily="34" charset="-128"/>
            </a:endParaRPr>
          </a:p>
          <a:p>
            <a:pPr eaLnBrk="1" hangingPunct="1"/>
            <a:endParaRPr lang="fr-CA" altLang="en-US" dirty="0">
              <a:ea typeface="ＭＳ Ｐゴシック" pitchFamily="34" charset="-128"/>
            </a:endParaRPr>
          </a:p>
          <a:p>
            <a:pPr eaLnBrk="1" hangingPunct="1"/>
            <a:endParaRPr lang="fr-CA" altLang="en-US" dirty="0">
              <a:ea typeface="ＭＳ Ｐゴシック" pitchFamily="34" charset="-128"/>
            </a:endParaRPr>
          </a:p>
          <a:p>
            <a:pPr eaLnBrk="1" hangingPunct="1"/>
            <a:endParaRPr lang="fr-CA" altLang="en-US" dirty="0">
              <a:ea typeface="ＭＳ Ｐゴシック" pitchFamily="34" charset="-128"/>
            </a:endParaRPr>
          </a:p>
          <a:p>
            <a:pPr eaLnBrk="1" hangingPunct="1"/>
            <a:r>
              <a:rPr lang="en-CA" altLang="en-US" dirty="0">
                <a:ea typeface="ＭＳ Ｐゴシック" pitchFamily="34" charset="-128"/>
              </a:rPr>
              <a:t>Sans </a:t>
            </a:r>
            <a:r>
              <a:rPr lang="en-CA" altLang="en-US" dirty="0" err="1">
                <a:ea typeface="ＭＳ Ｐゴシック" pitchFamily="34" charset="-128"/>
              </a:rPr>
              <a:t>capteurs</a:t>
            </a:r>
            <a:r>
              <a:rPr lang="en-CA" altLang="en-US" dirty="0">
                <a:ea typeface="ＭＳ Ｐゴシック" pitchFamily="34" charset="-128"/>
              </a:rPr>
              <a:t>, le robot ne </a:t>
            </a:r>
            <a:r>
              <a:rPr lang="en-CA" altLang="en-US" dirty="0" err="1">
                <a:ea typeface="ＭＳ Ｐゴシック" pitchFamily="34" charset="-128"/>
              </a:rPr>
              <a:t>sait</a:t>
            </a:r>
            <a:r>
              <a:rPr lang="en-CA" altLang="en-US" dirty="0">
                <a:ea typeface="ＭＳ Ｐゴシック" pitchFamily="34" charset="-128"/>
              </a:rPr>
              <a:t> pas </a:t>
            </a:r>
            <a:r>
              <a:rPr lang="en-CA" altLang="en-US" dirty="0" err="1">
                <a:ea typeface="ＭＳ Ｐゴシック" pitchFamily="34" charset="-128"/>
              </a:rPr>
              <a:t>dans</a:t>
            </a:r>
            <a:r>
              <a:rPr lang="en-CA" altLang="en-US" dirty="0">
                <a:ea typeface="ＭＳ Ｐゴシック" pitchFamily="34" charset="-128"/>
              </a:rPr>
              <a:t> </a:t>
            </a:r>
            <a:r>
              <a:rPr lang="en-CA" altLang="en-US" dirty="0" err="1">
                <a:ea typeface="ＭＳ Ｐゴシック" pitchFamily="34" charset="-128"/>
              </a:rPr>
              <a:t>quelle</a:t>
            </a:r>
            <a:r>
              <a:rPr lang="en-CA" altLang="en-US" dirty="0">
                <a:ea typeface="ＭＳ Ｐゴシック" pitchFamily="34" charset="-128"/>
              </a:rPr>
              <a:t> pièce le robot </a:t>
            </a:r>
            <a:r>
              <a:rPr lang="en-CA" altLang="en-US" dirty="0" err="1">
                <a:ea typeface="ＭＳ Ｐゴシック" pitchFamily="34" charset="-128"/>
              </a:rPr>
              <a:t>est</a:t>
            </a:r>
            <a:r>
              <a:rPr lang="en-CA" altLang="en-US" dirty="0">
                <a:ea typeface="ＭＳ Ｐゴシック" pitchFamily="34" charset="-128"/>
              </a:rPr>
              <a:t>, </a:t>
            </a:r>
            <a:r>
              <a:rPr lang="en-CA" altLang="en-US" dirty="0" err="1">
                <a:ea typeface="ＭＳ Ｐゴシック" pitchFamily="34" charset="-128"/>
              </a:rPr>
              <a:t>ou</a:t>
            </a:r>
            <a:r>
              <a:rPr lang="en-CA" altLang="en-US" dirty="0">
                <a:ea typeface="ＭＳ Ｐゴシック" pitchFamily="34" charset="-128"/>
              </a:rPr>
              <a:t> </a:t>
            </a:r>
            <a:r>
              <a:rPr lang="en-CA" altLang="en-US" dirty="0" err="1">
                <a:ea typeface="ＭＳ Ｐゴシック" pitchFamily="34" charset="-128"/>
              </a:rPr>
              <a:t>si</a:t>
            </a:r>
            <a:r>
              <a:rPr lang="en-CA" altLang="en-US" dirty="0">
                <a:ea typeface="ＭＳ Ｐゴシック" pitchFamily="34" charset="-128"/>
              </a:rPr>
              <a:t> la pièce </a:t>
            </a:r>
            <a:r>
              <a:rPr lang="en-CA" altLang="en-US" dirty="0" err="1">
                <a:ea typeface="ＭＳ Ｐゴシック" pitchFamily="34" charset="-128"/>
              </a:rPr>
              <a:t>est</a:t>
            </a:r>
            <a:r>
              <a:rPr lang="en-CA" altLang="en-US" dirty="0">
                <a:ea typeface="ＭＳ Ｐゴシック" pitchFamily="34" charset="-128"/>
              </a:rPr>
              <a:t> </a:t>
            </a:r>
            <a:r>
              <a:rPr lang="en-CA" altLang="en-US" dirty="0" err="1">
                <a:ea typeface="ＭＳ Ｐゴシック" pitchFamily="34" charset="-128"/>
              </a:rPr>
              <a:t>salle</a:t>
            </a:r>
            <a:r>
              <a:rPr lang="en-CA" altLang="en-US" dirty="0">
                <a:ea typeface="ＭＳ Ｐゴシック" pitchFamily="34" charset="-128"/>
              </a:rPr>
              <a:t> </a:t>
            </a:r>
            <a:r>
              <a:rPr lang="en-CA" altLang="en-US" dirty="0" err="1">
                <a:ea typeface="ＭＳ Ｐゴシック" pitchFamily="34" charset="-128"/>
              </a:rPr>
              <a:t>ou</a:t>
            </a:r>
            <a:r>
              <a:rPr lang="en-CA" altLang="en-US" dirty="0">
                <a:ea typeface="ＭＳ Ｐゴシック" pitchFamily="34" charset="-128"/>
              </a:rPr>
              <a:t> non.</a:t>
            </a:r>
          </a:p>
          <a:p>
            <a:pPr eaLnBrk="1" hangingPunct="1"/>
            <a:endParaRPr lang="fr-CA" altLang="en-US" dirty="0">
              <a:ea typeface="ＭＳ Ｐゴシック" pitchFamily="34" charset="-128"/>
            </a:endParaRPr>
          </a:p>
          <a:p>
            <a:pPr eaLnBrk="1" hangingPunct="1"/>
            <a:r>
              <a:rPr lang="fr-CA" altLang="en-US" dirty="0">
                <a:ea typeface="ＭＳ Ｐゴシック" pitchFamily="34" charset="-128"/>
              </a:rPr>
              <a:t>Les actions sont inchangées</a:t>
            </a:r>
            <a:r>
              <a:rPr lang="fr-FR" altLang="en-US" dirty="0">
                <a:ea typeface="ＭＳ Ｐゴシック" pitchFamily="34" charset="-128"/>
              </a:rPr>
              <a:t> :</a:t>
            </a:r>
            <a:r>
              <a:rPr lang="fr-CA" altLang="en-US" dirty="0">
                <a:ea typeface="ＭＳ Ｐゴシック" pitchFamily="34" charset="-128"/>
              </a:rPr>
              <a:t> </a:t>
            </a:r>
            <a:r>
              <a:rPr lang="fr-CA" altLang="en-US" i="1" dirty="0" err="1">
                <a:ea typeface="ＭＳ Ｐゴシック" pitchFamily="34" charset="-128"/>
              </a:rPr>
              <a:t>Left</a:t>
            </a:r>
            <a:r>
              <a:rPr lang="fr-CA" altLang="en-US" dirty="0">
                <a:ea typeface="ＭＳ Ｐゴシック" pitchFamily="34" charset="-128"/>
              </a:rPr>
              <a:t>, </a:t>
            </a:r>
            <a:r>
              <a:rPr lang="fr-CA" altLang="en-US" i="1" dirty="0">
                <a:ea typeface="ＭＳ Ｐゴシック" pitchFamily="34" charset="-128"/>
              </a:rPr>
              <a:t>Right</a:t>
            </a:r>
            <a:r>
              <a:rPr lang="fr-CA" altLang="en-US" dirty="0">
                <a:ea typeface="ＭＳ Ｐゴシック" pitchFamily="34" charset="-128"/>
              </a:rPr>
              <a:t>, </a:t>
            </a:r>
            <a:r>
              <a:rPr lang="fr-CA" altLang="en-US" i="1" dirty="0" err="1">
                <a:ea typeface="ＭＳ Ｐゴシック" pitchFamily="34" charset="-128"/>
              </a:rPr>
              <a:t>Suck</a:t>
            </a:r>
            <a:r>
              <a:rPr lang="fr-CA" altLang="en-US" dirty="0">
                <a:ea typeface="ＭＳ Ｐゴシック" pitchFamily="34" charset="-128"/>
              </a:rPr>
              <a:t>, </a:t>
            </a:r>
            <a:r>
              <a:rPr lang="fr-CA" altLang="en-US" i="1" dirty="0" err="1">
                <a:ea typeface="ＭＳ Ｐゴシック" pitchFamily="34" charset="-128"/>
              </a:rPr>
              <a:t>NoOp</a:t>
            </a:r>
            <a:endParaRPr lang="fr-CA" altLang="en-US" i="1" dirty="0">
              <a:ea typeface="ＭＳ Ｐゴシック" pitchFamily="34" charset="-128"/>
            </a:endParaRPr>
          </a:p>
          <a:p>
            <a:pPr eaLnBrk="1" hangingPunct="1"/>
            <a:endParaRPr lang="fr-CA" altLang="en-US" i="1" dirty="0">
              <a:ea typeface="ＭＳ Ｐゴシック" pitchFamily="34" charset="-128"/>
            </a:endParaRPr>
          </a:p>
          <a:p>
            <a:pPr eaLnBrk="1" hangingPunct="1"/>
            <a:r>
              <a:rPr lang="fr-CA" altLang="en-US" dirty="0">
                <a:ea typeface="ＭＳ Ｐゴシック" pitchFamily="34" charset="-128"/>
              </a:rPr>
              <a:t>Comment planifier pour qu’il fasse quand même le travail?</a:t>
            </a:r>
          </a:p>
          <a:p>
            <a:pPr lvl="1"/>
            <a:r>
              <a:rPr lang="fr-CA" altLang="en-US" sz="2000" dirty="0">
                <a:ea typeface="ＭＳ Ｐゴシック" pitchFamily="34" charset="-128"/>
              </a:rPr>
              <a:t>Réponse: explorer l’</a:t>
            </a:r>
            <a:r>
              <a:rPr lang="fr-CA" altLang="en-US" sz="2000" b="1" dirty="0">
                <a:ea typeface="ＭＳ Ｐゴシック" pitchFamily="34" charset="-128"/>
              </a:rPr>
              <a:t>espace des croyances</a:t>
            </a:r>
          </a:p>
        </p:txBody>
      </p:sp>
      <p:pic>
        <p:nvPicPr>
          <p:cNvPr id="9220" name="Picture 4" descr="vacuum2-environ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2138" y="1966913"/>
            <a:ext cx="2457450"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1"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9222"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9223"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4B5721B4-BE2A-4CE4-8969-A9F431394951}" type="slidenum">
              <a:rPr lang="en-US" altLang="en-US" sz="1400" smtClean="0"/>
              <a:pPr>
                <a:spcBef>
                  <a:spcPct val="0"/>
                </a:spcBef>
                <a:buClrTx/>
                <a:buSzTx/>
                <a:buFontTx/>
                <a:buNone/>
              </a:pPr>
              <a:t>51</a:t>
            </a:fld>
            <a:endParaRPr lang="en-US" altLang="en-US" sz="1400"/>
          </a:p>
        </p:txBody>
      </p:sp>
      <p:pic>
        <p:nvPicPr>
          <p:cNvPr id="9224" name="Picture 8" descr="roo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2675" y="1757363"/>
            <a:ext cx="3521075" cy="187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1343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re 1"/>
          <p:cNvSpPr>
            <a:spLocks noGrp="1"/>
          </p:cNvSpPr>
          <p:nvPr>
            <p:ph type="title"/>
          </p:nvPr>
        </p:nvSpPr>
        <p:spPr>
          <a:xfrm>
            <a:off x="457200" y="152400"/>
            <a:ext cx="8229600" cy="838200"/>
          </a:xfrm>
        </p:spPr>
        <p:txBody>
          <a:bodyPr/>
          <a:lstStyle/>
          <a:p>
            <a:pPr eaLnBrk="1" hangingPunct="1"/>
            <a:r>
              <a:rPr lang="fr-FR" altLang="en-US" dirty="0">
                <a:latin typeface="Arial" pitchFamily="34" charset="0"/>
                <a:ea typeface="ＭＳ Ｐゴシック" pitchFamily="34" charset="-128"/>
              </a:rPr>
              <a:t>Espace des croyances</a:t>
            </a:r>
            <a:endParaRPr lang="en-CA" altLang="en-US" dirty="0">
              <a:latin typeface="Arial" pitchFamily="34" charset="0"/>
              <a:ea typeface="ＭＳ Ｐゴシック" pitchFamily="34" charset="-128"/>
            </a:endParaRPr>
          </a:p>
        </p:txBody>
      </p:sp>
      <p:sp>
        <p:nvSpPr>
          <p:cNvPr id="9221"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9222"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9223"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4B5721B4-BE2A-4CE4-8969-A9F431394951}" type="slidenum">
              <a:rPr lang="en-US" altLang="en-US" sz="1400" smtClean="0"/>
              <a:pPr>
                <a:spcBef>
                  <a:spcPct val="0"/>
                </a:spcBef>
                <a:buClrTx/>
                <a:buSzTx/>
                <a:buFontTx/>
                <a:buNone/>
              </a:pPr>
              <a:t>52</a:t>
            </a:fld>
            <a:endParaRPr lang="en-US" altLang="en-US" sz="140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762001"/>
            <a:ext cx="5914663"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 name="Straight Arrow Connector 2"/>
          <p:cNvCxnSpPr/>
          <p:nvPr/>
        </p:nvCxnSpPr>
        <p:spPr>
          <a:xfrm>
            <a:off x="5562600" y="1828800"/>
            <a:ext cx="38100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7239000" y="2286000"/>
            <a:ext cx="1" cy="19050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5943600" y="4800600"/>
            <a:ext cx="533400" cy="1524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5257801" y="5486400"/>
            <a:ext cx="659072" cy="3810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3329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fr-CA" dirty="0"/>
              <a:t>Exemple</a:t>
            </a:r>
            <a:r>
              <a:rPr lang="fr-FR" dirty="0"/>
              <a:t> :</a:t>
            </a:r>
            <a:r>
              <a:rPr lang="fr-CA" dirty="0"/>
              <a:t> trouver chemin sur une carte</a:t>
            </a:r>
          </a:p>
        </p:txBody>
      </p:sp>
      <p:sp>
        <p:nvSpPr>
          <p:cNvPr id="63" name="Text Box 32"/>
          <p:cNvSpPr txBox="1">
            <a:spLocks noChangeArrowheads="1"/>
          </p:cNvSpPr>
          <p:nvPr/>
        </p:nvSpPr>
        <p:spPr bwMode="auto">
          <a:xfrm>
            <a:off x="466725" y="1206492"/>
            <a:ext cx="8534400" cy="369332"/>
          </a:xfrm>
          <a:prstGeom prst="rect">
            <a:avLst/>
          </a:prstGeom>
          <a:noFill/>
          <a:ln w="25400">
            <a:noFill/>
            <a:miter lim="800000"/>
            <a:headEnd/>
            <a:tailEnd/>
          </a:ln>
        </p:spPr>
        <p:txBody>
          <a:bodyPr>
            <a:prstTxWarp prst="textNoShape">
              <a:avLst/>
            </a:prstTxWarp>
            <a:spAutoFit/>
          </a:bodyPr>
          <a:lstStyle/>
          <a:p>
            <a:pPr>
              <a:spcBef>
                <a:spcPct val="50000"/>
              </a:spcBef>
            </a:pPr>
            <a:r>
              <a:rPr lang="en-US" dirty="0" err="1">
                <a:solidFill>
                  <a:schemeClr val="tx2"/>
                </a:solidFill>
              </a:rPr>
              <a:t>Trouver</a:t>
            </a:r>
            <a:r>
              <a:rPr lang="en-US" dirty="0">
                <a:solidFill>
                  <a:schemeClr val="tx2"/>
                </a:solidFill>
              </a:rPr>
              <a:t> un </a:t>
            </a:r>
            <a:r>
              <a:rPr lang="en-US" dirty="0" err="1">
                <a:solidFill>
                  <a:schemeClr val="tx2"/>
                </a:solidFill>
              </a:rPr>
              <a:t>chemin</a:t>
            </a:r>
            <a:r>
              <a:rPr lang="en-US" dirty="0">
                <a:solidFill>
                  <a:schemeClr val="tx2"/>
                </a:solidFill>
              </a:rPr>
              <a:t> de la 9</a:t>
            </a:r>
            <a:r>
              <a:rPr lang="en-US" baseline="30000" dirty="0">
                <a:solidFill>
                  <a:schemeClr val="tx2"/>
                </a:solidFill>
              </a:rPr>
              <a:t>e </a:t>
            </a:r>
            <a:r>
              <a:rPr lang="en-US" dirty="0" err="1">
                <a:solidFill>
                  <a:schemeClr val="tx2"/>
                </a:solidFill>
              </a:rPr>
              <a:t>ave</a:t>
            </a:r>
            <a:r>
              <a:rPr lang="en-US" dirty="0">
                <a:solidFill>
                  <a:schemeClr val="tx2"/>
                </a:solidFill>
              </a:rPr>
              <a:t> &amp; 50</a:t>
            </a:r>
            <a:r>
              <a:rPr lang="en-US" baseline="30000" dirty="0">
                <a:solidFill>
                  <a:schemeClr val="tx2"/>
                </a:solidFill>
              </a:rPr>
              <a:t>e</a:t>
            </a:r>
            <a:r>
              <a:rPr lang="en-US" dirty="0">
                <a:solidFill>
                  <a:schemeClr val="tx2"/>
                </a:solidFill>
              </a:rPr>
              <a:t> rue à la 3</a:t>
            </a:r>
            <a:r>
              <a:rPr lang="en-US" baseline="30000" dirty="0">
                <a:solidFill>
                  <a:schemeClr val="tx2"/>
                </a:solidFill>
              </a:rPr>
              <a:t>e</a:t>
            </a:r>
            <a:r>
              <a:rPr lang="en-US" dirty="0">
                <a:solidFill>
                  <a:schemeClr val="tx2"/>
                </a:solidFill>
              </a:rPr>
              <a:t> </a:t>
            </a:r>
            <a:r>
              <a:rPr lang="en-US" dirty="0" err="1">
                <a:solidFill>
                  <a:schemeClr val="tx2"/>
                </a:solidFill>
              </a:rPr>
              <a:t>ave</a:t>
            </a:r>
            <a:r>
              <a:rPr lang="en-US" dirty="0">
                <a:solidFill>
                  <a:schemeClr val="tx2"/>
                </a:solidFill>
              </a:rPr>
              <a:t> et 51</a:t>
            </a:r>
            <a:r>
              <a:rPr lang="en-US" baseline="30000" dirty="0">
                <a:solidFill>
                  <a:schemeClr val="tx2"/>
                </a:solidFill>
              </a:rPr>
              <a:t>e</a:t>
            </a:r>
            <a:r>
              <a:rPr lang="en-US" dirty="0">
                <a:solidFill>
                  <a:schemeClr val="tx2"/>
                </a:solidFill>
              </a:rPr>
              <a:t> rue</a:t>
            </a:r>
          </a:p>
        </p:txBody>
      </p:sp>
      <p:sp>
        <p:nvSpPr>
          <p:cNvPr id="64" name="Espace réservé de la date 63"/>
          <p:cNvSpPr>
            <a:spLocks noGrp="1"/>
          </p:cNvSpPr>
          <p:nvPr>
            <p:ph type="dt" sz="half" idx="10"/>
          </p:nvPr>
        </p:nvSpPr>
        <p:spPr/>
        <p:txBody>
          <a:bodyPr/>
          <a:lstStyle/>
          <a:p>
            <a:r>
              <a:rPr lang="fr-CA"/>
              <a:t>IFT615</a:t>
            </a:r>
          </a:p>
        </p:txBody>
      </p:sp>
      <p:sp>
        <p:nvSpPr>
          <p:cNvPr id="65" name="Espace réservé du numéro de diapositive 64"/>
          <p:cNvSpPr>
            <a:spLocks noGrp="1"/>
          </p:cNvSpPr>
          <p:nvPr>
            <p:ph type="sldNum" sz="quarter" idx="12"/>
          </p:nvPr>
        </p:nvSpPr>
        <p:spPr/>
        <p:txBody>
          <a:bodyPr/>
          <a:lstStyle/>
          <a:p>
            <a:fld id="{6955B7EA-E0F1-9E45-AF6A-7A9BD82D9F1F}" type="slidenum">
              <a:rPr lang="fr-CA" smtClean="0"/>
              <a:pPr/>
              <a:t>6</a:t>
            </a:fld>
            <a:endParaRPr lang="fr-CA"/>
          </a:p>
        </p:txBody>
      </p:sp>
      <p:sp>
        <p:nvSpPr>
          <p:cNvPr id="66" name="Espace réservé du pied de page 65"/>
          <p:cNvSpPr>
            <a:spLocks noGrp="1"/>
          </p:cNvSpPr>
          <p:nvPr>
            <p:ph type="ftr" sz="quarter" idx="11"/>
          </p:nvPr>
        </p:nvSpPr>
        <p:spPr/>
        <p:txBody>
          <a:bodyPr/>
          <a:lstStyle/>
          <a:p>
            <a:r>
              <a:rPr lang="de-DE" dirty="0"/>
              <a:t>Froduald Kabanza</a:t>
            </a:r>
            <a:endParaRPr lang="fr-CA" dirty="0"/>
          </a:p>
        </p:txBody>
      </p:sp>
      <p:grpSp>
        <p:nvGrpSpPr>
          <p:cNvPr id="67" name="Group 39"/>
          <p:cNvGrpSpPr>
            <a:grpSpLocks/>
          </p:cNvGrpSpPr>
          <p:nvPr/>
        </p:nvGrpSpPr>
        <p:grpSpPr bwMode="auto">
          <a:xfrm>
            <a:off x="733462" y="2306892"/>
            <a:ext cx="7199312" cy="3478213"/>
            <a:chOff x="445" y="1200"/>
            <a:chExt cx="4535" cy="2191"/>
          </a:xfrm>
        </p:grpSpPr>
        <p:sp>
          <p:nvSpPr>
            <p:cNvPr id="68" name="Line 3"/>
            <p:cNvSpPr>
              <a:spLocks noChangeShapeType="1"/>
            </p:cNvSpPr>
            <p:nvPr/>
          </p:nvSpPr>
          <p:spPr bwMode="auto">
            <a:xfrm>
              <a:off x="1236" y="1200"/>
              <a:ext cx="0" cy="1824"/>
            </a:xfrm>
            <a:prstGeom prst="line">
              <a:avLst/>
            </a:prstGeom>
            <a:noFill/>
            <a:ln w="25400">
              <a:solidFill>
                <a:schemeClr val="tx1"/>
              </a:solidFill>
              <a:round/>
              <a:headEnd/>
              <a:tailEnd/>
            </a:ln>
          </p:spPr>
          <p:txBody>
            <a:bodyPr>
              <a:prstTxWarp prst="textNoShape">
                <a:avLst/>
              </a:prstTxWarp>
            </a:bodyPr>
            <a:lstStyle/>
            <a:p>
              <a:endParaRPr lang="fr-CA"/>
            </a:p>
          </p:txBody>
        </p:sp>
        <p:sp>
          <p:nvSpPr>
            <p:cNvPr id="69" name="Line 4"/>
            <p:cNvSpPr>
              <a:spLocks noChangeShapeType="1"/>
            </p:cNvSpPr>
            <p:nvPr/>
          </p:nvSpPr>
          <p:spPr bwMode="auto">
            <a:xfrm>
              <a:off x="1668" y="1200"/>
              <a:ext cx="0" cy="1824"/>
            </a:xfrm>
            <a:prstGeom prst="line">
              <a:avLst/>
            </a:prstGeom>
            <a:noFill/>
            <a:ln w="25400">
              <a:solidFill>
                <a:schemeClr val="tx1"/>
              </a:solidFill>
              <a:round/>
              <a:headEnd/>
              <a:tailEnd/>
            </a:ln>
          </p:spPr>
          <p:txBody>
            <a:bodyPr>
              <a:prstTxWarp prst="textNoShape">
                <a:avLst/>
              </a:prstTxWarp>
            </a:bodyPr>
            <a:lstStyle/>
            <a:p>
              <a:endParaRPr lang="fr-CA"/>
            </a:p>
          </p:txBody>
        </p:sp>
        <p:sp>
          <p:nvSpPr>
            <p:cNvPr id="70" name="Line 5"/>
            <p:cNvSpPr>
              <a:spLocks noChangeShapeType="1"/>
            </p:cNvSpPr>
            <p:nvPr/>
          </p:nvSpPr>
          <p:spPr bwMode="auto">
            <a:xfrm>
              <a:off x="2100" y="1200"/>
              <a:ext cx="0" cy="1824"/>
            </a:xfrm>
            <a:prstGeom prst="line">
              <a:avLst/>
            </a:prstGeom>
            <a:noFill/>
            <a:ln w="25400">
              <a:solidFill>
                <a:schemeClr val="tx1"/>
              </a:solidFill>
              <a:round/>
              <a:headEnd/>
              <a:tailEnd/>
            </a:ln>
          </p:spPr>
          <p:txBody>
            <a:bodyPr>
              <a:prstTxWarp prst="textNoShape">
                <a:avLst/>
              </a:prstTxWarp>
            </a:bodyPr>
            <a:lstStyle/>
            <a:p>
              <a:endParaRPr lang="fr-CA"/>
            </a:p>
          </p:txBody>
        </p:sp>
        <p:sp>
          <p:nvSpPr>
            <p:cNvPr id="71" name="Line 6"/>
            <p:cNvSpPr>
              <a:spLocks noChangeShapeType="1"/>
            </p:cNvSpPr>
            <p:nvPr/>
          </p:nvSpPr>
          <p:spPr bwMode="auto">
            <a:xfrm>
              <a:off x="2532" y="1200"/>
              <a:ext cx="0" cy="1824"/>
            </a:xfrm>
            <a:prstGeom prst="line">
              <a:avLst/>
            </a:prstGeom>
            <a:noFill/>
            <a:ln w="25400">
              <a:solidFill>
                <a:schemeClr val="tx1"/>
              </a:solidFill>
              <a:round/>
              <a:headEnd/>
              <a:tailEnd/>
            </a:ln>
          </p:spPr>
          <p:txBody>
            <a:bodyPr>
              <a:prstTxWarp prst="textNoShape">
                <a:avLst/>
              </a:prstTxWarp>
            </a:bodyPr>
            <a:lstStyle/>
            <a:p>
              <a:endParaRPr lang="fr-CA"/>
            </a:p>
          </p:txBody>
        </p:sp>
        <p:sp>
          <p:nvSpPr>
            <p:cNvPr id="72" name="Line 7"/>
            <p:cNvSpPr>
              <a:spLocks noChangeShapeType="1"/>
            </p:cNvSpPr>
            <p:nvPr/>
          </p:nvSpPr>
          <p:spPr bwMode="auto">
            <a:xfrm>
              <a:off x="2964" y="1200"/>
              <a:ext cx="0" cy="1824"/>
            </a:xfrm>
            <a:prstGeom prst="line">
              <a:avLst/>
            </a:prstGeom>
            <a:noFill/>
            <a:ln w="25400">
              <a:solidFill>
                <a:schemeClr val="tx1"/>
              </a:solidFill>
              <a:round/>
              <a:headEnd/>
              <a:tailEnd/>
            </a:ln>
          </p:spPr>
          <p:txBody>
            <a:bodyPr>
              <a:prstTxWarp prst="textNoShape">
                <a:avLst/>
              </a:prstTxWarp>
            </a:bodyPr>
            <a:lstStyle/>
            <a:p>
              <a:endParaRPr lang="fr-CA"/>
            </a:p>
          </p:txBody>
        </p:sp>
        <p:sp>
          <p:nvSpPr>
            <p:cNvPr id="73" name="Line 8"/>
            <p:cNvSpPr>
              <a:spLocks noChangeShapeType="1"/>
            </p:cNvSpPr>
            <p:nvPr/>
          </p:nvSpPr>
          <p:spPr bwMode="auto">
            <a:xfrm>
              <a:off x="3396" y="1200"/>
              <a:ext cx="0" cy="1824"/>
            </a:xfrm>
            <a:prstGeom prst="line">
              <a:avLst/>
            </a:prstGeom>
            <a:noFill/>
            <a:ln w="25400">
              <a:solidFill>
                <a:schemeClr val="tx1"/>
              </a:solidFill>
              <a:round/>
              <a:headEnd/>
              <a:tailEnd/>
            </a:ln>
          </p:spPr>
          <p:txBody>
            <a:bodyPr>
              <a:prstTxWarp prst="textNoShape">
                <a:avLst/>
              </a:prstTxWarp>
            </a:bodyPr>
            <a:lstStyle/>
            <a:p>
              <a:endParaRPr lang="fr-CA"/>
            </a:p>
          </p:txBody>
        </p:sp>
        <p:sp>
          <p:nvSpPr>
            <p:cNvPr id="74" name="Line 9"/>
            <p:cNvSpPr>
              <a:spLocks noChangeShapeType="1"/>
            </p:cNvSpPr>
            <p:nvPr/>
          </p:nvSpPr>
          <p:spPr bwMode="auto">
            <a:xfrm>
              <a:off x="3828" y="1200"/>
              <a:ext cx="0" cy="1824"/>
            </a:xfrm>
            <a:prstGeom prst="line">
              <a:avLst/>
            </a:prstGeom>
            <a:noFill/>
            <a:ln w="25400">
              <a:solidFill>
                <a:schemeClr val="tx1"/>
              </a:solidFill>
              <a:round/>
              <a:headEnd/>
              <a:tailEnd/>
            </a:ln>
          </p:spPr>
          <p:txBody>
            <a:bodyPr>
              <a:prstTxWarp prst="textNoShape">
                <a:avLst/>
              </a:prstTxWarp>
            </a:bodyPr>
            <a:lstStyle/>
            <a:p>
              <a:endParaRPr lang="fr-CA"/>
            </a:p>
          </p:txBody>
        </p:sp>
        <p:sp>
          <p:nvSpPr>
            <p:cNvPr id="75" name="Line 10"/>
            <p:cNvSpPr>
              <a:spLocks noChangeShapeType="1"/>
            </p:cNvSpPr>
            <p:nvPr/>
          </p:nvSpPr>
          <p:spPr bwMode="auto">
            <a:xfrm>
              <a:off x="4260" y="1200"/>
              <a:ext cx="0" cy="1824"/>
            </a:xfrm>
            <a:prstGeom prst="line">
              <a:avLst/>
            </a:prstGeom>
            <a:noFill/>
            <a:ln w="25400">
              <a:solidFill>
                <a:schemeClr val="tx1"/>
              </a:solidFill>
              <a:round/>
              <a:headEnd/>
              <a:tailEnd/>
            </a:ln>
          </p:spPr>
          <p:txBody>
            <a:bodyPr>
              <a:prstTxWarp prst="textNoShape">
                <a:avLst/>
              </a:prstTxWarp>
            </a:bodyPr>
            <a:lstStyle/>
            <a:p>
              <a:endParaRPr lang="fr-CA"/>
            </a:p>
          </p:txBody>
        </p:sp>
        <p:sp>
          <p:nvSpPr>
            <p:cNvPr id="76" name="Line 11"/>
            <p:cNvSpPr>
              <a:spLocks noChangeShapeType="1"/>
            </p:cNvSpPr>
            <p:nvPr/>
          </p:nvSpPr>
          <p:spPr bwMode="auto">
            <a:xfrm>
              <a:off x="4692" y="1200"/>
              <a:ext cx="0" cy="1824"/>
            </a:xfrm>
            <a:prstGeom prst="line">
              <a:avLst/>
            </a:prstGeom>
            <a:noFill/>
            <a:ln w="25400">
              <a:solidFill>
                <a:schemeClr val="tx1"/>
              </a:solidFill>
              <a:round/>
              <a:headEnd/>
              <a:tailEnd/>
            </a:ln>
          </p:spPr>
          <p:txBody>
            <a:bodyPr>
              <a:prstTxWarp prst="textNoShape">
                <a:avLst/>
              </a:prstTxWarp>
            </a:bodyPr>
            <a:lstStyle/>
            <a:p>
              <a:endParaRPr lang="fr-CA"/>
            </a:p>
          </p:txBody>
        </p:sp>
        <p:sp>
          <p:nvSpPr>
            <p:cNvPr id="77" name="Line 12"/>
            <p:cNvSpPr>
              <a:spLocks noChangeShapeType="1"/>
            </p:cNvSpPr>
            <p:nvPr/>
          </p:nvSpPr>
          <p:spPr bwMode="auto">
            <a:xfrm>
              <a:off x="948" y="1728"/>
              <a:ext cx="3984" cy="0"/>
            </a:xfrm>
            <a:prstGeom prst="line">
              <a:avLst/>
            </a:prstGeom>
            <a:noFill/>
            <a:ln w="25400">
              <a:solidFill>
                <a:schemeClr val="tx1"/>
              </a:solidFill>
              <a:round/>
              <a:headEnd/>
              <a:tailEnd/>
            </a:ln>
          </p:spPr>
          <p:txBody>
            <a:bodyPr>
              <a:prstTxWarp prst="textNoShape">
                <a:avLst/>
              </a:prstTxWarp>
            </a:bodyPr>
            <a:lstStyle/>
            <a:p>
              <a:endParaRPr lang="fr-CA"/>
            </a:p>
          </p:txBody>
        </p:sp>
        <p:sp>
          <p:nvSpPr>
            <p:cNvPr id="78" name="Line 13"/>
            <p:cNvSpPr>
              <a:spLocks noChangeShapeType="1"/>
            </p:cNvSpPr>
            <p:nvPr/>
          </p:nvSpPr>
          <p:spPr bwMode="auto">
            <a:xfrm>
              <a:off x="948" y="2160"/>
              <a:ext cx="3984" cy="0"/>
            </a:xfrm>
            <a:prstGeom prst="line">
              <a:avLst/>
            </a:prstGeom>
            <a:noFill/>
            <a:ln w="25400">
              <a:solidFill>
                <a:schemeClr val="tx1"/>
              </a:solidFill>
              <a:round/>
              <a:headEnd/>
              <a:tailEnd/>
            </a:ln>
          </p:spPr>
          <p:txBody>
            <a:bodyPr>
              <a:prstTxWarp prst="textNoShape">
                <a:avLst/>
              </a:prstTxWarp>
            </a:bodyPr>
            <a:lstStyle/>
            <a:p>
              <a:endParaRPr lang="fr-CA"/>
            </a:p>
          </p:txBody>
        </p:sp>
        <p:sp>
          <p:nvSpPr>
            <p:cNvPr id="79" name="Line 14"/>
            <p:cNvSpPr>
              <a:spLocks noChangeShapeType="1"/>
            </p:cNvSpPr>
            <p:nvPr/>
          </p:nvSpPr>
          <p:spPr bwMode="auto">
            <a:xfrm>
              <a:off x="996" y="2592"/>
              <a:ext cx="3984" cy="0"/>
            </a:xfrm>
            <a:prstGeom prst="line">
              <a:avLst/>
            </a:prstGeom>
            <a:noFill/>
            <a:ln w="25400">
              <a:solidFill>
                <a:schemeClr val="tx1"/>
              </a:solidFill>
              <a:round/>
              <a:headEnd/>
              <a:tailEnd/>
            </a:ln>
          </p:spPr>
          <p:txBody>
            <a:bodyPr>
              <a:prstTxWarp prst="textNoShape">
                <a:avLst/>
              </a:prstTxWarp>
            </a:bodyPr>
            <a:lstStyle/>
            <a:p>
              <a:endParaRPr lang="fr-CA"/>
            </a:p>
          </p:txBody>
        </p:sp>
        <p:sp>
          <p:nvSpPr>
            <p:cNvPr id="80" name="Text Box 15"/>
            <p:cNvSpPr txBox="1">
              <a:spLocks noChangeArrowheads="1"/>
            </p:cNvSpPr>
            <p:nvPr/>
          </p:nvSpPr>
          <p:spPr bwMode="auto">
            <a:xfrm>
              <a:off x="481" y="1584"/>
              <a:ext cx="523" cy="231"/>
            </a:xfrm>
            <a:prstGeom prst="rect">
              <a:avLst/>
            </a:prstGeom>
            <a:noFill/>
            <a:ln w="12700">
              <a:noFill/>
              <a:miter lim="800000"/>
              <a:headEnd/>
              <a:tailEnd/>
            </a:ln>
          </p:spPr>
          <p:txBody>
            <a:bodyPr wrap="none">
              <a:prstTxWarp prst="textNoShape">
                <a:avLst/>
              </a:prstTxWarp>
              <a:spAutoFit/>
            </a:bodyPr>
            <a:lstStyle/>
            <a:p>
              <a:pPr algn="ctr"/>
              <a:r>
                <a:rPr lang="en-US" dirty="0">
                  <a:latin typeface="Times New Roman" charset="0"/>
                </a:rPr>
                <a:t>52</a:t>
              </a:r>
              <a:r>
                <a:rPr lang="en-US" baseline="30000" dirty="0">
                  <a:latin typeface="Times New Roman" charset="0"/>
                </a:rPr>
                <a:t>e</a:t>
              </a:r>
              <a:r>
                <a:rPr lang="en-US" dirty="0">
                  <a:latin typeface="Times New Roman" charset="0"/>
                </a:rPr>
                <a:t> rue</a:t>
              </a:r>
            </a:p>
          </p:txBody>
        </p:sp>
        <p:sp>
          <p:nvSpPr>
            <p:cNvPr id="81" name="Text Box 16"/>
            <p:cNvSpPr txBox="1">
              <a:spLocks noChangeArrowheads="1"/>
            </p:cNvSpPr>
            <p:nvPr/>
          </p:nvSpPr>
          <p:spPr bwMode="auto">
            <a:xfrm>
              <a:off x="450" y="2016"/>
              <a:ext cx="523" cy="231"/>
            </a:xfrm>
            <a:prstGeom prst="rect">
              <a:avLst/>
            </a:prstGeom>
            <a:noFill/>
            <a:ln w="12700">
              <a:noFill/>
              <a:miter lim="800000"/>
              <a:headEnd/>
              <a:tailEnd/>
            </a:ln>
          </p:spPr>
          <p:txBody>
            <a:bodyPr wrap="none">
              <a:prstTxWarp prst="textNoShape">
                <a:avLst/>
              </a:prstTxWarp>
              <a:spAutoFit/>
            </a:bodyPr>
            <a:lstStyle/>
            <a:p>
              <a:pPr algn="ctr"/>
              <a:r>
                <a:rPr lang="en-US">
                  <a:latin typeface="Times New Roman" charset="0"/>
                </a:rPr>
                <a:t>51</a:t>
              </a:r>
              <a:r>
                <a:rPr lang="en-US" baseline="30000">
                  <a:latin typeface="Times New Roman" charset="0"/>
                </a:rPr>
                <a:t>e</a:t>
              </a:r>
              <a:r>
                <a:rPr lang="en-US">
                  <a:latin typeface="Times New Roman" charset="0"/>
                </a:rPr>
                <a:t> rue</a:t>
              </a:r>
            </a:p>
          </p:txBody>
        </p:sp>
        <p:sp>
          <p:nvSpPr>
            <p:cNvPr id="82" name="Text Box 17"/>
            <p:cNvSpPr txBox="1">
              <a:spLocks noChangeArrowheads="1"/>
            </p:cNvSpPr>
            <p:nvPr/>
          </p:nvSpPr>
          <p:spPr bwMode="auto">
            <a:xfrm>
              <a:off x="498" y="2448"/>
              <a:ext cx="523" cy="231"/>
            </a:xfrm>
            <a:prstGeom prst="rect">
              <a:avLst/>
            </a:prstGeom>
            <a:noFill/>
            <a:ln w="12700">
              <a:noFill/>
              <a:miter lim="800000"/>
              <a:headEnd/>
              <a:tailEnd/>
            </a:ln>
          </p:spPr>
          <p:txBody>
            <a:bodyPr wrap="none">
              <a:prstTxWarp prst="textNoShape">
                <a:avLst/>
              </a:prstTxWarp>
              <a:spAutoFit/>
            </a:bodyPr>
            <a:lstStyle/>
            <a:p>
              <a:pPr algn="ctr"/>
              <a:r>
                <a:rPr lang="en-US">
                  <a:latin typeface="Times New Roman" charset="0"/>
                </a:rPr>
                <a:t>50</a:t>
              </a:r>
              <a:r>
                <a:rPr lang="en-US" baseline="30000">
                  <a:latin typeface="Times New Roman" charset="0"/>
                </a:rPr>
                <a:t>e</a:t>
              </a:r>
              <a:r>
                <a:rPr lang="en-US">
                  <a:latin typeface="Times New Roman" charset="0"/>
                </a:rPr>
                <a:t> rue</a:t>
              </a:r>
            </a:p>
          </p:txBody>
        </p:sp>
        <p:sp>
          <p:nvSpPr>
            <p:cNvPr id="83" name="Text Box 18"/>
            <p:cNvSpPr txBox="1">
              <a:spLocks noChangeArrowheads="1"/>
            </p:cNvSpPr>
            <p:nvPr/>
          </p:nvSpPr>
          <p:spPr bwMode="auto">
            <a:xfrm rot="5400000">
              <a:off x="1095" y="3007"/>
              <a:ext cx="493" cy="212"/>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10</a:t>
              </a:r>
              <a:r>
                <a:rPr lang="en-US" sz="1600" baseline="30000">
                  <a:latin typeface="Times New Roman" charset="0"/>
                </a:rPr>
                <a:t>e</a:t>
              </a:r>
              <a:r>
                <a:rPr lang="en-US" sz="1600">
                  <a:latin typeface="Times New Roman" charset="0"/>
                </a:rPr>
                <a:t> ave</a:t>
              </a:r>
            </a:p>
          </p:txBody>
        </p:sp>
        <p:sp>
          <p:nvSpPr>
            <p:cNvPr id="84" name="Text Box 19"/>
            <p:cNvSpPr txBox="1">
              <a:spLocks noChangeArrowheads="1"/>
            </p:cNvSpPr>
            <p:nvPr/>
          </p:nvSpPr>
          <p:spPr bwMode="auto">
            <a:xfrm rot="5400000">
              <a:off x="1607" y="3023"/>
              <a:ext cx="429" cy="212"/>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9</a:t>
              </a:r>
              <a:r>
                <a:rPr lang="en-US" sz="1600" baseline="30000">
                  <a:latin typeface="Times New Roman" charset="0"/>
                </a:rPr>
                <a:t>e</a:t>
              </a:r>
              <a:r>
                <a:rPr lang="en-US" sz="1600">
                  <a:latin typeface="Times New Roman" charset="0"/>
                </a:rPr>
                <a:t> ave</a:t>
              </a:r>
            </a:p>
          </p:txBody>
        </p:sp>
        <p:sp>
          <p:nvSpPr>
            <p:cNvPr id="85" name="Text Box 20"/>
            <p:cNvSpPr txBox="1">
              <a:spLocks noChangeArrowheads="1"/>
            </p:cNvSpPr>
            <p:nvPr/>
          </p:nvSpPr>
          <p:spPr bwMode="auto">
            <a:xfrm rot="5400000">
              <a:off x="2055" y="3055"/>
              <a:ext cx="429" cy="212"/>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8</a:t>
              </a:r>
              <a:r>
                <a:rPr lang="en-US" sz="1600" baseline="30000">
                  <a:latin typeface="Times New Roman" charset="0"/>
                </a:rPr>
                <a:t>e</a:t>
              </a:r>
              <a:r>
                <a:rPr lang="en-US" sz="1600">
                  <a:latin typeface="Times New Roman" charset="0"/>
                </a:rPr>
                <a:t> ave</a:t>
              </a:r>
            </a:p>
          </p:txBody>
        </p:sp>
        <p:sp>
          <p:nvSpPr>
            <p:cNvPr id="86" name="Text Box 21"/>
            <p:cNvSpPr txBox="1">
              <a:spLocks noChangeArrowheads="1"/>
            </p:cNvSpPr>
            <p:nvPr/>
          </p:nvSpPr>
          <p:spPr bwMode="auto">
            <a:xfrm rot="5400000">
              <a:off x="2375" y="3071"/>
              <a:ext cx="429" cy="212"/>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7</a:t>
              </a:r>
              <a:r>
                <a:rPr lang="en-US" sz="1600" baseline="30000">
                  <a:latin typeface="Times New Roman" charset="0"/>
                </a:rPr>
                <a:t>e</a:t>
              </a:r>
              <a:r>
                <a:rPr lang="en-US" sz="1600">
                  <a:latin typeface="Times New Roman" charset="0"/>
                </a:rPr>
                <a:t> ave</a:t>
              </a:r>
            </a:p>
          </p:txBody>
        </p:sp>
        <p:sp>
          <p:nvSpPr>
            <p:cNvPr id="87" name="Text Box 22"/>
            <p:cNvSpPr txBox="1">
              <a:spLocks noChangeArrowheads="1"/>
            </p:cNvSpPr>
            <p:nvPr/>
          </p:nvSpPr>
          <p:spPr bwMode="auto">
            <a:xfrm rot="5400000">
              <a:off x="2855" y="3071"/>
              <a:ext cx="429" cy="212"/>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6</a:t>
              </a:r>
              <a:r>
                <a:rPr lang="en-US" sz="1600" baseline="30000">
                  <a:latin typeface="Times New Roman" charset="0"/>
                </a:rPr>
                <a:t>e</a:t>
              </a:r>
              <a:r>
                <a:rPr lang="en-US" sz="1600">
                  <a:latin typeface="Times New Roman" charset="0"/>
                </a:rPr>
                <a:t> ave</a:t>
              </a:r>
            </a:p>
          </p:txBody>
        </p:sp>
        <p:sp>
          <p:nvSpPr>
            <p:cNvPr id="88" name="Text Box 23"/>
            <p:cNvSpPr txBox="1">
              <a:spLocks noChangeArrowheads="1"/>
            </p:cNvSpPr>
            <p:nvPr/>
          </p:nvSpPr>
          <p:spPr bwMode="auto">
            <a:xfrm rot="5400000">
              <a:off x="3287" y="3071"/>
              <a:ext cx="429" cy="212"/>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5</a:t>
              </a:r>
              <a:r>
                <a:rPr lang="en-US" sz="1600" baseline="30000">
                  <a:latin typeface="Times New Roman" charset="0"/>
                </a:rPr>
                <a:t>e</a:t>
              </a:r>
              <a:r>
                <a:rPr lang="en-US" sz="1600">
                  <a:latin typeface="Times New Roman" charset="0"/>
                </a:rPr>
                <a:t> ave</a:t>
              </a:r>
            </a:p>
          </p:txBody>
        </p:sp>
        <p:sp>
          <p:nvSpPr>
            <p:cNvPr id="89" name="Text Box 24"/>
            <p:cNvSpPr txBox="1">
              <a:spLocks noChangeArrowheads="1"/>
            </p:cNvSpPr>
            <p:nvPr/>
          </p:nvSpPr>
          <p:spPr bwMode="auto">
            <a:xfrm rot="5400000">
              <a:off x="3719" y="3071"/>
              <a:ext cx="429" cy="212"/>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4</a:t>
              </a:r>
              <a:r>
                <a:rPr lang="en-US" sz="1600" baseline="30000">
                  <a:latin typeface="Times New Roman" charset="0"/>
                </a:rPr>
                <a:t>e</a:t>
              </a:r>
              <a:r>
                <a:rPr lang="en-US" sz="1600">
                  <a:latin typeface="Times New Roman" charset="0"/>
                </a:rPr>
                <a:t> ave</a:t>
              </a:r>
            </a:p>
          </p:txBody>
        </p:sp>
        <p:sp>
          <p:nvSpPr>
            <p:cNvPr id="90" name="Text Box 25"/>
            <p:cNvSpPr txBox="1">
              <a:spLocks noChangeArrowheads="1"/>
            </p:cNvSpPr>
            <p:nvPr/>
          </p:nvSpPr>
          <p:spPr bwMode="auto">
            <a:xfrm rot="5400000">
              <a:off x="4149" y="3068"/>
              <a:ext cx="431" cy="213"/>
            </a:xfrm>
            <a:prstGeom prst="rect">
              <a:avLst/>
            </a:prstGeom>
            <a:noFill/>
            <a:ln w="12700">
              <a:noFill/>
              <a:miter lim="800000"/>
              <a:headEnd/>
              <a:tailEnd/>
            </a:ln>
          </p:spPr>
          <p:txBody>
            <a:bodyPr wrap="none">
              <a:prstTxWarp prst="textNoShape">
                <a:avLst/>
              </a:prstTxWarp>
              <a:spAutoFit/>
            </a:bodyPr>
            <a:lstStyle/>
            <a:p>
              <a:pPr algn="ctr"/>
              <a:r>
                <a:rPr lang="en-US" sz="1600" dirty="0">
                  <a:latin typeface="Times New Roman" charset="0"/>
                </a:rPr>
                <a:t>3</a:t>
              </a:r>
              <a:r>
                <a:rPr lang="en-US" sz="1600" baseline="30000" dirty="0">
                  <a:latin typeface="Times New Roman" charset="0"/>
                </a:rPr>
                <a:t>e</a:t>
              </a:r>
              <a:r>
                <a:rPr lang="en-US" sz="1600" dirty="0">
                  <a:latin typeface="Times New Roman" charset="0"/>
                </a:rPr>
                <a:t> </a:t>
              </a:r>
              <a:r>
                <a:rPr lang="en-US" sz="1600" dirty="0" err="1">
                  <a:latin typeface="Times New Roman" charset="0"/>
                </a:rPr>
                <a:t>ave</a:t>
              </a:r>
              <a:endParaRPr lang="en-US" sz="1600" dirty="0">
                <a:latin typeface="Times New Roman" charset="0"/>
              </a:endParaRPr>
            </a:p>
          </p:txBody>
        </p:sp>
        <p:sp>
          <p:nvSpPr>
            <p:cNvPr id="91" name="Text Box 26"/>
            <p:cNvSpPr txBox="1">
              <a:spLocks noChangeArrowheads="1"/>
            </p:cNvSpPr>
            <p:nvPr/>
          </p:nvSpPr>
          <p:spPr bwMode="auto">
            <a:xfrm rot="5400000">
              <a:off x="4633" y="3071"/>
              <a:ext cx="429" cy="212"/>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2</a:t>
              </a:r>
              <a:r>
                <a:rPr lang="en-US" sz="1600" baseline="30000">
                  <a:latin typeface="Times New Roman" charset="0"/>
                </a:rPr>
                <a:t>e</a:t>
              </a:r>
              <a:r>
                <a:rPr lang="en-US" sz="1600">
                  <a:latin typeface="Times New Roman" charset="0"/>
                </a:rPr>
                <a:t> ave</a:t>
              </a:r>
            </a:p>
          </p:txBody>
        </p:sp>
        <p:sp>
          <p:nvSpPr>
            <p:cNvPr id="92" name="Text Box 27"/>
            <p:cNvSpPr txBox="1">
              <a:spLocks noChangeArrowheads="1"/>
            </p:cNvSpPr>
            <p:nvPr/>
          </p:nvSpPr>
          <p:spPr bwMode="auto">
            <a:xfrm>
              <a:off x="1431" y="2316"/>
              <a:ext cx="223" cy="288"/>
            </a:xfrm>
            <a:prstGeom prst="rect">
              <a:avLst/>
            </a:prstGeom>
            <a:noFill/>
            <a:ln w="12700">
              <a:noFill/>
              <a:miter lim="800000"/>
              <a:headEnd/>
              <a:tailEnd/>
            </a:ln>
          </p:spPr>
          <p:txBody>
            <a:bodyPr wrap="none">
              <a:prstTxWarp prst="textNoShape">
                <a:avLst/>
              </a:prstTxWarp>
              <a:spAutoFit/>
            </a:bodyPr>
            <a:lstStyle/>
            <a:p>
              <a:pPr algn="ctr"/>
              <a:r>
                <a:rPr lang="en-US" sz="2400" dirty="0">
                  <a:solidFill>
                    <a:srgbClr val="008000"/>
                  </a:solidFill>
                  <a:latin typeface="Times New Roman" charset="0"/>
                </a:rPr>
                <a:t>S</a:t>
              </a:r>
            </a:p>
          </p:txBody>
        </p:sp>
        <p:sp>
          <p:nvSpPr>
            <p:cNvPr id="93" name="Text Box 28"/>
            <p:cNvSpPr txBox="1">
              <a:spLocks noChangeArrowheads="1"/>
            </p:cNvSpPr>
            <p:nvPr/>
          </p:nvSpPr>
          <p:spPr bwMode="auto">
            <a:xfrm>
              <a:off x="4212" y="1920"/>
              <a:ext cx="288" cy="288"/>
            </a:xfrm>
            <a:prstGeom prst="rect">
              <a:avLst/>
            </a:prstGeom>
            <a:noFill/>
            <a:ln w="12700">
              <a:noFill/>
              <a:miter lim="800000"/>
              <a:headEnd/>
              <a:tailEnd/>
            </a:ln>
          </p:spPr>
          <p:txBody>
            <a:bodyPr>
              <a:prstTxWarp prst="textNoShape">
                <a:avLst/>
              </a:prstTxWarp>
              <a:spAutoFit/>
            </a:bodyPr>
            <a:lstStyle/>
            <a:p>
              <a:pPr algn="ctr"/>
              <a:r>
                <a:rPr lang="en-US" sz="2400">
                  <a:solidFill>
                    <a:srgbClr val="FF0000"/>
                  </a:solidFill>
                  <a:latin typeface="Times New Roman" charset="0"/>
                </a:rPr>
                <a:t>G</a:t>
              </a:r>
            </a:p>
          </p:txBody>
        </p:sp>
        <p:sp>
          <p:nvSpPr>
            <p:cNvPr id="94" name="Line 29"/>
            <p:cNvSpPr>
              <a:spLocks noChangeShapeType="1"/>
            </p:cNvSpPr>
            <p:nvPr/>
          </p:nvSpPr>
          <p:spPr bwMode="auto">
            <a:xfrm>
              <a:off x="948" y="1344"/>
              <a:ext cx="3984" cy="0"/>
            </a:xfrm>
            <a:prstGeom prst="line">
              <a:avLst/>
            </a:prstGeom>
            <a:noFill/>
            <a:ln w="25400">
              <a:solidFill>
                <a:schemeClr val="tx1"/>
              </a:solidFill>
              <a:round/>
              <a:headEnd/>
              <a:tailEnd/>
            </a:ln>
          </p:spPr>
          <p:txBody>
            <a:bodyPr>
              <a:prstTxWarp prst="textNoShape">
                <a:avLst/>
              </a:prstTxWarp>
            </a:bodyPr>
            <a:lstStyle/>
            <a:p>
              <a:endParaRPr lang="fr-CA"/>
            </a:p>
          </p:txBody>
        </p:sp>
        <p:sp>
          <p:nvSpPr>
            <p:cNvPr id="95" name="Text Box 30"/>
            <p:cNvSpPr txBox="1">
              <a:spLocks noChangeArrowheads="1"/>
            </p:cNvSpPr>
            <p:nvPr/>
          </p:nvSpPr>
          <p:spPr bwMode="auto">
            <a:xfrm>
              <a:off x="445" y="1200"/>
              <a:ext cx="559" cy="231"/>
            </a:xfrm>
            <a:prstGeom prst="rect">
              <a:avLst/>
            </a:prstGeom>
            <a:noFill/>
            <a:ln w="12700">
              <a:noFill/>
              <a:miter lim="800000"/>
              <a:headEnd/>
              <a:tailEnd/>
            </a:ln>
          </p:spPr>
          <p:txBody>
            <a:bodyPr wrap="none">
              <a:prstTxWarp prst="textNoShape">
                <a:avLst/>
              </a:prstTxWarp>
              <a:spAutoFit/>
            </a:bodyPr>
            <a:lstStyle/>
            <a:p>
              <a:pPr algn="ctr"/>
              <a:r>
                <a:rPr lang="en-US" dirty="0">
                  <a:latin typeface="Times New Roman" charset="0"/>
                </a:rPr>
                <a:t>53</a:t>
              </a:r>
              <a:r>
                <a:rPr lang="en-US" baseline="30000" dirty="0">
                  <a:latin typeface="Times New Roman" charset="0"/>
                </a:rPr>
                <a:t>e</a:t>
              </a:r>
              <a:r>
                <a:rPr lang="en-US" dirty="0">
                  <a:latin typeface="Times New Roman" charset="0"/>
                </a:rPr>
                <a:t> rue </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Exemple</a:t>
            </a:r>
            <a:r>
              <a:rPr lang="fr-FR" dirty="0"/>
              <a:t> :</a:t>
            </a:r>
            <a:r>
              <a:rPr lang="fr-CA" dirty="0"/>
              <a:t> livrer des colis</a:t>
            </a:r>
          </a:p>
        </p:txBody>
      </p:sp>
      <p:sp>
        <p:nvSpPr>
          <p:cNvPr id="5" name="Freeform 3"/>
          <p:cNvSpPr>
            <a:spLocks noEditPoints="1"/>
          </p:cNvSpPr>
          <p:nvPr/>
        </p:nvSpPr>
        <p:spPr bwMode="auto">
          <a:xfrm>
            <a:off x="395288" y="1557338"/>
            <a:ext cx="8351837" cy="4589462"/>
          </a:xfrm>
          <a:custGeom>
            <a:avLst/>
            <a:gdLst>
              <a:gd name="T0" fmla="*/ 2147483647 w 13714"/>
              <a:gd name="T1" fmla="*/ 2147483647 h 7535"/>
              <a:gd name="T2" fmla="*/ 2147483647 w 13714"/>
              <a:gd name="T3" fmla="*/ 2147483647 h 7535"/>
              <a:gd name="T4" fmla="*/ 2147483647 w 13714"/>
              <a:gd name="T5" fmla="*/ 2147483647 h 7535"/>
              <a:gd name="T6" fmla="*/ 2147483647 w 13714"/>
              <a:gd name="T7" fmla="*/ 2147483647 h 7535"/>
              <a:gd name="T8" fmla="*/ 2147483647 w 13714"/>
              <a:gd name="T9" fmla="*/ 2147483647 h 7535"/>
              <a:gd name="T10" fmla="*/ 2147483647 w 13714"/>
              <a:gd name="T11" fmla="*/ 2147483647 h 7535"/>
              <a:gd name="T12" fmla="*/ 2147483647 w 13714"/>
              <a:gd name="T13" fmla="*/ 2147483647 h 7535"/>
              <a:gd name="T14" fmla="*/ 2147483647 w 13714"/>
              <a:gd name="T15" fmla="*/ 2147483647 h 7535"/>
              <a:gd name="T16" fmla="*/ 2147483647 w 13714"/>
              <a:gd name="T17" fmla="*/ 2147483647 h 7535"/>
              <a:gd name="T18" fmla="*/ 2147483647 w 13714"/>
              <a:gd name="T19" fmla="*/ 2147483647 h 7535"/>
              <a:gd name="T20" fmla="*/ 2147483647 w 13714"/>
              <a:gd name="T21" fmla="*/ 2147483647 h 7535"/>
              <a:gd name="T22" fmla="*/ 2147483647 w 13714"/>
              <a:gd name="T23" fmla="*/ 2147483647 h 7535"/>
              <a:gd name="T24" fmla="*/ 2147483647 w 13714"/>
              <a:gd name="T25" fmla="*/ 2147483647 h 7535"/>
              <a:gd name="T26" fmla="*/ 2147483647 w 13714"/>
              <a:gd name="T27" fmla="*/ 2147483647 h 7535"/>
              <a:gd name="T28" fmla="*/ 2147483647 w 13714"/>
              <a:gd name="T29" fmla="*/ 2147483647 h 7535"/>
              <a:gd name="T30" fmla="*/ 2147483647 w 13714"/>
              <a:gd name="T31" fmla="*/ 0 h 7535"/>
              <a:gd name="T32" fmla="*/ 2147483647 w 13714"/>
              <a:gd name="T33" fmla="*/ 0 h 7535"/>
              <a:gd name="T34" fmla="*/ 2147483647 w 13714"/>
              <a:gd name="T35" fmla="*/ 2147483647 h 7535"/>
              <a:gd name="T36" fmla="*/ 2147483647 w 13714"/>
              <a:gd name="T37" fmla="*/ 2147483647 h 7535"/>
              <a:gd name="T38" fmla="*/ 2147483647 w 13714"/>
              <a:gd name="T39" fmla="*/ 0 h 7535"/>
              <a:gd name="T40" fmla="*/ 2147483647 w 13714"/>
              <a:gd name="T41" fmla="*/ 2147483647 h 7535"/>
              <a:gd name="T42" fmla="*/ 2147483647 w 13714"/>
              <a:gd name="T43" fmla="*/ 2147483647 h 7535"/>
              <a:gd name="T44" fmla="*/ 2147483647 w 13714"/>
              <a:gd name="T45" fmla="*/ 0 h 7535"/>
              <a:gd name="T46" fmla="*/ 2147483647 w 13714"/>
              <a:gd name="T47" fmla="*/ 0 h 7535"/>
              <a:gd name="T48" fmla="*/ 2147483647 w 13714"/>
              <a:gd name="T49" fmla="*/ 2147483647 h 7535"/>
              <a:gd name="T50" fmla="*/ 0 w 13714"/>
              <a:gd name="T51" fmla="*/ 2147483647 h 7535"/>
              <a:gd name="T52" fmla="*/ 0 w 13714"/>
              <a:gd name="T53" fmla="*/ 0 h 7535"/>
              <a:gd name="T54" fmla="*/ 2147483647 w 13714"/>
              <a:gd name="T55" fmla="*/ 0 h 7535"/>
              <a:gd name="T56" fmla="*/ 2147483647 w 13714"/>
              <a:gd name="T57" fmla="*/ 2147483647 h 7535"/>
              <a:gd name="T58" fmla="*/ 0 w 13714"/>
              <a:gd name="T59" fmla="*/ 2147483647 h 7535"/>
              <a:gd name="T60" fmla="*/ 2147483647 w 13714"/>
              <a:gd name="T61" fmla="*/ 2147483647 h 7535"/>
              <a:gd name="T62" fmla="*/ 2147483647 w 13714"/>
              <a:gd name="T63" fmla="*/ 2147483647 h 7535"/>
              <a:gd name="T64" fmla="*/ 0 w 13714"/>
              <a:gd name="T65" fmla="*/ 2147483647 h 7535"/>
              <a:gd name="T66" fmla="*/ 0 w 13714"/>
              <a:gd name="T67" fmla="*/ 2147483647 h 7535"/>
              <a:gd name="T68" fmla="*/ 2147483647 w 13714"/>
              <a:gd name="T69" fmla="*/ 2147483647 h 7535"/>
              <a:gd name="T70" fmla="*/ 2147483647 w 13714"/>
              <a:gd name="T71" fmla="*/ 2147483647 h 7535"/>
              <a:gd name="T72" fmla="*/ 0 w 13714"/>
              <a:gd name="T73" fmla="*/ 2147483647 h 7535"/>
              <a:gd name="T74" fmla="*/ 0 w 13714"/>
              <a:gd name="T75" fmla="*/ 2147483647 h 7535"/>
              <a:gd name="T76" fmla="*/ 2147483647 w 13714"/>
              <a:gd name="T77" fmla="*/ 2147483647 h 7535"/>
              <a:gd name="T78" fmla="*/ 2147483647 w 13714"/>
              <a:gd name="T79" fmla="*/ 2147483647 h 753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3714"/>
              <a:gd name="T121" fmla="*/ 0 h 7535"/>
              <a:gd name="T122" fmla="*/ 13714 w 13714"/>
              <a:gd name="T123" fmla="*/ 7535 h 753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3714" h="7535">
                <a:moveTo>
                  <a:pt x="55" y="7426"/>
                </a:moveTo>
                <a:lnTo>
                  <a:pt x="13659" y="7426"/>
                </a:lnTo>
                <a:lnTo>
                  <a:pt x="13659" y="7535"/>
                </a:lnTo>
                <a:lnTo>
                  <a:pt x="55" y="7535"/>
                </a:lnTo>
                <a:lnTo>
                  <a:pt x="55" y="7426"/>
                </a:lnTo>
                <a:close/>
                <a:moveTo>
                  <a:pt x="13714" y="7480"/>
                </a:moveTo>
                <a:lnTo>
                  <a:pt x="13714" y="7535"/>
                </a:lnTo>
                <a:lnTo>
                  <a:pt x="13659" y="7535"/>
                </a:lnTo>
                <a:lnTo>
                  <a:pt x="13659" y="7480"/>
                </a:lnTo>
                <a:lnTo>
                  <a:pt x="13714" y="7480"/>
                </a:lnTo>
                <a:close/>
                <a:moveTo>
                  <a:pt x="13605" y="7480"/>
                </a:moveTo>
                <a:lnTo>
                  <a:pt x="13605" y="54"/>
                </a:lnTo>
                <a:lnTo>
                  <a:pt x="13714" y="54"/>
                </a:lnTo>
                <a:lnTo>
                  <a:pt x="13714" y="7480"/>
                </a:lnTo>
                <a:lnTo>
                  <a:pt x="13605" y="7480"/>
                </a:lnTo>
                <a:close/>
                <a:moveTo>
                  <a:pt x="13659" y="0"/>
                </a:moveTo>
                <a:lnTo>
                  <a:pt x="13714" y="0"/>
                </a:lnTo>
                <a:lnTo>
                  <a:pt x="13714" y="54"/>
                </a:lnTo>
                <a:lnTo>
                  <a:pt x="13659" y="54"/>
                </a:lnTo>
                <a:lnTo>
                  <a:pt x="13659" y="0"/>
                </a:lnTo>
                <a:close/>
                <a:moveTo>
                  <a:pt x="13659" y="109"/>
                </a:moveTo>
                <a:lnTo>
                  <a:pt x="55" y="109"/>
                </a:lnTo>
                <a:lnTo>
                  <a:pt x="55" y="0"/>
                </a:lnTo>
                <a:lnTo>
                  <a:pt x="13659" y="0"/>
                </a:lnTo>
                <a:lnTo>
                  <a:pt x="13659" y="109"/>
                </a:lnTo>
                <a:close/>
                <a:moveTo>
                  <a:pt x="0" y="54"/>
                </a:moveTo>
                <a:lnTo>
                  <a:pt x="0" y="0"/>
                </a:lnTo>
                <a:lnTo>
                  <a:pt x="55" y="0"/>
                </a:lnTo>
                <a:lnTo>
                  <a:pt x="55" y="54"/>
                </a:lnTo>
                <a:lnTo>
                  <a:pt x="0" y="54"/>
                </a:lnTo>
                <a:close/>
                <a:moveTo>
                  <a:pt x="109" y="54"/>
                </a:moveTo>
                <a:lnTo>
                  <a:pt x="109" y="7480"/>
                </a:lnTo>
                <a:lnTo>
                  <a:pt x="0" y="7480"/>
                </a:lnTo>
                <a:lnTo>
                  <a:pt x="0" y="54"/>
                </a:lnTo>
                <a:lnTo>
                  <a:pt x="109" y="54"/>
                </a:lnTo>
                <a:close/>
                <a:moveTo>
                  <a:pt x="55" y="7535"/>
                </a:moveTo>
                <a:lnTo>
                  <a:pt x="0" y="7535"/>
                </a:lnTo>
                <a:lnTo>
                  <a:pt x="0" y="7480"/>
                </a:lnTo>
                <a:lnTo>
                  <a:pt x="55" y="7480"/>
                </a:lnTo>
                <a:lnTo>
                  <a:pt x="55" y="7535"/>
                </a:lnTo>
                <a:close/>
              </a:path>
            </a:pathLst>
          </a:custGeom>
          <a:solidFill>
            <a:srgbClr val="1F1A17"/>
          </a:solidFill>
          <a:ln w="9525">
            <a:noFill/>
            <a:round/>
            <a:headEnd/>
            <a:tailEnd/>
          </a:ln>
        </p:spPr>
        <p:txBody>
          <a:bodyPr>
            <a:prstTxWarp prst="textNoShape">
              <a:avLst/>
            </a:prstTxWarp>
          </a:bodyPr>
          <a:lstStyle/>
          <a:p>
            <a:endParaRPr lang="fr-CA" sz="1800"/>
          </a:p>
        </p:txBody>
      </p:sp>
      <p:sp>
        <p:nvSpPr>
          <p:cNvPr id="6" name="Rectangle 4"/>
          <p:cNvSpPr>
            <a:spLocks noChangeArrowheads="1"/>
          </p:cNvSpPr>
          <p:nvPr/>
        </p:nvSpPr>
        <p:spPr bwMode="auto">
          <a:xfrm>
            <a:off x="2498725" y="4195763"/>
            <a:ext cx="873125" cy="66675"/>
          </a:xfrm>
          <a:prstGeom prst="rect">
            <a:avLst/>
          </a:prstGeom>
          <a:solidFill>
            <a:srgbClr val="1F1A17"/>
          </a:solidFill>
          <a:ln w="9525">
            <a:noFill/>
            <a:miter lim="800000"/>
            <a:headEnd/>
            <a:tailEnd/>
          </a:ln>
        </p:spPr>
        <p:txBody>
          <a:bodyPr>
            <a:prstTxWarp prst="textNoShape">
              <a:avLst/>
            </a:prstTxWarp>
          </a:bodyPr>
          <a:lstStyle/>
          <a:p>
            <a:endParaRPr lang="fr-CA" sz="1800"/>
          </a:p>
        </p:txBody>
      </p:sp>
      <p:sp>
        <p:nvSpPr>
          <p:cNvPr id="7" name="Rectangle 5"/>
          <p:cNvSpPr>
            <a:spLocks noChangeArrowheads="1"/>
          </p:cNvSpPr>
          <p:nvPr/>
        </p:nvSpPr>
        <p:spPr bwMode="auto">
          <a:xfrm>
            <a:off x="3917950" y="4195763"/>
            <a:ext cx="654050" cy="66675"/>
          </a:xfrm>
          <a:prstGeom prst="rect">
            <a:avLst/>
          </a:prstGeom>
          <a:solidFill>
            <a:srgbClr val="1F1A17"/>
          </a:solidFill>
          <a:ln w="9525">
            <a:noFill/>
            <a:miter lim="800000"/>
            <a:headEnd/>
            <a:tailEnd/>
          </a:ln>
        </p:spPr>
        <p:txBody>
          <a:bodyPr>
            <a:prstTxWarp prst="textNoShape">
              <a:avLst/>
            </a:prstTxWarp>
          </a:bodyPr>
          <a:lstStyle/>
          <a:p>
            <a:endParaRPr lang="fr-CA" sz="1800"/>
          </a:p>
        </p:txBody>
      </p:sp>
      <p:sp>
        <p:nvSpPr>
          <p:cNvPr id="8" name="Rectangle 6"/>
          <p:cNvSpPr>
            <a:spLocks noChangeArrowheads="1"/>
          </p:cNvSpPr>
          <p:nvPr/>
        </p:nvSpPr>
        <p:spPr bwMode="auto">
          <a:xfrm>
            <a:off x="4538663" y="1590675"/>
            <a:ext cx="65087" cy="2638425"/>
          </a:xfrm>
          <a:prstGeom prst="rect">
            <a:avLst/>
          </a:prstGeom>
          <a:solidFill>
            <a:srgbClr val="1F1A17"/>
          </a:solidFill>
          <a:ln w="9525">
            <a:noFill/>
            <a:miter lim="800000"/>
            <a:headEnd/>
            <a:tailEnd/>
          </a:ln>
        </p:spPr>
        <p:txBody>
          <a:bodyPr>
            <a:prstTxWarp prst="textNoShape">
              <a:avLst/>
            </a:prstTxWarp>
          </a:bodyPr>
          <a:lstStyle/>
          <a:p>
            <a:pPr algn="ctr"/>
            <a:endParaRPr lang="fr-CA" sz="1800"/>
          </a:p>
        </p:txBody>
      </p:sp>
      <p:sp>
        <p:nvSpPr>
          <p:cNvPr id="9" name="Rectangle 7"/>
          <p:cNvSpPr>
            <a:spLocks noChangeArrowheads="1"/>
          </p:cNvSpPr>
          <p:nvPr/>
        </p:nvSpPr>
        <p:spPr bwMode="auto">
          <a:xfrm>
            <a:off x="428625" y="4195763"/>
            <a:ext cx="873125" cy="66675"/>
          </a:xfrm>
          <a:prstGeom prst="rect">
            <a:avLst/>
          </a:prstGeom>
          <a:solidFill>
            <a:srgbClr val="1F1A17"/>
          </a:solidFill>
          <a:ln w="9525">
            <a:noFill/>
            <a:miter lim="800000"/>
            <a:headEnd/>
            <a:tailEnd/>
          </a:ln>
        </p:spPr>
        <p:txBody>
          <a:bodyPr>
            <a:prstTxWarp prst="textNoShape">
              <a:avLst/>
            </a:prstTxWarp>
          </a:bodyPr>
          <a:lstStyle/>
          <a:p>
            <a:endParaRPr lang="fr-CA" sz="1800"/>
          </a:p>
        </p:txBody>
      </p:sp>
      <p:sp>
        <p:nvSpPr>
          <p:cNvPr id="10" name="Rectangle 8"/>
          <p:cNvSpPr>
            <a:spLocks noChangeArrowheads="1"/>
          </p:cNvSpPr>
          <p:nvPr/>
        </p:nvSpPr>
        <p:spPr bwMode="auto">
          <a:xfrm>
            <a:off x="1846263" y="4195763"/>
            <a:ext cx="652462" cy="66675"/>
          </a:xfrm>
          <a:prstGeom prst="rect">
            <a:avLst/>
          </a:prstGeom>
          <a:solidFill>
            <a:srgbClr val="1F1A17"/>
          </a:solidFill>
          <a:ln w="9525">
            <a:noFill/>
            <a:miter lim="800000"/>
            <a:headEnd/>
            <a:tailEnd/>
          </a:ln>
        </p:spPr>
        <p:txBody>
          <a:bodyPr>
            <a:prstTxWarp prst="textNoShape">
              <a:avLst/>
            </a:prstTxWarp>
          </a:bodyPr>
          <a:lstStyle/>
          <a:p>
            <a:endParaRPr lang="fr-CA" sz="1800"/>
          </a:p>
        </p:txBody>
      </p:sp>
      <p:sp>
        <p:nvSpPr>
          <p:cNvPr id="11" name="Rectangle 9"/>
          <p:cNvSpPr>
            <a:spLocks noChangeArrowheads="1"/>
          </p:cNvSpPr>
          <p:nvPr/>
        </p:nvSpPr>
        <p:spPr bwMode="auto">
          <a:xfrm>
            <a:off x="2466975" y="1590675"/>
            <a:ext cx="65088" cy="2638425"/>
          </a:xfrm>
          <a:prstGeom prst="rect">
            <a:avLst/>
          </a:prstGeom>
          <a:solidFill>
            <a:srgbClr val="1F1A17"/>
          </a:solidFill>
          <a:ln w="9525">
            <a:noFill/>
            <a:miter lim="800000"/>
            <a:headEnd/>
            <a:tailEnd/>
          </a:ln>
        </p:spPr>
        <p:txBody>
          <a:bodyPr>
            <a:prstTxWarp prst="textNoShape">
              <a:avLst/>
            </a:prstTxWarp>
          </a:bodyPr>
          <a:lstStyle/>
          <a:p>
            <a:endParaRPr lang="fr-CA" sz="1800"/>
          </a:p>
        </p:txBody>
      </p:sp>
      <p:sp>
        <p:nvSpPr>
          <p:cNvPr id="12" name="Rectangle 10"/>
          <p:cNvSpPr>
            <a:spLocks noChangeArrowheads="1"/>
          </p:cNvSpPr>
          <p:nvPr/>
        </p:nvSpPr>
        <p:spPr bwMode="auto">
          <a:xfrm>
            <a:off x="4572000" y="4195763"/>
            <a:ext cx="869950" cy="66675"/>
          </a:xfrm>
          <a:prstGeom prst="rect">
            <a:avLst/>
          </a:prstGeom>
          <a:solidFill>
            <a:srgbClr val="1F1A17"/>
          </a:solidFill>
          <a:ln w="9525">
            <a:noFill/>
            <a:miter lim="800000"/>
            <a:headEnd/>
            <a:tailEnd/>
          </a:ln>
        </p:spPr>
        <p:txBody>
          <a:bodyPr>
            <a:prstTxWarp prst="textNoShape">
              <a:avLst/>
            </a:prstTxWarp>
          </a:bodyPr>
          <a:lstStyle/>
          <a:p>
            <a:endParaRPr lang="fr-CA" sz="1800"/>
          </a:p>
        </p:txBody>
      </p:sp>
      <p:sp>
        <p:nvSpPr>
          <p:cNvPr id="13" name="Rectangle 11"/>
          <p:cNvSpPr>
            <a:spLocks noChangeArrowheads="1"/>
          </p:cNvSpPr>
          <p:nvPr/>
        </p:nvSpPr>
        <p:spPr bwMode="auto">
          <a:xfrm>
            <a:off x="5988050" y="4195763"/>
            <a:ext cx="655638" cy="66675"/>
          </a:xfrm>
          <a:prstGeom prst="rect">
            <a:avLst/>
          </a:prstGeom>
          <a:solidFill>
            <a:srgbClr val="1F1A17"/>
          </a:solidFill>
          <a:ln w="9525">
            <a:noFill/>
            <a:miter lim="800000"/>
            <a:headEnd/>
            <a:tailEnd/>
          </a:ln>
        </p:spPr>
        <p:txBody>
          <a:bodyPr>
            <a:prstTxWarp prst="textNoShape">
              <a:avLst/>
            </a:prstTxWarp>
          </a:bodyPr>
          <a:lstStyle/>
          <a:p>
            <a:endParaRPr lang="fr-CA" sz="1800"/>
          </a:p>
        </p:txBody>
      </p:sp>
      <p:sp>
        <p:nvSpPr>
          <p:cNvPr id="14" name="Rectangle 12"/>
          <p:cNvSpPr>
            <a:spLocks noChangeArrowheads="1"/>
          </p:cNvSpPr>
          <p:nvPr/>
        </p:nvSpPr>
        <p:spPr bwMode="auto">
          <a:xfrm>
            <a:off x="6610350" y="1590675"/>
            <a:ext cx="65088" cy="2638425"/>
          </a:xfrm>
          <a:prstGeom prst="rect">
            <a:avLst/>
          </a:prstGeom>
          <a:solidFill>
            <a:srgbClr val="1F1A17"/>
          </a:solidFill>
          <a:ln w="9525">
            <a:noFill/>
            <a:miter lim="800000"/>
            <a:headEnd/>
            <a:tailEnd/>
          </a:ln>
        </p:spPr>
        <p:txBody>
          <a:bodyPr>
            <a:prstTxWarp prst="textNoShape">
              <a:avLst/>
            </a:prstTxWarp>
          </a:bodyPr>
          <a:lstStyle/>
          <a:p>
            <a:endParaRPr lang="fr-CA" sz="1800"/>
          </a:p>
        </p:txBody>
      </p:sp>
      <p:sp>
        <p:nvSpPr>
          <p:cNvPr id="15" name="Rectangle 13"/>
          <p:cNvSpPr>
            <a:spLocks noChangeArrowheads="1"/>
          </p:cNvSpPr>
          <p:nvPr/>
        </p:nvSpPr>
        <p:spPr bwMode="auto">
          <a:xfrm>
            <a:off x="6643688" y="4195763"/>
            <a:ext cx="868362" cy="66675"/>
          </a:xfrm>
          <a:prstGeom prst="rect">
            <a:avLst/>
          </a:prstGeom>
          <a:solidFill>
            <a:srgbClr val="1F1A17"/>
          </a:solidFill>
          <a:ln w="9525">
            <a:noFill/>
            <a:miter lim="800000"/>
            <a:headEnd/>
            <a:tailEnd/>
          </a:ln>
        </p:spPr>
        <p:txBody>
          <a:bodyPr>
            <a:prstTxWarp prst="textNoShape">
              <a:avLst/>
            </a:prstTxWarp>
          </a:bodyPr>
          <a:lstStyle/>
          <a:p>
            <a:endParaRPr lang="fr-CA" sz="1800"/>
          </a:p>
        </p:txBody>
      </p:sp>
      <p:sp>
        <p:nvSpPr>
          <p:cNvPr id="16" name="Rectangle 14"/>
          <p:cNvSpPr>
            <a:spLocks noChangeArrowheads="1"/>
          </p:cNvSpPr>
          <p:nvPr/>
        </p:nvSpPr>
        <p:spPr bwMode="auto">
          <a:xfrm>
            <a:off x="8061325" y="4195763"/>
            <a:ext cx="649288" cy="66675"/>
          </a:xfrm>
          <a:prstGeom prst="rect">
            <a:avLst/>
          </a:prstGeom>
          <a:solidFill>
            <a:srgbClr val="1F1A17"/>
          </a:solidFill>
          <a:ln w="9525">
            <a:noFill/>
            <a:miter lim="800000"/>
            <a:headEnd/>
            <a:tailEnd/>
          </a:ln>
        </p:spPr>
        <p:txBody>
          <a:bodyPr>
            <a:prstTxWarp prst="textNoShape">
              <a:avLst/>
            </a:prstTxWarp>
          </a:bodyPr>
          <a:lstStyle/>
          <a:p>
            <a:endParaRPr lang="fr-CA" sz="1800"/>
          </a:p>
        </p:txBody>
      </p:sp>
      <p:sp>
        <p:nvSpPr>
          <p:cNvPr id="17" name="Rectangle 15"/>
          <p:cNvSpPr>
            <a:spLocks noChangeArrowheads="1"/>
          </p:cNvSpPr>
          <p:nvPr/>
        </p:nvSpPr>
        <p:spPr bwMode="auto">
          <a:xfrm>
            <a:off x="4538663" y="4229100"/>
            <a:ext cx="65087" cy="1317625"/>
          </a:xfrm>
          <a:prstGeom prst="rect">
            <a:avLst/>
          </a:prstGeom>
          <a:solidFill>
            <a:srgbClr val="1F1A17"/>
          </a:solidFill>
          <a:ln w="9525">
            <a:noFill/>
            <a:miter lim="800000"/>
            <a:headEnd/>
            <a:tailEnd/>
          </a:ln>
        </p:spPr>
        <p:txBody>
          <a:bodyPr>
            <a:prstTxWarp prst="textNoShape">
              <a:avLst/>
            </a:prstTxWarp>
          </a:bodyPr>
          <a:lstStyle/>
          <a:p>
            <a:endParaRPr lang="fr-CA" sz="1800"/>
          </a:p>
        </p:txBody>
      </p:sp>
      <p:sp>
        <p:nvSpPr>
          <p:cNvPr id="18" name="Rectangle 16"/>
          <p:cNvSpPr>
            <a:spLocks noChangeArrowheads="1"/>
          </p:cNvSpPr>
          <p:nvPr/>
        </p:nvSpPr>
        <p:spPr bwMode="auto">
          <a:xfrm>
            <a:off x="808038" y="1712913"/>
            <a:ext cx="296862" cy="304800"/>
          </a:xfrm>
          <a:prstGeom prst="rect">
            <a:avLst/>
          </a:prstGeom>
          <a:noFill/>
          <a:ln w="9525">
            <a:noFill/>
            <a:miter lim="800000"/>
            <a:headEnd/>
            <a:tailEnd/>
          </a:ln>
        </p:spPr>
        <p:txBody>
          <a:bodyPr wrap="none" lIns="0" tIns="0" rIns="0" bIns="0">
            <a:prstTxWarp prst="textNoShape">
              <a:avLst/>
            </a:prstTxWarp>
            <a:spAutoFit/>
          </a:bodyPr>
          <a:lstStyle/>
          <a:p>
            <a:r>
              <a:rPr lang="fr-CA" sz="2000" b="1" i="1">
                <a:solidFill>
                  <a:srgbClr val="1F1A17"/>
                </a:solidFill>
              </a:rPr>
              <a:t>p1</a:t>
            </a:r>
            <a:endParaRPr lang="fr-CA" sz="2800"/>
          </a:p>
        </p:txBody>
      </p:sp>
      <p:sp>
        <p:nvSpPr>
          <p:cNvPr id="19" name="Rectangle 17"/>
          <p:cNvSpPr>
            <a:spLocks noChangeArrowheads="1"/>
          </p:cNvSpPr>
          <p:nvPr/>
        </p:nvSpPr>
        <p:spPr bwMode="auto">
          <a:xfrm>
            <a:off x="2693988" y="1712913"/>
            <a:ext cx="296862" cy="304800"/>
          </a:xfrm>
          <a:prstGeom prst="rect">
            <a:avLst/>
          </a:prstGeom>
          <a:noFill/>
          <a:ln w="9525">
            <a:noFill/>
            <a:miter lim="800000"/>
            <a:headEnd/>
            <a:tailEnd/>
          </a:ln>
        </p:spPr>
        <p:txBody>
          <a:bodyPr wrap="none" lIns="0" tIns="0" rIns="0" bIns="0">
            <a:prstTxWarp prst="textNoShape">
              <a:avLst/>
            </a:prstTxWarp>
            <a:spAutoFit/>
          </a:bodyPr>
          <a:lstStyle/>
          <a:p>
            <a:r>
              <a:rPr lang="fr-CA" sz="2000" b="1" i="1">
                <a:solidFill>
                  <a:srgbClr val="1F1A17"/>
                </a:solidFill>
              </a:rPr>
              <a:t>p2</a:t>
            </a:r>
            <a:endParaRPr lang="fr-CA" sz="2800"/>
          </a:p>
        </p:txBody>
      </p:sp>
      <p:sp>
        <p:nvSpPr>
          <p:cNvPr id="20" name="Rectangle 18"/>
          <p:cNvSpPr>
            <a:spLocks noChangeArrowheads="1"/>
          </p:cNvSpPr>
          <p:nvPr/>
        </p:nvSpPr>
        <p:spPr bwMode="auto">
          <a:xfrm>
            <a:off x="4856163" y="1712913"/>
            <a:ext cx="296862" cy="304800"/>
          </a:xfrm>
          <a:prstGeom prst="rect">
            <a:avLst/>
          </a:prstGeom>
          <a:noFill/>
          <a:ln w="9525">
            <a:noFill/>
            <a:miter lim="800000"/>
            <a:headEnd/>
            <a:tailEnd/>
          </a:ln>
        </p:spPr>
        <p:txBody>
          <a:bodyPr wrap="none" lIns="0" tIns="0" rIns="0" bIns="0">
            <a:prstTxWarp prst="textNoShape">
              <a:avLst/>
            </a:prstTxWarp>
            <a:spAutoFit/>
          </a:bodyPr>
          <a:lstStyle/>
          <a:p>
            <a:r>
              <a:rPr lang="fr-CA" sz="2000" b="1" i="1">
                <a:solidFill>
                  <a:srgbClr val="1F1A17"/>
                </a:solidFill>
              </a:rPr>
              <a:t>p3</a:t>
            </a:r>
            <a:endParaRPr lang="fr-CA" sz="2800"/>
          </a:p>
        </p:txBody>
      </p:sp>
      <p:sp>
        <p:nvSpPr>
          <p:cNvPr id="21" name="Rectangle 19"/>
          <p:cNvSpPr>
            <a:spLocks noChangeArrowheads="1"/>
          </p:cNvSpPr>
          <p:nvPr/>
        </p:nvSpPr>
        <p:spPr bwMode="auto">
          <a:xfrm>
            <a:off x="6832600" y="1712913"/>
            <a:ext cx="296863" cy="304800"/>
          </a:xfrm>
          <a:prstGeom prst="rect">
            <a:avLst/>
          </a:prstGeom>
          <a:noFill/>
          <a:ln w="9525">
            <a:noFill/>
            <a:miter lim="800000"/>
            <a:headEnd/>
            <a:tailEnd/>
          </a:ln>
        </p:spPr>
        <p:txBody>
          <a:bodyPr wrap="none" lIns="0" tIns="0" rIns="0" bIns="0">
            <a:prstTxWarp prst="textNoShape">
              <a:avLst/>
            </a:prstTxWarp>
            <a:spAutoFit/>
          </a:bodyPr>
          <a:lstStyle/>
          <a:p>
            <a:r>
              <a:rPr lang="fr-CA" sz="2000" b="1" i="1">
                <a:solidFill>
                  <a:srgbClr val="1F1A17"/>
                </a:solidFill>
              </a:rPr>
              <a:t>p4</a:t>
            </a:r>
            <a:endParaRPr lang="fr-CA" sz="2800"/>
          </a:p>
        </p:txBody>
      </p:sp>
      <p:sp>
        <p:nvSpPr>
          <p:cNvPr id="22" name="Rectangle 20"/>
          <p:cNvSpPr>
            <a:spLocks noChangeArrowheads="1"/>
          </p:cNvSpPr>
          <p:nvPr/>
        </p:nvSpPr>
        <p:spPr bwMode="auto">
          <a:xfrm>
            <a:off x="523875" y="5561013"/>
            <a:ext cx="282575" cy="304800"/>
          </a:xfrm>
          <a:prstGeom prst="rect">
            <a:avLst/>
          </a:prstGeom>
          <a:noFill/>
          <a:ln w="9525">
            <a:noFill/>
            <a:miter lim="800000"/>
            <a:headEnd/>
            <a:tailEnd/>
          </a:ln>
        </p:spPr>
        <p:txBody>
          <a:bodyPr wrap="none" lIns="0" tIns="0" rIns="0" bIns="0">
            <a:prstTxWarp prst="textNoShape">
              <a:avLst/>
            </a:prstTxWarp>
            <a:spAutoFit/>
          </a:bodyPr>
          <a:lstStyle/>
          <a:p>
            <a:r>
              <a:rPr lang="fr-CA" sz="2000" b="1" i="1">
                <a:solidFill>
                  <a:srgbClr val="1F1A17"/>
                </a:solidFill>
              </a:rPr>
              <a:t>c1</a:t>
            </a:r>
            <a:endParaRPr lang="fr-CA" sz="2800"/>
          </a:p>
        </p:txBody>
      </p:sp>
      <p:sp>
        <p:nvSpPr>
          <p:cNvPr id="23" name="Rectangle 21"/>
          <p:cNvSpPr>
            <a:spLocks noChangeArrowheads="1"/>
          </p:cNvSpPr>
          <p:nvPr/>
        </p:nvSpPr>
        <p:spPr bwMode="auto">
          <a:xfrm>
            <a:off x="8051800" y="5561013"/>
            <a:ext cx="282575" cy="304800"/>
          </a:xfrm>
          <a:prstGeom prst="rect">
            <a:avLst/>
          </a:prstGeom>
          <a:noFill/>
          <a:ln w="9525">
            <a:noFill/>
            <a:miter lim="800000"/>
            <a:headEnd/>
            <a:tailEnd/>
          </a:ln>
        </p:spPr>
        <p:txBody>
          <a:bodyPr wrap="none" lIns="0" tIns="0" rIns="0" bIns="0">
            <a:prstTxWarp prst="textNoShape">
              <a:avLst/>
            </a:prstTxWarp>
            <a:spAutoFit/>
          </a:bodyPr>
          <a:lstStyle/>
          <a:p>
            <a:r>
              <a:rPr lang="fr-CA" sz="2000" b="1" i="1">
                <a:solidFill>
                  <a:srgbClr val="1F1A17"/>
                </a:solidFill>
              </a:rPr>
              <a:t>c2</a:t>
            </a:r>
            <a:endParaRPr lang="fr-CA" sz="2800"/>
          </a:p>
        </p:txBody>
      </p:sp>
      <p:grpSp>
        <p:nvGrpSpPr>
          <p:cNvPr id="24" name="Group 22"/>
          <p:cNvGrpSpPr>
            <a:grpSpLocks/>
          </p:cNvGrpSpPr>
          <p:nvPr/>
        </p:nvGrpSpPr>
        <p:grpSpPr bwMode="auto">
          <a:xfrm>
            <a:off x="1514475" y="5391150"/>
            <a:ext cx="941388" cy="563563"/>
            <a:chOff x="954" y="3396"/>
            <a:chExt cx="593" cy="355"/>
          </a:xfrm>
        </p:grpSpPr>
        <p:sp>
          <p:nvSpPr>
            <p:cNvPr id="25" name="Freeform 23"/>
            <p:cNvSpPr>
              <a:spLocks/>
            </p:cNvSpPr>
            <p:nvPr/>
          </p:nvSpPr>
          <p:spPr bwMode="auto">
            <a:xfrm>
              <a:off x="954" y="3455"/>
              <a:ext cx="473" cy="238"/>
            </a:xfrm>
            <a:custGeom>
              <a:avLst/>
              <a:gdLst>
                <a:gd name="T0" fmla="*/ 65 w 1237"/>
                <a:gd name="T1" fmla="*/ 0 h 619"/>
                <a:gd name="T2" fmla="*/ 66 w 1237"/>
                <a:gd name="T3" fmla="*/ 0 h 619"/>
                <a:gd name="T4" fmla="*/ 67 w 1237"/>
                <a:gd name="T5" fmla="*/ 0 h 619"/>
                <a:gd name="T6" fmla="*/ 67 w 1237"/>
                <a:gd name="T7" fmla="*/ 1 h 619"/>
                <a:gd name="T8" fmla="*/ 68 w 1237"/>
                <a:gd name="T9" fmla="*/ 1 h 619"/>
                <a:gd name="T10" fmla="*/ 68 w 1237"/>
                <a:gd name="T11" fmla="*/ 2 h 619"/>
                <a:gd name="T12" fmla="*/ 69 w 1237"/>
                <a:gd name="T13" fmla="*/ 2 h 619"/>
                <a:gd name="T14" fmla="*/ 69 w 1237"/>
                <a:gd name="T15" fmla="*/ 3 h 619"/>
                <a:gd name="T16" fmla="*/ 69 w 1237"/>
                <a:gd name="T17" fmla="*/ 4 h 619"/>
                <a:gd name="T18" fmla="*/ 69 w 1237"/>
                <a:gd name="T19" fmla="*/ 32 h 619"/>
                <a:gd name="T20" fmla="*/ 69 w 1237"/>
                <a:gd name="T21" fmla="*/ 33 h 619"/>
                <a:gd name="T22" fmla="*/ 69 w 1237"/>
                <a:gd name="T23" fmla="*/ 33 h 619"/>
                <a:gd name="T24" fmla="*/ 68 w 1237"/>
                <a:gd name="T25" fmla="*/ 34 h 619"/>
                <a:gd name="T26" fmla="*/ 68 w 1237"/>
                <a:gd name="T27" fmla="*/ 34 h 619"/>
                <a:gd name="T28" fmla="*/ 67 w 1237"/>
                <a:gd name="T29" fmla="*/ 35 h 619"/>
                <a:gd name="T30" fmla="*/ 66 w 1237"/>
                <a:gd name="T31" fmla="*/ 35 h 619"/>
                <a:gd name="T32" fmla="*/ 65 w 1237"/>
                <a:gd name="T33" fmla="*/ 35 h 619"/>
                <a:gd name="T34" fmla="*/ 4 w 1237"/>
                <a:gd name="T35" fmla="*/ 35 h 619"/>
                <a:gd name="T36" fmla="*/ 3 w 1237"/>
                <a:gd name="T37" fmla="*/ 35 h 619"/>
                <a:gd name="T38" fmla="*/ 3 w 1237"/>
                <a:gd name="T39" fmla="*/ 35 h 619"/>
                <a:gd name="T40" fmla="*/ 2 w 1237"/>
                <a:gd name="T41" fmla="*/ 35 h 619"/>
                <a:gd name="T42" fmla="*/ 1 w 1237"/>
                <a:gd name="T43" fmla="*/ 34 h 619"/>
                <a:gd name="T44" fmla="*/ 1 w 1237"/>
                <a:gd name="T45" fmla="*/ 33 h 619"/>
                <a:gd name="T46" fmla="*/ 0 w 1237"/>
                <a:gd name="T47" fmla="*/ 33 h 619"/>
                <a:gd name="T48" fmla="*/ 0 w 1237"/>
                <a:gd name="T49" fmla="*/ 32 h 619"/>
                <a:gd name="T50" fmla="*/ 0 w 1237"/>
                <a:gd name="T51" fmla="*/ 32 h 619"/>
                <a:gd name="T52" fmla="*/ 0 w 1237"/>
                <a:gd name="T53" fmla="*/ 3 h 619"/>
                <a:gd name="T54" fmla="*/ 0 w 1237"/>
                <a:gd name="T55" fmla="*/ 3 h 619"/>
                <a:gd name="T56" fmla="*/ 1 w 1237"/>
                <a:gd name="T57" fmla="*/ 2 h 619"/>
                <a:gd name="T58" fmla="*/ 1 w 1237"/>
                <a:gd name="T59" fmla="*/ 2 h 619"/>
                <a:gd name="T60" fmla="*/ 2 w 1237"/>
                <a:gd name="T61" fmla="*/ 1 h 619"/>
                <a:gd name="T62" fmla="*/ 2 w 1237"/>
                <a:gd name="T63" fmla="*/ 0 h 619"/>
                <a:gd name="T64" fmla="*/ 3 w 1237"/>
                <a:gd name="T65" fmla="*/ 0 h 619"/>
                <a:gd name="T66" fmla="*/ 4 w 1237"/>
                <a:gd name="T67" fmla="*/ 0 h 6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37"/>
                <a:gd name="T103" fmla="*/ 0 h 619"/>
                <a:gd name="T104" fmla="*/ 1237 w 1237"/>
                <a:gd name="T105" fmla="*/ 619 h 61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37" h="619">
                  <a:moveTo>
                    <a:pt x="79" y="0"/>
                  </a:moveTo>
                  <a:lnTo>
                    <a:pt x="1160" y="0"/>
                  </a:lnTo>
                  <a:lnTo>
                    <a:pt x="1168" y="0"/>
                  </a:lnTo>
                  <a:lnTo>
                    <a:pt x="1176" y="1"/>
                  </a:lnTo>
                  <a:lnTo>
                    <a:pt x="1182" y="4"/>
                  </a:lnTo>
                  <a:lnTo>
                    <a:pt x="1190" y="6"/>
                  </a:lnTo>
                  <a:lnTo>
                    <a:pt x="1197" y="8"/>
                  </a:lnTo>
                  <a:lnTo>
                    <a:pt x="1204" y="12"/>
                  </a:lnTo>
                  <a:lnTo>
                    <a:pt x="1209" y="16"/>
                  </a:lnTo>
                  <a:lnTo>
                    <a:pt x="1215" y="20"/>
                  </a:lnTo>
                  <a:lnTo>
                    <a:pt x="1219" y="25"/>
                  </a:lnTo>
                  <a:lnTo>
                    <a:pt x="1224" y="31"/>
                  </a:lnTo>
                  <a:lnTo>
                    <a:pt x="1228" y="36"/>
                  </a:lnTo>
                  <a:lnTo>
                    <a:pt x="1232" y="42"/>
                  </a:lnTo>
                  <a:lnTo>
                    <a:pt x="1234" y="49"/>
                  </a:lnTo>
                  <a:lnTo>
                    <a:pt x="1236" y="54"/>
                  </a:lnTo>
                  <a:lnTo>
                    <a:pt x="1237" y="61"/>
                  </a:lnTo>
                  <a:lnTo>
                    <a:pt x="1237" y="69"/>
                  </a:lnTo>
                  <a:lnTo>
                    <a:pt x="1237" y="551"/>
                  </a:lnTo>
                  <a:lnTo>
                    <a:pt x="1237" y="558"/>
                  </a:lnTo>
                  <a:lnTo>
                    <a:pt x="1236" y="565"/>
                  </a:lnTo>
                  <a:lnTo>
                    <a:pt x="1234" y="572"/>
                  </a:lnTo>
                  <a:lnTo>
                    <a:pt x="1232" y="577"/>
                  </a:lnTo>
                  <a:lnTo>
                    <a:pt x="1228" y="583"/>
                  </a:lnTo>
                  <a:lnTo>
                    <a:pt x="1224" y="588"/>
                  </a:lnTo>
                  <a:lnTo>
                    <a:pt x="1219" y="594"/>
                  </a:lnTo>
                  <a:lnTo>
                    <a:pt x="1215" y="599"/>
                  </a:lnTo>
                  <a:lnTo>
                    <a:pt x="1209" y="603"/>
                  </a:lnTo>
                  <a:lnTo>
                    <a:pt x="1204" y="608"/>
                  </a:lnTo>
                  <a:lnTo>
                    <a:pt x="1197" y="611"/>
                  </a:lnTo>
                  <a:lnTo>
                    <a:pt x="1190" y="613"/>
                  </a:lnTo>
                  <a:lnTo>
                    <a:pt x="1182" y="616"/>
                  </a:lnTo>
                  <a:lnTo>
                    <a:pt x="1176" y="618"/>
                  </a:lnTo>
                  <a:lnTo>
                    <a:pt x="1168" y="619"/>
                  </a:lnTo>
                  <a:lnTo>
                    <a:pt x="1160" y="619"/>
                  </a:lnTo>
                  <a:lnTo>
                    <a:pt x="79" y="619"/>
                  </a:lnTo>
                  <a:lnTo>
                    <a:pt x="71" y="619"/>
                  </a:lnTo>
                  <a:lnTo>
                    <a:pt x="63" y="618"/>
                  </a:lnTo>
                  <a:lnTo>
                    <a:pt x="55" y="616"/>
                  </a:lnTo>
                  <a:lnTo>
                    <a:pt x="48" y="613"/>
                  </a:lnTo>
                  <a:lnTo>
                    <a:pt x="42" y="611"/>
                  </a:lnTo>
                  <a:lnTo>
                    <a:pt x="35" y="608"/>
                  </a:lnTo>
                  <a:lnTo>
                    <a:pt x="29" y="603"/>
                  </a:lnTo>
                  <a:lnTo>
                    <a:pt x="24" y="599"/>
                  </a:lnTo>
                  <a:lnTo>
                    <a:pt x="18" y="594"/>
                  </a:lnTo>
                  <a:lnTo>
                    <a:pt x="14" y="588"/>
                  </a:lnTo>
                  <a:lnTo>
                    <a:pt x="10" y="583"/>
                  </a:lnTo>
                  <a:lnTo>
                    <a:pt x="7" y="577"/>
                  </a:lnTo>
                  <a:lnTo>
                    <a:pt x="5" y="572"/>
                  </a:lnTo>
                  <a:lnTo>
                    <a:pt x="2" y="565"/>
                  </a:lnTo>
                  <a:lnTo>
                    <a:pt x="1" y="558"/>
                  </a:lnTo>
                  <a:lnTo>
                    <a:pt x="0" y="551"/>
                  </a:lnTo>
                  <a:lnTo>
                    <a:pt x="0" y="69"/>
                  </a:lnTo>
                  <a:lnTo>
                    <a:pt x="1" y="61"/>
                  </a:lnTo>
                  <a:lnTo>
                    <a:pt x="2" y="54"/>
                  </a:lnTo>
                  <a:lnTo>
                    <a:pt x="5" y="49"/>
                  </a:lnTo>
                  <a:lnTo>
                    <a:pt x="7" y="42"/>
                  </a:lnTo>
                  <a:lnTo>
                    <a:pt x="10" y="36"/>
                  </a:lnTo>
                  <a:lnTo>
                    <a:pt x="14" y="31"/>
                  </a:lnTo>
                  <a:lnTo>
                    <a:pt x="18" y="25"/>
                  </a:lnTo>
                  <a:lnTo>
                    <a:pt x="24" y="20"/>
                  </a:lnTo>
                  <a:lnTo>
                    <a:pt x="29" y="16"/>
                  </a:lnTo>
                  <a:lnTo>
                    <a:pt x="35" y="12"/>
                  </a:lnTo>
                  <a:lnTo>
                    <a:pt x="42" y="8"/>
                  </a:lnTo>
                  <a:lnTo>
                    <a:pt x="48" y="6"/>
                  </a:lnTo>
                  <a:lnTo>
                    <a:pt x="55" y="4"/>
                  </a:lnTo>
                  <a:lnTo>
                    <a:pt x="63" y="1"/>
                  </a:lnTo>
                  <a:lnTo>
                    <a:pt x="71" y="0"/>
                  </a:lnTo>
                  <a:lnTo>
                    <a:pt x="79" y="0"/>
                  </a:lnTo>
                  <a:close/>
                </a:path>
              </a:pathLst>
            </a:custGeom>
            <a:solidFill>
              <a:srgbClr val="C2C1C1"/>
            </a:solidFill>
            <a:ln w="9525">
              <a:noFill/>
              <a:round/>
              <a:headEnd/>
              <a:tailEnd/>
            </a:ln>
          </p:spPr>
          <p:txBody>
            <a:bodyPr>
              <a:prstTxWarp prst="textNoShape">
                <a:avLst/>
              </a:prstTxWarp>
            </a:bodyPr>
            <a:lstStyle/>
            <a:p>
              <a:endParaRPr lang="fr-CA" sz="1800"/>
            </a:p>
          </p:txBody>
        </p:sp>
        <p:sp>
          <p:nvSpPr>
            <p:cNvPr id="26" name="Freeform 24"/>
            <p:cNvSpPr>
              <a:spLocks/>
            </p:cNvSpPr>
            <p:nvPr/>
          </p:nvSpPr>
          <p:spPr bwMode="auto">
            <a:xfrm>
              <a:off x="954" y="3455"/>
              <a:ext cx="473" cy="238"/>
            </a:xfrm>
            <a:custGeom>
              <a:avLst/>
              <a:gdLst>
                <a:gd name="T0" fmla="*/ 65 w 1237"/>
                <a:gd name="T1" fmla="*/ 0 h 619"/>
                <a:gd name="T2" fmla="*/ 66 w 1237"/>
                <a:gd name="T3" fmla="*/ 0 h 619"/>
                <a:gd name="T4" fmla="*/ 67 w 1237"/>
                <a:gd name="T5" fmla="*/ 0 h 619"/>
                <a:gd name="T6" fmla="*/ 67 w 1237"/>
                <a:gd name="T7" fmla="*/ 1 h 619"/>
                <a:gd name="T8" fmla="*/ 68 w 1237"/>
                <a:gd name="T9" fmla="*/ 1 h 619"/>
                <a:gd name="T10" fmla="*/ 68 w 1237"/>
                <a:gd name="T11" fmla="*/ 2 h 619"/>
                <a:gd name="T12" fmla="*/ 69 w 1237"/>
                <a:gd name="T13" fmla="*/ 2 h 619"/>
                <a:gd name="T14" fmla="*/ 69 w 1237"/>
                <a:gd name="T15" fmla="*/ 3 h 619"/>
                <a:gd name="T16" fmla="*/ 69 w 1237"/>
                <a:gd name="T17" fmla="*/ 4 h 619"/>
                <a:gd name="T18" fmla="*/ 69 w 1237"/>
                <a:gd name="T19" fmla="*/ 32 h 619"/>
                <a:gd name="T20" fmla="*/ 69 w 1237"/>
                <a:gd name="T21" fmla="*/ 33 h 619"/>
                <a:gd name="T22" fmla="*/ 69 w 1237"/>
                <a:gd name="T23" fmla="*/ 33 h 619"/>
                <a:gd name="T24" fmla="*/ 68 w 1237"/>
                <a:gd name="T25" fmla="*/ 34 h 619"/>
                <a:gd name="T26" fmla="*/ 68 w 1237"/>
                <a:gd name="T27" fmla="*/ 34 h 619"/>
                <a:gd name="T28" fmla="*/ 67 w 1237"/>
                <a:gd name="T29" fmla="*/ 35 h 619"/>
                <a:gd name="T30" fmla="*/ 66 w 1237"/>
                <a:gd name="T31" fmla="*/ 35 h 619"/>
                <a:gd name="T32" fmla="*/ 65 w 1237"/>
                <a:gd name="T33" fmla="*/ 35 h 619"/>
                <a:gd name="T34" fmla="*/ 4 w 1237"/>
                <a:gd name="T35" fmla="*/ 35 h 619"/>
                <a:gd name="T36" fmla="*/ 3 w 1237"/>
                <a:gd name="T37" fmla="*/ 35 h 619"/>
                <a:gd name="T38" fmla="*/ 3 w 1237"/>
                <a:gd name="T39" fmla="*/ 35 h 619"/>
                <a:gd name="T40" fmla="*/ 2 w 1237"/>
                <a:gd name="T41" fmla="*/ 35 h 619"/>
                <a:gd name="T42" fmla="*/ 1 w 1237"/>
                <a:gd name="T43" fmla="*/ 34 h 619"/>
                <a:gd name="T44" fmla="*/ 1 w 1237"/>
                <a:gd name="T45" fmla="*/ 33 h 619"/>
                <a:gd name="T46" fmla="*/ 0 w 1237"/>
                <a:gd name="T47" fmla="*/ 33 h 619"/>
                <a:gd name="T48" fmla="*/ 0 w 1237"/>
                <a:gd name="T49" fmla="*/ 32 h 619"/>
                <a:gd name="T50" fmla="*/ 0 w 1237"/>
                <a:gd name="T51" fmla="*/ 32 h 619"/>
                <a:gd name="T52" fmla="*/ 0 w 1237"/>
                <a:gd name="T53" fmla="*/ 3 h 619"/>
                <a:gd name="T54" fmla="*/ 0 w 1237"/>
                <a:gd name="T55" fmla="*/ 3 h 619"/>
                <a:gd name="T56" fmla="*/ 1 w 1237"/>
                <a:gd name="T57" fmla="*/ 2 h 619"/>
                <a:gd name="T58" fmla="*/ 1 w 1237"/>
                <a:gd name="T59" fmla="*/ 2 h 619"/>
                <a:gd name="T60" fmla="*/ 2 w 1237"/>
                <a:gd name="T61" fmla="*/ 1 h 619"/>
                <a:gd name="T62" fmla="*/ 2 w 1237"/>
                <a:gd name="T63" fmla="*/ 0 h 619"/>
                <a:gd name="T64" fmla="*/ 3 w 1237"/>
                <a:gd name="T65" fmla="*/ 0 h 619"/>
                <a:gd name="T66" fmla="*/ 4 w 1237"/>
                <a:gd name="T67" fmla="*/ 0 h 6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37"/>
                <a:gd name="T103" fmla="*/ 0 h 619"/>
                <a:gd name="T104" fmla="*/ 1237 w 1237"/>
                <a:gd name="T105" fmla="*/ 619 h 61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37" h="619">
                  <a:moveTo>
                    <a:pt x="79" y="0"/>
                  </a:moveTo>
                  <a:lnTo>
                    <a:pt x="1160" y="0"/>
                  </a:lnTo>
                  <a:lnTo>
                    <a:pt x="1168" y="0"/>
                  </a:lnTo>
                  <a:lnTo>
                    <a:pt x="1176" y="1"/>
                  </a:lnTo>
                  <a:lnTo>
                    <a:pt x="1182" y="4"/>
                  </a:lnTo>
                  <a:lnTo>
                    <a:pt x="1190" y="6"/>
                  </a:lnTo>
                  <a:lnTo>
                    <a:pt x="1197" y="8"/>
                  </a:lnTo>
                  <a:lnTo>
                    <a:pt x="1204" y="12"/>
                  </a:lnTo>
                  <a:lnTo>
                    <a:pt x="1209" y="16"/>
                  </a:lnTo>
                  <a:lnTo>
                    <a:pt x="1215" y="20"/>
                  </a:lnTo>
                  <a:lnTo>
                    <a:pt x="1219" y="25"/>
                  </a:lnTo>
                  <a:lnTo>
                    <a:pt x="1224" y="31"/>
                  </a:lnTo>
                  <a:lnTo>
                    <a:pt x="1228" y="36"/>
                  </a:lnTo>
                  <a:lnTo>
                    <a:pt x="1232" y="42"/>
                  </a:lnTo>
                  <a:lnTo>
                    <a:pt x="1234" y="49"/>
                  </a:lnTo>
                  <a:lnTo>
                    <a:pt x="1236" y="54"/>
                  </a:lnTo>
                  <a:lnTo>
                    <a:pt x="1237" y="61"/>
                  </a:lnTo>
                  <a:lnTo>
                    <a:pt x="1237" y="69"/>
                  </a:lnTo>
                  <a:lnTo>
                    <a:pt x="1237" y="551"/>
                  </a:lnTo>
                  <a:lnTo>
                    <a:pt x="1237" y="558"/>
                  </a:lnTo>
                  <a:lnTo>
                    <a:pt x="1236" y="565"/>
                  </a:lnTo>
                  <a:lnTo>
                    <a:pt x="1234" y="572"/>
                  </a:lnTo>
                  <a:lnTo>
                    <a:pt x="1232" y="577"/>
                  </a:lnTo>
                  <a:lnTo>
                    <a:pt x="1228" y="583"/>
                  </a:lnTo>
                  <a:lnTo>
                    <a:pt x="1224" y="588"/>
                  </a:lnTo>
                  <a:lnTo>
                    <a:pt x="1219" y="594"/>
                  </a:lnTo>
                  <a:lnTo>
                    <a:pt x="1215" y="599"/>
                  </a:lnTo>
                  <a:lnTo>
                    <a:pt x="1209" y="603"/>
                  </a:lnTo>
                  <a:lnTo>
                    <a:pt x="1204" y="608"/>
                  </a:lnTo>
                  <a:lnTo>
                    <a:pt x="1197" y="611"/>
                  </a:lnTo>
                  <a:lnTo>
                    <a:pt x="1190" y="613"/>
                  </a:lnTo>
                  <a:lnTo>
                    <a:pt x="1182" y="616"/>
                  </a:lnTo>
                  <a:lnTo>
                    <a:pt x="1176" y="618"/>
                  </a:lnTo>
                  <a:lnTo>
                    <a:pt x="1168" y="619"/>
                  </a:lnTo>
                  <a:lnTo>
                    <a:pt x="1160" y="619"/>
                  </a:lnTo>
                  <a:lnTo>
                    <a:pt x="79" y="619"/>
                  </a:lnTo>
                  <a:lnTo>
                    <a:pt x="71" y="619"/>
                  </a:lnTo>
                  <a:lnTo>
                    <a:pt x="63" y="618"/>
                  </a:lnTo>
                  <a:lnTo>
                    <a:pt x="55" y="616"/>
                  </a:lnTo>
                  <a:lnTo>
                    <a:pt x="48" y="613"/>
                  </a:lnTo>
                  <a:lnTo>
                    <a:pt x="42" y="611"/>
                  </a:lnTo>
                  <a:lnTo>
                    <a:pt x="35" y="608"/>
                  </a:lnTo>
                  <a:lnTo>
                    <a:pt x="29" y="603"/>
                  </a:lnTo>
                  <a:lnTo>
                    <a:pt x="24" y="599"/>
                  </a:lnTo>
                  <a:lnTo>
                    <a:pt x="18" y="594"/>
                  </a:lnTo>
                  <a:lnTo>
                    <a:pt x="14" y="588"/>
                  </a:lnTo>
                  <a:lnTo>
                    <a:pt x="10" y="583"/>
                  </a:lnTo>
                  <a:lnTo>
                    <a:pt x="7" y="577"/>
                  </a:lnTo>
                  <a:lnTo>
                    <a:pt x="5" y="572"/>
                  </a:lnTo>
                  <a:lnTo>
                    <a:pt x="2" y="565"/>
                  </a:lnTo>
                  <a:lnTo>
                    <a:pt x="1" y="558"/>
                  </a:lnTo>
                  <a:lnTo>
                    <a:pt x="0" y="551"/>
                  </a:lnTo>
                  <a:lnTo>
                    <a:pt x="0" y="69"/>
                  </a:lnTo>
                  <a:lnTo>
                    <a:pt x="1" y="61"/>
                  </a:lnTo>
                  <a:lnTo>
                    <a:pt x="2" y="54"/>
                  </a:lnTo>
                  <a:lnTo>
                    <a:pt x="5" y="49"/>
                  </a:lnTo>
                  <a:lnTo>
                    <a:pt x="7" y="42"/>
                  </a:lnTo>
                  <a:lnTo>
                    <a:pt x="10" y="36"/>
                  </a:lnTo>
                  <a:lnTo>
                    <a:pt x="14" y="31"/>
                  </a:lnTo>
                  <a:lnTo>
                    <a:pt x="18" y="25"/>
                  </a:lnTo>
                  <a:lnTo>
                    <a:pt x="24" y="20"/>
                  </a:lnTo>
                  <a:lnTo>
                    <a:pt x="29" y="16"/>
                  </a:lnTo>
                  <a:lnTo>
                    <a:pt x="35" y="12"/>
                  </a:lnTo>
                  <a:lnTo>
                    <a:pt x="42" y="8"/>
                  </a:lnTo>
                  <a:lnTo>
                    <a:pt x="48" y="6"/>
                  </a:lnTo>
                  <a:lnTo>
                    <a:pt x="55" y="4"/>
                  </a:lnTo>
                  <a:lnTo>
                    <a:pt x="63" y="1"/>
                  </a:lnTo>
                  <a:lnTo>
                    <a:pt x="71" y="0"/>
                  </a:lnTo>
                  <a:lnTo>
                    <a:pt x="79" y="0"/>
                  </a:lnTo>
                </a:path>
              </a:pathLst>
            </a:custGeom>
            <a:noFill/>
            <a:ln w="3175">
              <a:solidFill>
                <a:srgbClr val="1F1A17"/>
              </a:solidFill>
              <a:round/>
              <a:headEnd/>
              <a:tailEnd/>
            </a:ln>
          </p:spPr>
          <p:txBody>
            <a:bodyPr>
              <a:prstTxWarp prst="textNoShape">
                <a:avLst/>
              </a:prstTxWarp>
            </a:bodyPr>
            <a:lstStyle/>
            <a:p>
              <a:endParaRPr lang="fr-CA" sz="1800"/>
            </a:p>
          </p:txBody>
        </p:sp>
        <p:sp>
          <p:nvSpPr>
            <p:cNvPr id="27" name="Freeform 25"/>
            <p:cNvSpPr>
              <a:spLocks/>
            </p:cNvSpPr>
            <p:nvPr/>
          </p:nvSpPr>
          <p:spPr bwMode="auto">
            <a:xfrm>
              <a:off x="1013" y="3396"/>
              <a:ext cx="120" cy="59"/>
            </a:xfrm>
            <a:custGeom>
              <a:avLst/>
              <a:gdLst>
                <a:gd name="T0" fmla="*/ 1 w 310"/>
                <a:gd name="T1" fmla="*/ 0 h 155"/>
                <a:gd name="T2" fmla="*/ 17 w 310"/>
                <a:gd name="T3" fmla="*/ 0 h 155"/>
                <a:gd name="T4" fmla="*/ 17 w 310"/>
                <a:gd name="T5" fmla="*/ 0 h 155"/>
                <a:gd name="T6" fmla="*/ 18 w 310"/>
                <a:gd name="T7" fmla="*/ 0 h 155"/>
                <a:gd name="T8" fmla="*/ 18 w 310"/>
                <a:gd name="T9" fmla="*/ 0 h 155"/>
                <a:gd name="T10" fmla="*/ 18 w 310"/>
                <a:gd name="T11" fmla="*/ 1 h 155"/>
                <a:gd name="T12" fmla="*/ 18 w 310"/>
                <a:gd name="T13" fmla="*/ 8 h 155"/>
                <a:gd name="T14" fmla="*/ 18 w 310"/>
                <a:gd name="T15" fmla="*/ 8 h 155"/>
                <a:gd name="T16" fmla="*/ 18 w 310"/>
                <a:gd name="T17" fmla="*/ 8 h 155"/>
                <a:gd name="T18" fmla="*/ 17 w 310"/>
                <a:gd name="T19" fmla="*/ 8 h 155"/>
                <a:gd name="T20" fmla="*/ 17 w 310"/>
                <a:gd name="T21" fmla="*/ 8 h 155"/>
                <a:gd name="T22" fmla="*/ 17 w 310"/>
                <a:gd name="T23" fmla="*/ 8 h 155"/>
                <a:gd name="T24" fmla="*/ 17 w 310"/>
                <a:gd name="T25" fmla="*/ 8 h 155"/>
                <a:gd name="T26" fmla="*/ 1 w 310"/>
                <a:gd name="T27" fmla="*/ 8 h 155"/>
                <a:gd name="T28" fmla="*/ 1 w 310"/>
                <a:gd name="T29" fmla="*/ 8 h 155"/>
                <a:gd name="T30" fmla="*/ 0 w 310"/>
                <a:gd name="T31" fmla="*/ 8 h 155"/>
                <a:gd name="T32" fmla="*/ 0 w 310"/>
                <a:gd name="T33" fmla="*/ 8 h 155"/>
                <a:gd name="T34" fmla="*/ 0 w 310"/>
                <a:gd name="T35" fmla="*/ 8 h 155"/>
                <a:gd name="T36" fmla="*/ 0 w 310"/>
                <a:gd name="T37" fmla="*/ 8 h 155"/>
                <a:gd name="T38" fmla="*/ 0 w 310"/>
                <a:gd name="T39" fmla="*/ 8 h 155"/>
                <a:gd name="T40" fmla="*/ 0 w 310"/>
                <a:gd name="T41" fmla="*/ 8 h 155"/>
                <a:gd name="T42" fmla="*/ 0 w 310"/>
                <a:gd name="T43" fmla="*/ 8 h 155"/>
                <a:gd name="T44" fmla="*/ 0 w 310"/>
                <a:gd name="T45" fmla="*/ 1 h 155"/>
                <a:gd name="T46" fmla="*/ 0 w 310"/>
                <a:gd name="T47" fmla="*/ 1 h 155"/>
                <a:gd name="T48" fmla="*/ 0 w 310"/>
                <a:gd name="T49" fmla="*/ 0 h 155"/>
                <a:gd name="T50" fmla="*/ 0 w 310"/>
                <a:gd name="T51" fmla="*/ 0 h 155"/>
                <a:gd name="T52" fmla="*/ 0 w 310"/>
                <a:gd name="T53" fmla="*/ 0 h 155"/>
                <a:gd name="T54" fmla="*/ 0 w 310"/>
                <a:gd name="T55" fmla="*/ 0 h 155"/>
                <a:gd name="T56" fmla="*/ 1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2"/>
                  </a:lnTo>
                  <a:lnTo>
                    <a:pt x="305" y="5"/>
                  </a:lnTo>
                  <a:lnTo>
                    <a:pt x="308" y="9"/>
                  </a:lnTo>
                  <a:lnTo>
                    <a:pt x="310" y="15"/>
                  </a:lnTo>
                  <a:lnTo>
                    <a:pt x="310" y="141"/>
                  </a:lnTo>
                  <a:lnTo>
                    <a:pt x="308" y="146"/>
                  </a:lnTo>
                  <a:lnTo>
                    <a:pt x="305" y="151"/>
                  </a:lnTo>
                  <a:lnTo>
                    <a:pt x="303" y="153"/>
                  </a:lnTo>
                  <a:lnTo>
                    <a:pt x="301" y="154"/>
                  </a:lnTo>
                  <a:lnTo>
                    <a:pt x="298" y="155"/>
                  </a:lnTo>
                  <a:lnTo>
                    <a:pt x="295" y="155"/>
                  </a:lnTo>
                  <a:lnTo>
                    <a:pt x="15" y="155"/>
                  </a:lnTo>
                  <a:lnTo>
                    <a:pt x="12" y="155"/>
                  </a:lnTo>
                  <a:lnTo>
                    <a:pt x="9" y="154"/>
                  </a:lnTo>
                  <a:lnTo>
                    <a:pt x="7" y="153"/>
                  </a:lnTo>
                  <a:lnTo>
                    <a:pt x="4" y="151"/>
                  </a:lnTo>
                  <a:lnTo>
                    <a:pt x="3" y="149"/>
                  </a:lnTo>
                  <a:lnTo>
                    <a:pt x="1" y="146"/>
                  </a:lnTo>
                  <a:lnTo>
                    <a:pt x="1" y="143"/>
                  </a:lnTo>
                  <a:lnTo>
                    <a:pt x="0" y="141"/>
                  </a:lnTo>
                  <a:lnTo>
                    <a:pt x="0" y="15"/>
                  </a:lnTo>
                  <a:lnTo>
                    <a:pt x="1" y="13"/>
                  </a:lnTo>
                  <a:lnTo>
                    <a:pt x="1" y="9"/>
                  </a:lnTo>
                  <a:lnTo>
                    <a:pt x="3" y="7"/>
                  </a:lnTo>
                  <a:lnTo>
                    <a:pt x="4" y="5"/>
                  </a:lnTo>
                  <a:lnTo>
                    <a:pt x="9" y="2"/>
                  </a:lnTo>
                  <a:lnTo>
                    <a:pt x="15" y="0"/>
                  </a:lnTo>
                  <a:close/>
                </a:path>
              </a:pathLst>
            </a:custGeom>
            <a:solidFill>
              <a:srgbClr val="605D5C"/>
            </a:solidFill>
            <a:ln w="9525">
              <a:noFill/>
              <a:round/>
              <a:headEnd/>
              <a:tailEnd/>
            </a:ln>
          </p:spPr>
          <p:txBody>
            <a:bodyPr>
              <a:prstTxWarp prst="textNoShape">
                <a:avLst/>
              </a:prstTxWarp>
            </a:bodyPr>
            <a:lstStyle/>
            <a:p>
              <a:endParaRPr lang="fr-CA" sz="1800"/>
            </a:p>
          </p:txBody>
        </p:sp>
        <p:sp>
          <p:nvSpPr>
            <p:cNvPr id="28" name="Freeform 26"/>
            <p:cNvSpPr>
              <a:spLocks/>
            </p:cNvSpPr>
            <p:nvPr/>
          </p:nvSpPr>
          <p:spPr bwMode="auto">
            <a:xfrm>
              <a:off x="1013" y="3396"/>
              <a:ext cx="120" cy="59"/>
            </a:xfrm>
            <a:custGeom>
              <a:avLst/>
              <a:gdLst>
                <a:gd name="T0" fmla="*/ 1 w 310"/>
                <a:gd name="T1" fmla="*/ 0 h 155"/>
                <a:gd name="T2" fmla="*/ 17 w 310"/>
                <a:gd name="T3" fmla="*/ 0 h 155"/>
                <a:gd name="T4" fmla="*/ 17 w 310"/>
                <a:gd name="T5" fmla="*/ 0 h 155"/>
                <a:gd name="T6" fmla="*/ 18 w 310"/>
                <a:gd name="T7" fmla="*/ 0 h 155"/>
                <a:gd name="T8" fmla="*/ 18 w 310"/>
                <a:gd name="T9" fmla="*/ 0 h 155"/>
                <a:gd name="T10" fmla="*/ 18 w 310"/>
                <a:gd name="T11" fmla="*/ 1 h 155"/>
                <a:gd name="T12" fmla="*/ 18 w 310"/>
                <a:gd name="T13" fmla="*/ 8 h 155"/>
                <a:gd name="T14" fmla="*/ 18 w 310"/>
                <a:gd name="T15" fmla="*/ 8 h 155"/>
                <a:gd name="T16" fmla="*/ 18 w 310"/>
                <a:gd name="T17" fmla="*/ 8 h 155"/>
                <a:gd name="T18" fmla="*/ 17 w 310"/>
                <a:gd name="T19" fmla="*/ 8 h 155"/>
                <a:gd name="T20" fmla="*/ 17 w 310"/>
                <a:gd name="T21" fmla="*/ 8 h 155"/>
                <a:gd name="T22" fmla="*/ 17 w 310"/>
                <a:gd name="T23" fmla="*/ 8 h 155"/>
                <a:gd name="T24" fmla="*/ 17 w 310"/>
                <a:gd name="T25" fmla="*/ 8 h 155"/>
                <a:gd name="T26" fmla="*/ 1 w 310"/>
                <a:gd name="T27" fmla="*/ 8 h 155"/>
                <a:gd name="T28" fmla="*/ 1 w 310"/>
                <a:gd name="T29" fmla="*/ 8 h 155"/>
                <a:gd name="T30" fmla="*/ 0 w 310"/>
                <a:gd name="T31" fmla="*/ 8 h 155"/>
                <a:gd name="T32" fmla="*/ 0 w 310"/>
                <a:gd name="T33" fmla="*/ 8 h 155"/>
                <a:gd name="T34" fmla="*/ 0 w 310"/>
                <a:gd name="T35" fmla="*/ 8 h 155"/>
                <a:gd name="T36" fmla="*/ 0 w 310"/>
                <a:gd name="T37" fmla="*/ 8 h 155"/>
                <a:gd name="T38" fmla="*/ 0 w 310"/>
                <a:gd name="T39" fmla="*/ 8 h 155"/>
                <a:gd name="T40" fmla="*/ 0 w 310"/>
                <a:gd name="T41" fmla="*/ 8 h 155"/>
                <a:gd name="T42" fmla="*/ 0 w 310"/>
                <a:gd name="T43" fmla="*/ 8 h 155"/>
                <a:gd name="T44" fmla="*/ 0 w 310"/>
                <a:gd name="T45" fmla="*/ 1 h 155"/>
                <a:gd name="T46" fmla="*/ 0 w 310"/>
                <a:gd name="T47" fmla="*/ 1 h 155"/>
                <a:gd name="T48" fmla="*/ 0 w 310"/>
                <a:gd name="T49" fmla="*/ 0 h 155"/>
                <a:gd name="T50" fmla="*/ 0 w 310"/>
                <a:gd name="T51" fmla="*/ 0 h 155"/>
                <a:gd name="T52" fmla="*/ 0 w 310"/>
                <a:gd name="T53" fmla="*/ 0 h 155"/>
                <a:gd name="T54" fmla="*/ 0 w 310"/>
                <a:gd name="T55" fmla="*/ 0 h 155"/>
                <a:gd name="T56" fmla="*/ 1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2"/>
                  </a:lnTo>
                  <a:lnTo>
                    <a:pt x="305" y="5"/>
                  </a:lnTo>
                  <a:lnTo>
                    <a:pt x="308" y="9"/>
                  </a:lnTo>
                  <a:lnTo>
                    <a:pt x="310" y="15"/>
                  </a:lnTo>
                  <a:lnTo>
                    <a:pt x="310" y="141"/>
                  </a:lnTo>
                  <a:lnTo>
                    <a:pt x="308" y="146"/>
                  </a:lnTo>
                  <a:lnTo>
                    <a:pt x="305" y="151"/>
                  </a:lnTo>
                  <a:lnTo>
                    <a:pt x="303" y="153"/>
                  </a:lnTo>
                  <a:lnTo>
                    <a:pt x="301" y="154"/>
                  </a:lnTo>
                  <a:lnTo>
                    <a:pt x="298" y="155"/>
                  </a:lnTo>
                  <a:lnTo>
                    <a:pt x="295" y="155"/>
                  </a:lnTo>
                  <a:lnTo>
                    <a:pt x="15" y="155"/>
                  </a:lnTo>
                  <a:lnTo>
                    <a:pt x="12" y="155"/>
                  </a:lnTo>
                  <a:lnTo>
                    <a:pt x="9" y="154"/>
                  </a:lnTo>
                  <a:lnTo>
                    <a:pt x="7" y="153"/>
                  </a:lnTo>
                  <a:lnTo>
                    <a:pt x="4" y="151"/>
                  </a:lnTo>
                  <a:lnTo>
                    <a:pt x="3" y="149"/>
                  </a:lnTo>
                  <a:lnTo>
                    <a:pt x="1" y="146"/>
                  </a:lnTo>
                  <a:lnTo>
                    <a:pt x="1" y="143"/>
                  </a:lnTo>
                  <a:lnTo>
                    <a:pt x="0" y="141"/>
                  </a:lnTo>
                  <a:lnTo>
                    <a:pt x="0" y="15"/>
                  </a:lnTo>
                  <a:lnTo>
                    <a:pt x="1" y="13"/>
                  </a:lnTo>
                  <a:lnTo>
                    <a:pt x="1" y="9"/>
                  </a:lnTo>
                  <a:lnTo>
                    <a:pt x="3" y="7"/>
                  </a:lnTo>
                  <a:lnTo>
                    <a:pt x="4" y="5"/>
                  </a:lnTo>
                  <a:lnTo>
                    <a:pt x="9" y="2"/>
                  </a:lnTo>
                  <a:lnTo>
                    <a:pt x="15" y="0"/>
                  </a:lnTo>
                </a:path>
              </a:pathLst>
            </a:custGeom>
            <a:noFill/>
            <a:ln w="3175">
              <a:solidFill>
                <a:srgbClr val="1F1A17"/>
              </a:solidFill>
              <a:round/>
              <a:headEnd/>
              <a:tailEnd/>
            </a:ln>
          </p:spPr>
          <p:txBody>
            <a:bodyPr>
              <a:prstTxWarp prst="textNoShape">
                <a:avLst/>
              </a:prstTxWarp>
            </a:bodyPr>
            <a:lstStyle/>
            <a:p>
              <a:endParaRPr lang="fr-CA" sz="1800"/>
            </a:p>
          </p:txBody>
        </p:sp>
        <p:sp>
          <p:nvSpPr>
            <p:cNvPr id="29" name="Freeform 27"/>
            <p:cNvSpPr>
              <a:spLocks/>
            </p:cNvSpPr>
            <p:nvPr/>
          </p:nvSpPr>
          <p:spPr bwMode="auto">
            <a:xfrm>
              <a:off x="1250" y="3396"/>
              <a:ext cx="119" cy="59"/>
            </a:xfrm>
            <a:custGeom>
              <a:avLst/>
              <a:gdLst>
                <a:gd name="T0" fmla="*/ 1 w 309"/>
                <a:gd name="T1" fmla="*/ 0 h 155"/>
                <a:gd name="T2" fmla="*/ 17 w 309"/>
                <a:gd name="T3" fmla="*/ 0 h 155"/>
                <a:gd name="T4" fmla="*/ 17 w 309"/>
                <a:gd name="T5" fmla="*/ 0 h 155"/>
                <a:gd name="T6" fmla="*/ 17 w 309"/>
                <a:gd name="T7" fmla="*/ 0 h 155"/>
                <a:gd name="T8" fmla="*/ 17 w 309"/>
                <a:gd name="T9" fmla="*/ 0 h 155"/>
                <a:gd name="T10" fmla="*/ 18 w 309"/>
                <a:gd name="T11" fmla="*/ 1 h 155"/>
                <a:gd name="T12" fmla="*/ 18 w 309"/>
                <a:gd name="T13" fmla="*/ 8 h 155"/>
                <a:gd name="T14" fmla="*/ 17 w 309"/>
                <a:gd name="T15" fmla="*/ 8 h 155"/>
                <a:gd name="T16" fmla="*/ 17 w 309"/>
                <a:gd name="T17" fmla="*/ 8 h 155"/>
                <a:gd name="T18" fmla="*/ 17 w 309"/>
                <a:gd name="T19" fmla="*/ 8 h 155"/>
                <a:gd name="T20" fmla="*/ 17 w 309"/>
                <a:gd name="T21" fmla="*/ 8 h 155"/>
                <a:gd name="T22" fmla="*/ 17 w 309"/>
                <a:gd name="T23" fmla="*/ 8 h 155"/>
                <a:gd name="T24" fmla="*/ 17 w 309"/>
                <a:gd name="T25" fmla="*/ 8 h 155"/>
                <a:gd name="T26" fmla="*/ 1 w 309"/>
                <a:gd name="T27" fmla="*/ 8 h 155"/>
                <a:gd name="T28" fmla="*/ 1 w 309"/>
                <a:gd name="T29" fmla="*/ 8 h 155"/>
                <a:gd name="T30" fmla="*/ 0 w 309"/>
                <a:gd name="T31" fmla="*/ 8 h 155"/>
                <a:gd name="T32" fmla="*/ 0 w 309"/>
                <a:gd name="T33" fmla="*/ 8 h 155"/>
                <a:gd name="T34" fmla="*/ 0 w 309"/>
                <a:gd name="T35" fmla="*/ 8 h 155"/>
                <a:gd name="T36" fmla="*/ 0 w 309"/>
                <a:gd name="T37" fmla="*/ 8 h 155"/>
                <a:gd name="T38" fmla="*/ 0 w 309"/>
                <a:gd name="T39" fmla="*/ 8 h 155"/>
                <a:gd name="T40" fmla="*/ 0 w 309"/>
                <a:gd name="T41" fmla="*/ 8 h 155"/>
                <a:gd name="T42" fmla="*/ 0 w 309"/>
                <a:gd name="T43" fmla="*/ 8 h 155"/>
                <a:gd name="T44" fmla="*/ 0 w 309"/>
                <a:gd name="T45" fmla="*/ 1 h 155"/>
                <a:gd name="T46" fmla="*/ 0 w 309"/>
                <a:gd name="T47" fmla="*/ 1 h 155"/>
                <a:gd name="T48" fmla="*/ 0 w 309"/>
                <a:gd name="T49" fmla="*/ 0 h 155"/>
                <a:gd name="T50" fmla="*/ 0 w 309"/>
                <a:gd name="T51" fmla="*/ 0 h 155"/>
                <a:gd name="T52" fmla="*/ 0 w 309"/>
                <a:gd name="T53" fmla="*/ 0 h 155"/>
                <a:gd name="T54" fmla="*/ 0 w 309"/>
                <a:gd name="T55" fmla="*/ 0 h 155"/>
                <a:gd name="T56" fmla="*/ 1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2"/>
                  </a:lnTo>
                  <a:lnTo>
                    <a:pt x="304" y="5"/>
                  </a:lnTo>
                  <a:lnTo>
                    <a:pt x="307" y="9"/>
                  </a:lnTo>
                  <a:lnTo>
                    <a:pt x="309" y="15"/>
                  </a:lnTo>
                  <a:lnTo>
                    <a:pt x="309" y="141"/>
                  </a:lnTo>
                  <a:lnTo>
                    <a:pt x="307" y="146"/>
                  </a:lnTo>
                  <a:lnTo>
                    <a:pt x="304" y="151"/>
                  </a:lnTo>
                  <a:lnTo>
                    <a:pt x="303" y="153"/>
                  </a:lnTo>
                  <a:lnTo>
                    <a:pt x="300" y="154"/>
                  </a:lnTo>
                  <a:lnTo>
                    <a:pt x="297" y="155"/>
                  </a:lnTo>
                  <a:lnTo>
                    <a:pt x="294" y="155"/>
                  </a:lnTo>
                  <a:lnTo>
                    <a:pt x="15" y="155"/>
                  </a:lnTo>
                  <a:lnTo>
                    <a:pt x="11" y="155"/>
                  </a:lnTo>
                  <a:lnTo>
                    <a:pt x="9" y="154"/>
                  </a:lnTo>
                  <a:lnTo>
                    <a:pt x="6" y="153"/>
                  </a:lnTo>
                  <a:lnTo>
                    <a:pt x="5" y="151"/>
                  </a:lnTo>
                  <a:lnTo>
                    <a:pt x="2" y="149"/>
                  </a:lnTo>
                  <a:lnTo>
                    <a:pt x="1" y="146"/>
                  </a:lnTo>
                  <a:lnTo>
                    <a:pt x="0" y="143"/>
                  </a:lnTo>
                  <a:lnTo>
                    <a:pt x="0" y="141"/>
                  </a:lnTo>
                  <a:lnTo>
                    <a:pt x="0" y="15"/>
                  </a:lnTo>
                  <a:lnTo>
                    <a:pt x="0" y="13"/>
                  </a:lnTo>
                  <a:lnTo>
                    <a:pt x="1" y="9"/>
                  </a:lnTo>
                  <a:lnTo>
                    <a:pt x="2" y="7"/>
                  </a:lnTo>
                  <a:lnTo>
                    <a:pt x="5" y="5"/>
                  </a:lnTo>
                  <a:lnTo>
                    <a:pt x="9" y="2"/>
                  </a:lnTo>
                  <a:lnTo>
                    <a:pt x="15" y="0"/>
                  </a:lnTo>
                  <a:close/>
                </a:path>
              </a:pathLst>
            </a:custGeom>
            <a:solidFill>
              <a:srgbClr val="605D5C"/>
            </a:solidFill>
            <a:ln w="9525">
              <a:noFill/>
              <a:round/>
              <a:headEnd/>
              <a:tailEnd/>
            </a:ln>
          </p:spPr>
          <p:txBody>
            <a:bodyPr>
              <a:prstTxWarp prst="textNoShape">
                <a:avLst/>
              </a:prstTxWarp>
            </a:bodyPr>
            <a:lstStyle/>
            <a:p>
              <a:endParaRPr lang="fr-CA" sz="1800"/>
            </a:p>
          </p:txBody>
        </p:sp>
        <p:sp>
          <p:nvSpPr>
            <p:cNvPr id="30" name="Freeform 28"/>
            <p:cNvSpPr>
              <a:spLocks/>
            </p:cNvSpPr>
            <p:nvPr/>
          </p:nvSpPr>
          <p:spPr bwMode="auto">
            <a:xfrm>
              <a:off x="1250" y="3396"/>
              <a:ext cx="119" cy="59"/>
            </a:xfrm>
            <a:custGeom>
              <a:avLst/>
              <a:gdLst>
                <a:gd name="T0" fmla="*/ 1 w 309"/>
                <a:gd name="T1" fmla="*/ 0 h 155"/>
                <a:gd name="T2" fmla="*/ 17 w 309"/>
                <a:gd name="T3" fmla="*/ 0 h 155"/>
                <a:gd name="T4" fmla="*/ 17 w 309"/>
                <a:gd name="T5" fmla="*/ 0 h 155"/>
                <a:gd name="T6" fmla="*/ 17 w 309"/>
                <a:gd name="T7" fmla="*/ 0 h 155"/>
                <a:gd name="T8" fmla="*/ 17 w 309"/>
                <a:gd name="T9" fmla="*/ 0 h 155"/>
                <a:gd name="T10" fmla="*/ 18 w 309"/>
                <a:gd name="T11" fmla="*/ 1 h 155"/>
                <a:gd name="T12" fmla="*/ 18 w 309"/>
                <a:gd name="T13" fmla="*/ 8 h 155"/>
                <a:gd name="T14" fmla="*/ 17 w 309"/>
                <a:gd name="T15" fmla="*/ 8 h 155"/>
                <a:gd name="T16" fmla="*/ 17 w 309"/>
                <a:gd name="T17" fmla="*/ 8 h 155"/>
                <a:gd name="T18" fmla="*/ 17 w 309"/>
                <a:gd name="T19" fmla="*/ 8 h 155"/>
                <a:gd name="T20" fmla="*/ 17 w 309"/>
                <a:gd name="T21" fmla="*/ 8 h 155"/>
                <a:gd name="T22" fmla="*/ 17 w 309"/>
                <a:gd name="T23" fmla="*/ 8 h 155"/>
                <a:gd name="T24" fmla="*/ 17 w 309"/>
                <a:gd name="T25" fmla="*/ 8 h 155"/>
                <a:gd name="T26" fmla="*/ 1 w 309"/>
                <a:gd name="T27" fmla="*/ 8 h 155"/>
                <a:gd name="T28" fmla="*/ 1 w 309"/>
                <a:gd name="T29" fmla="*/ 8 h 155"/>
                <a:gd name="T30" fmla="*/ 0 w 309"/>
                <a:gd name="T31" fmla="*/ 8 h 155"/>
                <a:gd name="T32" fmla="*/ 0 w 309"/>
                <a:gd name="T33" fmla="*/ 8 h 155"/>
                <a:gd name="T34" fmla="*/ 0 w 309"/>
                <a:gd name="T35" fmla="*/ 8 h 155"/>
                <a:gd name="T36" fmla="*/ 0 w 309"/>
                <a:gd name="T37" fmla="*/ 8 h 155"/>
                <a:gd name="T38" fmla="*/ 0 w 309"/>
                <a:gd name="T39" fmla="*/ 8 h 155"/>
                <a:gd name="T40" fmla="*/ 0 w 309"/>
                <a:gd name="T41" fmla="*/ 8 h 155"/>
                <a:gd name="T42" fmla="*/ 0 w 309"/>
                <a:gd name="T43" fmla="*/ 8 h 155"/>
                <a:gd name="T44" fmla="*/ 0 w 309"/>
                <a:gd name="T45" fmla="*/ 1 h 155"/>
                <a:gd name="T46" fmla="*/ 0 w 309"/>
                <a:gd name="T47" fmla="*/ 1 h 155"/>
                <a:gd name="T48" fmla="*/ 0 w 309"/>
                <a:gd name="T49" fmla="*/ 0 h 155"/>
                <a:gd name="T50" fmla="*/ 0 w 309"/>
                <a:gd name="T51" fmla="*/ 0 h 155"/>
                <a:gd name="T52" fmla="*/ 0 w 309"/>
                <a:gd name="T53" fmla="*/ 0 h 155"/>
                <a:gd name="T54" fmla="*/ 0 w 309"/>
                <a:gd name="T55" fmla="*/ 0 h 155"/>
                <a:gd name="T56" fmla="*/ 1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2"/>
                  </a:lnTo>
                  <a:lnTo>
                    <a:pt x="304" y="5"/>
                  </a:lnTo>
                  <a:lnTo>
                    <a:pt x="307" y="9"/>
                  </a:lnTo>
                  <a:lnTo>
                    <a:pt x="309" y="15"/>
                  </a:lnTo>
                  <a:lnTo>
                    <a:pt x="309" y="141"/>
                  </a:lnTo>
                  <a:lnTo>
                    <a:pt x="307" y="146"/>
                  </a:lnTo>
                  <a:lnTo>
                    <a:pt x="304" y="151"/>
                  </a:lnTo>
                  <a:lnTo>
                    <a:pt x="303" y="153"/>
                  </a:lnTo>
                  <a:lnTo>
                    <a:pt x="300" y="154"/>
                  </a:lnTo>
                  <a:lnTo>
                    <a:pt x="297" y="155"/>
                  </a:lnTo>
                  <a:lnTo>
                    <a:pt x="294" y="155"/>
                  </a:lnTo>
                  <a:lnTo>
                    <a:pt x="15" y="155"/>
                  </a:lnTo>
                  <a:lnTo>
                    <a:pt x="11" y="155"/>
                  </a:lnTo>
                  <a:lnTo>
                    <a:pt x="9" y="154"/>
                  </a:lnTo>
                  <a:lnTo>
                    <a:pt x="6" y="153"/>
                  </a:lnTo>
                  <a:lnTo>
                    <a:pt x="5" y="151"/>
                  </a:lnTo>
                  <a:lnTo>
                    <a:pt x="2" y="149"/>
                  </a:lnTo>
                  <a:lnTo>
                    <a:pt x="1" y="146"/>
                  </a:lnTo>
                  <a:lnTo>
                    <a:pt x="0" y="143"/>
                  </a:lnTo>
                  <a:lnTo>
                    <a:pt x="0" y="141"/>
                  </a:lnTo>
                  <a:lnTo>
                    <a:pt x="0" y="15"/>
                  </a:lnTo>
                  <a:lnTo>
                    <a:pt x="0" y="13"/>
                  </a:lnTo>
                  <a:lnTo>
                    <a:pt x="1" y="9"/>
                  </a:lnTo>
                  <a:lnTo>
                    <a:pt x="2" y="7"/>
                  </a:lnTo>
                  <a:lnTo>
                    <a:pt x="5" y="5"/>
                  </a:lnTo>
                  <a:lnTo>
                    <a:pt x="9" y="2"/>
                  </a:lnTo>
                  <a:lnTo>
                    <a:pt x="15" y="0"/>
                  </a:lnTo>
                </a:path>
              </a:pathLst>
            </a:custGeom>
            <a:noFill/>
            <a:ln w="3175">
              <a:solidFill>
                <a:srgbClr val="1F1A17"/>
              </a:solidFill>
              <a:round/>
              <a:headEnd/>
              <a:tailEnd/>
            </a:ln>
          </p:spPr>
          <p:txBody>
            <a:bodyPr>
              <a:prstTxWarp prst="textNoShape">
                <a:avLst/>
              </a:prstTxWarp>
            </a:bodyPr>
            <a:lstStyle/>
            <a:p>
              <a:endParaRPr lang="fr-CA" sz="1800"/>
            </a:p>
          </p:txBody>
        </p:sp>
        <p:sp>
          <p:nvSpPr>
            <p:cNvPr id="31" name="Freeform 29"/>
            <p:cNvSpPr>
              <a:spLocks/>
            </p:cNvSpPr>
            <p:nvPr/>
          </p:nvSpPr>
          <p:spPr bwMode="auto">
            <a:xfrm>
              <a:off x="1013" y="3693"/>
              <a:ext cx="120" cy="58"/>
            </a:xfrm>
            <a:custGeom>
              <a:avLst/>
              <a:gdLst>
                <a:gd name="T0" fmla="*/ 1 w 310"/>
                <a:gd name="T1" fmla="*/ 0 h 155"/>
                <a:gd name="T2" fmla="*/ 17 w 310"/>
                <a:gd name="T3" fmla="*/ 0 h 155"/>
                <a:gd name="T4" fmla="*/ 17 w 310"/>
                <a:gd name="T5" fmla="*/ 0 h 155"/>
                <a:gd name="T6" fmla="*/ 18 w 310"/>
                <a:gd name="T7" fmla="*/ 0 h 155"/>
                <a:gd name="T8" fmla="*/ 18 w 310"/>
                <a:gd name="T9" fmla="*/ 0 h 155"/>
                <a:gd name="T10" fmla="*/ 18 w 310"/>
                <a:gd name="T11" fmla="*/ 1 h 155"/>
                <a:gd name="T12" fmla="*/ 18 w 310"/>
                <a:gd name="T13" fmla="*/ 7 h 155"/>
                <a:gd name="T14" fmla="*/ 18 w 310"/>
                <a:gd name="T15" fmla="*/ 8 h 155"/>
                <a:gd name="T16" fmla="*/ 18 w 310"/>
                <a:gd name="T17" fmla="*/ 8 h 155"/>
                <a:gd name="T18" fmla="*/ 17 w 310"/>
                <a:gd name="T19" fmla="*/ 8 h 155"/>
                <a:gd name="T20" fmla="*/ 17 w 310"/>
                <a:gd name="T21" fmla="*/ 8 h 155"/>
                <a:gd name="T22" fmla="*/ 17 w 310"/>
                <a:gd name="T23" fmla="*/ 8 h 155"/>
                <a:gd name="T24" fmla="*/ 17 w 310"/>
                <a:gd name="T25" fmla="*/ 8 h 155"/>
                <a:gd name="T26" fmla="*/ 1 w 310"/>
                <a:gd name="T27" fmla="*/ 8 h 155"/>
                <a:gd name="T28" fmla="*/ 1 w 310"/>
                <a:gd name="T29" fmla="*/ 8 h 155"/>
                <a:gd name="T30" fmla="*/ 0 w 310"/>
                <a:gd name="T31" fmla="*/ 8 h 155"/>
                <a:gd name="T32" fmla="*/ 0 w 310"/>
                <a:gd name="T33" fmla="*/ 8 h 155"/>
                <a:gd name="T34" fmla="*/ 0 w 310"/>
                <a:gd name="T35" fmla="*/ 8 h 155"/>
                <a:gd name="T36" fmla="*/ 0 w 310"/>
                <a:gd name="T37" fmla="*/ 8 h 155"/>
                <a:gd name="T38" fmla="*/ 0 w 310"/>
                <a:gd name="T39" fmla="*/ 8 h 155"/>
                <a:gd name="T40" fmla="*/ 0 w 310"/>
                <a:gd name="T41" fmla="*/ 7 h 155"/>
                <a:gd name="T42" fmla="*/ 0 w 310"/>
                <a:gd name="T43" fmla="*/ 7 h 155"/>
                <a:gd name="T44" fmla="*/ 0 w 310"/>
                <a:gd name="T45" fmla="*/ 1 h 155"/>
                <a:gd name="T46" fmla="*/ 0 w 310"/>
                <a:gd name="T47" fmla="*/ 0 h 155"/>
                <a:gd name="T48" fmla="*/ 0 w 310"/>
                <a:gd name="T49" fmla="*/ 0 h 155"/>
                <a:gd name="T50" fmla="*/ 0 w 310"/>
                <a:gd name="T51" fmla="*/ 0 h 155"/>
                <a:gd name="T52" fmla="*/ 0 w 310"/>
                <a:gd name="T53" fmla="*/ 0 h 155"/>
                <a:gd name="T54" fmla="*/ 0 w 310"/>
                <a:gd name="T55" fmla="*/ 0 h 155"/>
                <a:gd name="T56" fmla="*/ 1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1"/>
                  </a:lnTo>
                  <a:lnTo>
                    <a:pt x="305" y="4"/>
                  </a:lnTo>
                  <a:lnTo>
                    <a:pt x="308" y="9"/>
                  </a:lnTo>
                  <a:lnTo>
                    <a:pt x="310" y="14"/>
                  </a:lnTo>
                  <a:lnTo>
                    <a:pt x="310" y="140"/>
                  </a:lnTo>
                  <a:lnTo>
                    <a:pt x="308" y="146"/>
                  </a:lnTo>
                  <a:lnTo>
                    <a:pt x="305" y="150"/>
                  </a:lnTo>
                  <a:lnTo>
                    <a:pt x="303" y="152"/>
                  </a:lnTo>
                  <a:lnTo>
                    <a:pt x="301" y="153"/>
                  </a:lnTo>
                  <a:lnTo>
                    <a:pt x="298" y="155"/>
                  </a:lnTo>
                  <a:lnTo>
                    <a:pt x="295" y="155"/>
                  </a:lnTo>
                  <a:lnTo>
                    <a:pt x="15" y="155"/>
                  </a:lnTo>
                  <a:lnTo>
                    <a:pt x="12" y="155"/>
                  </a:lnTo>
                  <a:lnTo>
                    <a:pt x="9" y="153"/>
                  </a:lnTo>
                  <a:lnTo>
                    <a:pt x="7" y="152"/>
                  </a:lnTo>
                  <a:lnTo>
                    <a:pt x="4" y="150"/>
                  </a:lnTo>
                  <a:lnTo>
                    <a:pt x="3" y="148"/>
                  </a:lnTo>
                  <a:lnTo>
                    <a:pt x="1" y="146"/>
                  </a:lnTo>
                  <a:lnTo>
                    <a:pt x="1" y="143"/>
                  </a:lnTo>
                  <a:lnTo>
                    <a:pt x="0" y="140"/>
                  </a:lnTo>
                  <a:lnTo>
                    <a:pt x="0" y="14"/>
                  </a:lnTo>
                  <a:lnTo>
                    <a:pt x="1" y="12"/>
                  </a:lnTo>
                  <a:lnTo>
                    <a:pt x="1" y="9"/>
                  </a:lnTo>
                  <a:lnTo>
                    <a:pt x="3" y="6"/>
                  </a:lnTo>
                  <a:lnTo>
                    <a:pt x="4" y="4"/>
                  </a:lnTo>
                  <a:lnTo>
                    <a:pt x="9" y="1"/>
                  </a:lnTo>
                  <a:lnTo>
                    <a:pt x="15" y="0"/>
                  </a:lnTo>
                  <a:close/>
                </a:path>
              </a:pathLst>
            </a:custGeom>
            <a:solidFill>
              <a:srgbClr val="605D5C"/>
            </a:solidFill>
            <a:ln w="9525">
              <a:noFill/>
              <a:round/>
              <a:headEnd/>
              <a:tailEnd/>
            </a:ln>
          </p:spPr>
          <p:txBody>
            <a:bodyPr>
              <a:prstTxWarp prst="textNoShape">
                <a:avLst/>
              </a:prstTxWarp>
            </a:bodyPr>
            <a:lstStyle/>
            <a:p>
              <a:endParaRPr lang="fr-CA" sz="1800"/>
            </a:p>
          </p:txBody>
        </p:sp>
        <p:sp>
          <p:nvSpPr>
            <p:cNvPr id="32" name="Freeform 30"/>
            <p:cNvSpPr>
              <a:spLocks/>
            </p:cNvSpPr>
            <p:nvPr/>
          </p:nvSpPr>
          <p:spPr bwMode="auto">
            <a:xfrm>
              <a:off x="1013" y="3693"/>
              <a:ext cx="120" cy="58"/>
            </a:xfrm>
            <a:custGeom>
              <a:avLst/>
              <a:gdLst>
                <a:gd name="T0" fmla="*/ 1 w 310"/>
                <a:gd name="T1" fmla="*/ 0 h 155"/>
                <a:gd name="T2" fmla="*/ 17 w 310"/>
                <a:gd name="T3" fmla="*/ 0 h 155"/>
                <a:gd name="T4" fmla="*/ 17 w 310"/>
                <a:gd name="T5" fmla="*/ 0 h 155"/>
                <a:gd name="T6" fmla="*/ 18 w 310"/>
                <a:gd name="T7" fmla="*/ 0 h 155"/>
                <a:gd name="T8" fmla="*/ 18 w 310"/>
                <a:gd name="T9" fmla="*/ 0 h 155"/>
                <a:gd name="T10" fmla="*/ 18 w 310"/>
                <a:gd name="T11" fmla="*/ 1 h 155"/>
                <a:gd name="T12" fmla="*/ 18 w 310"/>
                <a:gd name="T13" fmla="*/ 7 h 155"/>
                <a:gd name="T14" fmla="*/ 18 w 310"/>
                <a:gd name="T15" fmla="*/ 8 h 155"/>
                <a:gd name="T16" fmla="*/ 18 w 310"/>
                <a:gd name="T17" fmla="*/ 8 h 155"/>
                <a:gd name="T18" fmla="*/ 17 w 310"/>
                <a:gd name="T19" fmla="*/ 8 h 155"/>
                <a:gd name="T20" fmla="*/ 17 w 310"/>
                <a:gd name="T21" fmla="*/ 8 h 155"/>
                <a:gd name="T22" fmla="*/ 17 w 310"/>
                <a:gd name="T23" fmla="*/ 8 h 155"/>
                <a:gd name="T24" fmla="*/ 17 w 310"/>
                <a:gd name="T25" fmla="*/ 8 h 155"/>
                <a:gd name="T26" fmla="*/ 1 w 310"/>
                <a:gd name="T27" fmla="*/ 8 h 155"/>
                <a:gd name="T28" fmla="*/ 1 w 310"/>
                <a:gd name="T29" fmla="*/ 8 h 155"/>
                <a:gd name="T30" fmla="*/ 0 w 310"/>
                <a:gd name="T31" fmla="*/ 8 h 155"/>
                <a:gd name="T32" fmla="*/ 0 w 310"/>
                <a:gd name="T33" fmla="*/ 8 h 155"/>
                <a:gd name="T34" fmla="*/ 0 w 310"/>
                <a:gd name="T35" fmla="*/ 8 h 155"/>
                <a:gd name="T36" fmla="*/ 0 w 310"/>
                <a:gd name="T37" fmla="*/ 8 h 155"/>
                <a:gd name="T38" fmla="*/ 0 w 310"/>
                <a:gd name="T39" fmla="*/ 8 h 155"/>
                <a:gd name="T40" fmla="*/ 0 w 310"/>
                <a:gd name="T41" fmla="*/ 7 h 155"/>
                <a:gd name="T42" fmla="*/ 0 w 310"/>
                <a:gd name="T43" fmla="*/ 7 h 155"/>
                <a:gd name="T44" fmla="*/ 0 w 310"/>
                <a:gd name="T45" fmla="*/ 1 h 155"/>
                <a:gd name="T46" fmla="*/ 0 w 310"/>
                <a:gd name="T47" fmla="*/ 0 h 155"/>
                <a:gd name="T48" fmla="*/ 0 w 310"/>
                <a:gd name="T49" fmla="*/ 0 h 155"/>
                <a:gd name="T50" fmla="*/ 0 w 310"/>
                <a:gd name="T51" fmla="*/ 0 h 155"/>
                <a:gd name="T52" fmla="*/ 0 w 310"/>
                <a:gd name="T53" fmla="*/ 0 h 155"/>
                <a:gd name="T54" fmla="*/ 0 w 310"/>
                <a:gd name="T55" fmla="*/ 0 h 155"/>
                <a:gd name="T56" fmla="*/ 1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1"/>
                  </a:lnTo>
                  <a:lnTo>
                    <a:pt x="305" y="4"/>
                  </a:lnTo>
                  <a:lnTo>
                    <a:pt x="308" y="9"/>
                  </a:lnTo>
                  <a:lnTo>
                    <a:pt x="310" y="14"/>
                  </a:lnTo>
                  <a:lnTo>
                    <a:pt x="310" y="140"/>
                  </a:lnTo>
                  <a:lnTo>
                    <a:pt x="308" y="146"/>
                  </a:lnTo>
                  <a:lnTo>
                    <a:pt x="305" y="150"/>
                  </a:lnTo>
                  <a:lnTo>
                    <a:pt x="303" y="152"/>
                  </a:lnTo>
                  <a:lnTo>
                    <a:pt x="301" y="153"/>
                  </a:lnTo>
                  <a:lnTo>
                    <a:pt x="298" y="155"/>
                  </a:lnTo>
                  <a:lnTo>
                    <a:pt x="295" y="155"/>
                  </a:lnTo>
                  <a:lnTo>
                    <a:pt x="15" y="155"/>
                  </a:lnTo>
                  <a:lnTo>
                    <a:pt x="12" y="155"/>
                  </a:lnTo>
                  <a:lnTo>
                    <a:pt x="9" y="153"/>
                  </a:lnTo>
                  <a:lnTo>
                    <a:pt x="7" y="152"/>
                  </a:lnTo>
                  <a:lnTo>
                    <a:pt x="4" y="150"/>
                  </a:lnTo>
                  <a:lnTo>
                    <a:pt x="3" y="148"/>
                  </a:lnTo>
                  <a:lnTo>
                    <a:pt x="1" y="146"/>
                  </a:lnTo>
                  <a:lnTo>
                    <a:pt x="1" y="143"/>
                  </a:lnTo>
                  <a:lnTo>
                    <a:pt x="0" y="140"/>
                  </a:lnTo>
                  <a:lnTo>
                    <a:pt x="0" y="14"/>
                  </a:lnTo>
                  <a:lnTo>
                    <a:pt x="1" y="12"/>
                  </a:lnTo>
                  <a:lnTo>
                    <a:pt x="1" y="9"/>
                  </a:lnTo>
                  <a:lnTo>
                    <a:pt x="3" y="6"/>
                  </a:lnTo>
                  <a:lnTo>
                    <a:pt x="4" y="4"/>
                  </a:lnTo>
                  <a:lnTo>
                    <a:pt x="9" y="1"/>
                  </a:lnTo>
                  <a:lnTo>
                    <a:pt x="15" y="0"/>
                  </a:lnTo>
                </a:path>
              </a:pathLst>
            </a:custGeom>
            <a:noFill/>
            <a:ln w="3175">
              <a:solidFill>
                <a:srgbClr val="1F1A17"/>
              </a:solidFill>
              <a:round/>
              <a:headEnd/>
              <a:tailEnd/>
            </a:ln>
          </p:spPr>
          <p:txBody>
            <a:bodyPr>
              <a:prstTxWarp prst="textNoShape">
                <a:avLst/>
              </a:prstTxWarp>
            </a:bodyPr>
            <a:lstStyle/>
            <a:p>
              <a:endParaRPr lang="fr-CA" sz="1800"/>
            </a:p>
          </p:txBody>
        </p:sp>
        <p:sp>
          <p:nvSpPr>
            <p:cNvPr id="33" name="Freeform 31"/>
            <p:cNvSpPr>
              <a:spLocks/>
            </p:cNvSpPr>
            <p:nvPr/>
          </p:nvSpPr>
          <p:spPr bwMode="auto">
            <a:xfrm>
              <a:off x="1250" y="3693"/>
              <a:ext cx="119" cy="58"/>
            </a:xfrm>
            <a:custGeom>
              <a:avLst/>
              <a:gdLst>
                <a:gd name="T0" fmla="*/ 1 w 309"/>
                <a:gd name="T1" fmla="*/ 0 h 155"/>
                <a:gd name="T2" fmla="*/ 17 w 309"/>
                <a:gd name="T3" fmla="*/ 0 h 155"/>
                <a:gd name="T4" fmla="*/ 17 w 309"/>
                <a:gd name="T5" fmla="*/ 0 h 155"/>
                <a:gd name="T6" fmla="*/ 17 w 309"/>
                <a:gd name="T7" fmla="*/ 0 h 155"/>
                <a:gd name="T8" fmla="*/ 17 w 309"/>
                <a:gd name="T9" fmla="*/ 0 h 155"/>
                <a:gd name="T10" fmla="*/ 18 w 309"/>
                <a:gd name="T11" fmla="*/ 1 h 155"/>
                <a:gd name="T12" fmla="*/ 18 w 309"/>
                <a:gd name="T13" fmla="*/ 7 h 155"/>
                <a:gd name="T14" fmla="*/ 17 w 309"/>
                <a:gd name="T15" fmla="*/ 8 h 155"/>
                <a:gd name="T16" fmla="*/ 17 w 309"/>
                <a:gd name="T17" fmla="*/ 8 h 155"/>
                <a:gd name="T18" fmla="*/ 17 w 309"/>
                <a:gd name="T19" fmla="*/ 8 h 155"/>
                <a:gd name="T20" fmla="*/ 17 w 309"/>
                <a:gd name="T21" fmla="*/ 8 h 155"/>
                <a:gd name="T22" fmla="*/ 17 w 309"/>
                <a:gd name="T23" fmla="*/ 8 h 155"/>
                <a:gd name="T24" fmla="*/ 17 w 309"/>
                <a:gd name="T25" fmla="*/ 8 h 155"/>
                <a:gd name="T26" fmla="*/ 1 w 309"/>
                <a:gd name="T27" fmla="*/ 8 h 155"/>
                <a:gd name="T28" fmla="*/ 1 w 309"/>
                <a:gd name="T29" fmla="*/ 8 h 155"/>
                <a:gd name="T30" fmla="*/ 0 w 309"/>
                <a:gd name="T31" fmla="*/ 8 h 155"/>
                <a:gd name="T32" fmla="*/ 0 w 309"/>
                <a:gd name="T33" fmla="*/ 8 h 155"/>
                <a:gd name="T34" fmla="*/ 0 w 309"/>
                <a:gd name="T35" fmla="*/ 8 h 155"/>
                <a:gd name="T36" fmla="*/ 0 w 309"/>
                <a:gd name="T37" fmla="*/ 8 h 155"/>
                <a:gd name="T38" fmla="*/ 0 w 309"/>
                <a:gd name="T39" fmla="*/ 8 h 155"/>
                <a:gd name="T40" fmla="*/ 0 w 309"/>
                <a:gd name="T41" fmla="*/ 7 h 155"/>
                <a:gd name="T42" fmla="*/ 0 w 309"/>
                <a:gd name="T43" fmla="*/ 7 h 155"/>
                <a:gd name="T44" fmla="*/ 0 w 309"/>
                <a:gd name="T45" fmla="*/ 1 h 155"/>
                <a:gd name="T46" fmla="*/ 0 w 309"/>
                <a:gd name="T47" fmla="*/ 0 h 155"/>
                <a:gd name="T48" fmla="*/ 0 w 309"/>
                <a:gd name="T49" fmla="*/ 0 h 155"/>
                <a:gd name="T50" fmla="*/ 0 w 309"/>
                <a:gd name="T51" fmla="*/ 0 h 155"/>
                <a:gd name="T52" fmla="*/ 0 w 309"/>
                <a:gd name="T53" fmla="*/ 0 h 155"/>
                <a:gd name="T54" fmla="*/ 0 w 309"/>
                <a:gd name="T55" fmla="*/ 0 h 155"/>
                <a:gd name="T56" fmla="*/ 1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1"/>
                  </a:lnTo>
                  <a:lnTo>
                    <a:pt x="304" y="4"/>
                  </a:lnTo>
                  <a:lnTo>
                    <a:pt x="307" y="9"/>
                  </a:lnTo>
                  <a:lnTo>
                    <a:pt x="309" y="14"/>
                  </a:lnTo>
                  <a:lnTo>
                    <a:pt x="309" y="140"/>
                  </a:lnTo>
                  <a:lnTo>
                    <a:pt x="307" y="146"/>
                  </a:lnTo>
                  <a:lnTo>
                    <a:pt x="304" y="150"/>
                  </a:lnTo>
                  <a:lnTo>
                    <a:pt x="303" y="152"/>
                  </a:lnTo>
                  <a:lnTo>
                    <a:pt x="300" y="153"/>
                  </a:lnTo>
                  <a:lnTo>
                    <a:pt x="297" y="155"/>
                  </a:lnTo>
                  <a:lnTo>
                    <a:pt x="294" y="155"/>
                  </a:lnTo>
                  <a:lnTo>
                    <a:pt x="15" y="155"/>
                  </a:lnTo>
                  <a:lnTo>
                    <a:pt x="11" y="155"/>
                  </a:lnTo>
                  <a:lnTo>
                    <a:pt x="9" y="153"/>
                  </a:lnTo>
                  <a:lnTo>
                    <a:pt x="6" y="152"/>
                  </a:lnTo>
                  <a:lnTo>
                    <a:pt x="5" y="150"/>
                  </a:lnTo>
                  <a:lnTo>
                    <a:pt x="2" y="148"/>
                  </a:lnTo>
                  <a:lnTo>
                    <a:pt x="1" y="146"/>
                  </a:lnTo>
                  <a:lnTo>
                    <a:pt x="0" y="143"/>
                  </a:lnTo>
                  <a:lnTo>
                    <a:pt x="0" y="140"/>
                  </a:lnTo>
                  <a:lnTo>
                    <a:pt x="0" y="14"/>
                  </a:lnTo>
                  <a:lnTo>
                    <a:pt x="0" y="12"/>
                  </a:lnTo>
                  <a:lnTo>
                    <a:pt x="1" y="9"/>
                  </a:lnTo>
                  <a:lnTo>
                    <a:pt x="2" y="6"/>
                  </a:lnTo>
                  <a:lnTo>
                    <a:pt x="5" y="4"/>
                  </a:lnTo>
                  <a:lnTo>
                    <a:pt x="9" y="1"/>
                  </a:lnTo>
                  <a:lnTo>
                    <a:pt x="15" y="0"/>
                  </a:lnTo>
                  <a:close/>
                </a:path>
              </a:pathLst>
            </a:custGeom>
            <a:solidFill>
              <a:srgbClr val="605D5C"/>
            </a:solidFill>
            <a:ln w="9525">
              <a:noFill/>
              <a:round/>
              <a:headEnd/>
              <a:tailEnd/>
            </a:ln>
          </p:spPr>
          <p:txBody>
            <a:bodyPr>
              <a:prstTxWarp prst="textNoShape">
                <a:avLst/>
              </a:prstTxWarp>
            </a:bodyPr>
            <a:lstStyle/>
            <a:p>
              <a:endParaRPr lang="fr-CA" sz="1800"/>
            </a:p>
          </p:txBody>
        </p:sp>
        <p:sp>
          <p:nvSpPr>
            <p:cNvPr id="34" name="Freeform 32"/>
            <p:cNvSpPr>
              <a:spLocks/>
            </p:cNvSpPr>
            <p:nvPr/>
          </p:nvSpPr>
          <p:spPr bwMode="auto">
            <a:xfrm>
              <a:off x="1250" y="3693"/>
              <a:ext cx="119" cy="58"/>
            </a:xfrm>
            <a:custGeom>
              <a:avLst/>
              <a:gdLst>
                <a:gd name="T0" fmla="*/ 1 w 309"/>
                <a:gd name="T1" fmla="*/ 0 h 155"/>
                <a:gd name="T2" fmla="*/ 17 w 309"/>
                <a:gd name="T3" fmla="*/ 0 h 155"/>
                <a:gd name="T4" fmla="*/ 17 w 309"/>
                <a:gd name="T5" fmla="*/ 0 h 155"/>
                <a:gd name="T6" fmla="*/ 17 w 309"/>
                <a:gd name="T7" fmla="*/ 0 h 155"/>
                <a:gd name="T8" fmla="*/ 17 w 309"/>
                <a:gd name="T9" fmla="*/ 0 h 155"/>
                <a:gd name="T10" fmla="*/ 18 w 309"/>
                <a:gd name="T11" fmla="*/ 1 h 155"/>
                <a:gd name="T12" fmla="*/ 18 w 309"/>
                <a:gd name="T13" fmla="*/ 7 h 155"/>
                <a:gd name="T14" fmla="*/ 17 w 309"/>
                <a:gd name="T15" fmla="*/ 8 h 155"/>
                <a:gd name="T16" fmla="*/ 17 w 309"/>
                <a:gd name="T17" fmla="*/ 8 h 155"/>
                <a:gd name="T18" fmla="*/ 17 w 309"/>
                <a:gd name="T19" fmla="*/ 8 h 155"/>
                <a:gd name="T20" fmla="*/ 17 w 309"/>
                <a:gd name="T21" fmla="*/ 8 h 155"/>
                <a:gd name="T22" fmla="*/ 17 w 309"/>
                <a:gd name="T23" fmla="*/ 8 h 155"/>
                <a:gd name="T24" fmla="*/ 17 w 309"/>
                <a:gd name="T25" fmla="*/ 8 h 155"/>
                <a:gd name="T26" fmla="*/ 1 w 309"/>
                <a:gd name="T27" fmla="*/ 8 h 155"/>
                <a:gd name="T28" fmla="*/ 1 w 309"/>
                <a:gd name="T29" fmla="*/ 8 h 155"/>
                <a:gd name="T30" fmla="*/ 0 w 309"/>
                <a:gd name="T31" fmla="*/ 8 h 155"/>
                <a:gd name="T32" fmla="*/ 0 w 309"/>
                <a:gd name="T33" fmla="*/ 8 h 155"/>
                <a:gd name="T34" fmla="*/ 0 w 309"/>
                <a:gd name="T35" fmla="*/ 8 h 155"/>
                <a:gd name="T36" fmla="*/ 0 w 309"/>
                <a:gd name="T37" fmla="*/ 8 h 155"/>
                <a:gd name="T38" fmla="*/ 0 w 309"/>
                <a:gd name="T39" fmla="*/ 8 h 155"/>
                <a:gd name="T40" fmla="*/ 0 w 309"/>
                <a:gd name="T41" fmla="*/ 7 h 155"/>
                <a:gd name="T42" fmla="*/ 0 w 309"/>
                <a:gd name="T43" fmla="*/ 7 h 155"/>
                <a:gd name="T44" fmla="*/ 0 w 309"/>
                <a:gd name="T45" fmla="*/ 1 h 155"/>
                <a:gd name="T46" fmla="*/ 0 w 309"/>
                <a:gd name="T47" fmla="*/ 0 h 155"/>
                <a:gd name="T48" fmla="*/ 0 w 309"/>
                <a:gd name="T49" fmla="*/ 0 h 155"/>
                <a:gd name="T50" fmla="*/ 0 w 309"/>
                <a:gd name="T51" fmla="*/ 0 h 155"/>
                <a:gd name="T52" fmla="*/ 0 w 309"/>
                <a:gd name="T53" fmla="*/ 0 h 155"/>
                <a:gd name="T54" fmla="*/ 0 w 309"/>
                <a:gd name="T55" fmla="*/ 0 h 155"/>
                <a:gd name="T56" fmla="*/ 1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1"/>
                  </a:lnTo>
                  <a:lnTo>
                    <a:pt x="304" y="4"/>
                  </a:lnTo>
                  <a:lnTo>
                    <a:pt x="307" y="9"/>
                  </a:lnTo>
                  <a:lnTo>
                    <a:pt x="309" y="14"/>
                  </a:lnTo>
                  <a:lnTo>
                    <a:pt x="309" y="140"/>
                  </a:lnTo>
                  <a:lnTo>
                    <a:pt x="307" y="146"/>
                  </a:lnTo>
                  <a:lnTo>
                    <a:pt x="304" y="150"/>
                  </a:lnTo>
                  <a:lnTo>
                    <a:pt x="303" y="152"/>
                  </a:lnTo>
                  <a:lnTo>
                    <a:pt x="300" y="153"/>
                  </a:lnTo>
                  <a:lnTo>
                    <a:pt x="297" y="155"/>
                  </a:lnTo>
                  <a:lnTo>
                    <a:pt x="294" y="155"/>
                  </a:lnTo>
                  <a:lnTo>
                    <a:pt x="15" y="155"/>
                  </a:lnTo>
                  <a:lnTo>
                    <a:pt x="11" y="155"/>
                  </a:lnTo>
                  <a:lnTo>
                    <a:pt x="9" y="153"/>
                  </a:lnTo>
                  <a:lnTo>
                    <a:pt x="6" y="152"/>
                  </a:lnTo>
                  <a:lnTo>
                    <a:pt x="5" y="150"/>
                  </a:lnTo>
                  <a:lnTo>
                    <a:pt x="2" y="148"/>
                  </a:lnTo>
                  <a:lnTo>
                    <a:pt x="1" y="146"/>
                  </a:lnTo>
                  <a:lnTo>
                    <a:pt x="0" y="143"/>
                  </a:lnTo>
                  <a:lnTo>
                    <a:pt x="0" y="140"/>
                  </a:lnTo>
                  <a:lnTo>
                    <a:pt x="0" y="14"/>
                  </a:lnTo>
                  <a:lnTo>
                    <a:pt x="0" y="12"/>
                  </a:lnTo>
                  <a:lnTo>
                    <a:pt x="1" y="9"/>
                  </a:lnTo>
                  <a:lnTo>
                    <a:pt x="2" y="6"/>
                  </a:lnTo>
                  <a:lnTo>
                    <a:pt x="5" y="4"/>
                  </a:lnTo>
                  <a:lnTo>
                    <a:pt x="9" y="1"/>
                  </a:lnTo>
                  <a:lnTo>
                    <a:pt x="15" y="0"/>
                  </a:lnTo>
                </a:path>
              </a:pathLst>
            </a:custGeom>
            <a:noFill/>
            <a:ln w="3175">
              <a:solidFill>
                <a:srgbClr val="1F1A17"/>
              </a:solidFill>
              <a:round/>
              <a:headEnd/>
              <a:tailEnd/>
            </a:ln>
          </p:spPr>
          <p:txBody>
            <a:bodyPr>
              <a:prstTxWarp prst="textNoShape">
                <a:avLst/>
              </a:prstTxWarp>
            </a:bodyPr>
            <a:lstStyle/>
            <a:p>
              <a:endParaRPr lang="fr-CA" sz="1800"/>
            </a:p>
          </p:txBody>
        </p:sp>
        <p:sp>
          <p:nvSpPr>
            <p:cNvPr id="35" name="Rectangle 33"/>
            <p:cNvSpPr>
              <a:spLocks noChangeArrowheads="1"/>
            </p:cNvSpPr>
            <p:nvPr/>
          </p:nvSpPr>
          <p:spPr bwMode="auto">
            <a:xfrm>
              <a:off x="1427" y="3492"/>
              <a:ext cx="120" cy="42"/>
            </a:xfrm>
            <a:prstGeom prst="rect">
              <a:avLst/>
            </a:prstGeom>
            <a:solidFill>
              <a:srgbClr val="1F1A17"/>
            </a:solidFill>
            <a:ln w="9525">
              <a:noFill/>
              <a:miter lim="800000"/>
              <a:headEnd/>
              <a:tailEnd/>
            </a:ln>
          </p:spPr>
          <p:txBody>
            <a:bodyPr>
              <a:prstTxWarp prst="textNoShape">
                <a:avLst/>
              </a:prstTxWarp>
            </a:bodyPr>
            <a:lstStyle/>
            <a:p>
              <a:endParaRPr lang="fr-CA" sz="1800"/>
            </a:p>
          </p:txBody>
        </p:sp>
        <p:sp>
          <p:nvSpPr>
            <p:cNvPr id="36" name="Rectangle 34"/>
            <p:cNvSpPr>
              <a:spLocks noChangeArrowheads="1"/>
            </p:cNvSpPr>
            <p:nvPr/>
          </p:nvSpPr>
          <p:spPr bwMode="auto">
            <a:xfrm>
              <a:off x="1427" y="3612"/>
              <a:ext cx="120" cy="41"/>
            </a:xfrm>
            <a:prstGeom prst="rect">
              <a:avLst/>
            </a:prstGeom>
            <a:solidFill>
              <a:srgbClr val="1F1A17"/>
            </a:solidFill>
            <a:ln w="9525">
              <a:noFill/>
              <a:miter lim="800000"/>
              <a:headEnd/>
              <a:tailEnd/>
            </a:ln>
          </p:spPr>
          <p:txBody>
            <a:bodyPr>
              <a:prstTxWarp prst="textNoShape">
                <a:avLst/>
              </a:prstTxWarp>
            </a:bodyPr>
            <a:lstStyle/>
            <a:p>
              <a:endParaRPr lang="fr-CA" sz="1800"/>
            </a:p>
          </p:txBody>
        </p:sp>
        <p:sp>
          <p:nvSpPr>
            <p:cNvPr id="37" name="Rectangle 35"/>
            <p:cNvSpPr>
              <a:spLocks noChangeArrowheads="1"/>
            </p:cNvSpPr>
            <p:nvPr/>
          </p:nvSpPr>
          <p:spPr bwMode="auto">
            <a:xfrm>
              <a:off x="1017" y="3472"/>
              <a:ext cx="327" cy="154"/>
            </a:xfrm>
            <a:prstGeom prst="rect">
              <a:avLst/>
            </a:prstGeom>
            <a:noFill/>
            <a:ln w="9525">
              <a:noFill/>
              <a:miter lim="800000"/>
              <a:headEnd/>
              <a:tailEnd/>
            </a:ln>
          </p:spPr>
          <p:txBody>
            <a:bodyPr wrap="none" lIns="0" tIns="0" rIns="0" bIns="0">
              <a:prstTxWarp prst="textNoShape">
                <a:avLst/>
              </a:prstTxWarp>
              <a:spAutoFit/>
            </a:bodyPr>
            <a:lstStyle/>
            <a:p>
              <a:r>
                <a:rPr lang="fr-CA" sz="1600" b="1">
                  <a:solidFill>
                    <a:srgbClr val="1F1A17"/>
                  </a:solidFill>
                </a:rPr>
                <a:t>robot</a:t>
              </a:r>
              <a:endParaRPr lang="fr-CA" sz="3200" b="1"/>
            </a:p>
          </p:txBody>
        </p:sp>
      </p:grpSp>
      <p:sp>
        <p:nvSpPr>
          <p:cNvPr id="38" name="Freeform 36"/>
          <p:cNvSpPr>
            <a:spLocks/>
          </p:cNvSpPr>
          <p:nvPr/>
        </p:nvSpPr>
        <p:spPr bwMode="auto">
          <a:xfrm>
            <a:off x="4962525" y="2887663"/>
            <a:ext cx="211138" cy="212725"/>
          </a:xfrm>
          <a:custGeom>
            <a:avLst/>
            <a:gdLst>
              <a:gd name="T0" fmla="*/ 2147483647 w 348"/>
              <a:gd name="T1" fmla="*/ 2147483647 h 348"/>
              <a:gd name="T2" fmla="*/ 2147483647 w 348"/>
              <a:gd name="T3" fmla="*/ 2147483647 h 348"/>
              <a:gd name="T4" fmla="*/ 2147483647 w 348"/>
              <a:gd name="T5" fmla="*/ 2147483647 h 348"/>
              <a:gd name="T6" fmla="*/ 2147483647 w 348"/>
              <a:gd name="T7" fmla="*/ 2147483647 h 348"/>
              <a:gd name="T8" fmla="*/ 2147483647 w 348"/>
              <a:gd name="T9" fmla="*/ 2147483647 h 348"/>
              <a:gd name="T10" fmla="*/ 2147483647 w 348"/>
              <a:gd name="T11" fmla="*/ 2147483647 h 348"/>
              <a:gd name="T12" fmla="*/ 2147483647 w 348"/>
              <a:gd name="T13" fmla="*/ 2147483647 h 348"/>
              <a:gd name="T14" fmla="*/ 2147483647 w 348"/>
              <a:gd name="T15" fmla="*/ 2147483647 h 348"/>
              <a:gd name="T16" fmla="*/ 2147483647 w 348"/>
              <a:gd name="T17" fmla="*/ 2147483647 h 348"/>
              <a:gd name="T18" fmla="*/ 2147483647 w 348"/>
              <a:gd name="T19" fmla="*/ 2147483647 h 348"/>
              <a:gd name="T20" fmla="*/ 2147483647 w 348"/>
              <a:gd name="T21" fmla="*/ 2147483647 h 348"/>
              <a:gd name="T22" fmla="*/ 2147483647 w 348"/>
              <a:gd name="T23" fmla="*/ 2147483647 h 348"/>
              <a:gd name="T24" fmla="*/ 2147483647 w 348"/>
              <a:gd name="T25" fmla="*/ 2147483647 h 348"/>
              <a:gd name="T26" fmla="*/ 2147483647 w 348"/>
              <a:gd name="T27" fmla="*/ 2147483647 h 348"/>
              <a:gd name="T28" fmla="*/ 2147483647 w 348"/>
              <a:gd name="T29" fmla="*/ 1827205666 h 348"/>
              <a:gd name="T30" fmla="*/ 2147483647 w 348"/>
              <a:gd name="T31" fmla="*/ 456988315 h 348"/>
              <a:gd name="T32" fmla="*/ 2147483647 w 348"/>
              <a:gd name="T33" fmla="*/ 456988315 h 348"/>
              <a:gd name="T34" fmla="*/ 2147483647 w 348"/>
              <a:gd name="T35" fmla="*/ 1827205666 h 348"/>
              <a:gd name="T36" fmla="*/ 2147483647 w 348"/>
              <a:gd name="T37" fmla="*/ 2147483647 h 348"/>
              <a:gd name="T38" fmla="*/ 2147483647 w 348"/>
              <a:gd name="T39" fmla="*/ 2147483647 h 348"/>
              <a:gd name="T40" fmla="*/ 2147483647 w 348"/>
              <a:gd name="T41" fmla="*/ 2147483647 h 348"/>
              <a:gd name="T42" fmla="*/ 2147483647 w 348"/>
              <a:gd name="T43" fmla="*/ 2147483647 h 348"/>
              <a:gd name="T44" fmla="*/ 1786792335 w 348"/>
              <a:gd name="T45" fmla="*/ 2147483647 h 348"/>
              <a:gd name="T46" fmla="*/ 223441036 w 348"/>
              <a:gd name="T47" fmla="*/ 2147483647 h 348"/>
              <a:gd name="T48" fmla="*/ 223441036 w 348"/>
              <a:gd name="T49" fmla="*/ 2147483647 h 348"/>
              <a:gd name="T50" fmla="*/ 1786792335 w 348"/>
              <a:gd name="T51" fmla="*/ 2147483647 h 348"/>
              <a:gd name="T52" fmla="*/ 2147483647 w 348"/>
              <a:gd name="T53" fmla="*/ 2147483647 h 348"/>
              <a:gd name="T54" fmla="*/ 2147483647 w 348"/>
              <a:gd name="T55" fmla="*/ 2147483647 h 348"/>
              <a:gd name="T56" fmla="*/ 2147483647 w 348"/>
              <a:gd name="T57" fmla="*/ 2147483647 h 348"/>
              <a:gd name="T58" fmla="*/ 2147483647 w 348"/>
              <a:gd name="T59" fmla="*/ 2147483647 h 348"/>
              <a:gd name="T60" fmla="*/ 2147483647 w 348"/>
              <a:gd name="T61" fmla="*/ 2147483647 h 348"/>
              <a:gd name="T62" fmla="*/ 2147483647 w 348"/>
              <a:gd name="T63" fmla="*/ 2147483647 h 34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48"/>
              <a:gd name="T97" fmla="*/ 0 h 348"/>
              <a:gd name="T98" fmla="*/ 348 w 348"/>
              <a:gd name="T99" fmla="*/ 348 h 34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48" h="348">
                <a:moveTo>
                  <a:pt x="174" y="348"/>
                </a:moveTo>
                <a:lnTo>
                  <a:pt x="192" y="348"/>
                </a:lnTo>
                <a:lnTo>
                  <a:pt x="209" y="345"/>
                </a:lnTo>
                <a:lnTo>
                  <a:pt x="226" y="342"/>
                </a:lnTo>
                <a:lnTo>
                  <a:pt x="242" y="335"/>
                </a:lnTo>
                <a:lnTo>
                  <a:pt x="257" y="328"/>
                </a:lnTo>
                <a:lnTo>
                  <a:pt x="272" y="319"/>
                </a:lnTo>
                <a:lnTo>
                  <a:pt x="285" y="309"/>
                </a:lnTo>
                <a:lnTo>
                  <a:pt x="297" y="298"/>
                </a:lnTo>
                <a:lnTo>
                  <a:pt x="309" y="285"/>
                </a:lnTo>
                <a:lnTo>
                  <a:pt x="319" y="272"/>
                </a:lnTo>
                <a:lnTo>
                  <a:pt x="328" y="257"/>
                </a:lnTo>
                <a:lnTo>
                  <a:pt x="334" y="243"/>
                </a:lnTo>
                <a:lnTo>
                  <a:pt x="340" y="226"/>
                </a:lnTo>
                <a:lnTo>
                  <a:pt x="344" y="210"/>
                </a:lnTo>
                <a:lnTo>
                  <a:pt x="348" y="192"/>
                </a:lnTo>
                <a:lnTo>
                  <a:pt x="348" y="174"/>
                </a:lnTo>
                <a:lnTo>
                  <a:pt x="348" y="158"/>
                </a:lnTo>
                <a:lnTo>
                  <a:pt x="344" y="140"/>
                </a:lnTo>
                <a:lnTo>
                  <a:pt x="340" y="123"/>
                </a:lnTo>
                <a:lnTo>
                  <a:pt x="334" y="107"/>
                </a:lnTo>
                <a:lnTo>
                  <a:pt x="328" y="91"/>
                </a:lnTo>
                <a:lnTo>
                  <a:pt x="319" y="78"/>
                </a:lnTo>
                <a:lnTo>
                  <a:pt x="309" y="64"/>
                </a:lnTo>
                <a:lnTo>
                  <a:pt x="297" y="52"/>
                </a:lnTo>
                <a:lnTo>
                  <a:pt x="285" y="41"/>
                </a:lnTo>
                <a:lnTo>
                  <a:pt x="272" y="31"/>
                </a:lnTo>
                <a:lnTo>
                  <a:pt x="257" y="22"/>
                </a:lnTo>
                <a:lnTo>
                  <a:pt x="242" y="14"/>
                </a:lnTo>
                <a:lnTo>
                  <a:pt x="226" y="8"/>
                </a:lnTo>
                <a:lnTo>
                  <a:pt x="209" y="4"/>
                </a:lnTo>
                <a:lnTo>
                  <a:pt x="192" y="2"/>
                </a:lnTo>
                <a:lnTo>
                  <a:pt x="174" y="0"/>
                </a:lnTo>
                <a:lnTo>
                  <a:pt x="156" y="2"/>
                </a:lnTo>
                <a:lnTo>
                  <a:pt x="139" y="4"/>
                </a:lnTo>
                <a:lnTo>
                  <a:pt x="122" y="8"/>
                </a:lnTo>
                <a:lnTo>
                  <a:pt x="107" y="14"/>
                </a:lnTo>
                <a:lnTo>
                  <a:pt x="91" y="22"/>
                </a:lnTo>
                <a:lnTo>
                  <a:pt x="77" y="31"/>
                </a:lnTo>
                <a:lnTo>
                  <a:pt x="64" y="41"/>
                </a:lnTo>
                <a:lnTo>
                  <a:pt x="52" y="52"/>
                </a:lnTo>
                <a:lnTo>
                  <a:pt x="40" y="64"/>
                </a:lnTo>
                <a:lnTo>
                  <a:pt x="30" y="78"/>
                </a:lnTo>
                <a:lnTo>
                  <a:pt x="21" y="91"/>
                </a:lnTo>
                <a:lnTo>
                  <a:pt x="14" y="107"/>
                </a:lnTo>
                <a:lnTo>
                  <a:pt x="8" y="123"/>
                </a:lnTo>
                <a:lnTo>
                  <a:pt x="3" y="140"/>
                </a:lnTo>
                <a:lnTo>
                  <a:pt x="1" y="158"/>
                </a:lnTo>
                <a:lnTo>
                  <a:pt x="0" y="174"/>
                </a:lnTo>
                <a:lnTo>
                  <a:pt x="1" y="192"/>
                </a:lnTo>
                <a:lnTo>
                  <a:pt x="3" y="210"/>
                </a:lnTo>
                <a:lnTo>
                  <a:pt x="8" y="226"/>
                </a:lnTo>
                <a:lnTo>
                  <a:pt x="14" y="243"/>
                </a:lnTo>
                <a:lnTo>
                  <a:pt x="21" y="257"/>
                </a:lnTo>
                <a:lnTo>
                  <a:pt x="30" y="272"/>
                </a:lnTo>
                <a:lnTo>
                  <a:pt x="40" y="285"/>
                </a:lnTo>
                <a:lnTo>
                  <a:pt x="52" y="298"/>
                </a:lnTo>
                <a:lnTo>
                  <a:pt x="64" y="309"/>
                </a:lnTo>
                <a:lnTo>
                  <a:pt x="77" y="319"/>
                </a:lnTo>
                <a:lnTo>
                  <a:pt x="91" y="328"/>
                </a:lnTo>
                <a:lnTo>
                  <a:pt x="107" y="335"/>
                </a:lnTo>
                <a:lnTo>
                  <a:pt x="122" y="342"/>
                </a:lnTo>
                <a:lnTo>
                  <a:pt x="139" y="345"/>
                </a:lnTo>
                <a:lnTo>
                  <a:pt x="156" y="348"/>
                </a:lnTo>
                <a:lnTo>
                  <a:pt x="174" y="348"/>
                </a:lnTo>
                <a:close/>
              </a:path>
            </a:pathLst>
          </a:custGeom>
          <a:solidFill>
            <a:srgbClr val="84C225"/>
          </a:solidFill>
          <a:ln w="9525">
            <a:noFill/>
            <a:round/>
            <a:headEnd/>
            <a:tailEnd/>
          </a:ln>
        </p:spPr>
        <p:txBody>
          <a:bodyPr>
            <a:prstTxWarp prst="textNoShape">
              <a:avLst/>
            </a:prstTxWarp>
          </a:bodyPr>
          <a:lstStyle/>
          <a:p>
            <a:endParaRPr lang="fr-CA" sz="1800"/>
          </a:p>
        </p:txBody>
      </p:sp>
      <p:sp>
        <p:nvSpPr>
          <p:cNvPr id="39" name="Freeform 37"/>
          <p:cNvSpPr>
            <a:spLocks/>
          </p:cNvSpPr>
          <p:nvPr/>
        </p:nvSpPr>
        <p:spPr bwMode="auto">
          <a:xfrm>
            <a:off x="4962525" y="2887663"/>
            <a:ext cx="211138" cy="212725"/>
          </a:xfrm>
          <a:custGeom>
            <a:avLst/>
            <a:gdLst>
              <a:gd name="T0" fmla="*/ 2147483647 w 348"/>
              <a:gd name="T1" fmla="*/ 2147483647 h 348"/>
              <a:gd name="T2" fmla="*/ 2147483647 w 348"/>
              <a:gd name="T3" fmla="*/ 2147483647 h 348"/>
              <a:gd name="T4" fmla="*/ 2147483647 w 348"/>
              <a:gd name="T5" fmla="*/ 2147483647 h 348"/>
              <a:gd name="T6" fmla="*/ 2147483647 w 348"/>
              <a:gd name="T7" fmla="*/ 2147483647 h 348"/>
              <a:gd name="T8" fmla="*/ 2147483647 w 348"/>
              <a:gd name="T9" fmla="*/ 2147483647 h 348"/>
              <a:gd name="T10" fmla="*/ 2147483647 w 348"/>
              <a:gd name="T11" fmla="*/ 2147483647 h 348"/>
              <a:gd name="T12" fmla="*/ 2147483647 w 348"/>
              <a:gd name="T13" fmla="*/ 2147483647 h 348"/>
              <a:gd name="T14" fmla="*/ 2147483647 w 348"/>
              <a:gd name="T15" fmla="*/ 2147483647 h 348"/>
              <a:gd name="T16" fmla="*/ 2147483647 w 348"/>
              <a:gd name="T17" fmla="*/ 2147483647 h 348"/>
              <a:gd name="T18" fmla="*/ 2147483647 w 348"/>
              <a:gd name="T19" fmla="*/ 2147483647 h 348"/>
              <a:gd name="T20" fmla="*/ 2147483647 w 348"/>
              <a:gd name="T21" fmla="*/ 2147483647 h 348"/>
              <a:gd name="T22" fmla="*/ 2147483647 w 348"/>
              <a:gd name="T23" fmla="*/ 2147483647 h 348"/>
              <a:gd name="T24" fmla="*/ 2147483647 w 348"/>
              <a:gd name="T25" fmla="*/ 2147483647 h 348"/>
              <a:gd name="T26" fmla="*/ 2147483647 w 348"/>
              <a:gd name="T27" fmla="*/ 2147483647 h 348"/>
              <a:gd name="T28" fmla="*/ 2147483647 w 348"/>
              <a:gd name="T29" fmla="*/ 1827205666 h 348"/>
              <a:gd name="T30" fmla="*/ 2147483647 w 348"/>
              <a:gd name="T31" fmla="*/ 456988315 h 348"/>
              <a:gd name="T32" fmla="*/ 2147483647 w 348"/>
              <a:gd name="T33" fmla="*/ 456988315 h 348"/>
              <a:gd name="T34" fmla="*/ 2147483647 w 348"/>
              <a:gd name="T35" fmla="*/ 1827205666 h 348"/>
              <a:gd name="T36" fmla="*/ 2147483647 w 348"/>
              <a:gd name="T37" fmla="*/ 2147483647 h 348"/>
              <a:gd name="T38" fmla="*/ 2147483647 w 348"/>
              <a:gd name="T39" fmla="*/ 2147483647 h 348"/>
              <a:gd name="T40" fmla="*/ 2147483647 w 348"/>
              <a:gd name="T41" fmla="*/ 2147483647 h 348"/>
              <a:gd name="T42" fmla="*/ 2147483647 w 348"/>
              <a:gd name="T43" fmla="*/ 2147483647 h 348"/>
              <a:gd name="T44" fmla="*/ 1786792335 w 348"/>
              <a:gd name="T45" fmla="*/ 2147483647 h 348"/>
              <a:gd name="T46" fmla="*/ 223441036 w 348"/>
              <a:gd name="T47" fmla="*/ 2147483647 h 348"/>
              <a:gd name="T48" fmla="*/ 223441036 w 348"/>
              <a:gd name="T49" fmla="*/ 2147483647 h 348"/>
              <a:gd name="T50" fmla="*/ 1786792335 w 348"/>
              <a:gd name="T51" fmla="*/ 2147483647 h 348"/>
              <a:gd name="T52" fmla="*/ 2147483647 w 348"/>
              <a:gd name="T53" fmla="*/ 2147483647 h 348"/>
              <a:gd name="T54" fmla="*/ 2147483647 w 348"/>
              <a:gd name="T55" fmla="*/ 2147483647 h 348"/>
              <a:gd name="T56" fmla="*/ 2147483647 w 348"/>
              <a:gd name="T57" fmla="*/ 2147483647 h 348"/>
              <a:gd name="T58" fmla="*/ 2147483647 w 348"/>
              <a:gd name="T59" fmla="*/ 2147483647 h 348"/>
              <a:gd name="T60" fmla="*/ 2147483647 w 348"/>
              <a:gd name="T61" fmla="*/ 2147483647 h 348"/>
              <a:gd name="T62" fmla="*/ 2147483647 w 348"/>
              <a:gd name="T63" fmla="*/ 2147483647 h 34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48"/>
              <a:gd name="T97" fmla="*/ 0 h 348"/>
              <a:gd name="T98" fmla="*/ 348 w 348"/>
              <a:gd name="T99" fmla="*/ 348 h 34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48" h="348">
                <a:moveTo>
                  <a:pt x="174" y="348"/>
                </a:moveTo>
                <a:lnTo>
                  <a:pt x="192" y="348"/>
                </a:lnTo>
                <a:lnTo>
                  <a:pt x="209" y="345"/>
                </a:lnTo>
                <a:lnTo>
                  <a:pt x="226" y="342"/>
                </a:lnTo>
                <a:lnTo>
                  <a:pt x="242" y="335"/>
                </a:lnTo>
                <a:lnTo>
                  <a:pt x="257" y="328"/>
                </a:lnTo>
                <a:lnTo>
                  <a:pt x="272" y="319"/>
                </a:lnTo>
                <a:lnTo>
                  <a:pt x="285" y="309"/>
                </a:lnTo>
                <a:lnTo>
                  <a:pt x="297" y="298"/>
                </a:lnTo>
                <a:lnTo>
                  <a:pt x="309" y="285"/>
                </a:lnTo>
                <a:lnTo>
                  <a:pt x="319" y="272"/>
                </a:lnTo>
                <a:lnTo>
                  <a:pt x="328" y="257"/>
                </a:lnTo>
                <a:lnTo>
                  <a:pt x="334" y="243"/>
                </a:lnTo>
                <a:lnTo>
                  <a:pt x="340" y="226"/>
                </a:lnTo>
                <a:lnTo>
                  <a:pt x="344" y="210"/>
                </a:lnTo>
                <a:lnTo>
                  <a:pt x="348" y="192"/>
                </a:lnTo>
                <a:lnTo>
                  <a:pt x="348" y="174"/>
                </a:lnTo>
                <a:lnTo>
                  <a:pt x="348" y="158"/>
                </a:lnTo>
                <a:lnTo>
                  <a:pt x="344" y="140"/>
                </a:lnTo>
                <a:lnTo>
                  <a:pt x="340" y="123"/>
                </a:lnTo>
                <a:lnTo>
                  <a:pt x="334" y="107"/>
                </a:lnTo>
                <a:lnTo>
                  <a:pt x="328" y="91"/>
                </a:lnTo>
                <a:lnTo>
                  <a:pt x="319" y="78"/>
                </a:lnTo>
                <a:lnTo>
                  <a:pt x="309" y="64"/>
                </a:lnTo>
                <a:lnTo>
                  <a:pt x="297" y="52"/>
                </a:lnTo>
                <a:lnTo>
                  <a:pt x="285" y="41"/>
                </a:lnTo>
                <a:lnTo>
                  <a:pt x="272" y="31"/>
                </a:lnTo>
                <a:lnTo>
                  <a:pt x="257" y="22"/>
                </a:lnTo>
                <a:lnTo>
                  <a:pt x="242" y="14"/>
                </a:lnTo>
                <a:lnTo>
                  <a:pt x="226" y="8"/>
                </a:lnTo>
                <a:lnTo>
                  <a:pt x="209" y="4"/>
                </a:lnTo>
                <a:lnTo>
                  <a:pt x="192" y="2"/>
                </a:lnTo>
                <a:lnTo>
                  <a:pt x="174" y="0"/>
                </a:lnTo>
                <a:lnTo>
                  <a:pt x="156" y="2"/>
                </a:lnTo>
                <a:lnTo>
                  <a:pt x="139" y="4"/>
                </a:lnTo>
                <a:lnTo>
                  <a:pt x="122" y="8"/>
                </a:lnTo>
                <a:lnTo>
                  <a:pt x="107" y="14"/>
                </a:lnTo>
                <a:lnTo>
                  <a:pt x="91" y="22"/>
                </a:lnTo>
                <a:lnTo>
                  <a:pt x="77" y="31"/>
                </a:lnTo>
                <a:lnTo>
                  <a:pt x="64" y="41"/>
                </a:lnTo>
                <a:lnTo>
                  <a:pt x="52" y="52"/>
                </a:lnTo>
                <a:lnTo>
                  <a:pt x="40" y="64"/>
                </a:lnTo>
                <a:lnTo>
                  <a:pt x="30" y="78"/>
                </a:lnTo>
                <a:lnTo>
                  <a:pt x="21" y="91"/>
                </a:lnTo>
                <a:lnTo>
                  <a:pt x="14" y="107"/>
                </a:lnTo>
                <a:lnTo>
                  <a:pt x="8" y="123"/>
                </a:lnTo>
                <a:lnTo>
                  <a:pt x="3" y="140"/>
                </a:lnTo>
                <a:lnTo>
                  <a:pt x="1" y="158"/>
                </a:lnTo>
                <a:lnTo>
                  <a:pt x="0" y="174"/>
                </a:lnTo>
                <a:lnTo>
                  <a:pt x="1" y="192"/>
                </a:lnTo>
                <a:lnTo>
                  <a:pt x="3" y="210"/>
                </a:lnTo>
                <a:lnTo>
                  <a:pt x="8" y="226"/>
                </a:lnTo>
                <a:lnTo>
                  <a:pt x="14" y="243"/>
                </a:lnTo>
                <a:lnTo>
                  <a:pt x="21" y="257"/>
                </a:lnTo>
                <a:lnTo>
                  <a:pt x="30" y="272"/>
                </a:lnTo>
                <a:lnTo>
                  <a:pt x="40" y="285"/>
                </a:lnTo>
                <a:lnTo>
                  <a:pt x="52" y="298"/>
                </a:lnTo>
                <a:lnTo>
                  <a:pt x="64" y="309"/>
                </a:lnTo>
                <a:lnTo>
                  <a:pt x="77" y="319"/>
                </a:lnTo>
                <a:lnTo>
                  <a:pt x="91" y="328"/>
                </a:lnTo>
                <a:lnTo>
                  <a:pt x="107" y="335"/>
                </a:lnTo>
                <a:lnTo>
                  <a:pt x="122" y="342"/>
                </a:lnTo>
                <a:lnTo>
                  <a:pt x="139" y="345"/>
                </a:lnTo>
                <a:lnTo>
                  <a:pt x="156" y="348"/>
                </a:lnTo>
                <a:lnTo>
                  <a:pt x="174" y="348"/>
                </a:lnTo>
              </a:path>
            </a:pathLst>
          </a:custGeom>
          <a:noFill/>
          <a:ln w="3175">
            <a:solidFill>
              <a:srgbClr val="1F1A17"/>
            </a:solidFill>
            <a:round/>
            <a:headEnd/>
            <a:tailEnd/>
          </a:ln>
        </p:spPr>
        <p:txBody>
          <a:bodyPr>
            <a:prstTxWarp prst="textNoShape">
              <a:avLst/>
            </a:prstTxWarp>
          </a:bodyPr>
          <a:lstStyle/>
          <a:p>
            <a:endParaRPr lang="fr-CA" sz="1800"/>
          </a:p>
        </p:txBody>
      </p:sp>
      <p:sp>
        <p:nvSpPr>
          <p:cNvPr id="40" name="Freeform 38"/>
          <p:cNvSpPr>
            <a:spLocks/>
          </p:cNvSpPr>
          <p:nvPr/>
        </p:nvSpPr>
        <p:spPr bwMode="auto">
          <a:xfrm>
            <a:off x="679450" y="2741613"/>
            <a:ext cx="212725" cy="212725"/>
          </a:xfrm>
          <a:custGeom>
            <a:avLst/>
            <a:gdLst>
              <a:gd name="T0" fmla="*/ 2147483647 w 349"/>
              <a:gd name="T1" fmla="*/ 2147483647 h 349"/>
              <a:gd name="T2" fmla="*/ 2147483647 w 349"/>
              <a:gd name="T3" fmla="*/ 2147483647 h 349"/>
              <a:gd name="T4" fmla="*/ 2147483647 w 349"/>
              <a:gd name="T5" fmla="*/ 2147483647 h 349"/>
              <a:gd name="T6" fmla="*/ 2147483647 w 349"/>
              <a:gd name="T7" fmla="*/ 2147483647 h 349"/>
              <a:gd name="T8" fmla="*/ 2147483647 w 349"/>
              <a:gd name="T9" fmla="*/ 2147483647 h 349"/>
              <a:gd name="T10" fmla="*/ 2147483647 w 349"/>
              <a:gd name="T11" fmla="*/ 2147483647 h 349"/>
              <a:gd name="T12" fmla="*/ 2147483647 w 349"/>
              <a:gd name="T13" fmla="*/ 2147483647 h 349"/>
              <a:gd name="T14" fmla="*/ 2147483647 w 349"/>
              <a:gd name="T15" fmla="*/ 2147483647 h 349"/>
              <a:gd name="T16" fmla="*/ 2147483647 w 349"/>
              <a:gd name="T17" fmla="*/ 2147483647 h 349"/>
              <a:gd name="T18" fmla="*/ 2147483647 w 349"/>
              <a:gd name="T19" fmla="*/ 2147483647 h 349"/>
              <a:gd name="T20" fmla="*/ 2147483647 w 349"/>
              <a:gd name="T21" fmla="*/ 2147483647 h 349"/>
              <a:gd name="T22" fmla="*/ 2147483647 w 349"/>
              <a:gd name="T23" fmla="*/ 2147483647 h 349"/>
              <a:gd name="T24" fmla="*/ 2147483647 w 349"/>
              <a:gd name="T25" fmla="*/ 2147483647 h 349"/>
              <a:gd name="T26" fmla="*/ 2147483647 w 349"/>
              <a:gd name="T27" fmla="*/ 2147483647 h 349"/>
              <a:gd name="T28" fmla="*/ 2147483647 w 349"/>
              <a:gd name="T29" fmla="*/ 1811548424 h 349"/>
              <a:gd name="T30" fmla="*/ 2147483647 w 349"/>
              <a:gd name="T31" fmla="*/ 226629535 h 349"/>
              <a:gd name="T32" fmla="*/ 2147483647 w 349"/>
              <a:gd name="T33" fmla="*/ 226629535 h 349"/>
              <a:gd name="T34" fmla="*/ 2147483647 w 349"/>
              <a:gd name="T35" fmla="*/ 1811548424 h 349"/>
              <a:gd name="T36" fmla="*/ 2147483647 w 349"/>
              <a:gd name="T37" fmla="*/ 2147483647 h 349"/>
              <a:gd name="T38" fmla="*/ 2147483647 w 349"/>
              <a:gd name="T39" fmla="*/ 2147483647 h 349"/>
              <a:gd name="T40" fmla="*/ 2147483647 w 349"/>
              <a:gd name="T41" fmla="*/ 2147483647 h 349"/>
              <a:gd name="T42" fmla="*/ 2147483647 w 349"/>
              <a:gd name="T43" fmla="*/ 2147483647 h 349"/>
              <a:gd name="T44" fmla="*/ 1811548424 w 349"/>
              <a:gd name="T45" fmla="*/ 2147483647 h 349"/>
              <a:gd name="T46" fmla="*/ 226629535 w 349"/>
              <a:gd name="T47" fmla="*/ 2147483647 h 349"/>
              <a:gd name="T48" fmla="*/ 226629535 w 349"/>
              <a:gd name="T49" fmla="*/ 2147483647 h 349"/>
              <a:gd name="T50" fmla="*/ 1811548424 w 349"/>
              <a:gd name="T51" fmla="*/ 2147483647 h 349"/>
              <a:gd name="T52" fmla="*/ 2147483647 w 349"/>
              <a:gd name="T53" fmla="*/ 2147483647 h 349"/>
              <a:gd name="T54" fmla="*/ 2147483647 w 349"/>
              <a:gd name="T55" fmla="*/ 2147483647 h 349"/>
              <a:gd name="T56" fmla="*/ 2147483647 w 349"/>
              <a:gd name="T57" fmla="*/ 2147483647 h 349"/>
              <a:gd name="T58" fmla="*/ 2147483647 w 349"/>
              <a:gd name="T59" fmla="*/ 2147483647 h 349"/>
              <a:gd name="T60" fmla="*/ 2147483647 w 349"/>
              <a:gd name="T61" fmla="*/ 2147483647 h 349"/>
              <a:gd name="T62" fmla="*/ 2147483647 w 349"/>
              <a:gd name="T63" fmla="*/ 2147483647 h 34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49"/>
              <a:gd name="T97" fmla="*/ 0 h 349"/>
              <a:gd name="T98" fmla="*/ 349 w 349"/>
              <a:gd name="T99" fmla="*/ 349 h 34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49" h="349">
                <a:moveTo>
                  <a:pt x="174" y="349"/>
                </a:moveTo>
                <a:lnTo>
                  <a:pt x="192" y="348"/>
                </a:lnTo>
                <a:lnTo>
                  <a:pt x="210" y="345"/>
                </a:lnTo>
                <a:lnTo>
                  <a:pt x="225" y="341"/>
                </a:lnTo>
                <a:lnTo>
                  <a:pt x="242" y="335"/>
                </a:lnTo>
                <a:lnTo>
                  <a:pt x="257" y="328"/>
                </a:lnTo>
                <a:lnTo>
                  <a:pt x="271" y="319"/>
                </a:lnTo>
                <a:lnTo>
                  <a:pt x="285" y="309"/>
                </a:lnTo>
                <a:lnTo>
                  <a:pt x="297" y="298"/>
                </a:lnTo>
                <a:lnTo>
                  <a:pt x="308" y="285"/>
                </a:lnTo>
                <a:lnTo>
                  <a:pt x="318" y="272"/>
                </a:lnTo>
                <a:lnTo>
                  <a:pt x="327" y="257"/>
                </a:lnTo>
                <a:lnTo>
                  <a:pt x="334" y="243"/>
                </a:lnTo>
                <a:lnTo>
                  <a:pt x="341" y="227"/>
                </a:lnTo>
                <a:lnTo>
                  <a:pt x="344" y="210"/>
                </a:lnTo>
                <a:lnTo>
                  <a:pt x="348" y="192"/>
                </a:lnTo>
                <a:lnTo>
                  <a:pt x="349" y="174"/>
                </a:lnTo>
                <a:lnTo>
                  <a:pt x="348" y="157"/>
                </a:lnTo>
                <a:lnTo>
                  <a:pt x="344" y="139"/>
                </a:lnTo>
                <a:lnTo>
                  <a:pt x="341" y="122"/>
                </a:lnTo>
                <a:lnTo>
                  <a:pt x="334" y="107"/>
                </a:lnTo>
                <a:lnTo>
                  <a:pt x="327" y="92"/>
                </a:lnTo>
                <a:lnTo>
                  <a:pt x="318" y="78"/>
                </a:lnTo>
                <a:lnTo>
                  <a:pt x="308" y="64"/>
                </a:lnTo>
                <a:lnTo>
                  <a:pt x="297" y="52"/>
                </a:lnTo>
                <a:lnTo>
                  <a:pt x="285" y="40"/>
                </a:lnTo>
                <a:lnTo>
                  <a:pt x="271" y="30"/>
                </a:lnTo>
                <a:lnTo>
                  <a:pt x="257" y="21"/>
                </a:lnTo>
                <a:lnTo>
                  <a:pt x="242" y="15"/>
                </a:lnTo>
                <a:lnTo>
                  <a:pt x="225" y="8"/>
                </a:lnTo>
                <a:lnTo>
                  <a:pt x="210" y="3"/>
                </a:lnTo>
                <a:lnTo>
                  <a:pt x="192" y="1"/>
                </a:lnTo>
                <a:lnTo>
                  <a:pt x="174" y="0"/>
                </a:lnTo>
                <a:lnTo>
                  <a:pt x="157" y="1"/>
                </a:lnTo>
                <a:lnTo>
                  <a:pt x="139" y="3"/>
                </a:lnTo>
                <a:lnTo>
                  <a:pt x="122" y="8"/>
                </a:lnTo>
                <a:lnTo>
                  <a:pt x="107" y="15"/>
                </a:lnTo>
                <a:lnTo>
                  <a:pt x="92" y="21"/>
                </a:lnTo>
                <a:lnTo>
                  <a:pt x="77" y="30"/>
                </a:lnTo>
                <a:lnTo>
                  <a:pt x="64" y="40"/>
                </a:lnTo>
                <a:lnTo>
                  <a:pt x="52" y="52"/>
                </a:lnTo>
                <a:lnTo>
                  <a:pt x="40" y="64"/>
                </a:lnTo>
                <a:lnTo>
                  <a:pt x="30" y="78"/>
                </a:lnTo>
                <a:lnTo>
                  <a:pt x="21" y="92"/>
                </a:lnTo>
                <a:lnTo>
                  <a:pt x="13" y="107"/>
                </a:lnTo>
                <a:lnTo>
                  <a:pt x="8" y="122"/>
                </a:lnTo>
                <a:lnTo>
                  <a:pt x="3" y="139"/>
                </a:lnTo>
                <a:lnTo>
                  <a:pt x="1" y="157"/>
                </a:lnTo>
                <a:lnTo>
                  <a:pt x="0" y="174"/>
                </a:lnTo>
                <a:lnTo>
                  <a:pt x="1" y="192"/>
                </a:lnTo>
                <a:lnTo>
                  <a:pt x="3" y="210"/>
                </a:lnTo>
                <a:lnTo>
                  <a:pt x="8" y="227"/>
                </a:lnTo>
                <a:lnTo>
                  <a:pt x="13" y="243"/>
                </a:lnTo>
                <a:lnTo>
                  <a:pt x="21" y="257"/>
                </a:lnTo>
                <a:lnTo>
                  <a:pt x="30" y="272"/>
                </a:lnTo>
                <a:lnTo>
                  <a:pt x="40" y="285"/>
                </a:lnTo>
                <a:lnTo>
                  <a:pt x="52" y="298"/>
                </a:lnTo>
                <a:lnTo>
                  <a:pt x="64" y="309"/>
                </a:lnTo>
                <a:lnTo>
                  <a:pt x="77" y="319"/>
                </a:lnTo>
                <a:lnTo>
                  <a:pt x="92" y="328"/>
                </a:lnTo>
                <a:lnTo>
                  <a:pt x="107" y="335"/>
                </a:lnTo>
                <a:lnTo>
                  <a:pt x="122" y="341"/>
                </a:lnTo>
                <a:lnTo>
                  <a:pt x="139" y="345"/>
                </a:lnTo>
                <a:lnTo>
                  <a:pt x="157" y="348"/>
                </a:lnTo>
                <a:lnTo>
                  <a:pt x="174" y="349"/>
                </a:lnTo>
                <a:close/>
              </a:path>
            </a:pathLst>
          </a:custGeom>
          <a:solidFill>
            <a:srgbClr val="E87877"/>
          </a:solidFill>
          <a:ln w="9525">
            <a:noFill/>
            <a:round/>
            <a:headEnd/>
            <a:tailEnd/>
          </a:ln>
        </p:spPr>
        <p:txBody>
          <a:bodyPr>
            <a:prstTxWarp prst="textNoShape">
              <a:avLst/>
            </a:prstTxWarp>
          </a:bodyPr>
          <a:lstStyle/>
          <a:p>
            <a:endParaRPr lang="fr-CA" sz="1800"/>
          </a:p>
        </p:txBody>
      </p:sp>
      <p:sp>
        <p:nvSpPr>
          <p:cNvPr id="41" name="Freeform 39"/>
          <p:cNvSpPr>
            <a:spLocks/>
          </p:cNvSpPr>
          <p:nvPr/>
        </p:nvSpPr>
        <p:spPr bwMode="auto">
          <a:xfrm>
            <a:off x="679450" y="2741613"/>
            <a:ext cx="212725" cy="212725"/>
          </a:xfrm>
          <a:custGeom>
            <a:avLst/>
            <a:gdLst>
              <a:gd name="T0" fmla="*/ 2147483647 w 349"/>
              <a:gd name="T1" fmla="*/ 2147483647 h 349"/>
              <a:gd name="T2" fmla="*/ 2147483647 w 349"/>
              <a:gd name="T3" fmla="*/ 2147483647 h 349"/>
              <a:gd name="T4" fmla="*/ 2147483647 w 349"/>
              <a:gd name="T5" fmla="*/ 2147483647 h 349"/>
              <a:gd name="T6" fmla="*/ 2147483647 w 349"/>
              <a:gd name="T7" fmla="*/ 2147483647 h 349"/>
              <a:gd name="T8" fmla="*/ 2147483647 w 349"/>
              <a:gd name="T9" fmla="*/ 2147483647 h 349"/>
              <a:gd name="T10" fmla="*/ 2147483647 w 349"/>
              <a:gd name="T11" fmla="*/ 2147483647 h 349"/>
              <a:gd name="T12" fmla="*/ 2147483647 w 349"/>
              <a:gd name="T13" fmla="*/ 2147483647 h 349"/>
              <a:gd name="T14" fmla="*/ 2147483647 w 349"/>
              <a:gd name="T15" fmla="*/ 2147483647 h 349"/>
              <a:gd name="T16" fmla="*/ 2147483647 w 349"/>
              <a:gd name="T17" fmla="*/ 2147483647 h 349"/>
              <a:gd name="T18" fmla="*/ 2147483647 w 349"/>
              <a:gd name="T19" fmla="*/ 2147483647 h 349"/>
              <a:gd name="T20" fmla="*/ 2147483647 w 349"/>
              <a:gd name="T21" fmla="*/ 2147483647 h 349"/>
              <a:gd name="T22" fmla="*/ 2147483647 w 349"/>
              <a:gd name="T23" fmla="*/ 2147483647 h 349"/>
              <a:gd name="T24" fmla="*/ 2147483647 w 349"/>
              <a:gd name="T25" fmla="*/ 2147483647 h 349"/>
              <a:gd name="T26" fmla="*/ 2147483647 w 349"/>
              <a:gd name="T27" fmla="*/ 2147483647 h 349"/>
              <a:gd name="T28" fmla="*/ 2147483647 w 349"/>
              <a:gd name="T29" fmla="*/ 1811548424 h 349"/>
              <a:gd name="T30" fmla="*/ 2147483647 w 349"/>
              <a:gd name="T31" fmla="*/ 226629535 h 349"/>
              <a:gd name="T32" fmla="*/ 2147483647 w 349"/>
              <a:gd name="T33" fmla="*/ 226629535 h 349"/>
              <a:gd name="T34" fmla="*/ 2147483647 w 349"/>
              <a:gd name="T35" fmla="*/ 1811548424 h 349"/>
              <a:gd name="T36" fmla="*/ 2147483647 w 349"/>
              <a:gd name="T37" fmla="*/ 2147483647 h 349"/>
              <a:gd name="T38" fmla="*/ 2147483647 w 349"/>
              <a:gd name="T39" fmla="*/ 2147483647 h 349"/>
              <a:gd name="T40" fmla="*/ 2147483647 w 349"/>
              <a:gd name="T41" fmla="*/ 2147483647 h 349"/>
              <a:gd name="T42" fmla="*/ 2147483647 w 349"/>
              <a:gd name="T43" fmla="*/ 2147483647 h 349"/>
              <a:gd name="T44" fmla="*/ 1811548424 w 349"/>
              <a:gd name="T45" fmla="*/ 2147483647 h 349"/>
              <a:gd name="T46" fmla="*/ 226629535 w 349"/>
              <a:gd name="T47" fmla="*/ 2147483647 h 349"/>
              <a:gd name="T48" fmla="*/ 226629535 w 349"/>
              <a:gd name="T49" fmla="*/ 2147483647 h 349"/>
              <a:gd name="T50" fmla="*/ 1811548424 w 349"/>
              <a:gd name="T51" fmla="*/ 2147483647 h 349"/>
              <a:gd name="T52" fmla="*/ 2147483647 w 349"/>
              <a:gd name="T53" fmla="*/ 2147483647 h 349"/>
              <a:gd name="T54" fmla="*/ 2147483647 w 349"/>
              <a:gd name="T55" fmla="*/ 2147483647 h 349"/>
              <a:gd name="T56" fmla="*/ 2147483647 w 349"/>
              <a:gd name="T57" fmla="*/ 2147483647 h 349"/>
              <a:gd name="T58" fmla="*/ 2147483647 w 349"/>
              <a:gd name="T59" fmla="*/ 2147483647 h 349"/>
              <a:gd name="T60" fmla="*/ 2147483647 w 349"/>
              <a:gd name="T61" fmla="*/ 2147483647 h 349"/>
              <a:gd name="T62" fmla="*/ 2147483647 w 349"/>
              <a:gd name="T63" fmla="*/ 2147483647 h 34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49"/>
              <a:gd name="T97" fmla="*/ 0 h 349"/>
              <a:gd name="T98" fmla="*/ 349 w 349"/>
              <a:gd name="T99" fmla="*/ 349 h 34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49" h="349">
                <a:moveTo>
                  <a:pt x="174" y="349"/>
                </a:moveTo>
                <a:lnTo>
                  <a:pt x="192" y="348"/>
                </a:lnTo>
                <a:lnTo>
                  <a:pt x="210" y="345"/>
                </a:lnTo>
                <a:lnTo>
                  <a:pt x="225" y="341"/>
                </a:lnTo>
                <a:lnTo>
                  <a:pt x="242" y="335"/>
                </a:lnTo>
                <a:lnTo>
                  <a:pt x="257" y="328"/>
                </a:lnTo>
                <a:lnTo>
                  <a:pt x="271" y="319"/>
                </a:lnTo>
                <a:lnTo>
                  <a:pt x="285" y="309"/>
                </a:lnTo>
                <a:lnTo>
                  <a:pt x="297" y="298"/>
                </a:lnTo>
                <a:lnTo>
                  <a:pt x="308" y="285"/>
                </a:lnTo>
                <a:lnTo>
                  <a:pt x="318" y="272"/>
                </a:lnTo>
                <a:lnTo>
                  <a:pt x="327" y="257"/>
                </a:lnTo>
                <a:lnTo>
                  <a:pt x="334" y="243"/>
                </a:lnTo>
                <a:lnTo>
                  <a:pt x="341" y="227"/>
                </a:lnTo>
                <a:lnTo>
                  <a:pt x="344" y="210"/>
                </a:lnTo>
                <a:lnTo>
                  <a:pt x="348" y="192"/>
                </a:lnTo>
                <a:lnTo>
                  <a:pt x="349" y="174"/>
                </a:lnTo>
                <a:lnTo>
                  <a:pt x="348" y="157"/>
                </a:lnTo>
                <a:lnTo>
                  <a:pt x="344" y="139"/>
                </a:lnTo>
                <a:lnTo>
                  <a:pt x="341" y="122"/>
                </a:lnTo>
                <a:lnTo>
                  <a:pt x="334" y="107"/>
                </a:lnTo>
                <a:lnTo>
                  <a:pt x="327" y="92"/>
                </a:lnTo>
                <a:lnTo>
                  <a:pt x="318" y="78"/>
                </a:lnTo>
                <a:lnTo>
                  <a:pt x="308" y="64"/>
                </a:lnTo>
                <a:lnTo>
                  <a:pt x="297" y="52"/>
                </a:lnTo>
                <a:lnTo>
                  <a:pt x="285" y="40"/>
                </a:lnTo>
                <a:lnTo>
                  <a:pt x="271" y="30"/>
                </a:lnTo>
                <a:lnTo>
                  <a:pt x="257" y="21"/>
                </a:lnTo>
                <a:lnTo>
                  <a:pt x="242" y="15"/>
                </a:lnTo>
                <a:lnTo>
                  <a:pt x="225" y="8"/>
                </a:lnTo>
                <a:lnTo>
                  <a:pt x="210" y="3"/>
                </a:lnTo>
                <a:lnTo>
                  <a:pt x="192" y="1"/>
                </a:lnTo>
                <a:lnTo>
                  <a:pt x="174" y="0"/>
                </a:lnTo>
                <a:lnTo>
                  <a:pt x="157" y="1"/>
                </a:lnTo>
                <a:lnTo>
                  <a:pt x="139" y="3"/>
                </a:lnTo>
                <a:lnTo>
                  <a:pt x="122" y="8"/>
                </a:lnTo>
                <a:lnTo>
                  <a:pt x="107" y="15"/>
                </a:lnTo>
                <a:lnTo>
                  <a:pt x="92" y="21"/>
                </a:lnTo>
                <a:lnTo>
                  <a:pt x="77" y="30"/>
                </a:lnTo>
                <a:lnTo>
                  <a:pt x="64" y="40"/>
                </a:lnTo>
                <a:lnTo>
                  <a:pt x="52" y="52"/>
                </a:lnTo>
                <a:lnTo>
                  <a:pt x="40" y="64"/>
                </a:lnTo>
                <a:lnTo>
                  <a:pt x="30" y="78"/>
                </a:lnTo>
                <a:lnTo>
                  <a:pt x="21" y="92"/>
                </a:lnTo>
                <a:lnTo>
                  <a:pt x="13" y="107"/>
                </a:lnTo>
                <a:lnTo>
                  <a:pt x="8" y="122"/>
                </a:lnTo>
                <a:lnTo>
                  <a:pt x="3" y="139"/>
                </a:lnTo>
                <a:lnTo>
                  <a:pt x="1" y="157"/>
                </a:lnTo>
                <a:lnTo>
                  <a:pt x="0" y="174"/>
                </a:lnTo>
                <a:lnTo>
                  <a:pt x="1" y="192"/>
                </a:lnTo>
                <a:lnTo>
                  <a:pt x="3" y="210"/>
                </a:lnTo>
                <a:lnTo>
                  <a:pt x="8" y="227"/>
                </a:lnTo>
                <a:lnTo>
                  <a:pt x="13" y="243"/>
                </a:lnTo>
                <a:lnTo>
                  <a:pt x="21" y="257"/>
                </a:lnTo>
                <a:lnTo>
                  <a:pt x="30" y="272"/>
                </a:lnTo>
                <a:lnTo>
                  <a:pt x="40" y="285"/>
                </a:lnTo>
                <a:lnTo>
                  <a:pt x="52" y="298"/>
                </a:lnTo>
                <a:lnTo>
                  <a:pt x="64" y="309"/>
                </a:lnTo>
                <a:lnTo>
                  <a:pt x="77" y="319"/>
                </a:lnTo>
                <a:lnTo>
                  <a:pt x="92" y="328"/>
                </a:lnTo>
                <a:lnTo>
                  <a:pt x="107" y="335"/>
                </a:lnTo>
                <a:lnTo>
                  <a:pt x="122" y="341"/>
                </a:lnTo>
                <a:lnTo>
                  <a:pt x="139" y="345"/>
                </a:lnTo>
                <a:lnTo>
                  <a:pt x="157" y="348"/>
                </a:lnTo>
                <a:lnTo>
                  <a:pt x="174" y="349"/>
                </a:lnTo>
              </a:path>
            </a:pathLst>
          </a:custGeom>
          <a:noFill/>
          <a:ln w="3175">
            <a:solidFill>
              <a:srgbClr val="1F1A17"/>
            </a:solidFill>
            <a:round/>
            <a:headEnd/>
            <a:tailEnd/>
          </a:ln>
        </p:spPr>
        <p:txBody>
          <a:bodyPr>
            <a:prstTxWarp prst="textNoShape">
              <a:avLst/>
            </a:prstTxWarp>
          </a:bodyPr>
          <a:lstStyle/>
          <a:p>
            <a:endParaRPr lang="fr-CA" sz="1800"/>
          </a:p>
        </p:txBody>
      </p:sp>
      <p:sp>
        <p:nvSpPr>
          <p:cNvPr id="42" name="Freeform 40"/>
          <p:cNvSpPr>
            <a:spLocks/>
          </p:cNvSpPr>
          <p:nvPr/>
        </p:nvSpPr>
        <p:spPr bwMode="auto">
          <a:xfrm>
            <a:off x="8180388" y="2152650"/>
            <a:ext cx="212725" cy="212725"/>
          </a:xfrm>
          <a:custGeom>
            <a:avLst/>
            <a:gdLst>
              <a:gd name="T0" fmla="*/ 2147483647 w 348"/>
              <a:gd name="T1" fmla="*/ 2147483647 h 348"/>
              <a:gd name="T2" fmla="*/ 2147483647 w 348"/>
              <a:gd name="T3" fmla="*/ 2147483647 h 348"/>
              <a:gd name="T4" fmla="*/ 2147483647 w 348"/>
              <a:gd name="T5" fmla="*/ 2147483647 h 348"/>
              <a:gd name="T6" fmla="*/ 2147483647 w 348"/>
              <a:gd name="T7" fmla="*/ 2147483647 h 348"/>
              <a:gd name="T8" fmla="*/ 2147483647 w 348"/>
              <a:gd name="T9" fmla="*/ 2147483647 h 348"/>
              <a:gd name="T10" fmla="*/ 2147483647 w 348"/>
              <a:gd name="T11" fmla="*/ 2147483647 h 348"/>
              <a:gd name="T12" fmla="*/ 2147483647 w 348"/>
              <a:gd name="T13" fmla="*/ 2147483647 h 348"/>
              <a:gd name="T14" fmla="*/ 2147483647 w 348"/>
              <a:gd name="T15" fmla="*/ 2147483647 h 348"/>
              <a:gd name="T16" fmla="*/ 2147483647 w 348"/>
              <a:gd name="T17" fmla="*/ 2147483647 h 348"/>
              <a:gd name="T18" fmla="*/ 2147483647 w 348"/>
              <a:gd name="T19" fmla="*/ 2147483647 h 348"/>
              <a:gd name="T20" fmla="*/ 2147483647 w 348"/>
              <a:gd name="T21" fmla="*/ 2147483647 h 348"/>
              <a:gd name="T22" fmla="*/ 2147483647 w 348"/>
              <a:gd name="T23" fmla="*/ 2147483647 h 348"/>
              <a:gd name="T24" fmla="*/ 2147483647 w 348"/>
              <a:gd name="T25" fmla="*/ 2147483647 h 348"/>
              <a:gd name="T26" fmla="*/ 2147483647 w 348"/>
              <a:gd name="T27" fmla="*/ 2147483647 h 348"/>
              <a:gd name="T28" fmla="*/ 2147483647 w 348"/>
              <a:gd name="T29" fmla="*/ 1827205666 h 348"/>
              <a:gd name="T30" fmla="*/ 2147483647 w 348"/>
              <a:gd name="T31" fmla="*/ 228307106 h 348"/>
              <a:gd name="T32" fmla="*/ 2147483647 w 348"/>
              <a:gd name="T33" fmla="*/ 228307106 h 348"/>
              <a:gd name="T34" fmla="*/ 2147483647 w 348"/>
              <a:gd name="T35" fmla="*/ 1827205666 h 348"/>
              <a:gd name="T36" fmla="*/ 2147483647 w 348"/>
              <a:gd name="T37" fmla="*/ 2147483647 h 348"/>
              <a:gd name="T38" fmla="*/ 2147483647 w 348"/>
              <a:gd name="T39" fmla="*/ 2147483647 h 348"/>
              <a:gd name="T40" fmla="*/ 2147483647 w 348"/>
              <a:gd name="T41" fmla="*/ 2147483647 h 348"/>
              <a:gd name="T42" fmla="*/ 2147483647 w 348"/>
              <a:gd name="T43" fmla="*/ 2147483647 h 348"/>
              <a:gd name="T44" fmla="*/ 1827205666 w 348"/>
              <a:gd name="T45" fmla="*/ 2147483647 h 348"/>
              <a:gd name="T46" fmla="*/ 456988315 w 348"/>
              <a:gd name="T47" fmla="*/ 2147483647 h 348"/>
              <a:gd name="T48" fmla="*/ 456988315 w 348"/>
              <a:gd name="T49" fmla="*/ 2147483647 h 348"/>
              <a:gd name="T50" fmla="*/ 1827205666 w 348"/>
              <a:gd name="T51" fmla="*/ 2147483647 h 348"/>
              <a:gd name="T52" fmla="*/ 2147483647 w 348"/>
              <a:gd name="T53" fmla="*/ 2147483647 h 348"/>
              <a:gd name="T54" fmla="*/ 2147483647 w 348"/>
              <a:gd name="T55" fmla="*/ 2147483647 h 348"/>
              <a:gd name="T56" fmla="*/ 2147483647 w 348"/>
              <a:gd name="T57" fmla="*/ 2147483647 h 348"/>
              <a:gd name="T58" fmla="*/ 2147483647 w 348"/>
              <a:gd name="T59" fmla="*/ 2147483647 h 348"/>
              <a:gd name="T60" fmla="*/ 2147483647 w 348"/>
              <a:gd name="T61" fmla="*/ 2147483647 h 348"/>
              <a:gd name="T62" fmla="*/ 2147483647 w 348"/>
              <a:gd name="T63" fmla="*/ 2147483647 h 34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48"/>
              <a:gd name="T97" fmla="*/ 0 h 348"/>
              <a:gd name="T98" fmla="*/ 348 w 348"/>
              <a:gd name="T99" fmla="*/ 348 h 34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48" h="348">
                <a:moveTo>
                  <a:pt x="174" y="348"/>
                </a:moveTo>
                <a:lnTo>
                  <a:pt x="192" y="347"/>
                </a:lnTo>
                <a:lnTo>
                  <a:pt x="209" y="345"/>
                </a:lnTo>
                <a:lnTo>
                  <a:pt x="226" y="340"/>
                </a:lnTo>
                <a:lnTo>
                  <a:pt x="243" y="334"/>
                </a:lnTo>
                <a:lnTo>
                  <a:pt x="257" y="327"/>
                </a:lnTo>
                <a:lnTo>
                  <a:pt x="272" y="319"/>
                </a:lnTo>
                <a:lnTo>
                  <a:pt x="285" y="309"/>
                </a:lnTo>
                <a:lnTo>
                  <a:pt x="298" y="297"/>
                </a:lnTo>
                <a:lnTo>
                  <a:pt x="309" y="285"/>
                </a:lnTo>
                <a:lnTo>
                  <a:pt x="319" y="272"/>
                </a:lnTo>
                <a:lnTo>
                  <a:pt x="328" y="257"/>
                </a:lnTo>
                <a:lnTo>
                  <a:pt x="335" y="241"/>
                </a:lnTo>
                <a:lnTo>
                  <a:pt x="340" y="226"/>
                </a:lnTo>
                <a:lnTo>
                  <a:pt x="345" y="209"/>
                </a:lnTo>
                <a:lnTo>
                  <a:pt x="348" y="192"/>
                </a:lnTo>
                <a:lnTo>
                  <a:pt x="348" y="174"/>
                </a:lnTo>
                <a:lnTo>
                  <a:pt x="348" y="156"/>
                </a:lnTo>
                <a:lnTo>
                  <a:pt x="345" y="139"/>
                </a:lnTo>
                <a:lnTo>
                  <a:pt x="340" y="122"/>
                </a:lnTo>
                <a:lnTo>
                  <a:pt x="335" y="107"/>
                </a:lnTo>
                <a:lnTo>
                  <a:pt x="328" y="91"/>
                </a:lnTo>
                <a:lnTo>
                  <a:pt x="319" y="76"/>
                </a:lnTo>
                <a:lnTo>
                  <a:pt x="309" y="63"/>
                </a:lnTo>
                <a:lnTo>
                  <a:pt x="298" y="50"/>
                </a:lnTo>
                <a:lnTo>
                  <a:pt x="285" y="39"/>
                </a:lnTo>
                <a:lnTo>
                  <a:pt x="272" y="29"/>
                </a:lnTo>
                <a:lnTo>
                  <a:pt x="257" y="21"/>
                </a:lnTo>
                <a:lnTo>
                  <a:pt x="243" y="13"/>
                </a:lnTo>
                <a:lnTo>
                  <a:pt x="226" y="8"/>
                </a:lnTo>
                <a:lnTo>
                  <a:pt x="209" y="3"/>
                </a:lnTo>
                <a:lnTo>
                  <a:pt x="192" y="1"/>
                </a:lnTo>
                <a:lnTo>
                  <a:pt x="174" y="0"/>
                </a:lnTo>
                <a:lnTo>
                  <a:pt x="156" y="1"/>
                </a:lnTo>
                <a:lnTo>
                  <a:pt x="140" y="3"/>
                </a:lnTo>
                <a:lnTo>
                  <a:pt x="123" y="8"/>
                </a:lnTo>
                <a:lnTo>
                  <a:pt x="107" y="13"/>
                </a:lnTo>
                <a:lnTo>
                  <a:pt x="91" y="21"/>
                </a:lnTo>
                <a:lnTo>
                  <a:pt x="78" y="29"/>
                </a:lnTo>
                <a:lnTo>
                  <a:pt x="64" y="39"/>
                </a:lnTo>
                <a:lnTo>
                  <a:pt x="52" y="50"/>
                </a:lnTo>
                <a:lnTo>
                  <a:pt x="41" y="63"/>
                </a:lnTo>
                <a:lnTo>
                  <a:pt x="31" y="76"/>
                </a:lnTo>
                <a:lnTo>
                  <a:pt x="22" y="91"/>
                </a:lnTo>
                <a:lnTo>
                  <a:pt x="14" y="107"/>
                </a:lnTo>
                <a:lnTo>
                  <a:pt x="8" y="122"/>
                </a:lnTo>
                <a:lnTo>
                  <a:pt x="4" y="139"/>
                </a:lnTo>
                <a:lnTo>
                  <a:pt x="2" y="156"/>
                </a:lnTo>
                <a:lnTo>
                  <a:pt x="0" y="174"/>
                </a:lnTo>
                <a:lnTo>
                  <a:pt x="2" y="192"/>
                </a:lnTo>
                <a:lnTo>
                  <a:pt x="4" y="209"/>
                </a:lnTo>
                <a:lnTo>
                  <a:pt x="8" y="226"/>
                </a:lnTo>
                <a:lnTo>
                  <a:pt x="14" y="241"/>
                </a:lnTo>
                <a:lnTo>
                  <a:pt x="22" y="257"/>
                </a:lnTo>
                <a:lnTo>
                  <a:pt x="31" y="272"/>
                </a:lnTo>
                <a:lnTo>
                  <a:pt x="41" y="285"/>
                </a:lnTo>
                <a:lnTo>
                  <a:pt x="52" y="297"/>
                </a:lnTo>
                <a:lnTo>
                  <a:pt x="64" y="309"/>
                </a:lnTo>
                <a:lnTo>
                  <a:pt x="78" y="319"/>
                </a:lnTo>
                <a:lnTo>
                  <a:pt x="91" y="327"/>
                </a:lnTo>
                <a:lnTo>
                  <a:pt x="107" y="334"/>
                </a:lnTo>
                <a:lnTo>
                  <a:pt x="123" y="340"/>
                </a:lnTo>
                <a:lnTo>
                  <a:pt x="140" y="345"/>
                </a:lnTo>
                <a:lnTo>
                  <a:pt x="156" y="347"/>
                </a:lnTo>
                <a:lnTo>
                  <a:pt x="174" y="348"/>
                </a:lnTo>
                <a:close/>
              </a:path>
            </a:pathLst>
          </a:custGeom>
          <a:solidFill>
            <a:srgbClr val="3BB3C2"/>
          </a:solidFill>
          <a:ln w="9525">
            <a:noFill/>
            <a:round/>
            <a:headEnd/>
            <a:tailEnd/>
          </a:ln>
        </p:spPr>
        <p:txBody>
          <a:bodyPr>
            <a:prstTxWarp prst="textNoShape">
              <a:avLst/>
            </a:prstTxWarp>
          </a:bodyPr>
          <a:lstStyle/>
          <a:p>
            <a:endParaRPr lang="fr-CA" sz="1800"/>
          </a:p>
        </p:txBody>
      </p:sp>
      <p:sp>
        <p:nvSpPr>
          <p:cNvPr id="43" name="Freeform 41"/>
          <p:cNvSpPr>
            <a:spLocks/>
          </p:cNvSpPr>
          <p:nvPr/>
        </p:nvSpPr>
        <p:spPr bwMode="auto">
          <a:xfrm>
            <a:off x="8180388" y="2152650"/>
            <a:ext cx="212725" cy="212725"/>
          </a:xfrm>
          <a:custGeom>
            <a:avLst/>
            <a:gdLst>
              <a:gd name="T0" fmla="*/ 2147483647 w 348"/>
              <a:gd name="T1" fmla="*/ 2147483647 h 348"/>
              <a:gd name="T2" fmla="*/ 2147483647 w 348"/>
              <a:gd name="T3" fmla="*/ 2147483647 h 348"/>
              <a:gd name="T4" fmla="*/ 2147483647 w 348"/>
              <a:gd name="T5" fmla="*/ 2147483647 h 348"/>
              <a:gd name="T6" fmla="*/ 2147483647 w 348"/>
              <a:gd name="T7" fmla="*/ 2147483647 h 348"/>
              <a:gd name="T8" fmla="*/ 2147483647 w 348"/>
              <a:gd name="T9" fmla="*/ 2147483647 h 348"/>
              <a:gd name="T10" fmla="*/ 2147483647 w 348"/>
              <a:gd name="T11" fmla="*/ 2147483647 h 348"/>
              <a:gd name="T12" fmla="*/ 2147483647 w 348"/>
              <a:gd name="T13" fmla="*/ 2147483647 h 348"/>
              <a:gd name="T14" fmla="*/ 2147483647 w 348"/>
              <a:gd name="T15" fmla="*/ 2147483647 h 348"/>
              <a:gd name="T16" fmla="*/ 2147483647 w 348"/>
              <a:gd name="T17" fmla="*/ 2147483647 h 348"/>
              <a:gd name="T18" fmla="*/ 2147483647 w 348"/>
              <a:gd name="T19" fmla="*/ 2147483647 h 348"/>
              <a:gd name="T20" fmla="*/ 2147483647 w 348"/>
              <a:gd name="T21" fmla="*/ 2147483647 h 348"/>
              <a:gd name="T22" fmla="*/ 2147483647 w 348"/>
              <a:gd name="T23" fmla="*/ 2147483647 h 348"/>
              <a:gd name="T24" fmla="*/ 2147483647 w 348"/>
              <a:gd name="T25" fmla="*/ 2147483647 h 348"/>
              <a:gd name="T26" fmla="*/ 2147483647 w 348"/>
              <a:gd name="T27" fmla="*/ 2147483647 h 348"/>
              <a:gd name="T28" fmla="*/ 2147483647 w 348"/>
              <a:gd name="T29" fmla="*/ 1827205666 h 348"/>
              <a:gd name="T30" fmla="*/ 2147483647 w 348"/>
              <a:gd name="T31" fmla="*/ 228307106 h 348"/>
              <a:gd name="T32" fmla="*/ 2147483647 w 348"/>
              <a:gd name="T33" fmla="*/ 228307106 h 348"/>
              <a:gd name="T34" fmla="*/ 2147483647 w 348"/>
              <a:gd name="T35" fmla="*/ 1827205666 h 348"/>
              <a:gd name="T36" fmla="*/ 2147483647 w 348"/>
              <a:gd name="T37" fmla="*/ 2147483647 h 348"/>
              <a:gd name="T38" fmla="*/ 2147483647 w 348"/>
              <a:gd name="T39" fmla="*/ 2147483647 h 348"/>
              <a:gd name="T40" fmla="*/ 2147483647 w 348"/>
              <a:gd name="T41" fmla="*/ 2147483647 h 348"/>
              <a:gd name="T42" fmla="*/ 2147483647 w 348"/>
              <a:gd name="T43" fmla="*/ 2147483647 h 348"/>
              <a:gd name="T44" fmla="*/ 1827205666 w 348"/>
              <a:gd name="T45" fmla="*/ 2147483647 h 348"/>
              <a:gd name="T46" fmla="*/ 456988315 w 348"/>
              <a:gd name="T47" fmla="*/ 2147483647 h 348"/>
              <a:gd name="T48" fmla="*/ 456988315 w 348"/>
              <a:gd name="T49" fmla="*/ 2147483647 h 348"/>
              <a:gd name="T50" fmla="*/ 1827205666 w 348"/>
              <a:gd name="T51" fmla="*/ 2147483647 h 348"/>
              <a:gd name="T52" fmla="*/ 2147483647 w 348"/>
              <a:gd name="T53" fmla="*/ 2147483647 h 348"/>
              <a:gd name="T54" fmla="*/ 2147483647 w 348"/>
              <a:gd name="T55" fmla="*/ 2147483647 h 348"/>
              <a:gd name="T56" fmla="*/ 2147483647 w 348"/>
              <a:gd name="T57" fmla="*/ 2147483647 h 348"/>
              <a:gd name="T58" fmla="*/ 2147483647 w 348"/>
              <a:gd name="T59" fmla="*/ 2147483647 h 348"/>
              <a:gd name="T60" fmla="*/ 2147483647 w 348"/>
              <a:gd name="T61" fmla="*/ 2147483647 h 348"/>
              <a:gd name="T62" fmla="*/ 2147483647 w 348"/>
              <a:gd name="T63" fmla="*/ 2147483647 h 34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48"/>
              <a:gd name="T97" fmla="*/ 0 h 348"/>
              <a:gd name="T98" fmla="*/ 348 w 348"/>
              <a:gd name="T99" fmla="*/ 348 h 34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48" h="348">
                <a:moveTo>
                  <a:pt x="174" y="348"/>
                </a:moveTo>
                <a:lnTo>
                  <a:pt x="192" y="347"/>
                </a:lnTo>
                <a:lnTo>
                  <a:pt x="209" y="345"/>
                </a:lnTo>
                <a:lnTo>
                  <a:pt x="226" y="340"/>
                </a:lnTo>
                <a:lnTo>
                  <a:pt x="243" y="334"/>
                </a:lnTo>
                <a:lnTo>
                  <a:pt x="257" y="327"/>
                </a:lnTo>
                <a:lnTo>
                  <a:pt x="272" y="319"/>
                </a:lnTo>
                <a:lnTo>
                  <a:pt x="285" y="309"/>
                </a:lnTo>
                <a:lnTo>
                  <a:pt x="298" y="297"/>
                </a:lnTo>
                <a:lnTo>
                  <a:pt x="309" y="285"/>
                </a:lnTo>
                <a:lnTo>
                  <a:pt x="319" y="272"/>
                </a:lnTo>
                <a:lnTo>
                  <a:pt x="328" y="257"/>
                </a:lnTo>
                <a:lnTo>
                  <a:pt x="335" y="241"/>
                </a:lnTo>
                <a:lnTo>
                  <a:pt x="340" y="226"/>
                </a:lnTo>
                <a:lnTo>
                  <a:pt x="345" y="209"/>
                </a:lnTo>
                <a:lnTo>
                  <a:pt x="348" y="192"/>
                </a:lnTo>
                <a:lnTo>
                  <a:pt x="348" y="174"/>
                </a:lnTo>
                <a:lnTo>
                  <a:pt x="348" y="156"/>
                </a:lnTo>
                <a:lnTo>
                  <a:pt x="345" y="139"/>
                </a:lnTo>
                <a:lnTo>
                  <a:pt x="340" y="122"/>
                </a:lnTo>
                <a:lnTo>
                  <a:pt x="335" y="107"/>
                </a:lnTo>
                <a:lnTo>
                  <a:pt x="328" y="91"/>
                </a:lnTo>
                <a:lnTo>
                  <a:pt x="319" y="76"/>
                </a:lnTo>
                <a:lnTo>
                  <a:pt x="309" y="63"/>
                </a:lnTo>
                <a:lnTo>
                  <a:pt x="298" y="50"/>
                </a:lnTo>
                <a:lnTo>
                  <a:pt x="285" y="39"/>
                </a:lnTo>
                <a:lnTo>
                  <a:pt x="272" y="29"/>
                </a:lnTo>
                <a:lnTo>
                  <a:pt x="257" y="21"/>
                </a:lnTo>
                <a:lnTo>
                  <a:pt x="243" y="13"/>
                </a:lnTo>
                <a:lnTo>
                  <a:pt x="226" y="8"/>
                </a:lnTo>
                <a:lnTo>
                  <a:pt x="209" y="3"/>
                </a:lnTo>
                <a:lnTo>
                  <a:pt x="192" y="1"/>
                </a:lnTo>
                <a:lnTo>
                  <a:pt x="174" y="0"/>
                </a:lnTo>
                <a:lnTo>
                  <a:pt x="156" y="1"/>
                </a:lnTo>
                <a:lnTo>
                  <a:pt x="140" y="3"/>
                </a:lnTo>
                <a:lnTo>
                  <a:pt x="123" y="8"/>
                </a:lnTo>
                <a:lnTo>
                  <a:pt x="107" y="13"/>
                </a:lnTo>
                <a:lnTo>
                  <a:pt x="91" y="21"/>
                </a:lnTo>
                <a:lnTo>
                  <a:pt x="78" y="29"/>
                </a:lnTo>
                <a:lnTo>
                  <a:pt x="64" y="39"/>
                </a:lnTo>
                <a:lnTo>
                  <a:pt x="52" y="50"/>
                </a:lnTo>
                <a:lnTo>
                  <a:pt x="41" y="63"/>
                </a:lnTo>
                <a:lnTo>
                  <a:pt x="31" y="76"/>
                </a:lnTo>
                <a:lnTo>
                  <a:pt x="22" y="91"/>
                </a:lnTo>
                <a:lnTo>
                  <a:pt x="14" y="107"/>
                </a:lnTo>
                <a:lnTo>
                  <a:pt x="8" y="122"/>
                </a:lnTo>
                <a:lnTo>
                  <a:pt x="4" y="139"/>
                </a:lnTo>
                <a:lnTo>
                  <a:pt x="2" y="156"/>
                </a:lnTo>
                <a:lnTo>
                  <a:pt x="0" y="174"/>
                </a:lnTo>
                <a:lnTo>
                  <a:pt x="2" y="192"/>
                </a:lnTo>
                <a:lnTo>
                  <a:pt x="4" y="209"/>
                </a:lnTo>
                <a:lnTo>
                  <a:pt x="8" y="226"/>
                </a:lnTo>
                <a:lnTo>
                  <a:pt x="14" y="241"/>
                </a:lnTo>
                <a:lnTo>
                  <a:pt x="22" y="257"/>
                </a:lnTo>
                <a:lnTo>
                  <a:pt x="31" y="272"/>
                </a:lnTo>
                <a:lnTo>
                  <a:pt x="41" y="285"/>
                </a:lnTo>
                <a:lnTo>
                  <a:pt x="52" y="297"/>
                </a:lnTo>
                <a:lnTo>
                  <a:pt x="64" y="309"/>
                </a:lnTo>
                <a:lnTo>
                  <a:pt x="78" y="319"/>
                </a:lnTo>
                <a:lnTo>
                  <a:pt x="91" y="327"/>
                </a:lnTo>
                <a:lnTo>
                  <a:pt x="107" y="334"/>
                </a:lnTo>
                <a:lnTo>
                  <a:pt x="123" y="340"/>
                </a:lnTo>
                <a:lnTo>
                  <a:pt x="140" y="345"/>
                </a:lnTo>
                <a:lnTo>
                  <a:pt x="156" y="347"/>
                </a:lnTo>
                <a:lnTo>
                  <a:pt x="174" y="348"/>
                </a:lnTo>
              </a:path>
            </a:pathLst>
          </a:custGeom>
          <a:noFill/>
          <a:ln w="3175">
            <a:solidFill>
              <a:srgbClr val="1F1A17"/>
            </a:solidFill>
            <a:round/>
            <a:headEnd/>
            <a:tailEnd/>
          </a:ln>
        </p:spPr>
        <p:txBody>
          <a:bodyPr>
            <a:prstTxWarp prst="textNoShape">
              <a:avLst/>
            </a:prstTxWarp>
          </a:bodyPr>
          <a:lstStyle/>
          <a:p>
            <a:endParaRPr lang="fr-CA" sz="1800"/>
          </a:p>
        </p:txBody>
      </p:sp>
      <p:sp>
        <p:nvSpPr>
          <p:cNvPr id="44" name="Rectangle 42"/>
          <p:cNvSpPr>
            <a:spLocks noChangeArrowheads="1"/>
          </p:cNvSpPr>
          <p:nvPr/>
        </p:nvSpPr>
        <p:spPr bwMode="auto">
          <a:xfrm>
            <a:off x="654050" y="3071813"/>
            <a:ext cx="304800" cy="274637"/>
          </a:xfrm>
          <a:prstGeom prst="rect">
            <a:avLst/>
          </a:prstGeom>
          <a:noFill/>
          <a:ln w="9525">
            <a:noFill/>
            <a:miter lim="800000"/>
            <a:headEnd/>
            <a:tailEnd/>
          </a:ln>
        </p:spPr>
        <p:txBody>
          <a:bodyPr wrap="none" lIns="0" tIns="0" rIns="0" bIns="0">
            <a:prstTxWarp prst="textNoShape">
              <a:avLst/>
            </a:prstTxWarp>
            <a:spAutoFit/>
          </a:bodyPr>
          <a:lstStyle/>
          <a:p>
            <a:r>
              <a:rPr lang="fr-CA" sz="1800" b="1" i="1">
                <a:solidFill>
                  <a:srgbClr val="1F1A17"/>
                </a:solidFill>
              </a:rPr>
              <a:t>O1</a:t>
            </a:r>
            <a:endParaRPr lang="fr-CA" i="1"/>
          </a:p>
        </p:txBody>
      </p:sp>
      <p:sp>
        <p:nvSpPr>
          <p:cNvPr id="45" name="Rectangle 43"/>
          <p:cNvSpPr>
            <a:spLocks noChangeArrowheads="1"/>
          </p:cNvSpPr>
          <p:nvPr/>
        </p:nvSpPr>
        <p:spPr bwMode="auto">
          <a:xfrm>
            <a:off x="4826000" y="3144838"/>
            <a:ext cx="304800" cy="274637"/>
          </a:xfrm>
          <a:prstGeom prst="rect">
            <a:avLst/>
          </a:prstGeom>
          <a:noFill/>
          <a:ln w="9525">
            <a:noFill/>
            <a:miter lim="800000"/>
            <a:headEnd/>
            <a:tailEnd/>
          </a:ln>
        </p:spPr>
        <p:txBody>
          <a:bodyPr wrap="none" lIns="0" tIns="0" rIns="0" bIns="0">
            <a:prstTxWarp prst="textNoShape">
              <a:avLst/>
            </a:prstTxWarp>
            <a:spAutoFit/>
          </a:bodyPr>
          <a:lstStyle/>
          <a:p>
            <a:r>
              <a:rPr lang="fr-CA" sz="1800" b="1" i="1">
                <a:solidFill>
                  <a:srgbClr val="1F1A17"/>
                </a:solidFill>
              </a:rPr>
              <a:t>O2</a:t>
            </a:r>
            <a:endParaRPr lang="fr-CA" i="1"/>
          </a:p>
        </p:txBody>
      </p:sp>
      <p:sp>
        <p:nvSpPr>
          <p:cNvPr id="46" name="Rectangle 44"/>
          <p:cNvSpPr>
            <a:spLocks noChangeArrowheads="1"/>
          </p:cNvSpPr>
          <p:nvPr/>
        </p:nvSpPr>
        <p:spPr bwMode="auto">
          <a:xfrm>
            <a:off x="7961313" y="2366963"/>
            <a:ext cx="304800" cy="274637"/>
          </a:xfrm>
          <a:prstGeom prst="rect">
            <a:avLst/>
          </a:prstGeom>
          <a:noFill/>
          <a:ln w="9525">
            <a:noFill/>
            <a:miter lim="800000"/>
            <a:headEnd/>
            <a:tailEnd/>
          </a:ln>
        </p:spPr>
        <p:txBody>
          <a:bodyPr wrap="none" lIns="0" tIns="0" rIns="0" bIns="0">
            <a:prstTxWarp prst="textNoShape">
              <a:avLst/>
            </a:prstTxWarp>
            <a:spAutoFit/>
          </a:bodyPr>
          <a:lstStyle/>
          <a:p>
            <a:r>
              <a:rPr lang="fr-CA" sz="1800" b="1" i="1">
                <a:solidFill>
                  <a:srgbClr val="1F1A17"/>
                </a:solidFill>
              </a:rPr>
              <a:t>O3</a:t>
            </a:r>
            <a:endParaRPr lang="fr-CA" i="1"/>
          </a:p>
        </p:txBody>
      </p:sp>
      <p:sp>
        <p:nvSpPr>
          <p:cNvPr id="47" name="Freeform 45"/>
          <p:cNvSpPr>
            <a:spLocks/>
          </p:cNvSpPr>
          <p:nvPr/>
        </p:nvSpPr>
        <p:spPr bwMode="auto">
          <a:xfrm>
            <a:off x="528638" y="2492375"/>
            <a:ext cx="7643812" cy="3444875"/>
          </a:xfrm>
          <a:custGeom>
            <a:avLst/>
            <a:gdLst>
              <a:gd name="T0" fmla="*/ 2147483647 w 4815"/>
              <a:gd name="T1" fmla="*/ 2147483647 h 2170"/>
              <a:gd name="T2" fmla="*/ 2147483647 w 4815"/>
              <a:gd name="T3" fmla="*/ 2147483647 h 2170"/>
              <a:gd name="T4" fmla="*/ 2147483647 w 4815"/>
              <a:gd name="T5" fmla="*/ 2147483647 h 2170"/>
              <a:gd name="T6" fmla="*/ 2147483647 w 4815"/>
              <a:gd name="T7" fmla="*/ 2147483647 h 2170"/>
              <a:gd name="T8" fmla="*/ 2147483647 w 4815"/>
              <a:gd name="T9" fmla="*/ 2147483647 h 2170"/>
              <a:gd name="T10" fmla="*/ 2147483647 w 4815"/>
              <a:gd name="T11" fmla="*/ 2147483647 h 2170"/>
              <a:gd name="T12" fmla="*/ 2147483647 w 4815"/>
              <a:gd name="T13" fmla="*/ 2147483647 h 2170"/>
              <a:gd name="T14" fmla="*/ 2147483647 w 4815"/>
              <a:gd name="T15" fmla="*/ 2147483647 h 2170"/>
              <a:gd name="T16" fmla="*/ 2147483647 w 4815"/>
              <a:gd name="T17" fmla="*/ 2147483647 h 2170"/>
              <a:gd name="T18" fmla="*/ 2147483647 w 4815"/>
              <a:gd name="T19" fmla="*/ 2147483647 h 2170"/>
              <a:gd name="T20" fmla="*/ 2147483647 w 4815"/>
              <a:gd name="T21" fmla="*/ 2147483647 h 2170"/>
              <a:gd name="T22" fmla="*/ 2147483647 w 4815"/>
              <a:gd name="T23" fmla="*/ 2147483647 h 2170"/>
              <a:gd name="T24" fmla="*/ 2147483647 w 4815"/>
              <a:gd name="T25" fmla="*/ 2147483647 h 2170"/>
              <a:gd name="T26" fmla="*/ 2147483647 w 4815"/>
              <a:gd name="T27" fmla="*/ 2147483647 h 2170"/>
              <a:gd name="T28" fmla="*/ 2147483647 w 4815"/>
              <a:gd name="T29" fmla="*/ 2147483647 h 2170"/>
              <a:gd name="T30" fmla="*/ 2147483647 w 4815"/>
              <a:gd name="T31" fmla="*/ 2147483647 h 2170"/>
              <a:gd name="T32" fmla="*/ 2147483647 w 4815"/>
              <a:gd name="T33" fmla="*/ 2147483647 h 2170"/>
              <a:gd name="T34" fmla="*/ 2147483647 w 4815"/>
              <a:gd name="T35" fmla="*/ 2147483647 h 2170"/>
              <a:gd name="T36" fmla="*/ 2147483647 w 4815"/>
              <a:gd name="T37" fmla="*/ 2147483647 h 2170"/>
              <a:gd name="T38" fmla="*/ 2147483647 w 4815"/>
              <a:gd name="T39" fmla="*/ 2147483647 h 2170"/>
              <a:gd name="T40" fmla="*/ 2147483647 w 4815"/>
              <a:gd name="T41" fmla="*/ 2147483647 h 2170"/>
              <a:gd name="T42" fmla="*/ 2147483647 w 4815"/>
              <a:gd name="T43" fmla="*/ 2147483647 h 2170"/>
              <a:gd name="T44" fmla="*/ 2147483647 w 4815"/>
              <a:gd name="T45" fmla="*/ 2147483647 h 2170"/>
              <a:gd name="T46" fmla="*/ 2147483647 w 4815"/>
              <a:gd name="T47" fmla="*/ 2147483647 h 2170"/>
              <a:gd name="T48" fmla="*/ 2147483647 w 4815"/>
              <a:gd name="T49" fmla="*/ 2147483647 h 2170"/>
              <a:gd name="T50" fmla="*/ 2147483647 w 4815"/>
              <a:gd name="T51" fmla="*/ 2147483647 h 2170"/>
              <a:gd name="T52" fmla="*/ 2147483647 w 4815"/>
              <a:gd name="T53" fmla="*/ 2147483647 h 2170"/>
              <a:gd name="T54" fmla="*/ 2147483647 w 4815"/>
              <a:gd name="T55" fmla="*/ 2147483647 h 2170"/>
              <a:gd name="T56" fmla="*/ 2147483647 w 4815"/>
              <a:gd name="T57" fmla="*/ 2147483647 h 2170"/>
              <a:gd name="T58" fmla="*/ 2147483647 w 4815"/>
              <a:gd name="T59" fmla="*/ 2147483647 h 2170"/>
              <a:gd name="T60" fmla="*/ 2147483647 w 4815"/>
              <a:gd name="T61" fmla="*/ 0 h 2170"/>
              <a:gd name="T62" fmla="*/ 2147483647 w 4815"/>
              <a:gd name="T63" fmla="*/ 2147483647 h 2170"/>
              <a:gd name="T64" fmla="*/ 2147483647 w 4815"/>
              <a:gd name="T65" fmla="*/ 2147483647 h 2170"/>
              <a:gd name="T66" fmla="*/ 2147483647 w 4815"/>
              <a:gd name="T67" fmla="*/ 2147483647 h 2170"/>
              <a:gd name="T68" fmla="*/ 2147483647 w 4815"/>
              <a:gd name="T69" fmla="*/ 2147483647 h 2170"/>
              <a:gd name="T70" fmla="*/ 2147483647 w 4815"/>
              <a:gd name="T71" fmla="*/ 2147483647 h 2170"/>
              <a:gd name="T72" fmla="*/ 2147483647 w 4815"/>
              <a:gd name="T73" fmla="*/ 2147483647 h 2170"/>
              <a:gd name="T74" fmla="*/ 2147483647 w 4815"/>
              <a:gd name="T75" fmla="*/ 2147483647 h 2170"/>
              <a:gd name="T76" fmla="*/ 2147483647 w 4815"/>
              <a:gd name="T77" fmla="*/ 2147483647 h 2170"/>
              <a:gd name="T78" fmla="*/ 2147483647 w 4815"/>
              <a:gd name="T79" fmla="*/ 2147483647 h 2170"/>
              <a:gd name="T80" fmla="*/ 2147483647 w 4815"/>
              <a:gd name="T81" fmla="*/ 2147483647 h 2170"/>
              <a:gd name="T82" fmla="*/ 2147483647 w 4815"/>
              <a:gd name="T83" fmla="*/ 2147483647 h 2170"/>
              <a:gd name="T84" fmla="*/ 2147483647 w 4815"/>
              <a:gd name="T85" fmla="*/ 2147483647 h 2170"/>
              <a:gd name="T86" fmla="*/ 2147483647 w 4815"/>
              <a:gd name="T87" fmla="*/ 2147483647 h 2170"/>
              <a:gd name="T88" fmla="*/ 2147483647 w 4815"/>
              <a:gd name="T89" fmla="*/ 2147483647 h 2170"/>
              <a:gd name="T90" fmla="*/ 2147483647 w 4815"/>
              <a:gd name="T91" fmla="*/ 2147483647 h 217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815"/>
              <a:gd name="T139" fmla="*/ 0 h 2170"/>
              <a:gd name="T140" fmla="*/ 4815 w 4815"/>
              <a:gd name="T141" fmla="*/ 2170 h 217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815" h="2170">
                <a:moveTo>
                  <a:pt x="1232" y="1951"/>
                </a:moveTo>
                <a:cubicBezTo>
                  <a:pt x="1367" y="1875"/>
                  <a:pt x="1503" y="1800"/>
                  <a:pt x="1458" y="1724"/>
                </a:cubicBezTo>
                <a:cubicBezTo>
                  <a:pt x="1413" y="1648"/>
                  <a:pt x="1186" y="1693"/>
                  <a:pt x="959" y="1497"/>
                </a:cubicBezTo>
                <a:cubicBezTo>
                  <a:pt x="732" y="1301"/>
                  <a:pt x="196" y="772"/>
                  <a:pt x="98" y="545"/>
                </a:cubicBezTo>
                <a:cubicBezTo>
                  <a:pt x="0" y="318"/>
                  <a:pt x="264" y="189"/>
                  <a:pt x="370" y="136"/>
                </a:cubicBezTo>
                <a:cubicBezTo>
                  <a:pt x="476" y="83"/>
                  <a:pt x="673" y="121"/>
                  <a:pt x="733" y="227"/>
                </a:cubicBezTo>
                <a:cubicBezTo>
                  <a:pt x="793" y="333"/>
                  <a:pt x="733" y="620"/>
                  <a:pt x="733" y="771"/>
                </a:cubicBezTo>
                <a:cubicBezTo>
                  <a:pt x="733" y="922"/>
                  <a:pt x="665" y="1013"/>
                  <a:pt x="733" y="1134"/>
                </a:cubicBezTo>
                <a:cubicBezTo>
                  <a:pt x="801" y="1255"/>
                  <a:pt x="998" y="1421"/>
                  <a:pt x="1141" y="1497"/>
                </a:cubicBezTo>
                <a:cubicBezTo>
                  <a:pt x="1284" y="1573"/>
                  <a:pt x="1496" y="1490"/>
                  <a:pt x="1594" y="1588"/>
                </a:cubicBezTo>
                <a:cubicBezTo>
                  <a:pt x="1692" y="1686"/>
                  <a:pt x="1451" y="2004"/>
                  <a:pt x="1731" y="2087"/>
                </a:cubicBezTo>
                <a:cubicBezTo>
                  <a:pt x="2011" y="2170"/>
                  <a:pt x="2857" y="2087"/>
                  <a:pt x="3273" y="2087"/>
                </a:cubicBezTo>
                <a:cubicBezTo>
                  <a:pt x="3689" y="2087"/>
                  <a:pt x="4021" y="2170"/>
                  <a:pt x="4225" y="2087"/>
                </a:cubicBezTo>
                <a:cubicBezTo>
                  <a:pt x="4429" y="2004"/>
                  <a:pt x="4429" y="1770"/>
                  <a:pt x="4497" y="1588"/>
                </a:cubicBezTo>
                <a:cubicBezTo>
                  <a:pt x="4565" y="1406"/>
                  <a:pt x="4581" y="1187"/>
                  <a:pt x="4634" y="998"/>
                </a:cubicBezTo>
                <a:cubicBezTo>
                  <a:pt x="4687" y="809"/>
                  <a:pt x="4815" y="590"/>
                  <a:pt x="4815" y="454"/>
                </a:cubicBezTo>
                <a:cubicBezTo>
                  <a:pt x="4815" y="318"/>
                  <a:pt x="4740" y="212"/>
                  <a:pt x="4634" y="182"/>
                </a:cubicBezTo>
                <a:cubicBezTo>
                  <a:pt x="4528" y="152"/>
                  <a:pt x="4263" y="219"/>
                  <a:pt x="4180" y="272"/>
                </a:cubicBezTo>
                <a:cubicBezTo>
                  <a:pt x="4097" y="325"/>
                  <a:pt x="4120" y="439"/>
                  <a:pt x="4135" y="499"/>
                </a:cubicBezTo>
                <a:cubicBezTo>
                  <a:pt x="4150" y="559"/>
                  <a:pt x="4218" y="582"/>
                  <a:pt x="4271" y="635"/>
                </a:cubicBezTo>
                <a:cubicBezTo>
                  <a:pt x="4324" y="688"/>
                  <a:pt x="4414" y="734"/>
                  <a:pt x="4452" y="817"/>
                </a:cubicBezTo>
                <a:cubicBezTo>
                  <a:pt x="4490" y="900"/>
                  <a:pt x="4504" y="1021"/>
                  <a:pt x="4497" y="1134"/>
                </a:cubicBezTo>
                <a:cubicBezTo>
                  <a:pt x="4490" y="1247"/>
                  <a:pt x="4513" y="1391"/>
                  <a:pt x="4407" y="1497"/>
                </a:cubicBezTo>
                <a:cubicBezTo>
                  <a:pt x="4301" y="1603"/>
                  <a:pt x="4006" y="1724"/>
                  <a:pt x="3862" y="1769"/>
                </a:cubicBezTo>
                <a:cubicBezTo>
                  <a:pt x="3718" y="1814"/>
                  <a:pt x="3628" y="1807"/>
                  <a:pt x="3545" y="1769"/>
                </a:cubicBezTo>
                <a:cubicBezTo>
                  <a:pt x="3462" y="1731"/>
                  <a:pt x="3401" y="1664"/>
                  <a:pt x="3363" y="1543"/>
                </a:cubicBezTo>
                <a:cubicBezTo>
                  <a:pt x="3325" y="1422"/>
                  <a:pt x="3325" y="1195"/>
                  <a:pt x="3318" y="1044"/>
                </a:cubicBezTo>
                <a:cubicBezTo>
                  <a:pt x="3311" y="893"/>
                  <a:pt x="3311" y="748"/>
                  <a:pt x="3318" y="635"/>
                </a:cubicBezTo>
                <a:cubicBezTo>
                  <a:pt x="3325" y="522"/>
                  <a:pt x="3363" y="454"/>
                  <a:pt x="3363" y="363"/>
                </a:cubicBezTo>
                <a:cubicBezTo>
                  <a:pt x="3363" y="272"/>
                  <a:pt x="3356" y="151"/>
                  <a:pt x="3318" y="91"/>
                </a:cubicBezTo>
                <a:cubicBezTo>
                  <a:pt x="3280" y="31"/>
                  <a:pt x="3212" y="0"/>
                  <a:pt x="3137" y="0"/>
                </a:cubicBezTo>
                <a:cubicBezTo>
                  <a:pt x="3062" y="0"/>
                  <a:pt x="2910" y="38"/>
                  <a:pt x="2865" y="91"/>
                </a:cubicBezTo>
                <a:cubicBezTo>
                  <a:pt x="2820" y="144"/>
                  <a:pt x="2857" y="227"/>
                  <a:pt x="2865" y="318"/>
                </a:cubicBezTo>
                <a:cubicBezTo>
                  <a:pt x="2873" y="409"/>
                  <a:pt x="2880" y="544"/>
                  <a:pt x="2910" y="635"/>
                </a:cubicBezTo>
                <a:cubicBezTo>
                  <a:pt x="2940" y="726"/>
                  <a:pt x="2993" y="786"/>
                  <a:pt x="3046" y="862"/>
                </a:cubicBezTo>
                <a:cubicBezTo>
                  <a:pt x="3099" y="938"/>
                  <a:pt x="3220" y="968"/>
                  <a:pt x="3227" y="1089"/>
                </a:cubicBezTo>
                <a:cubicBezTo>
                  <a:pt x="3234" y="1210"/>
                  <a:pt x="3174" y="1452"/>
                  <a:pt x="3091" y="1588"/>
                </a:cubicBezTo>
                <a:cubicBezTo>
                  <a:pt x="3008" y="1724"/>
                  <a:pt x="2819" y="1837"/>
                  <a:pt x="2728" y="1905"/>
                </a:cubicBezTo>
                <a:cubicBezTo>
                  <a:pt x="2637" y="1973"/>
                  <a:pt x="2630" y="1988"/>
                  <a:pt x="2547" y="1996"/>
                </a:cubicBezTo>
                <a:cubicBezTo>
                  <a:pt x="2464" y="2004"/>
                  <a:pt x="2312" y="2004"/>
                  <a:pt x="2229" y="1951"/>
                </a:cubicBezTo>
                <a:cubicBezTo>
                  <a:pt x="2146" y="1898"/>
                  <a:pt x="2093" y="1823"/>
                  <a:pt x="2048" y="1679"/>
                </a:cubicBezTo>
                <a:cubicBezTo>
                  <a:pt x="2003" y="1535"/>
                  <a:pt x="1964" y="1263"/>
                  <a:pt x="1957" y="1089"/>
                </a:cubicBezTo>
                <a:cubicBezTo>
                  <a:pt x="1950" y="915"/>
                  <a:pt x="2018" y="779"/>
                  <a:pt x="2003" y="635"/>
                </a:cubicBezTo>
                <a:cubicBezTo>
                  <a:pt x="1988" y="491"/>
                  <a:pt x="1912" y="318"/>
                  <a:pt x="1867" y="227"/>
                </a:cubicBezTo>
                <a:cubicBezTo>
                  <a:pt x="1822" y="136"/>
                  <a:pt x="1776" y="106"/>
                  <a:pt x="1731" y="91"/>
                </a:cubicBezTo>
                <a:cubicBezTo>
                  <a:pt x="1686" y="76"/>
                  <a:pt x="1640" y="106"/>
                  <a:pt x="1594" y="136"/>
                </a:cubicBezTo>
              </a:path>
            </a:pathLst>
          </a:custGeom>
          <a:noFill/>
          <a:ln w="57150" cap="rnd">
            <a:solidFill>
              <a:srgbClr val="CC6600"/>
            </a:solidFill>
            <a:prstDash val="sysDot"/>
            <a:round/>
            <a:headEnd/>
            <a:tailEnd/>
          </a:ln>
        </p:spPr>
        <p:txBody>
          <a:bodyPr>
            <a:prstTxWarp prst="textNoShape">
              <a:avLst/>
            </a:prstTxWarp>
          </a:bodyPr>
          <a:lstStyle/>
          <a:p>
            <a:endParaRPr lang="fr-CA" sz="1800"/>
          </a:p>
        </p:txBody>
      </p:sp>
      <p:sp>
        <p:nvSpPr>
          <p:cNvPr id="48" name="Espace réservé de la date 47"/>
          <p:cNvSpPr>
            <a:spLocks noGrp="1"/>
          </p:cNvSpPr>
          <p:nvPr>
            <p:ph type="dt" sz="half" idx="10"/>
          </p:nvPr>
        </p:nvSpPr>
        <p:spPr/>
        <p:txBody>
          <a:bodyPr/>
          <a:lstStyle/>
          <a:p>
            <a:r>
              <a:rPr lang="fr-CA"/>
              <a:t>IFT615</a:t>
            </a:r>
          </a:p>
        </p:txBody>
      </p:sp>
      <p:sp>
        <p:nvSpPr>
          <p:cNvPr id="49" name="Espace réservé du numéro de diapositive 48"/>
          <p:cNvSpPr>
            <a:spLocks noGrp="1"/>
          </p:cNvSpPr>
          <p:nvPr>
            <p:ph type="sldNum" sz="quarter" idx="12"/>
          </p:nvPr>
        </p:nvSpPr>
        <p:spPr/>
        <p:txBody>
          <a:bodyPr/>
          <a:lstStyle/>
          <a:p>
            <a:fld id="{6955B7EA-E0F1-9E45-AF6A-7A9BD82D9F1F}" type="slidenum">
              <a:rPr lang="fr-CA" smtClean="0"/>
              <a:pPr/>
              <a:t>7</a:t>
            </a:fld>
            <a:endParaRPr lang="fr-CA"/>
          </a:p>
        </p:txBody>
      </p:sp>
      <p:sp>
        <p:nvSpPr>
          <p:cNvPr id="50" name="Espace réservé du pied de page 49"/>
          <p:cNvSpPr>
            <a:spLocks noGrp="1"/>
          </p:cNvSpPr>
          <p:nvPr>
            <p:ph type="ftr" sz="quarter" idx="11"/>
          </p:nvPr>
        </p:nvSpPr>
        <p:spPr/>
        <p:txBody>
          <a:bodyPr/>
          <a:lstStyle/>
          <a:p>
            <a:r>
              <a:rPr lang="de-DE" dirty="0"/>
              <a:t>Froduald Kabanza</a:t>
            </a:r>
            <a:endParaRPr lang="fr-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8.61111E-6 3.7037E-7 C 0.02084 -0.01481 0.04202 -0.02963 0.04723 -0.0419 C 0.05226 -0.05416 0.04862 -0.05764 0.0316 -0.07338 C 0.01459 -0.08912 -0.02222 -0.09977 -0.05503 -0.13657 C -0.08784 -0.17338 -0.14565 -0.24328 -0.16527 -0.29398 C -0.18489 -0.34467 -0.18506 -0.41828 -0.17326 -0.44097 C -0.16145 -0.46365 -0.11024 -0.46736 -0.09444 -0.43055 C -0.07864 -0.39375 -0.09045 -0.26944 -0.07864 -0.22037 C -0.06683 -0.17129 -0.04722 -0.15926 -0.02361 -0.13657 C 8.61111E-6 -0.11389 0.04462 -0.11018 0.06303 -0.08402 C 0.08143 -0.05787 0.02882 0.00185 0.08664 0.02107 C 0.14445 0.04028 0.33195 0.03148 0.40955 0.03148 C 0.48698 0.03148 0.52101 0.0544 0.55105 0.02107 C 0.58143 -0.01227 0.57882 -0.10509 0.59063 -0.16805 C 0.60244 -0.23102 0.62466 -0.31157 0.62223 -0.35694 C 0.61962 -0.40231 0.59323 -0.43565 0.57483 -0.44097 C 0.55643 -0.44629 0.51598 -0.41296 0.51198 -0.38842 C 0.50799 -0.36389 0.5408 -0.32546 0.55105 -0.29398 C 0.56164 -0.2625 0.57882 -0.23634 0.57483 -0.19953 C 0.57084 -0.16273 0.54723 -0.09606 0.52761 -0.07338 C 0.50799 -0.05069 0.47778 -0.06458 0.45678 -0.06296 C 0.4356 -0.06134 0.41476 -0.04537 0.40157 -0.06296 C 0.38837 -0.08055 0.38299 -0.12615 0.37796 -0.16805 C 0.37275 -0.20995 0.37119 -0.27315 0.37014 -0.31504 C 0.36876 -0.35694 0.37518 -0.39375 0.37014 -0.4199 C 0.36476 -0.44606 0.34914 -0.46898 0.33872 -0.47245 C 0.3283 -0.47592 0.31615 -0.45833 0.30695 -0.44097 C 0.29792 -0.42361 0.28473 -0.3919 0.28334 -0.36736 C 0.2823 -0.34282 0.28733 -0.32199 0.29914 -0.29398 C 0.31112 -0.26597 0.35018 -0.23796 0.35435 -0.19953 C 0.35834 -0.16111 0.34237 -0.09444 0.32292 -0.06296 C 0.3033 -0.03148 0.26372 -0.01574 0.23629 -0.01041 C 0.20869 -0.00509 0.17327 -0.00532 0.15747 -0.03148 C 0.14167 -0.05764 0.14445 -0.11898 0.14185 -0.16805 C 0.13924 -0.21713 0.15226 -0.27824 0.14185 -0.32546 C 0.13143 -0.37268 0.10504 -0.41203 0.07882 -0.45139 " pathEditMode="fixed" ptsTypes="aaaaaaaaaaaaaaaaaaaaaaaaaaaaaaaaaaaA">
                                      <p:cBhvr>
                                        <p:cTn id="6" dur="6000" fill="hold"/>
                                        <p:tgtEl>
                                          <p:spTgt spid="2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Exemple</a:t>
            </a:r>
            <a:r>
              <a:rPr lang="fr-FR" dirty="0"/>
              <a:t> :</a:t>
            </a:r>
            <a:r>
              <a:rPr lang="fr-CA" dirty="0"/>
              <a:t> N-Puzzle</a:t>
            </a:r>
          </a:p>
        </p:txBody>
      </p:sp>
      <p:grpSp>
        <p:nvGrpSpPr>
          <p:cNvPr id="5" name="Group 4"/>
          <p:cNvGrpSpPr>
            <a:grpSpLocks/>
          </p:cNvGrpSpPr>
          <p:nvPr/>
        </p:nvGrpSpPr>
        <p:grpSpPr bwMode="auto">
          <a:xfrm>
            <a:off x="1543998" y="2225675"/>
            <a:ext cx="914400" cy="946150"/>
            <a:chOff x="912" y="2496"/>
            <a:chExt cx="576" cy="596"/>
          </a:xfrm>
        </p:grpSpPr>
        <p:sp>
          <p:nvSpPr>
            <p:cNvPr id="6" name="Text Box 5"/>
            <p:cNvSpPr txBox="1">
              <a:spLocks noChangeArrowheads="1"/>
            </p:cNvSpPr>
            <p:nvPr/>
          </p:nvSpPr>
          <p:spPr bwMode="auto">
            <a:xfrm>
              <a:off x="912" y="2688"/>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1</a:t>
              </a:r>
            </a:p>
          </p:txBody>
        </p:sp>
        <p:sp>
          <p:nvSpPr>
            <p:cNvPr id="7" name="Text Box 6"/>
            <p:cNvSpPr txBox="1">
              <a:spLocks noChangeArrowheads="1"/>
            </p:cNvSpPr>
            <p:nvPr/>
          </p:nvSpPr>
          <p:spPr bwMode="auto">
            <a:xfrm>
              <a:off x="912" y="2496"/>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2</a:t>
              </a:r>
            </a:p>
          </p:txBody>
        </p:sp>
        <p:sp>
          <p:nvSpPr>
            <p:cNvPr id="8" name="Text Box 7"/>
            <p:cNvSpPr txBox="1">
              <a:spLocks noChangeArrowheads="1"/>
            </p:cNvSpPr>
            <p:nvPr/>
          </p:nvSpPr>
          <p:spPr bwMode="auto">
            <a:xfrm>
              <a:off x="1296" y="2496"/>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3</a:t>
              </a:r>
            </a:p>
          </p:txBody>
        </p:sp>
        <p:sp>
          <p:nvSpPr>
            <p:cNvPr id="9" name="Text Box 8"/>
            <p:cNvSpPr txBox="1">
              <a:spLocks noChangeArrowheads="1"/>
            </p:cNvSpPr>
            <p:nvPr/>
          </p:nvSpPr>
          <p:spPr bwMode="auto">
            <a:xfrm>
              <a:off x="1296" y="2688"/>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4</a:t>
              </a:r>
            </a:p>
          </p:txBody>
        </p:sp>
        <p:sp>
          <p:nvSpPr>
            <p:cNvPr id="10" name="Text Box 9"/>
            <p:cNvSpPr txBox="1">
              <a:spLocks noChangeArrowheads="1"/>
            </p:cNvSpPr>
            <p:nvPr/>
          </p:nvSpPr>
          <p:spPr bwMode="auto">
            <a:xfrm>
              <a:off x="1296" y="2880"/>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5</a:t>
              </a:r>
            </a:p>
          </p:txBody>
        </p:sp>
        <p:sp>
          <p:nvSpPr>
            <p:cNvPr id="11" name="Text Box 10"/>
            <p:cNvSpPr txBox="1">
              <a:spLocks noChangeArrowheads="1"/>
            </p:cNvSpPr>
            <p:nvPr/>
          </p:nvSpPr>
          <p:spPr bwMode="auto">
            <a:xfrm>
              <a:off x="912" y="2880"/>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7</a:t>
              </a:r>
            </a:p>
          </p:txBody>
        </p:sp>
        <p:sp>
          <p:nvSpPr>
            <p:cNvPr id="12" name="Text Box 11"/>
            <p:cNvSpPr txBox="1">
              <a:spLocks noChangeArrowheads="1"/>
            </p:cNvSpPr>
            <p:nvPr/>
          </p:nvSpPr>
          <p:spPr bwMode="auto">
            <a:xfrm>
              <a:off x="1104" y="2688"/>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6</a:t>
              </a:r>
            </a:p>
          </p:txBody>
        </p:sp>
        <p:grpSp>
          <p:nvGrpSpPr>
            <p:cNvPr id="13" name="Group 12"/>
            <p:cNvGrpSpPr>
              <a:grpSpLocks/>
            </p:cNvGrpSpPr>
            <p:nvPr/>
          </p:nvGrpSpPr>
          <p:grpSpPr bwMode="auto">
            <a:xfrm>
              <a:off x="912" y="2496"/>
              <a:ext cx="576" cy="576"/>
              <a:chOff x="912" y="2496"/>
              <a:chExt cx="576" cy="576"/>
            </a:xfrm>
          </p:grpSpPr>
          <p:sp>
            <p:nvSpPr>
              <p:cNvPr id="16" name="Rectangle 13"/>
              <p:cNvSpPr>
                <a:spLocks noChangeArrowheads="1"/>
              </p:cNvSpPr>
              <p:nvPr/>
            </p:nvSpPr>
            <p:spPr bwMode="auto">
              <a:xfrm>
                <a:off x="912" y="2496"/>
                <a:ext cx="576" cy="576"/>
              </a:xfrm>
              <a:prstGeom prst="rect">
                <a:avLst/>
              </a:prstGeom>
              <a:noFill/>
              <a:ln w="9525">
                <a:solidFill>
                  <a:schemeClr val="tx1"/>
                </a:solidFill>
                <a:miter lim="800000"/>
                <a:headEnd/>
                <a:tailEnd/>
              </a:ln>
            </p:spPr>
            <p:txBody>
              <a:bodyPr wrap="none" anchor="ctr">
                <a:prstTxWarp prst="textNoShape">
                  <a:avLst/>
                </a:prstTxWarp>
              </a:bodyPr>
              <a:lstStyle/>
              <a:p>
                <a:endParaRPr lang="en-CA"/>
              </a:p>
            </p:txBody>
          </p:sp>
          <p:sp>
            <p:nvSpPr>
              <p:cNvPr id="17" name="Line 14"/>
              <p:cNvSpPr>
                <a:spLocks noChangeShapeType="1"/>
              </p:cNvSpPr>
              <p:nvPr/>
            </p:nvSpPr>
            <p:spPr bwMode="auto">
              <a:xfrm>
                <a:off x="1104"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8" name="Line 15"/>
              <p:cNvSpPr>
                <a:spLocks noChangeShapeType="1"/>
              </p:cNvSpPr>
              <p:nvPr/>
            </p:nvSpPr>
            <p:spPr bwMode="auto">
              <a:xfrm>
                <a:off x="1296"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9" name="Line 16"/>
              <p:cNvSpPr>
                <a:spLocks noChangeShapeType="1"/>
              </p:cNvSpPr>
              <p:nvPr/>
            </p:nvSpPr>
            <p:spPr bwMode="auto">
              <a:xfrm>
                <a:off x="912" y="2688"/>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20" name="Line 17"/>
              <p:cNvSpPr>
                <a:spLocks noChangeShapeType="1"/>
              </p:cNvSpPr>
              <p:nvPr/>
            </p:nvSpPr>
            <p:spPr bwMode="auto">
              <a:xfrm>
                <a:off x="912" y="2880"/>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grpSp>
        <p:sp>
          <p:nvSpPr>
            <p:cNvPr id="14" name="Rectangle 18"/>
            <p:cNvSpPr>
              <a:spLocks noChangeArrowheads="1"/>
            </p:cNvSpPr>
            <p:nvPr/>
          </p:nvSpPr>
          <p:spPr bwMode="auto">
            <a:xfrm>
              <a:off x="1104" y="2880"/>
              <a:ext cx="192" cy="192"/>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endParaRPr lang="en-CA"/>
            </a:p>
          </p:txBody>
        </p:sp>
        <p:sp>
          <p:nvSpPr>
            <p:cNvPr id="15" name="Text Box 19"/>
            <p:cNvSpPr txBox="1">
              <a:spLocks noChangeArrowheads="1"/>
            </p:cNvSpPr>
            <p:nvPr/>
          </p:nvSpPr>
          <p:spPr bwMode="auto">
            <a:xfrm>
              <a:off x="1104" y="2496"/>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8</a:t>
              </a:r>
            </a:p>
          </p:txBody>
        </p:sp>
      </p:grpSp>
      <p:grpSp>
        <p:nvGrpSpPr>
          <p:cNvPr id="21" name="Group 20"/>
          <p:cNvGrpSpPr>
            <a:grpSpLocks/>
          </p:cNvGrpSpPr>
          <p:nvPr/>
        </p:nvGrpSpPr>
        <p:grpSpPr bwMode="auto">
          <a:xfrm>
            <a:off x="5945388" y="2241550"/>
            <a:ext cx="914400" cy="946150"/>
            <a:chOff x="4416" y="1920"/>
            <a:chExt cx="576" cy="596"/>
          </a:xfrm>
        </p:grpSpPr>
        <p:sp>
          <p:nvSpPr>
            <p:cNvPr id="22" name="Text Box 21"/>
            <p:cNvSpPr txBox="1">
              <a:spLocks noChangeArrowheads="1"/>
            </p:cNvSpPr>
            <p:nvPr/>
          </p:nvSpPr>
          <p:spPr bwMode="auto">
            <a:xfrm>
              <a:off x="4416" y="2112"/>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8</a:t>
              </a:r>
            </a:p>
          </p:txBody>
        </p:sp>
        <p:sp>
          <p:nvSpPr>
            <p:cNvPr id="23" name="Text Box 22"/>
            <p:cNvSpPr txBox="1">
              <a:spLocks noChangeArrowheads="1"/>
            </p:cNvSpPr>
            <p:nvPr/>
          </p:nvSpPr>
          <p:spPr bwMode="auto">
            <a:xfrm>
              <a:off x="4416" y="1920"/>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1</a:t>
              </a:r>
            </a:p>
          </p:txBody>
        </p:sp>
        <p:sp>
          <p:nvSpPr>
            <p:cNvPr id="24" name="Text Box 23"/>
            <p:cNvSpPr txBox="1">
              <a:spLocks noChangeArrowheads="1"/>
            </p:cNvSpPr>
            <p:nvPr/>
          </p:nvSpPr>
          <p:spPr bwMode="auto">
            <a:xfrm>
              <a:off x="4800" y="1920"/>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3</a:t>
              </a:r>
            </a:p>
          </p:txBody>
        </p:sp>
        <p:sp>
          <p:nvSpPr>
            <p:cNvPr id="25" name="Text Box 24"/>
            <p:cNvSpPr txBox="1">
              <a:spLocks noChangeArrowheads="1"/>
            </p:cNvSpPr>
            <p:nvPr/>
          </p:nvSpPr>
          <p:spPr bwMode="auto">
            <a:xfrm>
              <a:off x="4800" y="2112"/>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4</a:t>
              </a:r>
            </a:p>
          </p:txBody>
        </p:sp>
        <p:sp>
          <p:nvSpPr>
            <p:cNvPr id="26" name="Text Box 25"/>
            <p:cNvSpPr txBox="1">
              <a:spLocks noChangeArrowheads="1"/>
            </p:cNvSpPr>
            <p:nvPr/>
          </p:nvSpPr>
          <p:spPr bwMode="auto">
            <a:xfrm>
              <a:off x="4800" y="2304"/>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5</a:t>
              </a:r>
            </a:p>
          </p:txBody>
        </p:sp>
        <p:sp>
          <p:nvSpPr>
            <p:cNvPr id="27" name="Text Box 26"/>
            <p:cNvSpPr txBox="1">
              <a:spLocks noChangeArrowheads="1"/>
            </p:cNvSpPr>
            <p:nvPr/>
          </p:nvSpPr>
          <p:spPr bwMode="auto">
            <a:xfrm>
              <a:off x="4416" y="2304"/>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7</a:t>
              </a:r>
            </a:p>
          </p:txBody>
        </p:sp>
        <p:sp>
          <p:nvSpPr>
            <p:cNvPr id="28" name="Text Box 27"/>
            <p:cNvSpPr txBox="1">
              <a:spLocks noChangeArrowheads="1"/>
            </p:cNvSpPr>
            <p:nvPr/>
          </p:nvSpPr>
          <p:spPr bwMode="auto">
            <a:xfrm>
              <a:off x="4608" y="2304"/>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6</a:t>
              </a:r>
            </a:p>
          </p:txBody>
        </p:sp>
        <p:grpSp>
          <p:nvGrpSpPr>
            <p:cNvPr id="29" name="Group 28"/>
            <p:cNvGrpSpPr>
              <a:grpSpLocks/>
            </p:cNvGrpSpPr>
            <p:nvPr/>
          </p:nvGrpSpPr>
          <p:grpSpPr bwMode="auto">
            <a:xfrm>
              <a:off x="4416" y="1920"/>
              <a:ext cx="576" cy="576"/>
              <a:chOff x="912" y="2496"/>
              <a:chExt cx="576" cy="576"/>
            </a:xfrm>
          </p:grpSpPr>
          <p:sp>
            <p:nvSpPr>
              <p:cNvPr id="32" name="Rectangle 29"/>
              <p:cNvSpPr>
                <a:spLocks noChangeArrowheads="1"/>
              </p:cNvSpPr>
              <p:nvPr/>
            </p:nvSpPr>
            <p:spPr bwMode="auto">
              <a:xfrm>
                <a:off x="912" y="2496"/>
                <a:ext cx="576" cy="576"/>
              </a:xfrm>
              <a:prstGeom prst="rect">
                <a:avLst/>
              </a:prstGeom>
              <a:noFill/>
              <a:ln w="9525">
                <a:solidFill>
                  <a:schemeClr val="tx1"/>
                </a:solidFill>
                <a:miter lim="800000"/>
                <a:headEnd/>
                <a:tailEnd/>
              </a:ln>
            </p:spPr>
            <p:txBody>
              <a:bodyPr wrap="none" anchor="ctr">
                <a:prstTxWarp prst="textNoShape">
                  <a:avLst/>
                </a:prstTxWarp>
              </a:bodyPr>
              <a:lstStyle/>
              <a:p>
                <a:endParaRPr lang="en-CA"/>
              </a:p>
            </p:txBody>
          </p:sp>
          <p:sp>
            <p:nvSpPr>
              <p:cNvPr id="33" name="Line 30"/>
              <p:cNvSpPr>
                <a:spLocks noChangeShapeType="1"/>
              </p:cNvSpPr>
              <p:nvPr/>
            </p:nvSpPr>
            <p:spPr bwMode="auto">
              <a:xfrm>
                <a:off x="1104"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34" name="Line 31"/>
              <p:cNvSpPr>
                <a:spLocks noChangeShapeType="1"/>
              </p:cNvSpPr>
              <p:nvPr/>
            </p:nvSpPr>
            <p:spPr bwMode="auto">
              <a:xfrm>
                <a:off x="1296"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35" name="Line 32"/>
              <p:cNvSpPr>
                <a:spLocks noChangeShapeType="1"/>
              </p:cNvSpPr>
              <p:nvPr/>
            </p:nvSpPr>
            <p:spPr bwMode="auto">
              <a:xfrm>
                <a:off x="912" y="2688"/>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36" name="Line 33"/>
              <p:cNvSpPr>
                <a:spLocks noChangeShapeType="1"/>
              </p:cNvSpPr>
              <p:nvPr/>
            </p:nvSpPr>
            <p:spPr bwMode="auto">
              <a:xfrm>
                <a:off x="912" y="2880"/>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grpSp>
        <p:sp>
          <p:nvSpPr>
            <p:cNvPr id="30" name="Rectangle 34"/>
            <p:cNvSpPr>
              <a:spLocks noChangeArrowheads="1"/>
            </p:cNvSpPr>
            <p:nvPr/>
          </p:nvSpPr>
          <p:spPr bwMode="auto">
            <a:xfrm>
              <a:off x="4608" y="2112"/>
              <a:ext cx="192" cy="192"/>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endParaRPr lang="en-CA"/>
            </a:p>
          </p:txBody>
        </p:sp>
        <p:sp>
          <p:nvSpPr>
            <p:cNvPr id="31" name="Text Box 35"/>
            <p:cNvSpPr txBox="1">
              <a:spLocks noChangeArrowheads="1"/>
            </p:cNvSpPr>
            <p:nvPr/>
          </p:nvSpPr>
          <p:spPr bwMode="auto">
            <a:xfrm>
              <a:off x="4608" y="1920"/>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2</a:t>
              </a:r>
            </a:p>
          </p:txBody>
        </p:sp>
      </p:grpSp>
      <p:sp>
        <p:nvSpPr>
          <p:cNvPr id="37" name="Line 36"/>
          <p:cNvSpPr>
            <a:spLocks noChangeShapeType="1"/>
          </p:cNvSpPr>
          <p:nvPr/>
        </p:nvSpPr>
        <p:spPr bwMode="auto">
          <a:xfrm>
            <a:off x="2805532" y="2714625"/>
            <a:ext cx="2835056" cy="0"/>
          </a:xfrm>
          <a:prstGeom prst="line">
            <a:avLst/>
          </a:prstGeom>
          <a:noFill/>
          <a:ln w="57150">
            <a:solidFill>
              <a:srgbClr val="800000"/>
            </a:solidFill>
            <a:prstDash val="sysDot"/>
            <a:round/>
            <a:headEnd/>
            <a:tailEnd type="triangle" w="med" len="med"/>
          </a:ln>
        </p:spPr>
        <p:txBody>
          <a:bodyPr wrap="none" anchor="ctr">
            <a:prstTxWarp prst="textNoShape">
              <a:avLst/>
            </a:prstTxWarp>
          </a:bodyPr>
          <a:lstStyle/>
          <a:p>
            <a:endParaRPr lang="fr-CA"/>
          </a:p>
        </p:txBody>
      </p:sp>
      <p:sp>
        <p:nvSpPr>
          <p:cNvPr id="38" name="Text Box 37"/>
          <p:cNvSpPr txBox="1">
            <a:spLocks noChangeArrowheads="1"/>
          </p:cNvSpPr>
          <p:nvPr/>
        </p:nvSpPr>
        <p:spPr bwMode="auto">
          <a:xfrm>
            <a:off x="4152370" y="1981200"/>
            <a:ext cx="409575" cy="701675"/>
          </a:xfrm>
          <a:prstGeom prst="rect">
            <a:avLst/>
          </a:prstGeom>
          <a:noFill/>
          <a:ln w="9525">
            <a:noFill/>
            <a:miter lim="800000"/>
            <a:headEnd/>
            <a:tailEnd/>
          </a:ln>
        </p:spPr>
        <p:txBody>
          <a:bodyPr wrap="none">
            <a:prstTxWarp prst="textNoShape">
              <a:avLst/>
            </a:prstTxWarp>
            <a:spAutoFit/>
          </a:bodyPr>
          <a:lstStyle/>
          <a:p>
            <a:pPr algn="ctr"/>
            <a:r>
              <a:rPr lang="fr-CA" sz="4000" dirty="0">
                <a:solidFill>
                  <a:srgbClr val="800000"/>
                </a:solidFill>
                <a:latin typeface="Times New Roman" charset="0"/>
                <a:ea typeface="굴림" charset="-127"/>
                <a:cs typeface="굴림" charset="-127"/>
              </a:rPr>
              <a:t>?</a:t>
            </a:r>
          </a:p>
        </p:txBody>
      </p:sp>
      <p:sp>
        <p:nvSpPr>
          <p:cNvPr id="40" name="Text Box 5"/>
          <p:cNvSpPr txBox="1">
            <a:spLocks noChangeArrowheads="1"/>
          </p:cNvSpPr>
          <p:nvPr/>
        </p:nvSpPr>
        <p:spPr bwMode="auto">
          <a:xfrm>
            <a:off x="1688044" y="479636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1</a:t>
            </a:r>
          </a:p>
        </p:txBody>
      </p:sp>
      <p:sp>
        <p:nvSpPr>
          <p:cNvPr id="41" name="Text Box 6"/>
          <p:cNvSpPr txBox="1">
            <a:spLocks noChangeArrowheads="1"/>
          </p:cNvSpPr>
          <p:nvPr/>
        </p:nvSpPr>
        <p:spPr bwMode="auto">
          <a:xfrm>
            <a:off x="1688044" y="449156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2</a:t>
            </a:r>
          </a:p>
        </p:txBody>
      </p:sp>
      <p:sp>
        <p:nvSpPr>
          <p:cNvPr id="42" name="Text Box 7"/>
          <p:cNvSpPr txBox="1">
            <a:spLocks noChangeArrowheads="1"/>
          </p:cNvSpPr>
          <p:nvPr/>
        </p:nvSpPr>
        <p:spPr bwMode="auto">
          <a:xfrm>
            <a:off x="2297644" y="449156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3</a:t>
            </a:r>
          </a:p>
        </p:txBody>
      </p:sp>
      <p:sp>
        <p:nvSpPr>
          <p:cNvPr id="43" name="Text Box 8"/>
          <p:cNvSpPr txBox="1">
            <a:spLocks noChangeArrowheads="1"/>
          </p:cNvSpPr>
          <p:nvPr/>
        </p:nvSpPr>
        <p:spPr bwMode="auto">
          <a:xfrm>
            <a:off x="2297644" y="479636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4</a:t>
            </a:r>
          </a:p>
        </p:txBody>
      </p:sp>
      <p:sp>
        <p:nvSpPr>
          <p:cNvPr id="44" name="Text Box 9"/>
          <p:cNvSpPr txBox="1">
            <a:spLocks noChangeArrowheads="1"/>
          </p:cNvSpPr>
          <p:nvPr/>
        </p:nvSpPr>
        <p:spPr bwMode="auto">
          <a:xfrm>
            <a:off x="2297644" y="510116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5</a:t>
            </a:r>
          </a:p>
        </p:txBody>
      </p:sp>
      <p:sp>
        <p:nvSpPr>
          <p:cNvPr id="45" name="Text Box 10"/>
          <p:cNvSpPr txBox="1">
            <a:spLocks noChangeArrowheads="1"/>
          </p:cNvSpPr>
          <p:nvPr/>
        </p:nvSpPr>
        <p:spPr bwMode="auto">
          <a:xfrm>
            <a:off x="1688044" y="510116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7</a:t>
            </a:r>
          </a:p>
        </p:txBody>
      </p:sp>
      <p:sp>
        <p:nvSpPr>
          <p:cNvPr id="46" name="Text Box 11"/>
          <p:cNvSpPr txBox="1">
            <a:spLocks noChangeArrowheads="1"/>
          </p:cNvSpPr>
          <p:nvPr/>
        </p:nvSpPr>
        <p:spPr bwMode="auto">
          <a:xfrm>
            <a:off x="1973794" y="5101167"/>
            <a:ext cx="285750" cy="336550"/>
          </a:xfrm>
          <a:prstGeom prst="rect">
            <a:avLst/>
          </a:prstGeom>
          <a:noFill/>
          <a:ln w="9525">
            <a:noFill/>
            <a:miter lim="800000"/>
            <a:headEnd/>
            <a:tailEnd/>
          </a:ln>
        </p:spPr>
        <p:txBody>
          <a:bodyPr wrap="none">
            <a:prstTxWarp prst="textNoShape">
              <a:avLst/>
            </a:prstTxWarp>
            <a:spAutoFit/>
          </a:bodyPr>
          <a:lstStyle/>
          <a:p>
            <a:pPr algn="ctr"/>
            <a:r>
              <a:rPr lang="fr-CA" sz="1600" dirty="0">
                <a:solidFill>
                  <a:srgbClr val="800000"/>
                </a:solidFill>
                <a:latin typeface="Times New Roman" charset="0"/>
                <a:ea typeface="굴림" charset="-127"/>
                <a:cs typeface="굴림" charset="-127"/>
              </a:rPr>
              <a:t>6</a:t>
            </a:r>
          </a:p>
        </p:txBody>
      </p:sp>
      <p:grpSp>
        <p:nvGrpSpPr>
          <p:cNvPr id="47" name="Group 12"/>
          <p:cNvGrpSpPr>
            <a:grpSpLocks/>
          </p:cNvGrpSpPr>
          <p:nvPr/>
        </p:nvGrpSpPr>
        <p:grpSpPr bwMode="auto">
          <a:xfrm>
            <a:off x="1688044" y="4491567"/>
            <a:ext cx="914400" cy="914400"/>
            <a:chOff x="912" y="2496"/>
            <a:chExt cx="576" cy="576"/>
          </a:xfrm>
        </p:grpSpPr>
        <p:sp>
          <p:nvSpPr>
            <p:cNvPr id="50" name="Rectangle 13"/>
            <p:cNvSpPr>
              <a:spLocks noChangeArrowheads="1"/>
            </p:cNvSpPr>
            <p:nvPr/>
          </p:nvSpPr>
          <p:spPr bwMode="auto">
            <a:xfrm>
              <a:off x="912" y="2496"/>
              <a:ext cx="576" cy="576"/>
            </a:xfrm>
            <a:prstGeom prst="rect">
              <a:avLst/>
            </a:prstGeom>
            <a:noFill/>
            <a:ln w="9525">
              <a:solidFill>
                <a:schemeClr val="tx1"/>
              </a:solidFill>
              <a:miter lim="800000"/>
              <a:headEnd/>
              <a:tailEnd/>
            </a:ln>
          </p:spPr>
          <p:txBody>
            <a:bodyPr wrap="none" anchor="ctr">
              <a:prstTxWarp prst="textNoShape">
                <a:avLst/>
              </a:prstTxWarp>
            </a:bodyPr>
            <a:lstStyle/>
            <a:p>
              <a:endParaRPr lang="en-CA"/>
            </a:p>
          </p:txBody>
        </p:sp>
        <p:sp>
          <p:nvSpPr>
            <p:cNvPr id="51" name="Line 14"/>
            <p:cNvSpPr>
              <a:spLocks noChangeShapeType="1"/>
            </p:cNvSpPr>
            <p:nvPr/>
          </p:nvSpPr>
          <p:spPr bwMode="auto">
            <a:xfrm>
              <a:off x="1104"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52" name="Line 15"/>
            <p:cNvSpPr>
              <a:spLocks noChangeShapeType="1"/>
            </p:cNvSpPr>
            <p:nvPr/>
          </p:nvSpPr>
          <p:spPr bwMode="auto">
            <a:xfrm>
              <a:off x="1296"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53" name="Line 16"/>
            <p:cNvSpPr>
              <a:spLocks noChangeShapeType="1"/>
            </p:cNvSpPr>
            <p:nvPr/>
          </p:nvSpPr>
          <p:spPr bwMode="auto">
            <a:xfrm>
              <a:off x="912" y="2688"/>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54" name="Line 17"/>
            <p:cNvSpPr>
              <a:spLocks noChangeShapeType="1"/>
            </p:cNvSpPr>
            <p:nvPr/>
          </p:nvSpPr>
          <p:spPr bwMode="auto">
            <a:xfrm>
              <a:off x="912" y="2880"/>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grpSp>
      <p:sp>
        <p:nvSpPr>
          <p:cNvPr id="48" name="Rectangle 18"/>
          <p:cNvSpPr>
            <a:spLocks noChangeArrowheads="1"/>
          </p:cNvSpPr>
          <p:nvPr/>
        </p:nvSpPr>
        <p:spPr bwMode="auto">
          <a:xfrm>
            <a:off x="1992844" y="4796367"/>
            <a:ext cx="304800" cy="3048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endParaRPr lang="en-CA" dirty="0"/>
          </a:p>
        </p:txBody>
      </p:sp>
      <p:sp>
        <p:nvSpPr>
          <p:cNvPr id="49" name="Text Box 19"/>
          <p:cNvSpPr txBox="1">
            <a:spLocks noChangeArrowheads="1"/>
          </p:cNvSpPr>
          <p:nvPr/>
        </p:nvSpPr>
        <p:spPr bwMode="auto">
          <a:xfrm>
            <a:off x="1992844" y="449156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8</a:t>
            </a:r>
          </a:p>
        </p:txBody>
      </p:sp>
      <p:sp>
        <p:nvSpPr>
          <p:cNvPr id="55" name="Text Box 5"/>
          <p:cNvSpPr txBox="1">
            <a:spLocks noChangeArrowheads="1"/>
          </p:cNvSpPr>
          <p:nvPr/>
        </p:nvSpPr>
        <p:spPr bwMode="auto">
          <a:xfrm>
            <a:off x="3133727" y="476461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1</a:t>
            </a:r>
          </a:p>
        </p:txBody>
      </p:sp>
      <p:sp>
        <p:nvSpPr>
          <p:cNvPr id="56" name="Text Box 6"/>
          <p:cNvSpPr txBox="1">
            <a:spLocks noChangeArrowheads="1"/>
          </p:cNvSpPr>
          <p:nvPr/>
        </p:nvSpPr>
        <p:spPr bwMode="auto">
          <a:xfrm>
            <a:off x="3133727" y="445981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2</a:t>
            </a:r>
          </a:p>
        </p:txBody>
      </p:sp>
      <p:sp>
        <p:nvSpPr>
          <p:cNvPr id="57" name="Text Box 7"/>
          <p:cNvSpPr txBox="1">
            <a:spLocks noChangeArrowheads="1"/>
          </p:cNvSpPr>
          <p:nvPr/>
        </p:nvSpPr>
        <p:spPr bwMode="auto">
          <a:xfrm>
            <a:off x="3743327" y="445981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3</a:t>
            </a:r>
          </a:p>
        </p:txBody>
      </p:sp>
      <p:sp>
        <p:nvSpPr>
          <p:cNvPr id="58" name="Text Box 8"/>
          <p:cNvSpPr txBox="1">
            <a:spLocks noChangeArrowheads="1"/>
          </p:cNvSpPr>
          <p:nvPr/>
        </p:nvSpPr>
        <p:spPr bwMode="auto">
          <a:xfrm>
            <a:off x="3743327" y="476461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4</a:t>
            </a:r>
          </a:p>
        </p:txBody>
      </p:sp>
      <p:sp>
        <p:nvSpPr>
          <p:cNvPr id="59" name="Text Box 9"/>
          <p:cNvSpPr txBox="1">
            <a:spLocks noChangeArrowheads="1"/>
          </p:cNvSpPr>
          <p:nvPr/>
        </p:nvSpPr>
        <p:spPr bwMode="auto">
          <a:xfrm>
            <a:off x="3743327" y="506941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5</a:t>
            </a:r>
          </a:p>
        </p:txBody>
      </p:sp>
      <p:sp>
        <p:nvSpPr>
          <p:cNvPr id="60" name="Text Box 10"/>
          <p:cNvSpPr txBox="1">
            <a:spLocks noChangeArrowheads="1"/>
          </p:cNvSpPr>
          <p:nvPr/>
        </p:nvSpPr>
        <p:spPr bwMode="auto">
          <a:xfrm>
            <a:off x="3133727" y="506941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7</a:t>
            </a:r>
          </a:p>
        </p:txBody>
      </p:sp>
      <p:sp>
        <p:nvSpPr>
          <p:cNvPr id="61" name="Text Box 11"/>
          <p:cNvSpPr txBox="1">
            <a:spLocks noChangeArrowheads="1"/>
          </p:cNvSpPr>
          <p:nvPr/>
        </p:nvSpPr>
        <p:spPr bwMode="auto">
          <a:xfrm>
            <a:off x="3419477" y="5069417"/>
            <a:ext cx="285750" cy="336550"/>
          </a:xfrm>
          <a:prstGeom prst="rect">
            <a:avLst/>
          </a:prstGeom>
          <a:noFill/>
          <a:ln w="9525">
            <a:noFill/>
            <a:miter lim="800000"/>
            <a:headEnd/>
            <a:tailEnd/>
          </a:ln>
        </p:spPr>
        <p:txBody>
          <a:bodyPr wrap="none">
            <a:prstTxWarp prst="textNoShape">
              <a:avLst/>
            </a:prstTxWarp>
            <a:spAutoFit/>
          </a:bodyPr>
          <a:lstStyle/>
          <a:p>
            <a:pPr algn="ctr"/>
            <a:r>
              <a:rPr lang="fr-CA" sz="1600" dirty="0">
                <a:solidFill>
                  <a:srgbClr val="800000"/>
                </a:solidFill>
                <a:latin typeface="Times New Roman" charset="0"/>
                <a:ea typeface="굴림" charset="-127"/>
                <a:cs typeface="굴림" charset="-127"/>
              </a:rPr>
              <a:t>6</a:t>
            </a:r>
          </a:p>
        </p:txBody>
      </p:sp>
      <p:grpSp>
        <p:nvGrpSpPr>
          <p:cNvPr id="62" name="Group 12"/>
          <p:cNvGrpSpPr>
            <a:grpSpLocks/>
          </p:cNvGrpSpPr>
          <p:nvPr/>
        </p:nvGrpSpPr>
        <p:grpSpPr bwMode="auto">
          <a:xfrm>
            <a:off x="3133727" y="4459817"/>
            <a:ext cx="914400" cy="914400"/>
            <a:chOff x="912" y="2496"/>
            <a:chExt cx="576" cy="576"/>
          </a:xfrm>
        </p:grpSpPr>
        <p:sp>
          <p:nvSpPr>
            <p:cNvPr id="63" name="Rectangle 13"/>
            <p:cNvSpPr>
              <a:spLocks noChangeArrowheads="1"/>
            </p:cNvSpPr>
            <p:nvPr/>
          </p:nvSpPr>
          <p:spPr bwMode="auto">
            <a:xfrm>
              <a:off x="912" y="2496"/>
              <a:ext cx="576" cy="576"/>
            </a:xfrm>
            <a:prstGeom prst="rect">
              <a:avLst/>
            </a:prstGeom>
            <a:noFill/>
            <a:ln w="9525">
              <a:solidFill>
                <a:schemeClr val="tx1"/>
              </a:solidFill>
              <a:miter lim="800000"/>
              <a:headEnd/>
              <a:tailEnd/>
            </a:ln>
          </p:spPr>
          <p:txBody>
            <a:bodyPr wrap="none" anchor="ctr">
              <a:prstTxWarp prst="textNoShape">
                <a:avLst/>
              </a:prstTxWarp>
            </a:bodyPr>
            <a:lstStyle/>
            <a:p>
              <a:endParaRPr lang="en-CA"/>
            </a:p>
          </p:txBody>
        </p:sp>
        <p:sp>
          <p:nvSpPr>
            <p:cNvPr id="64" name="Line 14"/>
            <p:cNvSpPr>
              <a:spLocks noChangeShapeType="1"/>
            </p:cNvSpPr>
            <p:nvPr/>
          </p:nvSpPr>
          <p:spPr bwMode="auto">
            <a:xfrm>
              <a:off x="1104"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65" name="Line 15"/>
            <p:cNvSpPr>
              <a:spLocks noChangeShapeType="1"/>
            </p:cNvSpPr>
            <p:nvPr/>
          </p:nvSpPr>
          <p:spPr bwMode="auto">
            <a:xfrm>
              <a:off x="1296"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66" name="Line 16"/>
            <p:cNvSpPr>
              <a:spLocks noChangeShapeType="1"/>
            </p:cNvSpPr>
            <p:nvPr/>
          </p:nvSpPr>
          <p:spPr bwMode="auto">
            <a:xfrm>
              <a:off x="912" y="2688"/>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67" name="Line 17"/>
            <p:cNvSpPr>
              <a:spLocks noChangeShapeType="1"/>
            </p:cNvSpPr>
            <p:nvPr/>
          </p:nvSpPr>
          <p:spPr bwMode="auto">
            <a:xfrm>
              <a:off x="912" y="2880"/>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grpSp>
      <p:sp>
        <p:nvSpPr>
          <p:cNvPr id="68" name="Rectangle 18"/>
          <p:cNvSpPr>
            <a:spLocks noChangeArrowheads="1"/>
          </p:cNvSpPr>
          <p:nvPr/>
        </p:nvSpPr>
        <p:spPr bwMode="auto">
          <a:xfrm>
            <a:off x="3438527" y="4459817"/>
            <a:ext cx="304800" cy="3048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endParaRPr lang="en-CA" dirty="0"/>
          </a:p>
        </p:txBody>
      </p:sp>
      <p:sp>
        <p:nvSpPr>
          <p:cNvPr id="69" name="Text Box 19"/>
          <p:cNvSpPr txBox="1">
            <a:spLocks noChangeArrowheads="1"/>
          </p:cNvSpPr>
          <p:nvPr/>
        </p:nvSpPr>
        <p:spPr bwMode="auto">
          <a:xfrm>
            <a:off x="3419477" y="4732867"/>
            <a:ext cx="285750" cy="336550"/>
          </a:xfrm>
          <a:prstGeom prst="rect">
            <a:avLst/>
          </a:prstGeom>
          <a:noFill/>
          <a:ln w="9525">
            <a:noFill/>
            <a:miter lim="800000"/>
            <a:headEnd/>
            <a:tailEnd/>
          </a:ln>
        </p:spPr>
        <p:txBody>
          <a:bodyPr wrap="none">
            <a:prstTxWarp prst="textNoShape">
              <a:avLst/>
            </a:prstTxWarp>
            <a:spAutoFit/>
          </a:bodyPr>
          <a:lstStyle/>
          <a:p>
            <a:pPr algn="ctr"/>
            <a:r>
              <a:rPr lang="fr-CA" sz="1600" dirty="0">
                <a:solidFill>
                  <a:srgbClr val="800000"/>
                </a:solidFill>
                <a:latin typeface="Times New Roman" charset="0"/>
                <a:ea typeface="굴림" charset="-127"/>
                <a:cs typeface="굴림" charset="-127"/>
              </a:rPr>
              <a:t>8</a:t>
            </a:r>
          </a:p>
        </p:txBody>
      </p:sp>
      <p:sp>
        <p:nvSpPr>
          <p:cNvPr id="70" name="Text Box 5"/>
          <p:cNvSpPr txBox="1">
            <a:spLocks noChangeArrowheads="1"/>
          </p:cNvSpPr>
          <p:nvPr/>
        </p:nvSpPr>
        <p:spPr bwMode="auto">
          <a:xfrm>
            <a:off x="4702907" y="479636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1</a:t>
            </a:r>
          </a:p>
        </p:txBody>
      </p:sp>
      <p:sp>
        <p:nvSpPr>
          <p:cNvPr id="71" name="Text Box 6"/>
          <p:cNvSpPr txBox="1">
            <a:spLocks noChangeArrowheads="1"/>
          </p:cNvSpPr>
          <p:nvPr/>
        </p:nvSpPr>
        <p:spPr bwMode="auto">
          <a:xfrm>
            <a:off x="5007707" y="4459817"/>
            <a:ext cx="285750" cy="336550"/>
          </a:xfrm>
          <a:prstGeom prst="rect">
            <a:avLst/>
          </a:prstGeom>
          <a:noFill/>
          <a:ln w="9525">
            <a:noFill/>
            <a:miter lim="800000"/>
            <a:headEnd/>
            <a:tailEnd/>
          </a:ln>
        </p:spPr>
        <p:txBody>
          <a:bodyPr wrap="none">
            <a:prstTxWarp prst="textNoShape">
              <a:avLst/>
            </a:prstTxWarp>
            <a:spAutoFit/>
          </a:bodyPr>
          <a:lstStyle/>
          <a:p>
            <a:pPr algn="ctr"/>
            <a:r>
              <a:rPr lang="fr-CA" sz="1600" dirty="0">
                <a:solidFill>
                  <a:srgbClr val="800000"/>
                </a:solidFill>
                <a:latin typeface="Times New Roman" charset="0"/>
                <a:ea typeface="굴림" charset="-127"/>
                <a:cs typeface="굴림" charset="-127"/>
              </a:rPr>
              <a:t>2</a:t>
            </a:r>
          </a:p>
        </p:txBody>
      </p:sp>
      <p:sp>
        <p:nvSpPr>
          <p:cNvPr id="72" name="Text Box 7"/>
          <p:cNvSpPr txBox="1">
            <a:spLocks noChangeArrowheads="1"/>
          </p:cNvSpPr>
          <p:nvPr/>
        </p:nvSpPr>
        <p:spPr bwMode="auto">
          <a:xfrm>
            <a:off x="5312507" y="449156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3</a:t>
            </a:r>
          </a:p>
        </p:txBody>
      </p:sp>
      <p:sp>
        <p:nvSpPr>
          <p:cNvPr id="73" name="Text Box 8"/>
          <p:cNvSpPr txBox="1">
            <a:spLocks noChangeArrowheads="1"/>
          </p:cNvSpPr>
          <p:nvPr/>
        </p:nvSpPr>
        <p:spPr bwMode="auto">
          <a:xfrm>
            <a:off x="5312507" y="479636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4</a:t>
            </a:r>
          </a:p>
        </p:txBody>
      </p:sp>
      <p:sp>
        <p:nvSpPr>
          <p:cNvPr id="74" name="Text Box 9"/>
          <p:cNvSpPr txBox="1">
            <a:spLocks noChangeArrowheads="1"/>
          </p:cNvSpPr>
          <p:nvPr/>
        </p:nvSpPr>
        <p:spPr bwMode="auto">
          <a:xfrm>
            <a:off x="5312507" y="510116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5</a:t>
            </a:r>
          </a:p>
        </p:txBody>
      </p:sp>
      <p:sp>
        <p:nvSpPr>
          <p:cNvPr id="75" name="Text Box 10"/>
          <p:cNvSpPr txBox="1">
            <a:spLocks noChangeArrowheads="1"/>
          </p:cNvSpPr>
          <p:nvPr/>
        </p:nvSpPr>
        <p:spPr bwMode="auto">
          <a:xfrm>
            <a:off x="4702907" y="510116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7</a:t>
            </a:r>
          </a:p>
        </p:txBody>
      </p:sp>
      <p:sp>
        <p:nvSpPr>
          <p:cNvPr id="76" name="Text Box 11"/>
          <p:cNvSpPr txBox="1">
            <a:spLocks noChangeArrowheads="1"/>
          </p:cNvSpPr>
          <p:nvPr/>
        </p:nvSpPr>
        <p:spPr bwMode="auto">
          <a:xfrm>
            <a:off x="4988657" y="5101167"/>
            <a:ext cx="285750" cy="336550"/>
          </a:xfrm>
          <a:prstGeom prst="rect">
            <a:avLst/>
          </a:prstGeom>
          <a:noFill/>
          <a:ln w="9525">
            <a:noFill/>
            <a:miter lim="800000"/>
            <a:headEnd/>
            <a:tailEnd/>
          </a:ln>
        </p:spPr>
        <p:txBody>
          <a:bodyPr wrap="none">
            <a:prstTxWarp prst="textNoShape">
              <a:avLst/>
            </a:prstTxWarp>
            <a:spAutoFit/>
          </a:bodyPr>
          <a:lstStyle/>
          <a:p>
            <a:pPr algn="ctr"/>
            <a:r>
              <a:rPr lang="fr-CA" sz="1600" dirty="0">
                <a:solidFill>
                  <a:srgbClr val="800000"/>
                </a:solidFill>
                <a:latin typeface="Times New Roman" charset="0"/>
                <a:ea typeface="굴림" charset="-127"/>
                <a:cs typeface="굴림" charset="-127"/>
              </a:rPr>
              <a:t>6</a:t>
            </a:r>
          </a:p>
        </p:txBody>
      </p:sp>
      <p:grpSp>
        <p:nvGrpSpPr>
          <p:cNvPr id="77" name="Group 12"/>
          <p:cNvGrpSpPr>
            <a:grpSpLocks/>
          </p:cNvGrpSpPr>
          <p:nvPr/>
        </p:nvGrpSpPr>
        <p:grpSpPr bwMode="auto">
          <a:xfrm>
            <a:off x="4702907" y="4491567"/>
            <a:ext cx="914400" cy="914400"/>
            <a:chOff x="912" y="2496"/>
            <a:chExt cx="576" cy="576"/>
          </a:xfrm>
        </p:grpSpPr>
        <p:sp>
          <p:nvSpPr>
            <p:cNvPr id="78" name="Rectangle 13"/>
            <p:cNvSpPr>
              <a:spLocks noChangeArrowheads="1"/>
            </p:cNvSpPr>
            <p:nvPr/>
          </p:nvSpPr>
          <p:spPr bwMode="auto">
            <a:xfrm>
              <a:off x="912" y="2496"/>
              <a:ext cx="576" cy="576"/>
            </a:xfrm>
            <a:prstGeom prst="rect">
              <a:avLst/>
            </a:prstGeom>
            <a:noFill/>
            <a:ln w="9525">
              <a:solidFill>
                <a:schemeClr val="tx1"/>
              </a:solidFill>
              <a:miter lim="800000"/>
              <a:headEnd/>
              <a:tailEnd/>
            </a:ln>
          </p:spPr>
          <p:txBody>
            <a:bodyPr wrap="none" anchor="ctr">
              <a:prstTxWarp prst="textNoShape">
                <a:avLst/>
              </a:prstTxWarp>
            </a:bodyPr>
            <a:lstStyle/>
            <a:p>
              <a:endParaRPr lang="en-CA"/>
            </a:p>
          </p:txBody>
        </p:sp>
        <p:sp>
          <p:nvSpPr>
            <p:cNvPr id="79" name="Line 14"/>
            <p:cNvSpPr>
              <a:spLocks noChangeShapeType="1"/>
            </p:cNvSpPr>
            <p:nvPr/>
          </p:nvSpPr>
          <p:spPr bwMode="auto">
            <a:xfrm>
              <a:off x="1104"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80" name="Line 15"/>
            <p:cNvSpPr>
              <a:spLocks noChangeShapeType="1"/>
            </p:cNvSpPr>
            <p:nvPr/>
          </p:nvSpPr>
          <p:spPr bwMode="auto">
            <a:xfrm>
              <a:off x="1296"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81" name="Line 16"/>
            <p:cNvSpPr>
              <a:spLocks noChangeShapeType="1"/>
            </p:cNvSpPr>
            <p:nvPr/>
          </p:nvSpPr>
          <p:spPr bwMode="auto">
            <a:xfrm>
              <a:off x="912" y="2688"/>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82" name="Line 17"/>
            <p:cNvSpPr>
              <a:spLocks noChangeShapeType="1"/>
            </p:cNvSpPr>
            <p:nvPr/>
          </p:nvSpPr>
          <p:spPr bwMode="auto">
            <a:xfrm>
              <a:off x="912" y="2880"/>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grpSp>
      <p:sp>
        <p:nvSpPr>
          <p:cNvPr id="83" name="Rectangle 18"/>
          <p:cNvSpPr>
            <a:spLocks noChangeArrowheads="1"/>
          </p:cNvSpPr>
          <p:nvPr/>
        </p:nvSpPr>
        <p:spPr bwMode="auto">
          <a:xfrm>
            <a:off x="4702907" y="4492626"/>
            <a:ext cx="304800" cy="3048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endParaRPr lang="en-CA" dirty="0"/>
          </a:p>
        </p:txBody>
      </p:sp>
      <p:sp>
        <p:nvSpPr>
          <p:cNvPr id="84" name="Text Box 19"/>
          <p:cNvSpPr txBox="1">
            <a:spLocks noChangeArrowheads="1"/>
          </p:cNvSpPr>
          <p:nvPr/>
        </p:nvSpPr>
        <p:spPr bwMode="auto">
          <a:xfrm>
            <a:off x="4988657" y="4764617"/>
            <a:ext cx="285750" cy="336550"/>
          </a:xfrm>
          <a:prstGeom prst="rect">
            <a:avLst/>
          </a:prstGeom>
          <a:noFill/>
          <a:ln w="9525">
            <a:noFill/>
            <a:miter lim="800000"/>
            <a:headEnd/>
            <a:tailEnd/>
          </a:ln>
        </p:spPr>
        <p:txBody>
          <a:bodyPr wrap="none">
            <a:prstTxWarp prst="textNoShape">
              <a:avLst/>
            </a:prstTxWarp>
            <a:spAutoFit/>
          </a:bodyPr>
          <a:lstStyle/>
          <a:p>
            <a:pPr algn="ctr"/>
            <a:r>
              <a:rPr lang="fr-CA" sz="1600" dirty="0">
                <a:solidFill>
                  <a:srgbClr val="800000"/>
                </a:solidFill>
                <a:latin typeface="Times New Roman" charset="0"/>
                <a:ea typeface="굴림" charset="-127"/>
                <a:cs typeface="굴림" charset="-127"/>
              </a:rPr>
              <a:t>8</a:t>
            </a:r>
          </a:p>
        </p:txBody>
      </p:sp>
      <p:sp>
        <p:nvSpPr>
          <p:cNvPr id="85" name="Text Box 5"/>
          <p:cNvSpPr txBox="1">
            <a:spLocks noChangeArrowheads="1"/>
          </p:cNvSpPr>
          <p:nvPr/>
        </p:nvSpPr>
        <p:spPr bwMode="auto">
          <a:xfrm>
            <a:off x="6280152" y="4468284"/>
            <a:ext cx="285750" cy="336550"/>
          </a:xfrm>
          <a:prstGeom prst="rect">
            <a:avLst/>
          </a:prstGeom>
          <a:noFill/>
          <a:ln w="9525">
            <a:noFill/>
            <a:miter lim="800000"/>
            <a:headEnd/>
            <a:tailEnd/>
          </a:ln>
        </p:spPr>
        <p:txBody>
          <a:bodyPr wrap="none">
            <a:prstTxWarp prst="textNoShape">
              <a:avLst/>
            </a:prstTxWarp>
            <a:spAutoFit/>
          </a:bodyPr>
          <a:lstStyle/>
          <a:p>
            <a:pPr algn="ctr"/>
            <a:r>
              <a:rPr lang="fr-CA" sz="1600" dirty="0">
                <a:solidFill>
                  <a:srgbClr val="800000"/>
                </a:solidFill>
                <a:latin typeface="Times New Roman" charset="0"/>
                <a:ea typeface="굴림" charset="-127"/>
                <a:cs typeface="굴림" charset="-127"/>
              </a:rPr>
              <a:t>1</a:t>
            </a:r>
          </a:p>
        </p:txBody>
      </p:sp>
      <p:sp>
        <p:nvSpPr>
          <p:cNvPr id="86" name="Text Box 6"/>
          <p:cNvSpPr txBox="1">
            <a:spLocks noChangeArrowheads="1"/>
          </p:cNvSpPr>
          <p:nvPr/>
        </p:nvSpPr>
        <p:spPr bwMode="auto">
          <a:xfrm>
            <a:off x="6584952" y="4436534"/>
            <a:ext cx="285750" cy="336550"/>
          </a:xfrm>
          <a:prstGeom prst="rect">
            <a:avLst/>
          </a:prstGeom>
          <a:noFill/>
          <a:ln w="9525">
            <a:noFill/>
            <a:miter lim="800000"/>
            <a:headEnd/>
            <a:tailEnd/>
          </a:ln>
        </p:spPr>
        <p:txBody>
          <a:bodyPr wrap="none">
            <a:prstTxWarp prst="textNoShape">
              <a:avLst/>
            </a:prstTxWarp>
            <a:spAutoFit/>
          </a:bodyPr>
          <a:lstStyle/>
          <a:p>
            <a:pPr algn="ctr"/>
            <a:r>
              <a:rPr lang="fr-CA" sz="1600" dirty="0">
                <a:solidFill>
                  <a:srgbClr val="800000"/>
                </a:solidFill>
                <a:latin typeface="Times New Roman" charset="0"/>
                <a:ea typeface="굴림" charset="-127"/>
                <a:cs typeface="굴림" charset="-127"/>
              </a:rPr>
              <a:t>2</a:t>
            </a:r>
          </a:p>
        </p:txBody>
      </p:sp>
      <p:sp>
        <p:nvSpPr>
          <p:cNvPr id="87" name="Text Box 7"/>
          <p:cNvSpPr txBox="1">
            <a:spLocks noChangeArrowheads="1"/>
          </p:cNvSpPr>
          <p:nvPr/>
        </p:nvSpPr>
        <p:spPr bwMode="auto">
          <a:xfrm>
            <a:off x="6889752" y="4468284"/>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3</a:t>
            </a:r>
          </a:p>
        </p:txBody>
      </p:sp>
      <p:sp>
        <p:nvSpPr>
          <p:cNvPr id="88" name="Text Box 8"/>
          <p:cNvSpPr txBox="1">
            <a:spLocks noChangeArrowheads="1"/>
          </p:cNvSpPr>
          <p:nvPr/>
        </p:nvSpPr>
        <p:spPr bwMode="auto">
          <a:xfrm>
            <a:off x="6889752" y="4773084"/>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4</a:t>
            </a:r>
          </a:p>
        </p:txBody>
      </p:sp>
      <p:sp>
        <p:nvSpPr>
          <p:cNvPr id="89" name="Text Box 9"/>
          <p:cNvSpPr txBox="1">
            <a:spLocks noChangeArrowheads="1"/>
          </p:cNvSpPr>
          <p:nvPr/>
        </p:nvSpPr>
        <p:spPr bwMode="auto">
          <a:xfrm>
            <a:off x="6889752" y="5077884"/>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5</a:t>
            </a:r>
          </a:p>
        </p:txBody>
      </p:sp>
      <p:sp>
        <p:nvSpPr>
          <p:cNvPr id="90" name="Text Box 10"/>
          <p:cNvSpPr txBox="1">
            <a:spLocks noChangeArrowheads="1"/>
          </p:cNvSpPr>
          <p:nvPr/>
        </p:nvSpPr>
        <p:spPr bwMode="auto">
          <a:xfrm>
            <a:off x="6280152" y="5077884"/>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7</a:t>
            </a:r>
          </a:p>
        </p:txBody>
      </p:sp>
      <p:sp>
        <p:nvSpPr>
          <p:cNvPr id="91" name="Text Box 11"/>
          <p:cNvSpPr txBox="1">
            <a:spLocks noChangeArrowheads="1"/>
          </p:cNvSpPr>
          <p:nvPr/>
        </p:nvSpPr>
        <p:spPr bwMode="auto">
          <a:xfrm>
            <a:off x="6565902" y="5077884"/>
            <a:ext cx="285750" cy="336550"/>
          </a:xfrm>
          <a:prstGeom prst="rect">
            <a:avLst/>
          </a:prstGeom>
          <a:noFill/>
          <a:ln w="9525">
            <a:noFill/>
            <a:miter lim="800000"/>
            <a:headEnd/>
            <a:tailEnd/>
          </a:ln>
        </p:spPr>
        <p:txBody>
          <a:bodyPr wrap="none">
            <a:prstTxWarp prst="textNoShape">
              <a:avLst/>
            </a:prstTxWarp>
            <a:spAutoFit/>
          </a:bodyPr>
          <a:lstStyle/>
          <a:p>
            <a:pPr algn="ctr"/>
            <a:r>
              <a:rPr lang="fr-CA" sz="1600" dirty="0">
                <a:solidFill>
                  <a:srgbClr val="800000"/>
                </a:solidFill>
                <a:latin typeface="Times New Roman" charset="0"/>
                <a:ea typeface="굴림" charset="-127"/>
                <a:cs typeface="굴림" charset="-127"/>
              </a:rPr>
              <a:t>6</a:t>
            </a:r>
          </a:p>
        </p:txBody>
      </p:sp>
      <p:grpSp>
        <p:nvGrpSpPr>
          <p:cNvPr id="92" name="Group 12"/>
          <p:cNvGrpSpPr>
            <a:grpSpLocks/>
          </p:cNvGrpSpPr>
          <p:nvPr/>
        </p:nvGrpSpPr>
        <p:grpSpPr bwMode="auto">
          <a:xfrm>
            <a:off x="6280152" y="4468284"/>
            <a:ext cx="914400" cy="914400"/>
            <a:chOff x="912" y="2496"/>
            <a:chExt cx="576" cy="576"/>
          </a:xfrm>
        </p:grpSpPr>
        <p:sp>
          <p:nvSpPr>
            <p:cNvPr id="93" name="Rectangle 13"/>
            <p:cNvSpPr>
              <a:spLocks noChangeArrowheads="1"/>
            </p:cNvSpPr>
            <p:nvPr/>
          </p:nvSpPr>
          <p:spPr bwMode="auto">
            <a:xfrm>
              <a:off x="912" y="2496"/>
              <a:ext cx="576" cy="576"/>
            </a:xfrm>
            <a:prstGeom prst="rect">
              <a:avLst/>
            </a:prstGeom>
            <a:noFill/>
            <a:ln w="9525">
              <a:solidFill>
                <a:schemeClr val="tx1"/>
              </a:solidFill>
              <a:miter lim="800000"/>
              <a:headEnd/>
              <a:tailEnd/>
            </a:ln>
          </p:spPr>
          <p:txBody>
            <a:bodyPr wrap="none" anchor="ctr">
              <a:prstTxWarp prst="textNoShape">
                <a:avLst/>
              </a:prstTxWarp>
            </a:bodyPr>
            <a:lstStyle/>
            <a:p>
              <a:endParaRPr lang="en-CA"/>
            </a:p>
          </p:txBody>
        </p:sp>
        <p:sp>
          <p:nvSpPr>
            <p:cNvPr id="94" name="Line 14"/>
            <p:cNvSpPr>
              <a:spLocks noChangeShapeType="1"/>
            </p:cNvSpPr>
            <p:nvPr/>
          </p:nvSpPr>
          <p:spPr bwMode="auto">
            <a:xfrm>
              <a:off x="1104"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95" name="Line 15"/>
            <p:cNvSpPr>
              <a:spLocks noChangeShapeType="1"/>
            </p:cNvSpPr>
            <p:nvPr/>
          </p:nvSpPr>
          <p:spPr bwMode="auto">
            <a:xfrm>
              <a:off x="1296"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96" name="Line 16"/>
            <p:cNvSpPr>
              <a:spLocks noChangeShapeType="1"/>
            </p:cNvSpPr>
            <p:nvPr/>
          </p:nvSpPr>
          <p:spPr bwMode="auto">
            <a:xfrm>
              <a:off x="912" y="2688"/>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97" name="Line 17"/>
            <p:cNvSpPr>
              <a:spLocks noChangeShapeType="1"/>
            </p:cNvSpPr>
            <p:nvPr/>
          </p:nvSpPr>
          <p:spPr bwMode="auto">
            <a:xfrm>
              <a:off x="912" y="2880"/>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grpSp>
      <p:sp>
        <p:nvSpPr>
          <p:cNvPr id="98" name="Rectangle 18"/>
          <p:cNvSpPr>
            <a:spLocks noChangeArrowheads="1"/>
          </p:cNvSpPr>
          <p:nvPr/>
        </p:nvSpPr>
        <p:spPr bwMode="auto">
          <a:xfrm>
            <a:off x="6280152" y="4773084"/>
            <a:ext cx="304800" cy="3048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endParaRPr lang="en-CA" dirty="0"/>
          </a:p>
        </p:txBody>
      </p:sp>
      <p:sp>
        <p:nvSpPr>
          <p:cNvPr id="99" name="Text Box 19"/>
          <p:cNvSpPr txBox="1">
            <a:spLocks noChangeArrowheads="1"/>
          </p:cNvSpPr>
          <p:nvPr/>
        </p:nvSpPr>
        <p:spPr bwMode="auto">
          <a:xfrm>
            <a:off x="6565902" y="4741334"/>
            <a:ext cx="285750" cy="336550"/>
          </a:xfrm>
          <a:prstGeom prst="rect">
            <a:avLst/>
          </a:prstGeom>
          <a:noFill/>
          <a:ln w="9525">
            <a:noFill/>
            <a:miter lim="800000"/>
            <a:headEnd/>
            <a:tailEnd/>
          </a:ln>
        </p:spPr>
        <p:txBody>
          <a:bodyPr wrap="none">
            <a:prstTxWarp prst="textNoShape">
              <a:avLst/>
            </a:prstTxWarp>
            <a:spAutoFit/>
          </a:bodyPr>
          <a:lstStyle/>
          <a:p>
            <a:pPr algn="ctr"/>
            <a:r>
              <a:rPr lang="fr-CA" sz="1600" dirty="0">
                <a:solidFill>
                  <a:srgbClr val="800000"/>
                </a:solidFill>
                <a:latin typeface="Times New Roman" charset="0"/>
                <a:ea typeface="굴림" charset="-127"/>
                <a:cs typeface="굴림" charset="-127"/>
              </a:rPr>
              <a:t>8</a:t>
            </a:r>
          </a:p>
        </p:txBody>
      </p:sp>
      <p:sp>
        <p:nvSpPr>
          <p:cNvPr id="100" name="Text Box 5"/>
          <p:cNvSpPr txBox="1">
            <a:spLocks noChangeArrowheads="1"/>
          </p:cNvSpPr>
          <p:nvPr/>
        </p:nvSpPr>
        <p:spPr bwMode="auto">
          <a:xfrm>
            <a:off x="7831669" y="4459817"/>
            <a:ext cx="285750" cy="336550"/>
          </a:xfrm>
          <a:prstGeom prst="rect">
            <a:avLst/>
          </a:prstGeom>
          <a:noFill/>
          <a:ln w="9525">
            <a:noFill/>
            <a:miter lim="800000"/>
            <a:headEnd/>
            <a:tailEnd/>
          </a:ln>
        </p:spPr>
        <p:txBody>
          <a:bodyPr wrap="none">
            <a:prstTxWarp prst="textNoShape">
              <a:avLst/>
            </a:prstTxWarp>
            <a:spAutoFit/>
          </a:bodyPr>
          <a:lstStyle/>
          <a:p>
            <a:pPr algn="ctr"/>
            <a:r>
              <a:rPr lang="fr-CA" sz="1600" dirty="0">
                <a:solidFill>
                  <a:srgbClr val="800000"/>
                </a:solidFill>
                <a:latin typeface="Times New Roman" charset="0"/>
                <a:ea typeface="굴림" charset="-127"/>
                <a:cs typeface="굴림" charset="-127"/>
              </a:rPr>
              <a:t>1</a:t>
            </a:r>
          </a:p>
        </p:txBody>
      </p:sp>
      <p:sp>
        <p:nvSpPr>
          <p:cNvPr id="101" name="Text Box 6"/>
          <p:cNvSpPr txBox="1">
            <a:spLocks noChangeArrowheads="1"/>
          </p:cNvSpPr>
          <p:nvPr/>
        </p:nvSpPr>
        <p:spPr bwMode="auto">
          <a:xfrm>
            <a:off x="8136469" y="4436534"/>
            <a:ext cx="285750" cy="336550"/>
          </a:xfrm>
          <a:prstGeom prst="rect">
            <a:avLst/>
          </a:prstGeom>
          <a:noFill/>
          <a:ln w="9525">
            <a:noFill/>
            <a:miter lim="800000"/>
            <a:headEnd/>
            <a:tailEnd/>
          </a:ln>
        </p:spPr>
        <p:txBody>
          <a:bodyPr wrap="none">
            <a:prstTxWarp prst="textNoShape">
              <a:avLst/>
            </a:prstTxWarp>
            <a:spAutoFit/>
          </a:bodyPr>
          <a:lstStyle/>
          <a:p>
            <a:pPr algn="ctr"/>
            <a:r>
              <a:rPr lang="fr-CA" sz="1600" dirty="0">
                <a:solidFill>
                  <a:srgbClr val="800000"/>
                </a:solidFill>
                <a:latin typeface="Times New Roman" charset="0"/>
                <a:ea typeface="굴림" charset="-127"/>
                <a:cs typeface="굴림" charset="-127"/>
              </a:rPr>
              <a:t>2</a:t>
            </a:r>
          </a:p>
        </p:txBody>
      </p:sp>
      <p:sp>
        <p:nvSpPr>
          <p:cNvPr id="102" name="Text Box 7"/>
          <p:cNvSpPr txBox="1">
            <a:spLocks noChangeArrowheads="1"/>
          </p:cNvSpPr>
          <p:nvPr/>
        </p:nvSpPr>
        <p:spPr bwMode="auto">
          <a:xfrm>
            <a:off x="8441269" y="445981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3</a:t>
            </a:r>
          </a:p>
        </p:txBody>
      </p:sp>
      <p:sp>
        <p:nvSpPr>
          <p:cNvPr id="103" name="Text Box 8"/>
          <p:cNvSpPr txBox="1">
            <a:spLocks noChangeArrowheads="1"/>
          </p:cNvSpPr>
          <p:nvPr/>
        </p:nvSpPr>
        <p:spPr bwMode="auto">
          <a:xfrm>
            <a:off x="8441269" y="476461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4</a:t>
            </a:r>
          </a:p>
        </p:txBody>
      </p:sp>
      <p:sp>
        <p:nvSpPr>
          <p:cNvPr id="104" name="Text Box 9"/>
          <p:cNvSpPr txBox="1">
            <a:spLocks noChangeArrowheads="1"/>
          </p:cNvSpPr>
          <p:nvPr/>
        </p:nvSpPr>
        <p:spPr bwMode="auto">
          <a:xfrm>
            <a:off x="8441269" y="506941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5</a:t>
            </a:r>
          </a:p>
        </p:txBody>
      </p:sp>
      <p:sp>
        <p:nvSpPr>
          <p:cNvPr id="105" name="Text Box 10"/>
          <p:cNvSpPr txBox="1">
            <a:spLocks noChangeArrowheads="1"/>
          </p:cNvSpPr>
          <p:nvPr/>
        </p:nvSpPr>
        <p:spPr bwMode="auto">
          <a:xfrm>
            <a:off x="7831669" y="506941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7</a:t>
            </a:r>
          </a:p>
        </p:txBody>
      </p:sp>
      <p:sp>
        <p:nvSpPr>
          <p:cNvPr id="106" name="Text Box 11"/>
          <p:cNvSpPr txBox="1">
            <a:spLocks noChangeArrowheads="1"/>
          </p:cNvSpPr>
          <p:nvPr/>
        </p:nvSpPr>
        <p:spPr bwMode="auto">
          <a:xfrm>
            <a:off x="8117419" y="5069417"/>
            <a:ext cx="285750" cy="336550"/>
          </a:xfrm>
          <a:prstGeom prst="rect">
            <a:avLst/>
          </a:prstGeom>
          <a:noFill/>
          <a:ln w="9525">
            <a:noFill/>
            <a:miter lim="800000"/>
            <a:headEnd/>
            <a:tailEnd/>
          </a:ln>
        </p:spPr>
        <p:txBody>
          <a:bodyPr wrap="none">
            <a:prstTxWarp prst="textNoShape">
              <a:avLst/>
            </a:prstTxWarp>
            <a:spAutoFit/>
          </a:bodyPr>
          <a:lstStyle/>
          <a:p>
            <a:pPr algn="ctr"/>
            <a:r>
              <a:rPr lang="fr-CA" sz="1600" dirty="0">
                <a:solidFill>
                  <a:srgbClr val="800000"/>
                </a:solidFill>
                <a:latin typeface="Times New Roman" charset="0"/>
                <a:ea typeface="굴림" charset="-127"/>
                <a:cs typeface="굴림" charset="-127"/>
              </a:rPr>
              <a:t>6</a:t>
            </a:r>
          </a:p>
        </p:txBody>
      </p:sp>
      <p:grpSp>
        <p:nvGrpSpPr>
          <p:cNvPr id="107" name="Group 12"/>
          <p:cNvGrpSpPr>
            <a:grpSpLocks/>
          </p:cNvGrpSpPr>
          <p:nvPr/>
        </p:nvGrpSpPr>
        <p:grpSpPr bwMode="auto">
          <a:xfrm>
            <a:off x="7831669" y="4459817"/>
            <a:ext cx="914400" cy="914400"/>
            <a:chOff x="912" y="2496"/>
            <a:chExt cx="576" cy="576"/>
          </a:xfrm>
        </p:grpSpPr>
        <p:sp>
          <p:nvSpPr>
            <p:cNvPr id="108" name="Rectangle 13"/>
            <p:cNvSpPr>
              <a:spLocks noChangeArrowheads="1"/>
            </p:cNvSpPr>
            <p:nvPr/>
          </p:nvSpPr>
          <p:spPr bwMode="auto">
            <a:xfrm>
              <a:off x="912" y="2496"/>
              <a:ext cx="576" cy="576"/>
            </a:xfrm>
            <a:prstGeom prst="rect">
              <a:avLst/>
            </a:prstGeom>
            <a:noFill/>
            <a:ln w="9525">
              <a:solidFill>
                <a:schemeClr val="tx1"/>
              </a:solidFill>
              <a:miter lim="800000"/>
              <a:headEnd/>
              <a:tailEnd/>
            </a:ln>
          </p:spPr>
          <p:txBody>
            <a:bodyPr wrap="none" anchor="ctr">
              <a:prstTxWarp prst="textNoShape">
                <a:avLst/>
              </a:prstTxWarp>
            </a:bodyPr>
            <a:lstStyle/>
            <a:p>
              <a:endParaRPr lang="en-CA"/>
            </a:p>
          </p:txBody>
        </p:sp>
        <p:sp>
          <p:nvSpPr>
            <p:cNvPr id="109" name="Line 14"/>
            <p:cNvSpPr>
              <a:spLocks noChangeShapeType="1"/>
            </p:cNvSpPr>
            <p:nvPr/>
          </p:nvSpPr>
          <p:spPr bwMode="auto">
            <a:xfrm>
              <a:off x="1104"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10" name="Line 15"/>
            <p:cNvSpPr>
              <a:spLocks noChangeShapeType="1"/>
            </p:cNvSpPr>
            <p:nvPr/>
          </p:nvSpPr>
          <p:spPr bwMode="auto">
            <a:xfrm>
              <a:off x="1296"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11" name="Line 16"/>
            <p:cNvSpPr>
              <a:spLocks noChangeShapeType="1"/>
            </p:cNvSpPr>
            <p:nvPr/>
          </p:nvSpPr>
          <p:spPr bwMode="auto">
            <a:xfrm>
              <a:off x="912" y="2688"/>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12" name="Line 17"/>
            <p:cNvSpPr>
              <a:spLocks noChangeShapeType="1"/>
            </p:cNvSpPr>
            <p:nvPr/>
          </p:nvSpPr>
          <p:spPr bwMode="auto">
            <a:xfrm>
              <a:off x="912" y="2880"/>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grpSp>
      <p:sp>
        <p:nvSpPr>
          <p:cNvPr id="113" name="Rectangle 18"/>
          <p:cNvSpPr>
            <a:spLocks noChangeArrowheads="1"/>
          </p:cNvSpPr>
          <p:nvPr/>
        </p:nvSpPr>
        <p:spPr bwMode="auto">
          <a:xfrm>
            <a:off x="8136469" y="4764617"/>
            <a:ext cx="304800" cy="3048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endParaRPr lang="en-CA" dirty="0"/>
          </a:p>
        </p:txBody>
      </p:sp>
      <p:sp>
        <p:nvSpPr>
          <p:cNvPr id="114" name="Text Box 19"/>
          <p:cNvSpPr txBox="1">
            <a:spLocks noChangeArrowheads="1"/>
          </p:cNvSpPr>
          <p:nvPr/>
        </p:nvSpPr>
        <p:spPr bwMode="auto">
          <a:xfrm>
            <a:off x="7821086" y="4732867"/>
            <a:ext cx="285750" cy="336550"/>
          </a:xfrm>
          <a:prstGeom prst="rect">
            <a:avLst/>
          </a:prstGeom>
          <a:noFill/>
          <a:ln w="9525">
            <a:noFill/>
            <a:miter lim="800000"/>
            <a:headEnd/>
            <a:tailEnd/>
          </a:ln>
        </p:spPr>
        <p:txBody>
          <a:bodyPr wrap="none">
            <a:prstTxWarp prst="textNoShape">
              <a:avLst/>
            </a:prstTxWarp>
            <a:spAutoFit/>
          </a:bodyPr>
          <a:lstStyle/>
          <a:p>
            <a:pPr algn="ctr"/>
            <a:r>
              <a:rPr lang="fr-CA" sz="1600" dirty="0">
                <a:solidFill>
                  <a:srgbClr val="800000"/>
                </a:solidFill>
                <a:latin typeface="Times New Roman" charset="0"/>
                <a:ea typeface="굴림" charset="-127"/>
                <a:cs typeface="굴림" charset="-127"/>
              </a:rPr>
              <a:t>8</a:t>
            </a:r>
          </a:p>
        </p:txBody>
      </p:sp>
      <p:grpSp>
        <p:nvGrpSpPr>
          <p:cNvPr id="115" name="Group 4"/>
          <p:cNvGrpSpPr>
            <a:grpSpLocks/>
          </p:cNvGrpSpPr>
          <p:nvPr/>
        </p:nvGrpSpPr>
        <p:grpSpPr bwMode="auto">
          <a:xfrm>
            <a:off x="223198" y="4523317"/>
            <a:ext cx="914400" cy="946150"/>
            <a:chOff x="912" y="2496"/>
            <a:chExt cx="576" cy="596"/>
          </a:xfrm>
        </p:grpSpPr>
        <p:sp>
          <p:nvSpPr>
            <p:cNvPr id="116" name="Text Box 5"/>
            <p:cNvSpPr txBox="1">
              <a:spLocks noChangeArrowheads="1"/>
            </p:cNvSpPr>
            <p:nvPr/>
          </p:nvSpPr>
          <p:spPr bwMode="auto">
            <a:xfrm>
              <a:off x="912" y="2688"/>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1</a:t>
              </a:r>
            </a:p>
          </p:txBody>
        </p:sp>
        <p:sp>
          <p:nvSpPr>
            <p:cNvPr id="117" name="Text Box 6"/>
            <p:cNvSpPr txBox="1">
              <a:spLocks noChangeArrowheads="1"/>
            </p:cNvSpPr>
            <p:nvPr/>
          </p:nvSpPr>
          <p:spPr bwMode="auto">
            <a:xfrm>
              <a:off x="912" y="2496"/>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2</a:t>
              </a:r>
            </a:p>
          </p:txBody>
        </p:sp>
        <p:sp>
          <p:nvSpPr>
            <p:cNvPr id="118" name="Text Box 7"/>
            <p:cNvSpPr txBox="1">
              <a:spLocks noChangeArrowheads="1"/>
            </p:cNvSpPr>
            <p:nvPr/>
          </p:nvSpPr>
          <p:spPr bwMode="auto">
            <a:xfrm>
              <a:off x="1296" y="2496"/>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3</a:t>
              </a:r>
            </a:p>
          </p:txBody>
        </p:sp>
        <p:sp>
          <p:nvSpPr>
            <p:cNvPr id="119" name="Text Box 8"/>
            <p:cNvSpPr txBox="1">
              <a:spLocks noChangeArrowheads="1"/>
            </p:cNvSpPr>
            <p:nvPr/>
          </p:nvSpPr>
          <p:spPr bwMode="auto">
            <a:xfrm>
              <a:off x="1296" y="2688"/>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4</a:t>
              </a:r>
            </a:p>
          </p:txBody>
        </p:sp>
        <p:sp>
          <p:nvSpPr>
            <p:cNvPr id="120" name="Text Box 9"/>
            <p:cNvSpPr txBox="1">
              <a:spLocks noChangeArrowheads="1"/>
            </p:cNvSpPr>
            <p:nvPr/>
          </p:nvSpPr>
          <p:spPr bwMode="auto">
            <a:xfrm>
              <a:off x="1296" y="2880"/>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5</a:t>
              </a:r>
            </a:p>
          </p:txBody>
        </p:sp>
        <p:sp>
          <p:nvSpPr>
            <p:cNvPr id="121" name="Text Box 10"/>
            <p:cNvSpPr txBox="1">
              <a:spLocks noChangeArrowheads="1"/>
            </p:cNvSpPr>
            <p:nvPr/>
          </p:nvSpPr>
          <p:spPr bwMode="auto">
            <a:xfrm>
              <a:off x="912" y="2880"/>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7</a:t>
              </a:r>
            </a:p>
          </p:txBody>
        </p:sp>
        <p:sp>
          <p:nvSpPr>
            <p:cNvPr id="122" name="Text Box 11"/>
            <p:cNvSpPr txBox="1">
              <a:spLocks noChangeArrowheads="1"/>
            </p:cNvSpPr>
            <p:nvPr/>
          </p:nvSpPr>
          <p:spPr bwMode="auto">
            <a:xfrm>
              <a:off x="1104" y="2688"/>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6</a:t>
              </a:r>
            </a:p>
          </p:txBody>
        </p:sp>
        <p:grpSp>
          <p:nvGrpSpPr>
            <p:cNvPr id="123" name="Group 12"/>
            <p:cNvGrpSpPr>
              <a:grpSpLocks/>
            </p:cNvGrpSpPr>
            <p:nvPr/>
          </p:nvGrpSpPr>
          <p:grpSpPr bwMode="auto">
            <a:xfrm>
              <a:off x="912" y="2496"/>
              <a:ext cx="576" cy="576"/>
              <a:chOff x="912" y="2496"/>
              <a:chExt cx="576" cy="576"/>
            </a:xfrm>
          </p:grpSpPr>
          <p:sp>
            <p:nvSpPr>
              <p:cNvPr id="126" name="Rectangle 13"/>
              <p:cNvSpPr>
                <a:spLocks noChangeArrowheads="1"/>
              </p:cNvSpPr>
              <p:nvPr/>
            </p:nvSpPr>
            <p:spPr bwMode="auto">
              <a:xfrm>
                <a:off x="912" y="2496"/>
                <a:ext cx="576" cy="576"/>
              </a:xfrm>
              <a:prstGeom prst="rect">
                <a:avLst/>
              </a:prstGeom>
              <a:noFill/>
              <a:ln w="9525">
                <a:solidFill>
                  <a:schemeClr val="tx1"/>
                </a:solidFill>
                <a:miter lim="800000"/>
                <a:headEnd/>
                <a:tailEnd/>
              </a:ln>
            </p:spPr>
            <p:txBody>
              <a:bodyPr wrap="none" anchor="ctr">
                <a:prstTxWarp prst="textNoShape">
                  <a:avLst/>
                </a:prstTxWarp>
              </a:bodyPr>
              <a:lstStyle/>
              <a:p>
                <a:endParaRPr lang="en-CA"/>
              </a:p>
            </p:txBody>
          </p:sp>
          <p:sp>
            <p:nvSpPr>
              <p:cNvPr id="127" name="Line 14"/>
              <p:cNvSpPr>
                <a:spLocks noChangeShapeType="1"/>
              </p:cNvSpPr>
              <p:nvPr/>
            </p:nvSpPr>
            <p:spPr bwMode="auto">
              <a:xfrm>
                <a:off x="1104"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28" name="Line 15"/>
              <p:cNvSpPr>
                <a:spLocks noChangeShapeType="1"/>
              </p:cNvSpPr>
              <p:nvPr/>
            </p:nvSpPr>
            <p:spPr bwMode="auto">
              <a:xfrm>
                <a:off x="1296"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29" name="Line 16"/>
              <p:cNvSpPr>
                <a:spLocks noChangeShapeType="1"/>
              </p:cNvSpPr>
              <p:nvPr/>
            </p:nvSpPr>
            <p:spPr bwMode="auto">
              <a:xfrm>
                <a:off x="912" y="2688"/>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30" name="Line 17"/>
              <p:cNvSpPr>
                <a:spLocks noChangeShapeType="1"/>
              </p:cNvSpPr>
              <p:nvPr/>
            </p:nvSpPr>
            <p:spPr bwMode="auto">
              <a:xfrm>
                <a:off x="912" y="2880"/>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grpSp>
        <p:sp>
          <p:nvSpPr>
            <p:cNvPr id="124" name="Rectangle 18"/>
            <p:cNvSpPr>
              <a:spLocks noChangeArrowheads="1"/>
            </p:cNvSpPr>
            <p:nvPr/>
          </p:nvSpPr>
          <p:spPr bwMode="auto">
            <a:xfrm>
              <a:off x="1104" y="2880"/>
              <a:ext cx="192" cy="192"/>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endParaRPr lang="en-CA"/>
            </a:p>
          </p:txBody>
        </p:sp>
        <p:sp>
          <p:nvSpPr>
            <p:cNvPr id="125" name="Text Box 19"/>
            <p:cNvSpPr txBox="1">
              <a:spLocks noChangeArrowheads="1"/>
            </p:cNvSpPr>
            <p:nvPr/>
          </p:nvSpPr>
          <p:spPr bwMode="auto">
            <a:xfrm>
              <a:off x="1104" y="2496"/>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8</a:t>
              </a:r>
            </a:p>
          </p:txBody>
        </p:sp>
      </p:grpSp>
      <p:sp>
        <p:nvSpPr>
          <p:cNvPr id="131" name="ZoneTexte 130"/>
          <p:cNvSpPr txBox="1"/>
          <p:nvPr/>
        </p:nvSpPr>
        <p:spPr>
          <a:xfrm>
            <a:off x="1118548" y="4153985"/>
            <a:ext cx="653995" cy="369332"/>
          </a:xfrm>
          <a:prstGeom prst="rect">
            <a:avLst/>
          </a:prstGeom>
          <a:noFill/>
        </p:spPr>
        <p:txBody>
          <a:bodyPr wrap="none" rtlCol="0">
            <a:spAutoFit/>
          </a:bodyPr>
          <a:lstStyle/>
          <a:p>
            <a:r>
              <a:rPr lang="fr-CA" dirty="0">
                <a:solidFill>
                  <a:srgbClr val="FF0000"/>
                </a:solidFill>
              </a:rPr>
              <a:t>Nord</a:t>
            </a:r>
          </a:p>
        </p:txBody>
      </p:sp>
      <p:sp>
        <p:nvSpPr>
          <p:cNvPr id="132" name="Rectangle 131"/>
          <p:cNvSpPr/>
          <p:nvPr/>
        </p:nvSpPr>
        <p:spPr>
          <a:xfrm>
            <a:off x="5677659" y="4090485"/>
            <a:ext cx="533281" cy="369332"/>
          </a:xfrm>
          <a:prstGeom prst="rect">
            <a:avLst/>
          </a:prstGeom>
        </p:spPr>
        <p:txBody>
          <a:bodyPr wrap="none">
            <a:spAutoFit/>
          </a:bodyPr>
          <a:lstStyle/>
          <a:p>
            <a:r>
              <a:rPr lang="fr-CA" dirty="0">
                <a:solidFill>
                  <a:srgbClr val="FF0000"/>
                </a:solidFill>
              </a:rPr>
              <a:t>Sud</a:t>
            </a:r>
          </a:p>
        </p:txBody>
      </p:sp>
      <p:sp>
        <p:nvSpPr>
          <p:cNvPr id="133" name="Rectangle 132"/>
          <p:cNvSpPr/>
          <p:nvPr/>
        </p:nvSpPr>
        <p:spPr>
          <a:xfrm>
            <a:off x="4048912" y="4067202"/>
            <a:ext cx="738641" cy="369332"/>
          </a:xfrm>
          <a:prstGeom prst="rect">
            <a:avLst/>
          </a:prstGeom>
        </p:spPr>
        <p:txBody>
          <a:bodyPr wrap="none">
            <a:spAutoFit/>
          </a:bodyPr>
          <a:lstStyle/>
          <a:p>
            <a:r>
              <a:rPr lang="fr-CA" dirty="0">
                <a:solidFill>
                  <a:srgbClr val="FF0000"/>
                </a:solidFill>
              </a:rPr>
              <a:t>Ouest</a:t>
            </a:r>
          </a:p>
        </p:txBody>
      </p:sp>
      <p:sp>
        <p:nvSpPr>
          <p:cNvPr id="134" name="Rectangle 133"/>
          <p:cNvSpPr/>
          <p:nvPr/>
        </p:nvSpPr>
        <p:spPr>
          <a:xfrm>
            <a:off x="2537803" y="4123294"/>
            <a:ext cx="653995" cy="369332"/>
          </a:xfrm>
          <a:prstGeom prst="rect">
            <a:avLst/>
          </a:prstGeom>
        </p:spPr>
        <p:txBody>
          <a:bodyPr wrap="none">
            <a:spAutoFit/>
          </a:bodyPr>
          <a:lstStyle/>
          <a:p>
            <a:r>
              <a:rPr lang="fr-CA" dirty="0">
                <a:solidFill>
                  <a:srgbClr val="FF0000"/>
                </a:solidFill>
              </a:rPr>
              <a:t>Nord</a:t>
            </a:r>
          </a:p>
        </p:txBody>
      </p:sp>
      <p:sp>
        <p:nvSpPr>
          <p:cNvPr id="135" name="Rectangle 134"/>
          <p:cNvSpPr/>
          <p:nvPr/>
        </p:nvSpPr>
        <p:spPr>
          <a:xfrm>
            <a:off x="7194552" y="4067202"/>
            <a:ext cx="466794" cy="369332"/>
          </a:xfrm>
          <a:prstGeom prst="rect">
            <a:avLst/>
          </a:prstGeom>
        </p:spPr>
        <p:txBody>
          <a:bodyPr wrap="none">
            <a:spAutoFit/>
          </a:bodyPr>
          <a:lstStyle/>
          <a:p>
            <a:r>
              <a:rPr lang="fr-CA" dirty="0">
                <a:solidFill>
                  <a:srgbClr val="FF0000"/>
                </a:solidFill>
              </a:rPr>
              <a:t>Est</a:t>
            </a:r>
          </a:p>
        </p:txBody>
      </p:sp>
      <p:sp>
        <p:nvSpPr>
          <p:cNvPr id="138" name="Espace réservé de la date 137"/>
          <p:cNvSpPr>
            <a:spLocks noGrp="1"/>
          </p:cNvSpPr>
          <p:nvPr>
            <p:ph type="dt" sz="half" idx="10"/>
          </p:nvPr>
        </p:nvSpPr>
        <p:spPr/>
        <p:txBody>
          <a:bodyPr/>
          <a:lstStyle/>
          <a:p>
            <a:r>
              <a:rPr lang="fr-CA"/>
              <a:t>IFT615</a:t>
            </a:r>
          </a:p>
        </p:txBody>
      </p:sp>
      <p:sp>
        <p:nvSpPr>
          <p:cNvPr id="139" name="Espace réservé du numéro de diapositive 138"/>
          <p:cNvSpPr>
            <a:spLocks noGrp="1"/>
          </p:cNvSpPr>
          <p:nvPr>
            <p:ph type="sldNum" sz="quarter" idx="12"/>
          </p:nvPr>
        </p:nvSpPr>
        <p:spPr/>
        <p:txBody>
          <a:bodyPr/>
          <a:lstStyle/>
          <a:p>
            <a:fld id="{6955B7EA-E0F1-9E45-AF6A-7A9BD82D9F1F}" type="slidenum">
              <a:rPr lang="fr-CA" smtClean="0"/>
              <a:pPr/>
              <a:t>8</a:t>
            </a:fld>
            <a:endParaRPr lang="fr-CA"/>
          </a:p>
        </p:txBody>
      </p:sp>
      <p:sp>
        <p:nvSpPr>
          <p:cNvPr id="140" name="Espace réservé du pied de page 139"/>
          <p:cNvSpPr>
            <a:spLocks noGrp="1"/>
          </p:cNvSpPr>
          <p:nvPr>
            <p:ph type="ftr" sz="quarter" idx="11"/>
          </p:nvPr>
        </p:nvSpPr>
        <p:spPr/>
        <p:txBody>
          <a:bodyPr/>
          <a:lstStyle/>
          <a:p>
            <a:r>
              <a:rPr lang="de-DE" dirty="0"/>
              <a:t>Froduald Kabanza</a:t>
            </a:r>
            <a:endParaRPr lang="fr-CA"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Résolution de problèmes par une recherche heuristique dans un graphe</a:t>
            </a:r>
          </a:p>
        </p:txBody>
      </p:sp>
      <p:sp>
        <p:nvSpPr>
          <p:cNvPr id="3" name="Espace réservé du contenu 2"/>
          <p:cNvSpPr>
            <a:spLocks noGrp="1"/>
          </p:cNvSpPr>
          <p:nvPr>
            <p:ph idx="1"/>
          </p:nvPr>
        </p:nvSpPr>
        <p:spPr>
          <a:xfrm>
            <a:off x="457199" y="1600200"/>
            <a:ext cx="8455755" cy="4525963"/>
          </a:xfrm>
        </p:spPr>
        <p:txBody>
          <a:bodyPr>
            <a:normAutofit lnSpcReduction="10000"/>
          </a:bodyPr>
          <a:lstStyle/>
          <a:p>
            <a:r>
              <a:rPr lang="fr-CA" dirty="0"/>
              <a:t>Étapes intuitives par un humain</a:t>
            </a:r>
          </a:p>
          <a:p>
            <a:pPr marL="731520" lvl="1" indent="-457200">
              <a:buFont typeface="+mj-lt"/>
              <a:buAutoNum type="arabicPeriod"/>
            </a:pPr>
            <a:r>
              <a:rPr lang="fr-CA" dirty="0"/>
              <a:t>modéliser la situation actuelle</a:t>
            </a:r>
          </a:p>
          <a:p>
            <a:pPr marL="731520" lvl="1" indent="-457200">
              <a:buFont typeface="+mj-lt"/>
              <a:buAutoNum type="arabicPeriod"/>
            </a:pPr>
            <a:r>
              <a:rPr lang="fr-CA" dirty="0"/>
              <a:t>énumérer les options possibles</a:t>
            </a:r>
          </a:p>
          <a:p>
            <a:pPr marL="731520" lvl="1" indent="-457200">
              <a:buFont typeface="+mj-lt"/>
              <a:buAutoNum type="arabicPeriod"/>
            </a:pPr>
            <a:r>
              <a:rPr lang="fr-CA" dirty="0"/>
              <a:t>évaluer la valeur des options</a:t>
            </a:r>
          </a:p>
          <a:p>
            <a:pPr marL="731520" lvl="1" indent="-457200">
              <a:buFont typeface="+mj-lt"/>
              <a:buAutoNum type="arabicPeriod"/>
            </a:pPr>
            <a:r>
              <a:rPr lang="fr-CA" dirty="0"/>
              <a:t>retenir la meilleure option possible satisfaisant le but</a:t>
            </a:r>
          </a:p>
          <a:p>
            <a:pPr marL="331470" indent="-331200"/>
            <a:r>
              <a:rPr lang="fr-CA" dirty="0"/>
              <a:t>Mais comment parcourir efficacement la liste des options?</a:t>
            </a:r>
          </a:p>
          <a:p>
            <a:pPr marL="331470" indent="-331200"/>
            <a:endParaRPr lang="fr-CA" dirty="0"/>
          </a:p>
          <a:p>
            <a:pPr marL="331470" indent="-331200"/>
            <a:r>
              <a:rPr lang="fr-CA" dirty="0"/>
              <a:t>La résolution de beaucoup de problèmes peut être faite par </a:t>
            </a:r>
            <a:r>
              <a:rPr lang="fr-CA" b="1" dirty="0"/>
              <a:t>une recherche dans un graphe</a:t>
            </a:r>
          </a:p>
          <a:p>
            <a:pPr marL="731520" lvl="1" indent="-331200"/>
            <a:r>
              <a:rPr lang="fr-CA" dirty="0"/>
              <a:t>chaque nœud correspond à un état de l’environnement</a:t>
            </a:r>
          </a:p>
          <a:p>
            <a:pPr marL="731520" lvl="1" indent="-331200"/>
            <a:r>
              <a:rPr lang="fr-CA" dirty="0"/>
              <a:t>chaque chemin à travers un graphe représente alors une suite d’actions prises par l’agent</a:t>
            </a:r>
          </a:p>
          <a:p>
            <a:pPr marL="731520" lvl="1" indent="-331200"/>
            <a:r>
              <a:rPr lang="fr-CA" dirty="0"/>
              <a:t>pour résoudre notre problème, il suffit de </a:t>
            </a:r>
            <a:r>
              <a:rPr lang="fr-CA" b="1" dirty="0"/>
              <a:t>chercher le chemin qui satisfait le mieux notre mesure de performance</a:t>
            </a:r>
          </a:p>
        </p:txBody>
      </p:sp>
      <p:sp>
        <p:nvSpPr>
          <p:cNvPr id="4" name="Espace réservé de la date 3"/>
          <p:cNvSpPr>
            <a:spLocks noGrp="1"/>
          </p:cNvSpPr>
          <p:nvPr>
            <p:ph type="dt" sz="half" idx="10"/>
          </p:nvPr>
        </p:nvSpPr>
        <p:spPr/>
        <p:txBody>
          <a:bodyPr/>
          <a:lstStyle/>
          <a:p>
            <a:r>
              <a:rPr lang="fr-CA"/>
              <a:t>IFT615</a:t>
            </a:r>
          </a:p>
        </p:txBody>
      </p:sp>
      <p:sp>
        <p:nvSpPr>
          <p:cNvPr id="5" name="Espace réservé du numéro de diapositive 4"/>
          <p:cNvSpPr>
            <a:spLocks noGrp="1"/>
          </p:cNvSpPr>
          <p:nvPr>
            <p:ph type="sldNum" sz="quarter" idx="12"/>
          </p:nvPr>
        </p:nvSpPr>
        <p:spPr/>
        <p:txBody>
          <a:bodyPr/>
          <a:lstStyle/>
          <a:p>
            <a:fld id="{6955B7EA-E0F1-9E45-AF6A-7A9BD82D9F1F}" type="slidenum">
              <a:rPr lang="fr-CA" smtClean="0"/>
              <a:pPr/>
              <a:t>9</a:t>
            </a:fld>
            <a:endParaRPr lang="fr-CA"/>
          </a:p>
        </p:txBody>
      </p:sp>
      <p:sp>
        <p:nvSpPr>
          <p:cNvPr id="6" name="Espace réservé du pied de page 5"/>
          <p:cNvSpPr>
            <a:spLocks noGrp="1"/>
          </p:cNvSpPr>
          <p:nvPr>
            <p:ph type="ftr" sz="quarter" idx="11"/>
          </p:nvPr>
        </p:nvSpPr>
        <p:spPr/>
        <p:txBody>
          <a:bodyPr/>
          <a:lstStyle/>
          <a:p>
            <a:r>
              <a:rPr lang="de-DE" dirty="0"/>
              <a:t>Froduald Kabanza</a:t>
            </a:r>
            <a:endParaRPr lang="fr-CA" dirty="0"/>
          </a:p>
        </p:txBody>
      </p:sp>
    </p:spTree>
  </p:cSld>
  <p:clrMapOvr>
    <a:masterClrMapping/>
  </p:clrMapOvr>
</p:sld>
</file>

<file path=ppt/theme/theme1.xml><?xml version="1.0" encoding="utf-8"?>
<a:theme xmlns:a="http://schemas.openxmlformats.org/drawingml/2006/main" name="ift615">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be95ad7f-f2d3-4ad5-827d-a3392f6d419f">
      <Terms xmlns="http://schemas.microsoft.com/office/infopath/2007/PartnerControls"/>
    </lcf76f155ced4ddcb4097134ff3c332f>
    <TaxCatchAll xmlns="461e6b72-1c26-445f-8625-32236970549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1A5D1C58639CC438A0985A5163AD7E3" ma:contentTypeVersion="16" ma:contentTypeDescription="Crée un document." ma:contentTypeScope="" ma:versionID="adde1713dad0237bebe5b7f0a48ecfba">
  <xsd:schema xmlns:xsd="http://www.w3.org/2001/XMLSchema" xmlns:xs="http://www.w3.org/2001/XMLSchema" xmlns:p="http://schemas.microsoft.com/office/2006/metadata/properties" xmlns:ns2="be95ad7f-f2d3-4ad5-827d-a3392f6d419f" xmlns:ns3="461e6b72-1c26-445f-8625-322369705492" targetNamespace="http://schemas.microsoft.com/office/2006/metadata/properties" ma:root="true" ma:fieldsID="34d9627e19b6e0ed2eb421ed6e1fb46a" ns2:_="" ns3:_="">
    <xsd:import namespace="be95ad7f-f2d3-4ad5-827d-a3392f6d419f"/>
    <xsd:import namespace="461e6b72-1c26-445f-8625-322369705492"/>
    <xsd:element name="properties">
      <xsd:complexType>
        <xsd:sequence>
          <xsd:element name="documentManagement">
            <xsd:complexType>
              <xsd:all>
                <xsd:element ref="ns2:MediaServiceMetadata" minOccurs="0"/>
                <xsd:element ref="ns2:MediaServiceFastMetadata"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2:MediaLengthInSeconds"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95ad7f-f2d3-4ad5-827d-a3392f6d41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GenerationTime" ma:index="10" nillable="true" ma:displayName="MediaServiceGenerationTime" ma:hidden="true" ma:internalName="MediaServiceGenerationTime" ma:readOnly="true">
      <xsd:simpleType>
        <xsd:restriction base="dms:Text"/>
      </xsd:simpleType>
    </xsd:element>
    <xsd:element name="MediaServiceEventHashCode" ma:index="11" nillable="true" ma:displayName="MediaServiceEventHashCode" ma:hidden="true" ma:internalName="MediaServiceEventHashCode"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LengthInSeconds" ma:index="15" nillable="true" ma:displayName="MediaLengthInSeconds" ma:hidden="true" ma:internalName="MediaLengthInSeconds" ma:readOnly="true">
      <xsd:simpleType>
        <xsd:restriction base="dms:Unknown"/>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Balises d’images" ma:readOnly="false" ma:fieldId="{5cf76f15-5ced-4ddc-b409-7134ff3c332f}" ma:taxonomyMulti="true" ma:sspId="d264a842-8adc-43f3-ad4e-91e5e271ce18" ma:termSetId="09814cd3-568e-fe90-9814-8d621ff8fb84" ma:anchorId="fba54fb3-c3e1-fe81-a776-ca4b69148c4d" ma:open="true" ma:isKeyword="false">
      <xsd:complexType>
        <xsd:sequence>
          <xsd:element ref="pc:Terms" minOccurs="0" maxOccurs="1"/>
        </xsd:sequence>
      </xsd:complexType>
    </xsd:element>
    <xsd:element name="MediaServiceLocation" ma:index="22"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61e6b72-1c26-445f-8625-322369705492" elementFormDefault="qualified">
    <xsd:import namespace="http://schemas.microsoft.com/office/2006/documentManagement/types"/>
    <xsd:import namespace="http://schemas.microsoft.com/office/infopath/2007/PartnerControls"/>
    <xsd:element name="SharedWithUsers" ma:index="17"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Partagé avec détails" ma:internalName="SharedWithDetails" ma:readOnly="true">
      <xsd:simpleType>
        <xsd:restriction base="dms:Note">
          <xsd:maxLength value="255"/>
        </xsd:restriction>
      </xsd:simpleType>
    </xsd:element>
    <xsd:element name="TaxCatchAll" ma:index="21" nillable="true" ma:displayName="Taxonomy Catch All Column" ma:hidden="true" ma:list="{cfc965e8-a676-4208-bd6d-88161f078c44}" ma:internalName="TaxCatchAll" ma:showField="CatchAllData" ma:web="461e6b72-1c26-445f-8625-32236970549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761995-0805-481C-9F56-7903233CFB6A}">
  <ds:schemaRefs>
    <ds:schemaRef ds:uri="be95ad7f-f2d3-4ad5-827d-a3392f6d419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461e6b72-1c26-445f-8625-322369705492"/>
  </ds:schemaRefs>
</ds:datastoreItem>
</file>

<file path=customXml/itemProps2.xml><?xml version="1.0" encoding="utf-8"?>
<ds:datastoreItem xmlns:ds="http://schemas.openxmlformats.org/officeDocument/2006/customXml" ds:itemID="{68315467-4121-43E2-9772-1A840B7B81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e95ad7f-f2d3-4ad5-827d-a3392f6d419f"/>
    <ds:schemaRef ds:uri="461e6b72-1c26-445f-8625-32236970549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2A3A9FA-B6DA-49AF-AC07-798E93FF609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12235</TotalTime>
  <Words>4385</Words>
  <Application>Microsoft Office PowerPoint</Application>
  <PresentationFormat>On-screen Show (4:3)</PresentationFormat>
  <Paragraphs>847</Paragraphs>
  <Slides>52</Slides>
  <Notes>51</Notes>
  <HiddenSlides>3</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52</vt:i4>
      </vt:variant>
    </vt:vector>
  </HeadingPairs>
  <TitlesOfParts>
    <vt:vector size="60" baseType="lpstr">
      <vt:lpstr>Arial</vt:lpstr>
      <vt:lpstr>Calibri</vt:lpstr>
      <vt:lpstr>Copperplate</vt:lpstr>
      <vt:lpstr>Lucida Grande</vt:lpstr>
      <vt:lpstr>Monotype Sorts</vt:lpstr>
      <vt:lpstr>Times New Roman</vt:lpstr>
      <vt:lpstr>Wingdings</vt:lpstr>
      <vt:lpstr>ift615</vt:lpstr>
      <vt:lpstr>IFT 615 – Intelligence Artificielle   Recherche heuristique globale </vt:lpstr>
      <vt:lpstr>Rappel</vt:lpstr>
      <vt:lpstr>Rappel</vt:lpstr>
      <vt:lpstr>Sujets couverts</vt:lpstr>
      <vt:lpstr>Exemple : Google Maps </vt:lpstr>
      <vt:lpstr>Exemple : trouver chemin sur une carte</vt:lpstr>
      <vt:lpstr>Exemple : livrer des colis</vt:lpstr>
      <vt:lpstr>Exemple : N-Puzzle</vt:lpstr>
      <vt:lpstr>Résolution de problèmes par une recherche heuristique dans un graphe</vt:lpstr>
      <vt:lpstr>Résolution de problème par une recherche heuristique dans un graphe</vt:lpstr>
      <vt:lpstr>Problème de recherche dans un graphe</vt:lpstr>
      <vt:lpstr>Exemple : trouver chemin dans une ville</vt:lpstr>
      <vt:lpstr>Rappel sur les algorithmes de recherche dans des graphes</vt:lpstr>
      <vt:lpstr>Algorithme A*</vt:lpstr>
      <vt:lpstr>Variables importantes : open et closed</vt:lpstr>
      <vt:lpstr>Insertion des nœuds dans open</vt:lpstr>
      <vt:lpstr>Définition de f</vt:lpstr>
      <vt:lpstr>Exemples de fonctions heuristiques</vt:lpstr>
      <vt:lpstr>Algorithme générique de  recherche dans un graphe</vt:lpstr>
      <vt:lpstr>Exemple A* avec recherche  dans une ville</vt:lpstr>
      <vt:lpstr>Exemple A* avec recherche  dans une ville</vt:lpstr>
      <vt:lpstr>D’autres algorithmes de recherche heuristique</vt:lpstr>
      <vt:lpstr>Non-optimalité de Greedy best-First Search</vt:lpstr>
      <vt:lpstr>Propriétés de A*</vt:lpstr>
      <vt:lpstr>Propriétés de A*</vt:lpstr>
      <vt:lpstr>Propriétés de A*</vt:lpstr>
      <vt:lpstr>Propriétés de A*</vt:lpstr>
      <vt:lpstr>Test sur la compréhension de A*</vt:lpstr>
      <vt:lpstr>Test sur la compréhension de A*</vt:lpstr>
      <vt:lpstr>Définition générique de f</vt:lpstr>
      <vt:lpstr>Variantes de A*</vt:lpstr>
      <vt:lpstr>Exemple académique</vt:lpstr>
      <vt:lpstr>Application:             A* Based Planning</vt:lpstr>
      <vt:lpstr>Application : planification de trajectoires</vt:lpstr>
      <vt:lpstr>Énoncé du problème de planification de trajectoires</vt:lpstr>
      <vt:lpstr>Cadre générale de résolution  du problème</vt:lpstr>
      <vt:lpstr>Approche combinatoire  par décomposition en cellules</vt:lpstr>
      <vt:lpstr>Décomposer la carte en grille (occupancy grid) :  4-connected (illustré ici) ou 8-connected.  noeud : case occupée par le robot + orientation du robot</vt:lpstr>
      <vt:lpstr>PowerPoint Presentation</vt:lpstr>
      <vt:lpstr>Conclusion</vt:lpstr>
      <vt:lpstr>Recherche heuristique  pour quel type d’agent?</vt:lpstr>
      <vt:lpstr>A* Utility-based agents</vt:lpstr>
      <vt:lpstr>A* Utility-based agents</vt:lpstr>
      <vt:lpstr>Sujets couverts par le cours</vt:lpstr>
      <vt:lpstr>Vous devriez être capable de...</vt:lpstr>
      <vt:lpstr>LA PARTIE SUIVANTE N’EST PAS COUVERTE PAR L’EXAMEN</vt:lpstr>
      <vt:lpstr>espace de croyance</vt:lpstr>
      <vt:lpstr>Planification conformante</vt:lpstr>
      <vt:lpstr>Exemple   (Vacuum World)</vt:lpstr>
      <vt:lpstr>Espace d’états avec capteurs</vt:lpstr>
      <vt:lpstr>Exemple   (Vacuum World)</vt:lpstr>
      <vt:lpstr>Espace des croyances</vt:lpstr>
    </vt:vector>
  </TitlesOfParts>
  <Manager/>
  <Company>Université de Sherbrooke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Raisonnement probabiliste</dc:title>
  <dc:subject>IFT 615 - Raisonnement probabiliste</dc:subject>
  <dc:creator>Eric Beaudry et Froduald Kabanza</dc:creator>
  <cp:keywords/>
  <dc:description/>
  <cp:lastModifiedBy>Froduald Kabanza</cp:lastModifiedBy>
  <cp:revision>1</cp:revision>
  <cp:lastPrinted>2018-04-06T12:23:55Z</cp:lastPrinted>
  <dcterms:created xsi:type="dcterms:W3CDTF">2011-06-05T12:39:23Z</dcterms:created>
  <dcterms:modified xsi:type="dcterms:W3CDTF">2023-02-21T20:39:22Z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601100</vt:r8>
  </property>
  <property fmtid="{D5CDD505-2E9C-101B-9397-08002B2CF9AE}" pid="3" name="ContentTypeId">
    <vt:lpwstr>0x01010081A5D1C58639CC438A0985A5163AD7E3</vt:lpwstr>
  </property>
  <property fmtid="{D5CDD505-2E9C-101B-9397-08002B2CF9AE}" pid="4" name="ComplianceAssetId">
    <vt:lpwstr/>
  </property>
  <property fmtid="{D5CDD505-2E9C-101B-9397-08002B2CF9AE}" pid="5" name="_ExtendedDescription">
    <vt:lpwstr/>
  </property>
  <property fmtid="{D5CDD505-2E9C-101B-9397-08002B2CF9AE}" pid="6" name="TriggerFlowInfo">
    <vt:lpwstr/>
  </property>
  <property fmtid="{D5CDD505-2E9C-101B-9397-08002B2CF9AE}" pid="7" name="xd_ProgID">
    <vt:lpwstr/>
  </property>
  <property fmtid="{D5CDD505-2E9C-101B-9397-08002B2CF9AE}" pid="8" name="TemplateUrl">
    <vt:lpwstr/>
  </property>
  <property fmtid="{D5CDD505-2E9C-101B-9397-08002B2CF9AE}" pid="9" name="xd_Signature">
    <vt:bool>false</vt:bool>
  </property>
  <property fmtid="{D5CDD505-2E9C-101B-9397-08002B2CF9AE}" pid="10" name="MediaServiceImageTags">
    <vt:lpwstr/>
  </property>
</Properties>
</file>