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1"/>
  </p:notesMasterIdLst>
  <p:handoutMasterIdLst>
    <p:handoutMasterId r:id="rId12"/>
  </p:handoutMasterIdLst>
  <p:sldIdLst>
    <p:sldId id="332" r:id="rId5"/>
    <p:sldId id="338" r:id="rId6"/>
    <p:sldId id="697" r:id="rId7"/>
    <p:sldId id="337" r:id="rId8"/>
    <p:sldId id="334" r:id="rId9"/>
    <p:sldId id="341" r:id="rId10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7211E1-1838-48B7-BD2E-17DC57DFC011}">
          <p14:sldIdLst>
            <p14:sldId id="332"/>
            <p14:sldId id="338"/>
            <p14:sldId id="697"/>
            <p14:sldId id="337"/>
            <p14:sldId id="334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90963" autoAdjust="0"/>
  </p:normalViewPr>
  <p:slideViewPr>
    <p:cSldViewPr snapToGrid="0">
      <p:cViewPr varScale="1">
        <p:scale>
          <a:sx n="51" d="100"/>
          <a:sy n="51" d="100"/>
        </p:scale>
        <p:origin x="1088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3746664422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3746664422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3746664422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3845952795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3845952795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3845952795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46664422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845952795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ED85F2B7-4266-4C86-956C-9129127512F0}"/>
    <pc:docChg chg="custSel addSld delSld modSld sldOrd addSection delSection modSection">
      <pc:chgData name="Froduald Kabanza" userId="edf393d0-642b-4b9e-8c75-f62133241689" providerId="ADAL" clId="{ED85F2B7-4266-4C86-956C-9129127512F0}" dt="2022-04-14T12:07:49.395" v="188" actId="20577"/>
      <pc:docMkLst>
        <pc:docMk/>
      </pc:docMkLst>
      <pc:sldChg chg="modSp mod">
        <pc:chgData name="Froduald Kabanza" userId="edf393d0-642b-4b9e-8c75-f62133241689" providerId="ADAL" clId="{ED85F2B7-4266-4C86-956C-9129127512F0}" dt="2022-04-14T11:57:52.325" v="101" actId="14100"/>
        <pc:sldMkLst>
          <pc:docMk/>
          <pc:sldMk cId="2174123187" sldId="333"/>
        </pc:sldMkLst>
        <pc:spChg chg="mod">
          <ac:chgData name="Froduald Kabanza" userId="edf393d0-642b-4b9e-8c75-f62133241689" providerId="ADAL" clId="{ED85F2B7-4266-4C86-956C-9129127512F0}" dt="2022-04-14T11:57:52.325" v="101" actId="14100"/>
          <ac:spMkLst>
            <pc:docMk/>
            <pc:sldMk cId="2174123187" sldId="333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ED85F2B7-4266-4C86-956C-9129127512F0}" dt="2022-04-14T11:56:32.805" v="86" actId="313"/>
        <pc:sldMkLst>
          <pc:docMk/>
          <pc:sldMk cId="3746664422" sldId="334"/>
        </pc:sldMkLst>
        <pc:spChg chg="mod">
          <ac:chgData name="Froduald Kabanza" userId="edf393d0-642b-4b9e-8c75-f62133241689" providerId="ADAL" clId="{ED85F2B7-4266-4C86-956C-9129127512F0}" dt="2022-04-14T11:56:32.805" v="86" actId="313"/>
          <ac:spMkLst>
            <pc:docMk/>
            <pc:sldMk cId="3746664422" sldId="334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ED85F2B7-4266-4C86-956C-9129127512F0}" dt="2022-04-14T11:56:56.201" v="87" actId="2696"/>
        <pc:sldMkLst>
          <pc:docMk/>
          <pc:sldMk cId="3845952795" sldId="336"/>
        </pc:sldMkLst>
      </pc:sldChg>
      <pc:sldChg chg="ord">
        <pc:chgData name="Froduald Kabanza" userId="edf393d0-642b-4b9e-8c75-f62133241689" providerId="ADAL" clId="{ED85F2B7-4266-4C86-956C-9129127512F0}" dt="2022-04-14T12:06:27.368" v="167"/>
        <pc:sldMkLst>
          <pc:docMk/>
          <pc:sldMk cId="1398461734" sldId="337"/>
        </pc:sldMkLst>
      </pc:sldChg>
      <pc:sldChg chg="modSp">
        <pc:chgData name="Froduald Kabanza" userId="edf393d0-642b-4b9e-8c75-f62133241689" providerId="ADAL" clId="{ED85F2B7-4266-4C86-956C-9129127512F0}" dt="2022-04-14T11:57:34.712" v="89" actId="14100"/>
        <pc:sldMkLst>
          <pc:docMk/>
          <pc:sldMk cId="140940432" sldId="338"/>
        </pc:sldMkLst>
        <pc:spChg chg="mod">
          <ac:chgData name="Froduald Kabanza" userId="edf393d0-642b-4b9e-8c75-f62133241689" providerId="ADAL" clId="{ED85F2B7-4266-4C86-956C-9129127512F0}" dt="2022-04-14T11:57:34.712" v="89" actId="14100"/>
          <ac:spMkLst>
            <pc:docMk/>
            <pc:sldMk cId="140940432" sldId="338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ED85F2B7-4266-4C86-956C-9129127512F0}" dt="2022-04-14T12:07:49.395" v="188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ED85F2B7-4266-4C86-956C-9129127512F0}" dt="2022-04-14T12:07:49.395" v="188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add del mod">
        <pc:chgData name="Froduald Kabanza" userId="edf393d0-642b-4b9e-8c75-f62133241689" providerId="ADAL" clId="{ED85F2B7-4266-4C86-956C-9129127512F0}" dt="2022-04-14T12:06:09.103" v="165" actId="2696"/>
        <pc:sldMkLst>
          <pc:docMk/>
          <pc:sldMk cId="0" sldId="350"/>
        </pc:sldMkLst>
        <pc:spChg chg="mod">
          <ac:chgData name="Froduald Kabanza" userId="edf393d0-642b-4b9e-8c75-f62133241689" providerId="ADAL" clId="{ED85F2B7-4266-4C86-956C-9129127512F0}" dt="2022-04-14T12:04:45.290" v="164" actId="5793"/>
          <ac:spMkLst>
            <pc:docMk/>
            <pc:sldMk cId="0" sldId="350"/>
            <ac:spMk id="142337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4:04.071" v="108"/>
          <ac:spMkLst>
            <pc:docMk/>
            <pc:sldMk cId="0" sldId="350"/>
            <ac:spMk id="142339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4:04.071" v="108"/>
          <ac:spMkLst>
            <pc:docMk/>
            <pc:sldMk cId="0" sldId="350"/>
            <ac:spMk id="142340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4:04.071" v="108"/>
          <ac:spMkLst>
            <pc:docMk/>
            <pc:sldMk cId="0" sldId="350"/>
            <ac:spMk id="142341" creationId="{00000000-0000-0000-0000-000000000000}"/>
          </ac:spMkLst>
        </pc:spChg>
      </pc:sldChg>
      <pc:sldChg chg="modSp add del mod">
        <pc:chgData name="Froduald Kabanza" userId="edf393d0-642b-4b9e-8c75-f62133241689" providerId="ADAL" clId="{ED85F2B7-4266-4C86-956C-9129127512F0}" dt="2022-04-14T12:06:09.103" v="165" actId="2696"/>
        <pc:sldMkLst>
          <pc:docMk/>
          <pc:sldMk cId="0" sldId="628"/>
        </pc:sldMkLst>
        <pc:spChg chg="mod">
          <ac:chgData name="Froduald Kabanza" userId="edf393d0-642b-4b9e-8c75-f62133241689" providerId="ADAL" clId="{ED85F2B7-4266-4C86-956C-9129127512F0}" dt="2022-04-14T12:04:33.112" v="136" actId="20577"/>
          <ac:spMkLst>
            <pc:docMk/>
            <pc:sldMk cId="0" sldId="628"/>
            <ac:spMk id="45058" creationId="{00000000-0000-0000-0000-000000000000}"/>
          </ac:spMkLst>
        </pc:spChg>
      </pc:sldChg>
      <pc:sldChg chg="delSp modSp add">
        <pc:chgData name="Froduald Kabanza" userId="edf393d0-642b-4b9e-8c75-f62133241689" providerId="ADAL" clId="{ED85F2B7-4266-4C86-956C-9129127512F0}" dt="2022-04-14T12:03:28.098" v="105" actId="14100"/>
        <pc:sldMkLst>
          <pc:docMk/>
          <pc:sldMk cId="0" sldId="697"/>
        </pc:sldMkLst>
        <pc:spChg chg="del">
          <ac:chgData name="Froduald Kabanza" userId="edf393d0-642b-4b9e-8c75-f62133241689" providerId="ADAL" clId="{ED85F2B7-4266-4C86-956C-9129127512F0}" dt="2022-04-14T12:03:18.234" v="103" actId="478"/>
          <ac:spMkLst>
            <pc:docMk/>
            <pc:sldMk cId="0" sldId="697"/>
            <ac:spMk id="49" creationId="{6263D7BB-937B-4ED3-AE74-64C49812CF55}"/>
          </ac:spMkLst>
        </pc:spChg>
        <pc:spChg chg="mod">
          <ac:chgData name="Froduald Kabanza" userId="edf393d0-642b-4b9e-8c75-f62133241689" providerId="ADAL" clId="{ED85F2B7-4266-4C86-956C-9129127512F0}" dt="2022-04-14T12:03:28.098" v="105" actId="14100"/>
          <ac:spMkLst>
            <pc:docMk/>
            <pc:sldMk cId="0" sldId="697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3:11.897" v="102"/>
          <ac:spMkLst>
            <pc:docMk/>
            <pc:sldMk cId="0" sldId="697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3:11.897" v="102"/>
          <ac:spMkLst>
            <pc:docMk/>
            <pc:sldMk cId="0" sldId="697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ED85F2B7-4266-4C86-956C-9129127512F0}" dt="2022-04-14T12:03:11.897" v="102"/>
          <ac:spMkLst>
            <pc:docMk/>
            <pc:sldMk cId="0" sldId="697"/>
            <ac:spMk id="225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F28AB7FA-9830-411C-81B9-B3153C031C38}"/>
    <pc:docChg chg="modSld">
      <pc:chgData name="Froduald Kabanza" userId="edf393d0-642b-4b9e-8c75-f62133241689" providerId="ADAL" clId="{F28AB7FA-9830-411C-81B9-B3153C031C38}" dt="2023-07-31T12:29:37.861" v="67" actId="5793"/>
      <pc:docMkLst>
        <pc:docMk/>
      </pc:docMkLst>
      <pc:sldChg chg="modSp mod">
        <pc:chgData name="Froduald Kabanza" userId="edf393d0-642b-4b9e-8c75-f62133241689" providerId="ADAL" clId="{F28AB7FA-9830-411C-81B9-B3153C031C38}" dt="2023-07-31T12:29:37.861" v="67" actId="5793"/>
        <pc:sldMkLst>
          <pc:docMk/>
          <pc:sldMk cId="3918894771" sldId="341"/>
        </pc:sldMkLst>
        <pc:spChg chg="mod">
          <ac:chgData name="Froduald Kabanza" userId="edf393d0-642b-4b9e-8c75-f62133241689" providerId="ADAL" clId="{F28AB7FA-9830-411C-81B9-B3153C031C38}" dt="2023-07-31T12:29:37.861" v="67" actId="5793"/>
          <ac:spMkLst>
            <pc:docMk/>
            <pc:sldMk cId="3918894771" sldId="341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8T12:55:33.374" v="4527" actId="20577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0"/>
        </pc:sldMkLst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9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8T12:18:50.878" v="3956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8T12:10:47.050" v="3955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174123187" sldId="333"/>
        </pc:sldMkLst>
        <pc:spChg chg="mod">
          <ac:chgData name="Froduald Kabanza" userId="edf393d0-642b-4b9e-8c75-f62133241689" providerId="ADAL" clId="{6DCC7E12-9C7D-4C54-9EDC-9BD9BDE80FAA}" dt="2022-02-18T12:22:18.310" v="3997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8T12:31:19.860" v="4224"/>
        <pc:sldMkLst>
          <pc:docMk/>
          <pc:sldMk cId="3746664422" sldId="334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modSp add del mod">
        <pc:chgData name="Froduald Kabanza" userId="edf393d0-642b-4b9e-8c75-f62133241689" providerId="ADAL" clId="{6DCC7E12-9C7D-4C54-9EDC-9BD9BDE80FAA}" dt="2022-02-18T12:55:33.374" v="4527" actId="20577"/>
        <pc:sldMkLst>
          <pc:docMk/>
          <pc:sldMk cId="3845952795" sldId="336"/>
        </pc:sldMkLst>
        <pc:spChg chg="mod">
          <ac:chgData name="Froduald Kabanza" userId="edf393d0-642b-4b9e-8c75-f62133241689" providerId="ADAL" clId="{6DCC7E12-9C7D-4C54-9EDC-9BD9BDE80FAA}" dt="2022-02-18T12:31:08.389" v="4223" actId="20577"/>
          <ac:spMkLst>
            <pc:docMk/>
            <pc:sldMk cId="3845952795" sldId="336"/>
            <ac:spMk id="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5.102" v="4524" actId="1076"/>
          <ac:spMkLst>
            <pc:docMk/>
            <pc:sldMk cId="3845952795" sldId="336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8T12:23:17.732" v="4005" actId="478"/>
          <ac:spMkLst>
            <pc:docMk/>
            <pc:sldMk cId="3845952795" sldId="336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4:28.367" v="4499" actId="1076"/>
          <ac:spMkLst>
            <pc:docMk/>
            <pc:sldMk cId="3845952795" sldId="336"/>
            <ac:spMk id="1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4:43.467" v="4035" actId="207"/>
          <ac:spMkLst>
            <pc:docMk/>
            <pc:sldMk cId="3845952795" sldId="336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0.429" v="4523" actId="1076"/>
          <ac:spMkLst>
            <pc:docMk/>
            <pc:sldMk cId="3845952795" sldId="336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5:16.037" v="4046" actId="20577"/>
          <ac:spMkLst>
            <pc:docMk/>
            <pc:sldMk cId="3845952795" sldId="336"/>
            <ac:spMk id="2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5.180" v="4108" actId="1076"/>
          <ac:spMkLst>
            <pc:docMk/>
            <pc:sldMk cId="3845952795" sldId="336"/>
            <ac:spMk id="2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1.639" v="4107" actId="1076"/>
          <ac:spMkLst>
            <pc:docMk/>
            <pc:sldMk cId="3845952795" sldId="336"/>
            <ac:spMk id="43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8T12:30:09.534" v="4191" actId="20577"/>
          <ac:spMkLst>
            <pc:docMk/>
            <pc:sldMk cId="3845952795" sldId="336"/>
            <ac:spMk id="52" creationId="{0D515393-0950-45CC-BF01-9DBB865E550B}"/>
          </ac:spMkLst>
        </pc:spChg>
        <pc:spChg chg="mod">
          <ac:chgData name="Froduald Kabanza" userId="edf393d0-642b-4b9e-8c75-f62133241689" providerId="ADAL" clId="{6DCC7E12-9C7D-4C54-9EDC-9BD9BDE80FAA}" dt="2022-02-18T12:55:33.374" v="4527" actId="20577"/>
          <ac:spMkLst>
            <pc:docMk/>
            <pc:sldMk cId="3845952795" sldId="336"/>
            <ac:spMk id="63" creationId="{00000000-0000-0000-0000-000000000000}"/>
          </ac:spMkLst>
        </pc:spChg>
        <pc:cxnChg chg="del">
          <ac:chgData name="Froduald Kabanza" userId="edf393d0-642b-4b9e-8c75-f62133241689" providerId="ADAL" clId="{6DCC7E12-9C7D-4C54-9EDC-9BD9BDE80FAA}" dt="2022-02-18T12:23:19.050" v="4006" actId="478"/>
          <ac:cxnSpMkLst>
            <pc:docMk/>
            <pc:sldMk cId="3845952795" sldId="336"/>
            <ac:cxnSpMk id="14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4:28.367" v="4499" actId="1076"/>
          <ac:cxnSpMkLst>
            <pc:docMk/>
            <pc:sldMk cId="3845952795" sldId="336"/>
            <ac:cxnSpMk id="1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4:24.650" v="4034" actId="14100"/>
          <ac:cxnSpMkLst>
            <pc:docMk/>
            <pc:sldMk cId="3845952795" sldId="336"/>
            <ac:cxnSpMk id="1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7.061" v="4525" actId="14100"/>
          <ac:cxnSpMkLst>
            <pc:docMk/>
            <pc:sldMk cId="3845952795" sldId="336"/>
            <ac:cxnSpMk id="17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0.429" v="4523" actId="1076"/>
          <ac:cxnSpMkLst>
            <pc:docMk/>
            <pc:sldMk cId="3845952795" sldId="336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2:50.314" v="4002" actId="20577"/>
          <ac:cxnSpMkLst>
            <pc:docMk/>
            <pc:sldMk cId="3845952795" sldId="336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32.445" v="4110" actId="14100"/>
          <ac:cxnSpMkLst>
            <pc:docMk/>
            <pc:sldMk cId="3845952795" sldId="336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21.639" v="4107" actId="1076"/>
          <ac:cxnSpMkLst>
            <pc:docMk/>
            <pc:sldMk cId="3845952795" sldId="336"/>
            <ac:cxnSpMk id="44" creationId="{00000000-0000-0000-0000-000000000000}"/>
          </ac:cxnSpMkLst>
        </pc:cxnChg>
        <pc:cxnChg chg="add mod">
          <ac:chgData name="Froduald Kabanza" userId="edf393d0-642b-4b9e-8c75-f62133241689" providerId="ADAL" clId="{6DCC7E12-9C7D-4C54-9EDC-9BD9BDE80FAA}" dt="2022-02-18T12:30:19.336" v="4194" actId="14100"/>
          <ac:cxnSpMkLst>
            <pc:docMk/>
            <pc:sldMk cId="3845952795" sldId="336"/>
            <ac:cxnSpMk id="56" creationId="{3249EFA6-702A-4FC1-A469-A0DB157F16FC}"/>
          </ac:cxnSpMkLst>
        </pc:cxnChg>
        <pc:cxnChg chg="mod">
          <ac:chgData name="Froduald Kabanza" userId="edf393d0-642b-4b9e-8c75-f62133241689" providerId="ADAL" clId="{6DCC7E12-9C7D-4C54-9EDC-9BD9BDE80FAA}" dt="2022-02-18T12:55:04.741" v="4522" actId="14100"/>
          <ac:cxnSpMkLst>
            <pc:docMk/>
            <pc:sldMk cId="3845952795" sldId="336"/>
            <ac:cxnSpMk id="64" creationId="{00000000-0000-0000-0000-000000000000}"/>
          </ac:cxnSpMkLst>
        </pc:cxnChg>
      </pc:sldChg>
      <pc:sldChg chg="modSp add mod">
        <pc:chgData name="Froduald Kabanza" userId="edf393d0-642b-4b9e-8c75-f62133241689" providerId="ADAL" clId="{6DCC7E12-9C7D-4C54-9EDC-9BD9BDE80FAA}" dt="2022-02-18T12:40:51.889" v="4480" actId="20577"/>
        <pc:sldMkLst>
          <pc:docMk/>
          <pc:sldMk cId="1398461734" sldId="337"/>
        </pc:sldMkLst>
        <pc:spChg chg="mod">
          <ac:chgData name="Froduald Kabanza" userId="edf393d0-642b-4b9e-8c75-f62133241689" providerId="ADAL" clId="{6DCC7E12-9C7D-4C54-9EDC-9BD9BDE80FAA}" dt="2022-02-18T12:40:51.889" v="4480" actId="20577"/>
          <ac:spMkLst>
            <pc:docMk/>
            <pc:sldMk cId="1398461734" sldId="337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modSp add">
        <pc:chgData name="Froduald Kabanza" userId="edf393d0-642b-4b9e-8c75-f62133241689" providerId="ADAL" clId="{6DCC7E12-9C7D-4C54-9EDC-9BD9BDE80FAA}" dt="2022-02-18T12:20:06.820" v="3962" actId="20577"/>
        <pc:sldMkLst>
          <pc:docMk/>
          <pc:sldMk cId="140940432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140940432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8T12:20:06.820" v="3962" actId="20577"/>
          <ac:spMkLst>
            <pc:docMk/>
            <pc:sldMk cId="140940432" sldId="338"/>
            <ac:spMk id="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140940432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add del">
        <pc:chgData name="Froduald Kabanza" userId="edf393d0-642b-4b9e-8c75-f62133241689" providerId="ADAL" clId="{6DCC7E12-9C7D-4C54-9EDC-9BD9BDE80FAA}" dt="2022-02-18T12:37:15.868" v="4227" actId="2696"/>
        <pc:sldMkLst>
          <pc:docMk/>
          <pc:sldMk cId="2936621177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 ord">
        <pc:chgData name="Froduald Kabanza" userId="edf393d0-642b-4b9e-8c75-f62133241689" providerId="ADAL" clId="{6DCC7E12-9C7D-4C54-9EDC-9BD9BDE80FAA}" dt="2022-02-18T12:42:20.612" v="4491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6DCC7E12-9C7D-4C54-9EDC-9BD9BDE80FAA}" dt="2022-02-18T12:42:20.612" v="4491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303140682" sldId="357"/>
        </pc:sldMkLst>
      </pc:sldChg>
      <pc:sldChg chg="addSp modSp add del mod or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del mo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07841346" sldId="700"/>
        </pc:sldMkLst>
      </pc:sldChg>
      <pc:sldChg chg="addSp delSp modSp add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del mod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del mod or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15BD76FC-42C6-4721-87B4-0FDC55C1C31A}"/>
    <pc:docChg chg="custSel delSld modSld sldOrd modSection">
      <pc:chgData name="Froduald Kabanza" userId="edf393d0-642b-4b9e-8c75-f62133241689" providerId="ADAL" clId="{15BD76FC-42C6-4721-87B4-0FDC55C1C31A}" dt="2023-04-13T13:18:04.077" v="253" actId="20577"/>
      <pc:docMkLst>
        <pc:docMk/>
      </pc:docMkLst>
      <pc:sldChg chg="modSp mod">
        <pc:chgData name="Froduald Kabanza" userId="edf393d0-642b-4b9e-8c75-f62133241689" providerId="ADAL" clId="{15BD76FC-42C6-4721-87B4-0FDC55C1C31A}" dt="2023-03-15T22:40:19.668" v="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5BD76FC-42C6-4721-87B4-0FDC55C1C31A}" dt="2023-03-15T22:40:12.742" v="7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15BD76FC-42C6-4721-87B4-0FDC55C1C31A}" dt="2023-03-15T22:40:19.668" v="9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del">
        <pc:chgData name="Froduald Kabanza" userId="edf393d0-642b-4b9e-8c75-f62133241689" providerId="ADAL" clId="{15BD76FC-42C6-4721-87B4-0FDC55C1C31A}" dt="2023-04-12T23:46:13.600" v="63" actId="2696"/>
        <pc:sldMkLst>
          <pc:docMk/>
          <pc:sldMk cId="2174123187" sldId="333"/>
        </pc:sldMkLst>
      </pc:sldChg>
      <pc:sldChg chg="modSp mod">
        <pc:chgData name="Froduald Kabanza" userId="edf393d0-642b-4b9e-8c75-f62133241689" providerId="ADAL" clId="{15BD76FC-42C6-4721-87B4-0FDC55C1C31A}" dt="2023-04-12T23:46:41.005" v="140" actId="20577"/>
        <pc:sldMkLst>
          <pc:docMk/>
          <pc:sldMk cId="1398461734" sldId="337"/>
        </pc:sldMkLst>
        <pc:spChg chg="mod">
          <ac:chgData name="Froduald Kabanza" userId="edf393d0-642b-4b9e-8c75-f62133241689" providerId="ADAL" clId="{15BD76FC-42C6-4721-87B4-0FDC55C1C31A}" dt="2023-04-12T23:46:41.005" v="140" actId="20577"/>
          <ac:spMkLst>
            <pc:docMk/>
            <pc:sldMk cId="1398461734" sldId="337"/>
            <ac:spMk id="3" creationId="{00000000-0000-0000-0000-000000000000}"/>
          </ac:spMkLst>
        </pc:spChg>
      </pc:sldChg>
      <pc:sldChg chg="modSp mod ord modAnim">
        <pc:chgData name="Froduald Kabanza" userId="edf393d0-642b-4b9e-8c75-f62133241689" providerId="ADAL" clId="{15BD76FC-42C6-4721-87B4-0FDC55C1C31A}" dt="2023-04-13T12:32:03.126" v="251" actId="20577"/>
        <pc:sldMkLst>
          <pc:docMk/>
          <pc:sldMk cId="140940432" sldId="338"/>
        </pc:sldMkLst>
        <pc:spChg chg="mod">
          <ac:chgData name="Froduald Kabanza" userId="edf393d0-642b-4b9e-8c75-f62133241689" providerId="ADAL" clId="{15BD76FC-42C6-4721-87B4-0FDC55C1C31A}" dt="2023-04-13T12:32:03.126" v="251" actId="20577"/>
          <ac:spMkLst>
            <pc:docMk/>
            <pc:sldMk cId="140940432" sldId="338"/>
            <ac:spMk id="3" creationId="{00000000-0000-0000-0000-000000000000}"/>
          </ac:spMkLst>
        </pc:spChg>
        <pc:spChg chg="mod">
          <ac:chgData name="Froduald Kabanza" userId="edf393d0-642b-4b9e-8c75-f62133241689" providerId="ADAL" clId="{15BD76FC-42C6-4721-87B4-0FDC55C1C31A}" dt="2023-04-13T11:50:16.133" v="174" actId="1076"/>
          <ac:spMkLst>
            <pc:docMk/>
            <pc:sldMk cId="140940432" sldId="338"/>
            <ac:spMk id="9" creationId="{00000000-0000-0000-0000-000000000000}"/>
          </ac:spMkLst>
        </pc:spChg>
        <pc:spChg chg="mod">
          <ac:chgData name="Froduald Kabanza" userId="edf393d0-642b-4b9e-8c75-f62133241689" providerId="ADAL" clId="{15BD76FC-42C6-4721-87B4-0FDC55C1C31A}" dt="2023-04-13T11:50:16.133" v="174" actId="1076"/>
          <ac:spMkLst>
            <pc:docMk/>
            <pc:sldMk cId="140940432" sldId="338"/>
            <ac:spMk id="10" creationId="{00000000-0000-0000-0000-000000000000}"/>
          </ac:spMkLst>
        </pc:spChg>
        <pc:grpChg chg="mod">
          <ac:chgData name="Froduald Kabanza" userId="edf393d0-642b-4b9e-8c75-f62133241689" providerId="ADAL" clId="{15BD76FC-42C6-4721-87B4-0FDC55C1C31A}" dt="2023-04-13T11:50:16.133" v="174" actId="1076"/>
          <ac:grpSpMkLst>
            <pc:docMk/>
            <pc:sldMk cId="140940432" sldId="338"/>
            <ac:grpSpMk id="13" creationId="{00000000-0000-0000-0000-000000000000}"/>
          </ac:grpSpMkLst>
        </pc:grpChg>
        <pc:grpChg chg="mod">
          <ac:chgData name="Froduald Kabanza" userId="edf393d0-642b-4b9e-8c75-f62133241689" providerId="ADAL" clId="{15BD76FC-42C6-4721-87B4-0FDC55C1C31A}" dt="2023-04-13T11:50:16.133" v="174" actId="1076"/>
          <ac:grpSpMkLst>
            <pc:docMk/>
            <pc:sldMk cId="140940432" sldId="338"/>
            <ac:grpSpMk id="14" creationId="{00000000-0000-0000-0000-000000000000}"/>
          </ac:grpSpMkLst>
        </pc:grp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8" creationId="{00000000-0000-0000-0000-000000000000}"/>
          </ac:picMkLst>
        </pc:pic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15BD76FC-42C6-4721-87B4-0FDC55C1C31A}" dt="2023-04-13T11:50:16.133" v="174" actId="1076"/>
          <ac:picMkLst>
            <pc:docMk/>
            <pc:sldMk cId="140940432" sldId="338"/>
            <ac:picMk id="12" creationId="{00000000-0000-0000-0000-000000000000}"/>
          </ac:picMkLst>
        </pc:picChg>
      </pc:sldChg>
      <pc:sldChg chg="modSp mod">
        <pc:chgData name="Froduald Kabanza" userId="edf393d0-642b-4b9e-8c75-f62133241689" providerId="ADAL" clId="{15BD76FC-42C6-4721-87B4-0FDC55C1C31A}" dt="2023-04-13T13:18:04.077" v="253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15BD76FC-42C6-4721-87B4-0FDC55C1C31A}" dt="2023-04-13T13:18:04.077" v="253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mod ord">
        <pc:chgData name="Froduald Kabanza" userId="edf393d0-642b-4b9e-8c75-f62133241689" providerId="ADAL" clId="{15BD76FC-42C6-4721-87B4-0FDC55C1C31A}" dt="2023-04-12T23:46:08.230" v="62" actId="20577"/>
        <pc:sldMkLst>
          <pc:docMk/>
          <pc:sldMk cId="0" sldId="697"/>
        </pc:sldMkLst>
        <pc:spChg chg="mod">
          <ac:chgData name="Froduald Kabanza" userId="edf393d0-642b-4b9e-8c75-f62133241689" providerId="ADAL" clId="{15BD76FC-42C6-4721-87B4-0FDC55C1C31A}" dt="2023-04-12T23:46:08.230" v="62" actId="20577"/>
          <ac:spMkLst>
            <pc:docMk/>
            <pc:sldMk cId="0" sldId="697"/>
            <ac:spMk id="22530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7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2"/>
        </pc:sldMkLst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2023-07-31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playlist?list=PL6Xpj9I5qXYGhsvMWM53ZLfwUInzvYW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Révisions finales</a:t>
            </a: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du cours IFT 615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950" y="1271081"/>
            <a:ext cx="8197850" cy="2833523"/>
          </a:xfrm>
        </p:spPr>
        <p:txBody>
          <a:bodyPr/>
          <a:lstStyle/>
          <a:p>
            <a:r>
              <a:rPr lang="fr-CA" sz="1800" dirty="0"/>
              <a:t>L’</a:t>
            </a:r>
            <a:r>
              <a:rPr lang="fr-CA" sz="1800" b="1" dirty="0"/>
              <a:t>objectif du cours </a:t>
            </a:r>
            <a:r>
              <a:rPr lang="fr-CA" sz="1800" dirty="0"/>
              <a:t>sont de vous permettre de :</a:t>
            </a:r>
          </a:p>
          <a:p>
            <a:pPr lvl="1"/>
            <a:r>
              <a:rPr lang="fr-CA" dirty="0"/>
              <a:t>Connaître les </a:t>
            </a:r>
            <a:r>
              <a:rPr lang="fr-CA" u="sng" dirty="0"/>
              <a:t>fondements  algorithmiques </a:t>
            </a:r>
            <a:r>
              <a:rPr lang="fr-CA" dirty="0"/>
              <a:t>de l'intelligence artificielle. </a:t>
            </a:r>
          </a:p>
          <a:p>
            <a:pPr lvl="1"/>
            <a:r>
              <a:rPr lang="fr-CA" dirty="0"/>
              <a:t>Comprendre les </a:t>
            </a:r>
            <a:r>
              <a:rPr lang="fr-CA" u="sng" dirty="0"/>
              <a:t>caractéristiques et propriétés des techniques  algorithmiques </a:t>
            </a:r>
            <a:r>
              <a:rPr lang="fr-CA" dirty="0"/>
              <a:t>de base utilisées en intelligence artificielle. </a:t>
            </a:r>
          </a:p>
          <a:p>
            <a:pPr lvl="1"/>
            <a:r>
              <a:rPr lang="fr-CA" u="sng" dirty="0"/>
              <a:t>Savoir choisir et appliquer </a:t>
            </a:r>
            <a:r>
              <a:rPr lang="fr-CA" dirty="0"/>
              <a:t>les différentes approches en fonction du problème à résoudre </a:t>
            </a:r>
          </a:p>
          <a:p>
            <a:r>
              <a:rPr lang="fr-CA" sz="1800" dirty="0"/>
              <a:t>Pour atteindre ces objectifs, vous avez vu et appliqué des algorithmiques basiques pour piloter une </a:t>
            </a:r>
            <a:r>
              <a:rPr lang="fr-CA" sz="1800" u="sng" dirty="0"/>
              <a:t>architecture décisionnel</a:t>
            </a:r>
            <a:r>
              <a:rPr lang="fr-CA" sz="1800" dirty="0"/>
              <a:t>  pour un </a:t>
            </a:r>
            <a:r>
              <a:rPr lang="fr-CA" sz="1800" u="sng" dirty="0"/>
              <a:t>agent intelligent.</a:t>
            </a:r>
            <a:endParaRPr lang="fr-CA" sz="1800" dirty="0"/>
          </a:p>
          <a:p>
            <a:endParaRPr lang="fr-CA" sz="1800" dirty="0"/>
          </a:p>
          <a:p>
            <a:endParaRPr lang="fr-CA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088481" y="4374016"/>
            <a:ext cx="3339072" cy="1952625"/>
            <a:chOff x="1958642" y="4141787"/>
            <a:chExt cx="3579813" cy="2279650"/>
          </a:xfrm>
        </p:grpSpPr>
        <p:pic>
          <p:nvPicPr>
            <p:cNvPr id="7" name="Picture 5" descr="goal-based-ag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1958642" y="4141787"/>
              <a:ext cx="3579813" cy="197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721436" y="6021387"/>
              <a:ext cx="1387475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 dirty="0">
                  <a:latin typeface="Calibri" charset="0"/>
                </a:rPr>
                <a:t>Goal-</a:t>
              </a:r>
              <a:r>
                <a:rPr lang="fr-CA" sz="2000" b="1" dirty="0" err="1">
                  <a:latin typeface="Calibri" charset="0"/>
                </a:rPr>
                <a:t>based</a:t>
              </a:r>
              <a:endParaRPr lang="fr-FR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09533" y="4356781"/>
            <a:ext cx="3423531" cy="1969860"/>
            <a:chOff x="5411731" y="4141787"/>
            <a:chExt cx="3551238" cy="2265362"/>
          </a:xfrm>
        </p:grpSpPr>
        <p:pic>
          <p:nvPicPr>
            <p:cNvPr id="8" name="Picture 5" descr="utility-based-ag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5411731" y="4141787"/>
              <a:ext cx="3551238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6210705" y="6007099"/>
              <a:ext cx="1462087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>
                  <a:latin typeface="Calibri" charset="0"/>
                </a:rPr>
                <a:t>Utiliy-based</a:t>
              </a:r>
              <a:endParaRPr lang="fr-FR" sz="2000" b="1"/>
            </a:p>
          </p:txBody>
        </p:sp>
      </p:grpSp>
      <p:pic>
        <p:nvPicPr>
          <p:cNvPr id="11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2" y="5608021"/>
            <a:ext cx="645088" cy="5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agent-environ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3" y="4535898"/>
            <a:ext cx="1787185" cy="80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96176"/>
            <a:ext cx="8207512" cy="777060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L’examen final couvre tout le cours</a:t>
            </a: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2"/>
          </p:nvPr>
        </p:nvSpPr>
        <p:spPr bwMode="auto">
          <a:xfrm>
            <a:off x="382318" y="6402687"/>
            <a:ext cx="686344" cy="2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IFT615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3"/>
          </p:nvPr>
        </p:nvSpPr>
        <p:spPr bwMode="auto">
          <a:xfrm>
            <a:off x="3470575" y="6405847"/>
            <a:ext cx="2326376" cy="2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4"/>
          </p:nvPr>
        </p:nvSpPr>
        <p:spPr bwMode="auto">
          <a:xfrm>
            <a:off x="8198864" y="6402687"/>
            <a:ext cx="487936" cy="2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CA"/>
            </a:defPPr>
            <a:lvl1pPr marL="0" algn="l" defTabSz="4572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3</a:t>
            </a:fld>
            <a:endParaRPr lang="en-US" altLang="en-US" dirty="0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2488"/>
            <a:ext cx="78197" cy="40191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19948" y="3933607"/>
            <a:ext cx="931927" cy="447392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11985" y="3106745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logique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3633" y="334883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jeu compétitifs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39265" y="5167331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Recherche heuristique locale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97443" y="424816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7394" y="3287891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 flipV="1">
            <a:off x="4832247" y="4540548"/>
            <a:ext cx="1065196" cy="8624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88723" y="4913926"/>
            <a:ext cx="650542" cy="54579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711564"/>
            <a:ext cx="547033" cy="641039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819949" y="2015629"/>
            <a:ext cx="5844763" cy="1333203"/>
            <a:chOff x="1232842" y="2015628"/>
            <a:chExt cx="7491068" cy="136114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3902960" y="-654490"/>
              <a:ext cx="1361143" cy="6701380"/>
            </a:xfrm>
            <a:prstGeom prst="curvedConnector3">
              <a:avLst>
                <a:gd name="adj1" fmla="val 117147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265060" y="1540812"/>
            <a:ext cx="923514" cy="257064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Conseils pour vous préparer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diapositifs du cours vous donnent les balises de ce qui est couvert</a:t>
            </a:r>
          </a:p>
          <a:p>
            <a:pPr lvl="1"/>
            <a:r>
              <a:rPr lang="fr-CA" dirty="0"/>
              <a:t>Chaque leçon termine par un rappel des points essentiels à retenir</a:t>
            </a:r>
          </a:p>
          <a:p>
            <a:pPr lvl="1"/>
            <a:r>
              <a:rPr lang="fr-CA" dirty="0"/>
              <a:t>Les parties marquées « non couverts » ne sont pas couverts par l’examen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Il est essentiel de lire le livre de référence soigneusement</a:t>
            </a:r>
          </a:p>
          <a:p>
            <a:pPr lvl="1"/>
            <a:r>
              <a:rPr lang="fr-CA" dirty="0"/>
              <a:t>Une version française vient juste de sortir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>
                <a:hlinkClick r:id="rId2"/>
              </a:rPr>
              <a:t>Les capsules du Pr Hugo Larochelle </a:t>
            </a:r>
            <a:r>
              <a:rPr lang="fr-CA" dirty="0"/>
              <a:t>sont très utiles et bien alignées avec les diapositives du cours.</a:t>
            </a:r>
          </a:p>
          <a:p>
            <a:pPr marL="0" indent="0">
              <a:buNone/>
            </a:pPr>
            <a:r>
              <a:rPr lang="en-CA" i="1" dirty="0"/>
              <a:t> </a:t>
            </a:r>
          </a:p>
          <a:p>
            <a:r>
              <a:rPr lang="fr-CA" b="1" dirty="0"/>
              <a:t>Faire les exercices suggérés </a:t>
            </a:r>
          </a:p>
          <a:p>
            <a:pPr lvl="1"/>
            <a:r>
              <a:rPr lang="fr-CA" dirty="0"/>
              <a:t>Voir dossier Files dans Teams</a:t>
            </a:r>
          </a:p>
          <a:p>
            <a:pPr marL="457200" lvl="1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Documentation permise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La documentation est permise</a:t>
            </a:r>
            <a:r>
              <a:rPr lang="en-CA" dirty="0"/>
              <a:t>: </a:t>
            </a:r>
            <a:r>
              <a:rPr lang="fr-CA" dirty="0"/>
              <a:t>Livre, diapositifs et notes personnelles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Vous aurez besoin d’une calculatrice sans moyen de communication.</a:t>
            </a:r>
          </a:p>
          <a:p>
            <a:endParaRPr lang="fr-CA" b="1" dirty="0"/>
          </a:p>
          <a:p>
            <a:r>
              <a:rPr lang="fr-CA" b="1" dirty="0"/>
              <a:t>Tout autre appareil électronique est interdit.</a:t>
            </a:r>
            <a:endParaRPr lang="en-CA" dirty="0"/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Période de consultation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Lundi 7 août de 8h30 à 10h30 via Teams à la place du cours</a:t>
            </a:r>
          </a:p>
          <a:p>
            <a:pPr lvl="1"/>
            <a:r>
              <a:rPr lang="fr-CA" dirty="0"/>
              <a:t>Envoyez-moi un texto via Teams</a:t>
            </a:r>
            <a:endParaRPr lang="en-CA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4771"/>
      </p:ext>
    </p:extLst>
  </p:cSld>
  <p:clrMapOvr>
    <a:masterClrMapping/>
  </p:clrMapOvr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7" ma:contentTypeDescription="Crée un document." ma:contentTypeScope="" ma:versionID="7795556d6530b0b9480380495134c4db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9d9b2d3b47b01b6398608d65909208f7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5459E2-4FB2-4FA7-B67B-F55DAA06739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12465</TotalTime>
  <Words>298</Words>
  <Application>Microsoft Office PowerPoint</Application>
  <PresentationFormat>On-screen Show (4:3)</PresentationFormat>
  <Paragraphs>76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Grande</vt:lpstr>
      <vt:lpstr>Times New Roman</vt:lpstr>
      <vt:lpstr>Wingdings</vt:lpstr>
      <vt:lpstr>ift615</vt:lpstr>
      <vt:lpstr>IFT 615 – Intelligence Artificielle     Révisions finales</vt:lpstr>
      <vt:lpstr>Objectifs du cours IFT 615</vt:lpstr>
      <vt:lpstr>L’examen final couvre tout le cours</vt:lpstr>
      <vt:lpstr>Conseils pour vous préparer</vt:lpstr>
      <vt:lpstr>Documentation permise</vt:lpstr>
      <vt:lpstr>Période de consultation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2023-07-31T12:29:38Z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