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4"/>
  </p:sldMasterIdLst>
  <p:notesMasterIdLst>
    <p:notesMasterId r:id="rId19"/>
  </p:notesMasterIdLst>
  <p:handoutMasterIdLst>
    <p:handoutMasterId r:id="rId20"/>
  </p:handoutMasterIdLst>
  <p:sldIdLst>
    <p:sldId id="332" r:id="rId5"/>
    <p:sldId id="316" r:id="rId6"/>
    <p:sldId id="713" r:id="rId7"/>
    <p:sldId id="337" r:id="rId8"/>
    <p:sldId id="359" r:id="rId9"/>
    <p:sldId id="445" r:id="rId10"/>
    <p:sldId id="719" r:id="rId11"/>
    <p:sldId id="718" r:id="rId12"/>
    <p:sldId id="722" r:id="rId13"/>
    <p:sldId id="723" r:id="rId14"/>
    <p:sldId id="724" r:id="rId15"/>
    <p:sldId id="725" r:id="rId16"/>
    <p:sldId id="514" r:id="rId17"/>
    <p:sldId id="405" r:id="rId18"/>
  </p:sldIdLst>
  <p:sldSz cx="9144000" cy="6858000" type="screen4x3"/>
  <p:notesSz cx="7315200" cy="9601200"/>
  <p:defaultTextStyle>
    <a:defPPr>
      <a:defRPr lang="fr-C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673032-27C5-47C3-BE01-5BC6C262FE5A}">
          <p14:sldIdLst>
            <p14:sldId id="332"/>
            <p14:sldId id="316"/>
          </p14:sldIdLst>
        </p14:section>
        <p14:section name="Rappel" id="{81C3703A-5B92-42A3-A6AF-D7F3901F4370}">
          <p14:sldIdLst>
            <p14:sldId id="713"/>
            <p14:sldId id="337"/>
            <p14:sldId id="359"/>
            <p14:sldId id="445"/>
            <p14:sldId id="719"/>
            <p14:sldId id="718"/>
            <p14:sldId id="722"/>
          </p14:sldIdLst>
        </p14:section>
        <p14:section name="Deep Q-Learning" id="{9B9B530F-E6DC-4FF7-B788-1F2B6A6FFBE5}">
          <p14:sldIdLst>
            <p14:sldId id="723"/>
            <p14:sldId id="724"/>
            <p14:sldId id="725"/>
          </p14:sldIdLst>
        </p14:section>
        <p14:section name="Conclusion" id="{31DD3CC8-C6BE-4FA5-B912-F76771F6CA45}">
          <p14:sldIdLst>
            <p14:sldId id="514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9A41"/>
    <a:srgbClr val="4CBE51"/>
    <a:srgbClr val="4AE340"/>
    <a:srgbClr val="7EEB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C5003C-0E56-4052-9E13-1433C22054EB}" v="120" dt="2023-01-19T07:41:49.69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26" autoAdjust="0"/>
    <p:restoredTop sz="62314" autoAdjust="0"/>
  </p:normalViewPr>
  <p:slideViewPr>
    <p:cSldViewPr snapToGrid="0">
      <p:cViewPr varScale="1">
        <p:scale>
          <a:sx n="53" d="100"/>
          <a:sy n="53" d="100"/>
        </p:scale>
        <p:origin x="178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6093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oduald Kabanza" userId="edf393d0-642b-4b9e-8c75-f62133241689" providerId="ADAL" clId="{7F295BBB-522A-4522-ACDA-B989F9D7A185}"/>
    <pc:docChg chg="custSel addSld delSld modSld sldOrd modSection">
      <pc:chgData name="Froduald Kabanza" userId="edf393d0-642b-4b9e-8c75-f62133241689" providerId="ADAL" clId="{7F295BBB-522A-4522-ACDA-B989F9D7A185}" dt="2022-01-28T23:36:31.945" v="2735" actId="1076"/>
      <pc:docMkLst>
        <pc:docMk/>
      </pc:docMkLst>
      <pc:sldChg chg="mod modShow">
        <pc:chgData name="Froduald Kabanza" userId="edf393d0-642b-4b9e-8c75-f62133241689" providerId="ADAL" clId="{7F295BBB-522A-4522-ACDA-B989F9D7A185}" dt="2022-01-28T23:29:07.418" v="2708" actId="729"/>
        <pc:sldMkLst>
          <pc:docMk/>
          <pc:sldMk cId="1031080359" sldId="302"/>
        </pc:sldMkLst>
      </pc:sldChg>
      <pc:sldChg chg="mod modShow">
        <pc:chgData name="Froduald Kabanza" userId="edf393d0-642b-4b9e-8c75-f62133241689" providerId="ADAL" clId="{7F295BBB-522A-4522-ACDA-B989F9D7A185}" dt="2022-01-28T23:29:18.633" v="2709" actId="729"/>
        <pc:sldMkLst>
          <pc:docMk/>
          <pc:sldMk cId="1831209848" sldId="305"/>
        </pc:sldMkLst>
      </pc:sldChg>
      <pc:sldChg chg="mod modShow">
        <pc:chgData name="Froduald Kabanza" userId="edf393d0-642b-4b9e-8c75-f62133241689" providerId="ADAL" clId="{7F295BBB-522A-4522-ACDA-B989F9D7A185}" dt="2022-01-28T23:29:02.298" v="2707" actId="729"/>
        <pc:sldMkLst>
          <pc:docMk/>
          <pc:sldMk cId="3380569862" sldId="314"/>
        </pc:sldMkLst>
      </pc:sldChg>
      <pc:sldChg chg="modSp mod">
        <pc:chgData name="Froduald Kabanza" userId="edf393d0-642b-4b9e-8c75-f62133241689" providerId="ADAL" clId="{7F295BBB-522A-4522-ACDA-B989F9D7A185}" dt="2022-01-28T23:34:12.421" v="2714" actId="20577"/>
        <pc:sldMkLst>
          <pc:docMk/>
          <pc:sldMk cId="0" sldId="410"/>
        </pc:sldMkLst>
        <pc:spChg chg="mod">
          <ac:chgData name="Froduald Kabanza" userId="edf393d0-642b-4b9e-8c75-f62133241689" providerId="ADAL" clId="{7F295BBB-522A-4522-ACDA-B989F9D7A185}" dt="2022-01-28T23:33:51.986" v="2710" actId="1076"/>
          <ac:spMkLst>
            <pc:docMk/>
            <pc:sldMk cId="0" sldId="410"/>
            <ac:spMk id="9" creationId="{41AA962D-8F0C-4BEF-BDA6-21C4AA2A5B62}"/>
          </ac:spMkLst>
        </pc:spChg>
        <pc:spChg chg="mod">
          <ac:chgData name="Froduald Kabanza" userId="edf393d0-642b-4b9e-8c75-f62133241689" providerId="ADAL" clId="{7F295BBB-522A-4522-ACDA-B989F9D7A185}" dt="2022-01-28T23:34:12.421" v="2714" actId="20577"/>
          <ac:spMkLst>
            <pc:docMk/>
            <pc:sldMk cId="0" sldId="410"/>
            <ac:spMk id="31746" creationId="{B4CEE810-F0F5-45C9-8BC3-062E5AA95320}"/>
          </ac:spMkLst>
        </pc:spChg>
        <pc:spChg chg="mod">
          <ac:chgData name="Froduald Kabanza" userId="edf393d0-642b-4b9e-8c75-f62133241689" providerId="ADAL" clId="{7F295BBB-522A-4522-ACDA-B989F9D7A185}" dt="2022-01-28T23:33:51.986" v="2710" actId="1076"/>
          <ac:spMkLst>
            <pc:docMk/>
            <pc:sldMk cId="0" sldId="410"/>
            <ac:spMk id="33799" creationId="{3FA9B700-D932-4845-BC99-859A38B19A02}"/>
          </ac:spMkLst>
        </pc:spChg>
      </pc:sldChg>
      <pc:sldChg chg="del">
        <pc:chgData name="Froduald Kabanza" userId="edf393d0-642b-4b9e-8c75-f62133241689" providerId="ADAL" clId="{7F295BBB-522A-4522-ACDA-B989F9D7A185}" dt="2022-01-28T23:35:25.321" v="2715" actId="2696"/>
        <pc:sldMkLst>
          <pc:docMk/>
          <pc:sldMk cId="0" sldId="413"/>
        </pc:sldMkLst>
      </pc:sldChg>
      <pc:sldChg chg="delSp modSp mod">
        <pc:chgData name="Froduald Kabanza" userId="edf393d0-642b-4b9e-8c75-f62133241689" providerId="ADAL" clId="{7F295BBB-522A-4522-ACDA-B989F9D7A185}" dt="2022-01-28T23:35:44.055" v="2718" actId="478"/>
        <pc:sldMkLst>
          <pc:docMk/>
          <pc:sldMk cId="0" sldId="414"/>
        </pc:sldMkLst>
        <pc:spChg chg="del mod">
          <ac:chgData name="Froduald Kabanza" userId="edf393d0-642b-4b9e-8c75-f62133241689" providerId="ADAL" clId="{7F295BBB-522A-4522-ACDA-B989F9D7A185}" dt="2022-01-28T23:35:44.055" v="2718" actId="478"/>
          <ac:spMkLst>
            <pc:docMk/>
            <pc:sldMk cId="0" sldId="414"/>
            <ac:spMk id="37890" creationId="{8F663F7E-2597-4DBF-9B33-FD7804E2B84C}"/>
          </ac:spMkLst>
        </pc:spChg>
      </pc:sldChg>
      <pc:sldChg chg="modSp mod">
        <pc:chgData name="Froduald Kabanza" userId="edf393d0-642b-4b9e-8c75-f62133241689" providerId="ADAL" clId="{7F295BBB-522A-4522-ACDA-B989F9D7A185}" dt="2022-01-28T23:36:31.945" v="2735" actId="1076"/>
        <pc:sldMkLst>
          <pc:docMk/>
          <pc:sldMk cId="0" sldId="415"/>
        </pc:sldMkLst>
        <pc:spChg chg="mod">
          <ac:chgData name="Froduald Kabanza" userId="edf393d0-642b-4b9e-8c75-f62133241689" providerId="ADAL" clId="{7F295BBB-522A-4522-ACDA-B989F9D7A185}" dt="2022-01-28T23:36:31.945" v="2735" actId="1076"/>
          <ac:spMkLst>
            <pc:docMk/>
            <pc:sldMk cId="0" sldId="415"/>
            <ac:spMk id="31746" creationId="{D9AF04C1-889A-4B40-89CA-F71455FC16F2}"/>
          </ac:spMkLst>
        </pc:spChg>
      </pc:sldChg>
      <pc:sldChg chg="addSp delSp modSp">
        <pc:chgData name="Froduald Kabanza" userId="edf393d0-642b-4b9e-8c75-f62133241689" providerId="ADAL" clId="{7F295BBB-522A-4522-ACDA-B989F9D7A185}" dt="2022-01-28T23:35:58.940" v="2722" actId="478"/>
        <pc:sldMkLst>
          <pc:docMk/>
          <pc:sldMk cId="0" sldId="416"/>
        </pc:sldMkLst>
        <pc:spChg chg="add del mod">
          <ac:chgData name="Froduald Kabanza" userId="edf393d0-642b-4b9e-8c75-f62133241689" providerId="ADAL" clId="{7F295BBB-522A-4522-ACDA-B989F9D7A185}" dt="2022-01-28T23:35:53.335" v="2720" actId="478"/>
          <ac:spMkLst>
            <pc:docMk/>
            <pc:sldMk cId="0" sldId="416"/>
            <ac:spMk id="6" creationId="{EC0022E5-A7CC-478C-84E6-3857A426DA56}"/>
          </ac:spMkLst>
        </pc:spChg>
        <pc:spChg chg="add del mod">
          <ac:chgData name="Froduald Kabanza" userId="edf393d0-642b-4b9e-8c75-f62133241689" providerId="ADAL" clId="{7F295BBB-522A-4522-ACDA-B989F9D7A185}" dt="2022-01-28T23:35:58.940" v="2722" actId="478"/>
          <ac:spMkLst>
            <pc:docMk/>
            <pc:sldMk cId="0" sldId="416"/>
            <ac:spMk id="7" creationId="{953AED8F-5F41-47D3-9C23-C1359B81CB07}"/>
          </ac:spMkLst>
        </pc:spChg>
        <pc:spChg chg="add del">
          <ac:chgData name="Froduald Kabanza" userId="edf393d0-642b-4b9e-8c75-f62133241689" providerId="ADAL" clId="{7F295BBB-522A-4522-ACDA-B989F9D7A185}" dt="2022-01-28T23:35:56.331" v="2721" actId="478"/>
          <ac:spMkLst>
            <pc:docMk/>
            <pc:sldMk cId="0" sldId="416"/>
            <ac:spMk id="38914" creationId="{6567F81B-5CAF-43F7-BC3A-A3D3196D4545}"/>
          </ac:spMkLst>
        </pc:spChg>
      </pc:sldChg>
      <pc:sldChg chg="addSp delSp modSp">
        <pc:chgData name="Froduald Kabanza" userId="edf393d0-642b-4b9e-8c75-f62133241689" providerId="ADAL" clId="{7F295BBB-522A-4522-ACDA-B989F9D7A185}" dt="2022-01-28T23:36:05.219" v="2724" actId="478"/>
        <pc:sldMkLst>
          <pc:docMk/>
          <pc:sldMk cId="0" sldId="417"/>
        </pc:sldMkLst>
        <pc:spChg chg="add del mod">
          <ac:chgData name="Froduald Kabanza" userId="edf393d0-642b-4b9e-8c75-f62133241689" providerId="ADAL" clId="{7F295BBB-522A-4522-ACDA-B989F9D7A185}" dt="2022-01-28T23:36:05.219" v="2724" actId="478"/>
          <ac:spMkLst>
            <pc:docMk/>
            <pc:sldMk cId="0" sldId="417"/>
            <ac:spMk id="4" creationId="{BF468BD8-A63A-450D-BD74-EF313255E0C1}"/>
          </ac:spMkLst>
        </pc:spChg>
        <pc:spChg chg="del">
          <ac:chgData name="Froduald Kabanza" userId="edf393d0-642b-4b9e-8c75-f62133241689" providerId="ADAL" clId="{7F295BBB-522A-4522-ACDA-B989F9D7A185}" dt="2022-01-28T23:36:04.115" v="2723" actId="478"/>
          <ac:spMkLst>
            <pc:docMk/>
            <pc:sldMk cId="0" sldId="417"/>
            <ac:spMk id="39938" creationId="{3AA1E740-75BA-4F02-9A2A-F9DA654E29FB}"/>
          </ac:spMkLst>
        </pc:spChg>
      </pc:sldChg>
      <pc:sldChg chg="addSp delSp modSp mod delAnim modAnim">
        <pc:chgData name="Froduald Kabanza" userId="edf393d0-642b-4b9e-8c75-f62133241689" providerId="ADAL" clId="{7F295BBB-522A-4522-ACDA-B989F9D7A185}" dt="2022-01-28T23:17:13.484" v="2706" actId="20577"/>
        <pc:sldMkLst>
          <pc:docMk/>
          <pc:sldMk cId="653426119" sldId="705"/>
        </pc:sldMkLst>
        <pc:spChg chg="del">
          <ac:chgData name="Froduald Kabanza" userId="edf393d0-642b-4b9e-8c75-f62133241689" providerId="ADAL" clId="{7F295BBB-522A-4522-ACDA-B989F9D7A185}" dt="2022-01-28T23:16:52.347" v="2670" actId="478"/>
          <ac:spMkLst>
            <pc:docMk/>
            <pc:sldMk cId="653426119" sldId="705"/>
            <ac:spMk id="5" creationId="{F9DE3E80-24C8-4418-8174-FA6EE5BE3153}"/>
          </ac:spMkLst>
        </pc:spChg>
        <pc:spChg chg="mod">
          <ac:chgData name="Froduald Kabanza" userId="edf393d0-642b-4b9e-8c75-f62133241689" providerId="ADAL" clId="{7F295BBB-522A-4522-ACDA-B989F9D7A185}" dt="2022-01-28T23:17:13.484" v="2706" actId="20577"/>
          <ac:spMkLst>
            <pc:docMk/>
            <pc:sldMk cId="653426119" sldId="705"/>
            <ac:spMk id="12" creationId="{ECA08916-6E3C-4018-8016-9406D937133A}"/>
          </ac:spMkLst>
        </pc:spChg>
        <pc:picChg chg="del">
          <ac:chgData name="Froduald Kabanza" userId="edf393d0-642b-4b9e-8c75-f62133241689" providerId="ADAL" clId="{7F295BBB-522A-4522-ACDA-B989F9D7A185}" dt="2022-01-28T23:16:38.459" v="2663" actId="478"/>
          <ac:picMkLst>
            <pc:docMk/>
            <pc:sldMk cId="653426119" sldId="705"/>
            <ac:picMk id="3" creationId="{13DD9F96-7EB1-4D41-A98F-5D6426E0BF0C}"/>
          </ac:picMkLst>
        </pc:picChg>
        <pc:picChg chg="add mod">
          <ac:chgData name="Froduald Kabanza" userId="edf393d0-642b-4b9e-8c75-f62133241689" providerId="ADAL" clId="{7F295BBB-522A-4522-ACDA-B989F9D7A185}" dt="2022-01-28T23:16:54.950" v="2671" actId="1076"/>
          <ac:picMkLst>
            <pc:docMk/>
            <pc:sldMk cId="653426119" sldId="705"/>
            <ac:picMk id="4" creationId="{FE2F0E03-F4DC-440C-BE09-64A4F078575A}"/>
          </ac:picMkLst>
        </pc:picChg>
      </pc:sldChg>
      <pc:sldChg chg="modSp mod modNotesTx">
        <pc:chgData name="Froduald Kabanza" userId="edf393d0-642b-4b9e-8c75-f62133241689" providerId="ADAL" clId="{7F295BBB-522A-4522-ACDA-B989F9D7A185}" dt="2022-01-28T17:17:04.289" v="2189" actId="20577"/>
        <pc:sldMkLst>
          <pc:docMk/>
          <pc:sldMk cId="3646715049" sldId="709"/>
        </pc:sldMkLst>
        <pc:spChg chg="mod">
          <ac:chgData name="Froduald Kabanza" userId="edf393d0-642b-4b9e-8c75-f62133241689" providerId="ADAL" clId="{7F295BBB-522A-4522-ACDA-B989F9D7A185}" dt="2022-01-28T17:16:26.765" v="2140" actId="20577"/>
          <ac:spMkLst>
            <pc:docMk/>
            <pc:sldMk cId="3646715049" sldId="709"/>
            <ac:spMk id="71683" creationId="{00000000-0000-0000-0000-000000000000}"/>
          </ac:spMkLst>
        </pc:spChg>
      </pc:sldChg>
      <pc:sldChg chg="modSp modAnim">
        <pc:chgData name="Froduald Kabanza" userId="edf393d0-642b-4b9e-8c75-f62133241689" providerId="ADAL" clId="{7F295BBB-522A-4522-ACDA-B989F9D7A185}" dt="2022-01-28T16:29:55.313" v="134" actId="20577"/>
        <pc:sldMkLst>
          <pc:docMk/>
          <pc:sldMk cId="4153759645" sldId="710"/>
        </pc:sldMkLst>
        <pc:spChg chg="mod">
          <ac:chgData name="Froduald Kabanza" userId="edf393d0-642b-4b9e-8c75-f62133241689" providerId="ADAL" clId="{7F295BBB-522A-4522-ACDA-B989F9D7A185}" dt="2022-01-28T16:29:55.313" v="134" actId="20577"/>
          <ac:spMkLst>
            <pc:docMk/>
            <pc:sldMk cId="4153759645" sldId="710"/>
            <ac:spMk id="71683" creationId="{00000000-0000-0000-0000-000000000000}"/>
          </ac:spMkLst>
        </pc:spChg>
      </pc:sldChg>
      <pc:sldChg chg="modSp add modAnim modNotesTx">
        <pc:chgData name="Froduald Kabanza" userId="edf393d0-642b-4b9e-8c75-f62133241689" providerId="ADAL" clId="{7F295BBB-522A-4522-ACDA-B989F9D7A185}" dt="2022-01-28T17:14:22.599" v="2112" actId="20577"/>
        <pc:sldMkLst>
          <pc:docMk/>
          <pc:sldMk cId="562001369" sldId="711"/>
        </pc:sldMkLst>
        <pc:spChg chg="mod">
          <ac:chgData name="Froduald Kabanza" userId="edf393d0-642b-4b9e-8c75-f62133241689" providerId="ADAL" clId="{7F295BBB-522A-4522-ACDA-B989F9D7A185}" dt="2022-01-28T17:14:22.599" v="2112" actId="20577"/>
          <ac:spMkLst>
            <pc:docMk/>
            <pc:sldMk cId="562001369" sldId="711"/>
            <ac:spMk id="71683" creationId="{00000000-0000-0000-0000-000000000000}"/>
          </ac:spMkLst>
        </pc:spChg>
      </pc:sldChg>
      <pc:sldChg chg="modSp add mod ord modAnim modNotesTx">
        <pc:chgData name="Froduald Kabanza" userId="edf393d0-642b-4b9e-8c75-f62133241689" providerId="ADAL" clId="{7F295BBB-522A-4522-ACDA-B989F9D7A185}" dt="2022-01-28T17:24:19.182" v="2635" actId="20577"/>
        <pc:sldMkLst>
          <pc:docMk/>
          <pc:sldMk cId="3316399540" sldId="712"/>
        </pc:sldMkLst>
        <pc:spChg chg="mod">
          <ac:chgData name="Froduald Kabanza" userId="edf393d0-642b-4b9e-8c75-f62133241689" providerId="ADAL" clId="{7F295BBB-522A-4522-ACDA-B989F9D7A185}" dt="2022-01-28T17:17:35.598" v="2190" actId="20577"/>
          <ac:spMkLst>
            <pc:docMk/>
            <pc:sldMk cId="3316399540" sldId="712"/>
            <ac:spMk id="71683" creationId="{00000000-0000-0000-0000-000000000000}"/>
          </ac:spMkLst>
        </pc:spChg>
      </pc:sldChg>
      <pc:sldChg chg="modSp add">
        <pc:chgData name="Froduald Kabanza" userId="edf393d0-642b-4b9e-8c75-f62133241689" providerId="ADAL" clId="{7F295BBB-522A-4522-ACDA-B989F9D7A185}" dt="2022-01-28T17:25:43.752" v="2662" actId="114"/>
        <pc:sldMkLst>
          <pc:docMk/>
          <pc:sldMk cId="700532494" sldId="713"/>
        </pc:sldMkLst>
        <pc:spChg chg="mod">
          <ac:chgData name="Froduald Kabanza" userId="edf393d0-642b-4b9e-8c75-f62133241689" providerId="ADAL" clId="{7F295BBB-522A-4522-ACDA-B989F9D7A185}" dt="2022-01-28T17:25:43.752" v="2662" actId="114"/>
          <ac:spMkLst>
            <pc:docMk/>
            <pc:sldMk cId="700532494" sldId="713"/>
            <ac:spMk id="71683" creationId="{00000000-0000-0000-0000-000000000000}"/>
          </ac:spMkLst>
        </pc:spChg>
      </pc:sldChg>
    </pc:docChg>
  </pc:docChgLst>
  <pc:docChgLst>
    <pc:chgData name="DJeff Kanda Nkashama" userId="S::nkad2101@usherbrooke.ca::c3c87171-fd8c-4e2b-8ca8-32e7de6ccf7b" providerId="AD" clId="Web-{B9962151-8073-4501-A1D7-50C78C2AAB03}"/>
    <pc:docChg chg="modSld">
      <pc:chgData name="DJeff Kanda Nkashama" userId="S::nkad2101@usherbrooke.ca::c3c87171-fd8c-4e2b-8ca8-32e7de6ccf7b" providerId="AD" clId="Web-{B9962151-8073-4501-A1D7-50C78C2AAB03}" dt="2022-01-13T01:08:01.308" v="177"/>
      <pc:docMkLst>
        <pc:docMk/>
      </pc:docMkLst>
      <pc:sldChg chg="addSp delSp modSp">
        <pc:chgData name="DJeff Kanda Nkashama" userId="S::nkad2101@usherbrooke.ca::c3c87171-fd8c-4e2b-8ca8-32e7de6ccf7b" providerId="AD" clId="Web-{B9962151-8073-4501-A1D7-50C78C2AAB03}" dt="2022-01-13T01:08:01.308" v="177"/>
        <pc:sldMkLst>
          <pc:docMk/>
          <pc:sldMk cId="436770665" sldId="281"/>
        </pc:sldMkLst>
        <pc:spChg chg="ord">
          <ac:chgData name="DJeff Kanda Nkashama" userId="S::nkad2101@usherbrooke.ca::c3c87171-fd8c-4e2b-8ca8-32e7de6ccf7b" providerId="AD" clId="Web-{B9962151-8073-4501-A1D7-50C78C2AAB03}" dt="2022-01-13T01:07:40.996" v="172"/>
          <ac:spMkLst>
            <pc:docMk/>
            <pc:sldMk cId="436770665" sldId="281"/>
            <ac:spMk id="2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7:47.074" v="174"/>
          <ac:spMkLst>
            <pc:docMk/>
            <pc:sldMk cId="436770665" sldId="281"/>
            <ac:spMk id="5" creationId="{00000000-0000-0000-0000-000000000000}"/>
          </ac:spMkLst>
        </pc:spChg>
        <pc:spChg chg="ord">
          <ac:chgData name="DJeff Kanda Nkashama" userId="S::nkad2101@usherbrooke.ca::c3c87171-fd8c-4e2b-8ca8-32e7de6ccf7b" providerId="AD" clId="Web-{B9962151-8073-4501-A1D7-50C78C2AAB03}" dt="2022-01-13T01:08:01.308" v="177"/>
          <ac:spMkLst>
            <pc:docMk/>
            <pc:sldMk cId="436770665" sldId="281"/>
            <ac:spMk id="6" creationId="{00000000-0000-0000-0000-000000000000}"/>
          </ac:spMkLst>
        </pc:spChg>
        <pc:spChg chg="mod">
          <ac:chgData name="DJeff Kanda Nkashama" userId="S::nkad2101@usherbrooke.ca::c3c87171-fd8c-4e2b-8ca8-32e7de6ccf7b" providerId="AD" clId="Web-{B9962151-8073-4501-A1D7-50C78C2AAB03}" dt="2022-01-13T01:07:08.073" v="167" actId="1076"/>
          <ac:spMkLst>
            <pc:docMk/>
            <pc:sldMk cId="436770665" sldId="281"/>
            <ac:spMk id="7" creationId="{00000000-0000-0000-0000-00000000000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22" v="119" actId="1076"/>
          <ac:spMkLst>
            <pc:docMk/>
            <pc:sldMk cId="436770665" sldId="281"/>
            <ac:spMk id="9" creationId="{601B2254-17E8-4F66-BF90-FF934237DCCC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0:57:41.553" v="95"/>
          <ac:spMkLst>
            <pc:docMk/>
            <pc:sldMk cId="436770665" sldId="281"/>
            <ac:spMk id="10" creationId="{43018D5B-79A3-41D1-AD5E-37DA209F943B}"/>
          </ac:spMkLst>
        </pc:spChg>
        <pc:spChg chg="add del mod">
          <ac:chgData name="DJeff Kanda Nkashama" userId="S::nkad2101@usherbrooke.ca::c3c87171-fd8c-4e2b-8ca8-32e7de6ccf7b" providerId="AD" clId="Web-{B9962151-8073-4501-A1D7-50C78C2AAB03}" dt="2022-01-13T01:06:22.964" v="163"/>
          <ac:spMkLst>
            <pc:docMk/>
            <pc:sldMk cId="436770665" sldId="281"/>
            <ac:spMk id="11" creationId="{4C4CDC81-C8E2-46D3-A7B3-F324AB4DC2E1}"/>
          </ac:spMkLst>
        </pc:spChg>
        <pc:spChg chg="add mod ord">
          <ac:chgData name="DJeff Kanda Nkashama" userId="S::nkad2101@usherbrooke.ca::c3c87171-fd8c-4e2b-8ca8-32e7de6ccf7b" providerId="AD" clId="Web-{B9962151-8073-4501-A1D7-50C78C2AAB03}" dt="2022-01-13T01:07:49.855" v="175" actId="1076"/>
          <ac:spMkLst>
            <pc:docMk/>
            <pc:sldMk cId="436770665" sldId="281"/>
            <ac:spMk id="12" creationId="{C3C1CB57-B618-41E9-BC18-71D4D55CE323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0" actId="1076"/>
          <ac:spMkLst>
            <pc:docMk/>
            <pc:sldMk cId="436770665" sldId="281"/>
            <ac:spMk id="19" creationId="{55136E59-92EB-4274-B469-2A6A0DC417B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38" v="121" actId="1076"/>
          <ac:spMkLst>
            <pc:docMk/>
            <pc:sldMk cId="436770665" sldId="281"/>
            <ac:spMk id="20" creationId="{575BA779-77C0-4EA8-B186-56551600A0E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2" actId="1076"/>
          <ac:spMkLst>
            <pc:docMk/>
            <pc:sldMk cId="436770665" sldId="281"/>
            <ac:spMk id="21" creationId="{F2DF4EC5-9EA6-4AE8-A31A-BBF4E6A3C0E8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54" v="123" actId="1076"/>
          <ac:spMkLst>
            <pc:docMk/>
            <pc:sldMk cId="436770665" sldId="281"/>
            <ac:spMk id="22" creationId="{1CD58E65-4A83-4E67-B087-51703308588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1.460" v="127" actId="1076"/>
          <ac:spMkLst>
            <pc:docMk/>
            <pc:sldMk cId="436770665" sldId="281"/>
            <ac:spMk id="23" creationId="{828CD79F-004A-448B-8C40-642362EA0764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14.569" v="125" actId="1076"/>
          <ac:spMkLst>
            <pc:docMk/>
            <pc:sldMk cId="436770665" sldId="281"/>
            <ac:spMk id="24" creationId="{F7E4BF57-C40C-4E9A-A9CF-D32353D3269F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9:24.241" v="128" actId="1076"/>
          <ac:spMkLst>
            <pc:docMk/>
            <pc:sldMk cId="436770665" sldId="281"/>
            <ac:spMk id="26" creationId="{846B4978-DA94-4624-A28C-38EC74C337BC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11.614" v="87" actId="1076"/>
          <ac:spMkLst>
            <pc:docMk/>
            <pc:sldMk cId="436770665" sldId="281"/>
            <ac:spMk id="28" creationId="{E8D12F97-8BC3-48AF-B860-844FE212F54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70" v="79"/>
          <ac:spMkLst>
            <pc:docMk/>
            <pc:sldMk cId="436770665" sldId="281"/>
            <ac:spMk id="29" creationId="{B45982FC-CA8F-4A31-A663-7687CE0715B7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786" v="80"/>
          <ac:spMkLst>
            <pc:docMk/>
            <pc:sldMk cId="436770665" sldId="281"/>
            <ac:spMk id="31" creationId="{E66D7DF6-CE23-43D0-866D-30EB29E3D45D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1"/>
          <ac:spMkLst>
            <pc:docMk/>
            <pc:sldMk cId="436770665" sldId="281"/>
            <ac:spMk id="32" creationId="{8E0DB2ED-4D66-4EF4-9B6D-F73F93EE642A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02" v="82"/>
          <ac:spMkLst>
            <pc:docMk/>
            <pc:sldMk cId="436770665" sldId="281"/>
            <ac:spMk id="33" creationId="{32CD6BD1-87A8-4718-A24F-2F915097D7D0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17" v="83"/>
          <ac:spMkLst>
            <pc:docMk/>
            <pc:sldMk cId="436770665" sldId="281"/>
            <ac:spMk id="34" creationId="{ABECA23B-93EA-4AC4-8E49-504F940F2FE1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5:55.833" v="84"/>
          <ac:spMkLst>
            <pc:docMk/>
            <pc:sldMk cId="436770665" sldId="281"/>
            <ac:spMk id="35" creationId="{C4A9877C-F368-4DF2-A10C-7FAB42D07EB5}"/>
          </ac:spMkLst>
        </pc:spChg>
        <pc:spChg chg="add mod">
          <ac:chgData name="DJeff Kanda Nkashama" userId="S::nkad2101@usherbrooke.ca::c3c87171-fd8c-4e2b-8ca8-32e7de6ccf7b" providerId="AD" clId="Web-{B9962151-8073-4501-A1D7-50C78C2AAB03}" dt="2022-01-13T00:56:07.224" v="86" actId="1076"/>
          <ac:spMkLst>
            <pc:docMk/>
            <pc:sldMk cId="436770665" sldId="281"/>
            <ac:spMk id="36" creationId="{EF81E761-F3FC-4321-8945-72E0F19F9DE1}"/>
          </ac:spMkLst>
        </pc:spChg>
        <pc:cxnChg chg="add mod">
          <ac:chgData name="DJeff Kanda Nkashama" userId="S::nkad2101@usherbrooke.ca::c3c87171-fd8c-4e2b-8ca8-32e7de6ccf7b" providerId="AD" clId="Web-{B9962151-8073-4501-A1D7-50C78C2AAB03}" dt="2022-01-13T00:56:20.880" v="88" actId="14100"/>
          <ac:cxnSpMkLst>
            <pc:docMk/>
            <pc:sldMk cId="436770665" sldId="281"/>
            <ac:cxnSpMk id="3" creationId="{E3926B5E-C120-46CC-8A3D-FD3224B14B3D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3:44.019" v="14" actId="1076"/>
          <ac:cxnSpMkLst>
            <pc:docMk/>
            <pc:sldMk cId="436770665" sldId="281"/>
            <ac:cxnSpMk id="15" creationId="{2B6D7380-16EA-45A0-B1A3-DA8D0196AB1B}"/>
          </ac:cxnSpMkLst>
        </pc:cxnChg>
        <pc:cxnChg chg="add mod">
          <ac:chgData name="DJeff Kanda Nkashama" userId="S::nkad2101@usherbrooke.ca::c3c87171-fd8c-4e2b-8ca8-32e7de6ccf7b" providerId="AD" clId="Web-{B9962151-8073-4501-A1D7-50C78C2AAB03}" dt="2022-01-13T00:54:09.660" v="18" actId="1076"/>
          <ac:cxnSpMkLst>
            <pc:docMk/>
            <pc:sldMk cId="436770665" sldId="281"/>
            <ac:cxnSpMk id="17" creationId="{18BDE2C9-6519-484B-AC25-3D03C6E89382}"/>
          </ac:cxnSpMkLst>
        </pc:cxnChg>
      </pc:sldChg>
    </pc:docChg>
  </pc:docChgLst>
  <pc:docChgLst>
    <pc:chgData name="Froduald Kabanza" userId="edf393d0-642b-4b9e-8c75-f62133241689" providerId="ADAL" clId="{0C94AB9F-34DA-44D4-A4F1-AF6BF0F44370}"/>
    <pc:docChg chg="undo custSel addSld delSld modSld sldOrd addSection delSection modSection">
      <pc:chgData name="Froduald Kabanza" userId="edf393d0-642b-4b9e-8c75-f62133241689" providerId="ADAL" clId="{0C94AB9F-34DA-44D4-A4F1-AF6BF0F44370}" dt="2022-01-28T12:47:53.560" v="2294"/>
      <pc:docMkLst>
        <pc:docMk/>
      </pc:docMkLst>
      <pc:sldChg chg="modSp mod">
        <pc:chgData name="Froduald Kabanza" userId="edf393d0-642b-4b9e-8c75-f62133241689" providerId="ADAL" clId="{0C94AB9F-34DA-44D4-A4F1-AF6BF0F44370}" dt="2022-01-28T10:48:59.174" v="5" actId="20577"/>
        <pc:sldMkLst>
          <pc:docMk/>
          <pc:sldMk cId="0" sldId="258"/>
        </pc:sldMkLst>
        <pc:spChg chg="mod">
          <ac:chgData name="Froduald Kabanza" userId="edf393d0-642b-4b9e-8c75-f62133241689" providerId="ADAL" clId="{0C94AB9F-34DA-44D4-A4F1-AF6BF0F44370}" dt="2022-01-28T10:48:59.174" v="5" actId="20577"/>
          <ac:spMkLst>
            <pc:docMk/>
            <pc:sldMk cId="0" sldId="258"/>
            <ac:spMk id="75779" creationId="{00000000-0000-0000-0000-000000000000}"/>
          </ac:spMkLst>
        </pc:spChg>
      </pc:sldChg>
      <pc:sldChg chg="ord">
        <pc:chgData name="Froduald Kabanza" userId="edf393d0-642b-4b9e-8c75-f62133241689" providerId="ADAL" clId="{0C94AB9F-34DA-44D4-A4F1-AF6BF0F44370}" dt="2022-01-28T10:53:53.571" v="157"/>
        <pc:sldMkLst>
          <pc:docMk/>
          <pc:sldMk cId="0" sldId="270"/>
        </pc:sldMkLst>
      </pc:sldChg>
      <pc:sldChg chg="modSp mod ord modNotesTx">
        <pc:chgData name="Froduald Kabanza" userId="edf393d0-642b-4b9e-8c75-f62133241689" providerId="ADAL" clId="{0C94AB9F-34DA-44D4-A4F1-AF6BF0F44370}" dt="2022-01-28T11:56:57.509" v="507"/>
        <pc:sldMkLst>
          <pc:docMk/>
          <pc:sldMk cId="0" sldId="273"/>
        </pc:sldMkLst>
        <pc:spChg chg="mod">
          <ac:chgData name="Froduald Kabanza" userId="edf393d0-642b-4b9e-8c75-f62133241689" providerId="ADAL" clId="{0C94AB9F-34DA-44D4-A4F1-AF6BF0F44370}" dt="2022-01-28T11:56:14.741" v="504" actId="5793"/>
          <ac:spMkLst>
            <pc:docMk/>
            <pc:sldMk cId="0" sldId="273"/>
            <ac:spMk id="71683" creationId="{00000000-0000-0000-0000-000000000000}"/>
          </ac:spMkLst>
        </pc:spChg>
      </pc:sldChg>
      <pc:sldChg chg="del">
        <pc:chgData name="Froduald Kabanza" userId="edf393d0-642b-4b9e-8c75-f62133241689" providerId="ADAL" clId="{0C94AB9F-34DA-44D4-A4F1-AF6BF0F44370}" dt="2022-01-28T10:53:32.111" v="155" actId="2696"/>
        <pc:sldMkLst>
          <pc:docMk/>
          <pc:sldMk cId="0" sldId="284"/>
        </pc:sldMkLst>
      </pc:sldChg>
      <pc:sldChg chg="del">
        <pc:chgData name="Froduald Kabanza" userId="edf393d0-642b-4b9e-8c75-f62133241689" providerId="ADAL" clId="{0C94AB9F-34DA-44D4-A4F1-AF6BF0F44370}" dt="2022-01-28T10:53:01.079" v="153" actId="2696"/>
        <pc:sldMkLst>
          <pc:docMk/>
          <pc:sldMk cId="0" sldId="291"/>
        </pc:sldMkLst>
      </pc:sldChg>
      <pc:sldChg chg="ord">
        <pc:chgData name="Froduald Kabanza" userId="edf393d0-642b-4b9e-8c75-f62133241689" providerId="ADAL" clId="{0C94AB9F-34DA-44D4-A4F1-AF6BF0F44370}" dt="2022-01-28T11:50:07.912" v="477"/>
        <pc:sldMkLst>
          <pc:docMk/>
          <pc:sldMk cId="2667678292" sldId="300"/>
        </pc:sldMkLst>
      </pc:sldChg>
      <pc:sldChg chg="addSp modSp mod modAnim">
        <pc:chgData name="Froduald Kabanza" userId="edf393d0-642b-4b9e-8c75-f62133241689" providerId="ADAL" clId="{0C94AB9F-34DA-44D4-A4F1-AF6BF0F44370}" dt="2022-01-28T12:44:49.982" v="2291" actId="20577"/>
        <pc:sldMkLst>
          <pc:docMk/>
          <pc:sldMk cId="2156395761" sldId="301"/>
        </pc:sldMkLst>
        <pc:spChg chg="mod">
          <ac:chgData name="Froduald Kabanza" userId="edf393d0-642b-4b9e-8c75-f62133241689" providerId="ADAL" clId="{0C94AB9F-34DA-44D4-A4F1-AF6BF0F44370}" dt="2022-01-28T12:44:49.982" v="2291" actId="20577"/>
          <ac:spMkLst>
            <pc:docMk/>
            <pc:sldMk cId="2156395761" sldId="301"/>
            <ac:spMk id="2" creationId="{00000000-0000-0000-0000-000000000000}"/>
          </ac:spMkLst>
        </pc:spChg>
        <pc:picChg chg="add mod">
          <ac:chgData name="Froduald Kabanza" userId="edf393d0-642b-4b9e-8c75-f62133241689" providerId="ADAL" clId="{0C94AB9F-34DA-44D4-A4F1-AF6BF0F44370}" dt="2022-01-28T11:51:08.192" v="485" actId="1076"/>
          <ac:picMkLst>
            <pc:docMk/>
            <pc:sldMk cId="2156395761" sldId="301"/>
            <ac:picMk id="10" creationId="{CE1F4674-5725-4123-893E-1B23F7C9954E}"/>
          </ac:picMkLst>
        </pc:picChg>
      </pc:sldChg>
      <pc:sldChg chg="modSp mod modAnim">
        <pc:chgData name="Froduald Kabanza" userId="edf393d0-642b-4b9e-8c75-f62133241689" providerId="ADAL" clId="{0C94AB9F-34DA-44D4-A4F1-AF6BF0F44370}" dt="2022-01-28T11:57:21.526" v="511" actId="14100"/>
        <pc:sldMkLst>
          <pc:docMk/>
          <pc:sldMk cId="1031080359" sldId="302"/>
        </pc:sldMkLst>
        <pc:spChg chg="mod">
          <ac:chgData name="Froduald Kabanza" userId="edf393d0-642b-4b9e-8c75-f62133241689" providerId="ADAL" clId="{0C94AB9F-34DA-44D4-A4F1-AF6BF0F44370}" dt="2022-01-28T11:57:21.526" v="511" actId="14100"/>
          <ac:spMkLst>
            <pc:docMk/>
            <pc:sldMk cId="1031080359" sldId="302"/>
            <ac:spMk id="2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1:57:19.038" v="510" actId="1076"/>
          <ac:spMkLst>
            <pc:docMk/>
            <pc:sldMk cId="1031080359" sldId="302"/>
            <ac:spMk id="16" creationId="{AEF68D0A-8E6D-4240-BFEF-1FBDA77DD61F}"/>
          </ac:spMkLst>
        </pc:spChg>
        <pc:spChg chg="mod">
          <ac:chgData name="Froduald Kabanza" userId="edf393d0-642b-4b9e-8c75-f62133241689" providerId="ADAL" clId="{0C94AB9F-34DA-44D4-A4F1-AF6BF0F44370}" dt="2022-01-28T11:57:19.038" v="510" actId="1076"/>
          <ac:spMkLst>
            <pc:docMk/>
            <pc:sldMk cId="1031080359" sldId="302"/>
            <ac:spMk id="18" creationId="{69EE59D9-E373-4809-82E5-5B25A92F6886}"/>
          </ac:spMkLst>
        </pc:spChg>
        <pc:picChg chg="mod">
          <ac:chgData name="Froduald Kabanza" userId="edf393d0-642b-4b9e-8c75-f62133241689" providerId="ADAL" clId="{0C94AB9F-34DA-44D4-A4F1-AF6BF0F44370}" dt="2022-01-28T11:57:19.038" v="510" actId="1076"/>
          <ac:picMkLst>
            <pc:docMk/>
            <pc:sldMk cId="1031080359" sldId="302"/>
            <ac:picMk id="11" creationId="{8A3AEE62-54F9-4022-BB80-E0F818391DA5}"/>
          </ac:picMkLst>
        </pc:picChg>
      </pc:sldChg>
      <pc:sldChg chg="modSp mod">
        <pc:chgData name="Froduald Kabanza" userId="edf393d0-642b-4b9e-8c75-f62133241689" providerId="ADAL" clId="{0C94AB9F-34DA-44D4-A4F1-AF6BF0F44370}" dt="2022-01-28T11:58:27.276" v="531" actId="20577"/>
        <pc:sldMkLst>
          <pc:docMk/>
          <pc:sldMk cId="1831209848" sldId="305"/>
        </pc:sldMkLst>
        <pc:spChg chg="mod">
          <ac:chgData name="Froduald Kabanza" userId="edf393d0-642b-4b9e-8c75-f62133241689" providerId="ADAL" clId="{0C94AB9F-34DA-44D4-A4F1-AF6BF0F44370}" dt="2022-01-28T11:58:27.276" v="531" actId="20577"/>
          <ac:spMkLst>
            <pc:docMk/>
            <pc:sldMk cId="1831209848" sldId="305"/>
            <ac:spMk id="50178" creationId="{00000000-0000-0000-0000-000000000000}"/>
          </ac:spMkLst>
        </pc:spChg>
      </pc:sldChg>
      <pc:sldChg chg="addSp modSp modAnim">
        <pc:chgData name="Froduald Kabanza" userId="edf393d0-642b-4b9e-8c75-f62133241689" providerId="ADAL" clId="{0C94AB9F-34DA-44D4-A4F1-AF6BF0F44370}" dt="2022-01-28T11:51:32.987" v="489"/>
        <pc:sldMkLst>
          <pc:docMk/>
          <pc:sldMk cId="3380569862" sldId="314"/>
        </pc:sldMkLst>
        <pc:picChg chg="add mod">
          <ac:chgData name="Froduald Kabanza" userId="edf393d0-642b-4b9e-8c75-f62133241689" providerId="ADAL" clId="{0C94AB9F-34DA-44D4-A4F1-AF6BF0F44370}" dt="2022-01-28T11:51:16.636" v="486"/>
          <ac:picMkLst>
            <pc:docMk/>
            <pc:sldMk cId="3380569862" sldId="314"/>
            <ac:picMk id="17" creationId="{86F58C1D-9C55-4DC3-AB66-3321CA32F835}"/>
          </ac:picMkLst>
        </pc:picChg>
      </pc:sldChg>
      <pc:sldChg chg="modSp modAnim">
        <pc:chgData name="Froduald Kabanza" userId="edf393d0-642b-4b9e-8c75-f62133241689" providerId="ADAL" clId="{0C94AB9F-34DA-44D4-A4F1-AF6BF0F44370}" dt="2022-01-28T12:00:43.373" v="539" actId="5793"/>
        <pc:sldMkLst>
          <pc:docMk/>
          <pc:sldMk cId="2610094761" sldId="315"/>
        </pc:sldMkLst>
        <pc:spChg chg="mod">
          <ac:chgData name="Froduald Kabanza" userId="edf393d0-642b-4b9e-8c75-f62133241689" providerId="ADAL" clId="{0C94AB9F-34DA-44D4-A4F1-AF6BF0F44370}" dt="2022-01-28T12:00:43.373" v="539" actId="5793"/>
          <ac:spMkLst>
            <pc:docMk/>
            <pc:sldMk cId="2610094761" sldId="315"/>
            <ac:spMk id="71683" creationId="{00000000-0000-0000-0000-000000000000}"/>
          </ac:spMkLst>
        </pc:spChg>
      </pc:sldChg>
      <pc:sldChg chg="modSp modAnim">
        <pc:chgData name="Froduald Kabanza" userId="edf393d0-642b-4b9e-8c75-f62133241689" providerId="ADAL" clId="{0C94AB9F-34DA-44D4-A4F1-AF6BF0F44370}" dt="2022-01-28T12:01:15.976" v="548" actId="5793"/>
        <pc:sldMkLst>
          <pc:docMk/>
          <pc:sldMk cId="729640008" sldId="321"/>
        </pc:sldMkLst>
        <pc:spChg chg="mod">
          <ac:chgData name="Froduald Kabanza" userId="edf393d0-642b-4b9e-8c75-f62133241689" providerId="ADAL" clId="{0C94AB9F-34DA-44D4-A4F1-AF6BF0F44370}" dt="2022-01-28T12:01:15.976" v="548" actId="5793"/>
          <ac:spMkLst>
            <pc:docMk/>
            <pc:sldMk cId="729640008" sldId="321"/>
            <ac:spMk id="71683" creationId="{00000000-0000-0000-0000-000000000000}"/>
          </ac:spMkLst>
        </pc:spChg>
      </pc:sldChg>
      <pc:sldChg chg="addSp modSp mod">
        <pc:chgData name="Froduald Kabanza" userId="edf393d0-642b-4b9e-8c75-f62133241689" providerId="ADAL" clId="{0C94AB9F-34DA-44D4-A4F1-AF6BF0F44370}" dt="2022-01-28T10:52:36.464" v="152" actId="1076"/>
        <pc:sldMkLst>
          <pc:docMk/>
          <pc:sldMk cId="2878374036" sldId="328"/>
        </pc:sldMkLst>
        <pc:spChg chg="mod">
          <ac:chgData name="Froduald Kabanza" userId="edf393d0-642b-4b9e-8c75-f62133241689" providerId="ADAL" clId="{0C94AB9F-34DA-44D4-A4F1-AF6BF0F44370}" dt="2022-01-28T10:51:19.335" v="148" actId="14100"/>
          <ac:spMkLst>
            <pc:docMk/>
            <pc:sldMk cId="2878374036" sldId="328"/>
            <ac:spMk id="96259" creationId="{00000000-0000-0000-0000-000000000000}"/>
          </ac:spMkLst>
        </pc:spChg>
        <pc:graphicFrameChg chg="add mod modGraphic">
          <ac:chgData name="Froduald Kabanza" userId="edf393d0-642b-4b9e-8c75-f62133241689" providerId="ADAL" clId="{0C94AB9F-34DA-44D4-A4F1-AF6BF0F44370}" dt="2022-01-28T10:52:36.464" v="152" actId="1076"/>
          <ac:graphicFrameMkLst>
            <pc:docMk/>
            <pc:sldMk cId="2878374036" sldId="328"/>
            <ac:graphicFrameMk id="3" creationId="{90B79B2C-9C10-46B7-AF92-2696E893FB05}"/>
          </ac:graphicFrameMkLst>
        </pc:graphicFrameChg>
      </pc:sldChg>
      <pc:sldChg chg="modSp mod">
        <pc:chgData name="Froduald Kabanza" userId="edf393d0-642b-4b9e-8c75-f62133241689" providerId="ADAL" clId="{0C94AB9F-34DA-44D4-A4F1-AF6BF0F44370}" dt="2022-01-28T12:42:22.881" v="2260" actId="1076"/>
        <pc:sldMkLst>
          <pc:docMk/>
          <pc:sldMk cId="154423500" sldId="332"/>
        </pc:sldMkLst>
        <pc:spChg chg="mod">
          <ac:chgData name="Froduald Kabanza" userId="edf393d0-642b-4b9e-8c75-f62133241689" providerId="ADAL" clId="{0C94AB9F-34DA-44D4-A4F1-AF6BF0F44370}" dt="2022-01-28T12:42:17.810" v="2259" actId="20577"/>
          <ac:spMkLst>
            <pc:docMk/>
            <pc:sldMk cId="154423500" sldId="332"/>
            <ac:spMk id="6" creationId="{50B0FB34-D872-45C2-9416-85ECF442F569}"/>
          </ac:spMkLst>
        </pc:spChg>
        <pc:spChg chg="mod">
          <ac:chgData name="Froduald Kabanza" userId="edf393d0-642b-4b9e-8c75-f62133241689" providerId="ADAL" clId="{0C94AB9F-34DA-44D4-A4F1-AF6BF0F44370}" dt="2022-01-28T12:42:22.881" v="2260" actId="1076"/>
          <ac:spMkLst>
            <pc:docMk/>
            <pc:sldMk cId="154423500" sldId="332"/>
            <ac:spMk id="7" creationId="{9D9D7E22-6E14-4E34-957C-A91469454C2C}"/>
          </ac:spMkLst>
        </pc:spChg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0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1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2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3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4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5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6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17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2759960907" sldId="418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3930947936" sldId="419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20"/>
        </pc:sldMkLst>
      </pc:sldChg>
      <pc:sldChg chg="add">
        <pc:chgData name="Froduald Kabanza" userId="edf393d0-642b-4b9e-8c75-f62133241689" providerId="ADAL" clId="{0C94AB9F-34DA-44D4-A4F1-AF6BF0F44370}" dt="2022-01-28T12:47:53.560" v="2294"/>
        <pc:sldMkLst>
          <pc:docMk/>
          <pc:sldMk cId="0" sldId="422"/>
        </pc:sldMkLst>
      </pc:sldChg>
      <pc:sldChg chg="del">
        <pc:chgData name="Froduald Kabanza" userId="edf393d0-642b-4b9e-8c75-f62133241689" providerId="ADAL" clId="{0C94AB9F-34DA-44D4-A4F1-AF6BF0F44370}" dt="2022-01-28T10:53:01.079" v="153" actId="2696"/>
        <pc:sldMkLst>
          <pc:docMk/>
          <pc:sldMk cId="3042594984" sldId="698"/>
        </pc:sldMkLst>
      </pc:sldChg>
      <pc:sldChg chg="del">
        <pc:chgData name="Froduald Kabanza" userId="edf393d0-642b-4b9e-8c75-f62133241689" providerId="ADAL" clId="{0C94AB9F-34DA-44D4-A4F1-AF6BF0F44370}" dt="2022-01-28T10:53:10.415" v="154" actId="2696"/>
        <pc:sldMkLst>
          <pc:docMk/>
          <pc:sldMk cId="4051689559" sldId="699"/>
        </pc:sldMkLst>
      </pc:sldChg>
      <pc:sldChg chg="addSp delSp modSp add mod ord delAnim modAnim modNotesTx">
        <pc:chgData name="Froduald Kabanza" userId="edf393d0-642b-4b9e-8c75-f62133241689" providerId="ADAL" clId="{0C94AB9F-34DA-44D4-A4F1-AF6BF0F44370}" dt="2022-01-28T12:44:07.705" v="2282" actId="1076"/>
        <pc:sldMkLst>
          <pc:docMk/>
          <pc:sldMk cId="653426119" sldId="705"/>
        </pc:sldMkLst>
        <pc:spChg chg="add mod">
          <ac:chgData name="Froduald Kabanza" userId="edf393d0-642b-4b9e-8c75-f62133241689" providerId="ADAL" clId="{0C94AB9F-34DA-44D4-A4F1-AF6BF0F44370}" dt="2022-01-28T12:44:05.633" v="2281" actId="255"/>
          <ac:spMkLst>
            <pc:docMk/>
            <pc:sldMk cId="653426119" sldId="705"/>
            <ac:spMk id="5" creationId="{F9DE3E80-24C8-4418-8174-FA6EE5BE3153}"/>
          </ac:spMkLst>
        </pc:spChg>
        <pc:spChg chg="add mod">
          <ac:chgData name="Froduald Kabanza" userId="edf393d0-642b-4b9e-8c75-f62133241689" providerId="ADAL" clId="{0C94AB9F-34DA-44D4-A4F1-AF6BF0F44370}" dt="2022-01-28T11:48:52.341" v="326" actId="20577"/>
          <ac:spMkLst>
            <pc:docMk/>
            <pc:sldMk cId="653426119" sldId="705"/>
            <ac:spMk id="12" creationId="{ECA08916-6E3C-4018-8016-9406D937133A}"/>
          </ac:spMkLst>
        </pc:spChg>
        <pc:spChg chg="add mod">
          <ac:chgData name="Froduald Kabanza" userId="edf393d0-642b-4b9e-8c75-f62133241689" providerId="ADAL" clId="{0C94AB9F-34DA-44D4-A4F1-AF6BF0F44370}" dt="2022-01-28T12:43:52.771" v="2272" actId="1076"/>
          <ac:spMkLst>
            <pc:docMk/>
            <pc:sldMk cId="653426119" sldId="705"/>
            <ac:spMk id="25" creationId="{EB0EBFC4-989B-44F9-9795-66203F61E373}"/>
          </ac:spMkLst>
        </pc:spChg>
        <pc:spChg chg="add mod">
          <ac:chgData name="Froduald Kabanza" userId="edf393d0-642b-4b9e-8c75-f62133241689" providerId="ADAL" clId="{0C94AB9F-34DA-44D4-A4F1-AF6BF0F44370}" dt="2022-01-28T12:43:51.296" v="2270" actId="1076"/>
          <ac:spMkLst>
            <pc:docMk/>
            <pc:sldMk cId="653426119" sldId="705"/>
            <ac:spMk id="26" creationId="{DB616229-B8FF-45F0-B096-A912616C5CD2}"/>
          </ac:spMkLst>
        </pc:spChg>
        <pc:spChg chg="mod">
          <ac:chgData name="Froduald Kabanza" userId="edf393d0-642b-4b9e-8c75-f62133241689" providerId="ADAL" clId="{0C94AB9F-34DA-44D4-A4F1-AF6BF0F44370}" dt="2022-01-28T11:00:01.242" v="189" actId="20577"/>
          <ac:spMkLst>
            <pc:docMk/>
            <pc:sldMk cId="653426119" sldId="705"/>
            <ac:spMk id="46082" creationId="{00000000-0000-0000-0000-000000000000}"/>
          </ac:spMkLst>
        </pc:spChg>
        <pc:spChg chg="del topLvl">
          <ac:chgData name="Froduald Kabanza" userId="edf393d0-642b-4b9e-8c75-f62133241689" providerId="ADAL" clId="{0C94AB9F-34DA-44D4-A4F1-AF6BF0F44370}" dt="2022-01-28T10:57:36.766" v="184" actId="478"/>
          <ac:spMkLst>
            <pc:docMk/>
            <pc:sldMk cId="653426119" sldId="705"/>
            <ac:spMk id="46092" creationId="{00000000-0000-0000-0000-000000000000}"/>
          </ac:spMkLst>
        </pc:spChg>
        <pc:spChg chg="del topLvl">
          <ac:chgData name="Froduald Kabanza" userId="edf393d0-642b-4b9e-8c75-f62133241689" providerId="ADAL" clId="{0C94AB9F-34DA-44D4-A4F1-AF6BF0F44370}" dt="2022-01-28T10:57:40.052" v="185" actId="478"/>
          <ac:spMkLst>
            <pc:docMk/>
            <pc:sldMk cId="653426119" sldId="705"/>
            <ac:spMk id="46093" creationId="{00000000-0000-0000-0000-000000000000}"/>
          </ac:spMkLst>
        </pc:spChg>
        <pc:grpChg chg="del">
          <ac:chgData name="Froduald Kabanza" userId="edf393d0-642b-4b9e-8c75-f62133241689" providerId="ADAL" clId="{0C94AB9F-34DA-44D4-A4F1-AF6BF0F44370}" dt="2022-01-28T10:57:31.741" v="183" actId="478"/>
          <ac:grpSpMkLst>
            <pc:docMk/>
            <pc:sldMk cId="653426119" sldId="705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0C94AB9F-34DA-44D4-A4F1-AF6BF0F44370}" dt="2022-01-28T10:57:31.741" v="183" actId="478"/>
          <ac:grpSpMkLst>
            <pc:docMk/>
            <pc:sldMk cId="653426119" sldId="705"/>
            <ac:grpSpMk id="6" creationId="{9D8FF7FE-1C9A-442F-8EE6-B91F8A095D21}"/>
          </ac:grpSpMkLst>
        </pc:grpChg>
        <pc:grpChg chg="del">
          <ac:chgData name="Froduald Kabanza" userId="edf393d0-642b-4b9e-8c75-f62133241689" providerId="ADAL" clId="{0C94AB9F-34DA-44D4-A4F1-AF6BF0F44370}" dt="2022-01-28T10:57:36.766" v="184" actId="478"/>
          <ac:grpSpMkLst>
            <pc:docMk/>
            <pc:sldMk cId="653426119" sldId="705"/>
            <ac:grpSpMk id="7" creationId="{9FA0EFCE-A8BC-4F90-AACD-972802D9AF49}"/>
          </ac:grpSpMkLst>
        </pc:grpChg>
        <pc:picChg chg="add mod">
          <ac:chgData name="Froduald Kabanza" userId="edf393d0-642b-4b9e-8c75-f62133241689" providerId="ADAL" clId="{0C94AB9F-34DA-44D4-A4F1-AF6BF0F44370}" dt="2022-01-28T12:44:00.163" v="2279" actId="1076"/>
          <ac:picMkLst>
            <pc:docMk/>
            <pc:sldMk cId="653426119" sldId="705"/>
            <ac:picMk id="3" creationId="{13DD9F96-7EB1-4D41-A98F-5D6426E0BF0C}"/>
          </ac:picMkLst>
        </pc:picChg>
        <pc:picChg chg="add mod">
          <ac:chgData name="Froduald Kabanza" userId="edf393d0-642b-4b9e-8c75-f62133241689" providerId="ADAL" clId="{0C94AB9F-34DA-44D4-A4F1-AF6BF0F44370}" dt="2022-01-28T12:44:07.705" v="2282" actId="1076"/>
          <ac:picMkLst>
            <pc:docMk/>
            <pc:sldMk cId="653426119" sldId="705"/>
            <ac:picMk id="9" creationId="{F000C43E-42E3-495B-BFB2-589018C72B37}"/>
          </ac:picMkLst>
        </pc:picChg>
        <pc:picChg chg="add mod">
          <ac:chgData name="Froduald Kabanza" userId="edf393d0-642b-4b9e-8c75-f62133241689" providerId="ADAL" clId="{0C94AB9F-34DA-44D4-A4F1-AF6BF0F44370}" dt="2022-01-28T12:43:53.320" v="2273" actId="14100"/>
          <ac:picMkLst>
            <pc:docMk/>
            <pc:sldMk cId="653426119" sldId="705"/>
            <ac:picMk id="11" creationId="{2C641440-0B23-40F6-8229-18E9422D0D1F}"/>
          </ac:picMkLst>
        </pc:picChg>
        <pc:picChg chg="del">
          <ac:chgData name="Froduald Kabanza" userId="edf393d0-642b-4b9e-8c75-f62133241689" providerId="ADAL" clId="{0C94AB9F-34DA-44D4-A4F1-AF6BF0F44370}" dt="2022-01-28T10:57:31.741" v="183" actId="478"/>
          <ac:picMkLst>
            <pc:docMk/>
            <pc:sldMk cId="653426119" sldId="705"/>
            <ac:picMk id="17" creationId="{F3234D83-9E6F-48EC-9E1D-4D88D391504F}"/>
          </ac:picMkLst>
        </pc:picChg>
        <pc:picChg chg="add del mod">
          <ac:chgData name="Froduald Kabanza" userId="edf393d0-642b-4b9e-8c75-f62133241689" providerId="ADAL" clId="{0C94AB9F-34DA-44D4-A4F1-AF6BF0F44370}" dt="2022-01-28T11:02:55.579" v="192" actId="478"/>
          <ac:picMkLst>
            <pc:docMk/>
            <pc:sldMk cId="653426119" sldId="705"/>
            <ac:picMk id="1026" creationId="{7DB1ADCB-8F63-4504-9046-5E6AD0A8E63E}"/>
          </ac:picMkLst>
        </pc:picChg>
      </pc:sldChg>
      <pc:sldChg chg="modSp add modAnim">
        <pc:chgData name="Froduald Kabanza" userId="edf393d0-642b-4b9e-8c75-f62133241689" providerId="ADAL" clId="{0C94AB9F-34DA-44D4-A4F1-AF6BF0F44370}" dt="2022-01-28T12:00:59.201" v="545" actId="5793"/>
        <pc:sldMkLst>
          <pc:docMk/>
          <pc:sldMk cId="1167463071" sldId="706"/>
        </pc:sldMkLst>
        <pc:spChg chg="mod">
          <ac:chgData name="Froduald Kabanza" userId="edf393d0-642b-4b9e-8c75-f62133241689" providerId="ADAL" clId="{0C94AB9F-34DA-44D4-A4F1-AF6BF0F44370}" dt="2022-01-28T12:00:59.201" v="545" actId="5793"/>
          <ac:spMkLst>
            <pc:docMk/>
            <pc:sldMk cId="1167463071" sldId="706"/>
            <ac:spMk id="71683" creationId="{00000000-0000-0000-0000-000000000000}"/>
          </ac:spMkLst>
        </pc:spChg>
      </pc:sldChg>
      <pc:sldChg chg="modSp add mod modAnim modShow">
        <pc:chgData name="Froduald Kabanza" userId="edf393d0-642b-4b9e-8c75-f62133241689" providerId="ADAL" clId="{0C94AB9F-34DA-44D4-A4F1-AF6BF0F44370}" dt="2022-01-28T12:01:09.166" v="546" actId="729"/>
        <pc:sldMkLst>
          <pc:docMk/>
          <pc:sldMk cId="3433922138" sldId="707"/>
        </pc:sldMkLst>
        <pc:spChg chg="mod">
          <ac:chgData name="Froduald Kabanza" userId="edf393d0-642b-4b9e-8c75-f62133241689" providerId="ADAL" clId="{0C94AB9F-34DA-44D4-A4F1-AF6BF0F44370}" dt="2022-01-28T12:00:47.400" v="541" actId="5793"/>
          <ac:spMkLst>
            <pc:docMk/>
            <pc:sldMk cId="3433922138" sldId="707"/>
            <ac:spMk id="71683" creationId="{00000000-0000-0000-0000-000000000000}"/>
          </ac:spMkLst>
        </pc:spChg>
      </pc:sldChg>
      <pc:sldChg chg="modSp add mod modAnim">
        <pc:chgData name="Froduald Kabanza" userId="edf393d0-642b-4b9e-8c75-f62133241689" providerId="ADAL" clId="{0C94AB9F-34DA-44D4-A4F1-AF6BF0F44370}" dt="2022-01-28T12:28:50.343" v="1306" actId="20577"/>
        <pc:sldMkLst>
          <pc:docMk/>
          <pc:sldMk cId="1711831940" sldId="708"/>
        </pc:sldMkLst>
        <pc:spChg chg="mod">
          <ac:chgData name="Froduald Kabanza" userId="edf393d0-642b-4b9e-8c75-f62133241689" providerId="ADAL" clId="{0C94AB9F-34DA-44D4-A4F1-AF6BF0F44370}" dt="2022-01-28T12:28:50.343" v="1306" actId="20577"/>
          <ac:spMkLst>
            <pc:docMk/>
            <pc:sldMk cId="1711831940" sldId="708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8:33.327" v="1285" actId="20577"/>
          <ac:spMkLst>
            <pc:docMk/>
            <pc:sldMk cId="1711831940" sldId="708"/>
            <ac:spMk id="73734" creationId="{00000000-0000-0000-0000-000000000000}"/>
          </ac:spMkLst>
        </pc:spChg>
      </pc:sldChg>
      <pc:sldChg chg="modSp add mod">
        <pc:chgData name="Froduald Kabanza" userId="edf393d0-642b-4b9e-8c75-f62133241689" providerId="ADAL" clId="{0C94AB9F-34DA-44D4-A4F1-AF6BF0F44370}" dt="2022-01-28T12:28:27.576" v="1283" actId="20577"/>
        <pc:sldMkLst>
          <pc:docMk/>
          <pc:sldMk cId="3646715049" sldId="709"/>
        </pc:sldMkLst>
        <pc:spChg chg="mod">
          <ac:chgData name="Froduald Kabanza" userId="edf393d0-642b-4b9e-8c75-f62133241689" providerId="ADAL" clId="{0C94AB9F-34DA-44D4-A4F1-AF6BF0F44370}" dt="2022-01-28T12:27:57.714" v="1280" actId="113"/>
          <ac:spMkLst>
            <pc:docMk/>
            <pc:sldMk cId="3646715049" sldId="709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8:27.576" v="1283" actId="20577"/>
          <ac:spMkLst>
            <pc:docMk/>
            <pc:sldMk cId="3646715049" sldId="709"/>
            <ac:spMk id="73734" creationId="{00000000-0000-0000-0000-000000000000}"/>
          </ac:spMkLst>
        </pc:spChg>
      </pc:sldChg>
      <pc:sldChg chg="modSp add mod modAnim modNotesTx">
        <pc:chgData name="Froduald Kabanza" userId="edf393d0-642b-4b9e-8c75-f62133241689" providerId="ADAL" clId="{0C94AB9F-34DA-44D4-A4F1-AF6BF0F44370}" dt="2022-01-28T12:41:04.806" v="2169" actId="20577"/>
        <pc:sldMkLst>
          <pc:docMk/>
          <pc:sldMk cId="4153759645" sldId="710"/>
        </pc:sldMkLst>
        <pc:spChg chg="mod">
          <ac:chgData name="Froduald Kabanza" userId="edf393d0-642b-4b9e-8c75-f62133241689" providerId="ADAL" clId="{0C94AB9F-34DA-44D4-A4F1-AF6BF0F44370}" dt="2022-01-28T12:39:54.775" v="2163" actId="20577"/>
          <ac:spMkLst>
            <pc:docMk/>
            <pc:sldMk cId="4153759645" sldId="710"/>
            <ac:spMk id="71683" creationId="{00000000-0000-0000-0000-000000000000}"/>
          </ac:spMkLst>
        </pc:spChg>
        <pc:spChg chg="mod">
          <ac:chgData name="Froduald Kabanza" userId="edf393d0-642b-4b9e-8c75-f62133241689" providerId="ADAL" clId="{0C94AB9F-34DA-44D4-A4F1-AF6BF0F44370}" dt="2022-01-28T12:29:25.792" v="1401" actId="20577"/>
          <ac:spMkLst>
            <pc:docMk/>
            <pc:sldMk cId="4153759645" sldId="710"/>
            <ac:spMk id="73734" creationId="{00000000-0000-0000-0000-000000000000}"/>
          </ac:spMkLst>
        </pc:spChg>
      </pc:sldChg>
    </pc:docChg>
  </pc:docChgLst>
  <pc:docChgLst>
    <pc:chgData name="DJeff Kanda Nkashama" userId="S::nkad2101@usherbrooke.ca::c3c87171-fd8c-4e2b-8ca8-32e7de6ccf7b" providerId="AD" clId="Web-{98D6D022-0ADA-4BB0-ACDD-AABB1D16C845}"/>
    <pc:docChg chg="modSld">
      <pc:chgData name="DJeff Kanda Nkashama" userId="S::nkad2101@usherbrooke.ca::c3c87171-fd8c-4e2b-8ca8-32e7de6ccf7b" providerId="AD" clId="Web-{98D6D022-0ADA-4BB0-ACDD-AABB1D16C845}" dt="2022-01-13T01:49:25.182" v="40" actId="1076"/>
      <pc:docMkLst>
        <pc:docMk/>
      </pc:docMkLst>
      <pc:sldChg chg="addSp modSp">
        <pc:chgData name="DJeff Kanda Nkashama" userId="S::nkad2101@usherbrooke.ca::c3c87171-fd8c-4e2b-8ca8-32e7de6ccf7b" providerId="AD" clId="Web-{98D6D022-0ADA-4BB0-ACDD-AABB1D16C845}" dt="2022-01-13T01:49:25.182" v="40" actId="1076"/>
        <pc:sldMkLst>
          <pc:docMk/>
          <pc:sldMk cId="436770665" sldId="281"/>
        </pc:sldMkLst>
        <pc:spChg chg="add mod">
          <ac:chgData name="DJeff Kanda Nkashama" userId="S::nkad2101@usherbrooke.ca::c3c87171-fd8c-4e2b-8ca8-32e7de6ccf7b" providerId="AD" clId="Web-{98D6D022-0ADA-4BB0-ACDD-AABB1D16C845}" dt="2022-01-13T01:49:25.182" v="40" actId="1076"/>
          <ac:spMkLst>
            <pc:docMk/>
            <pc:sldMk cId="436770665" sldId="281"/>
            <ac:spMk id="11" creationId="{A18F5F79-F8F9-4054-BCD7-18A845DE28A7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35.430" v="31" actId="20577"/>
          <ac:spMkLst>
            <pc:docMk/>
            <pc:sldMk cId="436770665" sldId="281"/>
            <ac:spMk id="37" creationId="{FAB44BBE-51A0-46A5-84BE-A6717A5241F3}"/>
          </ac:spMkLst>
        </pc:spChg>
        <pc:spChg chg="add mod">
          <ac:chgData name="DJeff Kanda Nkashama" userId="S::nkad2101@usherbrooke.ca::c3c87171-fd8c-4e2b-8ca8-32e7de6ccf7b" providerId="AD" clId="Web-{98D6D022-0ADA-4BB0-ACDD-AABB1D16C845}" dt="2022-01-13T01:46:46.477" v="34" actId="20577"/>
          <ac:spMkLst>
            <pc:docMk/>
            <pc:sldMk cId="436770665" sldId="281"/>
            <ac:spMk id="38" creationId="{B4C8F5B3-7FA5-4F92-AB85-029EB6DE269B}"/>
          </ac:spMkLst>
        </pc:spChg>
        <pc:cxnChg chg="add mod">
          <ac:chgData name="DJeff Kanda Nkashama" userId="S::nkad2101@usherbrooke.ca::c3c87171-fd8c-4e2b-8ca8-32e7de6ccf7b" providerId="AD" clId="Web-{98D6D022-0ADA-4BB0-ACDD-AABB1D16C845}" dt="2022-01-13T01:47:42.118" v="39" actId="14100"/>
          <ac:cxnSpMkLst>
            <pc:docMk/>
            <pc:sldMk cId="436770665" sldId="281"/>
            <ac:cxnSpMk id="39" creationId="{DA2FF6C9-E55B-4549-B22E-ECD9041FBAB7}"/>
          </ac:cxnSpMkLst>
        </pc:cxnChg>
      </pc:sldChg>
    </pc:docChg>
  </pc:docChgLst>
  <pc:docChgLst>
    <pc:chgData name="Froduald Kabanza" userId="edf393d0-642b-4b9e-8c75-f62133241689" providerId="ADAL" clId="{2F313F48-DE9E-4735-A99B-FA9B9BED9B38}"/>
    <pc:docChg chg="undo custSel addSld delSld modSld sldOrd addSection delSection modSection">
      <pc:chgData name="Froduald Kabanza" userId="edf393d0-642b-4b9e-8c75-f62133241689" providerId="ADAL" clId="{2F313F48-DE9E-4735-A99B-FA9B9BED9B38}" dt="2022-01-27T05:37:12.176" v="16356" actId="20577"/>
      <pc:docMkLst>
        <pc:docMk/>
      </pc:docMkLst>
      <pc:sldChg chg="modSp del mod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462170054" sldId="316"/>
        </pc:sldMkLst>
        <pc:spChg chg="mod">
          <ac:chgData name="Froduald Kabanza" userId="edf393d0-642b-4b9e-8c75-f62133241689" providerId="ADAL" clId="{2F313F48-DE9E-4735-A99B-FA9B9BED9B38}" dt="2022-01-24T17:01:39.480" v="2131" actId="114"/>
          <ac:spMkLst>
            <pc:docMk/>
            <pc:sldMk cId="3462170054" sldId="316"/>
            <ac:spMk id="19458" creationId="{B426BC12-65E3-4555-B092-5EBB3954A320}"/>
          </ac:spMkLst>
        </pc:spChg>
      </pc:sldChg>
      <pc:sldChg chg="modSp mod">
        <pc:chgData name="Froduald Kabanza" userId="edf393d0-642b-4b9e-8c75-f62133241689" providerId="ADAL" clId="{2F313F48-DE9E-4735-A99B-FA9B9BED9B38}" dt="2022-01-24T16:21:52.076" v="39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2F313F48-DE9E-4735-A99B-FA9B9BED9B38}" dt="2022-01-24T16:21:52.076" v="39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 ord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20254367" sldId="355"/>
        </pc:sldMkLst>
      </pc:sldChg>
      <pc:sldChg chg="modSp mod">
        <pc:chgData name="Froduald Kabanza" userId="edf393d0-642b-4b9e-8c75-f62133241689" providerId="ADAL" clId="{2F313F48-DE9E-4735-A99B-FA9B9BED9B38}" dt="2022-01-27T05:37:12.176" v="16356" actId="20577"/>
        <pc:sldMkLst>
          <pc:docMk/>
          <pc:sldMk cId="404981859" sldId="405"/>
        </pc:sldMkLst>
        <pc:spChg chg="mod">
          <ac:chgData name="Froduald Kabanza" userId="edf393d0-642b-4b9e-8c75-f62133241689" providerId="ADAL" clId="{2F313F48-DE9E-4735-A99B-FA9B9BED9B38}" dt="2022-01-27T05:37:12.176" v="16356" actId="20577"/>
          <ac:spMkLst>
            <pc:docMk/>
            <pc:sldMk cId="404981859" sldId="405"/>
            <ac:spMk id="92162" creationId="{8315D294-25C1-4B08-B7F5-BD720D2B3860}"/>
          </ac:spMkLst>
        </pc:spChg>
      </pc:sldChg>
      <pc:sldChg chg="modSp mod">
        <pc:chgData name="Froduald Kabanza" userId="edf393d0-642b-4b9e-8c75-f62133241689" providerId="ADAL" clId="{2F313F48-DE9E-4735-A99B-FA9B9BED9B38}" dt="2022-01-27T05:36:03.409" v="16352" actId="20577"/>
        <pc:sldMkLst>
          <pc:docMk/>
          <pc:sldMk cId="0" sldId="514"/>
        </pc:sldMkLst>
        <pc:spChg chg="mod">
          <ac:chgData name="Froduald Kabanza" userId="edf393d0-642b-4b9e-8c75-f62133241689" providerId="ADAL" clId="{2F313F48-DE9E-4735-A99B-FA9B9BED9B38}" dt="2022-01-27T05:36:03.409" v="16352" actId="20577"/>
          <ac:spMkLst>
            <pc:docMk/>
            <pc:sldMk cId="0" sldId="514"/>
            <ac:spMk id="88066" creationId="{0D3290DF-85AB-47E0-9329-4813CED7CA4C}"/>
          </ac:spMkLst>
        </pc:spChg>
      </pc:sldChg>
      <pc:sldChg chg="addSp delSp modSp mod">
        <pc:chgData name="Froduald Kabanza" userId="edf393d0-642b-4b9e-8c75-f62133241689" providerId="ADAL" clId="{2F313F48-DE9E-4735-A99B-FA9B9BED9B38}" dt="2022-01-27T05:36:23.296" v="16354" actId="20577"/>
        <pc:sldMkLst>
          <pc:docMk/>
          <pc:sldMk cId="2282563712" sldId="696"/>
        </pc:sldMkLst>
        <pc:spChg chg="mod">
          <ac:chgData name="Froduald Kabanza" userId="edf393d0-642b-4b9e-8c75-f62133241689" providerId="ADAL" clId="{2F313F48-DE9E-4735-A99B-FA9B9BED9B38}" dt="2022-01-24T17:08:59.274" v="2338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23.953" v="2344" actId="208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8.594" v="2335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8:59.641" v="2340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5:21.544" v="2165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2F313F48-DE9E-4735-A99B-FA9B9BED9B38}" dt="2022-01-24T17:09:45.722" v="2348" actId="1076"/>
          <ac:spMkLst>
            <pc:docMk/>
            <pc:sldMk cId="2282563712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2F313F48-DE9E-4735-A99B-FA9B9BED9B38}" dt="2022-01-24T17:04:07.496" v="2146" actId="20577"/>
          <ac:spMkLst>
            <pc:docMk/>
            <pc:sldMk cId="2282563712" sldId="696"/>
            <ac:spMk id="29" creationId="{30C3C5B1-5776-4650-8EF8-E56C7045F286}"/>
          </ac:spMkLst>
        </pc:spChg>
        <pc:spChg chg="add mod">
          <ac:chgData name="Froduald Kabanza" userId="edf393d0-642b-4b9e-8c75-f62133241689" providerId="ADAL" clId="{2F313F48-DE9E-4735-A99B-FA9B9BED9B38}" dt="2022-01-27T05:36:23.296" v="16354" actId="20577"/>
          <ac:spMkLst>
            <pc:docMk/>
            <pc:sldMk cId="2282563712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2F313F48-DE9E-4735-A99B-FA9B9BED9B38}" dt="2022-01-24T17:03:31.392" v="2138" actId="255"/>
          <ac:spMkLst>
            <pc:docMk/>
            <pc:sldMk cId="2282563712" sldId="696"/>
            <ac:spMk id="45" creationId="{19F5C7C8-A155-4511-99B5-F0C7044B8112}"/>
          </ac:spMkLst>
        </pc:spChg>
        <pc:spChg chg="mod">
          <ac:chgData name="Froduald Kabanza" userId="edf393d0-642b-4b9e-8c75-f62133241689" providerId="ADAL" clId="{2F313F48-DE9E-4735-A99B-FA9B9BED9B38}" dt="2022-01-24T17:05:29.129" v="2167" actId="1076"/>
          <ac:spMkLst>
            <pc:docMk/>
            <pc:sldMk cId="2282563712" sldId="696"/>
            <ac:spMk id="48" creationId="{BFB80F63-8F2A-4533-97C3-E8A2F92798B9}"/>
          </ac:spMkLst>
        </pc:spChg>
        <pc:spChg chg="mod">
          <ac:chgData name="Froduald Kabanza" userId="edf393d0-642b-4b9e-8c75-f62133241689" providerId="ADAL" clId="{2F313F48-DE9E-4735-A99B-FA9B9BED9B38}" dt="2022-01-24T17:07:08.984" v="2296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2F313F48-DE9E-4735-A99B-FA9B9BED9B38}" dt="2022-01-24T17:15:13.575" v="2674" actId="20577"/>
          <ac:spMkLst>
            <pc:docMk/>
            <pc:sldMk cId="2282563712" sldId="696"/>
            <ac:spMk id="22530" creationId="{00000000-0000-0000-0000-000000000000}"/>
          </ac:spMkLst>
        </pc:spChg>
        <pc:grpChg chg="add del mod">
          <ac:chgData name="Froduald Kabanza" userId="edf393d0-642b-4b9e-8c75-f62133241689" providerId="ADAL" clId="{2F313F48-DE9E-4735-A99B-FA9B9BED9B38}" dt="2022-01-24T17:03:45.742" v="2140" actId="165"/>
          <ac:grpSpMkLst>
            <pc:docMk/>
            <pc:sldMk cId="2282563712" sldId="696"/>
            <ac:grpSpMk id="28" creationId="{C6BE69DD-9012-4A03-AC2F-149ED3FD767C}"/>
          </ac:grpSpMkLst>
        </pc:grpChg>
        <pc:grpChg chg="add del mod">
          <ac:chgData name="Froduald Kabanza" userId="edf393d0-642b-4b9e-8c75-f62133241689" providerId="ADAL" clId="{2F313F48-DE9E-4735-A99B-FA9B9BED9B38}" dt="2022-01-24T17:09:05.776" v="2343" actId="1076"/>
          <ac:grpSpMkLst>
            <pc:docMk/>
            <pc:sldMk cId="2282563712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2F313F48-DE9E-4735-A99B-FA9B9BED9B38}" dt="2022-01-24T17:09:41.852" v="2347" actId="14100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2F313F48-DE9E-4735-A99B-FA9B9BED9B38}" dt="2022-01-24T17:07:36.746" v="2302" actId="14100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2F313F48-DE9E-4735-A99B-FA9B9BED9B38}" dt="2022-01-24T17:08:59.641" v="2340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5:21.544" v="2165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2F313F48-DE9E-4735-A99B-FA9B9BED9B38}" dt="2022-01-24T17:09:00.264" v="2342" actId="1076"/>
          <ac:cxnSpMkLst>
            <pc:docMk/>
            <pc:sldMk cId="2282563712" sldId="696"/>
            <ac:cxnSpMk id="47" creationId="{00000000-0000-0000-0000-000000000000}"/>
          </ac:cxnSpMkLst>
        </pc:cxnChg>
        <pc:cxnChg chg="add">
          <ac:chgData name="Froduald Kabanza" userId="edf393d0-642b-4b9e-8c75-f62133241689" providerId="ADAL" clId="{2F313F48-DE9E-4735-A99B-FA9B9BED9B38}" dt="2022-01-24T17:09:58.265" v="2350" actId="11529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2F313F48-DE9E-4735-A99B-FA9B9BED9B38}" dt="2022-01-24T17:09:48.304" v="2349" actId="14100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addSp modSp mod modAnim modNotesTx">
        <pc:chgData name="Froduald Kabanza" userId="edf393d0-642b-4b9e-8c75-f62133241689" providerId="ADAL" clId="{2F313F48-DE9E-4735-A99B-FA9B9BED9B38}" dt="2022-01-27T05:01:45.703" v="15324"/>
        <pc:sldMkLst>
          <pc:docMk/>
          <pc:sldMk cId="844883617" sldId="717"/>
        </pc:sldMkLst>
        <pc:spChg chg="add mod">
          <ac:chgData name="Froduald Kabanza" userId="edf393d0-642b-4b9e-8c75-f62133241689" providerId="ADAL" clId="{2F313F48-DE9E-4735-A99B-FA9B9BED9B38}" dt="2022-01-24T16:42:57.696" v="623" actId="1076"/>
          <ac:spMkLst>
            <pc:docMk/>
            <pc:sldMk cId="844883617" sldId="717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1" creationId="{53F906DF-F8E4-4F6C-81E9-07D3749456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2" creationId="{8B7153C5-E54F-4814-9914-E3CC7D651641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7" creationId="{A97722A6-5E58-4F95-BF61-5DFBB47C9FC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8" creationId="{938C0A34-12EF-47B5-A7DE-621C6D33516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19" creationId="{0F443E00-6582-4A6B-9D50-ECAF56041DB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0" creationId="{F63C32AB-2DF8-42C3-9FF5-872D4649C53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29" creationId="{4D6EB558-446C-469E-8E6C-13154B06B3C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0" creationId="{ACED2B44-7C85-486A-9157-3FFE2726124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1" creationId="{9D107A7B-C9C8-4837-8DD3-9AEC8D9AE24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2" creationId="{04FECFE1-FBD4-4E81-BDC8-B909212193E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3" creationId="{46C7B141-AD1B-4B27-AE9F-FC30CC9BAE29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4" creationId="{F340ADDD-A873-4FAE-8841-7A0C1E7AEB5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5" creationId="{117D966E-B82E-4256-B74B-2BE88F1EADD3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6" creationId="{7EB1AEF0-3B2F-4E1C-BDC0-67B0B0EE8107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7" creationId="{C3240A52-507E-4B84-96AE-0BC7243AA69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8" creationId="{4A74B5C8-2556-4C74-8C09-658F22BE22E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39" creationId="{64F5E67D-EF30-427C-BED4-AA1D1F0FDE1E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0" creationId="{04A129FA-5DEA-414C-89CB-7A5D9E72A46A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1" creationId="{1E43682E-C436-4B86-9766-5E161DC7AE85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2" creationId="{2DAF0C50-DD73-49AC-BC95-0071A6603F42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3" creationId="{4AF7796B-64FB-414F-969F-99A332FE9ED6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4" creationId="{0BE9E557-F09B-4AB9-A852-B56509C42094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5" creationId="{A3FEDB80-DD80-4DE3-ACF5-2C86935A4F5C}"/>
          </ac:spMkLst>
        </pc:spChg>
        <pc:spChg chg="mod">
          <ac:chgData name="Froduald Kabanza" userId="edf393d0-642b-4b9e-8c75-f62133241689" providerId="ADAL" clId="{2F313F48-DE9E-4735-A99B-FA9B9BED9B38}" dt="2022-01-24T16:42:25.471" v="614" actId="255"/>
          <ac:spMkLst>
            <pc:docMk/>
            <pc:sldMk cId="844883617" sldId="717"/>
            <ac:spMk id="46" creationId="{CCFC8C51-E5C4-4417-8C44-9729DD3AEEC5}"/>
          </ac:spMkLst>
        </pc:spChg>
        <pc:spChg chg="mod">
          <ac:chgData name="Froduald Kabanza" userId="edf393d0-642b-4b9e-8c75-f62133241689" providerId="ADAL" clId="{2F313F48-DE9E-4735-A99B-FA9B9BED9B38}" dt="2022-01-24T16:45:06.711" v="768" actId="114"/>
          <ac:spMkLst>
            <pc:docMk/>
            <pc:sldMk cId="844883617" sldId="717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6:56:20.101" v="1759" actId="5793"/>
          <ac:spMkLst>
            <pc:docMk/>
            <pc:sldMk cId="844883617" sldId="717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6:42:29.550" v="615" actId="14100"/>
          <ac:grpSpMkLst>
            <pc:docMk/>
            <pc:sldMk cId="844883617" sldId="717"/>
            <ac:grpSpMk id="7" creationId="{4AE41DCC-5E3A-4A07-9CA5-96832912DA44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0" creationId="{C1A599F0-14D2-462C-A6DC-BC0EAB50E7B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3" creationId="{59C5C601-C534-417C-A5BB-492402F38BC8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4" creationId="{5AC0CE9D-A1AD-427B-8099-C85E1496FD2B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5" creationId="{6F034F2C-A1F6-4E1F-9424-C5BC30DA6296}"/>
          </ac:grpSpMkLst>
        </pc:grpChg>
        <pc:grpChg chg="mod">
          <ac:chgData name="Froduald Kabanza" userId="edf393d0-642b-4b9e-8c75-f62133241689" providerId="ADAL" clId="{2F313F48-DE9E-4735-A99B-FA9B9BED9B38}" dt="2022-01-24T16:42:09.589" v="611"/>
          <ac:grpSpMkLst>
            <pc:docMk/>
            <pc:sldMk cId="844883617" sldId="717"/>
            <ac:grpSpMk id="16" creationId="{35022F08-4B91-47CE-A0A1-9A5B379C5318}"/>
          </ac:grpSpMkLst>
        </pc:grpChg>
        <pc:picChg chg="add mod">
          <ac:chgData name="Froduald Kabanza" userId="edf393d0-642b-4b9e-8c75-f62133241689" providerId="ADAL" clId="{2F313F48-DE9E-4735-A99B-FA9B9BED9B38}" dt="2022-01-24T16:47:05.797" v="774" actId="1076"/>
          <ac:picMkLst>
            <pc:docMk/>
            <pc:sldMk cId="844883617" sldId="717"/>
            <ac:picMk id="4" creationId="{E69D5ABA-058A-40E4-8BBF-62D670EEC844}"/>
          </ac:picMkLst>
        </pc:pic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8" creationId="{E1E3DFA5-A97A-439C-828D-A5867F109AC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9" creationId="{CAA001F7-6406-44B5-99FC-778C16272EC4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1" creationId="{4DA9C530-F32E-43FE-9F3A-46DAAEC7F10A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2" creationId="{30EE8055-A158-4C23-AF54-7C9ECC43EFD1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3" creationId="{6BDF5237-279A-49BB-9DF4-596E9A4B7DDE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4" creationId="{E3E1A2FB-3E55-422C-B204-C2C7579DC6B8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5" creationId="{F713F17F-4AFA-4E7A-A69E-FB5BE5F8B6C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6" creationId="{1D825B9D-D84B-4B3A-BA65-B0C4CA39BAB0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7" creationId="{77283909-E52D-4856-99CA-8B2E4CFE3686}"/>
          </ac:cxnSpMkLst>
        </pc:cxnChg>
        <pc:cxnChg chg="mod">
          <ac:chgData name="Froduald Kabanza" userId="edf393d0-642b-4b9e-8c75-f62133241689" providerId="ADAL" clId="{2F313F48-DE9E-4735-A99B-FA9B9BED9B38}" dt="2022-01-24T16:42:09.589" v="611"/>
          <ac:cxnSpMkLst>
            <pc:docMk/>
            <pc:sldMk cId="844883617" sldId="717"/>
            <ac:cxnSpMk id="28" creationId="{9179344D-E7C2-4F4F-87EE-480F321C4F82}"/>
          </ac:cxnSpMkLst>
        </pc:cxnChg>
      </pc:sldChg>
      <pc:sldChg chg="delSp modSp add del mod modAnim modNotesTx">
        <pc:chgData name="Froduald Kabanza" userId="edf393d0-642b-4b9e-8c75-f62133241689" providerId="ADAL" clId="{2F313F48-DE9E-4735-A99B-FA9B9BED9B38}" dt="2022-01-26T23:02:39.660" v="4890" actId="2696"/>
        <pc:sldMkLst>
          <pc:docMk/>
          <pc:sldMk cId="893017660" sldId="718"/>
        </pc:sldMkLst>
        <pc:spChg chg="del">
          <ac:chgData name="Froduald Kabanza" userId="edf393d0-642b-4b9e-8c75-f62133241689" providerId="ADAL" clId="{2F313F48-DE9E-4735-A99B-FA9B9BED9B38}" dt="2022-01-24T17:16:22.302" v="2804" actId="478"/>
          <ac:spMkLst>
            <pc:docMk/>
            <pc:sldMk cId="893017660" sldId="718"/>
            <ac:spMk id="2" creationId="{81E7E132-087E-4BC2-AA8A-071AA5E77819}"/>
          </ac:spMkLst>
        </pc:spChg>
        <pc:spChg chg="mod">
          <ac:chgData name="Froduald Kabanza" userId="edf393d0-642b-4b9e-8c75-f62133241689" providerId="ADAL" clId="{2F313F48-DE9E-4735-A99B-FA9B9BED9B38}" dt="2022-01-24T17:15:47.461" v="2710" actId="20577"/>
          <ac:spMkLst>
            <pc:docMk/>
            <pc:sldMk cId="893017660" sldId="718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4T17:16:55.450" v="2869" actId="20577"/>
          <ac:spMkLst>
            <pc:docMk/>
            <pc:sldMk cId="893017660" sldId="718"/>
            <ac:spMk id="21506" creationId="{27F2368C-1AA9-4826-A792-30C5A5588C0D}"/>
          </ac:spMkLst>
        </pc:spChg>
        <pc:grpChg chg="del">
          <ac:chgData name="Froduald Kabanza" userId="edf393d0-642b-4b9e-8c75-f62133241689" providerId="ADAL" clId="{2F313F48-DE9E-4735-A99B-FA9B9BED9B38}" dt="2022-01-24T17:16:21.125" v="2803" actId="478"/>
          <ac:grpSpMkLst>
            <pc:docMk/>
            <pc:sldMk cId="893017660" sldId="718"/>
            <ac:grpSpMk id="7" creationId="{4AE41DCC-5E3A-4A07-9CA5-96832912DA44}"/>
          </ac:grpSpMkLst>
        </pc:grpChg>
        <pc:picChg chg="del">
          <ac:chgData name="Froduald Kabanza" userId="edf393d0-642b-4b9e-8c75-f62133241689" providerId="ADAL" clId="{2F313F48-DE9E-4735-A99B-FA9B9BED9B38}" dt="2022-01-24T17:16:19.820" v="2802" actId="478"/>
          <ac:picMkLst>
            <pc:docMk/>
            <pc:sldMk cId="893017660" sldId="718"/>
            <ac:picMk id="4" creationId="{E69D5ABA-058A-40E4-8BBF-62D670EEC844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63106040" sldId="718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40964647" sldId="719"/>
        </pc:sldMkLst>
      </pc:sldChg>
      <pc:sldChg chg="addSp modSp add mod ord modAnim modNotesTx">
        <pc:chgData name="Froduald Kabanza" userId="edf393d0-642b-4b9e-8c75-f62133241689" providerId="ADAL" clId="{2F313F48-DE9E-4735-A99B-FA9B9BED9B38}" dt="2022-01-27T05:06:36.599" v="15355"/>
        <pc:sldMkLst>
          <pc:docMk/>
          <pc:sldMk cId="3058086530" sldId="719"/>
        </pc:sldMkLst>
        <pc:spChg chg="mod">
          <ac:chgData name="Froduald Kabanza" userId="edf393d0-642b-4b9e-8c75-f62133241689" providerId="ADAL" clId="{2F313F48-DE9E-4735-A99B-FA9B9BED9B38}" dt="2022-01-24T17:26:56.510" v="3187" actId="20577"/>
          <ac:spMkLst>
            <pc:docMk/>
            <pc:sldMk cId="3058086530" sldId="719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6:11.756" v="15348" actId="114"/>
          <ac:spMkLst>
            <pc:docMk/>
            <pc:sldMk cId="3058086530" sldId="719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2F313F48-DE9E-4735-A99B-FA9B9BED9B38}" dt="2022-01-27T05:06:33.936" v="15354" actId="1076"/>
          <ac:picMkLst>
            <pc:docMk/>
            <pc:sldMk cId="3058086530" sldId="719"/>
            <ac:picMk id="7" creationId="{C1EF9E9B-71EE-4CBC-8747-25235E3B48A3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725492544" sldId="720"/>
        </pc:sldMkLst>
      </pc:sldChg>
      <pc:sldChg chg="addSp modSp add mod modAnim modNotesTx">
        <pc:chgData name="Froduald Kabanza" userId="edf393d0-642b-4b9e-8c75-f62133241689" providerId="ADAL" clId="{2F313F48-DE9E-4735-A99B-FA9B9BED9B38}" dt="2022-01-27T05:05:12.992" v="15347" actId="14100"/>
        <pc:sldMkLst>
          <pc:docMk/>
          <pc:sldMk cId="1344287853" sldId="720"/>
        </pc:sldMkLst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1" creationId="{C030BE27-FC47-4E6B-87E3-D71A55126AF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2" creationId="{E8A748E6-D22F-4BD8-8CEF-A142C90F7A8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7" creationId="{1E5A5F39-0E8C-4FC2-9B70-B031D23FE42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8" creationId="{0A9483F6-8FE5-4F09-BA1F-A57179E05C5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19" creationId="{01F64B1B-4878-4D6E-921E-E52734B9BA5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0" creationId="{12650716-913F-43A7-8163-6E9675B523E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29" creationId="{329C832C-061C-4E80-B268-C8AE52A01D1A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0" creationId="{FC45DDCF-000D-46F6-8040-17FF65C60EE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1" creationId="{34705ABD-3F0A-42ED-91C0-69358774387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2" creationId="{7900EEB2-CC55-42F8-A37B-6F15E443B5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3" creationId="{2CBC6BD7-B7C2-4528-B115-D2A926E76030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4" creationId="{D68E6E6A-B1EB-4693-81D4-049127E49E68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5" creationId="{2F09C41F-332D-4135-98EF-96EB3AFC4C8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6" creationId="{1AFA8D6F-A027-4B49-AE28-F431E5B048D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7" creationId="{2B2B24D5-7644-4771-8BAA-B41360E5885C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8" creationId="{F3826AB1-7176-4839-8ACB-2FE75E6141E1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39" creationId="{6951165A-093E-4CAA-9D13-EE479A58A243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0" creationId="{81327AEC-E349-4D9B-B213-D0B8FAD3661F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1" creationId="{4562B316-7084-4C4B-83A2-B713C8A80BBB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2" creationId="{1FE8CBDA-59FB-42D1-A6CB-AB6ED6335CA5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3" creationId="{92CEEC94-2A35-4AF4-B37D-85242A0B7369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4" creationId="{7353955A-E5E7-4404-8EEC-FDDB771BAD7D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5" creationId="{6943CB49-DFAA-4AE3-BDF1-C301E6137014}"/>
          </ac:spMkLst>
        </pc:spChg>
        <pc:spChg chg="mod">
          <ac:chgData name="Froduald Kabanza" userId="edf393d0-642b-4b9e-8c75-f62133241689" providerId="ADAL" clId="{2F313F48-DE9E-4735-A99B-FA9B9BED9B38}" dt="2022-01-24T17:48:51.453" v="4742"/>
          <ac:spMkLst>
            <pc:docMk/>
            <pc:sldMk cId="1344287853" sldId="720"/>
            <ac:spMk id="46" creationId="{2B55288A-0AA5-4A9C-AD5F-B92765B50AA0}"/>
          </ac:spMkLst>
        </pc:spChg>
        <pc:spChg chg="add mod">
          <ac:chgData name="Froduald Kabanza" userId="edf393d0-642b-4b9e-8c75-f62133241689" providerId="ADAL" clId="{2F313F48-DE9E-4735-A99B-FA9B9BED9B38}" dt="2022-01-24T17:49:11.003" v="4747" actId="1076"/>
          <ac:spMkLst>
            <pc:docMk/>
            <pc:sldMk cId="1344287853" sldId="720"/>
            <ac:spMk id="47" creationId="{CE8A8E87-94C8-4F4B-BCA1-54715A50BF42}"/>
          </ac:spMkLst>
        </pc:spChg>
        <pc:spChg chg="mod">
          <ac:chgData name="Froduald Kabanza" userId="edf393d0-642b-4b9e-8c75-f62133241689" providerId="ADAL" clId="{2F313F48-DE9E-4735-A99B-FA9B9BED9B38}" dt="2022-01-24T17:39:12.640" v="3881"/>
          <ac:spMkLst>
            <pc:docMk/>
            <pc:sldMk cId="1344287853" sldId="720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7T05:04:41.982" v="15346" actId="20577"/>
          <ac:spMkLst>
            <pc:docMk/>
            <pc:sldMk cId="1344287853" sldId="720"/>
            <ac:spMk id="21506" creationId="{27F2368C-1AA9-4826-A792-30C5A5588C0D}"/>
          </ac:spMkLst>
        </pc:spChg>
        <pc:grpChg chg="add mod">
          <ac:chgData name="Froduald Kabanza" userId="edf393d0-642b-4b9e-8c75-f62133241689" providerId="ADAL" clId="{2F313F48-DE9E-4735-A99B-FA9B9BED9B38}" dt="2022-01-24T17:49:05.904" v="4746" actId="1076"/>
          <ac:grpSpMkLst>
            <pc:docMk/>
            <pc:sldMk cId="1344287853" sldId="720"/>
            <ac:grpSpMk id="7" creationId="{DEA7F2B6-85E4-4526-8D2E-D77E297732CF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0" creationId="{EF668274-F82D-4F3B-916C-5CAB538C3F4A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3" creationId="{3EC7D185-AED5-4830-8F13-1AC07D43E59B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4" creationId="{7EFAE761-050B-41B8-8192-2C1C73B762C8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5" creationId="{4D1EB6E2-E077-42E4-8045-0CC8D5D98E2C}"/>
          </ac:grpSpMkLst>
        </pc:grpChg>
        <pc:grpChg chg="mod">
          <ac:chgData name="Froduald Kabanza" userId="edf393d0-642b-4b9e-8c75-f62133241689" providerId="ADAL" clId="{2F313F48-DE9E-4735-A99B-FA9B9BED9B38}" dt="2022-01-24T17:48:51.453" v="4742"/>
          <ac:grpSpMkLst>
            <pc:docMk/>
            <pc:sldMk cId="1344287853" sldId="720"/>
            <ac:grpSpMk id="16" creationId="{8A1FE853-6783-44BF-A895-986D2E41DAB2}"/>
          </ac:grpSpMkLst>
        </pc:grpChg>
        <pc:picChg chg="add mod">
          <ac:chgData name="Froduald Kabanza" userId="edf393d0-642b-4b9e-8c75-f62133241689" providerId="ADAL" clId="{2F313F48-DE9E-4735-A99B-FA9B9BED9B38}" dt="2022-01-27T05:05:12.992" v="15347" actId="14100"/>
          <ac:picMkLst>
            <pc:docMk/>
            <pc:sldMk cId="1344287853" sldId="720"/>
            <ac:picMk id="48" creationId="{B2218FB0-51E3-46F9-8C39-C0C505D3A9AC}"/>
          </ac:picMkLst>
        </pc:pic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8" creationId="{C6564065-567E-4567-8AB3-E5756EA2D7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9" creationId="{AECD1835-BFE8-41D8-9872-25F31C5FC2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1" creationId="{3A698A45-1CA9-4172-8D99-BA2C90456183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2" creationId="{36AE87A6-E791-4402-A8FB-60260EC8395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3" creationId="{C448EDE6-8CAC-4616-B868-DF9B90CE233A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4" creationId="{395E45E9-291A-45B8-B143-716E5296C302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5" creationId="{757FF4AE-6846-41C5-8F78-A7C9FACA7A41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6" creationId="{271B6468-8BF2-4EFC-9ED4-B41735003A37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7" creationId="{4719E89A-3557-4F83-988F-9F60492CCE3E}"/>
          </ac:cxnSpMkLst>
        </pc:cxnChg>
        <pc:cxnChg chg="mod">
          <ac:chgData name="Froduald Kabanza" userId="edf393d0-642b-4b9e-8c75-f62133241689" providerId="ADAL" clId="{2F313F48-DE9E-4735-A99B-FA9B9BED9B38}" dt="2022-01-24T17:48:51.453" v="4742"/>
          <ac:cxnSpMkLst>
            <pc:docMk/>
            <pc:sldMk cId="1344287853" sldId="720"/>
            <ac:cxnSpMk id="28" creationId="{174F8EA8-7BE6-4233-A82E-D9840255FB21}"/>
          </ac:cxnSpMkLst>
        </pc:cxn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098472937" sldId="721"/>
        </pc:sldMkLst>
      </pc:sldChg>
      <pc:sldChg chg="add">
        <pc:chgData name="Froduald Kabanza" userId="edf393d0-642b-4b9e-8c75-f62133241689" providerId="ADAL" clId="{2F313F48-DE9E-4735-A99B-FA9B9BED9B38}" dt="2022-01-26T23:01:38.094" v="4889" actId="2890"/>
        <pc:sldMkLst>
          <pc:docMk/>
          <pc:sldMk cId="1125303256" sldId="721"/>
        </pc:sldMkLst>
      </pc:sldChg>
      <pc:sldChg chg="modSp add del mod ord">
        <pc:chgData name="Froduald Kabanza" userId="edf393d0-642b-4b9e-8c75-f62133241689" providerId="ADAL" clId="{2F313F48-DE9E-4735-A99B-FA9B9BED9B38}" dt="2022-01-26T23:41:10.352" v="6141" actId="2696"/>
        <pc:sldMkLst>
          <pc:docMk/>
          <pc:sldMk cId="2769035072" sldId="722"/>
        </pc:sldMkLst>
        <pc:spChg chg="mod">
          <ac:chgData name="Froduald Kabanza" userId="edf393d0-642b-4b9e-8c75-f62133241689" providerId="ADAL" clId="{2F313F48-DE9E-4735-A99B-FA9B9BED9B38}" dt="2022-01-26T23:05:12.094" v="5008" actId="20577"/>
          <ac:spMkLst>
            <pc:docMk/>
            <pc:sldMk cId="2769035072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40:58.669" v="6140" actId="20577"/>
          <ac:spMkLst>
            <pc:docMk/>
            <pc:sldMk cId="2769035072" sldId="722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03065243" sldId="723"/>
        </pc:sldMkLst>
      </pc:sldChg>
      <pc:sldChg chg="addSp delSp modSp add del mod modAnim modNotesTx">
        <pc:chgData name="Froduald Kabanza" userId="edf393d0-642b-4b9e-8c75-f62133241689" providerId="ADAL" clId="{2F313F48-DE9E-4735-A99B-FA9B9BED9B38}" dt="2022-01-26T23:29:49.530" v="5991" actId="2696"/>
        <pc:sldMkLst>
          <pc:docMk/>
          <pc:sldMk cId="4194510296" sldId="723"/>
        </pc:sldMkLst>
        <pc:spChg chg="add del mod">
          <ac:chgData name="Froduald Kabanza" userId="edf393d0-642b-4b9e-8c75-f62133241689" providerId="ADAL" clId="{2F313F48-DE9E-4735-A99B-FA9B9BED9B38}" dt="2022-01-26T23:07:20.605" v="5034" actId="478"/>
          <ac:spMkLst>
            <pc:docMk/>
            <pc:sldMk cId="4194510296" sldId="723"/>
            <ac:spMk id="7" creationId="{9EDC488E-46AB-4CAC-B9C9-DBF0B4384192}"/>
          </ac:spMkLst>
        </pc:spChg>
        <pc:spChg chg="add del mod">
          <ac:chgData name="Froduald Kabanza" userId="edf393d0-642b-4b9e-8c75-f62133241689" providerId="ADAL" clId="{2F313F48-DE9E-4735-A99B-FA9B9BED9B38}" dt="2022-01-26T23:26:46.313" v="5946" actId="478"/>
          <ac:spMkLst>
            <pc:docMk/>
            <pc:sldMk cId="4194510296" sldId="723"/>
            <ac:spMk id="8" creationId="{29071963-FC98-4A66-B2D5-139FC188B056}"/>
          </ac:spMkLst>
        </pc:spChg>
        <pc:spChg chg="add del mod">
          <ac:chgData name="Froduald Kabanza" userId="edf393d0-642b-4b9e-8c75-f62133241689" providerId="ADAL" clId="{2F313F48-DE9E-4735-A99B-FA9B9BED9B38}" dt="2022-01-26T23:10:17.951" v="5111" actId="478"/>
          <ac:spMkLst>
            <pc:docMk/>
            <pc:sldMk cId="4194510296" sldId="723"/>
            <ac:spMk id="9" creationId="{88DE833C-E105-45CE-A4A8-C7C98988F7B4}"/>
          </ac:spMkLst>
        </pc:spChg>
        <pc:spChg chg="mod">
          <ac:chgData name="Froduald Kabanza" userId="edf393d0-642b-4b9e-8c75-f62133241689" providerId="ADAL" clId="{2F313F48-DE9E-4735-A99B-FA9B9BED9B38}" dt="2022-01-26T23:07:12.252" v="5032" actId="20577"/>
          <ac:spMkLst>
            <pc:docMk/>
            <pc:sldMk cId="4194510296" sldId="723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2F313F48-DE9E-4735-A99B-FA9B9BED9B38}" dt="2022-01-26T23:26:15.908" v="5944" actId="115"/>
          <ac:spMkLst>
            <pc:docMk/>
            <pc:sldMk cId="4194510296" sldId="723"/>
            <ac:spMk id="21506" creationId="{27F2368C-1AA9-4826-A792-30C5A5588C0D}"/>
          </ac:spMkLst>
        </pc:spChg>
      </pc:sldChg>
      <pc:sldChg chg="modSp add ord modAnim">
        <pc:chgData name="Froduald Kabanza" userId="edf393d0-642b-4b9e-8c75-f62133241689" providerId="ADAL" clId="{2F313F48-DE9E-4735-A99B-FA9B9BED9B38}" dt="2022-01-26T23:37:40.718" v="6103"/>
        <pc:sldMkLst>
          <pc:docMk/>
          <pc:sldMk cId="1945819174" sldId="724"/>
        </pc:sldMkLst>
        <pc:spChg chg="mod">
          <ac:chgData name="Froduald Kabanza" userId="edf393d0-642b-4b9e-8c75-f62133241689" providerId="ADAL" clId="{2F313F48-DE9E-4735-A99B-FA9B9BED9B38}" dt="2022-01-26T23:28:28.415" v="5979" actId="20577"/>
          <ac:spMkLst>
            <pc:docMk/>
            <pc:sldMk cId="1945819174" sldId="724"/>
            <ac:spMk id="8" creationId="{29071963-FC98-4A66-B2D5-139FC188B056}"/>
          </ac:spMkLst>
        </pc:spChg>
        <pc:spChg chg="mod">
          <ac:chgData name="Froduald Kabanza" userId="edf393d0-642b-4b9e-8c75-f62133241689" providerId="ADAL" clId="{2F313F48-DE9E-4735-A99B-FA9B9BED9B38}" dt="2022-01-26T23:29:45.430" v="5990" actId="115"/>
          <ac:spMkLst>
            <pc:docMk/>
            <pc:sldMk cId="1945819174" sldId="724"/>
            <ac:spMk id="21506" creationId="{27F2368C-1AA9-4826-A792-30C5A5588C0D}"/>
          </ac:spMkLst>
        </pc:sp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43898889" sldId="724"/>
        </pc:sldMkLst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98210693" sldId="725"/>
        </pc:sldMkLst>
      </pc:sldChg>
      <pc:sldChg chg="addSp delSp modSp add mod ord modAnim">
        <pc:chgData name="Froduald Kabanza" userId="edf393d0-642b-4b9e-8c75-f62133241689" providerId="ADAL" clId="{2F313F48-DE9E-4735-A99B-FA9B9BED9B38}" dt="2022-01-26T23:43:55.315" v="6385" actId="20577"/>
        <pc:sldMkLst>
          <pc:docMk/>
          <pc:sldMk cId="4291106472" sldId="725"/>
        </pc:sldMkLst>
        <pc:spChg chg="add del mod">
          <ac:chgData name="Froduald Kabanza" userId="edf393d0-642b-4b9e-8c75-f62133241689" providerId="ADAL" clId="{2F313F48-DE9E-4735-A99B-FA9B9BED9B38}" dt="2022-01-26T23:31:45.904" v="6001" actId="478"/>
          <ac:spMkLst>
            <pc:docMk/>
            <pc:sldMk cId="4291106472" sldId="725"/>
            <ac:spMk id="2" creationId="{7582CFF7-D96C-4C34-9162-59B7A6B9FAAC}"/>
          </ac:spMkLst>
        </pc:spChg>
        <pc:spChg chg="del">
          <ac:chgData name="Froduald Kabanza" userId="edf393d0-642b-4b9e-8c75-f62133241689" providerId="ADAL" clId="{2F313F48-DE9E-4735-A99B-FA9B9BED9B38}" dt="2022-01-26T23:31:41.580" v="5999" actId="478"/>
          <ac:spMkLst>
            <pc:docMk/>
            <pc:sldMk cId="4291106472" sldId="725"/>
            <ac:spMk id="8" creationId="{29071963-FC98-4A66-B2D5-139FC188B056}"/>
          </ac:spMkLst>
        </pc:spChg>
        <pc:spChg chg="add mod">
          <ac:chgData name="Froduald Kabanza" userId="edf393d0-642b-4b9e-8c75-f62133241689" providerId="ADAL" clId="{2F313F48-DE9E-4735-A99B-FA9B9BED9B38}" dt="2022-01-26T23:35:26.064" v="6090" actId="255"/>
          <ac:spMkLst>
            <pc:docMk/>
            <pc:sldMk cId="4291106472" sldId="725"/>
            <ac:spMk id="13" creationId="{C1793B30-D1CE-4C79-B9C5-D093E81F2449}"/>
          </ac:spMkLst>
        </pc:spChg>
        <pc:spChg chg="mod">
          <ac:chgData name="Froduald Kabanza" userId="edf393d0-642b-4b9e-8c75-f62133241689" providerId="ADAL" clId="{2F313F48-DE9E-4735-A99B-FA9B9BED9B38}" dt="2022-01-26T23:43:55.315" v="6385" actId="20577"/>
          <ac:spMkLst>
            <pc:docMk/>
            <pc:sldMk cId="4291106472" sldId="725"/>
            <ac:spMk id="21505" creationId="{951A0312-4847-486A-AA12-7C8AB18BA3C7}"/>
          </ac:spMkLst>
        </pc:spChg>
        <pc:spChg chg="del">
          <ac:chgData name="Froduald Kabanza" userId="edf393d0-642b-4b9e-8c75-f62133241689" providerId="ADAL" clId="{2F313F48-DE9E-4735-A99B-FA9B9BED9B38}" dt="2022-01-26T23:31:43.496" v="6000" actId="478"/>
          <ac:spMkLst>
            <pc:docMk/>
            <pc:sldMk cId="4291106472" sldId="725"/>
            <ac:spMk id="21506" creationId="{27F2368C-1AA9-4826-A792-30C5A5588C0D}"/>
          </ac:spMkLst>
        </pc:spChg>
        <pc:picChg chg="add del mod">
          <ac:chgData name="Froduald Kabanza" userId="edf393d0-642b-4b9e-8c75-f62133241689" providerId="ADAL" clId="{2F313F48-DE9E-4735-A99B-FA9B9BED9B38}" dt="2022-01-26T23:33:14.202" v="6004" actId="478"/>
          <ac:picMkLst>
            <pc:docMk/>
            <pc:sldMk cId="4291106472" sldId="725"/>
            <ac:picMk id="4" creationId="{2E2DC927-FF99-4C80-8A49-B499C43454F2}"/>
          </ac:picMkLst>
        </pc:picChg>
        <pc:picChg chg="add mod">
          <ac:chgData name="Froduald Kabanza" userId="edf393d0-642b-4b9e-8c75-f62133241689" providerId="ADAL" clId="{2F313F48-DE9E-4735-A99B-FA9B9BED9B38}" dt="2022-01-26T23:35:20.428" v="6088" actId="14100"/>
          <ac:picMkLst>
            <pc:docMk/>
            <pc:sldMk cId="4291106472" sldId="725"/>
            <ac:picMk id="6" creationId="{202BA2F7-D5A7-434E-AAA2-6961353BD5C1}"/>
          </ac:picMkLst>
        </pc:picChg>
      </pc:sldChg>
      <pc:sldChg chg="addSp delSp modSp add mod ord modAnim modNotesTx">
        <pc:chgData name="Froduald Kabanza" userId="edf393d0-642b-4b9e-8c75-f62133241689" providerId="ADAL" clId="{2F313F48-DE9E-4735-A99B-FA9B9BED9B38}" dt="2022-01-26T23:44:47.965" v="6394"/>
        <pc:sldMkLst>
          <pc:docMk/>
          <pc:sldMk cId="549024386" sldId="726"/>
        </pc:sldMkLst>
        <pc:spChg chg="add mod">
          <ac:chgData name="Froduald Kabanza" userId="edf393d0-642b-4b9e-8c75-f62133241689" providerId="ADAL" clId="{2F313F48-DE9E-4735-A99B-FA9B9BED9B38}" dt="2022-01-26T23:35:32.657" v="6091" actId="255"/>
          <ac:spMkLst>
            <pc:docMk/>
            <pc:sldMk cId="549024386" sldId="726"/>
            <ac:spMk id="7" creationId="{710687E4-85A1-4561-88F6-80DE1D1EF510}"/>
          </ac:spMkLst>
        </pc:spChg>
        <pc:spChg chg="add del mod">
          <ac:chgData name="Froduald Kabanza" userId="edf393d0-642b-4b9e-8c75-f62133241689" providerId="ADAL" clId="{2F313F48-DE9E-4735-A99B-FA9B9BED9B38}" dt="2022-01-26T23:42:33.994" v="6193" actId="478"/>
          <ac:spMkLst>
            <pc:docMk/>
            <pc:sldMk cId="549024386" sldId="726"/>
            <ac:spMk id="8" creationId="{FE674B76-B093-4630-8276-3E43FD843F5C}"/>
          </ac:spMkLst>
        </pc:spChg>
        <pc:spChg chg="add del mod">
          <ac:chgData name="Froduald Kabanza" userId="edf393d0-642b-4b9e-8c75-f62133241689" providerId="ADAL" clId="{2F313F48-DE9E-4735-A99B-FA9B9BED9B38}" dt="2022-01-26T23:42:31.612" v="6192" actId="478"/>
          <ac:spMkLst>
            <pc:docMk/>
            <pc:sldMk cId="549024386" sldId="726"/>
            <ac:spMk id="12" creationId="{F4F6FB8D-6BB7-4123-A94D-6D48E2CD3F01}"/>
          </ac:spMkLst>
        </pc:spChg>
        <pc:spChg chg="add mod">
          <ac:chgData name="Froduald Kabanza" userId="edf393d0-642b-4b9e-8c75-f62133241689" providerId="ADAL" clId="{2F313F48-DE9E-4735-A99B-FA9B9BED9B38}" dt="2022-01-26T23:42:38.661" v="6195" actId="1076"/>
          <ac:spMkLst>
            <pc:docMk/>
            <pc:sldMk cId="549024386" sldId="72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6T23:44:06.509" v="6389" actId="20577"/>
          <ac:spMkLst>
            <pc:docMk/>
            <pc:sldMk cId="549024386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6T23:34:07.168" v="6014" actId="478"/>
          <ac:picMkLst>
            <pc:docMk/>
            <pc:sldMk cId="549024386" sldId="726"/>
            <ac:picMk id="3" creationId="{32A645B3-7EEA-4BAA-AE80-1DBFDE8A3B88}"/>
          </ac:picMkLst>
        </pc:picChg>
        <pc:picChg chg="add mod">
          <ac:chgData name="Froduald Kabanza" userId="edf393d0-642b-4b9e-8c75-f62133241689" providerId="ADAL" clId="{2F313F48-DE9E-4735-A99B-FA9B9BED9B38}" dt="2022-01-26T23:39:19.791" v="6109" actId="1076"/>
          <ac:picMkLst>
            <pc:docMk/>
            <pc:sldMk cId="549024386" sldId="726"/>
            <ac:picMk id="5" creationId="{0E2ADD1C-356B-44BC-BA70-DCEC63DE1393}"/>
          </ac:picMkLst>
        </pc:picChg>
        <pc:picChg chg="del">
          <ac:chgData name="Froduald Kabanza" userId="edf393d0-642b-4b9e-8c75-f62133241689" providerId="ADAL" clId="{2F313F48-DE9E-4735-A99B-FA9B9BED9B38}" dt="2022-01-26T23:34:01.469" v="6012" actId="478"/>
          <ac:picMkLst>
            <pc:docMk/>
            <pc:sldMk cId="549024386" sldId="726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3382995067" sldId="726"/>
        </pc:sldMkLst>
      </pc:sldChg>
      <pc:sldChg chg="addSp delSp modSp add mod ord modNotesTx">
        <pc:chgData name="Froduald Kabanza" userId="edf393d0-642b-4b9e-8c75-f62133241689" providerId="ADAL" clId="{2F313F48-DE9E-4735-A99B-FA9B9BED9B38}" dt="2022-01-27T01:14:29.868" v="9841"/>
        <pc:sldMkLst>
          <pc:docMk/>
          <pc:sldMk cId="313719905" sldId="727"/>
        </pc:sldMkLst>
        <pc:spChg chg="add del mod">
          <ac:chgData name="Froduald Kabanza" userId="edf393d0-642b-4b9e-8c75-f62133241689" providerId="ADAL" clId="{2F313F48-DE9E-4735-A99B-FA9B9BED9B38}" dt="2022-01-27T01:14:28.786" v="9840" actId="478"/>
          <ac:spMkLst>
            <pc:docMk/>
            <pc:sldMk cId="313719905" sldId="727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5" creationId="{E98B8CC7-7715-4EEC-BBF8-96A2C79D22F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7" creationId="{9D7317C2-464E-4C6B-B860-F24ADA8AB435}"/>
          </ac:spMkLst>
        </pc:spChg>
        <pc:spChg chg="del">
          <ac:chgData name="Froduald Kabanza" userId="edf393d0-642b-4b9e-8c75-f62133241689" providerId="ADAL" clId="{2F313F48-DE9E-4735-A99B-FA9B9BED9B38}" dt="2022-01-26T23:47:43.050" v="6408" actId="478"/>
          <ac:spMkLst>
            <pc:docMk/>
            <pc:sldMk cId="313719905" sldId="727"/>
            <ac:spMk id="13" creationId="{C1793B30-D1CE-4C79-B9C5-D093E81F2449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4" creationId="{36B895BF-19C7-4DE0-A844-730E7814D74D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5" creationId="{A160072E-B581-4176-8291-280B3779F824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6" creationId="{339C30C9-5596-4C7C-9FEC-3EE39A5384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7" creationId="{9CC3686F-AA2F-4409-94F6-DDDCA18D0492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8" creationId="{D6205227-58FD-42BC-8F09-0C3BD410B0E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19" creationId="{A843F2A4-DF72-47BC-AE59-BC7635CBF90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0" creationId="{3CD6D70E-45F7-4FC9-8A94-13DC0E26ACA7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1" creationId="{255BF107-61D4-4A07-9E13-8D42B3BD7351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2" creationId="{B42122C7-F581-45D2-93E1-FADCFF6EDFAC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3" creationId="{3B075E63-28FD-4DAF-A12A-922191E5C013}"/>
          </ac:spMkLst>
        </pc:spChg>
        <pc:spChg chg="add mod">
          <ac:chgData name="Froduald Kabanza" userId="edf393d0-642b-4b9e-8c75-f62133241689" providerId="ADAL" clId="{2F313F48-DE9E-4735-A99B-FA9B9BED9B38}" dt="2022-01-27T00:00:44.899" v="6604" actId="164"/>
          <ac:spMkLst>
            <pc:docMk/>
            <pc:sldMk cId="313719905" sldId="727"/>
            <ac:spMk id="24" creationId="{29ACD9DE-1CD2-4F71-9B2E-DF624DC90EBD}"/>
          </ac:spMkLst>
        </pc:spChg>
        <pc:spChg chg="add mod">
          <ac:chgData name="Froduald Kabanza" userId="edf393d0-642b-4b9e-8c75-f62133241689" providerId="ADAL" clId="{2F313F48-DE9E-4735-A99B-FA9B9BED9B38}" dt="2022-01-27T01:14:29.868" v="9841"/>
          <ac:spMkLst>
            <pc:docMk/>
            <pc:sldMk cId="313719905" sldId="727"/>
            <ac:spMk id="26" creationId="{CEB4465E-9FDF-4DC3-85E4-935795625BC5}"/>
          </ac:spMkLst>
        </pc:spChg>
        <pc:spChg chg="mod">
          <ac:chgData name="Froduald Kabanza" userId="edf393d0-642b-4b9e-8c75-f62133241689" providerId="ADAL" clId="{2F313F48-DE9E-4735-A99B-FA9B9BED9B38}" dt="2022-01-26T23:47:37.870" v="6407" actId="20577"/>
          <ac:spMkLst>
            <pc:docMk/>
            <pc:sldMk cId="313719905" sldId="727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0:00:44.899" v="6604" actId="164"/>
          <ac:grpSpMkLst>
            <pc:docMk/>
            <pc:sldMk cId="313719905" sldId="727"/>
            <ac:grpSpMk id="8" creationId="{C29A8F8A-3D1F-43E0-815E-26522749B160}"/>
          </ac:grpSpMkLst>
        </pc:grpChg>
        <pc:picChg chg="add mod modCrop">
          <ac:chgData name="Froduald Kabanza" userId="edf393d0-642b-4b9e-8c75-f62133241689" providerId="ADAL" clId="{2F313F48-DE9E-4735-A99B-FA9B9BED9B38}" dt="2022-01-26T23:52:46.443" v="6485" actId="14100"/>
          <ac:picMkLst>
            <pc:docMk/>
            <pc:sldMk cId="313719905" sldId="727"/>
            <ac:picMk id="3" creationId="{600BEB37-72D2-497A-8E73-157CBC2D291B}"/>
          </ac:picMkLst>
        </pc:picChg>
        <pc:picChg chg="del">
          <ac:chgData name="Froduald Kabanza" userId="edf393d0-642b-4b9e-8c75-f62133241689" providerId="ADAL" clId="{2F313F48-DE9E-4735-A99B-FA9B9BED9B38}" dt="2022-01-26T23:47:45.542" v="6409" actId="478"/>
          <ac:picMkLst>
            <pc:docMk/>
            <pc:sldMk cId="313719905" sldId="727"/>
            <ac:picMk id="6" creationId="{202BA2F7-D5A7-434E-AAA2-6961353BD5C1}"/>
          </ac:picMkLst>
        </pc:picChg>
        <pc:picChg chg="add mod">
          <ac:chgData name="Froduald Kabanza" userId="edf393d0-642b-4b9e-8c75-f62133241689" providerId="ADAL" clId="{2F313F48-DE9E-4735-A99B-FA9B9BED9B38}" dt="2022-01-27T00:00:44.899" v="6604" actId="164"/>
          <ac:picMkLst>
            <pc:docMk/>
            <pc:sldMk cId="313719905" sldId="727"/>
            <ac:picMk id="11" creationId="{E0431395-5DF5-4408-B054-C3FD618EF33C}"/>
          </ac:picMkLst>
        </pc:picChg>
      </pc:sldChg>
      <pc:sldChg chg="modSp add del mod">
        <pc:chgData name="Froduald Kabanza" userId="edf393d0-642b-4b9e-8c75-f62133241689" providerId="ADAL" clId="{2F313F48-DE9E-4735-A99B-FA9B9BED9B38}" dt="2022-01-26T23:36:48.293" v="6099" actId="2696"/>
        <pc:sldMkLst>
          <pc:docMk/>
          <pc:sldMk cId="1198150598" sldId="727"/>
        </pc:sldMkLst>
        <pc:spChg chg="mod">
          <ac:chgData name="Froduald Kabanza" userId="edf393d0-642b-4b9e-8c75-f62133241689" providerId="ADAL" clId="{2F313F48-DE9E-4735-A99B-FA9B9BED9B38}" dt="2022-01-26T23:36:35.527" v="6096" actId="20577"/>
          <ac:spMkLst>
            <pc:docMk/>
            <pc:sldMk cId="1198150598" sldId="727"/>
            <ac:spMk id="21505" creationId="{951A0312-4847-486A-AA12-7C8AB18BA3C7}"/>
          </ac:spMkLst>
        </pc:sp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561292342" sldId="727"/>
        </pc:sldMkLst>
      </pc:sldChg>
      <pc:sldChg chg="addSp delSp modSp add del mod">
        <pc:chgData name="Froduald Kabanza" userId="edf393d0-642b-4b9e-8c75-f62133241689" providerId="ADAL" clId="{2F313F48-DE9E-4735-A99B-FA9B9BED9B38}" dt="2022-01-26T23:52:37.332" v="6483" actId="2696"/>
        <pc:sldMkLst>
          <pc:docMk/>
          <pc:sldMk cId="412552575" sldId="728"/>
        </pc:sldMkLst>
        <pc:picChg chg="del">
          <ac:chgData name="Froduald Kabanza" userId="edf393d0-642b-4b9e-8c75-f62133241689" providerId="ADAL" clId="{2F313F48-DE9E-4735-A99B-FA9B9BED9B38}" dt="2022-01-26T23:50:26.888" v="6464" actId="478"/>
          <ac:picMkLst>
            <pc:docMk/>
            <pc:sldMk cId="412552575" sldId="728"/>
            <ac:picMk id="3" creationId="{600BEB37-72D2-497A-8E73-157CBC2D291B}"/>
          </ac:picMkLst>
        </pc:picChg>
        <pc:picChg chg="add mod modCrop">
          <ac:chgData name="Froduald Kabanza" userId="edf393d0-642b-4b9e-8c75-f62133241689" providerId="ADAL" clId="{2F313F48-DE9E-4735-A99B-FA9B9BED9B38}" dt="2022-01-26T23:51:17.764" v="6472" actId="14100"/>
          <ac:picMkLst>
            <pc:docMk/>
            <pc:sldMk cId="412552575" sldId="728"/>
            <ac:picMk id="5" creationId="{6A176A18-F4E3-48D8-A04D-7A30D2194CA9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1589095579" sldId="728"/>
        </pc:sldMkLst>
      </pc:sldChg>
      <pc:sldChg chg="addSp delSp modSp add del mod ord">
        <pc:chgData name="Froduald Kabanza" userId="edf393d0-642b-4b9e-8c75-f62133241689" providerId="ADAL" clId="{2F313F48-DE9E-4735-A99B-FA9B9BED9B38}" dt="2022-01-27T00:43:53.385" v="8093" actId="2696"/>
        <pc:sldMkLst>
          <pc:docMk/>
          <pc:sldMk cId="4042909174" sldId="728"/>
        </pc:sldMkLst>
        <pc:spChg chg="mod">
          <ac:chgData name="Froduald Kabanza" userId="edf393d0-642b-4b9e-8c75-f62133241689" providerId="ADAL" clId="{2F313F48-DE9E-4735-A99B-FA9B9BED9B38}" dt="2022-01-27T00:02:12.616" v="6610" actId="20577"/>
          <ac:spMkLst>
            <pc:docMk/>
            <pc:sldMk cId="4042909174" sldId="72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0:01:51.241" v="6607" actId="478"/>
          <ac:grpSpMkLst>
            <pc:docMk/>
            <pc:sldMk cId="4042909174" sldId="728"/>
            <ac:grpSpMk id="8" creationId="{C29A8F8A-3D1F-43E0-815E-26522749B160}"/>
          </ac:grpSpMkLst>
        </pc:grpChg>
        <pc:picChg chg="del">
          <ac:chgData name="Froduald Kabanza" userId="edf393d0-642b-4b9e-8c75-f62133241689" providerId="ADAL" clId="{2F313F48-DE9E-4735-A99B-FA9B9BED9B38}" dt="2022-01-27T00:02:05.356" v="6608" actId="478"/>
          <ac:picMkLst>
            <pc:docMk/>
            <pc:sldMk cId="4042909174" sldId="728"/>
            <ac:picMk id="3" creationId="{600BEB37-72D2-497A-8E73-157CBC2D291B}"/>
          </ac:picMkLst>
        </pc:picChg>
        <pc:picChg chg="add mod">
          <ac:chgData name="Froduald Kabanza" userId="edf393d0-642b-4b9e-8c75-f62133241689" providerId="ADAL" clId="{2F313F48-DE9E-4735-A99B-FA9B9BED9B38}" dt="2022-01-27T00:02:28.842" v="6614" actId="14100"/>
          <ac:picMkLst>
            <pc:docMk/>
            <pc:sldMk cId="4042909174" sldId="728"/>
            <ac:picMk id="6" creationId="{D5D3E7EB-E7B1-44AE-9E71-FA4C62EF1B13}"/>
          </ac:picMkLst>
        </pc:picChg>
      </pc:sldChg>
      <pc:sldChg chg="addSp delSp modSp add mod">
        <pc:chgData name="Froduald Kabanza" userId="edf393d0-642b-4b9e-8c75-f62133241689" providerId="ADAL" clId="{2F313F48-DE9E-4735-A99B-FA9B9BED9B38}" dt="2022-01-27T01:14:18.847" v="9839" actId="255"/>
        <pc:sldMkLst>
          <pc:docMk/>
          <pc:sldMk cId="985514548" sldId="729"/>
        </pc:sldMkLst>
        <pc:spChg chg="mod">
          <ac:chgData name="Froduald Kabanza" userId="edf393d0-642b-4b9e-8c75-f62133241689" providerId="ADAL" clId="{2F313F48-DE9E-4735-A99B-FA9B9BED9B38}" dt="2022-01-27T01:14:18.847" v="9839" actId="255"/>
          <ac:spMkLst>
            <pc:docMk/>
            <pc:sldMk cId="985514548" sldId="729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4:52.989" v="6639" actId="1076"/>
          <ac:spMkLst>
            <pc:docMk/>
            <pc:sldMk cId="985514548" sldId="729"/>
            <ac:spMk id="10" creationId="{C5072BE8-6912-4D18-AA40-5C0828759F47}"/>
          </ac:spMkLst>
        </pc:spChg>
        <pc:spChg chg="add mod">
          <ac:chgData name="Froduald Kabanza" userId="edf393d0-642b-4b9e-8c75-f62133241689" providerId="ADAL" clId="{2F313F48-DE9E-4735-A99B-FA9B9BED9B38}" dt="2022-01-27T00:04:56.584" v="6640" actId="1076"/>
          <ac:spMkLst>
            <pc:docMk/>
            <pc:sldMk cId="985514548" sldId="729"/>
            <ac:spMk id="11" creationId="{EBA821D4-F3D9-4161-A2FA-D17EF6844FA3}"/>
          </ac:spMkLst>
        </pc:spChg>
        <pc:picChg chg="add mod">
          <ac:chgData name="Froduald Kabanza" userId="edf393d0-642b-4b9e-8c75-f62133241689" providerId="ADAL" clId="{2F313F48-DE9E-4735-A99B-FA9B9BED9B38}" dt="2022-01-27T00:03:05.323" v="6621" actId="14100"/>
          <ac:picMkLst>
            <pc:docMk/>
            <pc:sldMk cId="985514548" sldId="729"/>
            <ac:picMk id="3" creationId="{223EAB59-B868-43FC-850B-8A2CE729018D}"/>
          </ac:picMkLst>
        </pc:picChg>
        <pc:picChg chg="del">
          <ac:chgData name="Froduald Kabanza" userId="edf393d0-642b-4b9e-8c75-f62133241689" providerId="ADAL" clId="{2F313F48-DE9E-4735-A99B-FA9B9BED9B38}" dt="2022-01-27T00:02:44.764" v="6616" actId="478"/>
          <ac:picMkLst>
            <pc:docMk/>
            <pc:sldMk cId="985514548" sldId="729"/>
            <ac:picMk id="6" creationId="{D5D3E7EB-E7B1-44AE-9E71-FA4C62EF1B13}"/>
          </ac:picMkLst>
        </pc:picChg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443168960" sldId="729"/>
        </pc:sldMkLst>
      </pc:sldChg>
      <pc:sldChg chg="del">
        <pc:chgData name="Froduald Kabanza" userId="edf393d0-642b-4b9e-8c75-f62133241689" providerId="ADAL" clId="{2F313F48-DE9E-4735-A99B-FA9B9BED9B38}" dt="2022-01-24T17:14:27.380" v="2650" actId="2696"/>
        <pc:sldMkLst>
          <pc:docMk/>
          <pc:sldMk cId="1296834776" sldId="730"/>
        </pc:sldMkLst>
      </pc:sldChg>
      <pc:sldChg chg="addSp delSp modSp add mod">
        <pc:chgData name="Froduald Kabanza" userId="edf393d0-642b-4b9e-8c75-f62133241689" providerId="ADAL" clId="{2F313F48-DE9E-4735-A99B-FA9B9BED9B38}" dt="2022-01-27T01:15:44.169" v="9851"/>
        <pc:sldMkLst>
          <pc:docMk/>
          <pc:sldMk cId="3906261564" sldId="730"/>
        </pc:sldMkLst>
        <pc:spChg chg="del mod">
          <ac:chgData name="Froduald Kabanza" userId="edf393d0-642b-4b9e-8c75-f62133241689" providerId="ADAL" clId="{2F313F48-DE9E-4735-A99B-FA9B9BED9B38}" dt="2022-01-27T01:15:43.300" v="9850" actId="478"/>
          <ac:spMkLst>
            <pc:docMk/>
            <pc:sldMk cId="3906261564" sldId="730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5:24.816" v="6642" actId="1076"/>
          <ac:spMkLst>
            <pc:docMk/>
            <pc:sldMk cId="3906261564" sldId="730"/>
            <ac:spMk id="10" creationId="{2E7A19B4-A0F1-49E2-858D-81F58C71E16D}"/>
          </ac:spMkLst>
        </pc:spChg>
        <pc:spChg chg="add mod">
          <ac:chgData name="Froduald Kabanza" userId="edf393d0-642b-4b9e-8c75-f62133241689" providerId="ADAL" clId="{2F313F48-DE9E-4735-A99B-FA9B9BED9B38}" dt="2022-01-27T00:05:32.677" v="6645" actId="1076"/>
          <ac:spMkLst>
            <pc:docMk/>
            <pc:sldMk cId="3906261564" sldId="730"/>
            <ac:spMk id="11" creationId="{9EBAFE30-3DFF-4F98-816C-171F47321A48}"/>
          </ac:spMkLst>
        </pc:spChg>
        <pc:spChg chg="add mod">
          <ac:chgData name="Froduald Kabanza" userId="edf393d0-642b-4b9e-8c75-f62133241689" providerId="ADAL" clId="{2F313F48-DE9E-4735-A99B-FA9B9BED9B38}" dt="2022-01-27T00:06:05.120" v="6649" actId="1076"/>
          <ac:spMkLst>
            <pc:docMk/>
            <pc:sldMk cId="3906261564" sldId="730"/>
            <ac:spMk id="12" creationId="{6766EE2A-2565-468E-A259-0729A2659CC4}"/>
          </ac:spMkLst>
        </pc:spChg>
        <pc:spChg chg="add mod">
          <ac:chgData name="Froduald Kabanza" userId="edf393d0-642b-4b9e-8c75-f62133241689" providerId="ADAL" clId="{2F313F48-DE9E-4735-A99B-FA9B9BED9B38}" dt="2022-01-27T00:05:48.600" v="6647" actId="1076"/>
          <ac:spMkLst>
            <pc:docMk/>
            <pc:sldMk cId="3906261564" sldId="730"/>
            <ac:spMk id="13" creationId="{E48B6213-28C3-48E8-BBF7-0AD6E7E523EB}"/>
          </ac:spMkLst>
        </pc:spChg>
        <pc:spChg chg="add mod">
          <ac:chgData name="Froduald Kabanza" userId="edf393d0-642b-4b9e-8c75-f62133241689" providerId="ADAL" clId="{2F313F48-DE9E-4735-A99B-FA9B9BED9B38}" dt="2022-01-27T01:15:44.169" v="9851"/>
          <ac:spMkLst>
            <pc:docMk/>
            <pc:sldMk cId="3906261564" sldId="730"/>
            <ac:spMk id="14" creationId="{0A5240C1-F198-4E42-9C71-45E3465E1697}"/>
          </ac:spMkLst>
        </pc:spChg>
        <pc:picChg chg="del">
          <ac:chgData name="Froduald Kabanza" userId="edf393d0-642b-4b9e-8c75-f62133241689" providerId="ADAL" clId="{2F313F48-DE9E-4735-A99B-FA9B9BED9B38}" dt="2022-01-27T00:03:27.113" v="6623" actId="478"/>
          <ac:picMkLst>
            <pc:docMk/>
            <pc:sldMk cId="3906261564" sldId="730"/>
            <ac:picMk id="3" creationId="{223EAB59-B868-43FC-850B-8A2CE729018D}"/>
          </ac:picMkLst>
        </pc:picChg>
        <pc:picChg chg="add mod">
          <ac:chgData name="Froduald Kabanza" userId="edf393d0-642b-4b9e-8c75-f62133241689" providerId="ADAL" clId="{2F313F48-DE9E-4735-A99B-FA9B9BED9B38}" dt="2022-01-27T00:05:28.958" v="6644" actId="1076"/>
          <ac:picMkLst>
            <pc:docMk/>
            <pc:sldMk cId="3906261564" sldId="730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271404291" sldId="731"/>
        </pc:sldMkLst>
      </pc:sldChg>
      <pc:sldChg chg="addSp delSp modSp add mod delAnim modAnim modNotesTx">
        <pc:chgData name="Froduald Kabanza" userId="edf393d0-642b-4b9e-8c75-f62133241689" providerId="ADAL" clId="{2F313F48-DE9E-4735-A99B-FA9B9BED9B38}" dt="2022-01-27T05:15:48.286" v="15479"/>
        <pc:sldMkLst>
          <pc:docMk/>
          <pc:sldMk cId="3300869287" sldId="731"/>
        </pc:sldMkLst>
        <pc:spChg chg="del mod">
          <ac:chgData name="Froduald Kabanza" userId="edf393d0-642b-4b9e-8c75-f62133241689" providerId="ADAL" clId="{2F313F48-DE9E-4735-A99B-FA9B9BED9B38}" dt="2022-01-27T01:15:57.838" v="9853" actId="478"/>
          <ac:spMkLst>
            <pc:docMk/>
            <pc:sldMk cId="3300869287" sldId="731"/>
            <ac:spMk id="4" creationId="{D91C1A70-8FC1-47A6-8A8D-98B865229AD7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6" creationId="{32972063-4D19-4BA7-AAC1-398C34241A0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0" creationId="{62693B0A-B184-448F-9E50-82DEFF130A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1" creationId="{A7E41A05-C613-4660-ABD2-49F46D2639A1}"/>
          </ac:spMkLst>
        </pc:spChg>
        <pc:spChg chg="add del mod">
          <ac:chgData name="Froduald Kabanza" userId="edf393d0-642b-4b9e-8c75-f62133241689" providerId="ADAL" clId="{2F313F48-DE9E-4735-A99B-FA9B9BED9B38}" dt="2022-01-27T00:06:36.866" v="6656" actId="478"/>
          <ac:spMkLst>
            <pc:docMk/>
            <pc:sldMk cId="3300869287" sldId="731"/>
            <ac:spMk id="12" creationId="{6281F82C-FB4D-470D-B3B3-602B5C7615CC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3" creationId="{2C02A09A-BBD0-43F3-A944-17D59EC016E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4" creationId="{C46EE818-096F-4430-A59B-EEA2FE69BA52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5" creationId="{62F705DE-F600-43FB-A731-B4140D4B2F20}"/>
          </ac:spMkLst>
        </pc:spChg>
        <pc:spChg chg="add mod">
          <ac:chgData name="Froduald Kabanza" userId="edf393d0-642b-4b9e-8c75-f62133241689" providerId="ADAL" clId="{2F313F48-DE9E-4735-A99B-FA9B9BED9B38}" dt="2022-01-27T05:15:29.533" v="15476" actId="164"/>
          <ac:spMkLst>
            <pc:docMk/>
            <pc:sldMk cId="3300869287" sldId="731"/>
            <ac:spMk id="16" creationId="{1ABA4C1C-4990-4901-A37E-A26752FE5873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8" creationId="{8FE58DB2-275F-4501-8E7C-C63D2225FFDC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19" creationId="{7D222613-B969-42A8-B3CE-F2CC2AB58A64}"/>
          </ac:spMkLst>
        </pc:spChg>
        <pc:spChg chg="add mod">
          <ac:chgData name="Froduald Kabanza" userId="edf393d0-642b-4b9e-8c75-f62133241689" providerId="ADAL" clId="{2F313F48-DE9E-4735-A99B-FA9B9BED9B38}" dt="2022-01-27T00:08:30.900" v="6675" actId="164"/>
          <ac:spMkLst>
            <pc:docMk/>
            <pc:sldMk cId="3300869287" sldId="731"/>
            <ac:spMk id="20" creationId="{B1E2D9F3-1732-4C82-B147-6C50DB321253}"/>
          </ac:spMkLst>
        </pc:spChg>
        <pc:spChg chg="add mod">
          <ac:chgData name="Froduald Kabanza" userId="edf393d0-642b-4b9e-8c75-f62133241689" providerId="ADAL" clId="{2F313F48-DE9E-4735-A99B-FA9B9BED9B38}" dt="2022-01-27T01:15:58.981" v="9854"/>
          <ac:spMkLst>
            <pc:docMk/>
            <pc:sldMk cId="3300869287" sldId="731"/>
            <ac:spMk id="22" creationId="{4D363635-4623-4AD7-AB99-6406966B5121}"/>
          </ac:spMkLst>
        </pc:spChg>
        <pc:grpChg chg="add mod">
          <ac:chgData name="Froduald Kabanza" userId="edf393d0-642b-4b9e-8c75-f62133241689" providerId="ADAL" clId="{2F313F48-DE9E-4735-A99B-FA9B9BED9B38}" dt="2022-01-27T05:15:29.533" v="15476" actId="164"/>
          <ac:grpSpMkLst>
            <pc:docMk/>
            <pc:sldMk cId="3300869287" sldId="731"/>
            <ac:grpSpMk id="2" creationId="{2663D018-13AD-4293-B5B0-40097BBD6E7C}"/>
          </ac:grpSpMkLst>
        </pc:grpChg>
        <pc:grpChg chg="add mod">
          <ac:chgData name="Froduald Kabanza" userId="edf393d0-642b-4b9e-8c75-f62133241689" providerId="ADAL" clId="{2F313F48-DE9E-4735-A99B-FA9B9BED9B38}" dt="2022-01-27T00:08:30.900" v="6675" actId="164"/>
          <ac:grpSpMkLst>
            <pc:docMk/>
            <pc:sldMk cId="3300869287" sldId="731"/>
            <ac:grpSpMk id="7" creationId="{17B1124F-D871-4EDB-B88D-C45726316A01}"/>
          </ac:grpSpMkLst>
        </pc:grpChg>
        <pc:picChg chg="add mod">
          <ac:chgData name="Froduald Kabanza" userId="edf393d0-642b-4b9e-8c75-f62133241689" providerId="ADAL" clId="{2F313F48-DE9E-4735-A99B-FA9B9BED9B38}" dt="2022-01-27T05:15:29.533" v="15476" actId="164"/>
          <ac:picMkLst>
            <pc:docMk/>
            <pc:sldMk cId="3300869287" sldId="731"/>
            <ac:picMk id="3" creationId="{46637306-428B-4464-86C6-ECC6A402C30F}"/>
          </ac:picMkLst>
        </pc:picChg>
        <pc:picChg chg="del">
          <ac:chgData name="Froduald Kabanza" userId="edf393d0-642b-4b9e-8c75-f62133241689" providerId="ADAL" clId="{2F313F48-DE9E-4735-A99B-FA9B9BED9B38}" dt="2022-01-27T00:04:00.089" v="6630" actId="478"/>
          <ac:picMkLst>
            <pc:docMk/>
            <pc:sldMk cId="3300869287" sldId="731"/>
            <ac:picMk id="5" creationId="{6EACC62E-394B-478E-943B-EEAEDB51D81B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376456731" sldId="732"/>
        </pc:sldMkLst>
      </pc:sldChg>
      <pc:sldChg chg="addSp delSp modSp add mod ord delAnim modAnim modNotesTx">
        <pc:chgData name="Froduald Kabanza" userId="edf393d0-642b-4b9e-8c75-f62133241689" providerId="ADAL" clId="{2F313F48-DE9E-4735-A99B-FA9B9BED9B38}" dt="2022-01-27T05:18:07.962" v="15492"/>
        <pc:sldMkLst>
          <pc:docMk/>
          <pc:sldMk cId="2715205508" sldId="732"/>
        </pc:sldMkLst>
        <pc:spChg chg="add mod">
          <ac:chgData name="Froduald Kabanza" userId="edf393d0-642b-4b9e-8c75-f62133241689" providerId="ADAL" clId="{2F313F48-DE9E-4735-A99B-FA9B9BED9B38}" dt="2022-01-27T05:17:59.606" v="15491" actId="164"/>
          <ac:spMkLst>
            <pc:docMk/>
            <pc:sldMk cId="2715205508" sldId="732"/>
            <ac:spMk id="2" creationId="{103764F4-83EB-49F2-A989-CE0A121AE9BD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4" creationId="{D91C1A70-8FC1-47A6-8A8D-98B865229AD7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0" creationId="{62693B0A-B184-448F-9E50-82DEFF130A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1" creationId="{A7E41A05-C613-4660-ABD2-49F46D2639A1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3" creationId="{2C02A09A-BBD0-43F3-A944-17D59EC016E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4" creationId="{C46EE818-096F-4430-A59B-EEA2FE69BA52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5" creationId="{62F705DE-F600-43FB-A731-B4140D4B2F20}"/>
          </ac:spMkLst>
        </pc:spChg>
        <pc:spChg chg="del">
          <ac:chgData name="Froduald Kabanza" userId="edf393d0-642b-4b9e-8c75-f62133241689" providerId="ADAL" clId="{2F313F48-DE9E-4735-A99B-FA9B9BED9B38}" dt="2022-01-27T00:14:13" v="7171" actId="478"/>
          <ac:spMkLst>
            <pc:docMk/>
            <pc:sldMk cId="2715205508" sldId="732"/>
            <ac:spMk id="16" creationId="{1ABA4C1C-4990-4901-A37E-A26752FE5873}"/>
          </ac:spMkLst>
        </pc:spChg>
        <pc:spChg chg="add del mod">
          <ac:chgData name="Froduald Kabanza" userId="edf393d0-642b-4b9e-8c75-f62133241689" providerId="ADAL" clId="{2F313F48-DE9E-4735-A99B-FA9B9BED9B38}" dt="2022-01-27T00:22:42.612" v="7238" actId="478"/>
          <ac:spMkLst>
            <pc:docMk/>
            <pc:sldMk cId="2715205508" sldId="732"/>
            <ac:spMk id="24" creationId="{35DA6479-4A7B-4EAD-A29F-E7A8B40FAC38}"/>
          </ac:spMkLst>
        </pc:spChg>
        <pc:spChg chg="add del mod">
          <ac:chgData name="Froduald Kabanza" userId="edf393d0-642b-4b9e-8c75-f62133241689" providerId="ADAL" clId="{2F313F48-DE9E-4735-A99B-FA9B9BED9B38}" dt="2022-01-27T00:22:35.706" v="7237"/>
          <ac:spMkLst>
            <pc:docMk/>
            <pc:sldMk cId="2715205508" sldId="732"/>
            <ac:spMk id="30" creationId="{9A352FF4-7B9D-4AA6-9A74-F2743701EA7E}"/>
          </ac:spMkLst>
        </pc:spChg>
        <pc:spChg chg="mod">
          <ac:chgData name="Froduald Kabanza" userId="edf393d0-642b-4b9e-8c75-f62133241689" providerId="ADAL" clId="{2F313F48-DE9E-4735-A99B-FA9B9BED9B38}" dt="2022-01-27T00:14:00.904" v="7169" actId="20577"/>
          <ac:spMkLst>
            <pc:docMk/>
            <pc:sldMk cId="2715205508" sldId="732"/>
            <ac:spMk id="21505" creationId="{951A0312-4847-486A-AA12-7C8AB18BA3C7}"/>
          </ac:spMkLst>
        </pc:spChg>
        <pc:grpChg chg="add mod">
          <ac:chgData name="Froduald Kabanza" userId="edf393d0-642b-4b9e-8c75-f62133241689" providerId="ADAL" clId="{2F313F48-DE9E-4735-A99B-FA9B9BED9B38}" dt="2022-01-27T05:17:59.606" v="15491" actId="164"/>
          <ac:grpSpMkLst>
            <pc:docMk/>
            <pc:sldMk cId="2715205508" sldId="732"/>
            <ac:grpSpMk id="3" creationId="{A5CF7791-46CB-4FEA-A363-F48D595F22B3}"/>
          </ac:grpSpMkLst>
        </pc:grpChg>
        <pc:grpChg chg="del">
          <ac:chgData name="Froduald Kabanza" userId="edf393d0-642b-4b9e-8c75-f62133241689" providerId="ADAL" clId="{2F313F48-DE9E-4735-A99B-FA9B9BED9B38}" dt="2022-01-27T00:14:13" v="7171" actId="478"/>
          <ac:grpSpMkLst>
            <pc:docMk/>
            <pc:sldMk cId="2715205508" sldId="732"/>
            <ac:grpSpMk id="7" creationId="{17B1124F-D871-4EDB-B88D-C45726316A01}"/>
          </ac:grpSpMkLst>
        </pc:grpChg>
        <pc:graphicFrameChg chg="add del mod modGraphic">
          <ac:chgData name="Froduald Kabanza" userId="edf393d0-642b-4b9e-8c75-f62133241689" providerId="ADAL" clId="{2F313F48-DE9E-4735-A99B-FA9B9BED9B38}" dt="2022-01-27T00:16:00.234" v="7188" actId="478"/>
          <ac:graphicFrameMkLst>
            <pc:docMk/>
            <pc:sldMk cId="2715205508" sldId="732"/>
            <ac:graphicFrameMk id="5" creationId="{7B4EC814-20ED-4484-89F2-65D30F463CBB}"/>
          </ac:graphicFrameMkLst>
        </pc:graphicFrameChg>
        <pc:graphicFrameChg chg="add del mod modGraphic">
          <ac:chgData name="Froduald Kabanza" userId="edf393d0-642b-4b9e-8c75-f62133241689" providerId="ADAL" clId="{2F313F48-DE9E-4735-A99B-FA9B9BED9B38}" dt="2022-01-27T00:19:44.587" v="7218" actId="478"/>
          <ac:graphicFrameMkLst>
            <pc:docMk/>
            <pc:sldMk cId="2715205508" sldId="732"/>
            <ac:graphicFrameMk id="9" creationId="{F44B5E20-022B-4B2E-BF8C-3AEBA1B6E78F}"/>
          </ac:graphicFrameMkLst>
        </pc:graphicFrameChg>
        <pc:picChg chg="del">
          <ac:chgData name="Froduald Kabanza" userId="edf393d0-642b-4b9e-8c75-f62133241689" providerId="ADAL" clId="{2F313F48-DE9E-4735-A99B-FA9B9BED9B38}" dt="2022-01-27T00:14:06.683" v="7170" actId="478"/>
          <ac:picMkLst>
            <pc:docMk/>
            <pc:sldMk cId="2715205508" sldId="732"/>
            <ac:picMk id="3" creationId="{46637306-428B-4464-86C6-ECC6A402C30F}"/>
          </ac:picMkLst>
        </pc:picChg>
        <pc:picChg chg="add del mod">
          <ac:chgData name="Froduald Kabanza" userId="edf393d0-642b-4b9e-8c75-f62133241689" providerId="ADAL" clId="{2F313F48-DE9E-4735-A99B-FA9B9BED9B38}" dt="2022-01-27T00:18:54.650" v="7210" actId="478"/>
          <ac:picMkLst>
            <pc:docMk/>
            <pc:sldMk cId="2715205508" sldId="732"/>
            <ac:picMk id="17" creationId="{7ED7B5E3-A9E9-479C-A679-270A0E6E6E4E}"/>
          </ac:picMkLst>
        </pc:picChg>
        <pc:picChg chg="add del mod">
          <ac:chgData name="Froduald Kabanza" userId="edf393d0-642b-4b9e-8c75-f62133241689" providerId="ADAL" clId="{2F313F48-DE9E-4735-A99B-FA9B9BED9B38}" dt="2022-01-27T00:15:23.698" v="7178" actId="478"/>
          <ac:picMkLst>
            <pc:docMk/>
            <pc:sldMk cId="2715205508" sldId="732"/>
            <ac:picMk id="21" creationId="{12832CFF-2262-4F66-BA84-2407AC99692E}"/>
          </ac:picMkLst>
        </pc:picChg>
        <pc:picChg chg="add mod">
          <ac:chgData name="Froduald Kabanza" userId="edf393d0-642b-4b9e-8c75-f62133241689" providerId="ADAL" clId="{2F313F48-DE9E-4735-A99B-FA9B9BED9B38}" dt="2022-01-27T05:17:59.606" v="15491" actId="164"/>
          <ac:picMkLst>
            <pc:docMk/>
            <pc:sldMk cId="2715205508" sldId="732"/>
            <ac:picMk id="23" creationId="{4760DEFD-7283-4A87-B74C-4253226B0BC2}"/>
          </ac:picMkLst>
        </pc:picChg>
        <pc:picChg chg="add del mod">
          <ac:chgData name="Froduald Kabanza" userId="edf393d0-642b-4b9e-8c75-f62133241689" providerId="ADAL" clId="{2F313F48-DE9E-4735-A99B-FA9B9BED9B38}" dt="2022-01-27T00:24:47.851" v="7246" actId="478"/>
          <ac:picMkLst>
            <pc:docMk/>
            <pc:sldMk cId="2715205508" sldId="732"/>
            <ac:picMk id="26" creationId="{F78ED00C-E0B7-4A8E-9D89-BBCE10C39F4E}"/>
          </ac:picMkLst>
        </pc:picChg>
        <pc:picChg chg="add mod">
          <ac:chgData name="Froduald Kabanza" userId="edf393d0-642b-4b9e-8c75-f62133241689" providerId="ADAL" clId="{2F313F48-DE9E-4735-A99B-FA9B9BED9B38}" dt="2022-01-27T00:22:35.028" v="7236" actId="1076"/>
          <ac:picMkLst>
            <pc:docMk/>
            <pc:sldMk cId="2715205508" sldId="732"/>
            <ac:picMk id="28" creationId="{33DD945D-D6B8-4652-8BDE-B57665BC2392}"/>
          </ac:picMkLst>
        </pc:picChg>
        <pc:picChg chg="add del mod">
          <ac:chgData name="Froduald Kabanza" userId="edf393d0-642b-4b9e-8c75-f62133241689" providerId="ADAL" clId="{2F313F48-DE9E-4735-A99B-FA9B9BED9B38}" dt="2022-01-27T05:16:53.937" v="15481" actId="478"/>
          <ac:picMkLst>
            <pc:docMk/>
            <pc:sldMk cId="2715205508" sldId="732"/>
            <ac:picMk id="29" creationId="{93E654AC-5540-4324-9A64-C9032EDA349F}"/>
          </ac:picMkLst>
        </pc:picChg>
      </pc:sldChg>
      <pc:sldChg chg="addSp delSp modSp add mod ord delAnim modNotesTx">
        <pc:chgData name="Froduald Kabanza" userId="edf393d0-642b-4b9e-8c75-f62133241689" providerId="ADAL" clId="{2F313F48-DE9E-4735-A99B-FA9B9BED9B38}" dt="2022-01-27T05:13:12.507" v="15474" actId="20578"/>
        <pc:sldMkLst>
          <pc:docMk/>
          <pc:sldMk cId="1618409979" sldId="733"/>
        </pc:sldMkLst>
        <pc:spChg chg="mod">
          <ac:chgData name="Froduald Kabanza" userId="edf393d0-642b-4b9e-8c75-f62133241689" providerId="ADAL" clId="{2F313F48-DE9E-4735-A99B-FA9B9BED9B38}" dt="2022-01-27T05:10:04.733" v="15435" actId="20577"/>
          <ac:spMkLst>
            <pc:docMk/>
            <pc:sldMk cId="1618409979" sldId="733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2F313F48-DE9E-4735-A99B-FA9B9BED9B38}" dt="2022-01-27T00:27:19.789" v="7338" actId="478"/>
          <ac:picMkLst>
            <pc:docMk/>
            <pc:sldMk cId="1618409979" sldId="733"/>
            <ac:picMk id="3" creationId="{5A25D5F5-C190-40A7-9D42-705FBDB68FCF}"/>
          </ac:picMkLst>
        </pc:picChg>
        <pc:picChg chg="add mod">
          <ac:chgData name="Froduald Kabanza" userId="edf393d0-642b-4b9e-8c75-f62133241689" providerId="ADAL" clId="{2F313F48-DE9E-4735-A99B-FA9B9BED9B38}" dt="2022-01-27T00:27:41.219" v="7341" actId="14100"/>
          <ac:picMkLst>
            <pc:docMk/>
            <pc:sldMk cId="1618409979" sldId="733"/>
            <ac:picMk id="5" creationId="{83A78F39-0C28-43B8-B15F-12490716D0BB}"/>
          </ac:picMkLst>
        </pc:picChg>
        <pc:picChg chg="del">
          <ac:chgData name="Froduald Kabanza" userId="edf393d0-642b-4b9e-8c75-f62133241689" providerId="ADAL" clId="{2F313F48-DE9E-4735-A99B-FA9B9BED9B38}" dt="2022-01-27T00:26:13.151" v="7334" actId="478"/>
          <ac:picMkLst>
            <pc:docMk/>
            <pc:sldMk cId="1618409979" sldId="733"/>
            <ac:picMk id="23" creationId="{4760DEFD-7283-4A87-B74C-4253226B0BC2}"/>
          </ac:picMkLst>
        </pc:picChg>
        <pc:picChg chg="del">
          <ac:chgData name="Froduald Kabanza" userId="edf393d0-642b-4b9e-8c75-f62133241689" providerId="ADAL" clId="{2F313F48-DE9E-4735-A99B-FA9B9BED9B38}" dt="2022-01-27T00:26:11.118" v="7332" actId="478"/>
          <ac:picMkLst>
            <pc:docMk/>
            <pc:sldMk cId="1618409979" sldId="733"/>
            <ac:picMk id="28" creationId="{33DD945D-D6B8-4652-8BDE-B57665BC2392}"/>
          </ac:picMkLst>
        </pc:picChg>
        <pc:picChg chg="del">
          <ac:chgData name="Froduald Kabanza" userId="edf393d0-642b-4b9e-8c75-f62133241689" providerId="ADAL" clId="{2F313F48-DE9E-4735-A99B-FA9B9BED9B38}" dt="2022-01-27T00:26:12.251" v="7333" actId="478"/>
          <ac:picMkLst>
            <pc:docMk/>
            <pc:sldMk cId="1618409979" sldId="733"/>
            <ac:picMk id="29" creationId="{93E654AC-5540-4324-9A64-C9032EDA349F}"/>
          </ac:picMkLst>
        </pc:picChg>
      </pc:sldChg>
      <pc:sldChg chg="addSp delSp modSp add del mod">
        <pc:chgData name="Froduald Kabanza" userId="edf393d0-642b-4b9e-8c75-f62133241689" providerId="ADAL" clId="{2F313F48-DE9E-4735-A99B-FA9B9BED9B38}" dt="2022-01-27T00:16:49.458" v="7202"/>
        <pc:sldMkLst>
          <pc:docMk/>
          <pc:sldMk cId="1799475942" sldId="733"/>
        </pc:sldMkLst>
        <pc:spChg chg="add del mod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" creationId="{70E51B34-9A1B-4DB7-9097-D0AE60597C90}"/>
          </ac:spMkLst>
        </pc:spChg>
        <pc:spChg chg="add del">
          <ac:chgData name="Froduald Kabanza" userId="edf393d0-642b-4b9e-8c75-f62133241689" providerId="ADAL" clId="{2F313F48-DE9E-4735-A99B-FA9B9BED9B38}" dt="2022-01-27T00:16:46.850" v="7199" actId="478"/>
          <ac:spMkLst>
            <pc:docMk/>
            <pc:sldMk cId="1799475942" sldId="733"/>
            <ac:spMk id="13" creationId="{C1793B30-D1CE-4C79-B9C5-D093E81F2449}"/>
          </ac:spMkLst>
        </pc:spChg>
        <pc:spChg chg="add del">
          <ac:chgData name="Froduald Kabanza" userId="edf393d0-642b-4b9e-8c75-f62133241689" providerId="ADAL" clId="{2F313F48-DE9E-4735-A99B-FA9B9BED9B38}" dt="2022-01-27T00:16:48.233" v="7201" actId="478"/>
          <ac:spMkLst>
            <pc:docMk/>
            <pc:sldMk cId="1799475942" sldId="733"/>
            <ac:spMk id="21505" creationId="{951A0312-4847-486A-AA12-7C8AB18BA3C7}"/>
          </ac:spMkLst>
        </pc:spChg>
        <pc:picChg chg="mod">
          <ac:chgData name="Froduald Kabanza" userId="edf393d0-642b-4b9e-8c75-f62133241689" providerId="ADAL" clId="{2F313F48-DE9E-4735-A99B-FA9B9BED9B38}" dt="2022-01-27T00:16:46.317" v="7198" actId="14100"/>
          <ac:picMkLst>
            <pc:docMk/>
            <pc:sldMk cId="1799475942" sldId="733"/>
            <ac:picMk id="6" creationId="{202BA2F7-D5A7-434E-AAA2-6961353BD5C1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585027715" sldId="733"/>
        </pc:sldMkLst>
      </pc:sldChg>
      <pc:sldChg chg="addSp delSp modSp add del mod ord delAnim modAnim">
        <pc:chgData name="Froduald Kabanza" userId="edf393d0-642b-4b9e-8c75-f62133241689" providerId="ADAL" clId="{2F313F48-DE9E-4735-A99B-FA9B9BED9B38}" dt="2022-01-27T05:08:49.283" v="15356" actId="2696"/>
        <pc:sldMkLst>
          <pc:docMk/>
          <pc:sldMk cId="1559915255" sldId="734"/>
        </pc:sldMkLst>
        <pc:spChg chg="del">
          <ac:chgData name="Froduald Kabanza" userId="edf393d0-642b-4b9e-8c75-f62133241689" providerId="ADAL" clId="{2F313F48-DE9E-4735-A99B-FA9B9BED9B38}" dt="2022-01-27T00:30:39.942" v="7371" actId="478"/>
          <ac:spMkLst>
            <pc:docMk/>
            <pc:sldMk cId="1559915255" sldId="734"/>
            <ac:spMk id="7" creationId="{710687E4-85A1-4561-88F6-80DE1D1EF510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2" creationId="{6FA08C6D-AE75-497A-AF75-595CC3FF3753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3" creationId="{ECB770F0-ADD0-41D9-A74C-F66BE1C1A7EE}"/>
          </ac:spMkLst>
        </pc:spChg>
        <pc:spChg chg="mod">
          <ac:chgData name="Froduald Kabanza" userId="edf393d0-642b-4b9e-8c75-f62133241689" providerId="ADAL" clId="{2F313F48-DE9E-4735-A99B-FA9B9BED9B38}" dt="2022-01-27T00:38:16.341" v="7834" actId="14100"/>
          <ac:spMkLst>
            <pc:docMk/>
            <pc:sldMk cId="1559915255" sldId="73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36:21.316" v="7825" actId="14100"/>
          <ac:spMkLst>
            <pc:docMk/>
            <pc:sldMk cId="1559915255" sldId="734"/>
            <ac:spMk id="15" creationId="{0A85C8E8-F340-4E69-8882-1FEFFA9ACEAA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6" creationId="{788BAD94-2319-4CD9-BB10-71F263758B4C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7" creationId="{503D612F-D259-4761-8274-91576DA02ACF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8" creationId="{741EA67E-C6C9-4200-8F86-F57F48F02B9D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19" creationId="{3AB6552F-4635-4108-9335-9085BF87E637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0" creationId="{EEBC9FE5-1AFA-4E4D-B2F5-9E8E49668A3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1" creationId="{5F55DC7E-2811-4371-8216-A353A9212E9F}"/>
          </ac:spMkLst>
        </pc:spChg>
        <pc:spChg chg="mod">
          <ac:chgData name="Froduald Kabanza" userId="edf393d0-642b-4b9e-8c75-f62133241689" providerId="ADAL" clId="{2F313F48-DE9E-4735-A99B-FA9B9BED9B38}" dt="2022-01-27T00:36:13.887" v="7823" actId="14100"/>
          <ac:spMkLst>
            <pc:docMk/>
            <pc:sldMk cId="1559915255" sldId="734"/>
            <ac:spMk id="22" creationId="{85999622-1C65-497C-9659-0AE2EE50D3C1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3" creationId="{6B66F78F-87DD-4184-AC5B-E2E83C832707}"/>
          </ac:spMkLst>
        </pc:spChg>
        <pc:spChg chg="mod">
          <ac:chgData name="Froduald Kabanza" userId="edf393d0-642b-4b9e-8c75-f62133241689" providerId="ADAL" clId="{2F313F48-DE9E-4735-A99B-FA9B9BED9B38}" dt="2022-01-27T00:36:17.132" v="7824" actId="14100"/>
          <ac:spMkLst>
            <pc:docMk/>
            <pc:sldMk cId="1559915255" sldId="734"/>
            <ac:spMk id="24" creationId="{D3B361E0-DCED-4A03-A636-0BAEB108A54B}"/>
          </ac:spMkLst>
        </pc:spChg>
        <pc:spChg chg="mod">
          <ac:chgData name="Froduald Kabanza" userId="edf393d0-642b-4b9e-8c75-f62133241689" providerId="ADAL" clId="{2F313F48-DE9E-4735-A99B-FA9B9BED9B38}" dt="2022-01-27T00:35:24.995" v="7818"/>
          <ac:spMkLst>
            <pc:docMk/>
            <pc:sldMk cId="1559915255" sldId="734"/>
            <ac:spMk id="25" creationId="{883BF06C-D66A-4D1A-803B-4AE12EB2178E}"/>
          </ac:spMkLst>
        </pc:spChg>
        <pc:spChg chg="mod">
          <ac:chgData name="Froduald Kabanza" userId="edf393d0-642b-4b9e-8c75-f62133241689" providerId="ADAL" clId="{2F313F48-DE9E-4735-A99B-FA9B9BED9B38}" dt="2022-01-27T00:30:34.333" v="7369" actId="20577"/>
          <ac:spMkLst>
            <pc:docMk/>
            <pc:sldMk cId="1559915255" sldId="734"/>
            <ac:spMk id="21505" creationId="{951A0312-4847-486A-AA12-7C8AB18BA3C7}"/>
          </ac:spMkLst>
        </pc:spChg>
        <pc:grpChg chg="add del mod">
          <ac:chgData name="Froduald Kabanza" userId="edf393d0-642b-4b9e-8c75-f62133241689" providerId="ADAL" clId="{2F313F48-DE9E-4735-A99B-FA9B9BED9B38}" dt="2022-01-27T00:36:47.581" v="7828" actId="478"/>
          <ac:grpSpMkLst>
            <pc:docMk/>
            <pc:sldMk cId="1559915255" sldId="734"/>
            <ac:grpSpMk id="10" creationId="{0ADA9E4A-5CD4-4988-BF45-2455530EE9BD}"/>
          </ac:grpSpMkLst>
        </pc:grpChg>
        <pc:picChg chg="del">
          <ac:chgData name="Froduald Kabanza" userId="edf393d0-642b-4b9e-8c75-f62133241689" providerId="ADAL" clId="{2F313F48-DE9E-4735-A99B-FA9B9BED9B38}" dt="2022-01-27T00:30:36.706" v="7370" actId="478"/>
          <ac:picMkLst>
            <pc:docMk/>
            <pc:sldMk cId="1559915255" sldId="734"/>
            <ac:picMk id="5" creationId="{0E2ADD1C-356B-44BC-BA70-DCEC63DE1393}"/>
          </ac:picMkLst>
        </pc:picChg>
        <pc:picChg chg="add del mod">
          <ac:chgData name="Froduald Kabanza" userId="edf393d0-642b-4b9e-8c75-f62133241689" providerId="ADAL" clId="{2F313F48-DE9E-4735-A99B-FA9B9BED9B38}" dt="2022-01-27T00:36:45.447" v="7827" actId="478"/>
          <ac:picMkLst>
            <pc:docMk/>
            <pc:sldMk cId="1559915255" sldId="734"/>
            <ac:picMk id="9" creationId="{7A21F7A4-F465-4C67-85D6-38BD7C2F9FD2}"/>
          </ac:picMkLst>
        </pc:picChg>
        <pc:picChg chg="mod">
          <ac:chgData name="Froduald Kabanza" userId="edf393d0-642b-4b9e-8c75-f62133241689" providerId="ADAL" clId="{2F313F48-DE9E-4735-A99B-FA9B9BED9B38}" dt="2022-01-27T00:35:24.995" v="7818"/>
          <ac:picMkLst>
            <pc:docMk/>
            <pc:sldMk cId="1559915255" sldId="734"/>
            <ac:picMk id="11" creationId="{69ADD6DC-C52D-4D01-BF55-A60917337135}"/>
          </ac:picMkLst>
        </pc:picChg>
      </pc:sldChg>
      <pc:sldChg chg="del">
        <pc:chgData name="Froduald Kabanza" userId="edf393d0-642b-4b9e-8c75-f62133241689" providerId="ADAL" clId="{2F313F48-DE9E-4735-A99B-FA9B9BED9B38}" dt="2022-01-24T17:02:38.151" v="2132" actId="2696"/>
        <pc:sldMkLst>
          <pc:docMk/>
          <pc:sldMk cId="2728600404" sldId="734"/>
        </pc:sldMkLst>
      </pc:sldChg>
      <pc:sldChg chg="modSp add mod">
        <pc:chgData name="Froduald Kabanza" userId="edf393d0-642b-4b9e-8c75-f62133241689" providerId="ADAL" clId="{2F313F48-DE9E-4735-A99B-FA9B9BED9B38}" dt="2022-01-27T05:10:28.068" v="15468" actId="20577"/>
        <pc:sldMkLst>
          <pc:docMk/>
          <pc:sldMk cId="173926013" sldId="735"/>
        </pc:sldMkLst>
        <pc:spChg chg="mod">
          <ac:chgData name="Froduald Kabanza" userId="edf393d0-642b-4b9e-8c75-f62133241689" providerId="ADAL" clId="{2F313F48-DE9E-4735-A99B-FA9B9BED9B38}" dt="2022-01-27T00:40:52.208" v="8051" actId="14100"/>
          <ac:spMkLst>
            <pc:docMk/>
            <pc:sldMk cId="173926013" sldId="73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5:10:28.068" v="15468" actId="20577"/>
          <ac:spMkLst>
            <pc:docMk/>
            <pc:sldMk cId="173926013" sldId="735"/>
            <ac:spMk id="21505" creationId="{951A0312-4847-486A-AA12-7C8AB18BA3C7}"/>
          </ac:spMkLst>
        </pc:spChg>
      </pc:sldChg>
      <pc:sldChg chg="addSp delSp modSp add mod ord delAnim modAnim">
        <pc:chgData name="Froduald Kabanza" userId="edf393d0-642b-4b9e-8c75-f62133241689" providerId="ADAL" clId="{2F313F48-DE9E-4735-A99B-FA9B9BED9B38}" dt="2022-01-27T05:13:10.547" v="15473" actId="20578"/>
        <pc:sldMkLst>
          <pc:docMk/>
          <pc:sldMk cId="186866072" sldId="736"/>
        </pc:sldMkLst>
        <pc:spChg chg="add del mod">
          <ac:chgData name="Froduald Kabanza" userId="edf393d0-642b-4b9e-8c75-f62133241689" providerId="ADAL" clId="{2F313F48-DE9E-4735-A99B-FA9B9BED9B38}" dt="2022-01-27T01:14:40.667" v="9842" actId="478"/>
          <ac:spMkLst>
            <pc:docMk/>
            <pc:sldMk cId="186866072" sldId="736"/>
            <ac:spMk id="9" creationId="{4EBBF7DD-ECEC-4798-A984-8E3AABB4DDF1}"/>
          </ac:spMkLst>
        </pc:spChg>
        <pc:spChg chg="add mod">
          <ac:chgData name="Froduald Kabanza" userId="edf393d0-642b-4b9e-8c75-f62133241689" providerId="ADAL" clId="{2F313F48-DE9E-4735-A99B-FA9B9BED9B38}" dt="2022-01-27T01:14:45.547" v="9844" actId="1076"/>
          <ac:spMkLst>
            <pc:docMk/>
            <pc:sldMk cId="186866072" sldId="736"/>
            <ac:spMk id="10" creationId="{38E96604-F92A-4046-A48D-7F9346010865}"/>
          </ac:spMkLst>
        </pc:spChg>
        <pc:spChg chg="mod">
          <ac:chgData name="Froduald Kabanza" userId="edf393d0-642b-4b9e-8c75-f62133241689" providerId="ADAL" clId="{2F313F48-DE9E-4735-A99B-FA9B9BED9B38}" dt="2022-01-27T00:47:17.735" v="8157" actId="20577"/>
          <ac:spMkLst>
            <pc:docMk/>
            <pc:sldMk cId="186866072" sldId="736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3:09.240" v="8086" actId="20577"/>
          <ac:spMkLst>
            <pc:docMk/>
            <pc:sldMk cId="186866072" sldId="736"/>
            <ac:spMk id="21505" creationId="{951A0312-4847-486A-AA12-7C8AB18BA3C7}"/>
          </ac:spMkLst>
        </pc:spChg>
        <pc:picChg chg="add del mod">
          <ac:chgData name="Froduald Kabanza" userId="edf393d0-642b-4b9e-8c75-f62133241689" providerId="ADAL" clId="{2F313F48-DE9E-4735-A99B-FA9B9BED9B38}" dt="2022-01-27T00:41:42.913" v="8057" actId="478"/>
          <ac:picMkLst>
            <pc:docMk/>
            <pc:sldMk cId="186866072" sldId="736"/>
            <ac:picMk id="7" creationId="{2968A625-9CA1-45C2-95CA-B34064F5F58A}"/>
          </ac:picMkLst>
        </pc:picChg>
        <pc:picChg chg="add mod">
          <ac:chgData name="Froduald Kabanza" userId="edf393d0-642b-4b9e-8c75-f62133241689" providerId="ADAL" clId="{2F313F48-DE9E-4735-A99B-FA9B9BED9B38}" dt="2022-01-27T01:15:17.218" v="9847" actId="1076"/>
          <ac:picMkLst>
            <pc:docMk/>
            <pc:sldMk cId="186866072" sldId="736"/>
            <ac:picMk id="8" creationId="{635673AB-B8D9-409B-841D-975903722980}"/>
          </ac:picMkLst>
        </pc:picChg>
      </pc:sldChg>
      <pc:sldChg chg="addSp modSp add mod modAnim modNotesTx">
        <pc:chgData name="Froduald Kabanza" userId="edf393d0-642b-4b9e-8c75-f62133241689" providerId="ADAL" clId="{2F313F48-DE9E-4735-A99B-FA9B9BED9B38}" dt="2022-01-27T00:53:54.319" v="8609" actId="1076"/>
        <pc:sldMkLst>
          <pc:docMk/>
          <pc:sldMk cId="3212409857" sldId="737"/>
        </pc:sldMkLst>
        <pc:spChg chg="add mod">
          <ac:chgData name="Froduald Kabanza" userId="edf393d0-642b-4b9e-8c75-f62133241689" providerId="ADAL" clId="{2F313F48-DE9E-4735-A99B-FA9B9BED9B38}" dt="2022-01-27T00:53:47.157" v="8608" actId="14100"/>
          <ac:spMkLst>
            <pc:docMk/>
            <pc:sldMk cId="3212409857" sldId="737"/>
            <ac:spMk id="9" creationId="{11D968FD-16CF-4F59-8AE9-D4B773487185}"/>
          </ac:spMkLst>
        </pc:spChg>
        <pc:spChg chg="add mod">
          <ac:chgData name="Froduald Kabanza" userId="edf393d0-642b-4b9e-8c75-f62133241689" providerId="ADAL" clId="{2F313F48-DE9E-4735-A99B-FA9B9BED9B38}" dt="2022-01-27T00:53:54.319" v="8609" actId="1076"/>
          <ac:spMkLst>
            <pc:docMk/>
            <pc:sldMk cId="3212409857" sldId="737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0:49:54.543" v="8309" actId="14100"/>
          <ac:spMkLst>
            <pc:docMk/>
            <pc:sldMk cId="3212409857" sldId="737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46:30.218" v="8142" actId="20577"/>
          <ac:spMkLst>
            <pc:docMk/>
            <pc:sldMk cId="3212409857" sldId="737"/>
            <ac:spMk id="21505" creationId="{951A0312-4847-486A-AA12-7C8AB18BA3C7}"/>
          </ac:spMkLst>
        </pc:spChg>
        <pc:graphicFrameChg chg="add mod modGraphic">
          <ac:chgData name="Froduald Kabanza" userId="edf393d0-642b-4b9e-8c75-f62133241689" providerId="ADAL" clId="{2F313F48-DE9E-4735-A99B-FA9B9BED9B38}" dt="2022-01-27T00:50:50.469" v="8319" actId="1076"/>
          <ac:graphicFrameMkLst>
            <pc:docMk/>
            <pc:sldMk cId="3212409857" sldId="737"/>
            <ac:graphicFrameMk id="3" creationId="{BD4461EF-7DD5-4F16-A628-3857BA5EA9EC}"/>
          </ac:graphicFrameMkLst>
        </pc:graphicFrameChg>
      </pc:sldChg>
      <pc:sldChg chg="addSp delSp modSp add mod delAnim modAnim modNotesTx">
        <pc:chgData name="Froduald Kabanza" userId="edf393d0-642b-4b9e-8c75-f62133241689" providerId="ADAL" clId="{2F313F48-DE9E-4735-A99B-FA9B9BED9B38}" dt="2022-01-27T04:43:28.939" v="15163"/>
        <pc:sldMkLst>
          <pc:docMk/>
          <pc:sldMk cId="2462133955" sldId="738"/>
        </pc:sldMkLst>
        <pc:spChg chg="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9" creationId="{11D968FD-16CF-4F59-8AE9-D4B773487185}"/>
          </ac:spMkLst>
        </pc:spChg>
        <pc:spChg chg="del mod">
          <ac:chgData name="Froduald Kabanza" userId="edf393d0-642b-4b9e-8c75-f62133241689" providerId="ADAL" clId="{2F313F48-DE9E-4735-A99B-FA9B9BED9B38}" dt="2022-01-27T03:22:45.119" v="12879" actId="478"/>
          <ac:spMkLst>
            <pc:docMk/>
            <pc:sldMk cId="2462133955" sldId="738"/>
            <ac:spMk id="10" creationId="{21EB85E9-4795-43A2-9EE2-ACB812959504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1" creationId="{83D2A5A3-BE36-4FCD-8C9C-18A66542E11F}"/>
          </ac:spMkLst>
        </pc:spChg>
        <pc:spChg chg="add mod">
          <ac:chgData name="Froduald Kabanza" userId="edf393d0-642b-4b9e-8c75-f62133241689" providerId="ADAL" clId="{2F313F48-DE9E-4735-A99B-FA9B9BED9B38}" dt="2022-01-27T03:35:50.856" v="13138" actId="20577"/>
          <ac:spMkLst>
            <pc:docMk/>
            <pc:sldMk cId="2462133955" sldId="738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4:53.740" v="13102" actId="14100"/>
          <ac:spMkLst>
            <pc:docMk/>
            <pc:sldMk cId="2462133955" sldId="738"/>
            <ac:spMk id="14" creationId="{3ABB3C38-A4C1-4075-9857-91DAE59E55EC}"/>
          </ac:spMkLst>
        </pc:spChg>
        <pc:spChg chg="add mod">
          <ac:chgData name="Froduald Kabanza" userId="edf393d0-642b-4b9e-8c75-f62133241689" providerId="ADAL" clId="{2F313F48-DE9E-4735-A99B-FA9B9BED9B38}" dt="2022-01-27T03:35:16.566" v="13103" actId="1076"/>
          <ac:spMkLst>
            <pc:docMk/>
            <pc:sldMk cId="2462133955" sldId="738"/>
            <ac:spMk id="15" creationId="{6CA104A8-175E-4DBA-93B0-3896830D29FE}"/>
          </ac:spMkLst>
        </pc:spChg>
        <pc:spChg chg="mod">
          <ac:chgData name="Froduald Kabanza" userId="edf393d0-642b-4b9e-8c75-f62133241689" providerId="ADAL" clId="{2F313F48-DE9E-4735-A99B-FA9B9BED9B38}" dt="2022-01-27T00:56:01.877" v="8620" actId="20577"/>
          <ac:spMkLst>
            <pc:docMk/>
            <pc:sldMk cId="2462133955" sldId="738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0:56:19.575" v="8632" actId="478"/>
          <ac:graphicFrameMkLst>
            <pc:docMk/>
            <pc:sldMk cId="2462133955" sldId="738"/>
            <ac:graphicFrameMk id="3" creationId="{BD4461EF-7DD5-4F16-A628-3857BA5EA9EC}"/>
          </ac:graphicFrameMkLst>
        </pc:graphicFrameChg>
        <pc:picChg chg="add mod modCrop">
          <ac:chgData name="Froduald Kabanza" userId="edf393d0-642b-4b9e-8c75-f62133241689" providerId="ADAL" clId="{2F313F48-DE9E-4735-A99B-FA9B9BED9B38}" dt="2022-01-27T03:35:19.726" v="13104" actId="1076"/>
          <ac:picMkLst>
            <pc:docMk/>
            <pc:sldMk cId="2462133955" sldId="738"/>
            <ac:picMk id="3" creationId="{0E8CD1BB-82F8-47FE-8613-C3374F4C135A}"/>
          </ac:picMkLst>
        </pc:picChg>
        <pc:picChg chg="add del mod">
          <ac:chgData name="Froduald Kabanza" userId="edf393d0-642b-4b9e-8c75-f62133241689" providerId="ADAL" clId="{2F313F48-DE9E-4735-A99B-FA9B9BED9B38}" dt="2022-01-27T03:30:14.001" v="12918" actId="478"/>
          <ac:picMkLst>
            <pc:docMk/>
            <pc:sldMk cId="2462133955" sldId="738"/>
            <ac:picMk id="16" creationId="{2F704CEF-FC41-4402-91A3-1FA533326D62}"/>
          </ac:picMkLst>
        </pc:picChg>
        <pc:picChg chg="add del mod">
          <ac:chgData name="Froduald Kabanza" userId="edf393d0-642b-4b9e-8c75-f62133241689" providerId="ADAL" clId="{2F313F48-DE9E-4735-A99B-FA9B9BED9B38}" dt="2022-01-27T03:23:50.848" v="12889"/>
          <ac:picMkLst>
            <pc:docMk/>
            <pc:sldMk cId="2462133955" sldId="738"/>
            <ac:picMk id="1026" creationId="{8E9CF242-4552-4385-B019-8AC81796AEB4}"/>
          </ac:picMkLst>
        </pc:picChg>
        <pc:picChg chg="add mod">
          <ac:chgData name="Froduald Kabanza" userId="edf393d0-642b-4b9e-8c75-f62133241689" providerId="ADAL" clId="{2F313F48-DE9E-4735-A99B-FA9B9BED9B38}" dt="2022-01-27T03:35:16.566" v="13103" actId="1076"/>
          <ac:picMkLst>
            <pc:docMk/>
            <pc:sldMk cId="2462133955" sldId="738"/>
            <ac:picMk id="1028" creationId="{55587565-CBBB-4166-99C2-C3381B89FF8B}"/>
          </ac:picMkLst>
        </pc:picChg>
      </pc:sldChg>
      <pc:sldChg chg="modSp add del mod">
        <pc:chgData name="Froduald Kabanza" userId="edf393d0-642b-4b9e-8c75-f62133241689" providerId="ADAL" clId="{2F313F48-DE9E-4735-A99B-FA9B9BED9B38}" dt="2022-01-27T04:58:23.920" v="15317" actId="2696"/>
        <pc:sldMkLst>
          <pc:docMk/>
          <pc:sldMk cId="3131952355" sldId="739"/>
        </pc:sldMkLst>
        <pc:spChg chg="mod">
          <ac:chgData name="Froduald Kabanza" userId="edf393d0-642b-4b9e-8c75-f62133241689" providerId="ADAL" clId="{2F313F48-DE9E-4735-A99B-FA9B9BED9B38}" dt="2022-01-27T00:56:36.646" v="8657" actId="20577"/>
          <ac:spMkLst>
            <pc:docMk/>
            <pc:sldMk cId="3131952355" sldId="739"/>
            <ac:spMk id="21505" creationId="{951A0312-4847-486A-AA12-7C8AB18BA3C7}"/>
          </ac:spMkLst>
        </pc:spChg>
      </pc:sldChg>
      <pc:sldChg chg="addSp delSp modSp add del mod modAnim">
        <pc:chgData name="Froduald Kabanza" userId="edf393d0-642b-4b9e-8c75-f62133241689" providerId="ADAL" clId="{2F313F48-DE9E-4735-A99B-FA9B9BED9B38}" dt="2022-01-27T04:58:27.600" v="15318" actId="2696"/>
        <pc:sldMkLst>
          <pc:docMk/>
          <pc:sldMk cId="1738773377" sldId="740"/>
        </pc:sldMkLst>
        <pc:spChg chg="add del mod">
          <ac:chgData name="Froduald Kabanza" userId="edf393d0-642b-4b9e-8c75-f62133241689" providerId="ADAL" clId="{2F313F48-DE9E-4735-A99B-FA9B9BED9B38}" dt="2022-01-27T00:57:35.740" v="8701" actId="478"/>
          <ac:spMkLst>
            <pc:docMk/>
            <pc:sldMk cId="1738773377" sldId="740"/>
            <ac:spMk id="2" creationId="{29636897-FB76-4FB7-881E-4D68AD24391D}"/>
          </ac:spMkLst>
        </pc:spChg>
        <pc:spChg chg="mod">
          <ac:chgData name="Froduald Kabanza" userId="edf393d0-642b-4b9e-8c75-f62133241689" providerId="ADAL" clId="{2F313F48-DE9E-4735-A99B-FA9B9BED9B38}" dt="2022-01-27T00:58:22.367" v="8713" actId="1076"/>
          <ac:spMkLst>
            <pc:docMk/>
            <pc:sldMk cId="1738773377" sldId="740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0:58:08.310" v="8709" actId="14100"/>
          <ac:spMkLst>
            <pc:docMk/>
            <pc:sldMk cId="1738773377" sldId="740"/>
            <ac:spMk id="10" creationId="{21EB85E9-4795-43A2-9EE2-ACB812959504}"/>
          </ac:spMkLst>
        </pc:spChg>
        <pc:spChg chg="del">
          <ac:chgData name="Froduald Kabanza" userId="edf393d0-642b-4b9e-8c75-f62133241689" providerId="ADAL" clId="{2F313F48-DE9E-4735-A99B-FA9B9BED9B38}" dt="2022-01-27T00:57:30.852" v="8700" actId="478"/>
          <ac:spMkLst>
            <pc:docMk/>
            <pc:sldMk cId="1738773377" sldId="740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0:58:56.430" v="8719" actId="20577"/>
          <ac:spMkLst>
            <pc:docMk/>
            <pc:sldMk cId="1738773377" sldId="740"/>
            <ac:spMk id="21505" creationId="{951A0312-4847-486A-AA12-7C8AB18BA3C7}"/>
          </ac:spMkLst>
        </pc:spChg>
        <pc:picChg chg="add mod">
          <ac:chgData name="Froduald Kabanza" userId="edf393d0-642b-4b9e-8c75-f62133241689" providerId="ADAL" clId="{2F313F48-DE9E-4735-A99B-FA9B9BED9B38}" dt="2022-01-27T00:57:47.029" v="8705" actId="1076"/>
          <ac:picMkLst>
            <pc:docMk/>
            <pc:sldMk cId="1738773377" sldId="740"/>
            <ac:picMk id="11" creationId="{DB777C47-F09D-42D7-831B-78D268462C15}"/>
          </ac:picMkLst>
        </pc:picChg>
        <pc:picChg chg="add mod">
          <ac:chgData name="Froduald Kabanza" userId="edf393d0-642b-4b9e-8c75-f62133241689" providerId="ADAL" clId="{2F313F48-DE9E-4735-A99B-FA9B9BED9B38}" dt="2022-01-27T00:57:41.999" v="8703" actId="14100"/>
          <ac:picMkLst>
            <pc:docMk/>
            <pc:sldMk cId="1738773377" sldId="740"/>
            <ac:picMk id="12" creationId="{36A6441A-165C-4AD9-B8ED-D8C3857FB9B3}"/>
          </ac:picMkLst>
        </pc:picChg>
        <pc:picChg chg="add mod">
          <ac:chgData name="Froduald Kabanza" userId="edf393d0-642b-4b9e-8c75-f62133241689" providerId="ADAL" clId="{2F313F48-DE9E-4735-A99B-FA9B9BED9B38}" dt="2022-01-27T00:58:03.443" v="8708" actId="1076"/>
          <ac:picMkLst>
            <pc:docMk/>
            <pc:sldMk cId="1738773377" sldId="740"/>
            <ac:picMk id="13" creationId="{BF1D3F72-4F5E-4167-BCA4-15D284E65633}"/>
          </ac:picMkLst>
        </pc:picChg>
      </pc:sldChg>
      <pc:sldChg chg="modSp add mod">
        <pc:chgData name="Froduald Kabanza" userId="edf393d0-642b-4b9e-8c75-f62133241689" providerId="ADAL" clId="{2F313F48-DE9E-4735-A99B-FA9B9BED9B38}" dt="2022-01-27T04:59:01.488" v="15319" actId="114"/>
        <pc:sldMkLst>
          <pc:docMk/>
          <pc:sldMk cId="70738054" sldId="741"/>
        </pc:sldMkLst>
        <pc:spChg chg="mod">
          <ac:chgData name="Froduald Kabanza" userId="edf393d0-642b-4b9e-8c75-f62133241689" providerId="ADAL" clId="{2F313F48-DE9E-4735-A99B-FA9B9BED9B38}" dt="2022-01-27T01:10:48.644" v="9600" actId="20577"/>
          <ac:spMkLst>
            <pc:docMk/>
            <pc:sldMk cId="70738054" sldId="74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4:59:01.488" v="15319" actId="114"/>
          <ac:spMkLst>
            <pc:docMk/>
            <pc:sldMk cId="70738054" sldId="741"/>
            <ac:spMk id="88066" creationId="{0D3290DF-85AB-47E0-9329-4813CED7CA4C}"/>
          </ac:spMkLst>
        </pc:spChg>
      </pc:sldChg>
      <pc:sldChg chg="addSp modSp add mod modNotesTx">
        <pc:chgData name="Froduald Kabanza" userId="edf393d0-642b-4b9e-8c75-f62133241689" providerId="ADAL" clId="{2F313F48-DE9E-4735-A99B-FA9B9BED9B38}" dt="2022-01-27T01:24:44.136" v="10646" actId="20577"/>
        <pc:sldMkLst>
          <pc:docMk/>
          <pc:sldMk cId="2909994580" sldId="742"/>
        </pc:sldMkLst>
        <pc:spChg chg="add mod">
          <ac:chgData name="Froduald Kabanza" userId="edf393d0-642b-4b9e-8c75-f62133241689" providerId="ADAL" clId="{2F313F48-DE9E-4735-A99B-FA9B9BED9B38}" dt="2022-01-27T01:16:22.641" v="9858"/>
          <ac:spMkLst>
            <pc:docMk/>
            <pc:sldMk cId="2909994580" sldId="742"/>
            <ac:spMk id="7" creationId="{996C2DB7-C076-4E1C-B837-F1A920838DEC}"/>
          </ac:spMkLst>
        </pc:spChg>
        <pc:spChg chg="mod">
          <ac:chgData name="Froduald Kabanza" userId="edf393d0-642b-4b9e-8c75-f62133241689" providerId="ADAL" clId="{2F313F48-DE9E-4735-A99B-FA9B9BED9B38}" dt="2022-01-27T01:16:53.997" v="9865" actId="114"/>
          <ac:spMkLst>
            <pc:docMk/>
            <pc:sldMk cId="2909994580" sldId="742"/>
            <ac:spMk id="88066" creationId="{0D3290DF-85AB-47E0-9329-4813CED7CA4C}"/>
          </ac:spMkLst>
        </pc:spChg>
        <pc:picChg chg="add mod modCrop">
          <ac:chgData name="Froduald Kabanza" userId="edf393d0-642b-4b9e-8c75-f62133241689" providerId="ADAL" clId="{2F313F48-DE9E-4735-A99B-FA9B9BED9B38}" dt="2022-01-27T01:22:01.741" v="10214" actId="1076"/>
          <ac:picMkLst>
            <pc:docMk/>
            <pc:sldMk cId="2909994580" sldId="742"/>
            <ac:picMk id="3" creationId="{89F67D90-FC72-46C5-802F-537ADD0FB74E}"/>
          </ac:picMkLst>
        </pc:picChg>
        <pc:picChg chg="add mod">
          <ac:chgData name="Froduald Kabanza" userId="edf393d0-642b-4b9e-8c75-f62133241689" providerId="ADAL" clId="{2F313F48-DE9E-4735-A99B-FA9B9BED9B38}" dt="2022-01-27T01:22:10.383" v="10216" actId="1076"/>
          <ac:picMkLst>
            <pc:docMk/>
            <pc:sldMk cId="2909994580" sldId="742"/>
            <ac:picMk id="10" creationId="{E2BF54A1-9481-4A68-A54C-9F0788BDD9FA}"/>
          </ac:picMkLst>
        </pc:picChg>
      </pc:sldChg>
      <pc:sldChg chg="addSp delSp modSp add mod modAnim">
        <pc:chgData name="Froduald Kabanza" userId="edf393d0-642b-4b9e-8c75-f62133241689" providerId="ADAL" clId="{2F313F48-DE9E-4735-A99B-FA9B9BED9B38}" dt="2022-01-27T01:36:44.217" v="11147"/>
        <pc:sldMkLst>
          <pc:docMk/>
          <pc:sldMk cId="605397055" sldId="743"/>
        </pc:sldMkLst>
        <pc:spChg chg="del">
          <ac:chgData name="Froduald Kabanza" userId="edf393d0-642b-4b9e-8c75-f62133241689" providerId="ADAL" clId="{2F313F48-DE9E-4735-A99B-FA9B9BED9B38}" dt="2022-01-27T01:26:42.673" v="10928" actId="478"/>
          <ac:spMkLst>
            <pc:docMk/>
            <pc:sldMk cId="605397055" sldId="743"/>
            <ac:spMk id="7" creationId="{996C2DB7-C076-4E1C-B837-F1A920838DEC}"/>
          </ac:spMkLst>
        </pc:spChg>
        <pc:spChg chg="add mod">
          <ac:chgData name="Froduald Kabanza" userId="edf393d0-642b-4b9e-8c75-f62133241689" providerId="ADAL" clId="{2F313F48-DE9E-4735-A99B-FA9B9BED9B38}" dt="2022-01-27T01:36:06.377" v="11143" actId="1076"/>
          <ac:spMkLst>
            <pc:docMk/>
            <pc:sldMk cId="605397055" sldId="743"/>
            <ac:spMk id="8" creationId="{090DB557-76C6-4C3E-ADD2-D79D6B88D26C}"/>
          </ac:spMkLst>
        </pc:spChg>
        <pc:spChg chg="add mod">
          <ac:chgData name="Froduald Kabanza" userId="edf393d0-642b-4b9e-8c75-f62133241689" providerId="ADAL" clId="{2F313F48-DE9E-4735-A99B-FA9B9BED9B38}" dt="2022-01-27T01:34:35.280" v="11115" actId="14100"/>
          <ac:spMkLst>
            <pc:docMk/>
            <pc:sldMk cId="605397055" sldId="743"/>
            <ac:spMk id="11" creationId="{0ADE4800-AEE2-4E84-B4CD-FA21271E6613}"/>
          </ac:spMkLst>
        </pc:spChg>
        <pc:spChg chg="mod">
          <ac:chgData name="Froduald Kabanza" userId="edf393d0-642b-4b9e-8c75-f62133241689" providerId="ADAL" clId="{2F313F48-DE9E-4735-A99B-FA9B9BED9B38}" dt="2022-01-27T01:18:26.736" v="9881" actId="20577"/>
          <ac:spMkLst>
            <pc:docMk/>
            <pc:sldMk cId="605397055" sldId="743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2F313F48-DE9E-4735-A99B-FA9B9BED9B38}" dt="2022-01-27T01:33:46.320" v="11106" actId="14100"/>
          <ac:spMkLst>
            <pc:docMk/>
            <pc:sldMk cId="605397055" sldId="743"/>
            <ac:spMk id="88066" creationId="{0D3290DF-85AB-47E0-9329-4813CED7CA4C}"/>
          </ac:spMkLst>
        </pc:spChg>
        <pc:picChg chg="del">
          <ac:chgData name="Froduald Kabanza" userId="edf393d0-642b-4b9e-8c75-f62133241689" providerId="ADAL" clId="{2F313F48-DE9E-4735-A99B-FA9B9BED9B38}" dt="2022-01-27T01:17:47.977" v="9867" actId="478"/>
          <ac:picMkLst>
            <pc:docMk/>
            <pc:sldMk cId="605397055" sldId="743"/>
            <ac:picMk id="3" creationId="{89F67D90-FC72-46C5-802F-537ADD0FB74E}"/>
          </ac:picMkLst>
        </pc:picChg>
        <pc:picChg chg="add del mod modCrop">
          <ac:chgData name="Froduald Kabanza" userId="edf393d0-642b-4b9e-8c75-f62133241689" providerId="ADAL" clId="{2F313F48-DE9E-4735-A99B-FA9B9BED9B38}" dt="2022-01-27T01:34:31.897" v="11114" actId="478"/>
          <ac:picMkLst>
            <pc:docMk/>
            <pc:sldMk cId="605397055" sldId="743"/>
            <ac:picMk id="4" creationId="{15D857A3-7F78-47D0-BBAF-BFA0D63CA5CB}"/>
          </ac:picMkLst>
        </pc:picChg>
        <pc:picChg chg="add mod modCrop">
          <ac:chgData name="Froduald Kabanza" userId="edf393d0-642b-4b9e-8c75-f62133241689" providerId="ADAL" clId="{2F313F48-DE9E-4735-A99B-FA9B9BED9B38}" dt="2022-01-27T01:35:11.052" v="11121" actId="1076"/>
          <ac:picMkLst>
            <pc:docMk/>
            <pc:sldMk cId="605397055" sldId="743"/>
            <ac:picMk id="6" creationId="{C3E64F1D-E0D0-49D7-A3F6-C2607BDC78EC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3:07:13.014" v="12187" actId="20577"/>
        <pc:sldMkLst>
          <pc:docMk/>
          <pc:sldMk cId="1574133583" sldId="744"/>
        </pc:sldMkLst>
        <pc:spChg chg="mod">
          <ac:chgData name="Froduald Kabanza" userId="edf393d0-642b-4b9e-8c75-f62133241689" providerId="ADAL" clId="{2F313F48-DE9E-4735-A99B-FA9B9BED9B38}" dt="2022-01-27T03:07:13.014" v="12187" actId="20577"/>
          <ac:spMkLst>
            <pc:docMk/>
            <pc:sldMk cId="1574133583" sldId="744"/>
            <ac:spMk id="9" creationId="{11D968FD-16CF-4F59-8AE9-D4B773487185}"/>
          </ac:spMkLst>
        </pc:spChg>
        <pc:spChg chg="del">
          <ac:chgData name="Froduald Kabanza" userId="edf393d0-642b-4b9e-8c75-f62133241689" providerId="ADAL" clId="{2F313F48-DE9E-4735-A99B-FA9B9BED9B38}" dt="2022-01-27T03:05:42.992" v="12021" actId="478"/>
          <ac:spMkLst>
            <pc:docMk/>
            <pc:sldMk cId="1574133583" sldId="744"/>
            <ac:spMk id="10" creationId="{21EB85E9-4795-43A2-9EE2-ACB812959504}"/>
          </ac:spMkLst>
        </pc:spChg>
        <pc:spChg chg="mod">
          <ac:chgData name="Froduald Kabanza" userId="edf393d0-642b-4b9e-8c75-f62133241689" providerId="ADAL" clId="{2F313F48-DE9E-4735-A99B-FA9B9BED9B38}" dt="2022-01-27T03:05:00.647" v="11937" actId="114"/>
          <ac:spMkLst>
            <pc:docMk/>
            <pc:sldMk cId="1574133583" sldId="744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2:54:09.470" v="11488" actId="20577"/>
          <ac:spMkLst>
            <pc:docMk/>
            <pc:sldMk cId="1574133583" sldId="744"/>
            <ac:spMk id="21505" creationId="{951A0312-4847-486A-AA12-7C8AB18BA3C7}"/>
          </ac:spMkLst>
        </pc:spChg>
        <pc:graphicFrameChg chg="del">
          <ac:chgData name="Froduald Kabanza" userId="edf393d0-642b-4b9e-8c75-f62133241689" providerId="ADAL" clId="{2F313F48-DE9E-4735-A99B-FA9B9BED9B38}" dt="2022-01-27T02:55:58.041" v="11614" actId="478"/>
          <ac:graphicFrameMkLst>
            <pc:docMk/>
            <pc:sldMk cId="1574133583" sldId="744"/>
            <ac:graphicFrameMk id="3" creationId="{BD4461EF-7DD5-4F16-A628-3857BA5EA9EC}"/>
          </ac:graphicFrameMkLst>
        </pc:graphicFrameChg>
      </pc:sldChg>
      <pc:sldChg chg="modSp add del mod">
        <pc:chgData name="Froduald Kabanza" userId="edf393d0-642b-4b9e-8c75-f62133241689" providerId="ADAL" clId="{2F313F48-DE9E-4735-A99B-FA9B9BED9B38}" dt="2022-01-27T01:22:13.648" v="10217" actId="2696"/>
        <pc:sldMkLst>
          <pc:docMk/>
          <pc:sldMk cId="1935321037" sldId="744"/>
        </pc:sldMkLst>
        <pc:picChg chg="mod modCrop">
          <ac:chgData name="Froduald Kabanza" userId="edf393d0-642b-4b9e-8c75-f62133241689" providerId="ADAL" clId="{2F313F48-DE9E-4735-A99B-FA9B9BED9B38}" dt="2022-01-27T01:21:40.768" v="10212" actId="1076"/>
          <ac:picMkLst>
            <pc:docMk/>
            <pc:sldMk cId="1935321037" sldId="744"/>
            <ac:picMk id="3" creationId="{89F67D90-FC72-46C5-802F-537ADD0FB74E}"/>
          </ac:picMkLst>
        </pc:picChg>
      </pc:sldChg>
      <pc:sldChg chg="delSp modSp add mod delAnim modAnim">
        <pc:chgData name="Froduald Kabanza" userId="edf393d0-642b-4b9e-8c75-f62133241689" providerId="ADAL" clId="{2F313F48-DE9E-4735-A99B-FA9B9BED9B38}" dt="2022-01-27T05:21:42.412" v="15499" actId="114"/>
        <pc:sldMkLst>
          <pc:docMk/>
          <pc:sldMk cId="1451924711" sldId="745"/>
        </pc:sldMkLst>
        <pc:spChg chg="del">
          <ac:chgData name="Froduald Kabanza" userId="edf393d0-642b-4b9e-8c75-f62133241689" providerId="ADAL" clId="{2F313F48-DE9E-4735-A99B-FA9B9BED9B38}" dt="2022-01-27T03:39:14.186" v="13142" actId="478"/>
          <ac:spMkLst>
            <pc:docMk/>
            <pc:sldMk cId="1451924711" sldId="745"/>
            <ac:spMk id="9" creationId="{11D968FD-16CF-4F59-8AE9-D4B773487185}"/>
          </ac:spMkLst>
        </pc:spChg>
        <pc:spChg chg="mod">
          <ac:chgData name="Froduald Kabanza" userId="edf393d0-642b-4b9e-8c75-f62133241689" providerId="ADAL" clId="{2F313F48-DE9E-4735-A99B-FA9B9BED9B38}" dt="2022-01-27T03:45:28.282" v="13412" actId="1076"/>
          <ac:spMkLst>
            <pc:docMk/>
            <pc:sldMk cId="1451924711" sldId="745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5:21:42.412" v="15499" actId="114"/>
          <ac:spMkLst>
            <pc:docMk/>
            <pc:sldMk cId="1451924711" sldId="745"/>
            <ac:spMk id="12" creationId="{2546DA94-E76B-4D2E-A927-F69377949609}"/>
          </ac:spMkLst>
        </pc:spChg>
        <pc:spChg chg="mod">
          <ac:chgData name="Froduald Kabanza" userId="edf393d0-642b-4b9e-8c75-f62133241689" providerId="ADAL" clId="{2F313F48-DE9E-4735-A99B-FA9B9BED9B38}" dt="2022-01-27T03:39:09.912" v="13141" actId="14100"/>
          <ac:spMkLst>
            <pc:docMk/>
            <pc:sldMk cId="1451924711" sldId="745"/>
            <ac:spMk id="14" creationId="{3ABB3C38-A4C1-4075-9857-91DAE59E55EC}"/>
          </ac:spMkLst>
        </pc:spChg>
        <pc:spChg chg="mod">
          <ac:chgData name="Froduald Kabanza" userId="edf393d0-642b-4b9e-8c75-f62133241689" providerId="ADAL" clId="{2F313F48-DE9E-4735-A99B-FA9B9BED9B38}" dt="2022-01-27T03:45:08.495" v="13409" actId="20577"/>
          <ac:spMkLst>
            <pc:docMk/>
            <pc:sldMk cId="1451924711" sldId="745"/>
            <ac:spMk id="15" creationId="{6CA104A8-175E-4DBA-93B0-3896830D29FE}"/>
          </ac:spMkLst>
        </pc:spChg>
        <pc:picChg chg="del">
          <ac:chgData name="Froduald Kabanza" userId="edf393d0-642b-4b9e-8c75-f62133241689" providerId="ADAL" clId="{2F313F48-DE9E-4735-A99B-FA9B9BED9B38}" dt="2022-01-27T03:44:41.144" v="13348" actId="478"/>
          <ac:picMkLst>
            <pc:docMk/>
            <pc:sldMk cId="1451924711" sldId="745"/>
            <ac:picMk id="3" creationId="{0E8CD1BB-82F8-47FE-8613-C3374F4C135A}"/>
          </ac:picMkLst>
        </pc:picChg>
        <pc:picChg chg="mod">
          <ac:chgData name="Froduald Kabanza" userId="edf393d0-642b-4b9e-8c75-f62133241689" providerId="ADAL" clId="{2F313F48-DE9E-4735-A99B-FA9B9BED9B38}" dt="2022-01-27T03:45:28.282" v="13412" actId="1076"/>
          <ac:picMkLst>
            <pc:docMk/>
            <pc:sldMk cId="1451924711" sldId="745"/>
            <ac:picMk id="1028" creationId="{55587565-CBBB-4166-99C2-C3381B89FF8B}"/>
          </ac:picMkLst>
        </pc:picChg>
      </pc:sldChg>
      <pc:sldChg chg="addSp delSp modSp add mod modAnim modNotesTx">
        <pc:chgData name="Froduald Kabanza" userId="edf393d0-642b-4b9e-8c75-f62133241689" providerId="ADAL" clId="{2F313F48-DE9E-4735-A99B-FA9B9BED9B38}" dt="2022-01-27T05:22:52.833" v="15501"/>
        <pc:sldMkLst>
          <pc:docMk/>
          <pc:sldMk cId="4001726910" sldId="746"/>
        </pc:sldMkLst>
        <pc:spChg chg="add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2" creationId="{298D8D2E-E5B7-473A-97AB-44C2F0B8CB9F}"/>
          </ac:spMkLst>
        </pc:spChg>
        <pc:spChg chg="add del mod">
          <ac:chgData name="Froduald Kabanza" userId="edf393d0-642b-4b9e-8c75-f62133241689" providerId="ADAL" clId="{2F313F48-DE9E-4735-A99B-FA9B9BED9B38}" dt="2022-01-27T04:06:37.563" v="14399" actId="478"/>
          <ac:spMkLst>
            <pc:docMk/>
            <pc:sldMk cId="4001726910" sldId="746"/>
            <ac:spMk id="3" creationId="{5F88A45B-F298-4C90-B196-83318196A0F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4" creationId="{238DB3A5-D5EF-468C-AE35-CF2B417A217A}"/>
          </ac:spMkLst>
        </pc:spChg>
        <pc:spChg chg="add del mod">
          <ac:chgData name="Froduald Kabanza" userId="edf393d0-642b-4b9e-8c75-f62133241689" providerId="ADAL" clId="{2F313F48-DE9E-4735-A99B-FA9B9BED9B38}" dt="2022-01-27T04:23:54.282" v="14712"/>
          <ac:spMkLst>
            <pc:docMk/>
            <pc:sldMk cId="4001726910" sldId="746"/>
            <ac:spMk id="10" creationId="{CE46180F-4726-4B7E-A079-4DBFA71966CC}"/>
          </ac:spMkLst>
        </pc:spChg>
        <pc:spChg chg="del">
          <ac:chgData name="Froduald Kabanza" userId="edf393d0-642b-4b9e-8c75-f62133241689" providerId="ADAL" clId="{2F313F48-DE9E-4735-A99B-FA9B9BED9B38}" dt="2022-01-27T03:52:17.836" v="13815" actId="478"/>
          <ac:spMkLst>
            <pc:docMk/>
            <pc:sldMk cId="4001726910" sldId="746"/>
            <ac:spMk id="11" creationId="{83D2A5A3-BE36-4FCD-8C9C-18A66542E11F}"/>
          </ac:spMkLst>
        </pc:spChg>
        <pc:spChg chg="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2" creationId="{2546DA94-E76B-4D2E-A927-F69377949609}"/>
          </ac:spMkLst>
        </pc:spChg>
        <pc:spChg chg="add mod">
          <ac:chgData name="Froduald Kabanza" userId="edf393d0-642b-4b9e-8c75-f62133241689" providerId="ADAL" clId="{2F313F48-DE9E-4735-A99B-FA9B9BED9B38}" dt="2022-01-27T04:17:54.164" v="14647" actId="1076"/>
          <ac:spMkLst>
            <pc:docMk/>
            <pc:sldMk cId="4001726910" sldId="746"/>
            <ac:spMk id="13" creationId="{9119CD9D-CB2B-48B6-9418-1A50FB10DDB5}"/>
          </ac:spMkLst>
        </pc:spChg>
        <pc:spChg chg="del">
          <ac:chgData name="Froduald Kabanza" userId="edf393d0-642b-4b9e-8c75-f62133241689" providerId="ADAL" clId="{2F313F48-DE9E-4735-A99B-FA9B9BED9B38}" dt="2022-01-27T04:06:34.703" v="14398" actId="478"/>
          <ac:spMkLst>
            <pc:docMk/>
            <pc:sldMk cId="4001726910" sldId="746"/>
            <ac:spMk id="14" creationId="{3ABB3C38-A4C1-4075-9857-91DAE59E55EC}"/>
          </ac:spMkLst>
        </pc:spChg>
        <pc:spChg chg="add del mod">
          <ac:chgData name="Froduald Kabanza" userId="edf393d0-642b-4b9e-8c75-f62133241689" providerId="ADAL" clId="{2F313F48-DE9E-4735-A99B-FA9B9BED9B38}" dt="2022-01-27T04:06:54.363" v="14402" actId="1076"/>
          <ac:spMkLst>
            <pc:docMk/>
            <pc:sldMk cId="4001726910" sldId="746"/>
            <ac:spMk id="15" creationId="{6CA104A8-175E-4DBA-93B0-3896830D29FE}"/>
          </ac:spMkLst>
        </pc:spChg>
        <pc:spChg chg="add mod">
          <ac:chgData name="Froduald Kabanza" userId="edf393d0-642b-4b9e-8c75-f62133241689" providerId="ADAL" clId="{2F313F48-DE9E-4735-A99B-FA9B9BED9B38}" dt="2022-01-27T04:27:53.319" v="14770" actId="20577"/>
          <ac:spMkLst>
            <pc:docMk/>
            <pc:sldMk cId="4001726910" sldId="746"/>
            <ac:spMk id="16" creationId="{FBFA5DB7-746D-4963-BB15-A8938B03391F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19" creationId="{9D0BEF3D-B830-4D35-B57A-32481034FA74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0" creationId="{0779F843-9545-4149-BADD-3995851D3A4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1" creationId="{06AB04E1-187D-4D8C-A9A7-1AEE7BC9D9BB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3" creationId="{80ECF15B-F33A-49F4-909D-DCEEE29FC2AE}"/>
          </ac:spMkLst>
        </pc:spChg>
        <pc:spChg chg="add del mod">
          <ac:chgData name="Froduald Kabanza" userId="edf393d0-642b-4b9e-8c75-f62133241689" providerId="ADAL" clId="{2F313F48-DE9E-4735-A99B-FA9B9BED9B38}" dt="2022-01-27T04:23:54.282" v="14710" actId="478"/>
          <ac:spMkLst>
            <pc:docMk/>
            <pc:sldMk cId="4001726910" sldId="746"/>
            <ac:spMk id="24" creationId="{C2E2D221-E6BE-4841-B539-758D55CF0CF5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5" creationId="{CF0FE5AD-932F-4E56-8C20-4BF302EDE82C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28" creationId="{8457BCFE-D83A-4541-AF3B-BF394047473E}"/>
          </ac:spMkLst>
        </pc:spChg>
        <pc:spChg chg="add mod">
          <ac:chgData name="Froduald Kabanza" userId="edf393d0-642b-4b9e-8c75-f62133241689" providerId="ADAL" clId="{2F313F48-DE9E-4735-A99B-FA9B9BED9B38}" dt="2022-01-27T04:26:39.585" v="14747" actId="164"/>
          <ac:spMkLst>
            <pc:docMk/>
            <pc:sldMk cId="4001726910" sldId="746"/>
            <ac:spMk id="30" creationId="{261F32DD-F951-4E7C-8498-6D709E5FD449}"/>
          </ac:spMkLst>
        </pc:spChg>
        <pc:grpChg chg="add mod">
          <ac:chgData name="Froduald Kabanza" userId="edf393d0-642b-4b9e-8c75-f62133241689" providerId="ADAL" clId="{2F313F48-DE9E-4735-A99B-FA9B9BED9B38}" dt="2022-01-27T04:26:39.585" v="14747" actId="164"/>
          <ac:grpSpMkLst>
            <pc:docMk/>
            <pc:sldMk cId="4001726910" sldId="746"/>
            <ac:grpSpMk id="22" creationId="{DE9F85C6-F3DA-4168-B209-B813D9EF4751}"/>
          </ac:grpSpMkLst>
        </pc:grpChg>
        <pc:picChg chg="del">
          <ac:chgData name="Froduald Kabanza" userId="edf393d0-642b-4b9e-8c75-f62133241689" providerId="ADAL" clId="{2F313F48-DE9E-4735-A99B-FA9B9BED9B38}" dt="2022-01-27T03:52:24.997" v="13817" actId="478"/>
          <ac:picMkLst>
            <pc:docMk/>
            <pc:sldMk cId="4001726910" sldId="746"/>
            <ac:picMk id="1028" creationId="{55587565-CBBB-4166-99C2-C3381B89FF8B}"/>
          </ac:picMkLst>
        </pc:picChg>
        <pc:cxnChg chg="add mod">
          <ac:chgData name="Froduald Kabanza" userId="edf393d0-642b-4b9e-8c75-f62133241689" providerId="ADAL" clId="{2F313F48-DE9E-4735-A99B-FA9B9BED9B38}" dt="2022-01-27T04:26:39.585" v="14747" actId="164"/>
          <ac:cxnSpMkLst>
            <pc:docMk/>
            <pc:sldMk cId="4001726910" sldId="746"/>
            <ac:cxnSpMk id="6" creationId="{3BBB60A9-883D-48E1-8E33-E8639D430685}"/>
          </ac:cxnSpMkLst>
        </pc:cxnChg>
        <pc:cxnChg chg="add mod">
          <ac:chgData name="Froduald Kabanza" userId="edf393d0-642b-4b9e-8c75-f62133241689" providerId="ADAL" clId="{2F313F48-DE9E-4735-A99B-FA9B9BED9B38}" dt="2022-01-27T04:28:19.812" v="14771" actId="14100"/>
          <ac:cxnSpMkLst>
            <pc:docMk/>
            <pc:sldMk cId="4001726910" sldId="746"/>
            <ac:cxnSpMk id="18" creationId="{49CC67DE-BFF2-4FBE-B00B-D82EE3350BAE}"/>
          </ac:cxnSpMkLst>
        </pc:cxnChg>
      </pc:sldChg>
      <pc:sldChg chg="addSp delSp modSp add mod delAnim modAnim">
        <pc:chgData name="Froduald Kabanza" userId="edf393d0-642b-4b9e-8c75-f62133241689" providerId="ADAL" clId="{2F313F48-DE9E-4735-A99B-FA9B9BED9B38}" dt="2022-01-27T04:58:06.109" v="15316" actId="20577"/>
        <pc:sldMkLst>
          <pc:docMk/>
          <pc:sldMk cId="2096109338" sldId="747"/>
        </pc:sldMkLst>
        <pc:spChg chg="add mod">
          <ac:chgData name="Froduald Kabanza" userId="edf393d0-642b-4b9e-8c75-f62133241689" providerId="ADAL" clId="{2F313F48-DE9E-4735-A99B-FA9B9BED9B38}" dt="2022-01-27T04:33:33.880" v="14830" actId="20577"/>
          <ac:spMkLst>
            <pc:docMk/>
            <pc:sldMk cId="2096109338" sldId="747"/>
            <ac:spMk id="3" creationId="{B0A56270-1184-49BD-8B9B-5FAB8C8CD3B9}"/>
          </ac:spMkLst>
        </pc:spChg>
        <pc:spChg chg="del">
          <ac:chgData name="Froduald Kabanza" userId="edf393d0-642b-4b9e-8c75-f62133241689" providerId="ADAL" clId="{2F313F48-DE9E-4735-A99B-FA9B9BED9B38}" dt="2022-01-27T04:30:22.720" v="14777" actId="478"/>
          <ac:spMkLst>
            <pc:docMk/>
            <pc:sldMk cId="2096109338" sldId="747"/>
            <ac:spMk id="12" creationId="{2546DA94-E76B-4D2E-A927-F69377949609}"/>
          </ac:spMkLst>
        </pc:spChg>
        <pc:spChg chg="del">
          <ac:chgData name="Froduald Kabanza" userId="edf393d0-642b-4b9e-8c75-f62133241689" providerId="ADAL" clId="{2F313F48-DE9E-4735-A99B-FA9B9BED9B38}" dt="2022-01-27T04:30:19.224" v="14776" actId="478"/>
          <ac:spMkLst>
            <pc:docMk/>
            <pc:sldMk cId="2096109338" sldId="747"/>
            <ac:spMk id="13" creationId="{9119CD9D-CB2B-48B6-9418-1A50FB10DDB5}"/>
          </ac:spMkLst>
        </pc:spChg>
        <pc:spChg chg="mod">
          <ac:chgData name="Froduald Kabanza" userId="edf393d0-642b-4b9e-8c75-f62133241689" providerId="ADAL" clId="{2F313F48-DE9E-4735-A99B-FA9B9BED9B38}" dt="2022-01-27T04:49:26.091" v="15217" actId="20577"/>
          <ac:spMkLst>
            <pc:docMk/>
            <pc:sldMk cId="2096109338" sldId="747"/>
            <ac:spMk id="16" creationId="{FBFA5DB7-746D-4963-BB15-A8938B03391F}"/>
          </ac:spMkLst>
        </pc:spChg>
        <pc:spChg chg="add del mod">
          <ac:chgData name="Froduald Kabanza" userId="edf393d0-642b-4b9e-8c75-f62133241689" providerId="ADAL" clId="{2F313F48-DE9E-4735-A99B-FA9B9BED9B38}" dt="2022-01-27T04:32:12.086" v="14787"/>
          <ac:spMkLst>
            <pc:docMk/>
            <pc:sldMk cId="2096109338" sldId="747"/>
            <ac:spMk id="24" creationId="{E710A0AB-E439-41A7-8AEC-20EABA655A30}"/>
          </ac:spMkLst>
        </pc:spChg>
        <pc:spChg chg="add mod">
          <ac:chgData name="Froduald Kabanza" userId="edf393d0-642b-4b9e-8c75-f62133241689" providerId="ADAL" clId="{2F313F48-DE9E-4735-A99B-FA9B9BED9B38}" dt="2022-01-27T04:40:22.279" v="15138" actId="114"/>
          <ac:spMkLst>
            <pc:docMk/>
            <pc:sldMk cId="2096109338" sldId="747"/>
            <ac:spMk id="26" creationId="{8C6058BA-AD77-4E5D-AEF4-DFB25C2BDAEC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7" creationId="{4D011035-20ED-415F-882E-55E786F91D4B}"/>
          </ac:spMkLst>
        </pc:spChg>
        <pc:spChg chg="add mod">
          <ac:chgData name="Froduald Kabanza" userId="edf393d0-642b-4b9e-8c75-f62133241689" providerId="ADAL" clId="{2F313F48-DE9E-4735-A99B-FA9B9BED9B38}" dt="2022-01-27T04:36:42.724" v="14924"/>
          <ac:spMkLst>
            <pc:docMk/>
            <pc:sldMk cId="2096109338" sldId="747"/>
            <ac:spMk id="29" creationId="{DA2255CA-FA28-41A1-A0AE-67D4A454131C}"/>
          </ac:spMkLst>
        </pc:spChg>
        <pc:spChg chg="mod">
          <ac:chgData name="Froduald Kabanza" userId="edf393d0-642b-4b9e-8c75-f62133241689" providerId="ADAL" clId="{2F313F48-DE9E-4735-A99B-FA9B9BED9B38}" dt="2022-01-27T04:58:06.109" v="15316" actId="20577"/>
          <ac:spMkLst>
            <pc:docMk/>
            <pc:sldMk cId="2096109338" sldId="747"/>
            <ac:spMk id="21505" creationId="{951A0312-4847-486A-AA12-7C8AB18BA3C7}"/>
          </ac:spMkLst>
        </pc:spChg>
      </pc:sldChg>
      <pc:sldChg chg="addSp delSp modSp add mod delAnim modAnim">
        <pc:chgData name="Froduald Kabanza" userId="edf393d0-642b-4b9e-8c75-f62133241689" providerId="ADAL" clId="{2F313F48-DE9E-4735-A99B-FA9B9BED9B38}" dt="2022-01-27T04:55:43.799" v="15293" actId="20577"/>
        <pc:sldMkLst>
          <pc:docMk/>
          <pc:sldMk cId="3208510071" sldId="748"/>
        </pc:sldMkLst>
        <pc:spChg chg="del">
          <ac:chgData name="Froduald Kabanza" userId="edf393d0-642b-4b9e-8c75-f62133241689" providerId="ADAL" clId="{2F313F48-DE9E-4735-A99B-FA9B9BED9B38}" dt="2022-01-27T04:40:54.966" v="15147" actId="478"/>
          <ac:spMkLst>
            <pc:docMk/>
            <pc:sldMk cId="3208510071" sldId="748"/>
            <ac:spMk id="2" creationId="{298D8D2E-E5B7-473A-97AB-44C2F0B8CB9F}"/>
          </ac:spMkLst>
        </pc:spChg>
        <pc:spChg chg="del">
          <ac:chgData name="Froduald Kabanza" userId="edf393d0-642b-4b9e-8c75-f62133241689" providerId="ADAL" clId="{2F313F48-DE9E-4735-A99B-FA9B9BED9B38}" dt="2022-01-27T04:43:49.357" v="15164" actId="478"/>
          <ac:spMkLst>
            <pc:docMk/>
            <pc:sldMk cId="3208510071" sldId="748"/>
            <ac:spMk id="3" creationId="{B0A56270-1184-49BD-8B9B-5FAB8C8CD3B9}"/>
          </ac:spMkLst>
        </pc:spChg>
        <pc:spChg chg="mod">
          <ac:chgData name="Froduald Kabanza" userId="edf393d0-642b-4b9e-8c75-f62133241689" providerId="ADAL" clId="{2F313F48-DE9E-4735-A99B-FA9B9BED9B38}" dt="2022-01-27T04:51:01.666" v="15228" actId="20578"/>
          <ac:spMkLst>
            <pc:docMk/>
            <pc:sldMk cId="3208510071" sldId="748"/>
            <ac:spMk id="16" creationId="{FBFA5DB7-746D-4963-BB15-A8938B03391F}"/>
          </ac:spMkLst>
        </pc:spChg>
        <pc:spChg chg="mod">
          <ac:chgData name="Froduald Kabanza" userId="edf393d0-642b-4b9e-8c75-f62133241689" providerId="ADAL" clId="{2F313F48-DE9E-4735-A99B-FA9B9BED9B38}" dt="2022-01-27T04:44:17.406" v="15167" actId="1076"/>
          <ac:spMkLst>
            <pc:docMk/>
            <pc:sldMk cId="3208510071" sldId="748"/>
            <ac:spMk id="26" creationId="{8C6058BA-AD77-4E5D-AEF4-DFB25C2BDAEC}"/>
          </ac:spMkLst>
        </pc:spChg>
        <pc:spChg chg="mod">
          <ac:chgData name="Froduald Kabanza" userId="edf393d0-642b-4b9e-8c75-f62133241689" providerId="ADAL" clId="{2F313F48-DE9E-4735-A99B-FA9B9BED9B38}" dt="2022-01-27T04:44:12.092" v="15165" actId="1076"/>
          <ac:spMkLst>
            <pc:docMk/>
            <pc:sldMk cId="3208510071" sldId="748"/>
            <ac:spMk id="27" creationId="{4D011035-20ED-415F-882E-55E786F91D4B}"/>
          </ac:spMkLst>
        </pc:spChg>
        <pc:spChg chg="del">
          <ac:chgData name="Froduald Kabanza" userId="edf393d0-642b-4b9e-8c75-f62133241689" providerId="ADAL" clId="{2F313F48-DE9E-4735-A99B-FA9B9BED9B38}" dt="2022-01-27T04:40:57.549" v="15148" actId="478"/>
          <ac:spMkLst>
            <pc:docMk/>
            <pc:sldMk cId="3208510071" sldId="748"/>
            <ac:spMk id="29" creationId="{DA2255CA-FA28-41A1-A0AE-67D4A454131C}"/>
          </ac:spMkLst>
        </pc:spChg>
        <pc:spChg chg="add mod">
          <ac:chgData name="Froduald Kabanza" userId="edf393d0-642b-4b9e-8c75-f62133241689" providerId="ADAL" clId="{2F313F48-DE9E-4735-A99B-FA9B9BED9B38}" dt="2022-01-27T04:53:57.182" v="15261" actId="14100"/>
          <ac:spMkLst>
            <pc:docMk/>
            <pc:sldMk cId="3208510071" sldId="748"/>
            <ac:spMk id="32" creationId="{F288023C-463E-4811-B0F2-7F6F0BFAA126}"/>
          </ac:spMkLst>
        </pc:spChg>
        <pc:spChg chg="add mod">
          <ac:chgData name="Froduald Kabanza" userId="edf393d0-642b-4b9e-8c75-f62133241689" providerId="ADAL" clId="{2F313F48-DE9E-4735-A99B-FA9B9BED9B38}" dt="2022-01-27T04:55:43.799" v="15293" actId="20577"/>
          <ac:spMkLst>
            <pc:docMk/>
            <pc:sldMk cId="3208510071" sldId="748"/>
            <ac:spMk id="33" creationId="{E8EDFC26-9699-4BDB-92D6-46145E13F2E7}"/>
          </ac:spMkLst>
        </pc:spChg>
        <pc:spChg chg="mod">
          <ac:chgData name="Froduald Kabanza" userId="edf393d0-642b-4b9e-8c75-f62133241689" providerId="ADAL" clId="{2F313F48-DE9E-4735-A99B-FA9B9BED9B38}" dt="2022-01-27T04:40:48.933" v="15146" actId="20577"/>
          <ac:spMkLst>
            <pc:docMk/>
            <pc:sldMk cId="3208510071" sldId="748"/>
            <ac:spMk id="21505" creationId="{951A0312-4847-486A-AA12-7C8AB18BA3C7}"/>
          </ac:spMkLst>
        </pc:spChg>
        <pc:grpChg chg="del">
          <ac:chgData name="Froduald Kabanza" userId="edf393d0-642b-4b9e-8c75-f62133241689" providerId="ADAL" clId="{2F313F48-DE9E-4735-A99B-FA9B9BED9B38}" dt="2022-01-27T04:43:49.357" v="15164" actId="478"/>
          <ac:grpSpMkLst>
            <pc:docMk/>
            <pc:sldMk cId="3208510071" sldId="748"/>
            <ac:grpSpMk id="22" creationId="{DE9F85C6-F3DA-4168-B209-B813D9EF4751}"/>
          </ac:grpSpMkLst>
        </pc:grpChg>
        <pc:picChg chg="add mod">
          <ac:chgData name="Froduald Kabanza" userId="edf393d0-642b-4b9e-8c75-f62133241689" providerId="ADAL" clId="{2F313F48-DE9E-4735-A99B-FA9B9BED9B38}" dt="2022-01-27T04:44:39.783" v="15172" actId="1076"/>
          <ac:picMkLst>
            <pc:docMk/>
            <pc:sldMk cId="3208510071" sldId="748"/>
            <ac:picMk id="24" creationId="{FB9CC3B6-A73C-46FD-A9CA-268F2DB7794F}"/>
          </ac:picMkLst>
        </pc:picChg>
        <pc:picChg chg="add mod">
          <ac:chgData name="Froduald Kabanza" userId="edf393d0-642b-4b9e-8c75-f62133241689" providerId="ADAL" clId="{2F313F48-DE9E-4735-A99B-FA9B9BED9B38}" dt="2022-01-27T04:44:44.093" v="15173" actId="1076"/>
          <ac:picMkLst>
            <pc:docMk/>
            <pc:sldMk cId="3208510071" sldId="748"/>
            <ac:picMk id="31" creationId="{D534E82D-ACA7-4139-92C7-A4B5551270E8}"/>
          </ac:picMkLst>
        </pc:picChg>
        <pc:cxnChg chg="mod">
          <ac:chgData name="Froduald Kabanza" userId="edf393d0-642b-4b9e-8c75-f62133241689" providerId="ADAL" clId="{2F313F48-DE9E-4735-A99B-FA9B9BED9B38}" dt="2022-01-27T04:43:49.357" v="15164" actId="478"/>
          <ac:cxnSpMkLst>
            <pc:docMk/>
            <pc:sldMk cId="3208510071" sldId="748"/>
            <ac:cxnSpMk id="18" creationId="{49CC67DE-BFF2-4FBE-B00B-D82EE3350BAE}"/>
          </ac:cxnSpMkLst>
        </pc:cxnChg>
      </pc:sldChg>
      <pc:sldChg chg="delSp add mod delAnim modAnim">
        <pc:chgData name="Froduald Kabanza" userId="edf393d0-642b-4b9e-8c75-f62133241689" providerId="ADAL" clId="{2F313F48-DE9E-4735-A99B-FA9B9BED9B38}" dt="2022-01-27T05:18:38.995" v="15495"/>
        <pc:sldMkLst>
          <pc:docMk/>
          <pc:sldMk cId="2002268232" sldId="749"/>
        </pc:sldMkLst>
        <pc:picChg chg="del">
          <ac:chgData name="Froduald Kabanza" userId="edf393d0-642b-4b9e-8c75-f62133241689" providerId="ADAL" clId="{2F313F48-DE9E-4735-A99B-FA9B9BED9B38}" dt="2022-01-27T05:18:19.661" v="15494" actId="478"/>
          <ac:picMkLst>
            <pc:docMk/>
            <pc:sldMk cId="2002268232" sldId="749"/>
            <ac:picMk id="29" creationId="{93E654AC-5540-4324-9A64-C9032EDA349F}"/>
          </ac:picMkLst>
        </pc:picChg>
      </pc:sldChg>
      <pc:sldChg chg="add modAnim">
        <pc:chgData name="Froduald Kabanza" userId="edf393d0-642b-4b9e-8c75-f62133241689" providerId="ADAL" clId="{2F313F48-DE9E-4735-A99B-FA9B9BED9B38}" dt="2022-01-27T05:18:53.533" v="15497"/>
        <pc:sldMkLst>
          <pc:docMk/>
          <pc:sldMk cId="1019804252" sldId="750"/>
        </pc:sldMkLst>
      </pc:sldChg>
    </pc:docChg>
  </pc:docChgLst>
  <pc:docChgLst>
    <pc:chgData name="Froduald Kabanza" userId="edf393d0-642b-4b9e-8c75-f62133241689" providerId="ADAL" clId="{DD84B0A5-09DF-4A3D-B46F-031754A9563F}"/>
    <pc:docChg chg="undo custSel delSld modSld sldOrd delSection modSection">
      <pc:chgData name="Froduald Kabanza" userId="edf393d0-642b-4b9e-8c75-f62133241689" providerId="ADAL" clId="{DD84B0A5-09DF-4A3D-B46F-031754A9563F}" dt="2022-02-03T23:38:33.040" v="5355" actId="20577"/>
      <pc:docMkLst>
        <pc:docMk/>
      </pc:docMkLst>
      <pc:sldChg chg="modSp mod">
        <pc:chgData name="Froduald Kabanza" userId="edf393d0-642b-4b9e-8c75-f62133241689" providerId="ADAL" clId="{DD84B0A5-09DF-4A3D-B46F-031754A9563F}" dt="2022-02-03T23:25:37.668" v="5126" actId="20577"/>
        <pc:sldMkLst>
          <pc:docMk/>
          <pc:sldMk cId="0" sldId="261"/>
        </pc:sldMkLst>
        <pc:spChg chg="mod">
          <ac:chgData name="Froduald Kabanza" userId="edf393d0-642b-4b9e-8c75-f62133241689" providerId="ADAL" clId="{DD84B0A5-09DF-4A3D-B46F-031754A9563F}" dt="2022-02-03T23:25:37.668" v="5126" actId="20577"/>
          <ac:spMkLst>
            <pc:docMk/>
            <pc:sldMk cId="0" sldId="261"/>
            <ac:spMk id="19475" creationId="{00000000-0000-0000-0000-000000000000}"/>
          </ac:spMkLst>
        </pc:spChg>
      </pc:sldChg>
      <pc:sldChg chg="addSp delSp">
        <pc:chgData name="Froduald Kabanza" userId="edf393d0-642b-4b9e-8c75-f62133241689" providerId="ADAL" clId="{DD84B0A5-09DF-4A3D-B46F-031754A9563F}" dt="2022-02-03T23:25:28.406" v="5108" actId="478"/>
        <pc:sldMkLst>
          <pc:docMk/>
          <pc:sldMk cId="0" sldId="265"/>
        </pc:sldMkLst>
        <pc:spChg chg="add del">
          <ac:chgData name="Froduald Kabanza" userId="edf393d0-642b-4b9e-8c75-f62133241689" providerId="ADAL" clId="{DD84B0A5-09DF-4A3D-B46F-031754A9563F}" dt="2022-02-03T23:25:28.406" v="5108" actId="478"/>
          <ac:spMkLst>
            <pc:docMk/>
            <pc:sldMk cId="0" sldId="265"/>
            <ac:spMk id="21510" creationId="{00000000-0000-0000-0000-000000000000}"/>
          </ac:spMkLst>
        </pc:spChg>
      </pc:sldChg>
      <pc:sldChg chg="mod modShow">
        <pc:chgData name="Froduald Kabanza" userId="edf393d0-642b-4b9e-8c75-f62133241689" providerId="ADAL" clId="{DD84B0A5-09DF-4A3D-B46F-031754A9563F}" dt="2022-02-03T23:17:26.002" v="4800" actId="729"/>
        <pc:sldMkLst>
          <pc:docMk/>
          <pc:sldMk cId="0" sldId="274"/>
        </pc:sldMkLst>
      </pc:sldChg>
      <pc:sldChg chg="modNotesTx">
        <pc:chgData name="Froduald Kabanza" userId="edf393d0-642b-4b9e-8c75-f62133241689" providerId="ADAL" clId="{DD84B0A5-09DF-4A3D-B46F-031754A9563F}" dt="2022-02-03T23:18:18.649" v="4898" actId="20577"/>
        <pc:sldMkLst>
          <pc:docMk/>
          <pc:sldMk cId="0" sldId="275"/>
        </pc:sldMkLst>
      </pc:sldChg>
      <pc:sldChg chg="modSp mod">
        <pc:chgData name="Froduald Kabanza" userId="edf393d0-642b-4b9e-8c75-f62133241689" providerId="ADAL" clId="{DD84B0A5-09DF-4A3D-B46F-031754A9563F}" dt="2022-02-03T23:20:01.195" v="4941" actId="20577"/>
        <pc:sldMkLst>
          <pc:docMk/>
          <pc:sldMk cId="1745173593" sldId="277"/>
        </pc:sldMkLst>
        <pc:spChg chg="mod">
          <ac:chgData name="Froduald Kabanza" userId="edf393d0-642b-4b9e-8c75-f62133241689" providerId="ADAL" clId="{DD84B0A5-09DF-4A3D-B46F-031754A9563F}" dt="2022-02-03T23:20:01.195" v="4941" actId="20577"/>
          <ac:spMkLst>
            <pc:docMk/>
            <pc:sldMk cId="1745173593" sldId="277"/>
            <ac:spMk id="96259" creationId="{00000000-0000-0000-0000-000000000000}"/>
          </ac:spMkLst>
        </pc:spChg>
      </pc:sldChg>
      <pc:sldChg chg="modSp">
        <pc:chgData name="Froduald Kabanza" userId="edf393d0-642b-4b9e-8c75-f62133241689" providerId="ADAL" clId="{DD84B0A5-09DF-4A3D-B46F-031754A9563F}" dt="2022-02-03T23:16:32.499" v="4798" actId="20577"/>
        <pc:sldMkLst>
          <pc:docMk/>
          <pc:sldMk cId="0" sldId="278"/>
        </pc:sldMkLst>
        <pc:spChg chg="mod">
          <ac:chgData name="Froduald Kabanza" userId="edf393d0-642b-4b9e-8c75-f62133241689" providerId="ADAL" clId="{DD84B0A5-09DF-4A3D-B46F-031754A9563F}" dt="2022-02-03T23:16:32.499" v="4798" actId="20577"/>
          <ac:spMkLst>
            <pc:docMk/>
            <pc:sldMk cId="0" sldId="278"/>
            <ac:spMk id="183299" creationId="{00000000-0000-0000-0000-000000000000}"/>
          </ac:spMkLst>
        </pc:spChg>
      </pc:sldChg>
      <pc:sldChg chg="modSp mod modNotesTx">
        <pc:chgData name="Froduald Kabanza" userId="edf393d0-642b-4b9e-8c75-f62133241689" providerId="ADAL" clId="{DD84B0A5-09DF-4A3D-B46F-031754A9563F}" dt="2022-02-03T20:25:40.184" v="297" actId="113"/>
        <pc:sldMkLst>
          <pc:docMk/>
          <pc:sldMk cId="0" sldId="287"/>
        </pc:sldMkLst>
        <pc:spChg chg="mod">
          <ac:chgData name="Froduald Kabanza" userId="edf393d0-642b-4b9e-8c75-f62133241689" providerId="ADAL" clId="{DD84B0A5-09DF-4A3D-B46F-031754A9563F}" dt="2022-02-03T20:25:40.184" v="297" actId="113"/>
          <ac:spMkLst>
            <pc:docMk/>
            <pc:sldMk cId="0" sldId="287"/>
            <ac:spMk id="11267" creationId="{00000000-0000-0000-0000-000000000000}"/>
          </ac:spMkLst>
        </pc:spChg>
      </pc:sldChg>
      <pc:sldChg chg="addSp delSp modSp mod">
        <pc:chgData name="Froduald Kabanza" userId="edf393d0-642b-4b9e-8c75-f62133241689" providerId="ADAL" clId="{DD84B0A5-09DF-4A3D-B46F-031754A9563F}" dt="2022-02-03T21:36:25.384" v="1177" actId="113"/>
        <pc:sldMkLst>
          <pc:docMk/>
          <pc:sldMk cId="0" sldId="290"/>
        </pc:sldMkLst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3" creationId="{292A84B1-9692-46F1-B7EA-BB23947044AF}"/>
          </ac:spMkLst>
        </pc:spChg>
        <pc:spChg chg="del mod topLvl">
          <ac:chgData name="Froduald Kabanza" userId="edf393d0-642b-4b9e-8c75-f62133241689" providerId="ADAL" clId="{DD84B0A5-09DF-4A3D-B46F-031754A9563F}" dt="2022-02-03T21:36:02.423" v="1174" actId="478"/>
          <ac:spMkLst>
            <pc:docMk/>
            <pc:sldMk cId="0" sldId="290"/>
            <ac:spMk id="14" creationId="{D83EFBED-55B7-4481-9EBC-E17261FD6C5D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5" creationId="{BE08CFB4-B9C8-40FD-83AB-18C24B31DD45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6" creationId="{348F9B36-CC4F-4BC8-8802-C824ACF6BDB2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17" creationId="{3B17FA01-CB91-45B3-B781-311E9E03F8B0}"/>
          </ac:spMkLst>
        </pc:spChg>
        <pc:spChg chg="del mod topLvl">
          <ac:chgData name="Froduald Kabanza" userId="edf393d0-642b-4b9e-8c75-f62133241689" providerId="ADAL" clId="{DD84B0A5-09DF-4A3D-B46F-031754A9563F}" dt="2022-02-03T21:36:05.897" v="1176" actId="478"/>
          <ac:spMkLst>
            <pc:docMk/>
            <pc:sldMk cId="0" sldId="290"/>
            <ac:spMk id="18" creationId="{57EE1710-9F31-4CD3-B126-CCE44FF332D7}"/>
          </ac:spMkLst>
        </pc:spChg>
        <pc:spChg chg="del mod topLvl">
          <ac:chgData name="Froduald Kabanza" userId="edf393d0-642b-4b9e-8c75-f62133241689" providerId="ADAL" clId="{DD84B0A5-09DF-4A3D-B46F-031754A9563F}" dt="2022-02-03T21:36:00.777" v="1173" actId="478"/>
          <ac:spMkLst>
            <pc:docMk/>
            <pc:sldMk cId="0" sldId="290"/>
            <ac:spMk id="19" creationId="{DD63661C-16A2-4592-972F-E87B9D362C14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0" creationId="{435EA48F-6783-40C0-BC73-2B20561D6881}"/>
          </ac:spMkLst>
        </pc:spChg>
        <pc:spChg chg="del mod topLvl">
          <ac:chgData name="Froduald Kabanza" userId="edf393d0-642b-4b9e-8c75-f62133241689" providerId="ADAL" clId="{DD84B0A5-09DF-4A3D-B46F-031754A9563F}" dt="2022-02-03T21:36:00.777" v="1173" actId="478"/>
          <ac:spMkLst>
            <pc:docMk/>
            <pc:sldMk cId="0" sldId="290"/>
            <ac:spMk id="21" creationId="{7D4218B7-23CA-4B13-9139-E6AC43537A27}"/>
          </ac:spMkLst>
        </pc:spChg>
        <pc:spChg chg="mod topLvl">
          <ac:chgData name="Froduald Kabanza" userId="edf393d0-642b-4b9e-8c75-f62133241689" providerId="ADAL" clId="{DD84B0A5-09DF-4A3D-B46F-031754A9563F}" dt="2022-02-03T21:36:25.384" v="1177" actId="113"/>
          <ac:spMkLst>
            <pc:docMk/>
            <pc:sldMk cId="0" sldId="290"/>
            <ac:spMk id="22" creationId="{7B6FE4EF-97F4-40A5-82A8-49B764A81663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6" creationId="{22B01A9B-7AB1-4ADF-A00C-58EDD96DF778}"/>
          </ac:spMkLst>
        </pc:spChg>
        <pc:spChg chg="del mod topLvl">
          <ac:chgData name="Froduald Kabanza" userId="edf393d0-642b-4b9e-8c75-f62133241689" providerId="ADAL" clId="{DD84B0A5-09DF-4A3D-B46F-031754A9563F}" dt="2022-02-03T21:36:03.322" v="1175" actId="478"/>
          <ac:spMkLst>
            <pc:docMk/>
            <pc:sldMk cId="0" sldId="290"/>
            <ac:spMk id="27" creationId="{AE702032-4AE0-4243-9F94-CA37A1C4240D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8" creationId="{0F840042-94A8-43E3-B3FB-255A782300A9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29" creationId="{7374A2EE-0B79-410C-8F7F-295080BCF447}"/>
          </ac:spMkLst>
        </pc:spChg>
        <pc:spChg chg="del mod topLvl">
          <ac:chgData name="Froduald Kabanza" userId="edf393d0-642b-4b9e-8c75-f62133241689" providerId="ADAL" clId="{DD84B0A5-09DF-4A3D-B46F-031754A9563F}" dt="2022-02-03T21:36:00.777" v="1173" actId="478"/>
          <ac:spMkLst>
            <pc:docMk/>
            <pc:sldMk cId="0" sldId="290"/>
            <ac:spMk id="30" creationId="{CA5F53E8-FD9F-46C0-BF12-8B6DC399BF57}"/>
          </ac:spMkLst>
        </pc:spChg>
        <pc:spChg chg="mod topLvl">
          <ac:chgData name="Froduald Kabanza" userId="edf393d0-642b-4b9e-8c75-f62133241689" providerId="ADAL" clId="{DD84B0A5-09DF-4A3D-B46F-031754A9563F}" dt="2022-02-03T21:35:55.733" v="1172" actId="165"/>
          <ac:spMkLst>
            <pc:docMk/>
            <pc:sldMk cId="0" sldId="290"/>
            <ac:spMk id="31" creationId="{2821B54B-8A96-43D4-90B2-29FDDC8246C3}"/>
          </ac:spMkLst>
        </pc:spChg>
        <pc:spChg chg="add mod">
          <ac:chgData name="Froduald Kabanza" userId="edf393d0-642b-4b9e-8c75-f62133241689" providerId="ADAL" clId="{DD84B0A5-09DF-4A3D-B46F-031754A9563F}" dt="2022-02-03T21:35:45.321" v="1171" actId="1076"/>
          <ac:spMkLst>
            <pc:docMk/>
            <pc:sldMk cId="0" sldId="290"/>
            <ac:spMk id="32" creationId="{47B26F3C-005A-45FB-9EB6-518D25602859}"/>
          </ac:spMkLst>
        </pc:spChg>
        <pc:spChg chg="mod">
          <ac:chgData name="Froduald Kabanza" userId="edf393d0-642b-4b9e-8c75-f62133241689" providerId="ADAL" clId="{DD84B0A5-09DF-4A3D-B46F-031754A9563F}" dt="2022-02-03T20:28:46.117" v="325" actId="20577"/>
          <ac:spMkLst>
            <pc:docMk/>
            <pc:sldMk cId="0" sldId="290"/>
            <ac:spMk id="31746" creationId="{00000000-0000-0000-0000-000000000000}"/>
          </ac:spMkLst>
        </pc:spChg>
        <pc:grpChg chg="del">
          <ac:chgData name="Froduald Kabanza" userId="edf393d0-642b-4b9e-8c75-f62133241689" providerId="ADAL" clId="{DD84B0A5-09DF-4A3D-B46F-031754A9563F}" dt="2022-02-03T21:35:55.733" v="1172" actId="165"/>
          <ac:grpSpMkLst>
            <pc:docMk/>
            <pc:sldMk cId="0" sldId="290"/>
            <ac:grpSpMk id="12" creationId="{6C750105-9CF8-49FE-A085-C4B5C272F7F2}"/>
          </ac:grpSpMkLst>
        </pc:grpChg>
        <pc:cxnChg chg="mod topLvl">
          <ac:chgData name="Froduald Kabanza" userId="edf393d0-642b-4b9e-8c75-f62133241689" providerId="ADAL" clId="{DD84B0A5-09DF-4A3D-B46F-031754A9563F}" dt="2022-02-03T21:35:55.733" v="1172" actId="165"/>
          <ac:cxnSpMkLst>
            <pc:docMk/>
            <pc:sldMk cId="0" sldId="290"/>
            <ac:cxnSpMk id="23" creationId="{5D8C2F49-3D1E-4AC6-8E0B-23F8F26E84A5}"/>
          </ac:cxnSpMkLst>
        </pc:cxnChg>
        <pc:cxnChg chg="mod topLvl">
          <ac:chgData name="Froduald Kabanza" userId="edf393d0-642b-4b9e-8c75-f62133241689" providerId="ADAL" clId="{DD84B0A5-09DF-4A3D-B46F-031754A9563F}" dt="2022-02-03T21:35:55.733" v="1172" actId="165"/>
          <ac:cxnSpMkLst>
            <pc:docMk/>
            <pc:sldMk cId="0" sldId="290"/>
            <ac:cxnSpMk id="24" creationId="{C8D34F94-7A22-4850-9179-6253B206771D}"/>
          </ac:cxnSpMkLst>
        </pc:cxnChg>
        <pc:cxnChg chg="del mod topLvl">
          <ac:chgData name="Froduald Kabanza" userId="edf393d0-642b-4b9e-8c75-f62133241689" providerId="ADAL" clId="{DD84B0A5-09DF-4A3D-B46F-031754A9563F}" dt="2022-02-03T21:36:00.777" v="1173" actId="478"/>
          <ac:cxnSpMkLst>
            <pc:docMk/>
            <pc:sldMk cId="0" sldId="290"/>
            <ac:cxnSpMk id="25" creationId="{AC10A833-7702-4492-872D-8EBEA9BE9DE7}"/>
          </ac:cxnSpMkLst>
        </pc:cxnChg>
      </pc:sldChg>
      <pc:sldChg chg="modSp mod">
        <pc:chgData name="Froduald Kabanza" userId="edf393d0-642b-4b9e-8c75-f62133241689" providerId="ADAL" clId="{DD84B0A5-09DF-4A3D-B46F-031754A9563F}" dt="2022-02-03T23:26:23.616" v="5140" actId="947"/>
        <pc:sldMkLst>
          <pc:docMk/>
          <pc:sldMk cId="1707604666" sldId="320"/>
        </pc:sldMkLst>
        <pc:spChg chg="mod">
          <ac:chgData name="Froduald Kabanza" userId="edf393d0-642b-4b9e-8c75-f62133241689" providerId="ADAL" clId="{DD84B0A5-09DF-4A3D-B46F-031754A9563F}" dt="2022-02-03T23:26:23.616" v="5140" actId="947"/>
          <ac:spMkLst>
            <pc:docMk/>
            <pc:sldMk cId="1707604666" sldId="320"/>
            <ac:spMk id="24591" creationId="{00000000-0000-0000-0000-000000000000}"/>
          </ac:spMkLst>
        </pc:spChg>
      </pc:sldChg>
      <pc:sldChg chg="addSp delSp modSp mod">
        <pc:chgData name="Froduald Kabanza" userId="edf393d0-642b-4b9e-8c75-f62133241689" providerId="ADAL" clId="{DD84B0A5-09DF-4A3D-B46F-031754A9563F}" dt="2022-02-03T23:25:47.416" v="5139" actId="20577"/>
        <pc:sldMkLst>
          <pc:docMk/>
          <pc:sldMk cId="3579281604" sldId="321"/>
        </pc:sldMkLst>
        <pc:spChg chg="add del mod">
          <ac:chgData name="Froduald Kabanza" userId="edf393d0-642b-4b9e-8c75-f62133241689" providerId="ADAL" clId="{DD84B0A5-09DF-4A3D-B46F-031754A9563F}" dt="2022-02-03T23:25:47.416" v="5139" actId="20577"/>
          <ac:spMkLst>
            <pc:docMk/>
            <pc:sldMk cId="3579281604" sldId="321"/>
            <ac:spMk id="17414" creationId="{00000000-0000-0000-0000-000000000000}"/>
          </ac:spMkLst>
        </pc:spChg>
      </pc:sldChg>
      <pc:sldChg chg="addSp modSp mod modNotesTx">
        <pc:chgData name="Froduald Kabanza" userId="edf393d0-642b-4b9e-8c75-f62133241689" providerId="ADAL" clId="{DD84B0A5-09DF-4A3D-B46F-031754A9563F}" dt="2022-02-03T23:12:09.299" v="4447" actId="1076"/>
        <pc:sldMkLst>
          <pc:docMk/>
          <pc:sldMk cId="4251277817" sldId="345"/>
        </pc:sldMkLst>
        <pc:spChg chg="mod">
          <ac:chgData name="Froduald Kabanza" userId="edf393d0-642b-4b9e-8c75-f62133241689" providerId="ADAL" clId="{DD84B0A5-09DF-4A3D-B46F-031754A9563F}" dt="2022-02-03T23:10:45.021" v="4440" actId="1076"/>
          <ac:spMkLst>
            <pc:docMk/>
            <pc:sldMk cId="4251277817" sldId="345"/>
            <ac:spMk id="38915" creationId="{00000000-0000-0000-0000-000000000000}"/>
          </ac:spMkLst>
        </pc:spChg>
        <pc:graphicFrameChg chg="add mod modGraphic">
          <ac:chgData name="Froduald Kabanza" userId="edf393d0-642b-4b9e-8c75-f62133241689" providerId="ADAL" clId="{DD84B0A5-09DF-4A3D-B46F-031754A9563F}" dt="2022-02-03T23:12:09.299" v="4447" actId="1076"/>
          <ac:graphicFrameMkLst>
            <pc:docMk/>
            <pc:sldMk cId="4251277817" sldId="345"/>
            <ac:graphicFrameMk id="4" creationId="{5771B1C3-1077-4FC8-BD0A-79F37D737CA7}"/>
          </ac:graphicFrameMkLst>
        </pc:graphicFrameChg>
        <pc:cxnChg chg="mod">
          <ac:chgData name="Froduald Kabanza" userId="edf393d0-642b-4b9e-8c75-f62133241689" providerId="ADAL" clId="{DD84B0A5-09DF-4A3D-B46F-031754A9563F}" dt="2022-02-03T23:11:44.253" v="4442" actId="1076"/>
          <ac:cxnSpMkLst>
            <pc:docMk/>
            <pc:sldMk cId="4251277817" sldId="345"/>
            <ac:cxnSpMk id="3" creationId="{00000000-0000-0000-0000-000000000000}"/>
          </ac:cxnSpMkLst>
        </pc:cxnChg>
      </pc:sldChg>
      <pc:sldChg chg="modSp mod">
        <pc:chgData name="Froduald Kabanza" userId="edf393d0-642b-4b9e-8c75-f62133241689" providerId="ADAL" clId="{DD84B0A5-09DF-4A3D-B46F-031754A9563F}" dt="2022-02-03T21:27:53.500" v="940" actId="20577"/>
        <pc:sldMkLst>
          <pc:docMk/>
          <pc:sldMk cId="0" sldId="386"/>
        </pc:sldMkLst>
        <pc:spChg chg="mod">
          <ac:chgData name="Froduald Kabanza" userId="edf393d0-642b-4b9e-8c75-f62133241689" providerId="ADAL" clId="{DD84B0A5-09DF-4A3D-B46F-031754A9563F}" dt="2022-02-03T21:27:53.500" v="940" actId="20577"/>
          <ac:spMkLst>
            <pc:docMk/>
            <pc:sldMk cId="0" sldId="386"/>
            <ac:spMk id="8" creationId="{4C33AEA6-6672-436E-BBA1-6D8B1EB98AFF}"/>
          </ac:spMkLst>
        </pc:spChg>
      </pc:sldChg>
      <pc:sldChg chg="modAnim modNotesTx">
        <pc:chgData name="Froduald Kabanza" userId="edf393d0-642b-4b9e-8c75-f62133241689" providerId="ADAL" clId="{DD84B0A5-09DF-4A3D-B46F-031754A9563F}" dt="2022-02-03T22:18:01.166" v="1852" actId="20577"/>
        <pc:sldMkLst>
          <pc:docMk/>
          <pc:sldMk cId="0" sldId="390"/>
        </pc:sldMkLst>
      </pc:sldChg>
      <pc:sldChg chg="addSp delSp modSp mod">
        <pc:chgData name="Froduald Kabanza" userId="edf393d0-642b-4b9e-8c75-f62133241689" providerId="ADAL" clId="{DD84B0A5-09DF-4A3D-B46F-031754A9563F}" dt="2022-02-03T22:02:33.235" v="1532" actId="14100"/>
        <pc:sldMkLst>
          <pc:docMk/>
          <pc:sldMk cId="0" sldId="393"/>
        </pc:sldMkLst>
        <pc:spChg chg="add del">
          <ac:chgData name="Froduald Kabanza" userId="edf393d0-642b-4b9e-8c75-f62133241689" providerId="ADAL" clId="{DD84B0A5-09DF-4A3D-B46F-031754A9563F}" dt="2022-02-03T21:56:31.102" v="1445" actId="478"/>
          <ac:spMkLst>
            <pc:docMk/>
            <pc:sldMk cId="0" sldId="393"/>
            <ac:spMk id="115" creationId="{274FD4C8-ED68-44ED-B8C2-CAC6FE61A2FE}"/>
          </ac:spMkLst>
        </pc:spChg>
        <pc:spChg chg="add del">
          <ac:chgData name="Froduald Kabanza" userId="edf393d0-642b-4b9e-8c75-f62133241689" providerId="ADAL" clId="{DD84B0A5-09DF-4A3D-B46F-031754A9563F}" dt="2022-02-03T21:56:32.490" v="1447" actId="478"/>
          <ac:spMkLst>
            <pc:docMk/>
            <pc:sldMk cId="0" sldId="393"/>
            <ac:spMk id="117" creationId="{2F9AE565-C601-4A08-BA1B-974771EFFAAA}"/>
          </ac:spMkLst>
        </pc:spChg>
        <pc:spChg chg="mod">
          <ac:chgData name="Froduald Kabanza" userId="edf393d0-642b-4b9e-8c75-f62133241689" providerId="ADAL" clId="{DD84B0A5-09DF-4A3D-B46F-031754A9563F}" dt="2022-02-03T21:42:56.516" v="1280" actId="20577"/>
          <ac:spMkLst>
            <pc:docMk/>
            <pc:sldMk cId="0" sldId="393"/>
            <ac:spMk id="83970" creationId="{00000000-0000-0000-0000-000000000000}"/>
          </ac:spMkLst>
        </pc:spChg>
        <pc:spChg chg="del mod">
          <ac:chgData name="Froduald Kabanza" userId="edf393d0-642b-4b9e-8c75-f62133241689" providerId="ADAL" clId="{DD84B0A5-09DF-4A3D-B46F-031754A9563F}" dt="2022-02-03T21:41:31.191" v="1200" actId="478"/>
          <ac:spMkLst>
            <pc:docMk/>
            <pc:sldMk cId="0" sldId="393"/>
            <ac:spMk id="83975" creationId="{00000000-0000-0000-0000-000000000000}"/>
          </ac:spMkLst>
        </pc:spChg>
        <pc:grpChg chg="add del">
          <ac:chgData name="Froduald Kabanza" userId="edf393d0-642b-4b9e-8c75-f62133241689" providerId="ADAL" clId="{DD84B0A5-09DF-4A3D-B46F-031754A9563F}" dt="2022-02-03T21:56:31.746" v="1446" actId="478"/>
          <ac:grpSpMkLst>
            <pc:docMk/>
            <pc:sldMk cId="0" sldId="393"/>
            <ac:grpSpMk id="91" creationId="{049BFC6A-CF42-476C-96DE-2068EBF12CCB}"/>
          </ac:grpSpMkLst>
        </pc:grpChg>
        <pc:grpChg chg="add del">
          <ac:chgData name="Froduald Kabanza" userId="edf393d0-642b-4b9e-8c75-f62133241689" providerId="ADAL" clId="{DD84B0A5-09DF-4A3D-B46F-031754A9563F}" dt="2022-02-03T21:56:30.886" v="1444" actId="478"/>
          <ac:grpSpMkLst>
            <pc:docMk/>
            <pc:sldMk cId="0" sldId="393"/>
            <ac:grpSpMk id="102" creationId="{43B53F1A-8174-40AE-8808-9ACFAE8F2792}"/>
          </ac:grpSpMkLst>
        </pc:grpChg>
        <pc:graphicFrameChg chg="mod">
          <ac:chgData name="Froduald Kabanza" userId="edf393d0-642b-4b9e-8c75-f62133241689" providerId="ADAL" clId="{DD84B0A5-09DF-4A3D-B46F-031754A9563F}" dt="2022-02-03T22:02:28.850" v="1531" actId="1076"/>
          <ac:graphicFrameMkLst>
            <pc:docMk/>
            <pc:sldMk cId="0" sldId="393"/>
            <ac:graphicFrameMk id="113" creationId="{9A8CEE25-3386-494F-8BCF-070BB6FB5FB2}"/>
          </ac:graphicFrameMkLst>
        </pc:graphicFrameChg>
        <pc:cxnChg chg="mod">
          <ac:chgData name="Froduald Kabanza" userId="edf393d0-642b-4b9e-8c75-f62133241689" providerId="ADAL" clId="{DD84B0A5-09DF-4A3D-B46F-031754A9563F}" dt="2022-02-03T22:02:33.235" v="1532" actId="14100"/>
          <ac:cxnSpMkLst>
            <pc:docMk/>
            <pc:sldMk cId="0" sldId="393"/>
            <ac:cxnSpMk id="118" creationId="{0972CB7C-E277-478F-AD9B-3CED32C7039B}"/>
          </ac:cxnSpMkLst>
        </pc:cxnChg>
      </pc:sldChg>
      <pc:sldChg chg="addSp delSp modSp mod modAnim modNotesTx">
        <pc:chgData name="Froduald Kabanza" userId="edf393d0-642b-4b9e-8c75-f62133241689" providerId="ADAL" clId="{DD84B0A5-09DF-4A3D-B46F-031754A9563F}" dt="2022-02-03T22:13:58.790" v="1694" actId="113"/>
        <pc:sldMkLst>
          <pc:docMk/>
          <pc:sldMk cId="0" sldId="394"/>
        </pc:sldMkLst>
        <pc:spChg chg="add del">
          <ac:chgData name="Froduald Kabanza" userId="edf393d0-642b-4b9e-8c75-f62133241689" providerId="ADAL" clId="{DD84B0A5-09DF-4A3D-B46F-031754A9563F}" dt="2022-02-03T22:04:37.843" v="1560" actId="478"/>
          <ac:spMkLst>
            <pc:docMk/>
            <pc:sldMk cId="0" sldId="394"/>
            <ac:spMk id="4" creationId="{14025D3D-B797-4F48-9469-B21241F9A830}"/>
          </ac:spMkLst>
        </pc:spChg>
        <pc:spChg chg="mod">
          <ac:chgData name="Froduald Kabanza" userId="edf393d0-642b-4b9e-8c75-f62133241689" providerId="ADAL" clId="{DD84B0A5-09DF-4A3D-B46F-031754A9563F}" dt="2022-02-03T22:12:50.195" v="1690" actId="113"/>
          <ac:spMkLst>
            <pc:docMk/>
            <pc:sldMk cId="0" sldId="394"/>
            <ac:spMk id="36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2:12:56.008" v="1691" actId="113"/>
          <ac:spMkLst>
            <pc:docMk/>
            <pc:sldMk cId="0" sldId="394"/>
            <ac:spMk id="37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39" creationId="{0BE97D46-74A4-4BBB-B3B5-F9E5793EF5BA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0" creationId="{FFAE6134-30CA-4275-B05C-EC490F434779}"/>
          </ac:spMkLst>
        </pc:spChg>
        <pc:spChg chg="add mod">
          <ac:chgData name="Froduald Kabanza" userId="edf393d0-642b-4b9e-8c75-f62133241689" providerId="ADAL" clId="{DD84B0A5-09DF-4A3D-B46F-031754A9563F}" dt="2022-02-03T22:13:48.312" v="1692" actId="113"/>
          <ac:spMkLst>
            <pc:docMk/>
            <pc:sldMk cId="0" sldId="394"/>
            <ac:spMk id="41" creationId="{492564DF-5BA8-448D-8B93-97B788EBB0F1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3" creationId="{632F02C1-427F-4281-B0E1-297478A80667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4" creationId="{60B022D9-C19D-48AA-97D7-515F0C04E9C9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7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48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1:56:52.291" v="1448" actId="1076"/>
          <ac:spMkLst>
            <pc:docMk/>
            <pc:sldMk cId="0" sldId="394"/>
            <ac:spMk id="55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2:13:58.790" v="1694" actId="113"/>
          <ac:spMkLst>
            <pc:docMk/>
            <pc:sldMk cId="0" sldId="394"/>
            <ac:spMk id="84994" creationId="{00000000-0000-0000-0000-000000000000}"/>
          </ac:spMkLst>
        </pc:spChg>
        <pc:spChg chg="del mod">
          <ac:chgData name="Froduald Kabanza" userId="edf393d0-642b-4b9e-8c75-f62133241689" providerId="ADAL" clId="{DD84B0A5-09DF-4A3D-B46F-031754A9563F}" dt="2022-02-03T22:00:50.404" v="1483" actId="478"/>
          <ac:spMkLst>
            <pc:docMk/>
            <pc:sldMk cId="0" sldId="394"/>
            <ac:spMk id="85000" creationId="{00000000-0000-0000-0000-000000000000}"/>
          </ac:spMkLst>
        </pc:s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1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2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7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8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09" creationId="{00000000-0000-0000-0000-000000000000}"/>
          </ac:grpSpMkLst>
        </pc:grpChg>
        <pc:grpChg chg="mod">
          <ac:chgData name="Froduald Kabanza" userId="edf393d0-642b-4b9e-8c75-f62133241689" providerId="ADAL" clId="{DD84B0A5-09DF-4A3D-B46F-031754A9563F}" dt="2022-02-03T21:56:52.291" v="1448" actId="1076"/>
          <ac:grpSpMkLst>
            <pc:docMk/>
            <pc:sldMk cId="0" sldId="394"/>
            <ac:grpSpMk id="85010" creationId="{00000000-0000-0000-0000-000000000000}"/>
          </ac:grpSpMkLst>
        </pc:grpChg>
        <pc:graphicFrameChg chg="mod">
          <ac:chgData name="Froduald Kabanza" userId="edf393d0-642b-4b9e-8c75-f62133241689" providerId="ADAL" clId="{DD84B0A5-09DF-4A3D-B46F-031754A9563F}" dt="2022-02-03T21:56:52.291" v="1448" actId="1076"/>
          <ac:graphicFrameMkLst>
            <pc:docMk/>
            <pc:sldMk cId="0" sldId="394"/>
            <ac:graphicFrameMk id="34" creationId="{00000000-0000-0000-0000-000000000000}"/>
          </ac:graphicFrameMkLst>
        </pc:graphicFrameChg>
        <pc:graphicFrameChg chg="mod">
          <ac:chgData name="Froduald Kabanza" userId="edf393d0-642b-4b9e-8c75-f62133241689" providerId="ADAL" clId="{DD84B0A5-09DF-4A3D-B46F-031754A9563F}" dt="2022-02-03T22:02:44.710" v="1534" actId="1076"/>
          <ac:graphicFrameMkLst>
            <pc:docMk/>
            <pc:sldMk cId="0" sldId="394"/>
            <ac:graphicFrameMk id="35" creationId="{00000000-0000-0000-0000-000000000000}"/>
          </ac:graphicFrameMkLst>
        </pc:graphicFrameChg>
        <pc:cxnChg chg="mod">
          <ac:chgData name="Froduald Kabanza" userId="edf393d0-642b-4b9e-8c75-f62133241689" providerId="ADAL" clId="{DD84B0A5-09DF-4A3D-B46F-031754A9563F}" dt="2022-02-03T21:56:52.291" v="1448" actId="1076"/>
          <ac:cxnSpMkLst>
            <pc:docMk/>
            <pc:sldMk cId="0" sldId="394"/>
            <ac:cxnSpMk id="9" creationId="{13A07A96-1F77-46D5-B816-A4318FD6C0A6}"/>
          </ac:cxnSpMkLst>
        </pc:cxnChg>
        <pc:cxnChg chg="mod">
          <ac:chgData name="Froduald Kabanza" userId="edf393d0-642b-4b9e-8c75-f62133241689" providerId="ADAL" clId="{DD84B0A5-09DF-4A3D-B46F-031754A9563F}" dt="2022-02-03T22:02:47.326" v="1535" actId="14100"/>
          <ac:cxnSpMkLst>
            <pc:docMk/>
            <pc:sldMk cId="0" sldId="394"/>
            <ac:cxnSpMk id="45" creationId="{EED65171-0BD0-44AA-85A1-CBB738E63B4C}"/>
          </ac:cxnSpMkLst>
        </pc:cxnChg>
      </pc:sldChg>
      <pc:sldChg chg="ord">
        <pc:chgData name="Froduald Kabanza" userId="edf393d0-642b-4b9e-8c75-f62133241689" providerId="ADAL" clId="{DD84B0A5-09DF-4A3D-B46F-031754A9563F}" dt="2022-02-03T23:14:03.932" v="4454"/>
        <pc:sldMkLst>
          <pc:docMk/>
          <pc:sldMk cId="0" sldId="395"/>
        </pc:sldMkLst>
      </pc:sldChg>
      <pc:sldChg chg="modSp mod">
        <pc:chgData name="Froduald Kabanza" userId="edf393d0-642b-4b9e-8c75-f62133241689" providerId="ADAL" clId="{DD84B0A5-09DF-4A3D-B46F-031754A9563F}" dt="2022-02-03T23:38:33.040" v="5355" actId="20577"/>
        <pc:sldMkLst>
          <pc:docMk/>
          <pc:sldMk cId="0" sldId="396"/>
        </pc:sldMkLst>
        <pc:spChg chg="mod">
          <ac:chgData name="Froduald Kabanza" userId="edf393d0-642b-4b9e-8c75-f62133241689" providerId="ADAL" clId="{DD84B0A5-09DF-4A3D-B46F-031754A9563F}" dt="2022-02-03T23:38:33.040" v="5355" actId="20577"/>
          <ac:spMkLst>
            <pc:docMk/>
            <pc:sldMk cId="0" sldId="396"/>
            <ac:spMk id="98307" creationId="{00000000-0000-0000-0000-000000000000}"/>
          </ac:spMkLst>
        </pc:spChg>
      </pc:sldChg>
      <pc:sldChg chg="addSp modSp mod modAnim modNotesTx">
        <pc:chgData name="Froduald Kabanza" userId="edf393d0-642b-4b9e-8c75-f62133241689" providerId="ADAL" clId="{DD84B0A5-09DF-4A3D-B46F-031754A9563F}" dt="2022-02-03T21:27:07.232" v="936" actId="20577"/>
        <pc:sldMkLst>
          <pc:docMk/>
          <pc:sldMk cId="106664215" sldId="404"/>
        </pc:sldMkLst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24" creationId="{464ECE05-A9A4-434E-9640-BF6C3A051A4E}"/>
          </ac:spMkLst>
        </pc:spChg>
        <pc:spChg chg="mod">
          <ac:chgData name="Froduald Kabanza" userId="edf393d0-642b-4b9e-8c75-f62133241689" providerId="ADAL" clId="{DD84B0A5-09DF-4A3D-B46F-031754A9563F}" dt="2022-02-03T20:58:00.067" v="907" actId="1076"/>
          <ac:spMkLst>
            <pc:docMk/>
            <pc:sldMk cId="106664215" sldId="404"/>
            <ac:spMk id="25" creationId="{17C04115-4F01-4A0B-B536-0E14B894B832}"/>
          </ac:spMkLst>
        </pc:spChg>
        <pc:spChg chg="mod">
          <ac:chgData name="Froduald Kabanza" userId="edf393d0-642b-4b9e-8c75-f62133241689" providerId="ADAL" clId="{DD84B0A5-09DF-4A3D-B46F-031754A9563F}" dt="2022-02-03T20:58:09.539" v="908" actId="1076"/>
          <ac:spMkLst>
            <pc:docMk/>
            <pc:sldMk cId="106664215" sldId="404"/>
            <ac:spMk id="26" creationId="{E1BBFC2E-733D-4262-91ED-A7CCACE8CB21}"/>
          </ac:spMkLst>
        </pc:spChg>
        <pc:spChg chg="mod">
          <ac:chgData name="Froduald Kabanza" userId="edf393d0-642b-4b9e-8c75-f62133241689" providerId="ADAL" clId="{DD84B0A5-09DF-4A3D-B46F-031754A9563F}" dt="2022-02-03T20:58:00.067" v="907" actId="1076"/>
          <ac:spMkLst>
            <pc:docMk/>
            <pc:sldMk cId="106664215" sldId="404"/>
            <ac:spMk id="27" creationId="{E560DEDF-F772-43A1-AB4D-3DEA2B7D86D8}"/>
          </ac:spMkLst>
        </pc:spChg>
        <pc:spChg chg="mod">
          <ac:chgData name="Froduald Kabanza" userId="edf393d0-642b-4b9e-8c75-f62133241689" providerId="ADAL" clId="{DD84B0A5-09DF-4A3D-B46F-031754A9563F}" dt="2022-02-03T20:58:09.539" v="908" actId="1076"/>
          <ac:spMkLst>
            <pc:docMk/>
            <pc:sldMk cId="106664215" sldId="404"/>
            <ac:spMk id="28" creationId="{88D5DDC6-9A31-4E90-A0FB-33EA1583492F}"/>
          </ac:spMkLst>
        </pc:spChg>
        <pc:spChg chg="add mod">
          <ac:chgData name="Froduald Kabanza" userId="edf393d0-642b-4b9e-8c75-f62133241689" providerId="ADAL" clId="{DD84B0A5-09DF-4A3D-B46F-031754A9563F}" dt="2022-02-03T21:27:07.232" v="936" actId="20577"/>
          <ac:spMkLst>
            <pc:docMk/>
            <pc:sldMk cId="106664215" sldId="404"/>
            <ac:spMk id="30" creationId="{61A2025F-A894-4874-8DB4-25C921DFD140}"/>
          </ac:spMkLst>
        </pc:spChg>
        <pc:spChg chg="mod">
          <ac:chgData name="Froduald Kabanza" userId="edf393d0-642b-4b9e-8c75-f62133241689" providerId="ADAL" clId="{DD84B0A5-09DF-4A3D-B46F-031754A9563F}" dt="2022-02-03T20:58:13.583" v="909" actId="1076"/>
          <ac:spMkLst>
            <pc:docMk/>
            <pc:sldMk cId="106664215" sldId="404"/>
            <ac:spMk id="37" creationId="{B5B02A19-FA9F-47A9-AD55-044AA24C3341}"/>
          </ac:spMkLst>
        </pc:spChg>
        <pc:spChg chg="mod">
          <ac:chgData name="Froduald Kabanza" userId="edf393d0-642b-4b9e-8c75-f62133241689" providerId="ADAL" clId="{DD84B0A5-09DF-4A3D-B46F-031754A9563F}" dt="2022-02-03T20:33:55.150" v="393" actId="14100"/>
          <ac:spMkLst>
            <pc:docMk/>
            <pc:sldMk cId="106664215" sldId="404"/>
            <ac:spMk id="4098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4099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4100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3.837" v="394" actId="1076"/>
          <ac:spMkLst>
            <pc:docMk/>
            <pc:sldMk cId="106664215" sldId="404"/>
            <ac:spMk id="4101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0:53.557" v="386" actId="20577"/>
          <ac:spMkLst>
            <pc:docMk/>
            <pc:sldMk cId="106664215" sldId="404"/>
            <ac:spMk id="4102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29:47.488" v="343" actId="20577"/>
          <ac:spMkLst>
            <pc:docMk/>
            <pc:sldMk cId="106664215" sldId="404"/>
            <ac:spMk id="4103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4:07.497" v="395" actId="1076"/>
          <ac:spMkLst>
            <pc:docMk/>
            <pc:sldMk cId="106664215" sldId="404"/>
            <ac:spMk id="4108" creationId="{00000000-0000-0000-0000-000000000000}"/>
          </ac:spMkLst>
        </pc:spChg>
        <pc:grpChg chg="mod">
          <ac:chgData name="Froduald Kabanza" userId="edf393d0-642b-4b9e-8c75-f62133241689" providerId="ADAL" clId="{DD84B0A5-09DF-4A3D-B46F-031754A9563F}" dt="2022-02-03T20:58:00.067" v="907" actId="1076"/>
          <ac:grpSpMkLst>
            <pc:docMk/>
            <pc:sldMk cId="106664215" sldId="404"/>
            <ac:grpSpMk id="22" creationId="{547CD695-4688-49EE-A85D-CAD6640E472B}"/>
          </ac:grpSpMkLst>
        </pc:grpChg>
        <pc:grpChg chg="mod">
          <ac:chgData name="Froduald Kabanza" userId="edf393d0-642b-4b9e-8c75-f62133241689" providerId="ADAL" clId="{DD84B0A5-09DF-4A3D-B46F-031754A9563F}" dt="2022-02-03T20:58:09.539" v="908" actId="1076"/>
          <ac:grpSpMkLst>
            <pc:docMk/>
            <pc:sldMk cId="106664215" sldId="404"/>
            <ac:grpSpMk id="23" creationId="{FE6274BA-2FA5-49CC-B5D6-82BAB54ACAE2}"/>
          </ac:grpSpMkLst>
        </pc:grpChg>
        <pc:grpChg chg="mod">
          <ac:chgData name="Froduald Kabanza" userId="edf393d0-642b-4b9e-8c75-f62133241689" providerId="ADAL" clId="{DD84B0A5-09DF-4A3D-B46F-031754A9563F}" dt="2022-02-03T20:58:13.583" v="909" actId="1076"/>
          <ac:grpSpMkLst>
            <pc:docMk/>
            <pc:sldMk cId="106664215" sldId="404"/>
            <ac:grpSpMk id="29" creationId="{9E6498A3-F3DC-49E7-9493-ABAB18A11DE0}"/>
          </ac:grpSpMkLst>
        </pc:grpChg>
        <pc:cxnChg chg="mod">
          <ac:chgData name="Froduald Kabanza" userId="edf393d0-642b-4b9e-8c75-f62133241689" providerId="ADAL" clId="{DD84B0A5-09DF-4A3D-B46F-031754A9563F}" dt="2022-02-03T20:58:09.539" v="908" actId="1076"/>
          <ac:cxnSpMkLst>
            <pc:docMk/>
            <pc:sldMk cId="106664215" sldId="404"/>
            <ac:cxnSpMk id="31" creationId="{9AA1C371-B6E0-44DB-BCA6-729CD1FD6BAE}"/>
          </ac:cxnSpMkLst>
        </pc:cxnChg>
        <pc:cxnChg chg="mod">
          <ac:chgData name="Froduald Kabanza" userId="edf393d0-642b-4b9e-8c75-f62133241689" providerId="ADAL" clId="{DD84B0A5-09DF-4A3D-B46F-031754A9563F}" dt="2022-02-03T20:58:00.067" v="907" actId="1076"/>
          <ac:cxnSpMkLst>
            <pc:docMk/>
            <pc:sldMk cId="106664215" sldId="404"/>
            <ac:cxnSpMk id="36" creationId="{D57076DB-4D14-45F9-8E3A-EAC849665CDD}"/>
          </ac:cxnSpMkLst>
        </pc:cxnChg>
        <pc:cxnChg chg="mod">
          <ac:chgData name="Froduald Kabanza" userId="edf393d0-642b-4b9e-8c75-f62133241689" providerId="ADAL" clId="{DD84B0A5-09DF-4A3D-B46F-031754A9563F}" dt="2022-02-03T20:58:13.583" v="909" actId="1076"/>
          <ac:cxnSpMkLst>
            <pc:docMk/>
            <pc:sldMk cId="106664215" sldId="404"/>
            <ac:cxnSpMk id="38" creationId="{52DF30DD-7770-49BF-85B9-24A529ED4162}"/>
          </ac:cxnSpMkLst>
        </pc:cxnChg>
      </pc:sldChg>
      <pc:sldChg chg="addSp delSp modSp mod modNotes modNotesTx">
        <pc:chgData name="Froduald Kabanza" userId="edf393d0-642b-4b9e-8c75-f62133241689" providerId="ADAL" clId="{DD84B0A5-09DF-4A3D-B46F-031754A9563F}" dt="2022-02-03T23:07:25.578" v="4210" actId="27636"/>
        <pc:sldMkLst>
          <pc:docMk/>
          <pc:sldMk cId="404981859" sldId="405"/>
        </pc:sldMkLst>
        <pc:spChg chg="add del mod">
          <ac:chgData name="Froduald Kabanza" userId="edf393d0-642b-4b9e-8c75-f62133241689" providerId="ADAL" clId="{DD84B0A5-09DF-4A3D-B46F-031754A9563F}" dt="2022-02-03T21:29:27.172" v="942" actId="478"/>
          <ac:spMkLst>
            <pc:docMk/>
            <pc:sldMk cId="404981859" sldId="405"/>
            <ac:spMk id="2" creationId="{1CD949CB-ADAA-45B1-B7B9-23AB1CDB7980}"/>
          </ac:spMkLst>
        </pc:spChg>
        <pc:spChg chg="del">
          <ac:chgData name="Froduald Kabanza" userId="edf393d0-642b-4b9e-8c75-f62133241689" providerId="ADAL" clId="{DD84B0A5-09DF-4A3D-B46F-031754A9563F}" dt="2022-02-03T21:29:23.890" v="941" actId="21"/>
          <ac:spMkLst>
            <pc:docMk/>
            <pc:sldMk cId="404981859" sldId="405"/>
            <ac:spMk id="24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0:31:01.420" v="388" actId="20577"/>
          <ac:spMkLst>
            <pc:docMk/>
            <pc:sldMk cId="404981859" sldId="405"/>
            <ac:spMk id="4102" creationId="{00000000-0000-0000-0000-000000000000}"/>
          </ac:spMkLst>
        </pc:spChg>
      </pc:sldChg>
      <pc:sldChg chg="addSp delSp modSp mod modAnim modNotesTx">
        <pc:chgData name="Froduald Kabanza" userId="edf393d0-642b-4b9e-8c75-f62133241689" providerId="ADAL" clId="{DD84B0A5-09DF-4A3D-B46F-031754A9563F}" dt="2022-02-03T22:16:03.366" v="1701"/>
        <pc:sldMkLst>
          <pc:docMk/>
          <pc:sldMk cId="3198489829" sldId="408"/>
        </pc:sldMkLst>
        <pc:spChg chg="add mod">
          <ac:chgData name="Froduald Kabanza" userId="edf393d0-642b-4b9e-8c75-f62133241689" providerId="ADAL" clId="{DD84B0A5-09DF-4A3D-B46F-031754A9563F}" dt="2022-02-03T21:33:48.390" v="1161" actId="1076"/>
          <ac:spMkLst>
            <pc:docMk/>
            <pc:sldMk cId="3198489829" sldId="408"/>
            <ac:spMk id="2" creationId="{3E5C2855-7F0E-466E-B8BD-2C356FFB2BA7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5" creationId="{FE0BDC22-12FE-49A4-9320-A1200F6D5E95}"/>
          </ac:spMkLst>
        </pc:spChg>
        <pc:spChg chg="mod topLvl">
          <ac:chgData name="Froduald Kabanza" userId="edf393d0-642b-4b9e-8c75-f62133241689" providerId="ADAL" clId="{DD84B0A5-09DF-4A3D-B46F-031754A9563F}" dt="2022-02-03T21:34:40.932" v="1165" actId="207"/>
          <ac:spMkLst>
            <pc:docMk/>
            <pc:sldMk cId="3198489829" sldId="408"/>
            <ac:spMk id="16" creationId="{2A8D83AB-9C20-4A1A-BC36-146470391737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7" creationId="{EF6A2E5F-EF57-48EB-B97B-3007D83D7404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8" creationId="{6BDADD4C-0784-4AA8-B87F-A035016A980D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19" creationId="{0D7B7D9F-0F73-4CE3-BD3F-F37A98B7A747}"/>
          </ac:spMkLst>
        </pc:spChg>
        <pc:spChg chg="mod topLvl">
          <ac:chgData name="Froduald Kabanza" userId="edf393d0-642b-4b9e-8c75-f62133241689" providerId="ADAL" clId="{DD84B0A5-09DF-4A3D-B46F-031754A9563F}" dt="2022-02-03T21:32:53.377" v="1149" actId="1076"/>
          <ac:spMkLst>
            <pc:docMk/>
            <pc:sldMk cId="3198489829" sldId="408"/>
            <ac:spMk id="20" creationId="{47A9CDB9-0384-4EB0-BE9E-2B0F0220FC0C}"/>
          </ac:spMkLst>
        </pc:spChg>
        <pc:spChg chg="del mod topLvl">
          <ac:chgData name="Froduald Kabanza" userId="edf393d0-642b-4b9e-8c75-f62133241689" providerId="ADAL" clId="{DD84B0A5-09DF-4A3D-B46F-031754A9563F}" dt="2022-02-03T21:32:45.013" v="1148" actId="478"/>
          <ac:spMkLst>
            <pc:docMk/>
            <pc:sldMk cId="3198489829" sldId="408"/>
            <ac:spMk id="21" creationId="{9E20CEA4-5B2E-41FE-9CCB-D1FF5541F010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22" creationId="{A0FD13B3-3588-4D6C-9514-BB0606C220A4}"/>
          </ac:spMkLst>
        </pc:spChg>
        <pc:spChg chg="mod topLvl">
          <ac:chgData name="Froduald Kabanza" userId="edf393d0-642b-4b9e-8c75-f62133241689" providerId="ADAL" clId="{DD84B0A5-09DF-4A3D-B46F-031754A9563F}" dt="2022-02-03T21:32:53.377" v="1149" actId="1076"/>
          <ac:spMkLst>
            <pc:docMk/>
            <pc:sldMk cId="3198489829" sldId="408"/>
            <ac:spMk id="23" creationId="{C12A8F8F-30BC-461E-A7AC-142CED38911D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24" creationId="{E265CEF7-F515-4E46-82CA-FDFF21EEF0C8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28" creationId="{E9810DAF-799D-483A-988F-E3585D73D819}"/>
          </ac:spMkLst>
        </pc:spChg>
        <pc:spChg chg="mod topLvl">
          <ac:chgData name="Froduald Kabanza" userId="edf393d0-642b-4b9e-8c75-f62133241689" providerId="ADAL" clId="{DD84B0A5-09DF-4A3D-B46F-031754A9563F}" dt="2022-02-03T21:34:40.932" v="1165" actId="207"/>
          <ac:spMkLst>
            <pc:docMk/>
            <pc:sldMk cId="3198489829" sldId="408"/>
            <ac:spMk id="29" creationId="{033B12F8-C50E-4902-B353-26F9D4845272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30" creationId="{CA302BAB-9E8B-48CB-B1E6-BD289F3DBC9B}"/>
          </ac:spMkLst>
        </pc:spChg>
        <pc:spChg chg="mod topLvl">
          <ac:chgData name="Froduald Kabanza" userId="edf393d0-642b-4b9e-8c75-f62133241689" providerId="ADAL" clId="{DD84B0A5-09DF-4A3D-B46F-031754A9563F}" dt="2022-02-03T21:32:37.533" v="1147" actId="165"/>
          <ac:spMkLst>
            <pc:docMk/>
            <pc:sldMk cId="3198489829" sldId="408"/>
            <ac:spMk id="31" creationId="{75E5C395-4DD7-4BAC-94EE-A0FAED917C56}"/>
          </ac:spMkLst>
        </pc:spChg>
        <pc:spChg chg="mod topLvl">
          <ac:chgData name="Froduald Kabanza" userId="edf393d0-642b-4b9e-8c75-f62133241689" providerId="ADAL" clId="{DD84B0A5-09DF-4A3D-B46F-031754A9563F}" dt="2022-02-03T21:32:53.377" v="1149" actId="1076"/>
          <ac:spMkLst>
            <pc:docMk/>
            <pc:sldMk cId="3198489829" sldId="408"/>
            <ac:spMk id="32" creationId="{602E5FD8-1DC5-4341-BAC6-B1525BD35380}"/>
          </ac:spMkLst>
        </pc:spChg>
        <pc:spChg chg="mod topLvl">
          <ac:chgData name="Froduald Kabanza" userId="edf393d0-642b-4b9e-8c75-f62133241689" providerId="ADAL" clId="{DD84B0A5-09DF-4A3D-B46F-031754A9563F}" dt="2022-02-03T21:34:06.112" v="1164" actId="27636"/>
          <ac:spMkLst>
            <pc:docMk/>
            <pc:sldMk cId="3198489829" sldId="408"/>
            <ac:spMk id="33" creationId="{648C44C9-3CB7-407A-863E-7D2C67AD1256}"/>
          </ac:spMkLst>
        </pc:spChg>
        <pc:spChg chg="mod">
          <ac:chgData name="Froduald Kabanza" userId="edf393d0-642b-4b9e-8c75-f62133241689" providerId="ADAL" clId="{DD84B0A5-09DF-4A3D-B46F-031754A9563F}" dt="2022-02-03T22:15:14.325" v="1698" actId="1076"/>
          <ac:spMkLst>
            <pc:docMk/>
            <pc:sldMk cId="3198489829" sldId="408"/>
            <ac:spMk id="34" creationId="{F8085FB1-9E0B-4594-B69B-D742268D5BEA}"/>
          </ac:spMkLst>
        </pc:spChg>
        <pc:spChg chg="add del mod">
          <ac:chgData name="Froduald Kabanza" userId="edf393d0-642b-4b9e-8c75-f62133241689" providerId="ADAL" clId="{DD84B0A5-09DF-4A3D-B46F-031754A9563F}" dt="2022-02-03T21:30:03.704" v="945" actId="478"/>
          <ac:spMkLst>
            <pc:docMk/>
            <pc:sldMk cId="3198489829" sldId="408"/>
            <ac:spMk id="35" creationId="{821F15BA-2ACE-496F-83AE-0C3E8FC8750A}"/>
          </ac:spMkLst>
        </pc:spChg>
        <pc:spChg chg="add mod">
          <ac:chgData name="Froduald Kabanza" userId="edf393d0-642b-4b9e-8c75-f62133241689" providerId="ADAL" clId="{DD84B0A5-09DF-4A3D-B46F-031754A9563F}" dt="2022-02-03T21:33:44.261" v="1160" actId="1076"/>
          <ac:spMkLst>
            <pc:docMk/>
            <pc:sldMk cId="3198489829" sldId="408"/>
            <ac:spMk id="36" creationId="{8E77156F-2505-4749-8DEF-75943CC8A0F9}"/>
          </ac:spMkLst>
        </pc:spChg>
        <pc:spChg chg="add mod">
          <ac:chgData name="Froduald Kabanza" userId="edf393d0-642b-4b9e-8c75-f62133241689" providerId="ADAL" clId="{DD84B0A5-09DF-4A3D-B46F-031754A9563F}" dt="2022-02-03T21:35:23.603" v="1168" actId="1076"/>
          <ac:spMkLst>
            <pc:docMk/>
            <pc:sldMk cId="3198489829" sldId="408"/>
            <ac:spMk id="37" creationId="{0F377278-A32D-4084-AB53-F3AA9CE13BC7}"/>
          </ac:spMkLst>
        </pc:spChg>
        <pc:grpChg chg="mod">
          <ac:chgData name="Froduald Kabanza" userId="edf393d0-642b-4b9e-8c75-f62133241689" providerId="ADAL" clId="{DD84B0A5-09DF-4A3D-B46F-031754A9563F}" dt="2022-02-03T21:35:12.254" v="1166" actId="14100"/>
          <ac:grpSpMkLst>
            <pc:docMk/>
            <pc:sldMk cId="3198489829" sldId="408"/>
            <ac:grpSpMk id="9" creationId="{E1ED7E96-D92D-4121-AC47-9EFAA242DEF6}"/>
          </ac:grpSpMkLst>
        </pc:grpChg>
        <pc:grpChg chg="del">
          <ac:chgData name="Froduald Kabanza" userId="edf393d0-642b-4b9e-8c75-f62133241689" providerId="ADAL" clId="{DD84B0A5-09DF-4A3D-B46F-031754A9563F}" dt="2022-02-03T21:32:37.533" v="1147" actId="165"/>
          <ac:grpSpMkLst>
            <pc:docMk/>
            <pc:sldMk cId="3198489829" sldId="408"/>
            <ac:grpSpMk id="14" creationId="{7BF63E58-8CCB-4EDD-9BF4-0884DF50B8DF}"/>
          </ac:grpSpMkLst>
        </pc:grpChg>
        <pc:cxnChg chg="mod topLvl">
          <ac:chgData name="Froduald Kabanza" userId="edf393d0-642b-4b9e-8c75-f62133241689" providerId="ADAL" clId="{DD84B0A5-09DF-4A3D-B46F-031754A9563F}" dt="2022-02-03T21:32:37.533" v="1147" actId="165"/>
          <ac:cxnSpMkLst>
            <pc:docMk/>
            <pc:sldMk cId="3198489829" sldId="408"/>
            <ac:cxnSpMk id="25" creationId="{67EC9FCD-B01F-455C-9F1E-94465DD2AD52}"/>
          </ac:cxnSpMkLst>
        </pc:cxnChg>
        <pc:cxnChg chg="mod topLvl">
          <ac:chgData name="Froduald Kabanza" userId="edf393d0-642b-4b9e-8c75-f62133241689" providerId="ADAL" clId="{DD84B0A5-09DF-4A3D-B46F-031754A9563F}" dt="2022-02-03T21:32:37.533" v="1147" actId="165"/>
          <ac:cxnSpMkLst>
            <pc:docMk/>
            <pc:sldMk cId="3198489829" sldId="408"/>
            <ac:cxnSpMk id="26" creationId="{DCE863F5-C380-42A3-BB8C-29E1CEF441B6}"/>
          </ac:cxnSpMkLst>
        </pc:cxnChg>
        <pc:cxnChg chg="mod topLvl">
          <ac:chgData name="Froduald Kabanza" userId="edf393d0-642b-4b9e-8c75-f62133241689" providerId="ADAL" clId="{DD84B0A5-09DF-4A3D-B46F-031754A9563F}" dt="2022-02-03T21:32:53.377" v="1149" actId="1076"/>
          <ac:cxnSpMkLst>
            <pc:docMk/>
            <pc:sldMk cId="3198489829" sldId="408"/>
            <ac:cxnSpMk id="27" creationId="{A0D7559C-6A7F-4157-86F0-FF02695BBAC4}"/>
          </ac:cxnSpMkLst>
        </pc:cxnChg>
      </pc:sldChg>
      <pc:sldChg chg="addSp modSp mod">
        <pc:chgData name="Froduald Kabanza" userId="edf393d0-642b-4b9e-8c75-f62133241689" providerId="ADAL" clId="{DD84B0A5-09DF-4A3D-B46F-031754A9563F}" dt="2022-02-03T23:13:21.087" v="4452" actId="1076"/>
        <pc:sldMkLst>
          <pc:docMk/>
          <pc:sldMk cId="4128501819" sldId="701"/>
        </pc:sldMkLst>
        <pc:graphicFrameChg chg="add mod modGraphic">
          <ac:chgData name="Froduald Kabanza" userId="edf393d0-642b-4b9e-8c75-f62133241689" providerId="ADAL" clId="{DD84B0A5-09DF-4A3D-B46F-031754A9563F}" dt="2022-02-03T23:13:21.087" v="4452" actId="1076"/>
          <ac:graphicFrameMkLst>
            <pc:docMk/>
            <pc:sldMk cId="4128501819" sldId="701"/>
            <ac:graphicFrameMk id="3" creationId="{984F034A-7DEE-4183-A497-71B609716185}"/>
          </ac:graphicFrameMkLst>
        </pc:graphicFrameChg>
      </pc:sldChg>
      <pc:sldChg chg="addSp delSp modSp mod modAnim">
        <pc:chgData name="Froduald Kabanza" userId="edf393d0-642b-4b9e-8c75-f62133241689" providerId="ADAL" clId="{DD84B0A5-09DF-4A3D-B46F-031754A9563F}" dt="2022-02-03T22:57:48.285" v="3354" actId="1076"/>
        <pc:sldMkLst>
          <pc:docMk/>
          <pc:sldMk cId="148612418" sldId="703"/>
        </pc:sldMkLst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4" creationId="{E4C5A5C0-02E1-40AC-9622-7B0DA7580883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5" creationId="{719ED210-83CE-4371-92D8-79976ED0A5FD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6" creationId="{16577D44-95EB-4469-BBBD-CBC543F9D7EC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47" creationId="{754BC41B-A052-4069-960E-75ED85399FAD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2" creationId="{3835A5E8-3573-4D2D-9822-0DDF675E65CF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3" creationId="{0626971C-DA32-466D-A15D-3A9319EDC145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4" creationId="{ED8ACD6D-667E-453F-8E8B-022FE47FB52B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55" creationId="{9562CAE6-39EA-4EEF-AC9A-1D9A7FFFFE80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1" creationId="{D9438C8F-27AC-41F5-A614-1D5EFE03CADE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2" creationId="{D42A8AF1-72E3-4F60-9191-6D5C2EDF4465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3" creationId="{7F78FFAE-D7A6-455A-9F72-AB059FF770BE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4" creationId="{22190C7B-854B-4871-87DA-4F4828373C63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5" creationId="{DF5CFD4E-25F7-418B-8177-D7E8363F23A4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6" creationId="{4A731F1D-8BB0-45E1-A309-3F99BCD291FB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7" creationId="{9F9092AB-9920-4DD0-AEED-3631F43DD80A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8" creationId="{0BF67160-D159-4A8F-9317-1163E6905D52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69" creationId="{3559B21E-CAC4-4664-A04A-F2B2E07D559A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0" creationId="{5F1AC7F7-A603-4865-964A-3FE648344160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1" creationId="{5B8F7EF4-94DF-4591-9E10-A5CD0262E8DE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2" creationId="{4FC1C669-7906-4702-991D-C661F53FD957}"/>
          </ac:spMkLst>
        </pc:spChg>
        <pc:spChg chg="mod topLvl">
          <ac:chgData name="Froduald Kabanza" userId="edf393d0-642b-4b9e-8c75-f62133241689" providerId="ADAL" clId="{DD84B0A5-09DF-4A3D-B46F-031754A9563F}" dt="2022-02-03T22:57:48.285" v="3354" actId="1076"/>
          <ac:spMkLst>
            <pc:docMk/>
            <pc:sldMk cId="148612418" sldId="703"/>
            <ac:spMk id="73" creationId="{B705B20D-AD0A-4400-BE6D-59BE0CB84430}"/>
          </ac:spMkLst>
        </pc:spChg>
        <pc:spChg chg="mod">
          <ac:chgData name="Froduald Kabanza" userId="edf393d0-642b-4b9e-8c75-f62133241689" providerId="ADAL" clId="{DD84B0A5-09DF-4A3D-B46F-031754A9563F}" dt="2022-02-03T22:29:12.502" v="2153" actId="1076"/>
          <ac:spMkLst>
            <pc:docMk/>
            <pc:sldMk cId="148612418" sldId="703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DD84B0A5-09DF-4A3D-B46F-031754A9563F}" dt="2022-02-03T22:57:35.878" v="3352" actId="1076"/>
          <ac:spMkLst>
            <pc:docMk/>
            <pc:sldMk cId="148612418" sldId="703"/>
            <ac:spMk id="168966" creationId="{00000000-0000-0000-0000-000000000000}"/>
          </ac:spMkLst>
        </pc:spChg>
        <pc:grpChg chg="del mod">
          <ac:chgData name="Froduald Kabanza" userId="edf393d0-642b-4b9e-8c75-f62133241689" providerId="ADAL" clId="{DD84B0A5-09DF-4A3D-B46F-031754A9563F}" dt="2022-02-03T22:22:58.866" v="1863" actId="165"/>
          <ac:grpSpMkLst>
            <pc:docMk/>
            <pc:sldMk cId="148612418" sldId="703"/>
            <ac:grpSpMk id="43" creationId="{107844E3-0546-4D95-A18A-485957B47815}"/>
          </ac:grpSpMkLst>
        </pc:grpChg>
        <pc:graphicFrameChg chg="mod">
          <ac:chgData name="Froduald Kabanza" userId="edf393d0-642b-4b9e-8c75-f62133241689" providerId="ADAL" clId="{DD84B0A5-09DF-4A3D-B46F-031754A9563F}" dt="2022-02-03T22:57:39.999" v="3353" actId="1076"/>
          <ac:graphicFrameMkLst>
            <pc:docMk/>
            <pc:sldMk cId="148612418" sldId="703"/>
            <ac:graphicFrameMk id="3" creationId="{462232F2-0FC0-4DB2-B27A-335EB5E9F57A}"/>
          </ac:graphicFrameMkLst>
        </pc:graphicFrameChg>
        <pc:graphicFrameChg chg="add del mod modGraphic">
          <ac:chgData name="Froduald Kabanza" userId="edf393d0-642b-4b9e-8c75-f62133241689" providerId="ADAL" clId="{DD84B0A5-09DF-4A3D-B46F-031754A9563F}" dt="2022-02-03T12:44:39.897" v="4" actId="478"/>
          <ac:graphicFrameMkLst>
            <pc:docMk/>
            <pc:sldMk cId="148612418" sldId="703"/>
            <ac:graphicFrameMk id="4" creationId="{5A277AC6-01FF-42FE-B16B-E1C0DA280D56}"/>
          </ac:graphicFrameMkLst>
        </pc:graphicFrame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48" creationId="{42C5EE0F-8264-4082-A69B-07C7FCB53A68}"/>
          </ac:cxnSpMkLst>
        </pc:cxnChg>
        <pc:cxnChg chg="add del mod">
          <ac:chgData name="Froduald Kabanza" userId="edf393d0-642b-4b9e-8c75-f62133241689" providerId="ADAL" clId="{DD84B0A5-09DF-4A3D-B46F-031754A9563F}" dt="2022-02-03T22:22:45.277" v="1860" actId="478"/>
          <ac:cxnSpMkLst>
            <pc:docMk/>
            <pc:sldMk cId="148612418" sldId="703"/>
            <ac:cxnSpMk id="49" creationId="{21A94798-7928-46B5-A4C8-FC25CA0FC521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0" creationId="{915EB657-F73C-4EBE-BA27-5D0C7FF0DD40}"/>
          </ac:cxnSpMkLst>
        </pc:cxnChg>
        <pc:cxnChg chg="add del mod">
          <ac:chgData name="Froduald Kabanza" userId="edf393d0-642b-4b9e-8c75-f62133241689" providerId="ADAL" clId="{DD84B0A5-09DF-4A3D-B46F-031754A9563F}" dt="2022-02-03T22:22:43.157" v="1859" actId="478"/>
          <ac:cxnSpMkLst>
            <pc:docMk/>
            <pc:sldMk cId="148612418" sldId="703"/>
            <ac:cxnSpMk id="51" creationId="{C88138BC-05E8-45B6-ADBC-1D80F5C7C9FC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6" creationId="{5C172C22-A49C-46DF-9543-70D4E5B63AA0}"/>
          </ac:cxnSpMkLst>
        </pc:cxnChg>
        <pc:cxnChg chg="add del mod">
          <ac:chgData name="Froduald Kabanza" userId="edf393d0-642b-4b9e-8c75-f62133241689" providerId="ADAL" clId="{DD84B0A5-09DF-4A3D-B46F-031754A9563F}" dt="2022-02-03T22:22:40.594" v="1858" actId="478"/>
          <ac:cxnSpMkLst>
            <pc:docMk/>
            <pc:sldMk cId="148612418" sldId="703"/>
            <ac:cxnSpMk id="57" creationId="{3DE1EE2D-99F4-42A0-8D8A-A6C006100E80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8" creationId="{2289664D-1C78-4ECB-B876-5DB75341F581}"/>
          </ac:cxnSpMkLst>
        </pc:cxnChg>
        <pc:cxnChg chg="add del 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59" creationId="{A24C9727-07C3-4B91-955D-FFE9CECC385B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60" creationId="{A452E4AE-6F31-4D3D-9190-BD28DF2692FF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4" creationId="{73ED6EEB-443F-4BF8-9980-3D3014E31AC9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5" creationId="{762DBD28-D065-4629-A3D7-5F60AC25A39D}"/>
          </ac:cxnSpMkLst>
        </pc:cxnChg>
        <pc:cxnChg chg="mod topLvl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6" creationId="{7CF2E1B0-6059-464D-B248-0D760FCC5061}"/>
          </ac:cxnSpMkLst>
        </pc:cxnChg>
        <pc:cxnChg chg="add mod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7" creationId="{6E96683D-8B55-4526-BD29-DA8F3D85B5FA}"/>
          </ac:cxnSpMkLst>
        </pc:cxnChg>
        <pc:cxnChg chg="add mod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8" creationId="{348AEBEE-A27D-42C1-8347-6B2EE734D801}"/>
          </ac:cxnSpMkLst>
        </pc:cxnChg>
        <pc:cxnChg chg="add mod">
          <ac:chgData name="Froduald Kabanza" userId="edf393d0-642b-4b9e-8c75-f62133241689" providerId="ADAL" clId="{DD84B0A5-09DF-4A3D-B46F-031754A9563F}" dt="2022-02-03T22:57:48.285" v="3354" actId="1076"/>
          <ac:cxnSpMkLst>
            <pc:docMk/>
            <pc:sldMk cId="148612418" sldId="703"/>
            <ac:cxnSpMk id="79" creationId="{ECB88369-C1E7-4618-ABB7-D7E028647453}"/>
          </ac:cxnSpMkLst>
        </pc:cxnChg>
      </pc:sldChg>
      <pc:sldChg chg="addSp delSp modSp mod modAnim modNotes modNotesTx">
        <pc:chgData name="Froduald Kabanza" userId="edf393d0-642b-4b9e-8c75-f62133241689" providerId="ADAL" clId="{DD84B0A5-09DF-4A3D-B46F-031754A9563F}" dt="2022-02-03T23:11:19.794" v="4441" actId="113"/>
        <pc:sldMkLst>
          <pc:docMk/>
          <pc:sldMk cId="3429968907" sldId="707"/>
        </pc:sldMkLst>
        <pc:spChg chg="mod topLvl">
          <ac:chgData name="Froduald Kabanza" userId="edf393d0-642b-4b9e-8c75-f62133241689" providerId="ADAL" clId="{DD84B0A5-09DF-4A3D-B46F-031754A9563F}" dt="2022-02-03T22:58:49.210" v="3361" actId="1076"/>
          <ac:spMkLst>
            <pc:docMk/>
            <pc:sldMk cId="3429968907" sldId="707"/>
            <ac:spMk id="8" creationId="{52259C1B-A9C7-4459-9660-EC2853FC9E8F}"/>
          </ac:spMkLst>
        </pc:spChg>
        <pc:spChg chg="mod topLvl">
          <ac:chgData name="Froduald Kabanza" userId="edf393d0-642b-4b9e-8c75-f62133241689" providerId="ADAL" clId="{DD84B0A5-09DF-4A3D-B46F-031754A9563F}" dt="2022-02-03T22:58:49.210" v="3361" actId="1076"/>
          <ac:spMkLst>
            <pc:docMk/>
            <pc:sldMk cId="3429968907" sldId="707"/>
            <ac:spMk id="9" creationId="{2C9E8A9E-F5E3-439B-8D22-8FBA0AC91DA4}"/>
          </ac:spMkLst>
        </pc:spChg>
        <pc:spChg chg="mod topLvl">
          <ac:chgData name="Froduald Kabanza" userId="edf393d0-642b-4b9e-8c75-f62133241689" providerId="ADAL" clId="{DD84B0A5-09DF-4A3D-B46F-031754A9563F}" dt="2022-02-03T22:58:38.683" v="3360" actId="1076"/>
          <ac:spMkLst>
            <pc:docMk/>
            <pc:sldMk cId="3429968907" sldId="707"/>
            <ac:spMk id="12" creationId="{C8F6CF7D-6EFC-4ADB-B452-C58E8EB19168}"/>
          </ac:spMkLst>
        </pc:spChg>
        <pc:spChg chg="mod topLvl">
          <ac:chgData name="Froduald Kabanza" userId="edf393d0-642b-4b9e-8c75-f62133241689" providerId="ADAL" clId="{DD84B0A5-09DF-4A3D-B46F-031754A9563F}" dt="2022-02-03T22:58:38.683" v="3360" actId="1076"/>
          <ac:spMkLst>
            <pc:docMk/>
            <pc:sldMk cId="3429968907" sldId="707"/>
            <ac:spMk id="13" creationId="{2ABC6FB8-A75E-4A3C-B05C-484469B48006}"/>
          </ac:spMkLst>
        </pc:spChg>
        <pc:spChg chg="mod topLvl">
          <ac:chgData name="Froduald Kabanza" userId="edf393d0-642b-4b9e-8c75-f62133241689" providerId="ADAL" clId="{DD84B0A5-09DF-4A3D-B46F-031754A9563F}" dt="2022-02-03T22:58:31.970" v="3359" actId="1076"/>
          <ac:spMkLst>
            <pc:docMk/>
            <pc:sldMk cId="3429968907" sldId="707"/>
            <ac:spMk id="16" creationId="{76BEA78E-7D7F-4F1F-87EB-7E0A3F8AE903}"/>
          </ac:spMkLst>
        </pc:spChg>
        <pc:spChg chg="mod">
          <ac:chgData name="Froduald Kabanza" userId="edf393d0-642b-4b9e-8c75-f62133241689" providerId="ADAL" clId="{DD84B0A5-09DF-4A3D-B46F-031754A9563F}" dt="2022-02-03T23:11:19.794" v="4441" actId="113"/>
          <ac:spMkLst>
            <pc:docMk/>
            <pc:sldMk cId="3429968907" sldId="707"/>
            <ac:spMk id="168966" creationId="{00000000-0000-0000-0000-000000000000}"/>
          </ac:spMkLst>
        </pc:spChg>
        <pc:grpChg chg="add del mod">
          <ac:chgData name="Froduald Kabanza" userId="edf393d0-642b-4b9e-8c75-f62133241689" providerId="ADAL" clId="{DD84B0A5-09DF-4A3D-B46F-031754A9563F}" dt="2022-02-03T22:45:24.333" v="2663" actId="165"/>
          <ac:grpSpMkLst>
            <pc:docMk/>
            <pc:sldMk cId="3429968907" sldId="707"/>
            <ac:grpSpMk id="7" creationId="{6459C792-E110-493F-AB86-732AF26B9A7A}"/>
          </ac:grpSpMkLst>
        </pc:grpChg>
        <pc:grpChg chg="add del mod">
          <ac:chgData name="Froduald Kabanza" userId="edf393d0-642b-4b9e-8c75-f62133241689" providerId="ADAL" clId="{DD84B0A5-09DF-4A3D-B46F-031754A9563F}" dt="2022-02-03T22:45:24.333" v="2663" actId="165"/>
          <ac:grpSpMkLst>
            <pc:docMk/>
            <pc:sldMk cId="3429968907" sldId="707"/>
            <ac:grpSpMk id="11" creationId="{455877E9-D970-4455-898F-DA5A91C27074}"/>
          </ac:grpSpMkLst>
        </pc:grpChg>
        <pc:grpChg chg="add del mod">
          <ac:chgData name="Froduald Kabanza" userId="edf393d0-642b-4b9e-8c75-f62133241689" providerId="ADAL" clId="{DD84B0A5-09DF-4A3D-B46F-031754A9563F}" dt="2022-02-03T22:45:24.333" v="2663" actId="165"/>
          <ac:grpSpMkLst>
            <pc:docMk/>
            <pc:sldMk cId="3429968907" sldId="707"/>
            <ac:grpSpMk id="15" creationId="{887BE44D-0377-4CA3-BF1B-DC2FC96A4847}"/>
          </ac:grpSpMkLst>
        </pc:grpChg>
        <pc:graphicFrameChg chg="add mod">
          <ac:chgData name="Froduald Kabanza" userId="edf393d0-642b-4b9e-8c75-f62133241689" providerId="ADAL" clId="{DD84B0A5-09DF-4A3D-B46F-031754A9563F}" dt="2022-02-03T22:52:36.368" v="3291" actId="1076"/>
          <ac:graphicFrameMkLst>
            <pc:docMk/>
            <pc:sldMk cId="3429968907" sldId="707"/>
            <ac:graphicFrameMk id="19" creationId="{3E19CD21-6ADC-4AC0-BE23-E70E9283C29A}"/>
          </ac:graphicFrameMkLst>
        </pc:graphicFrameChg>
        <pc:cxnChg chg="del mod topLvl">
          <ac:chgData name="Froduald Kabanza" userId="edf393d0-642b-4b9e-8c75-f62133241689" providerId="ADAL" clId="{DD84B0A5-09DF-4A3D-B46F-031754A9563F}" dt="2022-02-03T22:45:35.590" v="2666" actId="478"/>
          <ac:cxnSpMkLst>
            <pc:docMk/>
            <pc:sldMk cId="3429968907" sldId="707"/>
            <ac:cxnSpMk id="10" creationId="{937381F9-78DE-4F7F-B68C-73E68959F75B}"/>
          </ac:cxnSpMkLst>
        </pc:cxnChg>
        <pc:cxnChg chg="del mod topLvl">
          <ac:chgData name="Froduald Kabanza" userId="edf393d0-642b-4b9e-8c75-f62133241689" providerId="ADAL" clId="{DD84B0A5-09DF-4A3D-B46F-031754A9563F}" dt="2022-02-03T22:45:39.992" v="2668" actId="478"/>
          <ac:cxnSpMkLst>
            <pc:docMk/>
            <pc:sldMk cId="3429968907" sldId="707"/>
            <ac:cxnSpMk id="14" creationId="{4BC3C6DC-CA96-4764-AEA8-4394E3E4F4F3}"/>
          </ac:cxnSpMkLst>
        </pc:cxnChg>
        <pc:cxnChg chg="mod topLvl">
          <ac:chgData name="Froduald Kabanza" userId="edf393d0-642b-4b9e-8c75-f62133241689" providerId="ADAL" clId="{DD84B0A5-09DF-4A3D-B46F-031754A9563F}" dt="2022-02-03T22:58:31.970" v="3359" actId="1076"/>
          <ac:cxnSpMkLst>
            <pc:docMk/>
            <pc:sldMk cId="3429968907" sldId="707"/>
            <ac:cxnSpMk id="17" creationId="{1A70AAE6-092C-479D-9BC7-1051CF1B479E}"/>
          </ac:cxnSpMkLst>
        </pc:cxnChg>
      </pc:sldChg>
      <pc:sldChg chg="del">
        <pc:chgData name="Froduald Kabanza" userId="edf393d0-642b-4b9e-8c75-f62133241689" providerId="ADAL" clId="{DD84B0A5-09DF-4A3D-B46F-031754A9563F}" dt="2022-02-03T21:43:17.549" v="1281" actId="2696"/>
        <pc:sldMkLst>
          <pc:docMk/>
          <pc:sldMk cId="1328830623" sldId="710"/>
        </pc:sldMkLst>
      </pc:sldChg>
      <pc:sldChg chg="modSp mod">
        <pc:chgData name="Froduald Kabanza" userId="edf393d0-642b-4b9e-8c75-f62133241689" providerId="ADAL" clId="{DD84B0A5-09DF-4A3D-B46F-031754A9563F}" dt="2022-02-03T23:32:55.882" v="5273" actId="20577"/>
        <pc:sldMkLst>
          <pc:docMk/>
          <pc:sldMk cId="1416502319" sldId="712"/>
        </pc:sldMkLst>
        <pc:spChg chg="mod">
          <ac:chgData name="Froduald Kabanza" userId="edf393d0-642b-4b9e-8c75-f62133241689" providerId="ADAL" clId="{DD84B0A5-09DF-4A3D-B46F-031754A9563F}" dt="2022-02-03T23:32:55.882" v="5273" actId="20577"/>
          <ac:spMkLst>
            <pc:docMk/>
            <pc:sldMk cId="1416502319" sldId="712"/>
            <ac:spMk id="87043" creationId="{00000000-0000-0000-0000-000000000000}"/>
          </ac:spMkLst>
        </pc:spChg>
      </pc:sldChg>
      <pc:sldChg chg="modSp modAnim">
        <pc:chgData name="Froduald Kabanza" userId="edf393d0-642b-4b9e-8c75-f62133241689" providerId="ADAL" clId="{DD84B0A5-09DF-4A3D-B46F-031754A9563F}" dt="2022-02-03T23:35:47.944" v="5318"/>
        <pc:sldMkLst>
          <pc:docMk/>
          <pc:sldMk cId="357249560" sldId="713"/>
        </pc:sldMkLst>
        <pc:spChg chg="mod">
          <ac:chgData name="Froduald Kabanza" userId="edf393d0-642b-4b9e-8c75-f62133241689" providerId="ADAL" clId="{DD84B0A5-09DF-4A3D-B46F-031754A9563F}" dt="2022-02-03T23:34:55.465" v="5317" actId="20577"/>
          <ac:spMkLst>
            <pc:docMk/>
            <pc:sldMk cId="357249560" sldId="713"/>
            <ac:spMk id="87043" creationId="{00000000-0000-0000-0000-000000000000}"/>
          </ac:spMkLst>
        </pc:spChg>
      </pc:sldChg>
      <pc:sldChg chg="ord">
        <pc:chgData name="Froduald Kabanza" userId="edf393d0-642b-4b9e-8c75-f62133241689" providerId="ADAL" clId="{DD84B0A5-09DF-4A3D-B46F-031754A9563F}" dt="2022-02-03T23:31:19.031" v="5180"/>
        <pc:sldMkLst>
          <pc:docMk/>
          <pc:sldMk cId="2201857414" sldId="714"/>
        </pc:sldMkLst>
      </pc:sldChg>
      <pc:sldChg chg="modSp mod">
        <pc:chgData name="Froduald Kabanza" userId="edf393d0-642b-4b9e-8c75-f62133241689" providerId="ADAL" clId="{DD84B0A5-09DF-4A3D-B46F-031754A9563F}" dt="2022-02-03T23:34:06.520" v="5294" actId="20577"/>
        <pc:sldMkLst>
          <pc:docMk/>
          <pc:sldMk cId="2074640708" sldId="715"/>
        </pc:sldMkLst>
        <pc:spChg chg="mod">
          <ac:chgData name="Froduald Kabanza" userId="edf393d0-642b-4b9e-8c75-f62133241689" providerId="ADAL" clId="{DD84B0A5-09DF-4A3D-B46F-031754A9563F}" dt="2022-02-03T23:34:06.520" v="5294" actId="20577"/>
          <ac:spMkLst>
            <pc:docMk/>
            <pc:sldMk cId="2074640708" sldId="715"/>
            <ac:spMk id="87042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6DCC7E12-9C7D-4C54-9EDC-9BD9BDE80FAA}"/>
    <pc:docChg chg="undo redo custSel addSld delSld modSld sldOrd addSection delSection modSection">
      <pc:chgData name="Froduald Kabanza" userId="edf393d0-642b-4b9e-8c75-f62133241689" providerId="ADAL" clId="{6DCC7E12-9C7D-4C54-9EDC-9BD9BDE80FAA}" dt="2022-02-17T14:36:51.063" v="3928"/>
      <pc:docMkLst>
        <pc:docMk/>
      </pc:docMkLst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5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6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63"/>
        </pc:sldMkLst>
      </pc:sldChg>
      <pc:sldChg chg="addSp delSp modSp add del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264"/>
        </pc:sldMkLst>
        <pc:spChg chg="add mod">
          <ac:chgData name="Froduald Kabanza" userId="edf393d0-642b-4b9e-8c75-f62133241689" providerId="ADAL" clId="{6DCC7E12-9C7D-4C54-9EDC-9BD9BDE80FAA}" dt="2022-02-11T11:05:57.926" v="1711" actId="164"/>
          <ac:spMkLst>
            <pc:docMk/>
            <pc:sldMk cId="0" sldId="264"/>
            <ac:spMk id="52" creationId="{77AAC139-9E83-4F86-B417-6677E44F762A}"/>
          </ac:spMkLst>
        </pc:spChg>
        <pc:spChg chg="mod">
          <ac:chgData name="Froduald Kabanza" userId="edf393d0-642b-4b9e-8c75-f62133241689" providerId="ADAL" clId="{6DCC7E12-9C7D-4C54-9EDC-9BD9BDE80FAA}" dt="2022-02-11T10:49:30.649" v="1537" actId="313"/>
          <ac:spMkLst>
            <pc:docMk/>
            <pc:sldMk cId="0" sldId="264"/>
            <ac:spMk id="6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1.324" v="1538" actId="313"/>
          <ac:spMkLst>
            <pc:docMk/>
            <pc:sldMk cId="0" sldId="264"/>
            <ac:spMk id="6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5:57.926" v="1711" actId="164"/>
          <ac:spMkLst>
            <pc:docMk/>
            <pc:sldMk cId="0" sldId="264"/>
            <ac:spMk id="6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5:57.926" v="1711" actId="164"/>
          <ac:spMkLst>
            <pc:docMk/>
            <pc:sldMk cId="0" sldId="264"/>
            <ac:spMk id="6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28.576" v="1535" actId="313"/>
          <ac:spMkLst>
            <pc:docMk/>
            <pc:sldMk cId="0" sldId="264"/>
            <ac:spMk id="9238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05:41.163" v="1709" actId="478"/>
          <ac:spMkLst>
            <pc:docMk/>
            <pc:sldMk cId="0" sldId="264"/>
            <ac:spMk id="925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0:50.516" v="2376" actId="20577"/>
          <ac:spMkLst>
            <pc:docMk/>
            <pc:sldMk cId="0" sldId="264"/>
            <ac:spMk id="3174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1:57.292" v="2441" actId="114"/>
          <ac:spMkLst>
            <pc:docMk/>
            <pc:sldMk cId="0" sldId="264"/>
            <ac:spMk id="31747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1:05:57.926" v="1711" actId="164"/>
          <ac:grpSpMkLst>
            <pc:docMk/>
            <pc:sldMk cId="0" sldId="264"/>
            <ac:grpSpMk id="2" creationId="{33AA03D9-4A31-4133-9C32-419EFD0B9EC3}"/>
          </ac:grpSpMkLst>
        </pc:grpChg>
      </pc:sldChg>
      <pc:sldChg chg="addSp delSp modSp add del mod modShow">
        <pc:chgData name="Froduald Kabanza" userId="edf393d0-642b-4b9e-8c75-f62133241689" providerId="ADAL" clId="{6DCC7E12-9C7D-4C54-9EDC-9BD9BDE80FAA}" dt="2022-02-17T12:15:21.125" v="3797" actId="729"/>
        <pc:sldMkLst>
          <pc:docMk/>
          <pc:sldMk cId="0" sldId="265"/>
        </pc:sldMkLst>
        <pc:spChg chg="add del mod">
          <ac:chgData name="Froduald Kabanza" userId="edf393d0-642b-4b9e-8c75-f62133241689" providerId="ADAL" clId="{6DCC7E12-9C7D-4C54-9EDC-9BD9BDE80FAA}" dt="2022-02-11T11:00:47.755" v="1672"/>
          <ac:spMkLst>
            <pc:docMk/>
            <pc:sldMk cId="0" sldId="265"/>
            <ac:spMk id="53" creationId="{486F9359-3A40-4BFE-B86B-3BA21ED8B9D1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55" creationId="{03F8AFD8-D0E1-4430-A519-578E2C937B69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65" creationId="{9A5A25BD-E1C9-4FAE-8606-430113915B2F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67" creationId="{077CE5B7-95B5-44C1-A8F5-A6B9F90D104D}"/>
          </ac:spMkLst>
        </pc:spChg>
        <pc:spChg chg="mod">
          <ac:chgData name="Froduald Kabanza" userId="edf393d0-642b-4b9e-8c75-f62133241689" providerId="ADAL" clId="{6DCC7E12-9C7D-4C54-9EDC-9BD9BDE80FAA}" dt="2022-02-11T11:07:37.853" v="1757" actId="14100"/>
          <ac:spMkLst>
            <pc:docMk/>
            <pc:sldMk cId="0" sldId="265"/>
            <ac:spMk id="68" creationId="{25998669-CEA8-41C2-975D-CABC774D660B}"/>
          </ac:spMkLst>
        </pc:spChg>
        <pc:spChg chg="mod">
          <ac:chgData name="Froduald Kabanza" userId="edf393d0-642b-4b9e-8c75-f62133241689" providerId="ADAL" clId="{6DCC7E12-9C7D-4C54-9EDC-9BD9BDE80FAA}" dt="2022-02-11T10:49:42.918" v="1543" actId="313"/>
          <ac:spMkLst>
            <pc:docMk/>
            <pc:sldMk cId="0" sldId="265"/>
            <ac:spMk id="75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00:26.896" v="1669" actId="478"/>
          <ac:spMkLst>
            <pc:docMk/>
            <pc:sldMk cId="0" sldId="265"/>
            <ac:spMk id="87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00:23.469" v="1668" actId="478"/>
          <ac:spMkLst>
            <pc:docMk/>
            <pc:sldMk cId="0" sldId="265"/>
            <ac:spMk id="88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00:30.811" v="1670" actId="478"/>
          <ac:spMkLst>
            <pc:docMk/>
            <pc:sldMk cId="0" sldId="265"/>
            <ac:spMk id="89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00:23.469" v="1668" actId="478"/>
          <ac:spMkLst>
            <pc:docMk/>
            <pc:sldMk cId="0" sldId="265"/>
            <ac:spMk id="9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44.308" v="1545" actId="313"/>
          <ac:spMkLst>
            <pc:docMk/>
            <pc:sldMk cId="0" sldId="265"/>
            <ac:spMk id="9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44.926" v="1546" actId="313"/>
          <ac:spMkLst>
            <pc:docMk/>
            <pc:sldMk cId="0" sldId="265"/>
            <ac:spMk id="9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7:48.682" v="1760" actId="20577"/>
          <ac:spMkLst>
            <pc:docMk/>
            <pc:sldMk cId="0" sldId="265"/>
            <ac:spMk id="35842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1:07:37.853" v="1757" actId="14100"/>
          <ac:grpSpMkLst>
            <pc:docMk/>
            <pc:sldMk cId="0" sldId="265"/>
            <ac:grpSpMk id="54" creationId="{41945790-3657-4F67-A8D1-69DCF1976CA7}"/>
          </ac:grpSpMkLst>
        </pc:grpChg>
      </pc:sldChg>
      <pc:sldChg chg="add">
        <pc:chgData name="Froduald Kabanza" userId="edf393d0-642b-4b9e-8c75-f62133241689" providerId="ADAL" clId="{6DCC7E12-9C7D-4C54-9EDC-9BD9BDE80FAA}" dt="2022-02-10T17:21:11.842" v="55"/>
        <pc:sldMkLst>
          <pc:docMk/>
          <pc:sldMk cId="0" sldId="266"/>
        </pc:sldMkLst>
      </pc:sldChg>
      <pc:sldChg chg="add">
        <pc:chgData name="Froduald Kabanza" userId="edf393d0-642b-4b9e-8c75-f62133241689" providerId="ADAL" clId="{6DCC7E12-9C7D-4C54-9EDC-9BD9BDE80FAA}" dt="2022-02-10T17:21:11.842" v="55"/>
        <pc:sldMkLst>
          <pc:docMk/>
          <pc:sldMk cId="0" sldId="267"/>
        </pc:sldMkLst>
      </pc:sldChg>
      <pc:sldChg chg="delSp modSp add del mod">
        <pc:chgData name="Froduald Kabanza" userId="edf393d0-642b-4b9e-8c75-f62133241689" providerId="ADAL" clId="{6DCC7E12-9C7D-4C54-9EDC-9BD9BDE80FAA}" dt="2022-02-11T12:13:57.293" v="3341" actId="20577"/>
        <pc:sldMkLst>
          <pc:docMk/>
          <pc:sldMk cId="0" sldId="268"/>
        </pc:sldMkLst>
        <pc:spChg chg="del">
          <ac:chgData name="Froduald Kabanza" userId="edf393d0-642b-4b9e-8c75-f62133241689" providerId="ADAL" clId="{6DCC7E12-9C7D-4C54-9EDC-9BD9BDE80FAA}" dt="2022-02-11T11:13:58.231" v="1953" actId="478"/>
          <ac:spMkLst>
            <pc:docMk/>
            <pc:sldMk cId="0" sldId="268"/>
            <ac:spMk id="8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35:28.427" v="2226" actId="478"/>
          <ac:spMkLst>
            <pc:docMk/>
            <pc:sldMk cId="0" sldId="268"/>
            <ac:spMk id="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10:04.011" v="1838" actId="20577"/>
          <ac:spMkLst>
            <pc:docMk/>
            <pc:sldMk cId="0" sldId="268"/>
            <ac:spMk id="389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13:57.293" v="3341" actId="20577"/>
          <ac:spMkLst>
            <pc:docMk/>
            <pc:sldMk cId="0" sldId="268"/>
            <ac:spMk id="38914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13:48.568" v="1951" actId="478"/>
          <ac:spMkLst>
            <pc:docMk/>
            <pc:sldMk cId="0" sldId="268"/>
            <ac:spMk id="38921" creationId="{00000000-0000-0000-0000-000000000000}"/>
          </ac:spMkLst>
        </pc:spChg>
        <pc:spChg chg="del mod">
          <ac:chgData name="Froduald Kabanza" userId="edf393d0-642b-4b9e-8c75-f62133241689" providerId="ADAL" clId="{6DCC7E12-9C7D-4C54-9EDC-9BD9BDE80FAA}" dt="2022-02-11T11:35:31.625" v="2227" actId="478"/>
          <ac:spMkLst>
            <pc:docMk/>
            <pc:sldMk cId="0" sldId="268"/>
            <ac:spMk id="38922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69"/>
        </pc:sldMkLst>
      </pc:sldChg>
      <pc:sldChg chg="modSp add del mod">
        <pc:chgData name="Froduald Kabanza" userId="edf393d0-642b-4b9e-8c75-f62133241689" providerId="ADAL" clId="{6DCC7E12-9C7D-4C54-9EDC-9BD9BDE80FAA}" dt="2022-02-17T12:26:43.458" v="3812" actId="1076"/>
        <pc:sldMkLst>
          <pc:docMk/>
          <pc:sldMk cId="0" sldId="270"/>
        </pc:sldMkLst>
        <pc:spChg chg="mod">
          <ac:chgData name="Froduald Kabanza" userId="edf393d0-642b-4b9e-8c75-f62133241689" providerId="ADAL" clId="{6DCC7E12-9C7D-4C54-9EDC-9BD9BDE80FAA}" dt="2022-02-17T12:26:43.458" v="3812" actId="1076"/>
          <ac:spMkLst>
            <pc:docMk/>
            <pc:sldMk cId="0" sldId="270"/>
            <ac:spMk id="3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7T12:26:30.924" v="3810" actId="20577"/>
          <ac:spMkLst>
            <pc:docMk/>
            <pc:sldMk cId="0" sldId="270"/>
            <ac:spMk id="43010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7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74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75"/>
        </pc:sldMkLst>
      </pc:sldChg>
      <pc:sldChg chg="add del">
        <pc:chgData name="Froduald Kabanza" userId="edf393d0-642b-4b9e-8c75-f62133241689" providerId="ADAL" clId="{6DCC7E12-9C7D-4C54-9EDC-9BD9BDE80FAA}" dt="2022-02-10T17:22:45.950" v="63"/>
        <pc:sldMkLst>
          <pc:docMk/>
          <pc:sldMk cId="0" sldId="276"/>
        </pc:sldMkLst>
      </pc:sldChg>
      <pc:sldChg chg="add del">
        <pc:chgData name="Froduald Kabanza" userId="edf393d0-642b-4b9e-8c75-f62133241689" providerId="ADAL" clId="{6DCC7E12-9C7D-4C54-9EDC-9BD9BDE80FAA}" dt="2022-02-10T17:22:45.950" v="63"/>
        <pc:sldMkLst>
          <pc:docMk/>
          <pc:sldMk cId="1745173593" sldId="277"/>
        </pc:sldMkLst>
      </pc:sldChg>
      <pc:sldChg chg="add del">
        <pc:chgData name="Froduald Kabanza" userId="edf393d0-642b-4b9e-8c75-f62133241689" providerId="ADAL" clId="{6DCC7E12-9C7D-4C54-9EDC-9BD9BDE80FAA}" dt="2022-02-10T17:22:45.950" v="63"/>
        <pc:sldMkLst>
          <pc:docMk/>
          <pc:sldMk cId="0" sldId="279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3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87"/>
        </pc:sldMkLst>
      </pc:sldChg>
      <pc:sldChg chg="modSp add del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288"/>
        </pc:sldMkLst>
        <pc:spChg chg="mod">
          <ac:chgData name="Froduald Kabanza" userId="edf393d0-642b-4b9e-8c75-f62133241689" providerId="ADAL" clId="{6DCC7E12-9C7D-4C54-9EDC-9BD9BDE80FAA}" dt="2022-02-11T10:49:25.515" v="1532" actId="313"/>
          <ac:spMkLst>
            <pc:docMk/>
            <pc:sldMk cId="0" sldId="288"/>
            <ac:spMk id="7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26.032" v="1533" actId="313"/>
          <ac:spMkLst>
            <pc:docMk/>
            <pc:sldMk cId="0" sldId="288"/>
            <ac:spMk id="7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27.323" v="1534" actId="313"/>
          <ac:spMkLst>
            <pc:docMk/>
            <pc:sldMk cId="0" sldId="288"/>
            <ac:spMk id="10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8:15.663" v="1640" actId="20577"/>
          <ac:spMkLst>
            <pc:docMk/>
            <pc:sldMk cId="0" sldId="288"/>
            <ac:spMk id="8227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293"/>
        </pc:sldMkLst>
      </pc:sldChg>
      <pc:sldChg chg="addSp modSp add mod">
        <pc:chgData name="Froduald Kabanza" userId="edf393d0-642b-4b9e-8c75-f62133241689" providerId="ADAL" clId="{6DCC7E12-9C7D-4C54-9EDC-9BD9BDE80FAA}" dt="2022-02-11T12:32:55.315" v="3696" actId="14100"/>
        <pc:sldMkLst>
          <pc:docMk/>
          <pc:sldMk cId="0" sldId="295"/>
        </pc:sldMkLst>
        <pc:spChg chg="mod">
          <ac:chgData name="Froduald Kabanza" userId="edf393d0-642b-4b9e-8c75-f62133241689" providerId="ADAL" clId="{6DCC7E12-9C7D-4C54-9EDC-9BD9BDE80FAA}" dt="2022-02-11T11:56:00.872" v="2976" actId="20577"/>
          <ac:spMkLst>
            <pc:docMk/>
            <pc:sldMk cId="0" sldId="295"/>
            <ac:spMk id="4096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32:55.315" v="3696" actId="14100"/>
          <ac:spMkLst>
            <pc:docMk/>
            <pc:sldMk cId="0" sldId="295"/>
            <ac:spMk id="40962" creationId="{00000000-0000-0000-0000-000000000000}"/>
          </ac:spMkLst>
        </pc:spChg>
        <pc:graphicFrameChg chg="add mod">
          <ac:chgData name="Froduald Kabanza" userId="edf393d0-642b-4b9e-8c75-f62133241689" providerId="ADAL" clId="{6DCC7E12-9C7D-4C54-9EDC-9BD9BDE80FAA}" dt="2022-02-11T11:58:39.943" v="3072" actId="1076"/>
          <ac:graphicFrameMkLst>
            <pc:docMk/>
            <pc:sldMk cId="0" sldId="295"/>
            <ac:graphicFrameMk id="8" creationId="{69E9A62F-0907-46B2-ABA1-F415476BBA19}"/>
          </ac:graphicFrameMkLst>
        </pc:graphicFrameChg>
      </pc:sldChg>
      <pc:sldChg chg="addSp modSp add mod">
        <pc:chgData name="Froduald Kabanza" userId="edf393d0-642b-4b9e-8c75-f62133241689" providerId="ADAL" clId="{6DCC7E12-9C7D-4C54-9EDC-9BD9BDE80FAA}" dt="2022-02-11T11:42:50.393" v="2476" actId="5793"/>
        <pc:sldMkLst>
          <pc:docMk/>
          <pc:sldMk cId="0" sldId="307"/>
        </pc:sldMkLst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5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5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5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4.099" v="1541" actId="313"/>
          <ac:spMkLst>
            <pc:docMk/>
            <pc:sldMk cId="0" sldId="307"/>
            <ac:spMk id="6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4.817" v="1542" actId="313"/>
          <ac:spMkLst>
            <pc:docMk/>
            <pc:sldMk cId="0" sldId="307"/>
            <ac:spMk id="6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9:31.959" v="1539" actId="313"/>
          <ac:spMkLst>
            <pc:docMk/>
            <pc:sldMk cId="0" sldId="307"/>
            <ac:spMk id="10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00:57.787" v="1673" actId="164"/>
          <ac:spMkLst>
            <pc:docMk/>
            <pc:sldMk cId="0" sldId="307"/>
            <ac:spMk id="1027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2:08.214" v="2450" actId="20577"/>
          <ac:spMkLst>
            <pc:docMk/>
            <pc:sldMk cId="0" sldId="307"/>
            <ac:spMk id="3379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2:50.393" v="2476" actId="5793"/>
          <ac:spMkLst>
            <pc:docMk/>
            <pc:sldMk cId="0" sldId="307"/>
            <ac:spMk id="33795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1:00:57.787" v="1673" actId="164"/>
          <ac:grpSpMkLst>
            <pc:docMk/>
            <pc:sldMk cId="0" sldId="307"/>
            <ac:grpSpMk id="2" creationId="{308899E9-30DF-48B5-9D88-A7DB4C8BB858}"/>
          </ac:grpSpMkLst>
        </pc:grpChg>
      </pc:sldChg>
      <pc:sldChg chg="modSp add mod modShow">
        <pc:chgData name="Froduald Kabanza" userId="edf393d0-642b-4b9e-8c75-f62133241689" providerId="ADAL" clId="{6DCC7E12-9C7D-4C54-9EDC-9BD9BDE80FAA}" dt="2022-02-17T12:15:21.125" v="3797" actId="729"/>
        <pc:sldMkLst>
          <pc:docMk/>
          <pc:sldMk cId="0" sldId="308"/>
        </pc:sldMkLst>
        <pc:spChg chg="mod">
          <ac:chgData name="Froduald Kabanza" userId="edf393d0-642b-4b9e-8c75-f62133241689" providerId="ADAL" clId="{6DCC7E12-9C7D-4C54-9EDC-9BD9BDE80FAA}" dt="2022-02-11T11:43:15.950" v="2489" actId="20577"/>
          <ac:spMkLst>
            <pc:docMk/>
            <pc:sldMk cId="0" sldId="308"/>
            <ac:spMk id="3481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44:10.894" v="2567"/>
          <ac:spMkLst>
            <pc:docMk/>
            <pc:sldMk cId="0" sldId="308"/>
            <ac:spMk id="34818" creationId="{00000000-0000-0000-0000-000000000000}"/>
          </ac:spMkLst>
        </pc:spChg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10"/>
        </pc:sldMkLst>
      </pc:sldChg>
      <pc:sldChg chg="addSp delSp modSp add mod">
        <pc:chgData name="Froduald Kabanza" userId="edf393d0-642b-4b9e-8c75-f62133241689" providerId="ADAL" clId="{6DCC7E12-9C7D-4C54-9EDC-9BD9BDE80FAA}" dt="2022-02-11T12:18:17.548" v="3408" actId="20577"/>
        <pc:sldMkLst>
          <pc:docMk/>
          <pc:sldMk cId="0" sldId="311"/>
        </pc:sldMkLst>
        <pc:spChg chg="add mod">
          <ac:chgData name="Froduald Kabanza" userId="edf393d0-642b-4b9e-8c75-f62133241689" providerId="ADAL" clId="{6DCC7E12-9C7D-4C54-9EDC-9BD9BDE80FAA}" dt="2022-02-11T12:15:49.708" v="3388" actId="20577"/>
          <ac:spMkLst>
            <pc:docMk/>
            <pc:sldMk cId="0" sldId="311"/>
            <ac:spMk id="2" creationId="{109A6CA5-3CDD-4049-87D7-459D31AF4255}"/>
          </ac:spMkLst>
        </pc:spChg>
        <pc:spChg chg="add mod">
          <ac:chgData name="Froduald Kabanza" userId="edf393d0-642b-4b9e-8c75-f62133241689" providerId="ADAL" clId="{6DCC7E12-9C7D-4C54-9EDC-9BD9BDE80FAA}" dt="2022-02-11T12:15:22.321" v="3378" actId="20577"/>
          <ac:spMkLst>
            <pc:docMk/>
            <pc:sldMk cId="0" sldId="311"/>
            <ac:spMk id="9" creationId="{C2710206-733F-491F-8DFE-95D73F2F6487}"/>
          </ac:spMkLst>
        </pc:spChg>
        <pc:spChg chg="add mod">
          <ac:chgData name="Froduald Kabanza" userId="edf393d0-642b-4b9e-8c75-f62133241689" providerId="ADAL" clId="{6DCC7E12-9C7D-4C54-9EDC-9BD9BDE80FAA}" dt="2022-02-11T12:17:52.209" v="3406" actId="14100"/>
          <ac:spMkLst>
            <pc:docMk/>
            <pc:sldMk cId="0" sldId="311"/>
            <ac:spMk id="10" creationId="{98580FC8-343D-44B9-85A3-C92D81DD84FB}"/>
          </ac:spMkLst>
        </pc:spChg>
        <pc:spChg chg="mod">
          <ac:chgData name="Froduald Kabanza" userId="edf393d0-642b-4b9e-8c75-f62133241689" providerId="ADAL" clId="{6DCC7E12-9C7D-4C54-9EDC-9BD9BDE80FAA}" dt="2022-02-11T12:14:35.790" v="3359" actId="20577"/>
          <ac:spMkLst>
            <pc:docMk/>
            <pc:sldMk cId="0" sldId="311"/>
            <ac:spMk id="14" creationId="{62964A94-FB4C-4A09-AF9A-000AF49602E4}"/>
          </ac:spMkLst>
        </pc:spChg>
        <pc:spChg chg="mod">
          <ac:chgData name="Froduald Kabanza" userId="edf393d0-642b-4b9e-8c75-f62133241689" providerId="ADAL" clId="{6DCC7E12-9C7D-4C54-9EDC-9BD9BDE80FAA}" dt="2022-02-11T12:13:23.190" v="3334" actId="1076"/>
          <ac:spMkLst>
            <pc:docMk/>
            <pc:sldMk cId="0" sldId="311"/>
            <ac:spMk id="15" creationId="{A319458F-D5DE-4C8B-AB03-83F9E6AEBD7A}"/>
          </ac:spMkLst>
        </pc:spChg>
        <pc:spChg chg="mod">
          <ac:chgData name="Froduald Kabanza" userId="edf393d0-642b-4b9e-8c75-f62133241689" providerId="ADAL" clId="{6DCC7E12-9C7D-4C54-9EDC-9BD9BDE80FAA}" dt="2022-02-11T12:17:05.211" v="3402" actId="20577"/>
          <ac:spMkLst>
            <pc:docMk/>
            <pc:sldMk cId="0" sldId="311"/>
            <ac:spMk id="17" creationId="{6C375AE6-B887-46A1-AABE-FF6522F8A540}"/>
          </ac:spMkLst>
        </pc:spChg>
        <pc:spChg chg="mod">
          <ac:chgData name="Froduald Kabanza" userId="edf393d0-642b-4b9e-8c75-f62133241689" providerId="ADAL" clId="{6DCC7E12-9C7D-4C54-9EDC-9BD9BDE80FAA}" dt="2022-02-11T12:16:13.978" v="3391" actId="1076"/>
          <ac:spMkLst>
            <pc:docMk/>
            <pc:sldMk cId="0" sldId="311"/>
            <ac:spMk id="18" creationId="{E21F312B-F965-474A-9B43-7813B66AD731}"/>
          </ac:spMkLst>
        </pc:spChg>
        <pc:spChg chg="del mod">
          <ac:chgData name="Froduald Kabanza" userId="edf393d0-642b-4b9e-8c75-f62133241689" providerId="ADAL" clId="{6DCC7E12-9C7D-4C54-9EDC-9BD9BDE80FAA}" dt="2022-02-11T12:07:39.469" v="3220" actId="478"/>
          <ac:spMkLst>
            <pc:docMk/>
            <pc:sldMk cId="0" sldId="311"/>
            <ac:spMk id="1741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18:17.548" v="3408" actId="20577"/>
          <ac:spMkLst>
            <pc:docMk/>
            <pc:sldMk cId="0" sldId="311"/>
            <ac:spMk id="4198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07:23.067" v="3217" actId="14100"/>
          <ac:spMkLst>
            <pc:docMk/>
            <pc:sldMk cId="0" sldId="311"/>
            <ac:spMk id="41986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2:12:55.148" v="3331" actId="1076"/>
          <ac:grpSpMkLst>
            <pc:docMk/>
            <pc:sldMk cId="0" sldId="311"/>
            <ac:grpSpMk id="3" creationId="{4CBFD697-3917-4E74-B54E-4436F44F22C5}"/>
          </ac:grpSpMkLst>
        </pc:grpChg>
        <pc:grpChg chg="add del mod">
          <ac:chgData name="Froduald Kabanza" userId="edf393d0-642b-4b9e-8c75-f62133241689" providerId="ADAL" clId="{6DCC7E12-9C7D-4C54-9EDC-9BD9BDE80FAA}" dt="2022-02-11T12:16:05.421" v="3389" actId="478"/>
          <ac:grpSpMkLst>
            <pc:docMk/>
            <pc:sldMk cId="0" sldId="311"/>
            <ac:grpSpMk id="13" creationId="{95731A3B-29A2-406C-812F-B1745DEFB1F2}"/>
          </ac:grpSpMkLst>
        </pc:grpChg>
        <pc:grpChg chg="add mod">
          <ac:chgData name="Froduald Kabanza" userId="edf393d0-642b-4b9e-8c75-f62133241689" providerId="ADAL" clId="{6DCC7E12-9C7D-4C54-9EDC-9BD9BDE80FAA}" dt="2022-02-11T12:16:13.978" v="3391" actId="1076"/>
          <ac:grpSpMkLst>
            <pc:docMk/>
            <pc:sldMk cId="0" sldId="311"/>
            <ac:grpSpMk id="16" creationId="{1BD9D0B2-F40B-4CB8-8F87-56DCB2217CE9}"/>
          </ac:grpSpMkLst>
        </pc:grpChg>
      </pc:sldChg>
      <pc:sldChg chg="add del">
        <pc:chgData name="Froduald Kabanza" userId="edf393d0-642b-4b9e-8c75-f62133241689" providerId="ADAL" clId="{6DCC7E12-9C7D-4C54-9EDC-9BD9BDE80FAA}" dt="2022-02-10T17:30:34.741" v="802" actId="2696"/>
        <pc:sldMkLst>
          <pc:docMk/>
          <pc:sldMk cId="0" sldId="312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0" sldId="315"/>
        </pc:sldMkLst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316"/>
        </pc:sldMkLst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317"/>
        </pc:sldMkLst>
        <pc:spChg chg="mod">
          <ac:chgData name="Froduald Kabanza" userId="edf393d0-642b-4b9e-8c75-f62133241689" providerId="ADAL" clId="{6DCC7E12-9C7D-4C54-9EDC-9BD9BDE80FAA}" dt="2022-02-11T13:22:12.672" v="3792" actId="20577"/>
          <ac:spMkLst>
            <pc:docMk/>
            <pc:sldMk cId="0" sldId="317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5:19.769" v="1614" actId="313"/>
          <ac:spMkLst>
            <pc:docMk/>
            <pc:sldMk cId="0" sldId="317"/>
            <ac:spMk id="26649" creationId="{00000000-0000-0000-0000-000000000000}"/>
          </ac:spMkLst>
        </pc:spChg>
      </pc:sldChg>
      <pc:sldChg chg="modSp add mod">
        <pc:chgData name="Froduald Kabanza" userId="edf393d0-642b-4b9e-8c75-f62133241689" providerId="ADAL" clId="{6DCC7E12-9C7D-4C54-9EDC-9BD9BDE80FAA}" dt="2022-02-10T17:30:12.943" v="801" actId="14100"/>
        <pc:sldMkLst>
          <pc:docMk/>
          <pc:sldMk cId="0" sldId="318"/>
        </pc:sldMkLst>
        <pc:spChg chg="mod">
          <ac:chgData name="Froduald Kabanza" userId="edf393d0-642b-4b9e-8c75-f62133241689" providerId="ADAL" clId="{6DCC7E12-9C7D-4C54-9EDC-9BD9BDE80FAA}" dt="2022-02-10T17:30:12.943" v="801" actId="14100"/>
          <ac:spMkLst>
            <pc:docMk/>
            <pc:sldMk cId="0" sldId="318"/>
            <ac:spMk id="67586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217276860" sldId="318"/>
        </pc:sldMkLst>
      </pc:sldChg>
      <pc:sldChg chg="addSp delSp 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320"/>
        </pc:sldMkLst>
        <pc:spChg chg="add del mod">
          <ac:chgData name="Froduald Kabanza" userId="edf393d0-642b-4b9e-8c75-f62133241689" providerId="ADAL" clId="{6DCC7E12-9C7D-4C54-9EDC-9BD9BDE80FAA}" dt="2022-02-11T10:34:01.138" v="838" actId="478"/>
          <ac:spMkLst>
            <pc:docMk/>
            <pc:sldMk cId="0" sldId="320"/>
            <ac:spMk id="6" creationId="{46774823-D226-4EA6-8AF0-737AF7B4B036}"/>
          </ac:spMkLst>
        </pc:spChg>
        <pc:grpChg chg="mod">
          <ac:chgData name="Froduald Kabanza" userId="edf393d0-642b-4b9e-8c75-f62133241689" providerId="ADAL" clId="{6DCC7E12-9C7D-4C54-9EDC-9BD9BDE80FAA}" dt="2022-02-11T10:34:58.598" v="852" actId="1076"/>
          <ac:grpSpMkLst>
            <pc:docMk/>
            <pc:sldMk cId="0" sldId="320"/>
            <ac:grpSpMk id="3" creationId="{00000000-0000-0000-0000-000000000000}"/>
          </ac:grpSpMkLst>
        </pc:grpChg>
        <pc:graphicFrameChg chg="mod">
          <ac:chgData name="Froduald Kabanza" userId="edf393d0-642b-4b9e-8c75-f62133241689" providerId="ADAL" clId="{6DCC7E12-9C7D-4C54-9EDC-9BD9BDE80FAA}" dt="2022-02-11T10:34:34.209" v="848" actId="1076"/>
          <ac:graphicFrameMkLst>
            <pc:docMk/>
            <pc:sldMk cId="0" sldId="320"/>
            <ac:graphicFrameMk id="5" creationId="{00000000-0000-0000-0000-000000000000}"/>
          </ac:graphicFrameMkLst>
        </pc:graphicFrameChg>
        <pc:picChg chg="add mod ord">
          <ac:chgData name="Froduald Kabanza" userId="edf393d0-642b-4b9e-8c75-f62133241689" providerId="ADAL" clId="{6DCC7E12-9C7D-4C54-9EDC-9BD9BDE80FAA}" dt="2022-02-11T10:34:46.949" v="851" actId="1076"/>
          <ac:picMkLst>
            <pc:docMk/>
            <pc:sldMk cId="0" sldId="320"/>
            <ac:picMk id="18" creationId="{AAF25184-86E4-4203-9606-46838F7224BB}"/>
          </ac:picMkLst>
        </pc:picChg>
        <pc:picChg chg="del">
          <ac:chgData name="Froduald Kabanza" userId="edf393d0-642b-4b9e-8c75-f62133241689" providerId="ADAL" clId="{6DCC7E12-9C7D-4C54-9EDC-9BD9BDE80FAA}" dt="2022-02-11T10:33:56.060" v="837" actId="478"/>
          <ac:picMkLst>
            <pc:docMk/>
            <pc:sldMk cId="0" sldId="320"/>
            <ac:picMk id="21506" creationId="{00000000-0000-0000-0000-000000000000}"/>
          </ac:picMkLst>
        </pc:pic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707604666" sldId="320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579281604" sldId="321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814335794" sldId="323"/>
        </pc:sldMkLst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24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100372346" sldId="324"/>
        </pc:sldMkLst>
      </pc:sldChg>
      <pc:sldChg chg="addSp modSp add mod modShow">
        <pc:chgData name="Froduald Kabanza" userId="edf393d0-642b-4b9e-8c75-f62133241689" providerId="ADAL" clId="{6DCC7E12-9C7D-4C54-9EDC-9BD9BDE80FAA}" dt="2022-02-17T12:15:00.202" v="3796" actId="729"/>
        <pc:sldMkLst>
          <pc:docMk/>
          <pc:sldMk cId="0" sldId="325"/>
        </pc:sldMkLst>
        <pc:spChg chg="add mod">
          <ac:chgData name="Froduald Kabanza" userId="edf393d0-642b-4b9e-8c75-f62133241689" providerId="ADAL" clId="{6DCC7E12-9C7D-4C54-9EDC-9BD9BDE80FAA}" dt="2022-02-11T11:05:04.408" v="1707" actId="114"/>
          <ac:spMkLst>
            <pc:docMk/>
            <pc:sldMk cId="0" sldId="325"/>
            <ac:spMk id="2" creationId="{367F4562-244A-4FBC-BC79-C118D01C609A}"/>
          </ac:spMkLst>
        </pc:spChg>
        <pc:spChg chg="mod">
          <ac:chgData name="Froduald Kabanza" userId="edf393d0-642b-4b9e-8c75-f62133241689" providerId="ADAL" clId="{6DCC7E12-9C7D-4C54-9EDC-9BD9BDE80FAA}" dt="2022-02-11T11:04:27.317" v="1703" actId="1076"/>
          <ac:spMkLst>
            <pc:docMk/>
            <pc:sldMk cId="0" sldId="325"/>
            <ac:spMk id="12" creationId="{00000000-0000-0000-0000-000000000000}"/>
          </ac:spMkLst>
        </pc:spChg>
        <pc:grpChg chg="mod">
          <ac:chgData name="Froduald Kabanza" userId="edf393d0-642b-4b9e-8c75-f62133241689" providerId="ADAL" clId="{6DCC7E12-9C7D-4C54-9EDC-9BD9BDE80FAA}" dt="2022-02-11T11:04:35.828" v="1704" actId="14100"/>
          <ac:grpSpMkLst>
            <pc:docMk/>
            <pc:sldMk cId="0" sldId="325"/>
            <ac:grpSpMk id="7" creationId="{00000000-0000-0000-0000-000000000000}"/>
          </ac:grpSpMkLst>
        </pc:gr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866661786" sldId="32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424442399" sldId="326"/>
        </pc:sldMkLst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0" sldId="327"/>
        </pc:sldMkLst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1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1:18:28.532" v="2050" actId="20577"/>
          <ac:spMkLst>
            <pc:docMk/>
            <pc:sldMk cId="0" sldId="327"/>
            <ac:spMk id="3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3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3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3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3.727" v="962" actId="1076"/>
          <ac:spMkLst>
            <pc:docMk/>
            <pc:sldMk cId="0" sldId="327"/>
            <ac:spMk id="7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4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4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4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4:36.709" v="1605" actId="20577"/>
          <ac:spMkLst>
            <pc:docMk/>
            <pc:sldMk cId="0" sldId="327"/>
            <ac:spMk id="2664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6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7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7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9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69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2:10.337" v="961" actId="1076"/>
          <ac:spMkLst>
            <pc:docMk/>
            <pc:sldMk cId="0" sldId="327"/>
            <ac:spMk id="26715" creationId="{00000000-0000-0000-0000-000000000000}"/>
          </ac:spMkLst>
        </pc:spChg>
        <pc:grpChg chg="mod">
          <ac:chgData name="Froduald Kabanza" userId="edf393d0-642b-4b9e-8c75-f62133241689" providerId="ADAL" clId="{6DCC7E12-9C7D-4C54-9EDC-9BD9BDE80FAA}" dt="2022-02-11T10:42:10.337" v="961" actId="1076"/>
          <ac:grpSpMkLst>
            <pc:docMk/>
            <pc:sldMk cId="0" sldId="327"/>
            <ac:grpSpMk id="2" creationId="{00000000-0000-0000-0000-000000000000}"/>
          </ac:grpSpMkLst>
        </pc:grp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7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15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20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2:10.337" v="961" actId="1076"/>
          <ac:graphicFrameMkLst>
            <pc:docMk/>
            <pc:sldMk cId="0" sldId="327"/>
            <ac:graphicFrameMk id="24" creationId="{00000000-0000-0000-0000-000000000000}"/>
          </ac:graphicFrameMkLst>
        </pc:graphicFrameChg>
        <pc:cxnChg chg="mod">
          <ac:chgData name="Froduald Kabanza" userId="edf393d0-642b-4b9e-8c75-f62133241689" providerId="ADAL" clId="{6DCC7E12-9C7D-4C54-9EDC-9BD9BDE80FAA}" dt="2022-02-11T10:42:10.337" v="961" actId="1076"/>
          <ac:cxnSpMkLst>
            <pc:docMk/>
            <pc:sldMk cId="0" sldId="327"/>
            <ac:cxnSpMk id="35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2:10.337" v="961" actId="1076"/>
          <ac:cxnSpMkLst>
            <pc:docMk/>
            <pc:sldMk cId="0" sldId="327"/>
            <ac:cxnSpMk id="38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2:10.337" v="961" actId="1076"/>
          <ac:cxnSpMkLst>
            <pc:docMk/>
            <pc:sldMk cId="0" sldId="327"/>
            <ac:cxnSpMk id="41" creationId="{00000000-0000-0000-0000-000000000000}"/>
          </ac:cxnSpMkLst>
        </pc:cxnChg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2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4037519522" sldId="328"/>
        </pc:sldMkLst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29"/>
        </pc:sldMkLst>
      </pc:sldChg>
      <pc:sldChg chg="add">
        <pc:chgData name="Froduald Kabanza" userId="edf393d0-642b-4b9e-8c75-f62133241689" providerId="ADAL" clId="{6DCC7E12-9C7D-4C54-9EDC-9BD9BDE80FAA}" dt="2022-02-10T17:22:45.950" v="63"/>
        <pc:sldMkLst>
          <pc:docMk/>
          <pc:sldMk cId="0" sldId="330"/>
        </pc:sldMkLst>
      </pc:sldChg>
      <pc:sldChg chg="modSp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54423500" sldId="332"/>
        </pc:sldMkLst>
        <pc:spChg chg="mod">
          <ac:chgData name="Froduald Kabanza" userId="edf393d0-642b-4b9e-8c75-f62133241689" providerId="ADAL" clId="{6DCC7E12-9C7D-4C54-9EDC-9BD9BDE80FAA}" dt="2022-02-10T17:13:35.266" v="40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3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391675613" sldId="333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4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00355967" sldId="335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6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7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091568452" sldId="337"/>
        </pc:sldMkLst>
      </pc:sldChg>
      <pc:sldChg chg="addSp modSp add mod">
        <pc:chgData name="Froduald Kabanza" userId="edf393d0-642b-4b9e-8c75-f62133241689" providerId="ADAL" clId="{6DCC7E12-9C7D-4C54-9EDC-9BD9BDE80FAA}" dt="2022-02-17T14:30:33.294" v="3849" actId="1076"/>
        <pc:sldMkLst>
          <pc:docMk/>
          <pc:sldMk cId="0" sldId="338"/>
        </pc:sldMkLst>
        <pc:spChg chg="add mod">
          <ac:chgData name="Froduald Kabanza" userId="edf393d0-642b-4b9e-8c75-f62133241689" providerId="ADAL" clId="{6DCC7E12-9C7D-4C54-9EDC-9BD9BDE80FAA}" dt="2022-02-17T14:30:33.294" v="3849" actId="1076"/>
          <ac:spMkLst>
            <pc:docMk/>
            <pc:sldMk cId="0" sldId="338"/>
            <ac:spMk id="2" creationId="{A1E5293D-0B35-4C49-BBB7-870E2073DD77}"/>
          </ac:spMkLst>
        </pc:spChg>
        <pc:spChg chg="mod">
          <ac:chgData name="Froduald Kabanza" userId="edf393d0-642b-4b9e-8c75-f62133241689" providerId="ADAL" clId="{6DCC7E12-9C7D-4C54-9EDC-9BD9BDE80FAA}" dt="2022-02-17T14:30:25.387" v="3848" actId="20577"/>
          <ac:spMkLst>
            <pc:docMk/>
            <pc:sldMk cId="0" sldId="338"/>
            <ac:spMk id="46082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438637359" sldId="338"/>
        </pc:sldMkLst>
      </pc:sldChg>
      <pc:sldChg chg="add">
        <pc:chgData name="Froduald Kabanza" userId="edf393d0-642b-4b9e-8c75-f62133241689" providerId="ADAL" clId="{6DCC7E12-9C7D-4C54-9EDC-9BD9BDE80FAA}" dt="2022-02-10T17:22:16.881" v="60"/>
        <pc:sldMkLst>
          <pc:docMk/>
          <pc:sldMk cId="0" sldId="339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904220771" sldId="339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280916642" sldId="340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578703394" sldId="341"/>
        </pc:sldMkLst>
      </pc:sldChg>
      <pc:sldChg chg="modSp add mod">
        <pc:chgData name="Froduald Kabanza" userId="edf393d0-642b-4b9e-8c75-f62133241689" providerId="ADAL" clId="{6DCC7E12-9C7D-4C54-9EDC-9BD9BDE80FAA}" dt="2022-02-10T17:38:44.036" v="835" actId="20577"/>
        <pc:sldMkLst>
          <pc:docMk/>
          <pc:sldMk cId="0" sldId="342"/>
        </pc:sldMkLst>
        <pc:spChg chg="mod">
          <ac:chgData name="Froduald Kabanza" userId="edf393d0-642b-4b9e-8c75-f62133241689" providerId="ADAL" clId="{6DCC7E12-9C7D-4C54-9EDC-9BD9BDE80FAA}" dt="2022-02-10T17:38:44.036" v="835" actId="20577"/>
          <ac:spMkLst>
            <pc:docMk/>
            <pc:sldMk cId="0" sldId="342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330808840" sldId="342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697815425" sldId="343"/>
        </pc:sldMkLst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270392622" sldId="345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4251277817" sldId="345"/>
        </pc:sldMkLst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62539623" sldId="346"/>
        </pc:sldMkLst>
        <pc:spChg chg="mod">
          <ac:chgData name="Froduald Kabanza" userId="edf393d0-642b-4b9e-8c75-f62133241689" providerId="ADAL" clId="{6DCC7E12-9C7D-4C54-9EDC-9BD9BDE80FAA}" dt="2022-02-11T11:01:36.015" v="1677" actId="313"/>
          <ac:spMkLst>
            <pc:docMk/>
            <pc:sldMk cId="162539623" sldId="346"/>
            <ac:spMk id="233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109108702" sldId="346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515641038" sldId="347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78134352" sldId="348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383329112" sldId="349"/>
        </pc:sldMkLst>
      </pc:sldChg>
      <pc:sldChg chg="modSp add mod">
        <pc:chgData name="Froduald Kabanza" userId="edf393d0-642b-4b9e-8c75-f62133241689" providerId="ADAL" clId="{6DCC7E12-9C7D-4C54-9EDC-9BD9BDE80FAA}" dt="2022-02-10T17:40:31.612" v="836" actId="20577"/>
        <pc:sldMkLst>
          <pc:docMk/>
          <pc:sldMk cId="2508412678" sldId="349"/>
        </pc:sldMkLst>
        <pc:spChg chg="mod">
          <ac:chgData name="Froduald Kabanza" userId="edf393d0-642b-4b9e-8c75-f62133241689" providerId="ADAL" clId="{6DCC7E12-9C7D-4C54-9EDC-9BD9BDE80FAA}" dt="2022-02-10T17:37:47.014" v="829" actId="1076"/>
          <ac:spMkLst>
            <pc:docMk/>
            <pc:sldMk cId="2508412678" sldId="349"/>
            <ac:spMk id="17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0T17:40:31.612" v="836" actId="20577"/>
          <ac:spMkLst>
            <pc:docMk/>
            <pc:sldMk cId="2508412678" sldId="349"/>
            <ac:spMk id="72705" creationId="{00000000-0000-0000-0000-000000000000}"/>
          </ac:spMkLst>
        </pc:spChg>
      </pc:sldChg>
      <pc:sldChg chg="modSp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3039023100" sldId="350"/>
        </pc:sldMkLst>
        <pc:spChg chg="mod">
          <ac:chgData name="Froduald Kabanza" userId="edf393d0-642b-4b9e-8c75-f62133241689" providerId="ADAL" clId="{6DCC7E12-9C7D-4C54-9EDC-9BD9BDE80FAA}" dt="2022-02-11T11:01:36.863" v="1678" actId="313"/>
          <ac:spMkLst>
            <pc:docMk/>
            <pc:sldMk cId="3039023100" sldId="350"/>
            <ac:spMk id="138" creationId="{00000000-0000-0000-0000-000000000000}"/>
          </ac:spMkLst>
        </pc:spChg>
      </pc:sldChg>
      <pc:sldChg chg="modSp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3755055910" sldId="352"/>
        </pc:sldMkLst>
        <pc:spChg chg="mod">
          <ac:chgData name="Froduald Kabanza" userId="edf393d0-642b-4b9e-8c75-f62133241689" providerId="ADAL" clId="{6DCC7E12-9C7D-4C54-9EDC-9BD9BDE80FAA}" dt="2022-02-11T11:01:40.056" v="1680" actId="313"/>
          <ac:spMkLst>
            <pc:docMk/>
            <pc:sldMk cId="3755055910" sldId="352"/>
            <ac:spMk id="185" creationId="{00000000-0000-0000-0000-000000000000}"/>
          </ac:spMkLst>
        </pc:spChg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605655022" sldId="353"/>
        </pc:sldMkLst>
        <pc:spChg chg="mod">
          <ac:chgData name="Froduald Kabanza" userId="edf393d0-642b-4b9e-8c75-f62133241689" providerId="ADAL" clId="{6DCC7E12-9C7D-4C54-9EDC-9BD9BDE80FAA}" dt="2022-02-11T11:01:35.174" v="1676" actId="313"/>
          <ac:spMkLst>
            <pc:docMk/>
            <pc:sldMk cId="605655022" sldId="353"/>
            <ac:spMk id="6151" creationId="{00000000-0000-0000-0000-000000000000}"/>
          </ac:spMkLst>
        </pc:s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3498857629" sldId="353"/>
        </pc:sldMkLst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896022897" sldId="354"/>
        </pc:sldMkLst>
        <pc:spChg chg="mod topLvl">
          <ac:chgData name="Froduald Kabanza" userId="edf393d0-642b-4b9e-8c75-f62133241689" providerId="ADAL" clId="{6DCC7E12-9C7D-4C54-9EDC-9BD9BDE80FAA}" dt="2022-02-11T10:45:17.515" v="999" actId="1076"/>
          <ac:spMkLst>
            <pc:docMk/>
            <pc:sldMk cId="896022897" sldId="354"/>
            <ac:spMk id="108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32.188" v="1003" actId="20577"/>
          <ac:spMkLst>
            <pc:docMk/>
            <pc:sldMk cId="896022897" sldId="354"/>
            <ac:spMk id="109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21.344" v="1000" actId="1076"/>
          <ac:spMkLst>
            <pc:docMk/>
            <pc:sldMk cId="896022897" sldId="354"/>
            <ac:spMk id="110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1" creationId="{00000000-0000-0000-0000-000000000000}"/>
          </ac:spMkLst>
        </pc:spChg>
        <pc:spChg chg="mod topLvl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10.548" v="998" actId="165"/>
          <ac:spMkLst>
            <pc:docMk/>
            <pc:sldMk cId="896022897" sldId="354"/>
            <ac:spMk id="11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03.890" v="997" actId="1076"/>
          <ac:spMkLst>
            <pc:docMk/>
            <pc:sldMk cId="896022897" sldId="354"/>
            <ac:spMk id="12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5:26.438" v="1001" actId="1076"/>
          <ac:spMkLst>
            <pc:docMk/>
            <pc:sldMk cId="896022897" sldId="354"/>
            <ac:spMk id="13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4:26.083" v="1603" actId="20577"/>
          <ac:spMkLst>
            <pc:docMk/>
            <pc:sldMk cId="896022897" sldId="354"/>
            <ac:spMk id="6151" creationId="{00000000-0000-0000-0000-000000000000}"/>
          </ac:spMkLst>
        </pc:spChg>
        <pc:grpChg chg="del mod">
          <ac:chgData name="Froduald Kabanza" userId="edf393d0-642b-4b9e-8c75-f62133241689" providerId="ADAL" clId="{6DCC7E12-9C7D-4C54-9EDC-9BD9BDE80FAA}" dt="2022-02-11T10:45:10.548" v="998" actId="165"/>
          <ac:grpSpMkLst>
            <pc:docMk/>
            <pc:sldMk cId="896022897" sldId="354"/>
            <ac:grpSpMk id="107" creationId="{00000000-0000-0000-0000-000000000000}"/>
          </ac:grpSpMkLst>
        </pc:grpChg>
        <pc:grpChg chg="mod topLvl">
          <ac:chgData name="Froduald Kabanza" userId="edf393d0-642b-4b9e-8c75-f62133241689" providerId="ADAL" clId="{6DCC7E12-9C7D-4C54-9EDC-9BD9BDE80FAA}" dt="2022-02-11T10:45:10.548" v="998" actId="165"/>
          <ac:grpSpMkLst>
            <pc:docMk/>
            <pc:sldMk cId="896022897" sldId="354"/>
            <ac:grpSpMk id="112" creationId="{00000000-0000-0000-0000-000000000000}"/>
          </ac:grpSpMkLst>
        </pc:grpChg>
        <pc:grpChg chg="mod">
          <ac:chgData name="Froduald Kabanza" userId="edf393d0-642b-4b9e-8c75-f62133241689" providerId="ADAL" clId="{6DCC7E12-9C7D-4C54-9EDC-9BD9BDE80FAA}" dt="2022-02-11T10:45:03.890" v="997" actId="1076"/>
          <ac:grpSpMkLst>
            <pc:docMk/>
            <pc:sldMk cId="896022897" sldId="354"/>
            <ac:grpSpMk id="123" creationId="{00000000-0000-0000-0000-000000000000}"/>
          </ac:grpSpMkLst>
        </pc:grpChg>
        <pc:cxnChg chg="mod">
          <ac:chgData name="Froduald Kabanza" userId="edf393d0-642b-4b9e-8c75-f62133241689" providerId="ADAL" clId="{6DCC7E12-9C7D-4C54-9EDC-9BD9BDE80FAA}" dt="2022-02-11T10:45:03.890" v="997" actId="1076"/>
          <ac:cxnSpMkLst>
            <pc:docMk/>
            <pc:sldMk cId="896022897" sldId="354"/>
            <ac:cxnSpMk id="125" creationId="{00000000-0000-0000-0000-000000000000}"/>
          </ac:cxnSpMkLst>
        </pc:cxnChg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20254367" sldId="355"/>
        </pc:sldMkLst>
        <pc:spChg chg="mod">
          <ac:chgData name="Froduald Kabanza" userId="edf393d0-642b-4b9e-8c75-f62133241689" providerId="ADAL" clId="{6DCC7E12-9C7D-4C54-9EDC-9BD9BDE80FAA}" dt="2022-02-11T11:01:37.657" v="1679" actId="313"/>
          <ac:spMkLst>
            <pc:docMk/>
            <pc:sldMk cId="120254367" sldId="355"/>
            <ac:spMk id="138" creationId="{00000000-0000-0000-0000-000000000000}"/>
          </ac:spMkLst>
        </pc:spChg>
      </pc:sldChg>
      <pc:sldChg chg="modSp add mod modShow modNotesTx">
        <pc:chgData name="Froduald Kabanza" userId="edf393d0-642b-4b9e-8c75-f62133241689" providerId="ADAL" clId="{6DCC7E12-9C7D-4C54-9EDC-9BD9BDE80FAA}" dt="2022-02-17T12:14:34.730" v="3795" actId="729"/>
        <pc:sldMkLst>
          <pc:docMk/>
          <pc:sldMk cId="3104585618" sldId="356"/>
        </pc:sldMkLst>
        <pc:spChg chg="mod">
          <ac:chgData name="Froduald Kabanza" userId="edf393d0-642b-4b9e-8c75-f62133241689" providerId="ADAL" clId="{6DCC7E12-9C7D-4C54-9EDC-9BD9BDE80FAA}" dt="2022-02-11T11:01:41.161" v="1681" actId="313"/>
          <ac:spMkLst>
            <pc:docMk/>
            <pc:sldMk cId="3104585618" sldId="356"/>
            <ac:spMk id="6151" creationId="{00000000-0000-0000-0000-000000000000}"/>
          </ac:spMkLst>
        </pc:spChg>
      </pc:sldChg>
      <pc:sldChg chg="add">
        <pc:chgData name="Froduald Kabanza" userId="edf393d0-642b-4b9e-8c75-f62133241689" providerId="ADAL" clId="{6DCC7E12-9C7D-4C54-9EDC-9BD9BDE80FAA}" dt="2022-02-10T17:21:11.842" v="55"/>
        <pc:sldMkLst>
          <pc:docMk/>
          <pc:sldMk cId="3303140682" sldId="357"/>
        </pc:sldMkLst>
      </pc:sldChg>
      <pc:sldChg chg="addSp modSp add mod ord modShow">
        <pc:chgData name="Froduald Kabanza" userId="edf393d0-642b-4b9e-8c75-f62133241689" providerId="ADAL" clId="{6DCC7E12-9C7D-4C54-9EDC-9BD9BDE80FAA}" dt="2022-02-17T12:15:21.125" v="3797" actId="729"/>
        <pc:sldMkLst>
          <pc:docMk/>
          <pc:sldMk cId="1054112210" sldId="358"/>
        </pc:sldMkLst>
        <pc:spChg chg="mod">
          <ac:chgData name="Froduald Kabanza" userId="edf393d0-642b-4b9e-8c75-f62133241689" providerId="ADAL" clId="{6DCC7E12-9C7D-4C54-9EDC-9BD9BDE80FAA}" dt="2022-02-11T11:47:48.412" v="2823" actId="1076"/>
          <ac:spMkLst>
            <pc:docMk/>
            <pc:sldMk cId="1054112210" sldId="358"/>
            <ac:spMk id="38914" creationId="{00000000-0000-0000-0000-000000000000}"/>
          </ac:spMkLst>
        </pc:spChg>
        <pc:graphicFrameChg chg="add mod modGraphic">
          <ac:chgData name="Froduald Kabanza" userId="edf393d0-642b-4b9e-8c75-f62133241689" providerId="ADAL" clId="{6DCC7E12-9C7D-4C54-9EDC-9BD9BDE80FAA}" dt="2022-02-11T11:54:51.747" v="2933" actId="1076"/>
          <ac:graphicFrameMkLst>
            <pc:docMk/>
            <pc:sldMk cId="1054112210" sldId="358"/>
            <ac:graphicFrameMk id="3" creationId="{89A5136E-7A10-4108-8A18-38562761D8F7}"/>
          </ac:graphicFrameMkLst>
        </pc:graphicFrameChg>
        <pc:picChg chg="mod">
          <ac:chgData name="Froduald Kabanza" userId="edf393d0-642b-4b9e-8c75-f62133241689" providerId="ADAL" clId="{6DCC7E12-9C7D-4C54-9EDC-9BD9BDE80FAA}" dt="2022-02-11T11:47:40.907" v="2821" actId="14100"/>
          <ac:picMkLst>
            <pc:docMk/>
            <pc:sldMk cId="1054112210" sldId="358"/>
            <ac:picMk id="12" creationId="{00000000-0000-0000-0000-000000000000}"/>
          </ac:picMkLst>
        </pc:picChg>
      </pc:sldChg>
      <pc:sldChg chg="modSp add mod modAnim modShow">
        <pc:chgData name="Froduald Kabanza" userId="edf393d0-642b-4b9e-8c75-f62133241689" providerId="ADAL" clId="{6DCC7E12-9C7D-4C54-9EDC-9BD9BDE80FAA}" dt="2022-02-17T12:15:00.202" v="3796" actId="729"/>
        <pc:sldMkLst>
          <pc:docMk/>
          <pc:sldMk cId="4239186062" sldId="359"/>
        </pc:sldMkLst>
        <pc:spChg chg="mod">
          <ac:chgData name="Froduald Kabanza" userId="edf393d0-642b-4b9e-8c75-f62133241689" providerId="ADAL" clId="{6DCC7E12-9C7D-4C54-9EDC-9BD9BDE80FAA}" dt="2022-02-11T12:30:56.764" v="3685" actId="20577"/>
          <ac:spMkLst>
            <pc:docMk/>
            <pc:sldMk cId="4239186062" sldId="359"/>
            <ac:spMk id="27650" creationId="{00000000-0000-0000-0000-000000000000}"/>
          </ac:spMkLst>
        </pc:spChg>
      </pc:sldChg>
      <pc:sldChg chg="addSp delSp modSp add mod modShow modNotesTx">
        <pc:chgData name="Froduald Kabanza" userId="edf393d0-642b-4b9e-8c75-f62133241689" providerId="ADAL" clId="{6DCC7E12-9C7D-4C54-9EDC-9BD9BDE80FAA}" dt="2022-02-17T12:14:34.730" v="3795" actId="729"/>
        <pc:sldMkLst>
          <pc:docMk/>
          <pc:sldMk cId="3702904100" sldId="360"/>
        </pc:sldMkLst>
        <pc:graphicFrameChg chg="del">
          <ac:chgData name="Froduald Kabanza" userId="edf393d0-642b-4b9e-8c75-f62133241689" providerId="ADAL" clId="{6DCC7E12-9C7D-4C54-9EDC-9BD9BDE80FAA}" dt="2022-02-11T10:38:36.572" v="901" actId="478"/>
          <ac:graphicFrameMkLst>
            <pc:docMk/>
            <pc:sldMk cId="3702904100" sldId="360"/>
            <ac:graphicFrameMk id="4" creationId="{00000000-0000-0000-0000-000000000000}"/>
          </ac:graphicFrameMkLst>
        </pc:graphicFrameChg>
        <pc:picChg chg="add del mod">
          <ac:chgData name="Froduald Kabanza" userId="edf393d0-642b-4b9e-8c75-f62133241689" providerId="ADAL" clId="{6DCC7E12-9C7D-4C54-9EDC-9BD9BDE80FAA}" dt="2022-02-11T10:40:38.949" v="957" actId="478"/>
          <ac:picMkLst>
            <pc:docMk/>
            <pc:sldMk cId="3702904100" sldId="360"/>
            <ac:picMk id="5" creationId="{35D56840-A33D-481E-918E-8D97CAA29E98}"/>
          </ac:picMkLst>
        </pc:picChg>
        <pc:picChg chg="add mod">
          <ac:chgData name="Froduald Kabanza" userId="edf393d0-642b-4b9e-8c75-f62133241689" providerId="ADAL" clId="{6DCC7E12-9C7D-4C54-9EDC-9BD9BDE80FAA}" dt="2022-02-11T10:41:15.408" v="960" actId="14100"/>
          <ac:picMkLst>
            <pc:docMk/>
            <pc:sldMk cId="3702904100" sldId="360"/>
            <ac:picMk id="7" creationId="{DF11B7BD-A1EE-4239-B91D-02C33482CC1F}"/>
          </ac:picMkLst>
        </pc:picChg>
      </pc:sldChg>
      <pc:sldChg chg="addSp modSp mod ord">
        <pc:chgData name="Froduald Kabanza" userId="edf393d0-642b-4b9e-8c75-f62133241689" providerId="ADAL" clId="{6DCC7E12-9C7D-4C54-9EDC-9BD9BDE80FAA}" dt="2022-02-10T17:38:14.126" v="831"/>
        <pc:sldMkLst>
          <pc:docMk/>
          <pc:sldMk cId="0" sldId="697"/>
        </pc:sldMkLst>
        <pc:spChg chg="mod">
          <ac:chgData name="Froduald Kabanza" userId="edf393d0-642b-4b9e-8c75-f62133241689" providerId="ADAL" clId="{6DCC7E12-9C7D-4C54-9EDC-9BD9BDE80FAA}" dt="2022-02-10T17:33:11.165" v="825" actId="207"/>
          <ac:spMkLst>
            <pc:docMk/>
            <pc:sldMk cId="0" sldId="697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0T17:32:18.284" v="815" actId="1076"/>
          <ac:spMkLst>
            <pc:docMk/>
            <pc:sldMk cId="0" sldId="697"/>
            <ac:spMk id="12" creationId="{00000000-0000-0000-0000-000000000000}"/>
          </ac:spMkLst>
        </pc:spChg>
        <pc:spChg chg="add mod">
          <ac:chgData name="Froduald Kabanza" userId="edf393d0-642b-4b9e-8c75-f62133241689" providerId="ADAL" clId="{6DCC7E12-9C7D-4C54-9EDC-9BD9BDE80FAA}" dt="2022-02-10T17:31:42.108" v="808" actId="1076"/>
          <ac:spMkLst>
            <pc:docMk/>
            <pc:sldMk cId="0" sldId="697"/>
            <ac:spMk id="32" creationId="{05D5B856-D4F5-4D9F-9A20-B3F063FD325C}"/>
          </ac:spMkLst>
        </pc:spChg>
        <pc:cxnChg chg="add mod">
          <ac:chgData name="Froduald Kabanza" userId="edf393d0-642b-4b9e-8c75-f62133241689" providerId="ADAL" clId="{6DCC7E12-9C7D-4C54-9EDC-9BD9BDE80FAA}" dt="2022-02-10T17:33:26.608" v="827" actId="1582"/>
          <ac:cxnSpMkLst>
            <pc:docMk/>
            <pc:sldMk cId="0" sldId="697"/>
            <ac:cxnSpMk id="17" creationId="{CFF0EBAE-6C45-4094-9C81-804547D061DF}"/>
          </ac:cxnSpMkLst>
        </pc:cxnChg>
        <pc:cxnChg chg="add mod">
          <ac:chgData name="Froduald Kabanza" userId="edf393d0-642b-4b9e-8c75-f62133241689" providerId="ADAL" clId="{6DCC7E12-9C7D-4C54-9EDC-9BD9BDE80FAA}" dt="2022-02-10T17:33:26.608" v="827" actId="1582"/>
          <ac:cxnSpMkLst>
            <pc:docMk/>
            <pc:sldMk cId="0" sldId="697"/>
            <ac:cxnSpMk id="38" creationId="{46DB008C-2800-4EC5-86B9-DB086314FB1E}"/>
          </ac:cxnSpMkLst>
        </pc:cxnChg>
        <pc:cxnChg chg="mod">
          <ac:chgData name="Froduald Kabanza" userId="edf393d0-642b-4b9e-8c75-f62133241689" providerId="ADAL" clId="{6DCC7E12-9C7D-4C54-9EDC-9BD9BDE80FAA}" dt="2022-02-10T17:32:28.193" v="818" actId="14100"/>
          <ac:cxnSpMkLst>
            <pc:docMk/>
            <pc:sldMk cId="0" sldId="697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0T17:32:21.943" v="816" actId="14100"/>
          <ac:cxnSpMkLst>
            <pc:docMk/>
            <pc:sldMk cId="0" sldId="697"/>
            <ac:cxnSpMk id="44" creationId="{00000000-0000-0000-0000-000000000000}"/>
          </ac:cxnSpMkLst>
        </pc:cxnChg>
      </pc:sldChg>
      <pc:sldChg chg="new del">
        <pc:chgData name="Froduald Kabanza" userId="edf393d0-642b-4b9e-8c75-f62133241689" providerId="ADAL" clId="{6DCC7E12-9C7D-4C54-9EDC-9BD9BDE80FAA}" dt="2022-02-10T17:14:48.382" v="44" actId="680"/>
        <pc:sldMkLst>
          <pc:docMk/>
          <pc:sldMk cId="130906317" sldId="698"/>
        </pc:sldMkLst>
      </pc:sldChg>
      <pc:sldChg chg="addSp delSp modSp add mod">
        <pc:chgData name="Froduald Kabanza" userId="edf393d0-642b-4b9e-8c75-f62133241689" providerId="ADAL" clId="{6DCC7E12-9C7D-4C54-9EDC-9BD9BDE80FAA}" dt="2022-02-17T14:35:59.702" v="3927" actId="20577"/>
        <pc:sldMkLst>
          <pc:docMk/>
          <pc:sldMk cId="1239697434" sldId="698"/>
        </pc:sldMkLst>
        <pc:spChg chg="mod topLvl">
          <ac:chgData name="Froduald Kabanza" userId="edf393d0-642b-4b9e-8c75-f62133241689" providerId="ADAL" clId="{6DCC7E12-9C7D-4C54-9EDC-9BD9BDE80FAA}" dt="2022-02-17T14:28:56.140" v="3824" actId="14100"/>
          <ac:spMkLst>
            <pc:docMk/>
            <pc:sldMk cId="1239697434" sldId="698"/>
            <ac:spMk id="42" creationId="{DBD092DF-BAC9-4B06-BA66-FEAF70981FBA}"/>
          </ac:spMkLst>
        </pc:spChg>
        <pc:spChg chg="mod topLvl">
          <ac:chgData name="Froduald Kabanza" userId="edf393d0-642b-4b9e-8c75-f62133241689" providerId="ADAL" clId="{6DCC7E12-9C7D-4C54-9EDC-9BD9BDE80FAA}" dt="2022-02-17T14:29:04.124" v="3825" actId="1076"/>
          <ac:spMkLst>
            <pc:docMk/>
            <pc:sldMk cId="1239697434" sldId="698"/>
            <ac:spMk id="43" creationId="{F167E49C-90FF-42D0-9921-13722D38A6E1}"/>
          </ac:spMkLst>
        </pc:spChg>
        <pc:spChg chg="add mod">
          <ac:chgData name="Froduald Kabanza" userId="edf393d0-642b-4b9e-8c75-f62133241689" providerId="ADAL" clId="{6DCC7E12-9C7D-4C54-9EDC-9BD9BDE80FAA}" dt="2022-02-17T14:29:27.517" v="3827" actId="1076"/>
          <ac:spMkLst>
            <pc:docMk/>
            <pc:sldMk cId="1239697434" sldId="698"/>
            <ac:spMk id="44" creationId="{3551FE15-9225-4581-944B-6238BDBD2BC0}"/>
          </ac:spMkLst>
        </pc:spChg>
        <pc:spChg chg="mod">
          <ac:chgData name="Froduald Kabanza" userId="edf393d0-642b-4b9e-8c75-f62133241689" providerId="ADAL" clId="{6DCC7E12-9C7D-4C54-9EDC-9BD9BDE80FAA}" dt="2022-02-17T14:35:59.702" v="3927" actId="20577"/>
          <ac:spMkLst>
            <pc:docMk/>
            <pc:sldMk cId="1239697434" sldId="698"/>
            <ac:spMk id="26629" creationId="{00000000-0000-0000-0000-000000000000}"/>
          </ac:spMkLst>
        </pc:spChg>
        <pc:grpChg chg="add del mod">
          <ac:chgData name="Froduald Kabanza" userId="edf393d0-642b-4b9e-8c75-f62133241689" providerId="ADAL" clId="{6DCC7E12-9C7D-4C54-9EDC-9BD9BDE80FAA}" dt="2022-02-17T14:28:47.706" v="3823" actId="165"/>
          <ac:grpSpMkLst>
            <pc:docMk/>
            <pc:sldMk cId="1239697434" sldId="698"/>
            <ac:grpSpMk id="41" creationId="{28275A75-2FC0-4819-B0A2-398A18B28CC6}"/>
          </ac:grpSpMkLst>
        </pc:grp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958457352" sldId="698"/>
        </pc:sldMkLst>
      </pc:sldChg>
      <pc:sldChg chg="new del">
        <pc:chgData name="Froduald Kabanza" userId="edf393d0-642b-4b9e-8c75-f62133241689" providerId="ADAL" clId="{6DCC7E12-9C7D-4C54-9EDC-9BD9BDE80FAA}" dt="2022-02-10T17:21:33.995" v="57" actId="680"/>
        <pc:sldMkLst>
          <pc:docMk/>
          <pc:sldMk cId="2089981353" sldId="698"/>
        </pc:sldMkLst>
      </pc:sldChg>
      <pc:sldChg chg="modSp 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050535081" sldId="699"/>
        </pc:sldMkLst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1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3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6.703" v="1530" actId="1076"/>
          <ac:spMkLst>
            <pc:docMk/>
            <pc:sldMk cId="1050535081" sldId="699"/>
            <ac:spMk id="7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4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4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48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54:41.612" v="1607" actId="20577"/>
          <ac:spMkLst>
            <pc:docMk/>
            <pc:sldMk cId="1050535081" sldId="699"/>
            <ac:spMk id="2664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6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70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7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91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69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2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4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0:48:40.911" v="1529" actId="1076"/>
          <ac:spMkLst>
            <pc:docMk/>
            <pc:sldMk cId="1050535081" sldId="699"/>
            <ac:spMk id="26715" creationId="{00000000-0000-0000-0000-000000000000}"/>
          </ac:spMkLst>
        </pc:spChg>
        <pc:grpChg chg="mod">
          <ac:chgData name="Froduald Kabanza" userId="edf393d0-642b-4b9e-8c75-f62133241689" providerId="ADAL" clId="{6DCC7E12-9C7D-4C54-9EDC-9BD9BDE80FAA}" dt="2022-02-11T10:48:40.911" v="1529" actId="1076"/>
          <ac:grpSpMkLst>
            <pc:docMk/>
            <pc:sldMk cId="1050535081" sldId="699"/>
            <ac:grpSpMk id="2" creationId="{00000000-0000-0000-0000-000000000000}"/>
          </ac:grpSpMkLst>
        </pc:grp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7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15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20" creationId="{00000000-0000-0000-0000-000000000000}"/>
          </ac:graphicFrameMkLst>
        </pc:graphicFrameChg>
        <pc:graphicFrameChg chg="mod">
          <ac:chgData name="Froduald Kabanza" userId="edf393d0-642b-4b9e-8c75-f62133241689" providerId="ADAL" clId="{6DCC7E12-9C7D-4C54-9EDC-9BD9BDE80FAA}" dt="2022-02-11T10:48:40.911" v="1529" actId="1076"/>
          <ac:graphicFrameMkLst>
            <pc:docMk/>
            <pc:sldMk cId="1050535081" sldId="699"/>
            <ac:graphicFrameMk id="24" creationId="{00000000-0000-0000-0000-000000000000}"/>
          </ac:graphicFrameMkLst>
        </pc:graphicFrameChg>
        <pc:cxnChg chg="mod">
          <ac:chgData name="Froduald Kabanza" userId="edf393d0-642b-4b9e-8c75-f62133241689" providerId="ADAL" clId="{6DCC7E12-9C7D-4C54-9EDC-9BD9BDE80FAA}" dt="2022-02-11T10:48:40.911" v="1529" actId="1076"/>
          <ac:cxnSpMkLst>
            <pc:docMk/>
            <pc:sldMk cId="1050535081" sldId="699"/>
            <ac:cxnSpMk id="35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8:40.911" v="1529" actId="1076"/>
          <ac:cxnSpMkLst>
            <pc:docMk/>
            <pc:sldMk cId="1050535081" sldId="699"/>
            <ac:cxnSpMk id="38" creationId="{00000000-0000-0000-0000-000000000000}"/>
          </ac:cxnSpMkLst>
        </pc:cxnChg>
        <pc:cxnChg chg="mod">
          <ac:chgData name="Froduald Kabanza" userId="edf393d0-642b-4b9e-8c75-f62133241689" providerId="ADAL" clId="{6DCC7E12-9C7D-4C54-9EDC-9BD9BDE80FAA}" dt="2022-02-11T10:48:40.911" v="1529" actId="1076"/>
          <ac:cxnSpMkLst>
            <pc:docMk/>
            <pc:sldMk cId="1050535081" sldId="699"/>
            <ac:cxnSpMk id="41" creationId="{00000000-0000-0000-0000-000000000000}"/>
          </ac:cxnSpMkLst>
        </pc:cxnChg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2038360406" sldId="699"/>
        </pc:sldMkLst>
      </pc:sldChg>
      <pc:sldChg chg="add mod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007841346" sldId="700"/>
        </pc:sldMkLst>
      </pc:sldChg>
      <pc:sldChg chg="addSp delSp modSp add mod ord">
        <pc:chgData name="Froduald Kabanza" userId="edf393d0-642b-4b9e-8c75-f62133241689" providerId="ADAL" clId="{6DCC7E12-9C7D-4C54-9EDC-9BD9BDE80FAA}" dt="2022-02-11T11:54:09.161" v="2928" actId="20577"/>
        <pc:sldMkLst>
          <pc:docMk/>
          <pc:sldMk cId="1583006959" sldId="701"/>
        </pc:sldMkLst>
        <pc:spChg chg="add del mod">
          <ac:chgData name="Froduald Kabanza" userId="edf393d0-642b-4b9e-8c75-f62133241689" providerId="ADAL" clId="{6DCC7E12-9C7D-4C54-9EDC-9BD9BDE80FAA}" dt="2022-02-11T11:48:42.626" v="2888" actId="478"/>
          <ac:spMkLst>
            <pc:docMk/>
            <pc:sldMk cId="1583006959" sldId="701"/>
            <ac:spMk id="2" creationId="{1416C8E7-5579-437D-B639-C3D2A24807E0}"/>
          </ac:spMkLst>
        </pc:spChg>
        <pc:spChg chg="mod">
          <ac:chgData name="Froduald Kabanza" userId="edf393d0-642b-4b9e-8c75-f62133241689" providerId="ADAL" clId="{6DCC7E12-9C7D-4C54-9EDC-9BD9BDE80FAA}" dt="2022-02-11T11:54:09.161" v="2928" actId="20577"/>
          <ac:spMkLst>
            <pc:docMk/>
            <pc:sldMk cId="1583006959" sldId="701"/>
            <ac:spMk id="73729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1:48:40.872" v="2887" actId="478"/>
          <ac:spMkLst>
            <pc:docMk/>
            <pc:sldMk cId="1583006959" sldId="701"/>
            <ac:spMk id="73730" creationId="{00000000-0000-0000-0000-000000000000}"/>
          </ac:spMkLst>
        </pc:spChg>
        <pc:picChg chg="add del">
          <ac:chgData name="Froduald Kabanza" userId="edf393d0-642b-4b9e-8c75-f62133241689" providerId="ADAL" clId="{6DCC7E12-9C7D-4C54-9EDC-9BD9BDE80FAA}" dt="2022-02-11T11:50:30.574" v="2890" actId="478"/>
          <ac:picMkLst>
            <pc:docMk/>
            <pc:sldMk cId="1583006959" sldId="701"/>
            <ac:picMk id="4" creationId="{7F988620-6F45-402A-822E-64335790C7EE}"/>
          </ac:picMkLst>
        </pc:picChg>
        <pc:picChg chg="add mod">
          <ac:chgData name="Froduald Kabanza" userId="edf393d0-642b-4b9e-8c75-f62133241689" providerId="ADAL" clId="{6DCC7E12-9C7D-4C54-9EDC-9BD9BDE80FAA}" dt="2022-02-11T11:50:44.208" v="2893" actId="1076"/>
          <ac:picMkLst>
            <pc:docMk/>
            <pc:sldMk cId="1583006959" sldId="701"/>
            <ac:picMk id="6" creationId="{129E377C-33BB-4FA5-9433-B754D21CD073}"/>
          </ac:picMkLst>
        </pc:picChg>
        <pc:picChg chg="add mod">
          <ac:chgData name="Froduald Kabanza" userId="edf393d0-642b-4b9e-8c75-f62133241689" providerId="ADAL" clId="{6DCC7E12-9C7D-4C54-9EDC-9BD9BDE80FAA}" dt="2022-02-11T11:51:45.668" v="2895" actId="1076"/>
          <ac:picMkLst>
            <pc:docMk/>
            <pc:sldMk cId="1583006959" sldId="701"/>
            <ac:picMk id="8" creationId="{13C92EFB-DDC6-47C6-9AB8-66E1593D76C6}"/>
          </ac:picMkLst>
        </pc:picChg>
      </pc:sldChg>
      <pc:sldChg chg="addSp delSp modSp add mod modNotesTx">
        <pc:chgData name="Froduald Kabanza" userId="edf393d0-642b-4b9e-8c75-f62133241689" providerId="ADAL" clId="{6DCC7E12-9C7D-4C54-9EDC-9BD9BDE80FAA}" dt="2022-02-17T12:19:40.896" v="3801" actId="20577"/>
        <pc:sldMkLst>
          <pc:docMk/>
          <pc:sldMk cId="2228572429" sldId="702"/>
        </pc:sldMkLst>
        <pc:spChg chg="mod">
          <ac:chgData name="Froduald Kabanza" userId="edf393d0-642b-4b9e-8c75-f62133241689" providerId="ADAL" clId="{6DCC7E12-9C7D-4C54-9EDC-9BD9BDE80FAA}" dt="2022-02-11T12:22:26.615" v="3567" actId="20577"/>
          <ac:spMkLst>
            <pc:docMk/>
            <pc:sldMk cId="2228572429" sldId="702"/>
            <ac:spMk id="2" creationId="{109A6CA5-3CDD-4049-87D7-459D31AF4255}"/>
          </ac:spMkLst>
        </pc:spChg>
        <pc:spChg chg="mod">
          <ac:chgData name="Froduald Kabanza" userId="edf393d0-642b-4b9e-8c75-f62133241689" providerId="ADAL" clId="{6DCC7E12-9C7D-4C54-9EDC-9BD9BDE80FAA}" dt="2022-02-11T12:22:19.647" v="3560" actId="20577"/>
          <ac:spMkLst>
            <pc:docMk/>
            <pc:sldMk cId="2228572429" sldId="702"/>
            <ac:spMk id="9" creationId="{C2710206-733F-491F-8DFE-95D73F2F6487}"/>
          </ac:spMkLst>
        </pc:spChg>
        <pc:spChg chg="mod">
          <ac:chgData name="Froduald Kabanza" userId="edf393d0-642b-4b9e-8c75-f62133241689" providerId="ADAL" clId="{6DCC7E12-9C7D-4C54-9EDC-9BD9BDE80FAA}" dt="2022-02-11T12:21:39.263" v="3548" actId="1076"/>
          <ac:spMkLst>
            <pc:docMk/>
            <pc:sldMk cId="2228572429" sldId="702"/>
            <ac:spMk id="10" creationId="{98580FC8-343D-44B9-85A3-C92D81DD84FB}"/>
          </ac:spMkLst>
        </pc:spChg>
        <pc:spChg chg="mod topLvl">
          <ac:chgData name="Froduald Kabanza" userId="edf393d0-642b-4b9e-8c75-f62133241689" providerId="ADAL" clId="{6DCC7E12-9C7D-4C54-9EDC-9BD9BDE80FAA}" dt="2022-02-11T12:25:56.877" v="3665" actId="1076"/>
          <ac:spMkLst>
            <pc:docMk/>
            <pc:sldMk cId="2228572429" sldId="702"/>
            <ac:spMk id="17" creationId="{6C375AE6-B887-46A1-AABE-FF6522F8A540}"/>
          </ac:spMkLst>
        </pc:spChg>
        <pc:spChg chg="mod topLvl">
          <ac:chgData name="Froduald Kabanza" userId="edf393d0-642b-4b9e-8c75-f62133241689" providerId="ADAL" clId="{6DCC7E12-9C7D-4C54-9EDC-9BD9BDE80FAA}" dt="2022-02-11T12:25:56.877" v="3665" actId="1076"/>
          <ac:spMkLst>
            <pc:docMk/>
            <pc:sldMk cId="2228572429" sldId="702"/>
            <ac:spMk id="18" creationId="{E21F312B-F965-474A-9B43-7813B66AD731}"/>
          </ac:spMkLst>
        </pc:spChg>
        <pc:spChg chg="mod">
          <ac:chgData name="Froduald Kabanza" userId="edf393d0-642b-4b9e-8c75-f62133241689" providerId="ADAL" clId="{6DCC7E12-9C7D-4C54-9EDC-9BD9BDE80FAA}" dt="2022-02-11T12:24:33.199" v="3642" actId="1076"/>
          <ac:spMkLst>
            <pc:docMk/>
            <pc:sldMk cId="2228572429" sldId="702"/>
            <ac:spMk id="19" creationId="{928DC0E9-B237-4F59-8721-C08527923A1F}"/>
          </ac:spMkLst>
        </pc:spChg>
        <pc:spChg chg="mod">
          <ac:chgData name="Froduald Kabanza" userId="edf393d0-642b-4b9e-8c75-f62133241689" providerId="ADAL" clId="{6DCC7E12-9C7D-4C54-9EDC-9BD9BDE80FAA}" dt="2022-02-11T12:24:33.199" v="3642" actId="1076"/>
          <ac:spMkLst>
            <pc:docMk/>
            <pc:sldMk cId="2228572429" sldId="702"/>
            <ac:spMk id="20" creationId="{E773E821-0050-4DCB-A316-752977B9ED57}"/>
          </ac:spMkLst>
        </pc:spChg>
        <pc:spChg chg="add mod">
          <ac:chgData name="Froduald Kabanza" userId="edf393d0-642b-4b9e-8c75-f62133241689" providerId="ADAL" clId="{6DCC7E12-9C7D-4C54-9EDC-9BD9BDE80FAA}" dt="2022-02-17T12:19:16.038" v="3799" actId="1076"/>
          <ac:spMkLst>
            <pc:docMk/>
            <pc:sldMk cId="2228572429" sldId="702"/>
            <ac:spMk id="21" creationId="{114DF71D-4483-4F9E-B494-38808081F7A9}"/>
          </ac:spMkLst>
        </pc:spChg>
        <pc:spChg chg="mod">
          <ac:chgData name="Froduald Kabanza" userId="edf393d0-642b-4b9e-8c75-f62133241689" providerId="ADAL" clId="{6DCC7E12-9C7D-4C54-9EDC-9BD9BDE80FAA}" dt="2022-02-11T12:19:02.134" v="3444" actId="20577"/>
          <ac:spMkLst>
            <pc:docMk/>
            <pc:sldMk cId="2228572429" sldId="702"/>
            <ac:spMk id="41985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19:47.693" v="3514" actId="20577"/>
          <ac:spMkLst>
            <pc:docMk/>
            <pc:sldMk cId="2228572429" sldId="702"/>
            <ac:spMk id="41986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2:25:56.877" v="3665" actId="1076"/>
          <ac:spMkLst>
            <pc:docMk/>
            <pc:sldMk cId="2228572429" sldId="702"/>
            <ac:spMk id="41987" creationId="{00000000-0000-0000-0000-000000000000}"/>
          </ac:spMkLst>
        </pc:spChg>
        <pc:grpChg chg="add mod">
          <ac:chgData name="Froduald Kabanza" userId="edf393d0-642b-4b9e-8c75-f62133241689" providerId="ADAL" clId="{6DCC7E12-9C7D-4C54-9EDC-9BD9BDE80FAA}" dt="2022-02-11T12:25:56.877" v="3665" actId="1076"/>
          <ac:grpSpMkLst>
            <pc:docMk/>
            <pc:sldMk cId="2228572429" sldId="702"/>
            <ac:grpSpMk id="4" creationId="{88493E05-0DD3-4B45-9D0C-E258824F1DC8}"/>
          </ac:grpSpMkLst>
        </pc:grpChg>
        <pc:grpChg chg="add mod">
          <ac:chgData name="Froduald Kabanza" userId="edf393d0-642b-4b9e-8c75-f62133241689" providerId="ADAL" clId="{6DCC7E12-9C7D-4C54-9EDC-9BD9BDE80FAA}" dt="2022-02-11T12:24:33.199" v="3642" actId="1076"/>
          <ac:grpSpMkLst>
            <pc:docMk/>
            <pc:sldMk cId="2228572429" sldId="702"/>
            <ac:grpSpMk id="15" creationId="{241EB026-693C-4924-9AA8-EF7E31B262EB}"/>
          </ac:grpSpMkLst>
        </pc:grpChg>
        <pc:grpChg chg="del mod">
          <ac:chgData name="Froduald Kabanza" userId="edf393d0-642b-4b9e-8c75-f62133241689" providerId="ADAL" clId="{6DCC7E12-9C7D-4C54-9EDC-9BD9BDE80FAA}" dt="2022-02-11T12:25:38.133" v="3662" actId="165"/>
          <ac:grpSpMkLst>
            <pc:docMk/>
            <pc:sldMk cId="2228572429" sldId="702"/>
            <ac:grpSpMk id="16" creationId="{1BD9D0B2-F40B-4CB8-8F87-56DCB2217CE9}"/>
          </ac:grpSpMkLst>
        </pc:grpChg>
      </pc:sldChg>
      <pc:sldChg chg="addSp delSp modSp add mod ord modAnim modShow">
        <pc:chgData name="Froduald Kabanza" userId="edf393d0-642b-4b9e-8c75-f62133241689" providerId="ADAL" clId="{6DCC7E12-9C7D-4C54-9EDC-9BD9BDE80FAA}" dt="2022-02-17T12:14:34.730" v="3795" actId="729"/>
        <pc:sldMkLst>
          <pc:docMk/>
          <pc:sldMk cId="1180608846" sldId="703"/>
        </pc:sldMkLst>
        <pc:spChg chg="del">
          <ac:chgData name="Froduald Kabanza" userId="edf393d0-642b-4b9e-8c75-f62133241689" providerId="ADAL" clId="{6DCC7E12-9C7D-4C54-9EDC-9BD9BDE80FAA}" dt="2022-02-11T13:18:31.771" v="3701" actId="478"/>
          <ac:spMkLst>
            <pc:docMk/>
            <pc:sldMk cId="1180608846" sldId="703"/>
            <ac:spMk id="19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04.506" v="3720" actId="478"/>
          <ac:spMkLst>
            <pc:docMk/>
            <pc:sldMk cId="1180608846" sldId="703"/>
            <ac:spMk id="2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3:18:45.261" v="3705" actId="1076"/>
          <ac:spMkLst>
            <pc:docMk/>
            <pc:sldMk cId="1180608846" sldId="703"/>
            <ac:spMk id="29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3:18:56.237" v="3718" actId="20577"/>
          <ac:spMkLst>
            <pc:docMk/>
            <pc:sldMk cId="1180608846" sldId="703"/>
            <ac:spMk id="7263" creationId="{00000000-0000-0000-0000-000000000000}"/>
          </ac:spMkLst>
        </pc:spChg>
        <pc:spChg chg="mod">
          <ac:chgData name="Froduald Kabanza" userId="edf393d0-642b-4b9e-8c75-f62133241689" providerId="ADAL" clId="{6DCC7E12-9C7D-4C54-9EDC-9BD9BDE80FAA}" dt="2022-02-11T13:22:17.636" v="3794" actId="20577"/>
          <ac:spMkLst>
            <pc:docMk/>
            <pc:sldMk cId="1180608846" sldId="703"/>
            <ac:spMk id="26626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15.519" v="3724" actId="478"/>
          <ac:spMkLst>
            <pc:docMk/>
            <pc:sldMk cId="1180608846" sldId="703"/>
            <ac:spMk id="26670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42.100" v="3704" actId="478"/>
          <ac:spMkLst>
            <pc:docMk/>
            <pc:sldMk cId="1180608846" sldId="703"/>
            <ac:spMk id="26691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36.511" v="3702" actId="478"/>
          <ac:spMkLst>
            <pc:docMk/>
            <pc:sldMk cId="1180608846" sldId="703"/>
            <ac:spMk id="26692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09.023" v="3722" actId="478"/>
          <ac:spMkLst>
            <pc:docMk/>
            <pc:sldMk cId="1180608846" sldId="703"/>
            <ac:spMk id="26712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9:11.079" v="3723" actId="478"/>
          <ac:spMkLst>
            <pc:docMk/>
            <pc:sldMk cId="1180608846" sldId="703"/>
            <ac:spMk id="26713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28.979" v="3700" actId="478"/>
          <ac:spMkLst>
            <pc:docMk/>
            <pc:sldMk cId="1180608846" sldId="703"/>
            <ac:spMk id="26714" creationId="{00000000-0000-0000-0000-000000000000}"/>
          </ac:spMkLst>
        </pc:spChg>
        <pc:spChg chg="del">
          <ac:chgData name="Froduald Kabanza" userId="edf393d0-642b-4b9e-8c75-f62133241689" providerId="ADAL" clId="{6DCC7E12-9C7D-4C54-9EDC-9BD9BDE80FAA}" dt="2022-02-11T13:18:59.756" v="3719" actId="478"/>
          <ac:spMkLst>
            <pc:docMk/>
            <pc:sldMk cId="1180608846" sldId="703"/>
            <ac:spMk id="26715" creationId="{00000000-0000-0000-0000-000000000000}"/>
          </ac:spMkLst>
        </pc:spChg>
        <pc:graphicFrameChg chg="del">
          <ac:chgData name="Froduald Kabanza" userId="edf393d0-642b-4b9e-8c75-f62133241689" providerId="ADAL" clId="{6DCC7E12-9C7D-4C54-9EDC-9BD9BDE80FAA}" dt="2022-02-11T13:18:39.040" v="3703" actId="478"/>
          <ac:graphicFrameMkLst>
            <pc:docMk/>
            <pc:sldMk cId="1180608846" sldId="703"/>
            <ac:graphicFrameMk id="20" creationId="{00000000-0000-0000-0000-000000000000}"/>
          </ac:graphicFrameMkLst>
        </pc:graphicFrameChg>
        <pc:graphicFrameChg chg="del">
          <ac:chgData name="Froduald Kabanza" userId="edf393d0-642b-4b9e-8c75-f62133241689" providerId="ADAL" clId="{6DCC7E12-9C7D-4C54-9EDC-9BD9BDE80FAA}" dt="2022-02-11T13:19:07.604" v="3721" actId="478"/>
          <ac:graphicFrameMkLst>
            <pc:docMk/>
            <pc:sldMk cId="1180608846" sldId="703"/>
            <ac:graphicFrameMk id="24" creationId="{00000000-0000-0000-0000-000000000000}"/>
          </ac:graphicFrameMkLst>
        </pc:graphicFrameChg>
        <pc:cxnChg chg="add mod">
          <ac:chgData name="Froduald Kabanza" userId="edf393d0-642b-4b9e-8c75-f62133241689" providerId="ADAL" clId="{6DCC7E12-9C7D-4C54-9EDC-9BD9BDE80FAA}" dt="2022-02-11T13:20:29.602" v="3731" actId="208"/>
          <ac:cxnSpMkLst>
            <pc:docMk/>
            <pc:sldMk cId="1180608846" sldId="703"/>
            <ac:cxnSpMk id="3" creationId="{655F0437-7492-41E5-B90A-34DEAD79833A}"/>
          </ac:cxnSpMkLst>
        </pc:cxnChg>
        <pc:cxnChg chg="add mod">
          <ac:chgData name="Froduald Kabanza" userId="edf393d0-642b-4b9e-8c75-f62133241689" providerId="ADAL" clId="{6DCC7E12-9C7D-4C54-9EDC-9BD9BDE80FAA}" dt="2022-02-11T13:20:52.253" v="3738" actId="14100"/>
          <ac:cxnSpMkLst>
            <pc:docMk/>
            <pc:sldMk cId="1180608846" sldId="703"/>
            <ac:cxnSpMk id="32" creationId="{ECE1F5C3-002B-4DB2-B15F-438BC6717704}"/>
          </ac:cxnSpMkLst>
        </pc:cxnChg>
      </pc:sldChg>
      <pc:sldChg chg="add">
        <pc:chgData name="Froduald Kabanza" userId="edf393d0-642b-4b9e-8c75-f62133241689" providerId="ADAL" clId="{6DCC7E12-9C7D-4C54-9EDC-9BD9BDE80FAA}" dt="2022-02-17T14:36:51.063" v="3928"/>
        <pc:sldMkLst>
          <pc:docMk/>
          <pc:sldMk cId="219775525" sldId="704"/>
        </pc:sldMkLst>
      </pc:sldChg>
      <pc:sldChg chg="del">
        <pc:chgData name="Froduald Kabanza" userId="edf393d0-642b-4b9e-8c75-f62133241689" providerId="ADAL" clId="{6DCC7E12-9C7D-4C54-9EDC-9BD9BDE80FAA}" dt="2022-02-10T17:14:35.264" v="41" actId="2696"/>
        <pc:sldMkLst>
          <pc:docMk/>
          <pc:sldMk cId="1354653363" sldId="735"/>
        </pc:sldMkLst>
      </pc:sldChg>
      <pc:sldMasterChg chg="delSldLayout">
        <pc:chgData name="Froduald Kabanza" userId="edf393d0-642b-4b9e-8c75-f62133241689" providerId="ADAL" clId="{6DCC7E12-9C7D-4C54-9EDC-9BD9BDE80FAA}" dt="2022-02-10T17:14:35.264" v="41" actId="2696"/>
        <pc:sldMasterMkLst>
          <pc:docMk/>
          <pc:sldMasterMk cId="0" sldId="2147483675"/>
        </pc:sldMasterMkLst>
        <pc:sldLayoutChg chg="del">
          <pc:chgData name="Froduald Kabanza" userId="edf393d0-642b-4b9e-8c75-f62133241689" providerId="ADAL" clId="{6DCC7E12-9C7D-4C54-9EDC-9BD9BDE80FAA}" dt="2022-02-10T17:14:35.264" v="41" actId="2696"/>
          <pc:sldLayoutMkLst>
            <pc:docMk/>
            <pc:sldMasterMk cId="0" sldId="2147483675"/>
            <pc:sldLayoutMk cId="1400530981" sldId="2147483683"/>
          </pc:sldLayoutMkLst>
        </pc:sldLayoutChg>
      </pc:sldMasterChg>
    </pc:docChg>
  </pc:docChgLst>
  <pc:docChgLst>
    <pc:chgData name="Froduald Kabanza" userId="edf393d0-642b-4b9e-8c75-f62133241689" providerId="ADAL" clId="{09012A8F-8C42-457B-9C30-CF9D505DBD18}"/>
    <pc:docChg chg="undo custSel addSld delSld modSld addSection modSection">
      <pc:chgData name="Froduald Kabanza" userId="edf393d0-642b-4b9e-8c75-f62133241689" providerId="ADAL" clId="{09012A8F-8C42-457B-9C30-CF9D505DBD18}" dt="2022-03-10T22:23:04.609" v="953" actId="478"/>
      <pc:docMkLst>
        <pc:docMk/>
      </pc:docMkLst>
      <pc:sldChg chg="addSp delSp modSp add del mod modNotesTx">
        <pc:chgData name="Froduald Kabanza" userId="edf393d0-642b-4b9e-8c75-f62133241689" providerId="ADAL" clId="{09012A8F-8C42-457B-9C30-CF9D505DBD18}" dt="2022-03-10T22:19:35.621" v="946" actId="20577"/>
        <pc:sldMkLst>
          <pc:docMk/>
          <pc:sldMk cId="1745173593" sldId="277"/>
        </pc:sldMkLst>
        <pc:spChg chg="mod">
          <ac:chgData name="Froduald Kabanza" userId="edf393d0-642b-4b9e-8c75-f62133241689" providerId="ADAL" clId="{09012A8F-8C42-457B-9C30-CF9D505DBD18}" dt="2022-03-10T22:14:13.913" v="770" actId="20577"/>
          <ac:spMkLst>
            <pc:docMk/>
            <pc:sldMk cId="1745173593" sldId="277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09012A8F-8C42-457B-9C30-CF9D505DBD18}" dt="2022-03-10T22:13:00.417" v="634" actId="1076"/>
          <ac:spMkLst>
            <pc:docMk/>
            <pc:sldMk cId="1745173593" sldId="277"/>
            <ac:spMk id="7" creationId="{00000000-0000-0000-0000-000000000000}"/>
          </ac:spMkLst>
        </pc:spChg>
        <pc:spChg chg="add del mod">
          <ac:chgData name="Froduald Kabanza" userId="edf393d0-642b-4b9e-8c75-f62133241689" providerId="ADAL" clId="{09012A8F-8C42-457B-9C30-CF9D505DBD18}" dt="2022-03-10T22:07:38.446" v="435" actId="478"/>
          <ac:spMkLst>
            <pc:docMk/>
            <pc:sldMk cId="1745173593" sldId="277"/>
            <ac:spMk id="8" creationId="{227F2D00-59C6-4951-9107-CE55C32E9409}"/>
          </ac:spMkLst>
        </pc:spChg>
        <pc:spChg chg="add mod">
          <ac:chgData name="Froduald Kabanza" userId="edf393d0-642b-4b9e-8c75-f62133241689" providerId="ADAL" clId="{09012A8F-8C42-457B-9C30-CF9D505DBD18}" dt="2022-03-10T22:19:35.621" v="946" actId="20577"/>
          <ac:spMkLst>
            <pc:docMk/>
            <pc:sldMk cId="1745173593" sldId="277"/>
            <ac:spMk id="16" creationId="{3F2F2BDD-7CDF-4236-9C0D-7786BE621F51}"/>
          </ac:spMkLst>
        </pc:spChg>
        <pc:grpChg chg="add mod">
          <ac:chgData name="Froduald Kabanza" userId="edf393d0-642b-4b9e-8c75-f62133241689" providerId="ADAL" clId="{09012A8F-8C42-457B-9C30-CF9D505DBD18}" dt="2022-03-10T22:13:00.417" v="634" actId="1076"/>
          <ac:grpSpMkLst>
            <pc:docMk/>
            <pc:sldMk cId="1745173593" sldId="277"/>
            <ac:grpSpMk id="9" creationId="{AED6EAF6-7CE7-42EA-ADAE-A6E114773F6A}"/>
          </ac:grpSpMkLst>
        </pc:grpChg>
        <pc:picChg chg="del">
          <ac:chgData name="Froduald Kabanza" userId="edf393d0-642b-4b9e-8c75-f62133241689" providerId="ADAL" clId="{09012A8F-8C42-457B-9C30-CF9D505DBD18}" dt="2022-03-10T22:08:53.274" v="446" actId="478"/>
          <ac:picMkLst>
            <pc:docMk/>
            <pc:sldMk cId="1745173593" sldId="277"/>
            <ac:picMk id="3" creationId="{00000000-0000-0000-0000-000000000000}"/>
          </ac:picMkLst>
        </pc:picChg>
        <pc:picChg chg="add del mod">
          <ac:chgData name="Froduald Kabanza" userId="edf393d0-642b-4b9e-8c75-f62133241689" providerId="ADAL" clId="{09012A8F-8C42-457B-9C30-CF9D505DBD18}" dt="2022-03-10T22:13:00.417" v="634" actId="1076"/>
          <ac:picMkLst>
            <pc:docMk/>
            <pc:sldMk cId="1745173593" sldId="277"/>
            <ac:picMk id="13" creationId="{00000000-0000-0000-0000-000000000000}"/>
          </ac:picMkLst>
        </pc:picChg>
        <pc:picChg chg="mod">
          <ac:chgData name="Froduald Kabanza" userId="edf393d0-642b-4b9e-8c75-f62133241689" providerId="ADAL" clId="{09012A8F-8C42-457B-9C30-CF9D505DBD18}" dt="2022-03-10T22:13:00.417" v="634" actId="1076"/>
          <ac:picMkLst>
            <pc:docMk/>
            <pc:sldMk cId="1745173593" sldId="277"/>
            <ac:picMk id="15" creationId="{00000000-0000-0000-0000-000000000000}"/>
          </ac:picMkLst>
        </pc:picChg>
        <pc:picChg chg="mod">
          <ac:chgData name="Froduald Kabanza" userId="edf393d0-642b-4b9e-8c75-f62133241689" providerId="ADAL" clId="{09012A8F-8C42-457B-9C30-CF9D505DBD18}" dt="2022-03-10T22:13:00.417" v="634" actId="1076"/>
          <ac:picMkLst>
            <pc:docMk/>
            <pc:sldMk cId="1745173593" sldId="277"/>
            <ac:picMk id="19" creationId="{00000000-0000-0000-0000-000000000000}"/>
          </ac:picMkLst>
        </pc:picChg>
        <pc:picChg chg="add del mod">
          <ac:chgData name="Froduald Kabanza" userId="edf393d0-642b-4b9e-8c75-f62133241689" providerId="ADAL" clId="{09012A8F-8C42-457B-9C30-CF9D505DBD18}" dt="2022-03-10T22:13:00.417" v="634" actId="1076"/>
          <ac:picMkLst>
            <pc:docMk/>
            <pc:sldMk cId="1745173593" sldId="277"/>
            <ac:picMk id="21" creationId="{00000000-0000-0000-0000-000000000000}"/>
          </ac:picMkLst>
        </pc:picChg>
        <pc:picChg chg="del">
          <ac:chgData name="Froduald Kabanza" userId="edf393d0-642b-4b9e-8c75-f62133241689" providerId="ADAL" clId="{09012A8F-8C42-457B-9C30-CF9D505DBD18}" dt="2022-03-10T22:15:11.582" v="813" actId="478"/>
          <ac:picMkLst>
            <pc:docMk/>
            <pc:sldMk cId="1745173593" sldId="277"/>
            <ac:picMk id="22" creationId="{00000000-0000-0000-0000-000000000000}"/>
          </ac:picMkLst>
        </pc:picChg>
      </pc:sldChg>
      <pc:sldChg chg="modSp">
        <pc:chgData name="Froduald Kabanza" userId="edf393d0-642b-4b9e-8c75-f62133241689" providerId="ADAL" clId="{09012A8F-8C42-457B-9C30-CF9D505DBD18}" dt="2022-03-10T21:47:56.491" v="15" actId="14100"/>
        <pc:sldMkLst>
          <pc:docMk/>
          <pc:sldMk cId="0" sldId="342"/>
        </pc:sldMkLst>
        <pc:spChg chg="mod">
          <ac:chgData name="Froduald Kabanza" userId="edf393d0-642b-4b9e-8c75-f62133241689" providerId="ADAL" clId="{09012A8F-8C42-457B-9C30-CF9D505DBD18}" dt="2022-03-10T21:47:56.491" v="15" actId="14100"/>
          <ac:spMkLst>
            <pc:docMk/>
            <pc:sldMk cId="0" sldId="342"/>
            <ac:spMk id="58370" creationId="{00000000-0000-0000-0000-000000000000}"/>
          </ac:spMkLst>
        </pc:spChg>
      </pc:sldChg>
      <pc:sldChg chg="addSp modSp mod">
        <pc:chgData name="Froduald Kabanza" userId="edf393d0-642b-4b9e-8c75-f62133241689" providerId="ADAL" clId="{09012A8F-8C42-457B-9C30-CF9D505DBD18}" dt="2022-03-10T22:22:09.531" v="949" actId="1076"/>
        <pc:sldMkLst>
          <pc:docMk/>
          <pc:sldMk cId="0" sldId="343"/>
        </pc:sldMkLst>
        <pc:spChg chg="mod">
          <ac:chgData name="Froduald Kabanza" userId="edf393d0-642b-4b9e-8c75-f62133241689" providerId="ADAL" clId="{09012A8F-8C42-457B-9C30-CF9D505DBD18}" dt="2022-03-10T22:18:44.898" v="937"/>
          <ac:spMkLst>
            <pc:docMk/>
            <pc:sldMk cId="0" sldId="343"/>
            <ac:spMk id="59394" creationId="{00000000-0000-0000-0000-000000000000}"/>
          </ac:spMkLst>
        </pc:spChg>
        <pc:graphicFrameChg chg="add mod modGraphic">
          <ac:chgData name="Froduald Kabanza" userId="edf393d0-642b-4b9e-8c75-f62133241689" providerId="ADAL" clId="{09012A8F-8C42-457B-9C30-CF9D505DBD18}" dt="2022-03-10T22:22:09.531" v="949" actId="1076"/>
          <ac:graphicFrameMkLst>
            <pc:docMk/>
            <pc:sldMk cId="0" sldId="343"/>
            <ac:graphicFrameMk id="3" creationId="{4BB51977-E12F-41B5-BBF4-97B1A42FD84F}"/>
          </ac:graphicFrameMkLst>
        </pc:graphicFrameChg>
      </pc:sldChg>
      <pc:sldChg chg="addSp delSp modSp mod modShow">
        <pc:chgData name="Froduald Kabanza" userId="edf393d0-642b-4b9e-8c75-f62133241689" providerId="ADAL" clId="{09012A8F-8C42-457B-9C30-CF9D505DBD18}" dt="2022-03-10T22:02:03.540" v="412" actId="729"/>
        <pc:sldMkLst>
          <pc:docMk/>
          <pc:sldMk cId="961016453" sldId="448"/>
        </pc:sldMkLst>
        <pc:spChg chg="mod">
          <ac:chgData name="Froduald Kabanza" userId="edf393d0-642b-4b9e-8c75-f62133241689" providerId="ADAL" clId="{09012A8F-8C42-457B-9C30-CF9D505DBD18}" dt="2022-03-10T21:53:30.194" v="124" actId="20577"/>
          <ac:spMkLst>
            <pc:docMk/>
            <pc:sldMk cId="961016453" sldId="448"/>
            <ac:spMk id="8" creationId="{C7AA41ED-86C8-4E48-9C66-E557F5C71B1D}"/>
          </ac:spMkLst>
        </pc:spChg>
        <pc:spChg chg="add del">
          <ac:chgData name="Froduald Kabanza" userId="edf393d0-642b-4b9e-8c75-f62133241689" providerId="ADAL" clId="{09012A8F-8C42-457B-9C30-CF9D505DBD18}" dt="2022-03-10T21:53:26.408" v="118" actId="478"/>
          <ac:spMkLst>
            <pc:docMk/>
            <pc:sldMk cId="961016453" sldId="448"/>
            <ac:spMk id="9" creationId="{72894524-5EC4-4DFF-8C1C-98AADED8E461}"/>
          </ac:spMkLst>
        </pc:spChg>
        <pc:spChg chg="mod">
          <ac:chgData name="Froduald Kabanza" userId="edf393d0-642b-4b9e-8c75-f62133241689" providerId="ADAL" clId="{09012A8F-8C42-457B-9C30-CF9D505DBD18}" dt="2022-03-10T21:53:25.548" v="117" actId="1076"/>
          <ac:spMkLst>
            <pc:docMk/>
            <pc:sldMk cId="961016453" sldId="448"/>
            <ac:spMk id="10" creationId="{AD9666EB-B7CA-4948-A380-376507707214}"/>
          </ac:spMkLst>
        </pc:spChg>
        <pc:spChg chg="mod">
          <ac:chgData name="Froduald Kabanza" userId="edf393d0-642b-4b9e-8c75-f62133241689" providerId="ADAL" clId="{09012A8F-8C42-457B-9C30-CF9D505DBD18}" dt="2022-03-10T22:01:45.614" v="411" actId="20577"/>
          <ac:spMkLst>
            <pc:docMk/>
            <pc:sldMk cId="961016453" sldId="448"/>
            <ac:spMk id="59394" creationId="{00000000-0000-0000-0000-000000000000}"/>
          </ac:spMkLst>
        </pc:spChg>
      </pc:sldChg>
      <pc:sldChg chg="addSp delSp modSp add">
        <pc:chgData name="Froduald Kabanza" userId="edf393d0-642b-4b9e-8c75-f62133241689" providerId="ADAL" clId="{09012A8F-8C42-457B-9C30-CF9D505DBD18}" dt="2022-03-10T22:23:04.609" v="953" actId="478"/>
        <pc:sldMkLst>
          <pc:docMk/>
          <pc:sldMk cId="2475294925" sldId="705"/>
        </pc:sldMkLst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09012A8F-8C42-457B-9C30-CF9D505DBD18}" dt="2022-03-10T22:23:00.332" v="952" actId="478"/>
          <ac:spMkLst>
            <pc:docMk/>
            <pc:sldMk cId="2475294925" sldId="705"/>
            <ac:spMk id="3" creationId="{808ECC95-C10A-42E3-9D49-3E5CD80C209E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15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16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17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18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19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20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21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22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23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24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25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26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27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28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29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30" creationId="{DD7322C0-987C-4F97-A93D-0FC84E4A59FF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31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32" creationId="{A1095DAA-C1C0-4DEF-9CF3-1574FD58B8A6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33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3:04.609" v="953" actId="478"/>
          <ac:spMkLst>
            <pc:docMk/>
            <pc:sldMk cId="2475294925" sldId="705"/>
            <ac:spMk id="34" creationId="{00000000-0000-0000-0000-000000000000}"/>
          </ac:spMkLst>
        </pc:spChg>
        <pc:spChg chg="del">
          <ac:chgData name="Froduald Kabanza" userId="edf393d0-642b-4b9e-8c75-f62133241689" providerId="ADAL" clId="{09012A8F-8C42-457B-9C30-CF9D505DBD18}" dt="2022-03-10T22:22:57.573" v="951" actId="478"/>
          <ac:spMkLst>
            <pc:docMk/>
            <pc:sldMk cId="2475294925" sldId="705"/>
            <ac:spMk id="34818" creationId="{00000000-0000-0000-0000-000000000000}"/>
          </ac:spMkLst>
        </pc:spChg>
        <pc:graphicFrameChg chg="del">
          <ac:chgData name="Froduald Kabanza" userId="edf393d0-642b-4b9e-8c75-f62133241689" providerId="ADAL" clId="{09012A8F-8C42-457B-9C30-CF9D505DBD18}" dt="2022-03-10T22:23:04.609" v="953" actId="478"/>
          <ac:graphicFrameMkLst>
            <pc:docMk/>
            <pc:sldMk cId="2475294925" sldId="705"/>
            <ac:graphicFrameMk id="35" creationId="{EFBC7151-B1ED-4CB4-B486-029D8181169F}"/>
          </ac:graphicFrameMkLst>
        </pc:graphicFrameChg>
        <pc:graphicFrameChg chg="del">
          <ac:chgData name="Froduald Kabanza" userId="edf393d0-642b-4b9e-8c75-f62133241689" providerId="ADAL" clId="{09012A8F-8C42-457B-9C30-CF9D505DBD18}" dt="2022-03-10T22:23:04.609" v="953" actId="478"/>
          <ac:graphicFrameMkLst>
            <pc:docMk/>
            <pc:sldMk cId="2475294925" sldId="705"/>
            <ac:graphicFrameMk id="49158" creationId="{00000000-0000-0000-0000-000000000000}"/>
          </ac:graphicFrameMkLst>
        </pc:graphicFrameChg>
        <pc:graphicFrameChg chg="del">
          <ac:chgData name="Froduald Kabanza" userId="edf393d0-642b-4b9e-8c75-f62133241689" providerId="ADAL" clId="{09012A8F-8C42-457B-9C30-CF9D505DBD18}" dt="2022-03-10T22:23:04.609" v="953" actId="478"/>
          <ac:graphicFrameMkLst>
            <pc:docMk/>
            <pc:sldMk cId="2475294925" sldId="705"/>
            <ac:graphicFrameMk id="49160" creationId="{00000000-0000-0000-0000-000000000000}"/>
          </ac:graphicFrameMkLst>
        </pc:graphicFrameChg>
        <pc:graphicFrameChg chg="del">
          <ac:chgData name="Froduald Kabanza" userId="edf393d0-642b-4b9e-8c75-f62133241689" providerId="ADAL" clId="{09012A8F-8C42-457B-9C30-CF9D505DBD18}" dt="2022-03-10T22:23:04.609" v="953" actId="478"/>
          <ac:graphicFrameMkLst>
            <pc:docMk/>
            <pc:sldMk cId="2475294925" sldId="705"/>
            <ac:graphicFrameMk id="49162" creationId="{00000000-0000-0000-0000-000000000000}"/>
          </ac:graphicFrameMkLst>
        </pc:graphicFrameChg>
      </pc:sldChg>
    </pc:docChg>
  </pc:docChgLst>
  <pc:docChgLst>
    <pc:chgData name="Froduald Kabanza" userId="edf393d0-642b-4b9e-8c75-f62133241689" providerId="ADAL" clId="{AB09C514-6253-4CC0-8C7C-457416B9D1B5}"/>
    <pc:docChg chg="undo redo custSel addSld delSld modSld sldOrd modMainMaster addSection delSection modSection">
      <pc:chgData name="Froduald Kabanza" userId="edf393d0-642b-4b9e-8c75-f62133241689" providerId="ADAL" clId="{AB09C514-6253-4CC0-8C7C-457416B9D1B5}" dt="2022-01-20T19:55:46.092" v="13543"/>
      <pc:docMkLst>
        <pc:docMk/>
      </pc:docMkLst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7432705" sldId="27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4707231" sldId="28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78233146" sldId="28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80644363" sldId="28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2979568" sldId="28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43587431" sldId="28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01054131" sldId="29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468201806" sldId="29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137589390" sldId="29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21400890" sldId="29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022742266" sldId="29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56581671" sldId="29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86721930" sldId="29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402660454" sldId="29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02917911" sldId="29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33186122" sldId="30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887528362" sldId="3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47295168" sldId="316"/>
        </pc:sldMkLst>
      </pc:sldChg>
      <pc:sldChg chg="modSp add mod">
        <pc:chgData name="Froduald Kabanza" userId="edf393d0-642b-4b9e-8c75-f62133241689" providerId="ADAL" clId="{AB09C514-6253-4CC0-8C7C-457416B9D1B5}" dt="2022-01-20T19:53:09.804" v="13485" actId="20577"/>
        <pc:sldMkLst>
          <pc:docMk/>
          <pc:sldMk cId="3462170054" sldId="316"/>
        </pc:sldMkLst>
        <pc:spChg chg="mod">
          <ac:chgData name="Froduald Kabanza" userId="edf393d0-642b-4b9e-8c75-f62133241689" providerId="ADAL" clId="{AB09C514-6253-4CC0-8C7C-457416B9D1B5}" dt="2022-01-20T19:53:09.804" v="13485" actId="20577"/>
          <ac:spMkLst>
            <pc:docMk/>
            <pc:sldMk cId="3462170054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3462170054" sldId="316"/>
            <ac:spMk id="19460" creationId="{2754B8AE-26BF-4A2E-A10A-5C642CFD2E0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754317728" sldId="318"/>
        </pc:sldMkLst>
      </pc:sldChg>
      <pc:sldChg chg="modSp mod">
        <pc:chgData name="Froduald Kabanza" userId="edf393d0-642b-4b9e-8c75-f62133241689" providerId="ADAL" clId="{AB09C514-6253-4CC0-8C7C-457416B9D1B5}" dt="2022-01-18T14:41:32.941" v="3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B09C514-6253-4CC0-8C7C-457416B9D1B5}" dt="2022-01-18T14:41:32.941" v="3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74123187" sldId="333"/>
        </pc:sldMkLst>
      </pc:sldChg>
      <pc:sldChg chg="modSp add mod">
        <pc:chgData name="Froduald Kabanza" userId="edf393d0-642b-4b9e-8c75-f62133241689" providerId="ADAL" clId="{AB09C514-6253-4CC0-8C7C-457416B9D1B5}" dt="2022-01-20T19:54:08.971" v="13534" actId="114"/>
        <pc:sldMkLst>
          <pc:docMk/>
          <pc:sldMk cId="3391675613" sldId="333"/>
        </pc:sldMkLst>
        <pc:spChg chg="mod">
          <ac:chgData name="Froduald Kabanza" userId="edf393d0-642b-4b9e-8c75-f62133241689" providerId="ADAL" clId="{AB09C514-6253-4CC0-8C7C-457416B9D1B5}" dt="2022-01-20T19:54:08.971" v="13534" actId="114"/>
          <ac:spMkLst>
            <pc:docMk/>
            <pc:sldMk cId="3391675613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3391675613" sldId="333"/>
            <ac:spMk id="31748" creationId="{4C04E4E3-3B24-46DA-8223-24E00DE1ADE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91324528" sldId="33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33692689" sldId="33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5903100" sldId="33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60469732" sldId="33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59542426" sldId="33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40488301" sldId="33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278982110" sldId="34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86218996" sldId="34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736106395" sldId="34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08118156" sldId="34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94448215" sldId="34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562930832" sldId="34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14723033" sldId="34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998427748" sldId="34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4093814862" sldId="34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508412678" sldId="34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54875991" sldId="35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17543112" sldId="351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632713" sldId="35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332971116" sldId="353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03389036" sldId="354"/>
        </pc:sldMkLst>
      </pc:sldChg>
      <pc:sldChg chg="modSp add mod">
        <pc:chgData name="Froduald Kabanza" userId="edf393d0-642b-4b9e-8c75-f62133241689" providerId="ADAL" clId="{AB09C514-6253-4CC0-8C7C-457416B9D1B5}" dt="2022-01-19T22:28:41.001" v="286" actId="313"/>
        <pc:sldMkLst>
          <pc:docMk/>
          <pc:sldMk cId="120254367" sldId="355"/>
        </pc:sldMkLst>
        <pc:spChg chg="mod">
          <ac:chgData name="Froduald Kabanza" userId="edf393d0-642b-4b9e-8c75-f62133241689" providerId="ADAL" clId="{AB09C514-6253-4CC0-8C7C-457416B9D1B5}" dt="2022-01-19T22:28:41.001" v="286" actId="313"/>
          <ac:spMkLst>
            <pc:docMk/>
            <pc:sldMk cId="120254367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120254367" sldId="355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24445017" sldId="355"/>
        </pc:sldMkLst>
      </pc:sldChg>
      <pc:sldChg chg="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404981859" sldId="405"/>
        </pc:sldMkLst>
        <pc:spChg chg="mod">
          <ac:chgData name="Froduald Kabanza" userId="edf393d0-642b-4b9e-8c75-f62133241689" providerId="ADAL" clId="{AB09C514-6253-4CC0-8C7C-457416B9D1B5}" dt="2022-01-20T00:39:22.213" v="4198" actId="20577"/>
          <ac:spMkLst>
            <pc:docMk/>
            <pc:sldMk cId="404981859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404981859" sldId="405"/>
            <ac:spMk id="92164" creationId="{18B0593F-DE69-4C3C-9E1D-7CE6736E7CAC}"/>
          </ac:spMkLst>
        </pc:spChg>
      </pc:sldChg>
      <pc:sldChg chg="delSp modSp add mod">
        <pc:chgData name="Froduald Kabanza" userId="edf393d0-642b-4b9e-8c75-f62133241689" providerId="ADAL" clId="{AB09C514-6253-4CC0-8C7C-457416B9D1B5}" dt="2022-01-20T01:16:56.018" v="4831" actId="478"/>
        <pc:sldMkLst>
          <pc:docMk/>
          <pc:sldMk cId="2933353546" sldId="407"/>
        </pc:sldMkLst>
        <pc:spChg chg="mod">
          <ac:chgData name="Froduald Kabanza" userId="edf393d0-642b-4b9e-8c75-f62133241689" providerId="ADAL" clId="{AB09C514-6253-4CC0-8C7C-457416B9D1B5}" dt="2022-01-19T22:28:42.094" v="287" actId="313"/>
          <ac:spMkLst>
            <pc:docMk/>
            <pc:sldMk cId="2933353546" sldId="407"/>
            <ac:spMk id="23553" creationId="{6F0483C3-C4F7-42CD-A3A1-022F4CBDC59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2933353546" sldId="407"/>
            <ac:spMk id="23556" creationId="{15C82115-0392-45EA-A9E0-5A72F86CC4ED}"/>
          </ac:spMkLst>
        </pc:spChg>
        <pc:picChg chg="del">
          <ac:chgData name="Froduald Kabanza" userId="edf393d0-642b-4b9e-8c75-f62133241689" providerId="ADAL" clId="{AB09C514-6253-4CC0-8C7C-457416B9D1B5}" dt="2022-01-20T01:16:56.018" v="4831" actId="478"/>
          <ac:picMkLst>
            <pc:docMk/>
            <pc:sldMk cId="2933353546" sldId="407"/>
            <ac:picMk id="23559" creationId="{3A5036EA-823E-4E21-9892-96C1C97CB966}"/>
          </ac:picMkLst>
        </pc:picChg>
      </pc:sldChg>
      <pc:sldChg chg="modSp add modNotesTx">
        <pc:chgData name="Froduald Kabanza" userId="edf393d0-642b-4b9e-8c75-f62133241689" providerId="ADAL" clId="{AB09C514-6253-4CC0-8C7C-457416B9D1B5}" dt="2022-01-20T03:34:13.200" v="6905" actId="20577"/>
        <pc:sldMkLst>
          <pc:docMk/>
          <pc:sldMk cId="235666333" sldId="45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235666333" sldId="454"/>
            <ac:spMk id="32772" creationId="{0917B8BB-A2EE-4B17-B30A-764BEC55326B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20T09:13:12.374" v="13330" actId="20577"/>
        <pc:sldMkLst>
          <pc:docMk/>
          <pc:sldMk cId="0" sldId="457"/>
        </pc:sldMkLst>
        <pc:spChg chg="mod">
          <ac:chgData name="Froduald Kabanza" userId="edf393d0-642b-4b9e-8c75-f62133241689" providerId="ADAL" clId="{AB09C514-6253-4CC0-8C7C-457416B9D1B5}" dt="2022-01-19T22:28:42.776" v="288" actId="313"/>
          <ac:spMkLst>
            <pc:docMk/>
            <pc:sldMk cId="0" sldId="457"/>
            <ac:spMk id="25601" creationId="{1F26E23A-B2F7-429E-A2DB-9AEFE36E01D8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7"/>
            <ac:spMk id="25604" creationId="{47D4D586-9591-4E82-AD43-A12E9BD18BF5}"/>
          </ac:spMkLst>
        </pc:spChg>
        <pc:spChg chg="mod">
          <ac:chgData name="Froduald Kabanza" userId="edf393d0-642b-4b9e-8c75-f62133241689" providerId="ADAL" clId="{AB09C514-6253-4CC0-8C7C-457416B9D1B5}" dt="2022-01-20T09:13:12.374" v="13330" actId="20577"/>
          <ac:spMkLst>
            <pc:docMk/>
            <pc:sldMk cId="0" sldId="457"/>
            <ac:spMk id="25606" creationId="{92D6954A-B6A4-4AA4-BF98-6F0369FD4201}"/>
          </ac:spMkLst>
        </pc:spChg>
        <pc:picChg chg="add mod">
          <ac:chgData name="Froduald Kabanza" userId="edf393d0-642b-4b9e-8c75-f62133241689" providerId="ADAL" clId="{AB09C514-6253-4CC0-8C7C-457416B9D1B5}" dt="2022-01-20T01:16:36.685" v="4799" actId="14100"/>
          <ac:picMkLst>
            <pc:docMk/>
            <pc:sldMk cId="0" sldId="457"/>
            <ac:picMk id="9" creationId="{6DB9E37E-6940-4CF2-8243-B1497E24B8F8}"/>
          </ac:picMkLst>
        </pc:picChg>
        <pc:picChg chg="del">
          <ac:chgData name="Froduald Kabanza" userId="edf393d0-642b-4b9e-8c75-f62133241689" providerId="ADAL" clId="{AB09C514-6253-4CC0-8C7C-457416B9D1B5}" dt="2022-01-20T01:16:31.474" v="4797" actId="478"/>
          <ac:picMkLst>
            <pc:docMk/>
            <pc:sldMk cId="0" sldId="457"/>
            <ac:picMk id="25607" creationId="{E5C08559-17DF-409F-8606-0F8786F5713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0:47:30.605" v="4274" actId="2696"/>
        <pc:sldMkLst>
          <pc:docMk/>
          <pc:sldMk cId="0" sldId="458"/>
        </pc:sldMkLst>
        <pc:spChg chg="mod">
          <ac:chgData name="Froduald Kabanza" userId="edf393d0-642b-4b9e-8c75-f62133241689" providerId="ADAL" clId="{AB09C514-6253-4CC0-8C7C-457416B9D1B5}" dt="2022-01-19T22:28:43.399" v="289" actId="313"/>
          <ac:spMkLst>
            <pc:docMk/>
            <pc:sldMk cId="0" sldId="458"/>
            <ac:spMk id="27649" creationId="{8F8669B8-51D6-49D3-8D70-A924DFD7F78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8"/>
            <ac:spMk id="27652" creationId="{CC4D8302-B167-4515-9CE7-85FAC5485543}"/>
          </ac:spMkLst>
        </pc:spChg>
      </pc:sldChg>
      <pc:sldChg chg="modSp add mod modNotesTx">
        <pc:chgData name="Froduald Kabanza" userId="edf393d0-642b-4b9e-8c75-f62133241689" providerId="ADAL" clId="{AB09C514-6253-4CC0-8C7C-457416B9D1B5}" dt="2022-01-19T22:28:45.088" v="291" actId="313"/>
        <pc:sldMkLst>
          <pc:docMk/>
          <pc:sldMk cId="0" sldId="459"/>
        </pc:sldMkLst>
        <pc:spChg chg="mod">
          <ac:chgData name="Froduald Kabanza" userId="edf393d0-642b-4b9e-8c75-f62133241689" providerId="ADAL" clId="{AB09C514-6253-4CC0-8C7C-457416B9D1B5}" dt="2022-01-19T21:24:14.084" v="227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19T22:28:45.088" v="291" actId="313"/>
          <ac:spMkLst>
            <pc:docMk/>
            <pc:sldMk cId="0" sldId="459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59"/>
            <ac:spMk id="29700" creationId="{0F00D809-6738-4D9C-AEC6-8C4731186C6B}"/>
          </ac:spMkLst>
        </pc:spChg>
        <pc:spChg chg="mod">
          <ac:chgData name="Froduald Kabanza" userId="edf393d0-642b-4b9e-8c75-f62133241689" providerId="ADAL" clId="{AB09C514-6253-4CC0-8C7C-457416B9D1B5}" dt="2022-01-19T21:26:47.212" v="285" actId="20577"/>
          <ac:spMkLst>
            <pc:docMk/>
            <pc:sldMk cId="0" sldId="459"/>
            <ac:spMk id="29702" creationId="{5D9BCDBA-92A1-48FC-ADE1-E3511EEFD355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4:00:45.509" v="7463" actId="5793"/>
        <pc:sldMkLst>
          <pc:docMk/>
          <pc:sldMk cId="0" sldId="460"/>
        </pc:sldMkLst>
        <pc:spChg chg="mod">
          <ac:chgData name="Froduald Kabanza" userId="edf393d0-642b-4b9e-8c75-f62133241689" providerId="ADAL" clId="{AB09C514-6253-4CC0-8C7C-457416B9D1B5}" dt="2022-01-20T03:55:17.108" v="6976" actId="20577"/>
          <ac:spMkLst>
            <pc:docMk/>
            <pc:sldMk cId="0" sldId="460"/>
            <ac:spMk id="34818" creationId="{B4844820-1125-46EF-9290-6B32C5EFFBA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0"/>
            <ac:spMk id="34820" creationId="{FB5C1A4E-ACE3-4669-9D8D-C0430D3C82C9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02:45.872" v="13103"/>
        <pc:sldMkLst>
          <pc:docMk/>
          <pc:sldMk cId="0" sldId="462"/>
        </pc:sldMkLst>
        <pc:spChg chg="mod">
          <ac:chgData name="Froduald Kabanza" userId="edf393d0-642b-4b9e-8c75-f62133241689" providerId="ADAL" clId="{AB09C514-6253-4CC0-8C7C-457416B9D1B5}" dt="2022-01-20T04:35:57.603" v="8215" actId="20577"/>
          <ac:spMkLst>
            <pc:docMk/>
            <pc:sldMk cId="0" sldId="462"/>
            <ac:spMk id="35841" creationId="{02793CB0-BB2F-413C-9489-F8C4B473A27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2"/>
            <ac:spMk id="35844" creationId="{699FE8D7-E27E-49F1-9A1E-4157FE3814A4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4:36:56.563" v="8222"/>
        <pc:sldMkLst>
          <pc:docMk/>
          <pc:sldMk cId="0" sldId="463"/>
        </pc:sldMkLst>
        <pc:spChg chg="mod">
          <ac:chgData name="Froduald Kabanza" userId="edf393d0-642b-4b9e-8c75-f62133241689" providerId="ADAL" clId="{AB09C514-6253-4CC0-8C7C-457416B9D1B5}" dt="2022-01-20T04:35:14.483" v="8214" actId="20577"/>
          <ac:spMkLst>
            <pc:docMk/>
            <pc:sldMk cId="0" sldId="463"/>
            <ac:spMk id="36865" creationId="{56DAAD42-D795-4237-AC84-46A9C65E88A8}"/>
          </ac:spMkLst>
        </pc:spChg>
        <pc:spChg chg="del mod">
          <ac:chgData name="Froduald Kabanza" userId="edf393d0-642b-4b9e-8c75-f62133241689" providerId="ADAL" clId="{AB09C514-6253-4CC0-8C7C-457416B9D1B5}" dt="2022-01-20T04:35:05.012" v="8187" actId="478"/>
          <ac:spMkLst>
            <pc:docMk/>
            <pc:sldMk cId="0" sldId="463"/>
            <ac:spMk id="36866" creationId="{09BBE79B-1906-4397-895E-2F471C949531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3"/>
            <ac:spMk id="36868" creationId="{721BA8A9-EFDB-4CB3-B928-D48C28151884}"/>
          </ac:spMkLst>
        </pc:spChg>
        <pc:spChg chg="mod">
          <ac:chgData name="Froduald Kabanza" userId="edf393d0-642b-4b9e-8c75-f62133241689" providerId="ADAL" clId="{AB09C514-6253-4CC0-8C7C-457416B9D1B5}" dt="2022-01-20T04:15:44.285" v="8112" actId="166"/>
          <ac:spMkLst>
            <pc:docMk/>
            <pc:sldMk cId="0" sldId="463"/>
            <ac:spMk id="36871" creationId="{EB0064E6-80BF-4B82-8601-DD6A9AD43BA5}"/>
          </ac:spMkLst>
        </pc:spChg>
        <pc:picChg chg="add mod">
          <ac:chgData name="Froduald Kabanza" userId="edf393d0-642b-4b9e-8c75-f62133241689" providerId="ADAL" clId="{AB09C514-6253-4CC0-8C7C-457416B9D1B5}" dt="2022-01-20T04:15:29.487" v="8111" actId="1076"/>
          <ac:picMkLst>
            <pc:docMk/>
            <pc:sldMk cId="0" sldId="463"/>
            <ac:picMk id="3" creationId="{F1E1C8B8-B946-4030-89F2-E6633865B3B7}"/>
          </ac:picMkLst>
        </pc:picChg>
        <pc:picChg chg="del">
          <ac:chgData name="Froduald Kabanza" userId="edf393d0-642b-4b9e-8c75-f62133241689" providerId="ADAL" clId="{AB09C514-6253-4CC0-8C7C-457416B9D1B5}" dt="2022-01-20T04:15:12.660" v="8106" actId="478"/>
          <ac:picMkLst>
            <pc:docMk/>
            <pc:sldMk cId="0" sldId="463"/>
            <ac:picMk id="36870" creationId="{210D9C0D-817F-4519-9F1A-7AEEF7EF29E8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6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5"/>
            <ac:spMk id="56324" creationId="{0F7E0813-2822-4EC0-9ADC-605F8B54315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41:13.671" v="13214" actId="20577"/>
        <pc:sldMkLst>
          <pc:docMk/>
          <pc:sldMk cId="0" sldId="468"/>
        </pc:sldMkLst>
        <pc:spChg chg="mod">
          <ac:chgData name="Froduald Kabanza" userId="edf393d0-642b-4b9e-8c75-f62133241689" providerId="ADAL" clId="{AB09C514-6253-4CC0-8C7C-457416B9D1B5}" dt="2022-01-20T08:41:13.671" v="13214" actId="20577"/>
          <ac:spMkLst>
            <pc:docMk/>
            <pc:sldMk cId="0" sldId="468"/>
            <ac:spMk id="65537" creationId="{A5454317-634D-4091-AE6D-8023790D53CB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8"/>
            <ac:spMk id="65540" creationId="{5562B40B-F250-4C77-83E0-928B2E58F5B1}"/>
          </ac:spMkLst>
        </pc:spChg>
      </pc:sldChg>
      <pc:sldChg chg="modSp add modNotesTx">
        <pc:chgData name="Froduald Kabanza" userId="edf393d0-642b-4b9e-8c75-f62133241689" providerId="ADAL" clId="{AB09C514-6253-4CC0-8C7C-457416B9D1B5}" dt="2022-01-20T03:33:56.282" v="6875" actId="20577"/>
        <pc:sldMkLst>
          <pc:docMk/>
          <pc:sldMk cId="0" sldId="46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69"/>
            <ac:spMk id="33796" creationId="{3B5FDA33-B3F8-4D99-9166-D2E3C019AACE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1"/>
            <ac:spMk id="38916" creationId="{A499127B-9779-42E8-BED6-CF34A1F75A12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0:03:51.611" v="3943" actId="2696"/>
        <pc:sldMkLst>
          <pc:docMk/>
          <pc:sldMk cId="0" sldId="47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2"/>
            <ac:spMk id="37893" creationId="{8FAFF878-8151-4F77-885E-A347BB589127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4:24:33.697" v="8164" actId="5793"/>
        <pc:sldMkLst>
          <pc:docMk/>
          <pc:sldMk cId="0" sldId="473"/>
        </pc:sldMkLst>
        <pc:spChg chg="mod">
          <ac:chgData name="Froduald Kabanza" userId="edf393d0-642b-4b9e-8c75-f62133241689" providerId="ADAL" clId="{AB09C514-6253-4CC0-8C7C-457416B9D1B5}" dt="2022-01-20T04:24:33.697" v="8164" actId="5793"/>
          <ac:spMkLst>
            <pc:docMk/>
            <pc:sldMk cId="0" sldId="473"/>
            <ac:spMk id="40962" creationId="{826CD96A-C748-49FC-A87E-7EE51D2E7B7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3"/>
            <ac:spMk id="40964" creationId="{E145A64D-4E14-4A65-9DB4-C93F234C0F27}"/>
          </ac:spMkLst>
        </pc:spChg>
      </pc:sldChg>
      <pc:sldChg chg="delSp modSp add del mod ord">
        <pc:chgData name="Froduald Kabanza" userId="edf393d0-642b-4b9e-8c75-f62133241689" providerId="ADAL" clId="{AB09C514-6253-4CC0-8C7C-457416B9D1B5}" dt="2022-01-20T07:20:06.567" v="11759" actId="2696"/>
        <pc:sldMkLst>
          <pc:docMk/>
          <pc:sldMk cId="0" sldId="474"/>
        </pc:sldMkLst>
        <pc:spChg chg="del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25:40.359" v="8176" actId="5793"/>
          <ac:spMkLst>
            <pc:docMk/>
            <pc:sldMk cId="0" sldId="474"/>
            <ac:spMk id="41986" creationId="{84DD8149-D222-42A2-83D3-87688E0C3C9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4"/>
            <ac:spMk id="41988" creationId="{3F518707-4EF0-4E9F-B39A-5D699D033314}"/>
          </ac:spMkLst>
        </pc:spChg>
        <pc:spChg chg="del mod">
          <ac:chgData name="Froduald Kabanza" userId="edf393d0-642b-4b9e-8c75-f62133241689" providerId="ADAL" clId="{AB09C514-6253-4CC0-8C7C-457416B9D1B5}" dt="2022-01-19T23:57:10.627" v="3881" actId="478"/>
          <ac:spMkLst>
            <pc:docMk/>
            <pc:sldMk cId="0" sldId="474"/>
            <ac:spMk id="41991" creationId="{17702DA3-7D99-4D2A-BC47-7BC2C94DB412}"/>
          </ac:spMkLst>
        </pc:spChg>
        <pc:spChg chg="del mod">
          <ac:chgData name="Froduald Kabanza" userId="edf393d0-642b-4b9e-8c75-f62133241689" providerId="ADAL" clId="{AB09C514-6253-4CC0-8C7C-457416B9D1B5}" dt="2022-01-19T23:57:05.787" v="3880" actId="478"/>
          <ac:spMkLst>
            <pc:docMk/>
            <pc:sldMk cId="0" sldId="474"/>
            <ac:spMk id="41993" creationId="{8A7726CC-7A31-4DD5-910A-D6CB0B7B2DE7}"/>
          </ac:spMkLst>
        </pc:spChg>
      </pc:sldChg>
      <pc:sldChg chg="modSp add del mod modNotesTx">
        <pc:chgData name="Froduald Kabanza" userId="edf393d0-642b-4b9e-8c75-f62133241689" providerId="ADAL" clId="{AB09C514-6253-4CC0-8C7C-457416B9D1B5}" dt="2022-01-20T07:42:47.655" v="12714" actId="2696"/>
        <pc:sldMkLst>
          <pc:docMk/>
          <pc:sldMk cId="0" sldId="475"/>
        </pc:sldMkLst>
        <pc:spChg chg="mod">
          <ac:chgData name="Froduald Kabanza" userId="edf393d0-642b-4b9e-8c75-f62133241689" providerId="ADAL" clId="{AB09C514-6253-4CC0-8C7C-457416B9D1B5}" dt="2022-01-20T07:35:54.655" v="12473" actId="5793"/>
          <ac:spMkLst>
            <pc:docMk/>
            <pc:sldMk cId="0" sldId="47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5"/>
            <ac:spMk id="39940" creationId="{2601F021-F376-44C3-96AB-443EE402B546}"/>
          </ac:spMkLst>
        </pc:spChg>
      </pc:sldChg>
      <pc:sldChg chg="addSp modSp add mod ord modShow modNotesTx">
        <pc:chgData name="Froduald Kabanza" userId="edf393d0-642b-4b9e-8c75-f62133241689" providerId="ADAL" clId="{AB09C514-6253-4CC0-8C7C-457416B9D1B5}" dt="2022-01-20T07:33:22.685" v="12454" actId="20577"/>
        <pc:sldMkLst>
          <pc:docMk/>
          <pc:sldMk cId="0" sldId="476"/>
        </pc:sldMkLst>
        <pc:spChg chg="add mod">
          <ac:chgData name="Froduald Kabanza" userId="edf393d0-642b-4b9e-8c75-f62133241689" providerId="ADAL" clId="{AB09C514-6253-4CC0-8C7C-457416B9D1B5}" dt="2022-01-20T04:25:33.908" v="8174" actId="1076"/>
          <ac:spMkLst>
            <pc:docMk/>
            <pc:sldMk cId="0" sldId="476"/>
            <ac:spMk id="11" creationId="{D801FA47-1BEA-44D7-9C30-C7DB772CCA5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6"/>
            <ac:spMk id="43011" creationId="{73A9AED0-24A0-4069-A406-34567C6BFAC4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7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7"/>
            <ac:spMk id="57348" creationId="{F90E2CCB-0632-4427-BABC-637E44894010}"/>
          </ac:spMkLst>
        </pc:spChg>
      </pc:sldChg>
      <pc:sldChg chg="modSp add ord">
        <pc:chgData name="Froduald Kabanza" userId="edf393d0-642b-4b9e-8c75-f62133241689" providerId="ADAL" clId="{AB09C514-6253-4CC0-8C7C-457416B9D1B5}" dt="2022-01-20T08:13:21.473" v="13109"/>
        <pc:sldMkLst>
          <pc:docMk/>
          <pc:sldMk cId="0" sldId="47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8"/>
            <ac:spMk id="55300" creationId="{633C3DB3-7F69-4420-8D69-A5B2E6F79073}"/>
          </ac:spMkLst>
        </pc:spChg>
      </pc:sldChg>
      <pc:sldChg chg="addSp modSp add mod modNotesTx">
        <pc:chgData name="Froduald Kabanza" userId="edf393d0-642b-4b9e-8c75-f62133241689" providerId="ADAL" clId="{AB09C514-6253-4CC0-8C7C-457416B9D1B5}" dt="2022-01-20T07:53:03.028" v="13101" actId="20577"/>
        <pc:sldMkLst>
          <pc:docMk/>
          <pc:sldMk cId="0" sldId="479"/>
        </pc:sldMkLst>
        <pc:spChg chg="add mod">
          <ac:chgData name="Froduald Kabanza" userId="edf393d0-642b-4b9e-8c75-f62133241689" providerId="ADAL" clId="{AB09C514-6253-4CC0-8C7C-457416B9D1B5}" dt="2022-01-19T22:54:26.124" v="419" actId="1076"/>
          <ac:spMkLst>
            <pc:docMk/>
            <pc:sldMk cId="0" sldId="479"/>
            <ac:spMk id="9" creationId="{3CC29857-DB33-4089-A7E1-B2ABE8853CFF}"/>
          </ac:spMkLst>
        </pc:spChg>
        <pc:spChg chg="mod">
          <ac:chgData name="Froduald Kabanza" userId="edf393d0-642b-4b9e-8c75-f62133241689" providerId="ADAL" clId="{AB09C514-6253-4CC0-8C7C-457416B9D1B5}" dt="2022-01-19T23:02:44.201" v="447"/>
          <ac:spMkLst>
            <pc:docMk/>
            <pc:sldMk cId="0" sldId="479"/>
            <ac:spMk id="45057" creationId="{A3353D24-31FD-416B-906E-EAC25B6C5F39}"/>
          </ac:spMkLst>
        </pc:spChg>
        <pc:spChg chg="mod">
          <ac:chgData name="Froduald Kabanza" userId="edf393d0-642b-4b9e-8c75-f62133241689" providerId="ADAL" clId="{AB09C514-6253-4CC0-8C7C-457416B9D1B5}" dt="2022-01-19T22:52:31.590" v="409" actId="20577"/>
          <ac:spMkLst>
            <pc:docMk/>
            <pc:sldMk cId="0" sldId="479"/>
            <ac:spMk id="45058" creationId="{2FC80623-65D4-4F54-A9DA-2851B4DA27CE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79"/>
            <ac:spMk id="45060" creationId="{715A0EB7-340D-4F8F-8261-51341A0858B3}"/>
          </ac:spMkLst>
        </pc:spChg>
        <pc:spChg chg="mod">
          <ac:chgData name="Froduald Kabanza" userId="edf393d0-642b-4b9e-8c75-f62133241689" providerId="ADAL" clId="{AB09C514-6253-4CC0-8C7C-457416B9D1B5}" dt="2022-01-19T23:45:06.241" v="3430" actId="20577"/>
          <ac:spMkLst>
            <pc:docMk/>
            <pc:sldMk cId="0" sldId="479"/>
            <ac:spMk id="45062" creationId="{6A9B2F09-DFD4-4636-A9DC-255D08FF5722}"/>
          </ac:spMkLst>
        </pc:spChg>
        <pc:picChg chg="add mod">
          <ac:chgData name="Froduald Kabanza" userId="edf393d0-642b-4b9e-8c75-f62133241689" providerId="ADAL" clId="{AB09C514-6253-4CC0-8C7C-457416B9D1B5}" dt="2022-01-19T22:54:00.912" v="416" actId="1076"/>
          <ac:picMkLst>
            <pc:docMk/>
            <pc:sldMk cId="0" sldId="479"/>
            <ac:picMk id="8" creationId="{86FCFB41-3FFD-42C3-8EAD-065FC53A4309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01.875" v="489" actId="14100"/>
        <pc:sldMkLst>
          <pc:docMk/>
          <pc:sldMk cId="0" sldId="480"/>
        </pc:sldMkLst>
        <pc:spChg chg="add del mod">
          <ac:chgData name="Froduald Kabanza" userId="edf393d0-642b-4b9e-8c75-f62133241689" providerId="ADAL" clId="{AB09C514-6253-4CC0-8C7C-457416B9D1B5}" dt="2022-01-19T23:10:24.156" v="467"/>
          <ac:spMkLst>
            <pc:docMk/>
            <pc:sldMk cId="0" sldId="480"/>
            <ac:spMk id="2" creationId="{2F0497F1-7540-4564-A047-5E2155503289}"/>
          </ac:spMkLst>
        </pc:spChg>
        <pc:spChg chg="mod">
          <ac:chgData name="Froduald Kabanza" userId="edf393d0-642b-4b9e-8c75-f62133241689" providerId="ADAL" clId="{AB09C514-6253-4CC0-8C7C-457416B9D1B5}" dt="2022-01-19T23:02:49.577" v="448"/>
          <ac:spMkLst>
            <pc:docMk/>
            <pc:sldMk cId="0" sldId="480"/>
            <ac:spMk id="46081" creationId="{89CA4CEE-0D09-4C85-A780-680DE6FA28D8}"/>
          </ac:spMkLst>
        </pc:spChg>
        <pc:spChg chg="mod">
          <ac:chgData name="Froduald Kabanza" userId="edf393d0-642b-4b9e-8c75-f62133241689" providerId="ADAL" clId="{AB09C514-6253-4CC0-8C7C-457416B9D1B5}" dt="2022-01-19T23:01:58.572" v="435" actId="20577"/>
          <ac:spMkLst>
            <pc:docMk/>
            <pc:sldMk cId="0" sldId="480"/>
            <ac:spMk id="46082" creationId="{210BD73D-4D4C-413B-A45A-75063D3C63E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0"/>
            <ac:spMk id="46084" creationId="{D54DB351-F2AA-46CD-BDE2-19D8889AF707}"/>
          </ac:spMkLst>
        </pc:spChg>
        <pc:picChg chg="add del">
          <ac:chgData name="Froduald Kabanza" userId="edf393d0-642b-4b9e-8c75-f62133241689" providerId="ADAL" clId="{AB09C514-6253-4CC0-8C7C-457416B9D1B5}" dt="2022-01-19T23:10:31.354" v="470" actId="478"/>
          <ac:picMkLst>
            <pc:docMk/>
            <pc:sldMk cId="0" sldId="480"/>
            <ac:picMk id="4" creationId="{FFB54218-2339-4987-A7AB-3BD5B0842A09}"/>
          </ac:picMkLst>
        </pc:picChg>
        <pc:picChg chg="add mod">
          <ac:chgData name="Froduald Kabanza" userId="edf393d0-642b-4b9e-8c75-f62133241689" providerId="ADAL" clId="{AB09C514-6253-4CC0-8C7C-457416B9D1B5}" dt="2022-01-19T23:11:54.786" v="487" actId="14100"/>
          <ac:picMkLst>
            <pc:docMk/>
            <pc:sldMk cId="0" sldId="480"/>
            <ac:picMk id="6" creationId="{703CE595-CFE7-4ABA-A9D6-C93140D9FCD5}"/>
          </ac:picMkLst>
        </pc:picChg>
        <pc:picChg chg="add mod">
          <ac:chgData name="Froduald Kabanza" userId="edf393d0-642b-4b9e-8c75-f62133241689" providerId="ADAL" clId="{AB09C514-6253-4CC0-8C7C-457416B9D1B5}" dt="2022-01-19T23:12:01.875" v="489" actId="14100"/>
          <ac:picMkLst>
            <pc:docMk/>
            <pc:sldMk cId="0" sldId="480"/>
            <ac:picMk id="23" creationId="{5774A040-E971-4A28-8A84-64E01116F7A0}"/>
          </ac:picMkLst>
        </pc:picChg>
        <pc:picChg chg="del">
          <ac:chgData name="Froduald Kabanza" userId="edf393d0-642b-4b9e-8c75-f62133241689" providerId="ADAL" clId="{AB09C514-6253-4CC0-8C7C-457416B9D1B5}" dt="2022-01-19T23:10:24.156" v="465" actId="478"/>
          <ac:picMkLst>
            <pc:docMk/>
            <pc:sldMk cId="0" sldId="480"/>
            <ac:picMk id="46089" creationId="{CAC207F3-3C0A-4F5C-A5F3-F1209BFD93BC}"/>
          </ac:picMkLst>
        </pc:picChg>
        <pc:picChg chg="del mod">
          <ac:chgData name="Froduald Kabanza" userId="edf393d0-642b-4b9e-8c75-f62133241689" providerId="ADAL" clId="{AB09C514-6253-4CC0-8C7C-457416B9D1B5}" dt="2022-01-19T23:10:26.403" v="468" actId="478"/>
          <ac:picMkLst>
            <pc:docMk/>
            <pc:sldMk cId="0" sldId="480"/>
            <ac:picMk id="46095" creationId="{585143D8-D545-4E38-B1EB-23305A9B8244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20T07:45:22.813" v="12811" actId="20577"/>
        <pc:sldMkLst>
          <pc:docMk/>
          <pc:sldMk cId="0" sldId="481"/>
        </pc:sldMkLst>
        <pc:spChg chg="mod">
          <ac:chgData name="Froduald Kabanza" userId="edf393d0-642b-4b9e-8c75-f62133241689" providerId="ADAL" clId="{AB09C514-6253-4CC0-8C7C-457416B9D1B5}" dt="2022-01-20T07:45:22.813" v="12811" actId="20577"/>
          <ac:spMkLst>
            <pc:docMk/>
            <pc:sldMk cId="0" sldId="48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2:42:01.096" v="317" actId="20577"/>
          <ac:spMkLst>
            <pc:docMk/>
            <pc:sldMk cId="0" sldId="48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1"/>
            <ac:spMk id="44036" creationId="{ABE6ED16-C2B1-480D-9A30-747CDB7DEC75}"/>
          </ac:spMkLst>
        </pc:spChg>
        <pc:spChg chg="mod">
          <ac:chgData name="Froduald Kabanza" userId="edf393d0-642b-4b9e-8c75-f62133241689" providerId="ADAL" clId="{AB09C514-6253-4CC0-8C7C-457416B9D1B5}" dt="2022-01-19T22:47:19.422" v="342" actId="20577"/>
          <ac:spMkLst>
            <pc:docMk/>
            <pc:sldMk cId="0" sldId="481"/>
            <ac:spMk id="44058" creationId="{9AE8B0DE-1700-47E7-AC21-85123C05299B}"/>
          </ac:spMkLst>
        </pc:spChg>
        <pc:grpChg chg="add del">
          <ac:chgData name="Froduald Kabanza" userId="edf393d0-642b-4b9e-8c75-f62133241689" providerId="ADAL" clId="{AB09C514-6253-4CC0-8C7C-457416B9D1B5}" dt="2022-01-20T05:12:42.780" v="9284" actId="478"/>
          <ac:grpSpMkLst>
            <pc:docMk/>
            <pc:sldMk cId="0" sldId="481"/>
            <ac:grpSpMk id="19" creationId="{6144D960-6B4D-45AE-972D-A984DA4512EC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1:01:45.128" v="4696" actId="478"/>
          <ac:graphicFrameMkLst>
            <pc:docMk/>
            <pc:sldMk cId="0" sldId="481"/>
            <ac:graphicFrameMk id="7" creationId="{CC119E09-72A1-4D0E-9344-B3E5E0E39AE3}"/>
          </ac:graphicFrameMkLst>
        </pc:graphicFrameChg>
        <pc:picChg chg="add del mod ord">
          <ac:chgData name="Froduald Kabanza" userId="edf393d0-642b-4b9e-8c75-f62133241689" providerId="ADAL" clId="{AB09C514-6253-4CC0-8C7C-457416B9D1B5}" dt="2022-01-20T05:12:41.663" v="9283" actId="478"/>
          <ac:picMkLst>
            <pc:docMk/>
            <pc:sldMk cId="0" sldId="481"/>
            <ac:picMk id="34" creationId="{3E706695-862F-41AF-BCD3-F8B5AF22BF5B}"/>
          </ac:picMkLst>
        </pc:picChg>
        <pc:picChg chg="add mod">
          <ac:chgData name="Froduald Kabanza" userId="edf393d0-642b-4b9e-8c75-f62133241689" providerId="ADAL" clId="{AB09C514-6253-4CC0-8C7C-457416B9D1B5}" dt="2022-01-19T23:11:26.119" v="481"/>
          <ac:picMkLst>
            <pc:docMk/>
            <pc:sldMk cId="0" sldId="481"/>
            <ac:picMk id="35" creationId="{41B55C0D-24BE-43DD-A69B-856B82CAB718}"/>
          </ac:picMkLst>
        </pc:picChg>
        <pc:picChg chg="del">
          <ac:chgData name="Froduald Kabanza" userId="edf393d0-642b-4b9e-8c75-f62133241689" providerId="ADAL" clId="{AB09C514-6253-4CC0-8C7C-457416B9D1B5}" dt="2022-01-19T23:11:24.722" v="480" actId="478"/>
          <ac:picMkLst>
            <pc:docMk/>
            <pc:sldMk cId="0" sldId="481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11:21.507" v="479" actId="478"/>
          <ac:picMkLst>
            <pc:docMk/>
            <pc:sldMk cId="0" sldId="481"/>
            <ac:picMk id="44051" creationId="{41039233-7AB1-4C3C-BD29-B85335A03245}"/>
          </ac:picMkLst>
        </pc:picChg>
      </pc:sldChg>
      <pc:sldChg chg="addSp delSp modSp add mod">
        <pc:chgData name="Froduald Kabanza" userId="edf393d0-642b-4b9e-8c75-f62133241689" providerId="ADAL" clId="{AB09C514-6253-4CC0-8C7C-457416B9D1B5}" dt="2022-01-19T23:12:24.662" v="496" actId="571"/>
        <pc:sldMkLst>
          <pc:docMk/>
          <pc:sldMk cId="0" sldId="482"/>
        </pc:sldMkLst>
        <pc:spChg chg="mod">
          <ac:chgData name="Froduald Kabanza" userId="edf393d0-642b-4b9e-8c75-f62133241689" providerId="ADAL" clId="{AB09C514-6253-4CC0-8C7C-457416B9D1B5}" dt="2022-01-19T23:02:55.494" v="449"/>
          <ac:spMkLst>
            <pc:docMk/>
            <pc:sldMk cId="0" sldId="482"/>
            <ac:spMk id="47105" creationId="{4B59FB96-F13C-4660-91D3-567EB9859C40}"/>
          </ac:spMkLst>
        </pc:spChg>
        <pc:spChg chg="mod">
          <ac:chgData name="Froduald Kabanza" userId="edf393d0-642b-4b9e-8c75-f62133241689" providerId="ADAL" clId="{AB09C514-6253-4CC0-8C7C-457416B9D1B5}" dt="2022-01-19T23:02:23.979" v="446" actId="20577"/>
          <ac:spMkLst>
            <pc:docMk/>
            <pc:sldMk cId="0" sldId="482"/>
            <ac:spMk id="47106" creationId="{3F6A8FC0-3185-4D8B-BBEE-4B6367A4C8E6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2"/>
            <ac:spMk id="47108" creationId="{825727D4-212A-4C39-BE24-BF243C098DD2}"/>
          </ac:spMkLst>
        </pc:spChg>
        <pc:picChg chg="add mod">
          <ac:chgData name="Froduald Kabanza" userId="edf393d0-642b-4b9e-8c75-f62133241689" providerId="ADAL" clId="{AB09C514-6253-4CC0-8C7C-457416B9D1B5}" dt="2022-01-19T23:12:22.470" v="495" actId="1076"/>
          <ac:picMkLst>
            <pc:docMk/>
            <pc:sldMk cId="0" sldId="482"/>
            <ac:picMk id="19" creationId="{4BBAFA7B-235B-494E-B36F-381D609817FA}"/>
          </ac:picMkLst>
        </pc:picChg>
        <pc:picChg chg="add mod">
          <ac:chgData name="Froduald Kabanza" userId="edf393d0-642b-4b9e-8c75-f62133241689" providerId="ADAL" clId="{AB09C514-6253-4CC0-8C7C-457416B9D1B5}" dt="2022-01-19T23:12:19.547" v="494" actId="1076"/>
          <ac:picMkLst>
            <pc:docMk/>
            <pc:sldMk cId="0" sldId="482"/>
            <ac:picMk id="21" creationId="{928B774B-97CD-4992-9764-666080CBF320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2" creationId="{69F98401-FFC8-4565-AAAA-7D0F69D5D74B}"/>
          </ac:picMkLst>
        </pc:picChg>
        <pc:picChg chg="add mod">
          <ac:chgData name="Froduald Kabanza" userId="edf393d0-642b-4b9e-8c75-f62133241689" providerId="ADAL" clId="{AB09C514-6253-4CC0-8C7C-457416B9D1B5}" dt="2022-01-19T23:12:24.662" v="496" actId="571"/>
          <ac:picMkLst>
            <pc:docMk/>
            <pc:sldMk cId="0" sldId="482"/>
            <ac:picMk id="23" creationId="{DEEAF24E-70CB-4DBF-B158-1284A37AD7A3}"/>
          </ac:picMkLst>
        </pc:picChg>
        <pc:picChg chg="del">
          <ac:chgData name="Froduald Kabanza" userId="edf393d0-642b-4b9e-8c75-f62133241689" providerId="ADAL" clId="{AB09C514-6253-4CC0-8C7C-457416B9D1B5}" dt="2022-01-19T23:12:15.511" v="492" actId="478"/>
          <ac:picMkLst>
            <pc:docMk/>
            <pc:sldMk cId="0" sldId="482"/>
            <ac:picMk id="47113" creationId="{2049B6ED-0727-4A24-8EA5-CEE371B80CBA}"/>
          </ac:picMkLst>
        </pc:picChg>
        <pc:picChg chg="del">
          <ac:chgData name="Froduald Kabanza" userId="edf393d0-642b-4b9e-8c75-f62133241689" providerId="ADAL" clId="{AB09C514-6253-4CC0-8C7C-457416B9D1B5}" dt="2022-01-19T23:12:16.997" v="493" actId="478"/>
          <ac:picMkLst>
            <pc:docMk/>
            <pc:sldMk cId="0" sldId="482"/>
            <ac:picMk id="47119" creationId="{C5D5ECE9-8787-4327-95D6-432AC045916C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7:33:43.851" v="12455" actId="2696"/>
        <pc:sldMkLst>
          <pc:docMk/>
          <pc:sldMk cId="0" sldId="483"/>
        </pc:sldMkLst>
        <pc:spChg chg="del mod">
          <ac:chgData name="Froduald Kabanza" userId="edf393d0-642b-4b9e-8c75-f62133241689" providerId="ADAL" clId="{AB09C514-6253-4CC0-8C7C-457416B9D1B5}" dt="2022-01-20T00:05:00.506" v="3958" actId="478"/>
          <ac:spMkLst>
            <pc:docMk/>
            <pc:sldMk cId="0" sldId="483"/>
            <ac:spMk id="2" creationId="{A1FD2C78-B593-4103-859D-D1D077A5757A}"/>
          </ac:spMkLst>
        </pc:spChg>
        <pc:spChg chg="mod">
          <ac:chgData name="Froduald Kabanza" userId="edf393d0-642b-4b9e-8c75-f62133241689" providerId="ADAL" clId="{AB09C514-6253-4CC0-8C7C-457416B9D1B5}" dt="2022-01-20T04:56:43.066" v="8608" actId="20577"/>
          <ac:spMkLst>
            <pc:docMk/>
            <pc:sldMk cId="0" sldId="483"/>
            <ac:spMk id="49153" creationId="{0C2B7524-5413-4F39-BD91-50C01A2C8F7D}"/>
          </ac:spMkLst>
        </pc:spChg>
        <pc:spChg chg="mod">
          <ac:chgData name="Froduald Kabanza" userId="edf393d0-642b-4b9e-8c75-f62133241689" providerId="ADAL" clId="{AB09C514-6253-4CC0-8C7C-457416B9D1B5}" dt="2022-01-20T07:29:51.490" v="12294" actId="1076"/>
          <ac:spMkLst>
            <pc:docMk/>
            <pc:sldMk cId="0" sldId="483"/>
            <ac:spMk id="49154" creationId="{0BC401E1-FB05-4108-B774-8529DEE4C7E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3"/>
            <ac:spMk id="49156" creationId="{B7BF3D55-B414-4753-B87E-0BF8227A7A90}"/>
          </ac:spMkLst>
        </pc:spChg>
        <pc:picChg chg="add mod">
          <ac:chgData name="Froduald Kabanza" userId="edf393d0-642b-4b9e-8c75-f62133241689" providerId="ADAL" clId="{AB09C514-6253-4CC0-8C7C-457416B9D1B5}" dt="2022-01-20T04:55:37.454" v="8567" actId="1076"/>
          <ac:picMkLst>
            <pc:docMk/>
            <pc:sldMk cId="0" sldId="483"/>
            <ac:picMk id="5" creationId="{685A14D9-2F46-4D4D-8223-6703511F12E1}"/>
          </ac:picMkLst>
        </pc:picChg>
        <pc:picChg chg="del">
          <ac:chgData name="Froduald Kabanza" userId="edf393d0-642b-4b9e-8c75-f62133241689" providerId="ADAL" clId="{AB09C514-6253-4CC0-8C7C-457416B9D1B5}" dt="2022-01-20T00:05:04.742" v="3959" actId="478"/>
          <ac:picMkLst>
            <pc:docMk/>
            <pc:sldMk cId="0" sldId="483"/>
            <ac:picMk id="49158" creationId="{2F46644A-61B9-405B-8A46-EB39BB7F39B3}"/>
          </ac:picMkLst>
        </pc:picChg>
        <pc:cxnChg chg="del">
          <ac:chgData name="Froduald Kabanza" userId="edf393d0-642b-4b9e-8c75-f62133241689" providerId="ADAL" clId="{AB09C514-6253-4CC0-8C7C-457416B9D1B5}" dt="2022-01-20T00:05:08.559" v="3960" actId="478"/>
          <ac:cxnSpMkLst>
            <pc:docMk/>
            <pc:sldMk cId="0" sldId="483"/>
            <ac:cxnSpMk id="4" creationId="{849BD149-A94C-4488-8D52-7919D61B9B1C}"/>
          </ac:cxnSpMkLst>
        </pc:cxnChg>
      </pc:sldChg>
      <pc:sldChg chg="addSp delSp modSp add mod ord modNotesTx">
        <pc:chgData name="Froduald Kabanza" userId="edf393d0-642b-4b9e-8c75-f62133241689" providerId="ADAL" clId="{AB09C514-6253-4CC0-8C7C-457416B9D1B5}" dt="2022-01-20T06:28:55.068" v="10752" actId="478"/>
        <pc:sldMkLst>
          <pc:docMk/>
          <pc:sldMk cId="0" sldId="484"/>
        </pc:sldMkLst>
        <pc:spChg chg="add del mod">
          <ac:chgData name="Froduald Kabanza" userId="edf393d0-642b-4b9e-8c75-f62133241689" providerId="ADAL" clId="{AB09C514-6253-4CC0-8C7C-457416B9D1B5}" dt="2022-01-20T04:46:51.534" v="8403" actId="478"/>
          <ac:spMkLst>
            <pc:docMk/>
            <pc:sldMk cId="0" sldId="484"/>
            <ac:spMk id="2" creationId="{A7CC7C32-613B-4034-B1BA-6A2B8B71608F}"/>
          </ac:spMkLst>
        </pc:spChg>
        <pc:spChg chg="add del mod">
          <ac:chgData name="Froduald Kabanza" userId="edf393d0-642b-4b9e-8c75-f62133241689" providerId="ADAL" clId="{AB09C514-6253-4CC0-8C7C-457416B9D1B5}" dt="2022-01-20T05:04:51.678" v="9257" actId="478"/>
          <ac:spMkLst>
            <pc:docMk/>
            <pc:sldMk cId="0" sldId="484"/>
            <ac:spMk id="3" creationId="{BAD14EEE-8E83-4484-9471-26F7C0E9ABDE}"/>
          </ac:spMkLst>
        </pc:spChg>
        <pc:spChg chg="add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4" creationId="{8D27BA86-E95C-4283-9BE1-5F6FA64B63E5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7" creationId="{FEB6CB07-9CFB-4115-AA95-2E2E0978AF3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8" creationId="{148850CF-B1EF-4B5F-AFE9-E5F75F83DB01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1" creationId="{24001053-5D6F-4717-9D99-B69799B13E09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2" creationId="{02DB7C1C-5647-4CA0-B8C4-B7F72FD881BE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3" creationId="{0CBD0F86-C875-477B-A729-5CFCBD7072B5}"/>
          </ac:spMkLst>
        </pc:spChg>
        <pc:spChg chg="mod">
          <ac:chgData name="Froduald Kabanza" userId="edf393d0-642b-4b9e-8c75-f62133241689" providerId="ADAL" clId="{AB09C514-6253-4CC0-8C7C-457416B9D1B5}" dt="2022-01-20T04:52:08.774" v="8493" actId="1076"/>
          <ac:spMkLst>
            <pc:docMk/>
            <pc:sldMk cId="0" sldId="484"/>
            <ac:spMk id="14" creationId="{1210983D-3995-4271-8096-D8B96C2FFACB}"/>
          </ac:spMkLst>
        </pc:spChg>
        <pc:spChg chg="del">
          <ac:chgData name="Froduald Kabanza" userId="edf393d0-642b-4b9e-8c75-f62133241689" providerId="ADAL" clId="{AB09C514-6253-4CC0-8C7C-457416B9D1B5}" dt="2022-01-20T04:45:59.702" v="8401" actId="478"/>
          <ac:spMkLst>
            <pc:docMk/>
            <pc:sldMk cId="0" sldId="484"/>
            <ac:spMk id="16" creationId="{D16EBDF9-1F90-4A3B-A40F-F14E5DC5B980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0" creationId="{558F9B4E-5F35-48BB-B9D5-51DB8CCF2329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21" creationId="{D50B453C-940F-4939-80D5-8381BD1836E0}"/>
          </ac:spMkLst>
        </pc:spChg>
        <pc:spChg chg="add mod">
          <ac:chgData name="Froduald Kabanza" userId="edf393d0-642b-4b9e-8c75-f62133241689" providerId="ADAL" clId="{AB09C514-6253-4CC0-8C7C-457416B9D1B5}" dt="2022-01-20T06:28:44.915" v="10751" actId="20577"/>
          <ac:spMkLst>
            <pc:docMk/>
            <pc:sldMk cId="0" sldId="484"/>
            <ac:spMk id="25" creationId="{DCDAE443-AB99-4CE8-8004-1317136136B2}"/>
          </ac:spMkLst>
        </pc:spChg>
        <pc:spChg chg="add del mod">
          <ac:chgData name="Froduald Kabanza" userId="edf393d0-642b-4b9e-8c75-f62133241689" providerId="ADAL" clId="{AB09C514-6253-4CC0-8C7C-457416B9D1B5}" dt="2022-01-20T05:04:44.682" v="9256" actId="478"/>
          <ac:spMkLst>
            <pc:docMk/>
            <pc:sldMk cId="0" sldId="484"/>
            <ac:spMk id="26" creationId="{C3D74054-6F1D-4E14-8C19-95497A78D7C5}"/>
          </ac:spMkLst>
        </pc:spChg>
        <pc:spChg chg="add del mod">
          <ac:chgData name="Froduald Kabanza" userId="edf393d0-642b-4b9e-8c75-f62133241689" providerId="ADAL" clId="{AB09C514-6253-4CC0-8C7C-457416B9D1B5}" dt="2022-01-20T06:28:55.068" v="10752" actId="478"/>
          <ac:spMkLst>
            <pc:docMk/>
            <pc:sldMk cId="0" sldId="484"/>
            <ac:spMk id="28" creationId="{EF226E59-687F-4AB9-AB17-8A3A7DEC228F}"/>
          </ac:spMkLst>
        </pc:spChg>
        <pc:spChg chg="mod">
          <ac:chgData name="Froduald Kabanza" userId="edf393d0-642b-4b9e-8c75-f62133241689" providerId="ADAL" clId="{AB09C514-6253-4CC0-8C7C-457416B9D1B5}" dt="2022-01-20T05:03:15.927" v="9240" actId="20577"/>
          <ac:spMkLst>
            <pc:docMk/>
            <pc:sldMk cId="0" sldId="484"/>
            <ac:spMk id="50177" creationId="{487EC071-F2EF-4147-843A-F318BDDE1A4F}"/>
          </ac:spMkLst>
        </pc:spChg>
        <pc:spChg chg="del">
          <ac:chgData name="Froduald Kabanza" userId="edf393d0-642b-4b9e-8c75-f62133241689" providerId="ADAL" clId="{AB09C514-6253-4CC0-8C7C-457416B9D1B5}" dt="2022-01-20T04:46:49.135" v="8402" actId="478"/>
          <ac:spMkLst>
            <pc:docMk/>
            <pc:sldMk cId="0" sldId="484"/>
            <ac:spMk id="50178" creationId="{D7C1AC41-E829-4393-881E-9AEA50D5E2C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4"/>
            <ac:spMk id="50180" creationId="{DC49A521-B5E2-4C1D-84F5-DF54FEA35784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85" creationId="{94C24983-455B-4DD3-B463-048822E193C1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0" creationId="{DFF7B0DD-24DA-49C3-AD5C-F30411889A7C}"/>
          </ac:spMkLst>
        </pc:spChg>
        <pc:spChg chg="mod">
          <ac:chgData name="Froduald Kabanza" userId="edf393d0-642b-4b9e-8c75-f62133241689" providerId="ADAL" clId="{AB09C514-6253-4CC0-8C7C-457416B9D1B5}" dt="2022-01-20T04:47:03.147" v="8404" actId="1076"/>
          <ac:spMkLst>
            <pc:docMk/>
            <pc:sldMk cId="0" sldId="484"/>
            <ac:spMk id="50193" creationId="{AD915444-36C8-4ADF-BDC2-8338AC48B712}"/>
          </ac:spMkLst>
        </pc:s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0" creationId="{C5684F2A-7CDF-47C3-B89D-9F7632CC24B7}"/>
          </ac:grpSpMkLst>
        </pc:grpChg>
        <pc:grpChg chg="mod">
          <ac:chgData name="Froduald Kabanza" userId="edf393d0-642b-4b9e-8c75-f62133241689" providerId="ADAL" clId="{AB09C514-6253-4CC0-8C7C-457416B9D1B5}" dt="2022-01-20T04:47:03.147" v="8404" actId="1076"/>
          <ac:grpSpMkLst>
            <pc:docMk/>
            <pc:sldMk cId="0" sldId="484"/>
            <ac:grpSpMk id="15" creationId="{47CD5E4A-C5AF-408C-A0A9-FEF1C8E8D028}"/>
          </ac:grpSpMkLst>
        </pc:grpChg>
        <pc:grpChg chg="add del mod">
          <ac:chgData name="Froduald Kabanza" userId="edf393d0-642b-4b9e-8c75-f62133241689" providerId="ADAL" clId="{AB09C514-6253-4CC0-8C7C-457416B9D1B5}" dt="2022-01-20T04:52:08.774" v="8493" actId="1076"/>
          <ac:grpSpMkLst>
            <pc:docMk/>
            <pc:sldMk cId="0" sldId="484"/>
            <ac:grpSpMk id="50182" creationId="{7ECFD551-623B-42FB-BD5E-291A9F1235FC}"/>
          </ac:grpSpMkLst>
        </pc:grpChg>
        <pc:picChg chg="mod">
          <ac:chgData name="Froduald Kabanza" userId="edf393d0-642b-4b9e-8c75-f62133241689" providerId="ADAL" clId="{AB09C514-6253-4CC0-8C7C-457416B9D1B5}" dt="2022-01-20T04:52:08.774" v="8493" actId="1076"/>
          <ac:picMkLst>
            <pc:docMk/>
            <pc:sldMk cId="0" sldId="484"/>
            <ac:picMk id="50194" creationId="{D1EE5166-3733-4AC6-8413-106F822B111E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5"/>
            <ac:spMk id="51204" creationId="{7B17705D-6DAB-4A0C-949B-6E3B5B343E9A}"/>
          </ac:spMkLst>
        </pc:spChg>
      </pc:sldChg>
      <pc:sldChg chg="addSp delSp modSp add mod">
        <pc:chgData name="Froduald Kabanza" userId="edf393d0-642b-4b9e-8c75-f62133241689" providerId="ADAL" clId="{AB09C514-6253-4CC0-8C7C-457416B9D1B5}" dt="2022-01-19T23:12:38.835" v="500" actId="1076"/>
        <pc:sldMkLst>
          <pc:docMk/>
          <pc:sldMk cId="0" sldId="487"/>
        </pc:sldMkLst>
        <pc:spChg chg="mod">
          <ac:chgData name="Froduald Kabanza" userId="edf393d0-642b-4b9e-8c75-f62133241689" providerId="ADAL" clId="{AB09C514-6253-4CC0-8C7C-457416B9D1B5}" dt="2022-01-19T23:03:20.726" v="450"/>
          <ac:spMkLst>
            <pc:docMk/>
            <pc:sldMk cId="0" sldId="487"/>
            <ac:spMk id="48129" creationId="{CE2F8C20-8468-493A-BEC9-4C483C4A9BC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7"/>
            <ac:spMk id="48132" creationId="{F6C2A2B6-1959-402E-A1FE-EFFB2C9EF47A}"/>
          </ac:spMkLst>
        </pc:spChg>
        <pc:picChg chg="add mod">
          <ac:chgData name="Froduald Kabanza" userId="edf393d0-642b-4b9e-8c75-f62133241689" providerId="ADAL" clId="{AB09C514-6253-4CC0-8C7C-457416B9D1B5}" dt="2022-01-19T23:12:34.201" v="499"/>
          <ac:picMkLst>
            <pc:docMk/>
            <pc:sldMk cId="0" sldId="487"/>
            <ac:picMk id="19" creationId="{82B72C29-28AF-4297-9CC9-147E12256138}"/>
          </ac:picMkLst>
        </pc:picChg>
        <pc:picChg chg="add mod">
          <ac:chgData name="Froduald Kabanza" userId="edf393d0-642b-4b9e-8c75-f62133241689" providerId="ADAL" clId="{AB09C514-6253-4CC0-8C7C-457416B9D1B5}" dt="2022-01-19T23:12:38.835" v="500" actId="1076"/>
          <ac:picMkLst>
            <pc:docMk/>
            <pc:sldMk cId="0" sldId="487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12:32.788" v="498" actId="478"/>
          <ac:picMkLst>
            <pc:docMk/>
            <pc:sldMk cId="0" sldId="487"/>
            <ac:picMk id="48137" creationId="{2A3AF0BC-F3D4-4EB7-B35B-4D27540D00D8}"/>
          </ac:picMkLst>
        </pc:picChg>
        <pc:picChg chg="del">
          <ac:chgData name="Froduald Kabanza" userId="edf393d0-642b-4b9e-8c75-f62133241689" providerId="ADAL" clId="{AB09C514-6253-4CC0-8C7C-457416B9D1B5}" dt="2022-01-19T23:12:31.020" v="497" actId="478"/>
          <ac:picMkLst>
            <pc:docMk/>
            <pc:sldMk cId="0" sldId="487"/>
            <ac:picMk id="48143" creationId="{22AF7EAC-8A43-4727-8795-1C6DA163F9F8}"/>
          </ac:picMkLst>
        </pc:pic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8"/>
            <ac:spMk id="52228" creationId="{E9B76813-7B3C-419A-9090-2139CA9DC275}"/>
          </ac:spMkLst>
        </pc:spChg>
      </pc:sldChg>
      <pc:sldChg chg="modSp add ord">
        <pc:chgData name="Froduald Kabanza" userId="edf393d0-642b-4b9e-8c75-f62133241689" providerId="ADAL" clId="{AB09C514-6253-4CC0-8C7C-457416B9D1B5}" dt="2022-01-20T07:16:46.735" v="11727"/>
        <pc:sldMkLst>
          <pc:docMk/>
          <pc:sldMk cId="0" sldId="48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89"/>
            <ac:spMk id="53252" creationId="{9CE595B3-28E1-449F-8616-28AC3807DAEB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38:02.608" v="13188" actId="2696"/>
        <pc:sldMkLst>
          <pc:docMk/>
          <pc:sldMk cId="0" sldId="49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0"/>
            <ac:spMk id="54277" creationId="{1CCDE6EF-80EA-43B5-A3BA-9F233387E63A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14.774" v="13539"/>
        <pc:sldMkLst>
          <pc:docMk/>
          <pc:sldMk cId="0" sldId="49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2"/>
            <ac:spMk id="61444" creationId="{DE17F724-7767-4F94-87F8-F132D10B4F0C}"/>
          </ac:spMkLst>
        </pc:sp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49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3"/>
            <ac:spMk id="59396" creationId="{6944AEB1-6562-42D2-9AF9-EBF3F960495C}"/>
          </ac:spMkLst>
        </pc:spChg>
      </pc:sldChg>
      <pc:sldChg chg="modSp add ord modNotesTx">
        <pc:chgData name="Froduald Kabanza" userId="edf393d0-642b-4b9e-8c75-f62133241689" providerId="ADAL" clId="{AB09C514-6253-4CC0-8C7C-457416B9D1B5}" dt="2022-01-20T19:55:30.068" v="13541"/>
        <pc:sldMkLst>
          <pc:docMk/>
          <pc:sldMk cId="0" sldId="494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4"/>
            <ac:spMk id="63492" creationId="{348193A5-BBCE-4A50-BF2A-F95A1CC60BBA}"/>
          </ac:spMkLst>
        </pc:spChg>
      </pc:sldChg>
      <pc:sldChg chg="modSp add mod ord">
        <pc:chgData name="Froduald Kabanza" userId="edf393d0-642b-4b9e-8c75-f62133241689" providerId="ADAL" clId="{AB09C514-6253-4CC0-8C7C-457416B9D1B5}" dt="2022-01-20T19:55:30.068" v="13541"/>
        <pc:sldMkLst>
          <pc:docMk/>
          <pc:sldMk cId="0" sldId="495"/>
        </pc:sldMkLst>
        <pc:spChg chg="mod">
          <ac:chgData name="Froduald Kabanza" userId="edf393d0-642b-4b9e-8c75-f62133241689" providerId="ADAL" clId="{AB09C514-6253-4CC0-8C7C-457416B9D1B5}" dt="2022-01-20T08:37:31.677" v="13184" actId="20577"/>
          <ac:spMkLst>
            <pc:docMk/>
            <pc:sldMk cId="0" sldId="495"/>
            <ac:spMk id="62466" creationId="{E8B7C204-5ECF-402B-AAEA-9793C7209B2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5"/>
            <ac:spMk id="62468" creationId="{B6A5FC64-077B-4ABC-B561-E60BC294BE71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6"/>
            <ac:spMk id="66564" creationId="{C0C95F30-13F4-40B8-9046-41D25A1D22E1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87000245" sldId="496"/>
        </pc:sldMkLst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497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7"/>
            <ac:spMk id="67587" creationId="{7C090B69-284E-4BEC-801B-7014BD2BF632}"/>
          </ac:spMkLst>
        </pc:spChg>
      </pc:sldChg>
      <pc:sldChg chg="addSp delSp modSp add mod ord modNotes modNotesTx">
        <pc:chgData name="Froduald Kabanza" userId="edf393d0-642b-4b9e-8c75-f62133241689" providerId="ADAL" clId="{AB09C514-6253-4CC0-8C7C-457416B9D1B5}" dt="2022-01-20T08:23:11.125" v="13116"/>
        <pc:sldMkLst>
          <pc:docMk/>
          <pc:sldMk cId="0" sldId="498"/>
        </pc:sldMkLst>
        <pc:spChg chg="add del mod">
          <ac:chgData name="Froduald Kabanza" userId="edf393d0-642b-4b9e-8c75-f62133241689" providerId="ADAL" clId="{AB09C514-6253-4CC0-8C7C-457416B9D1B5}" dt="2022-01-20T01:29:33.193" v="5346" actId="47"/>
          <ac:spMkLst>
            <pc:docMk/>
            <pc:sldMk cId="0" sldId="498"/>
            <ac:spMk id="3" creationId="{9AB35BA5-4BA5-4598-ADA8-DF7BD63AB530}"/>
          </ac:spMkLst>
        </pc:spChg>
        <pc:spChg chg="add mod">
          <ac:chgData name="Froduald Kabanza" userId="edf393d0-642b-4b9e-8c75-f62133241689" providerId="ADAL" clId="{AB09C514-6253-4CC0-8C7C-457416B9D1B5}" dt="2022-01-20T02:01:58" v="6321" actId="113"/>
          <ac:spMkLst>
            <pc:docMk/>
            <pc:sldMk cId="0" sldId="498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1:55:47.696" v="5918" actId="20577"/>
          <ac:spMkLst>
            <pc:docMk/>
            <pc:sldMk cId="0" sldId="498"/>
            <ac:spMk id="68609" creationId="{29F17E08-73BC-4AF4-8470-C2FCFA495859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498"/>
            <ac:spMk id="68611" creationId="{BCC5E5ED-120D-4D49-8F28-C87A9FD8AD4F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0"/>
            <ac:spMk id="69635" creationId="{21BF669E-D46E-4ECB-B04E-94CC9CDECFBD}"/>
          </ac:spMkLst>
        </pc:spChg>
      </pc:sldChg>
      <pc:sldChg chg="modSp add ord">
        <pc:chgData name="Froduald Kabanza" userId="edf393d0-642b-4b9e-8c75-f62133241689" providerId="ADAL" clId="{AB09C514-6253-4CC0-8C7C-457416B9D1B5}" dt="2022-01-20T00:34:38.443" v="4041"/>
        <pc:sldMkLst>
          <pc:docMk/>
          <pc:sldMk cId="0" sldId="50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1"/>
            <ac:spMk id="70659" creationId="{B9DB0E5C-665E-460C-9181-F331C6DAC6D4}"/>
          </ac:spMkLst>
        </pc:spChg>
        <pc:spChg chg="mod">
          <ac:chgData name="Froduald Kabanza" userId="edf393d0-642b-4b9e-8c75-f62133241689" providerId="ADAL" clId="{AB09C514-6253-4CC0-8C7C-457416B9D1B5}" dt="2022-01-20T00:20:58.721" v="3978" actId="1076"/>
          <ac:spMkLst>
            <pc:docMk/>
            <pc:sldMk cId="0" sldId="501"/>
            <ac:spMk id="70662" creationId="{7B17853E-24AD-44D7-86C9-015A59FAE75B}"/>
          </ac:spMkLst>
        </pc:spChg>
        <pc:picChg chg="mod">
          <ac:chgData name="Froduald Kabanza" userId="edf393d0-642b-4b9e-8c75-f62133241689" providerId="ADAL" clId="{AB09C514-6253-4CC0-8C7C-457416B9D1B5}" dt="2022-01-20T00:21:05.519" v="3983" actId="1076"/>
          <ac:picMkLst>
            <pc:docMk/>
            <pc:sldMk cId="0" sldId="501"/>
            <ac:picMk id="70664" creationId="{4969A469-DC26-4934-9890-BC7C84D7E3FD}"/>
          </ac:picMkLst>
        </pc:picChg>
      </pc:sldChg>
      <pc:sldChg chg="addSp delSp modSp add del mod ord">
        <pc:chgData name="Froduald Kabanza" userId="edf393d0-642b-4b9e-8c75-f62133241689" providerId="ADAL" clId="{AB09C514-6253-4CC0-8C7C-457416B9D1B5}" dt="2022-01-20T01:20:28.691" v="5184" actId="2696"/>
        <pc:sldMkLst>
          <pc:docMk/>
          <pc:sldMk cId="0" sldId="502"/>
        </pc:sldMkLst>
        <pc:spChg chg="add mod">
          <ac:chgData name="Froduald Kabanza" userId="edf393d0-642b-4b9e-8c75-f62133241689" providerId="ADAL" clId="{AB09C514-6253-4CC0-8C7C-457416B9D1B5}" dt="2022-01-20T00:30:57.596" v="4038" actId="1076"/>
          <ac:spMkLst>
            <pc:docMk/>
            <pc:sldMk cId="0" sldId="502"/>
            <ac:spMk id="8" creationId="{85173DF4-E315-41DC-9185-36466298CE8C}"/>
          </ac:spMkLst>
        </pc:spChg>
        <pc:spChg chg="mod">
          <ac:chgData name="Froduald Kabanza" userId="edf393d0-642b-4b9e-8c75-f62133241689" providerId="ADAL" clId="{AB09C514-6253-4CC0-8C7C-457416B9D1B5}" dt="2022-01-20T00:29:12.621" v="3990" actId="1076"/>
          <ac:spMkLst>
            <pc:docMk/>
            <pc:sldMk cId="0" sldId="502"/>
            <ac:spMk id="77825" creationId="{C3BE8C83-9C61-43D4-B686-7EB7B80BB2C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2"/>
            <ac:spMk id="77827" creationId="{1AC29B54-FA85-491B-B316-381009BBBC5D}"/>
          </ac:spMkLst>
        </pc:spChg>
        <pc:spChg chg="mod">
          <ac:chgData name="Froduald Kabanza" userId="edf393d0-642b-4b9e-8c75-f62133241689" providerId="ADAL" clId="{AB09C514-6253-4CC0-8C7C-457416B9D1B5}" dt="2022-01-20T00:30:55.437" v="4037" actId="20577"/>
          <ac:spMkLst>
            <pc:docMk/>
            <pc:sldMk cId="0" sldId="502"/>
            <ac:spMk id="77829" creationId="{3731DA8B-85AE-4B61-88CA-53ECD5985A41}"/>
          </ac:spMkLst>
        </pc:spChg>
        <pc:picChg chg="del">
          <ac:chgData name="Froduald Kabanza" userId="edf393d0-642b-4b9e-8c75-f62133241689" providerId="ADAL" clId="{AB09C514-6253-4CC0-8C7C-457416B9D1B5}" dt="2022-01-20T00:28:38.095" v="3985" actId="478"/>
          <ac:picMkLst>
            <pc:docMk/>
            <pc:sldMk cId="0" sldId="502"/>
            <ac:picMk id="77830" creationId="{B8269B15-7AE6-4432-8B5B-979183DAA38B}"/>
          </ac:picMkLst>
        </pc:pic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5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5"/>
            <ac:spMk id="78851" creationId="{CF4C9ACE-2607-4028-A8B7-B6B3D3CAADA9}"/>
          </ac:spMkLst>
        </pc:spChg>
      </pc:sldChg>
      <pc:sldChg chg="modSp add del">
        <pc:chgData name="Froduald Kabanza" userId="edf393d0-642b-4b9e-8c75-f62133241689" providerId="ADAL" clId="{AB09C514-6253-4CC0-8C7C-457416B9D1B5}" dt="2022-01-20T00:32:59.524" v="4039" actId="2696"/>
        <pc:sldMkLst>
          <pc:docMk/>
          <pc:sldMk cId="0" sldId="506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6"/>
            <ac:spMk id="79876" creationId="{98240C31-4CCE-41F7-AE03-874EFD643F33}"/>
          </ac:spMkLst>
        </pc:spChg>
      </pc:sldChg>
      <pc:sldChg chg="delSp modSp add mod ord">
        <pc:chgData name="Froduald Kabanza" userId="edf393d0-642b-4b9e-8c75-f62133241689" providerId="ADAL" clId="{AB09C514-6253-4CC0-8C7C-457416B9D1B5}" dt="2022-01-20T08:26:10.120" v="13124"/>
        <pc:sldMkLst>
          <pc:docMk/>
          <pc:sldMk cId="0" sldId="507"/>
        </pc:sldMkLst>
        <pc:spChg chg="mod">
          <ac:chgData name="Froduald Kabanza" userId="edf393d0-642b-4b9e-8c75-f62133241689" providerId="ADAL" clId="{AB09C514-6253-4CC0-8C7C-457416B9D1B5}" dt="2022-01-20T01:20:49.203" v="5194" actId="20577"/>
          <ac:spMkLst>
            <pc:docMk/>
            <pc:sldMk cId="0" sldId="5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24:54.370" v="5299" actId="114"/>
          <ac:spMkLst>
            <pc:docMk/>
            <pc:sldMk cId="0" sldId="507"/>
            <ac:spMk id="81922" creationId="{19B44DD1-4599-4137-90CF-641B922E97A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7"/>
            <ac:spMk id="81924" creationId="{2C896329-5120-44E6-AAFA-9AE568E69293}"/>
          </ac:spMkLst>
        </pc:spChg>
        <pc:picChg chg="del">
          <ac:chgData name="Froduald Kabanza" userId="edf393d0-642b-4b9e-8c75-f62133241689" providerId="ADAL" clId="{AB09C514-6253-4CC0-8C7C-457416B9D1B5}" dt="2022-01-20T01:18:32.882" v="4940" actId="478"/>
          <ac:picMkLst>
            <pc:docMk/>
            <pc:sldMk cId="0" sldId="507"/>
            <ac:picMk id="81926" creationId="{E64202C0-6A1D-4E1E-8500-709A61EC0FA3}"/>
          </ac:picMkLst>
        </pc:picChg>
      </pc:sldChg>
      <pc:sldChg chg="modSp add ord">
        <pc:chgData name="Froduald Kabanza" userId="edf393d0-642b-4b9e-8c75-f62133241689" providerId="ADAL" clId="{AB09C514-6253-4CC0-8C7C-457416B9D1B5}" dt="2022-01-20T19:55:46.092" v="13543"/>
        <pc:sldMkLst>
          <pc:docMk/>
          <pc:sldMk cId="0" sldId="508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8"/>
            <ac:spMk id="58373" creationId="{79EE606C-2FED-40BD-87D3-63F0B062A03F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43.602" v="4698" actId="2696"/>
        <pc:sldMkLst>
          <pc:docMk/>
          <pc:sldMk cId="0" sldId="509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09"/>
            <ac:spMk id="60420" creationId="{ED8991D7-25AE-41A3-8DB9-C73AB4B308BF}"/>
          </ac:spMkLst>
        </pc:spChg>
      </pc:sldChg>
      <pc:sldChg chg="modSp add ord">
        <pc:chgData name="Froduald Kabanza" userId="edf393d0-642b-4b9e-8c75-f62133241689" providerId="ADAL" clId="{AB09C514-6253-4CC0-8C7C-457416B9D1B5}" dt="2022-01-20T08:37:52.916" v="13186"/>
        <pc:sldMkLst>
          <pc:docMk/>
          <pc:sldMk cId="0" sldId="51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1"/>
            <ac:spMk id="64516" creationId="{AB4BE1C5-8723-4C4F-888E-D40C9D877120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2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2"/>
            <ac:spMk id="83972" creationId="{7B8BB209-CE74-472B-8F18-09B77E6EF8C3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1:02:37.496" v="4697" actId="2696"/>
        <pc:sldMkLst>
          <pc:docMk/>
          <pc:sldMk cId="0" sldId="513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3"/>
            <ac:spMk id="86020" creationId="{1FA5C22B-F0FA-4946-874E-AE0512DEB027}"/>
          </ac:spMkLst>
        </pc:spChg>
      </pc:sldChg>
      <pc:sldChg chg="modSp add mod ord modNotesTx">
        <pc:chgData name="Froduald Kabanza" userId="edf393d0-642b-4b9e-8c75-f62133241689" providerId="ADAL" clId="{AB09C514-6253-4CC0-8C7C-457416B9D1B5}" dt="2022-01-20T08:26:10.120" v="13124"/>
        <pc:sldMkLst>
          <pc:docMk/>
          <pc:sldMk cId="0" sldId="514"/>
        </pc:sldMkLst>
        <pc:spChg chg="mod">
          <ac:chgData name="Froduald Kabanza" userId="edf393d0-642b-4b9e-8c75-f62133241689" providerId="ADAL" clId="{AB09C514-6253-4CC0-8C7C-457416B9D1B5}" dt="2022-01-20T01:21:39.615" v="5201" actId="21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4"/>
            <ac:spMk id="88068" creationId="{150F7534-AAE2-40DF-A3F1-6B0C88B93132}"/>
          </ac:spMkLst>
        </pc:spChg>
      </pc:sldChg>
      <pc:sldChg chg="delSp 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0" sldId="515"/>
        </pc:sldMkLst>
        <pc:spChg chg="mod">
          <ac:chgData name="Froduald Kabanza" userId="edf393d0-642b-4b9e-8c75-f62133241689" providerId="ADAL" clId="{AB09C514-6253-4CC0-8C7C-457416B9D1B5}" dt="2022-01-20T00:49:33.439" v="4295" actId="20577"/>
          <ac:spMkLst>
            <pc:docMk/>
            <pc:sldMk cId="0" sldId="515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2:14.536" v="4382" actId="20577"/>
          <ac:spMkLst>
            <pc:docMk/>
            <pc:sldMk cId="0" sldId="515"/>
            <ac:spMk id="89090" creationId="{5C3A10F4-D868-47F1-8E21-B00E911BBAF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5"/>
            <ac:spMk id="89092" creationId="{6F76DD5D-294D-42F1-A8FA-EF94A641EC5F}"/>
          </ac:spMkLst>
        </pc:spChg>
        <pc:spChg chg="del">
          <ac:chgData name="Froduald Kabanza" userId="edf393d0-642b-4b9e-8c75-f62133241689" providerId="ADAL" clId="{AB09C514-6253-4CC0-8C7C-457416B9D1B5}" dt="2022-01-20T00:49:37.964" v="4296" actId="478"/>
          <ac:spMkLst>
            <pc:docMk/>
            <pc:sldMk cId="0" sldId="515"/>
            <ac:spMk id="89095" creationId="{191373A1-8E9C-4BB9-A477-8074E9DC2E2D}"/>
          </ac:spMkLst>
        </pc:spChg>
        <pc:picChg chg="del">
          <ac:chgData name="Froduald Kabanza" userId="edf393d0-642b-4b9e-8c75-f62133241689" providerId="ADAL" clId="{AB09C514-6253-4CC0-8C7C-457416B9D1B5}" dt="2022-01-20T00:49:39.191" v="4297" actId="478"/>
          <ac:picMkLst>
            <pc:docMk/>
            <pc:sldMk cId="0" sldId="515"/>
            <ac:picMk id="89094" creationId="{8F4C44D5-B072-4874-ACBB-3AECE2BADEC8}"/>
          </ac:picMkLst>
        </pc:picChg>
      </pc:sldChg>
      <pc:sldChg chg="add del">
        <pc:chgData name="Froduald Kabanza" userId="edf393d0-642b-4b9e-8c75-f62133241689" providerId="ADAL" clId="{AB09C514-6253-4CC0-8C7C-457416B9D1B5}" dt="2022-01-18T18:18:11.092" v="134" actId="2696"/>
        <pc:sldMkLst>
          <pc:docMk/>
          <pc:sldMk cId="0" sldId="516"/>
        </pc:sldMkLst>
      </pc:sldChg>
      <pc:sldChg chg="modSp add mod ord">
        <pc:chgData name="Froduald Kabanza" userId="edf393d0-642b-4b9e-8c75-f62133241689" providerId="ADAL" clId="{AB09C514-6253-4CC0-8C7C-457416B9D1B5}" dt="2022-01-20T08:50:51.943" v="13251" actId="20577"/>
        <pc:sldMkLst>
          <pc:docMk/>
          <pc:sldMk cId="0" sldId="517"/>
        </pc:sldMkLst>
        <pc:spChg chg="mod">
          <ac:chgData name="Froduald Kabanza" userId="edf393d0-642b-4b9e-8c75-f62133241689" providerId="ADAL" clId="{AB09C514-6253-4CC0-8C7C-457416B9D1B5}" dt="2022-01-20T08:50:51.943" v="13251" actId="20577"/>
          <ac:spMkLst>
            <pc:docMk/>
            <pc:sldMk cId="0" sldId="517"/>
            <ac:spMk id="71681" creationId="{EC94D301-DA50-4EA3-8B3F-9EA95A5B909A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7"/>
            <ac:spMk id="71684" creationId="{6832BB93-63C2-4B2C-A0B7-73EA158A715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8.819" v="13253"/>
        <pc:sldMkLst>
          <pc:docMk/>
          <pc:sldMk cId="0" sldId="518"/>
        </pc:sldMkLst>
        <pc:spChg chg="mod">
          <ac:chgData name="Froduald Kabanza" userId="edf393d0-642b-4b9e-8c75-f62133241689" providerId="ADAL" clId="{AB09C514-6253-4CC0-8C7C-457416B9D1B5}" dt="2022-01-20T08:51:08.819" v="13253"/>
          <ac:spMkLst>
            <pc:docMk/>
            <pc:sldMk cId="0" sldId="518"/>
            <ac:spMk id="73729" creationId="{4C64AF3E-B561-4800-BFD8-82AAF496EB04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8"/>
            <ac:spMk id="73732" creationId="{1DA15557-A0C8-4318-B931-108351FE669A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51:44.122" v="13326" actId="20577"/>
        <pc:sldMkLst>
          <pc:docMk/>
          <pc:sldMk cId="0" sldId="519"/>
        </pc:sldMkLst>
        <pc:spChg chg="mod">
          <ac:chgData name="Froduald Kabanza" userId="edf393d0-642b-4b9e-8c75-f62133241689" providerId="ADAL" clId="{AB09C514-6253-4CC0-8C7C-457416B9D1B5}" dt="2022-01-20T01:46:15.183" v="5677" actId="1076"/>
          <ac:spMkLst>
            <pc:docMk/>
            <pc:sldMk cId="0" sldId="519"/>
            <ac:spMk id="34" creationId="{493EB980-AA18-4375-A52C-013A47AA97FE}"/>
          </ac:spMkLst>
        </pc:spChg>
        <pc:spChg chg="add mod">
          <ac:chgData name="Froduald Kabanza" userId="edf393d0-642b-4b9e-8c75-f62133241689" providerId="ADAL" clId="{AB09C514-6253-4CC0-8C7C-457416B9D1B5}" dt="2022-01-20T01:47:10.166" v="5713" actId="1076"/>
          <ac:spMkLst>
            <pc:docMk/>
            <pc:sldMk cId="0" sldId="519"/>
            <ac:spMk id="41" creationId="{056D964E-CC98-4A04-970B-B77B76EA1F9E}"/>
          </ac:spMkLst>
        </pc:spChg>
        <pc:spChg chg="mod">
          <ac:chgData name="Froduald Kabanza" userId="edf393d0-642b-4b9e-8c75-f62133241689" providerId="ADAL" clId="{AB09C514-6253-4CC0-8C7C-457416B9D1B5}" dt="2022-01-20T08:51:20.772" v="13268" actId="20577"/>
          <ac:spMkLst>
            <pc:docMk/>
            <pc:sldMk cId="0" sldId="519"/>
            <ac:spMk id="74753" creationId="{5E2DD590-C6CA-4192-939F-C405F220CBDD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19"/>
            <ac:spMk id="74756" creationId="{E7A50E32-0EC6-44B3-8081-1EB925367592}"/>
          </ac:spMkLst>
        </pc:spChg>
        <pc:spChg chg="add del">
          <ac:chgData name="Froduald Kabanza" userId="edf393d0-642b-4b9e-8c75-f62133241689" providerId="ADAL" clId="{AB09C514-6253-4CC0-8C7C-457416B9D1B5}" dt="2022-01-20T01:46:02.030" v="5671" actId="478"/>
          <ac:spMkLst>
            <pc:docMk/>
            <pc:sldMk cId="0" sldId="519"/>
            <ac:spMk id="74758" creationId="{D8804E8A-24F4-448D-BCE1-0F1C36B23BA1}"/>
          </ac:spMkLst>
        </pc:spChg>
      </pc:sldChg>
      <pc:sldChg chg="modSp add del ord">
        <pc:chgData name="Froduald Kabanza" userId="edf393d0-642b-4b9e-8c75-f62133241689" providerId="ADAL" clId="{AB09C514-6253-4CC0-8C7C-457416B9D1B5}" dt="2022-01-20T08:51:52.129" v="13327" actId="2696"/>
        <pc:sldMkLst>
          <pc:docMk/>
          <pc:sldMk cId="0" sldId="520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0"/>
            <ac:spMk id="75780" creationId="{DA1FCD46-A158-44AE-B44C-F2F8B03666F7}"/>
          </ac:spMkLst>
        </pc:spChg>
      </pc:sldChg>
      <pc:sldChg chg="modSp add ord">
        <pc:chgData name="Froduald Kabanza" userId="edf393d0-642b-4b9e-8c75-f62133241689" providerId="ADAL" clId="{AB09C514-6253-4CC0-8C7C-457416B9D1B5}" dt="2022-01-20T08:23:11.125" v="13116"/>
        <pc:sldMkLst>
          <pc:docMk/>
          <pc:sldMk cId="0" sldId="521"/>
        </pc:sld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1"/>
            <ac:spMk id="76803" creationId="{90888FDA-8FF6-4A0B-B79D-A1A7355281CD}"/>
          </ac:spMkLst>
        </pc:spChg>
      </pc:sldChg>
      <pc:sldChg chg="modSp add mod ord">
        <pc:chgData name="Froduald Kabanza" userId="edf393d0-642b-4b9e-8c75-f62133241689" providerId="ADAL" clId="{AB09C514-6253-4CC0-8C7C-457416B9D1B5}" dt="2022-01-20T08:51:02.540" v="13252"/>
        <pc:sldMkLst>
          <pc:docMk/>
          <pc:sldMk cId="0" sldId="522"/>
        </pc:sldMkLst>
        <pc:spChg chg="mod">
          <ac:chgData name="Froduald Kabanza" userId="edf393d0-642b-4b9e-8c75-f62133241689" providerId="ADAL" clId="{AB09C514-6253-4CC0-8C7C-457416B9D1B5}" dt="2022-01-20T08:51:02.540" v="13252"/>
          <ac:spMkLst>
            <pc:docMk/>
            <pc:sldMk cId="0" sldId="522"/>
            <ac:spMk id="72705" creationId="{ED91AEF1-4FE2-42E5-8D74-6AB633C8C387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0" sldId="522"/>
            <ac:spMk id="72708" creationId="{699DAF1E-EC6A-43ED-93F5-E712412AF789}"/>
          </ac:spMkLst>
        </pc:spChg>
      </pc:sldChg>
      <pc:sldChg chg="addSp delSp modSp add mod ord delAnim modAnim">
        <pc:chgData name="Froduald Kabanza" userId="edf393d0-642b-4b9e-8c75-f62133241689" providerId="ADAL" clId="{AB09C514-6253-4CC0-8C7C-457416B9D1B5}" dt="2022-01-20T08:26:10.120" v="13124"/>
        <pc:sldMkLst>
          <pc:docMk/>
          <pc:sldMk cId="2282563712" sldId="696"/>
        </pc:sldMkLst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2282563712" sldId="696"/>
            <ac:spMk id="8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5:00.593" v="83" actId="1076"/>
          <ac:spMkLst>
            <pc:docMk/>
            <pc:sldMk cId="2282563712" sldId="696"/>
            <ac:spMk id="9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0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2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3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4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5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7:48.259" v="133" actId="207"/>
          <ac:spMkLst>
            <pc:docMk/>
            <pc:sldMk cId="2282563712" sldId="696"/>
            <ac:spMk id="16" creationId="{00000000-0000-0000-0000-000000000000}"/>
          </ac:spMkLst>
        </pc:spChg>
        <pc:spChg chg="mod topLvl">
          <ac:chgData name="Froduald Kabanza" userId="edf393d0-642b-4b9e-8c75-f62133241689" providerId="ADAL" clId="{AB09C514-6253-4CC0-8C7C-457416B9D1B5}" dt="2022-01-18T18:19:17.559" v="146" actId="20577"/>
          <ac:spMkLst>
            <pc:docMk/>
            <pc:sldMk cId="2282563712" sldId="696"/>
            <ac:spMk id="45" creationId="{19F5C7C8-A155-4511-99B5-F0C7044B8112}"/>
          </ac:spMkLst>
        </pc:spChg>
        <pc:spChg chg="add mod">
          <ac:chgData name="Froduald Kabanza" userId="edf393d0-642b-4b9e-8c75-f62133241689" providerId="ADAL" clId="{AB09C514-6253-4CC0-8C7C-457416B9D1B5}" dt="2022-01-18T18:17:06.022" v="130" actId="1076"/>
          <ac:spMkLst>
            <pc:docMk/>
            <pc:sldMk cId="2282563712" sldId="696"/>
            <ac:spMk id="48" creationId="{BFB80F63-8F2A-4533-97C3-E8A2F92798B9}"/>
          </ac:spMkLst>
        </pc:spChg>
        <pc:spChg chg="add mod">
          <ac:chgData name="Froduald Kabanza" userId="edf393d0-642b-4b9e-8c75-f62133241689" providerId="ADAL" clId="{AB09C514-6253-4CC0-8C7C-457416B9D1B5}" dt="2022-01-18T18:17:09.248" v="131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AB09C514-6253-4CC0-8C7C-457416B9D1B5}" dt="2022-01-18T18:15:39.906" v="94" actId="20577"/>
          <ac:spMkLst>
            <pc:docMk/>
            <pc:sldMk cId="2282563712" sldId="696"/>
            <ac:spMk id="22530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8:41.997" v="138" actId="1076"/>
          <ac:spMkLst>
            <pc:docMk/>
            <pc:sldMk cId="2282563712" sldId="696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k cId="2282563712" sldId="696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AB09C514-6253-4CC0-8C7C-457416B9D1B5}" dt="2022-01-18T18:19:05.965" v="144" actId="1076"/>
          <ac:spMkLst>
            <pc:docMk/>
            <pc:sldMk cId="2282563712" sldId="696"/>
            <ac:spMk id="22534" creationId="{00000000-0000-0000-0000-000000000000}"/>
          </ac:spMkLst>
        </pc:spChg>
        <pc:grpChg chg="del mod">
          <ac:chgData name="Froduald Kabanza" userId="edf393d0-642b-4b9e-8c75-f62133241689" providerId="ADAL" clId="{AB09C514-6253-4CC0-8C7C-457416B9D1B5}" dt="2022-01-18T18:11:38.387" v="41" actId="165"/>
          <ac:grpSpMkLst>
            <pc:docMk/>
            <pc:sldMk cId="2282563712" sldId="696"/>
            <ac:grpSpMk id="3" creationId="{50D6739B-532E-4826-8700-8383529FE989}"/>
          </ac:grpSpMkLst>
        </pc:grpChg>
        <pc:grpChg chg="add mod">
          <ac:chgData name="Froduald Kabanza" userId="edf393d0-642b-4b9e-8c75-f62133241689" providerId="ADAL" clId="{AB09C514-6253-4CC0-8C7C-457416B9D1B5}" dt="2022-01-18T18:17:19.936" v="132" actId="164"/>
          <ac:grpSpMkLst>
            <pc:docMk/>
            <pc:sldMk cId="2282563712" sldId="696"/>
            <ac:grpSpMk id="39" creationId="{4FAB8FEE-ABF2-4A01-B9AE-1C57245F009D}"/>
          </ac:grpSpMkLst>
        </pc:grpChg>
        <pc:grpChg chg="add del mod">
          <ac:chgData name="Froduald Kabanza" userId="edf393d0-642b-4b9e-8c75-f62133241689" providerId="ADAL" clId="{AB09C514-6253-4CC0-8C7C-457416B9D1B5}" dt="2022-01-18T18:16:20.898" v="124" actId="478"/>
          <ac:grpSpMkLst>
            <pc:docMk/>
            <pc:sldMk cId="2282563712" sldId="696"/>
            <ac:grpSpMk id="43" creationId="{1B91CF09-F230-4229-951A-5CE08CD2B908}"/>
          </ac:grpSpMkLst>
        </pc:grp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33" creationId="{00000000-0000-0000-0000-000000000000}"/>
          </ac:cxnSpMkLst>
        </pc:cxnChg>
        <pc:cxnChg chg="add mod">
          <ac:chgData name="Froduald Kabanza" userId="edf393d0-642b-4b9e-8c75-f62133241689" providerId="ADAL" clId="{AB09C514-6253-4CC0-8C7C-457416B9D1B5}" dt="2022-01-18T18:17:19.936" v="132" actId="164"/>
          <ac:cxnSpMkLst>
            <pc:docMk/>
            <pc:sldMk cId="2282563712" sldId="696"/>
            <ac:cxnSpMk id="36" creationId="{190EDA56-222D-419F-BA7A-13282E10550F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4" creationId="{00000000-0000-0000-0000-000000000000}"/>
          </ac:cxnSpMkLst>
        </pc:cxnChg>
        <pc:cxnChg chg="del mod topLvl">
          <ac:chgData name="Froduald Kabanza" userId="edf393d0-642b-4b9e-8c75-f62133241689" providerId="ADAL" clId="{AB09C514-6253-4CC0-8C7C-457416B9D1B5}" dt="2022-01-18T18:16:20.898" v="124" actId="478"/>
          <ac:cxnSpMkLst>
            <pc:docMk/>
            <pc:sldMk cId="2282563712" sldId="696"/>
            <ac:cxnSpMk id="46" creationId="{D0E7A60F-1CCB-4C80-B75A-4AB420E5A2D2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47" creationId="{00000000-0000-0000-0000-000000000000}"/>
          </ac:cxnSpMkLst>
        </pc:cxnChg>
        <pc:cxnChg chg="mod topLvl">
          <ac:chgData name="Froduald Kabanza" userId="edf393d0-642b-4b9e-8c75-f62133241689" providerId="ADAL" clId="{AB09C514-6253-4CC0-8C7C-457416B9D1B5}" dt="2022-01-18T18:15:00.593" v="83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addSp delSp modSp add mod ord">
        <pc:chgData name="Froduald Kabanza" userId="edf393d0-642b-4b9e-8c75-f62133241689" providerId="ADAL" clId="{AB09C514-6253-4CC0-8C7C-457416B9D1B5}" dt="2022-01-20T01:17:10.224" v="4834"/>
        <pc:sldMkLst>
          <pc:docMk/>
          <pc:sldMk cId="34717944" sldId="697"/>
        </pc:sldMkLst>
        <pc:spChg chg="mod">
          <ac:chgData name="Froduald Kabanza" userId="edf393d0-642b-4b9e-8c75-f62133241689" providerId="ADAL" clId="{AB09C514-6253-4CC0-8C7C-457416B9D1B5}" dt="2022-01-19T17:08:01.882" v="192" actId="20577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AB09C514-6253-4CC0-8C7C-457416B9D1B5}" dt="2022-01-19T22:28:44.088" v="290" actId="313"/>
          <ac:spMkLst>
            <pc:docMk/>
            <pc:sldMk cId="34717944" sldId="697"/>
            <ac:spMk id="27649" creationId="{8F8669B8-51D6-49D3-8D70-A924DFD7F78F}"/>
          </ac:spMkLst>
        </pc:spChg>
        <pc:picChg chg="add mod">
          <ac:chgData name="Froduald Kabanza" userId="edf393d0-642b-4b9e-8c75-f62133241689" providerId="ADAL" clId="{AB09C514-6253-4CC0-8C7C-457416B9D1B5}" dt="2022-01-19T17:07:39.118" v="191" actId="14100"/>
          <ac:picMkLst>
            <pc:docMk/>
            <pc:sldMk cId="34717944" sldId="697"/>
            <ac:picMk id="3" creationId="{74A71E99-0DB2-4837-82E9-E20B15C0F8E0}"/>
          </ac:picMkLst>
        </pc:picChg>
        <pc:picChg chg="del">
          <ac:chgData name="Froduald Kabanza" userId="edf393d0-642b-4b9e-8c75-f62133241689" providerId="ADAL" clId="{AB09C514-6253-4CC0-8C7C-457416B9D1B5}" dt="2022-01-19T17:07:24.458" v="185" actId="478"/>
          <ac:picMkLst>
            <pc:docMk/>
            <pc:sldMk cId="34717944" sldId="697"/>
            <ac:picMk id="27655" creationId="{83E28D1A-85A3-42E5-93D5-337E26BCC613}"/>
          </ac:picMkLst>
        </pc:picChg>
      </pc:sldChg>
      <pc:sldChg chg="addSp add modNotesTx">
        <pc:chgData name="Froduald Kabanza" userId="edf393d0-642b-4b9e-8c75-f62133241689" providerId="ADAL" clId="{AB09C514-6253-4CC0-8C7C-457416B9D1B5}" dt="2022-01-20T18:15:07.574" v="13426"/>
        <pc:sldMkLst>
          <pc:docMk/>
          <pc:sldMk cId="812313677" sldId="698"/>
        </pc:sldMkLst>
        <pc:inkChg chg="add">
          <ac:chgData name="Froduald Kabanza" userId="edf393d0-642b-4b9e-8c75-f62133241689" providerId="ADAL" clId="{AB09C514-6253-4CC0-8C7C-457416B9D1B5}" dt="2022-01-20T18:15:07.574" v="13426"/>
          <ac:inkMkLst>
            <pc:docMk/>
            <pc:sldMk cId="812313677" sldId="698"/>
            <ac:inkMk id="2" creationId="{180F5FD1-DA01-410C-ACCB-40B61EDA5482}"/>
          </ac:inkMkLst>
        </pc:inkChg>
      </pc:sldChg>
      <pc:sldChg chg="add">
        <pc:chgData name="Froduald Kabanza" userId="edf393d0-642b-4b9e-8c75-f62133241689" providerId="ADAL" clId="{AB09C514-6253-4CC0-8C7C-457416B9D1B5}" dt="2022-01-19T22:41:19.499" v="303"/>
        <pc:sldMkLst>
          <pc:docMk/>
          <pc:sldMk cId="360748642" sldId="699"/>
        </pc:sldMkLst>
      </pc:sldChg>
      <pc:sldChg chg="addSp delSp modSp add mod modNotesTx">
        <pc:chgData name="Froduald Kabanza" userId="edf393d0-642b-4b9e-8c75-f62133241689" providerId="ADAL" clId="{AB09C514-6253-4CC0-8C7C-457416B9D1B5}" dt="2022-01-19T22:51:11.399" v="395" actId="20577"/>
        <pc:sldMkLst>
          <pc:docMk/>
          <pc:sldMk cId="2097260269" sldId="700"/>
        </pc:sldMkLst>
        <pc:spChg chg="add del mod">
          <ac:chgData name="Froduald Kabanza" userId="edf393d0-642b-4b9e-8c75-f62133241689" providerId="ADAL" clId="{AB09C514-6253-4CC0-8C7C-457416B9D1B5}" dt="2022-01-19T22:49:45.677" v="381" actId="478"/>
          <ac:spMkLst>
            <pc:docMk/>
            <pc:sldMk cId="2097260269" sldId="700"/>
            <ac:spMk id="2" creationId="{A937E91E-0785-4AF9-B94A-484A1829D44C}"/>
          </ac:spMkLst>
        </pc:spChg>
        <pc:spChg chg="add del mod">
          <ac:chgData name="Froduald Kabanza" userId="edf393d0-642b-4b9e-8c75-f62133241689" providerId="ADAL" clId="{AB09C514-6253-4CC0-8C7C-457416B9D1B5}" dt="2022-01-19T22:50:25.365" v="389" actId="478"/>
          <ac:spMkLst>
            <pc:docMk/>
            <pc:sldMk cId="2097260269" sldId="700"/>
            <ac:spMk id="5" creationId="{CCD81936-7C95-4C3F-89DA-5D91E2CA89D0}"/>
          </ac:spMkLst>
        </pc:spChg>
        <pc:spChg chg="add mod">
          <ac:chgData name="Froduald Kabanza" userId="edf393d0-642b-4b9e-8c75-f62133241689" providerId="ADAL" clId="{AB09C514-6253-4CC0-8C7C-457416B9D1B5}" dt="2022-01-19T22:51:04.315" v="393" actId="1076"/>
          <ac:spMkLst>
            <pc:docMk/>
            <pc:sldMk cId="2097260269" sldId="700"/>
            <ac:spMk id="6" creationId="{50300266-A5CD-402B-AB38-C024B33AF163}"/>
          </ac:spMkLst>
        </pc:spChg>
        <pc:spChg chg="del mod">
          <ac:chgData name="Froduald Kabanza" userId="edf393d0-642b-4b9e-8c75-f62133241689" providerId="ADAL" clId="{AB09C514-6253-4CC0-8C7C-457416B9D1B5}" dt="2022-01-19T22:50:20.296" v="388" actId="478"/>
          <ac:spMkLst>
            <pc:docMk/>
            <pc:sldMk cId="2097260269" sldId="700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AB09C514-6253-4CC0-8C7C-457416B9D1B5}" dt="2022-01-19T22:49:43.330" v="380" actId="478"/>
          <ac:spMkLst>
            <pc:docMk/>
            <pc:sldMk cId="2097260269" sldId="700"/>
            <ac:spMk id="92162" creationId="{8315D294-25C1-4B08-B7F5-BD720D2B3860}"/>
          </ac:spMkLst>
        </pc:spChg>
        <pc:picChg chg="add mod">
          <ac:chgData name="Froduald Kabanza" userId="edf393d0-642b-4b9e-8c75-f62133241689" providerId="ADAL" clId="{AB09C514-6253-4CC0-8C7C-457416B9D1B5}" dt="2022-01-19T22:50:31.161" v="390" actId="14100"/>
          <ac:picMkLst>
            <pc:docMk/>
            <pc:sldMk cId="2097260269" sldId="700"/>
            <ac:picMk id="4" creationId="{EA0B6813-1CC9-492E-9E2C-504CBC07AEB9}"/>
          </ac:picMkLst>
        </pc:picChg>
      </pc:sldChg>
      <pc:sldChg chg="modSp add mod modNotesTx">
        <pc:chgData name="Froduald Kabanza" userId="edf393d0-642b-4b9e-8c75-f62133241689" providerId="ADAL" clId="{AB09C514-6253-4CC0-8C7C-457416B9D1B5}" dt="2022-01-20T07:51:21.275" v="12888" actId="20577"/>
        <pc:sldMkLst>
          <pc:docMk/>
          <pc:sldMk cId="2658075881" sldId="701"/>
        </pc:sldMkLst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9" creationId="{4729A116-3E47-45DE-BA87-55A1E7EA22F6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12" creationId="{5EBD9A04-01C7-4563-A22A-E3B81B148839}"/>
          </ac:spMkLst>
        </pc:spChg>
        <pc:spChg chg="mod">
          <ac:chgData name="Froduald Kabanza" userId="edf393d0-642b-4b9e-8c75-f62133241689" providerId="ADAL" clId="{AB09C514-6253-4CC0-8C7C-457416B9D1B5}" dt="2022-01-20T07:51:21.275" v="12888" actId="20577"/>
          <ac:spMkLst>
            <pc:docMk/>
            <pc:sldMk cId="2658075881" sldId="701"/>
            <ac:spMk id="40962" creationId="{08DAD3BA-7389-48C3-A565-0CC8ACC1502D}"/>
          </ac:spMkLst>
        </pc:spChg>
        <pc:spChg chg="mod">
          <ac:chgData name="Froduald Kabanza" userId="edf393d0-642b-4b9e-8c75-f62133241689" providerId="ADAL" clId="{AB09C514-6253-4CC0-8C7C-457416B9D1B5}" dt="2022-01-19T23:13:54.982" v="531" actId="20577"/>
          <ac:spMkLst>
            <pc:docMk/>
            <pc:sldMk cId="2658075881" sldId="701"/>
            <ac:spMk id="44033" creationId="{48727697-AE43-4E4B-B530-A1BE0EE9FA95}"/>
          </ac:spMkLst>
        </pc:spChg>
        <pc:spChg chg="mod">
          <ac:chgData name="Froduald Kabanza" userId="edf393d0-642b-4b9e-8c75-f62133241689" providerId="ADAL" clId="{AB09C514-6253-4CC0-8C7C-457416B9D1B5}" dt="2022-01-19T23:16:39.525" v="809" actId="14100"/>
          <ac:spMkLst>
            <pc:docMk/>
            <pc:sldMk cId="2658075881" sldId="701"/>
            <ac:spMk id="44058" creationId="{9AE8B0DE-1700-47E7-AC21-85123C05299B}"/>
          </ac:spMkLst>
        </pc:spChg>
        <pc:grpChg chg="mod">
          <ac:chgData name="Froduald Kabanza" userId="edf393d0-642b-4b9e-8c75-f62133241689" providerId="ADAL" clId="{AB09C514-6253-4CC0-8C7C-457416B9D1B5}" dt="2022-01-19T23:16:39.525" v="809" actId="14100"/>
          <ac:grpSpMkLst>
            <pc:docMk/>
            <pc:sldMk cId="2658075881" sldId="701"/>
            <ac:grpSpMk id="19" creationId="{6144D960-6B4D-45AE-972D-A984DA4512EC}"/>
          </ac:grpSpMkLst>
        </pc:grpChg>
      </pc:sldChg>
      <pc:sldChg chg="addSp delSp modSp add mod modNotesTx">
        <pc:chgData name="Froduald Kabanza" userId="edf393d0-642b-4b9e-8c75-f62133241689" providerId="ADAL" clId="{AB09C514-6253-4CC0-8C7C-457416B9D1B5}" dt="2022-01-19T23:43:26.378" v="3301" actId="20577"/>
        <pc:sldMkLst>
          <pc:docMk/>
          <pc:sldMk cId="3190551740" sldId="702"/>
        </pc:sldMkLst>
        <pc:spChg chg="add del mod">
          <ac:chgData name="Froduald Kabanza" userId="edf393d0-642b-4b9e-8c75-f62133241689" providerId="ADAL" clId="{AB09C514-6253-4CC0-8C7C-457416B9D1B5}" dt="2022-01-19T23:35:50.826" v="2743" actId="478"/>
          <ac:spMkLst>
            <pc:docMk/>
            <pc:sldMk cId="3190551740" sldId="702"/>
            <ac:spMk id="2" creationId="{A73684D6-4178-43E8-A07A-DD5B3869FEC6}"/>
          </ac:spMkLst>
        </pc:spChg>
        <pc:spChg chg="add mod">
          <ac:chgData name="Froduald Kabanza" userId="edf393d0-642b-4b9e-8c75-f62133241689" providerId="ADAL" clId="{AB09C514-6253-4CC0-8C7C-457416B9D1B5}" dt="2022-01-19T23:37:07.029" v="2763" actId="1076"/>
          <ac:spMkLst>
            <pc:docMk/>
            <pc:sldMk cId="3190551740" sldId="702"/>
            <ac:spMk id="22" creationId="{3CCBA713-134E-4630-98FB-770158B4B774}"/>
          </ac:spMkLst>
        </pc:spChg>
        <pc:spChg chg="mod">
          <ac:chgData name="Froduald Kabanza" userId="edf393d0-642b-4b9e-8c75-f62133241689" providerId="ADAL" clId="{AB09C514-6253-4CC0-8C7C-457416B9D1B5}" dt="2022-01-19T23:35:57.048" v="2746" actId="1076"/>
          <ac:spMkLst>
            <pc:docMk/>
            <pc:sldMk cId="3190551740" sldId="702"/>
            <ac:spMk id="48129" creationId="{CE2F8C20-8468-493A-BEC9-4C483C4A9BCC}"/>
          </ac:spMkLst>
        </pc:spChg>
        <pc:spChg chg="del">
          <ac:chgData name="Froduald Kabanza" userId="edf393d0-642b-4b9e-8c75-f62133241689" providerId="ADAL" clId="{AB09C514-6253-4CC0-8C7C-457416B9D1B5}" dt="2022-01-19T23:35:46.878" v="2742" actId="478"/>
          <ac:spMkLst>
            <pc:docMk/>
            <pc:sldMk cId="3190551740" sldId="702"/>
            <ac:spMk id="48130" creationId="{29F28866-9ED5-4F79-BA8E-DA2C89BE40E8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34" creationId="{6618A5DF-0F32-4FB4-A1DD-AB0656342F89}"/>
          </ac:spMkLst>
        </pc:spChg>
        <pc:spChg chg="del">
          <ac:chgData name="Froduald Kabanza" userId="edf393d0-642b-4b9e-8c75-f62133241689" providerId="ADAL" clId="{AB09C514-6253-4CC0-8C7C-457416B9D1B5}" dt="2022-01-19T23:36:08.807" v="2747" actId="478"/>
          <ac:spMkLst>
            <pc:docMk/>
            <pc:sldMk cId="3190551740" sldId="702"/>
            <ac:spMk id="48142" creationId="{FA26DA9F-A02C-43AE-AB3B-16B013477FF7}"/>
          </ac:spMkLst>
        </pc:spChg>
        <pc:graphicFrameChg chg="del">
          <ac:chgData name="Froduald Kabanza" userId="edf393d0-642b-4b9e-8c75-f62133241689" providerId="ADAL" clId="{AB09C514-6253-4CC0-8C7C-457416B9D1B5}" dt="2022-01-19T23:35:52.704" v="2744" actId="478"/>
          <ac:graphicFrameMkLst>
            <pc:docMk/>
            <pc:sldMk cId="3190551740" sldId="702"/>
            <ac:graphicFrameMk id="18" creationId="{E00B5BF1-18AB-4D1C-91A8-F68D180AFA4A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0" creationId="{C918DB26-39A2-4A4A-A7E8-D3F2163D9492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36:08.807" v="2747" actId="478"/>
          <ac:graphicFrameMkLst>
            <pc:docMk/>
            <pc:sldMk cId="3190551740" sldId="702"/>
            <ac:graphicFrameMk id="25" creationId="{972D1BDA-7162-46E4-874B-5F475464C088}"/>
          </ac:graphicFrameMkLst>
        </pc:graphicFrameChg>
        <pc:picChg chg="add mod">
          <ac:chgData name="Froduald Kabanza" userId="edf393d0-642b-4b9e-8c75-f62133241689" providerId="ADAL" clId="{AB09C514-6253-4CC0-8C7C-457416B9D1B5}" dt="2022-01-19T23:37:11.221" v="2764" actId="1076"/>
          <ac:picMkLst>
            <pc:docMk/>
            <pc:sldMk cId="3190551740" sldId="702"/>
            <ac:picMk id="4" creationId="{79631368-296E-4472-AD25-B56B5D2FD111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19" creationId="{82B72C29-28AF-4297-9CC9-147E1225613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21" creationId="{145F0E48-D200-4430-9C1C-E3E0B41C4139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5" creationId="{3591D0D3-A308-4630-912C-4CDBC0B9E662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6" creationId="{3F6876C1-1225-4F02-9C7E-54F4C9D31028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8" creationId="{45A9F377-3A7D-49B3-AD8C-EC7671B5DE2E}"/>
          </ac:picMkLst>
        </pc:picChg>
        <pc:picChg chg="del">
          <ac:chgData name="Froduald Kabanza" userId="edf393d0-642b-4b9e-8c75-f62133241689" providerId="ADAL" clId="{AB09C514-6253-4CC0-8C7C-457416B9D1B5}" dt="2022-01-19T23:36:08.807" v="2747" actId="478"/>
          <ac:picMkLst>
            <pc:docMk/>
            <pc:sldMk cId="3190551740" sldId="702"/>
            <ac:picMk id="48139" creationId="{A6F5AD0E-EC35-42D2-AE8B-5C75810967AB}"/>
          </ac:picMkLst>
        </pc:picChg>
      </pc:sldChg>
      <pc:sldChg chg="addSp delSp modSp add mod modAnim modNotesTx">
        <pc:chgData name="Froduald Kabanza" userId="edf393d0-642b-4b9e-8c75-f62133241689" providerId="ADAL" clId="{AB09C514-6253-4CC0-8C7C-457416B9D1B5}" dt="2022-01-19T23:51:30.865" v="3870" actId="20577"/>
        <pc:sldMkLst>
          <pc:docMk/>
          <pc:sldMk cId="2335912615" sldId="703"/>
        </pc:sldMkLst>
        <pc:spChg chg="add mod">
          <ac:chgData name="Froduald Kabanza" userId="edf393d0-642b-4b9e-8c75-f62133241689" providerId="ADAL" clId="{AB09C514-6253-4CC0-8C7C-457416B9D1B5}" dt="2022-01-19T23:50:21.132" v="3861" actId="20577"/>
          <ac:spMkLst>
            <pc:docMk/>
            <pc:sldMk cId="2335912615" sldId="703"/>
            <ac:spMk id="29" creationId="{F4F7549C-8A62-4BD4-9BB9-708FE51ABD74}"/>
          </ac:spMkLst>
        </pc:spChg>
        <pc:spChg chg="add mod">
          <ac:chgData name="Froduald Kabanza" userId="edf393d0-642b-4b9e-8c75-f62133241689" providerId="ADAL" clId="{AB09C514-6253-4CC0-8C7C-457416B9D1B5}" dt="2022-01-19T23:50:46.579" v="3868" actId="1076"/>
          <ac:spMkLst>
            <pc:docMk/>
            <pc:sldMk cId="2335912615" sldId="703"/>
            <ac:spMk id="31" creationId="{D3267764-1C98-4BD3-8525-6FCB24FE9E53}"/>
          </ac:spMkLst>
        </pc:spChg>
        <pc:spChg chg="add mod">
          <ac:chgData name="Froduald Kabanza" userId="edf393d0-642b-4b9e-8c75-f62133241689" providerId="ADAL" clId="{AB09C514-6253-4CC0-8C7C-457416B9D1B5}" dt="2022-01-19T23:50:57.242" v="3869" actId="1076"/>
          <ac:spMkLst>
            <pc:docMk/>
            <pc:sldMk cId="2335912615" sldId="703"/>
            <ac:spMk id="33" creationId="{2572F157-E273-48F1-9BEA-65AC15D13BFF}"/>
          </ac:spMkLst>
        </pc:spChg>
        <pc:spChg chg="mod">
          <ac:chgData name="Froduald Kabanza" userId="edf393d0-642b-4b9e-8c75-f62133241689" providerId="ADAL" clId="{AB09C514-6253-4CC0-8C7C-457416B9D1B5}" dt="2022-01-19T23:47:50.147" v="3699" actId="14100"/>
          <ac:spMkLst>
            <pc:docMk/>
            <pc:sldMk cId="2335912615" sldId="703"/>
            <ac:spMk id="40962" creationId="{08DAD3BA-7389-48C3-A565-0CC8ACC1502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8" creationId="{150059CE-407E-4FEB-B322-3BAD04A3589D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39" creationId="{0AFD423C-2E67-4584-AECB-10499B5DA190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40" creationId="{AD082F12-CCC9-43CC-9BE4-057DEF38AE32}"/>
          </ac:spMkLst>
        </pc:spChg>
        <pc:spChg chg="del">
          <ac:chgData name="Froduald Kabanza" userId="edf393d0-642b-4b9e-8c75-f62133241689" providerId="ADAL" clId="{AB09C514-6253-4CC0-8C7C-457416B9D1B5}" dt="2022-01-19T23:45:40.922" v="3433" actId="478"/>
          <ac:spMkLst>
            <pc:docMk/>
            <pc:sldMk cId="2335912615" sldId="703"/>
            <ac:spMk id="44050" creationId="{260DFF21-06B7-43FA-8B53-F7790547C527}"/>
          </ac:spMkLst>
        </pc:s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8" creationId="{DBD8ADEE-1FF9-4E95-9558-9A5F93391CDF}"/>
          </ac:grpSpMkLst>
        </pc:grpChg>
        <pc:grpChg chg="del">
          <ac:chgData name="Froduald Kabanza" userId="edf393d0-642b-4b9e-8c75-f62133241689" providerId="ADAL" clId="{AB09C514-6253-4CC0-8C7C-457416B9D1B5}" dt="2022-01-19T23:45:40.922" v="3433" actId="478"/>
          <ac:grpSpMkLst>
            <pc:docMk/>
            <pc:sldMk cId="2335912615" sldId="703"/>
            <ac:grpSpMk id="19" creationId="{6144D960-6B4D-45AE-972D-A984DA4512EC}"/>
          </ac:grpSpMkLst>
        </pc:grp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7" creationId="{CC119E09-72A1-4D0E-9344-B3E5E0E39AE3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7" creationId="{9B63A878-6193-4C01-BD3C-42A48CC8B2A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40.922" v="3433" actId="478"/>
          <ac:graphicFrameMkLst>
            <pc:docMk/>
            <pc:sldMk cId="2335912615" sldId="703"/>
            <ac:graphicFrameMk id="28" creationId="{FF961855-AAB5-48B6-8C24-8DDF10F452D1}"/>
          </ac:graphicFrameMkLst>
        </pc:graphicFrameChg>
        <pc:graphicFrameChg chg="del">
          <ac:chgData name="Froduald Kabanza" userId="edf393d0-642b-4b9e-8c75-f62133241689" providerId="ADAL" clId="{AB09C514-6253-4CC0-8C7C-457416B9D1B5}" dt="2022-01-19T23:45:30.939" v="3432" actId="478"/>
          <ac:graphicFrameMkLst>
            <pc:docMk/>
            <pc:sldMk cId="2335912615" sldId="703"/>
            <ac:graphicFrameMk id="32" creationId="{43597553-AFD2-4BD1-B96C-8371E1550FB2}"/>
          </ac:graphicFrameMkLst>
        </pc:graphicFrameChg>
        <pc:picChg chg="add mod">
          <ac:chgData name="Froduald Kabanza" userId="edf393d0-642b-4b9e-8c75-f62133241689" providerId="ADAL" clId="{AB09C514-6253-4CC0-8C7C-457416B9D1B5}" dt="2022-01-19T23:50:33.424" v="3865" actId="1076"/>
          <ac:picMkLst>
            <pc:docMk/>
            <pc:sldMk cId="2335912615" sldId="703"/>
            <ac:picMk id="30" creationId="{C272F26C-FC98-4E29-9626-A8532F56E185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1" creationId="{B2CF5ACD-8706-44E3-8460-462296B11BBB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2" creationId="{27AE4603-2D1B-40E0-8E04-96BE394474E4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3" creationId="{771C8CDD-F9F6-4158-BB12-04E8C551B9B7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4" creationId="{4D6502AC-E8E3-455B-95AD-37DAB539E45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45" creationId="{49D67DA6-A58E-47B0-9B80-3B05890D8DA2}"/>
          </ac:picMkLst>
        </pc:picChg>
        <pc:picChg chg="del">
          <ac:chgData name="Froduald Kabanza" userId="edf393d0-642b-4b9e-8c75-f62133241689" providerId="ADAL" clId="{AB09C514-6253-4CC0-8C7C-457416B9D1B5}" dt="2022-01-19T23:45:40.922" v="3433" actId="478"/>
          <ac:picMkLst>
            <pc:docMk/>
            <pc:sldMk cId="2335912615" sldId="703"/>
            <ac:picMk id="44051" creationId="{41039233-7AB1-4C3C-BD29-B85335A03245}"/>
          </ac:picMkLst>
        </pc:picChg>
      </pc:sldChg>
      <pc:sldChg chg="addSp delSp modSp add mod ord">
        <pc:chgData name="Froduald Kabanza" userId="edf393d0-642b-4b9e-8c75-f62133241689" providerId="ADAL" clId="{AB09C514-6253-4CC0-8C7C-457416B9D1B5}" dt="2022-01-20T07:20:03.811" v="11758"/>
        <pc:sldMkLst>
          <pc:docMk/>
          <pc:sldMk cId="1697407249" sldId="704"/>
        </pc:sldMkLst>
        <pc:spChg chg="add mod">
          <ac:chgData name="Froduald Kabanza" userId="edf393d0-642b-4b9e-8c75-f62133241689" providerId="ADAL" clId="{AB09C514-6253-4CC0-8C7C-457416B9D1B5}" dt="2022-01-20T04:42:19.602" v="8396" actId="947"/>
          <ac:spMkLst>
            <pc:docMk/>
            <pc:sldMk cId="1697407249" sldId="704"/>
            <ac:spMk id="11" creationId="{4573F228-2C0E-4593-8D16-D42AC7724DFB}"/>
          </ac:spMkLst>
        </pc:spChg>
        <pc:spChg chg="add del mod">
          <ac:chgData name="Froduald Kabanza" userId="edf393d0-642b-4b9e-8c75-f62133241689" providerId="ADAL" clId="{AB09C514-6253-4CC0-8C7C-457416B9D1B5}" dt="2022-01-20T00:04:02.338" v="3945"/>
          <ac:spMkLst>
            <pc:docMk/>
            <pc:sldMk cId="1697407249" sldId="704"/>
            <ac:spMk id="15" creationId="{32062648-DA1F-4018-8906-1F53FC9E91D2}"/>
          </ac:spMkLst>
        </pc:spChg>
        <pc:spChg chg="mod">
          <ac:chgData name="Froduald Kabanza" userId="edf393d0-642b-4b9e-8c75-f62133241689" providerId="ADAL" clId="{AB09C514-6253-4CC0-8C7C-457416B9D1B5}" dt="2022-01-20T04:42:41.343" v="8399" actId="14100"/>
          <ac:spMkLst>
            <pc:docMk/>
            <pc:sldMk cId="1697407249" sldId="704"/>
            <ac:spMk id="22" creationId="{4A0AA39E-1AF1-4D4D-91BE-24DD133DB12E}"/>
          </ac:spMkLst>
        </pc:spChg>
        <pc:spChg chg="mod">
          <ac:chgData name="Froduald Kabanza" userId="edf393d0-642b-4b9e-8c75-f62133241689" providerId="ADAL" clId="{AB09C514-6253-4CC0-8C7C-457416B9D1B5}" dt="2022-01-20T04:37:23.906" v="8223" actId="20577"/>
          <ac:spMkLst>
            <pc:docMk/>
            <pc:sldMk cId="1697407249" sldId="704"/>
            <ac:spMk id="41985" creationId="{3CA920CE-5D1D-4658-B6BD-38D930FA0641}"/>
          </ac:spMkLst>
        </pc:spChg>
        <pc:spChg chg="mod">
          <ac:chgData name="Froduald Kabanza" userId="edf393d0-642b-4b9e-8c75-f62133241689" providerId="ADAL" clId="{AB09C514-6253-4CC0-8C7C-457416B9D1B5}" dt="2022-01-20T06:10:12.699" v="10423" actId="14100"/>
          <ac:spMkLst>
            <pc:docMk/>
            <pc:sldMk cId="1697407249" sldId="704"/>
            <ac:spMk id="41986" creationId="{84DD8149-D222-42A2-83D3-87688E0C3C9E}"/>
          </ac:spMkLst>
        </pc:spChg>
        <pc:spChg chg="del">
          <ac:chgData name="Froduald Kabanza" userId="edf393d0-642b-4b9e-8c75-f62133241689" providerId="ADAL" clId="{AB09C514-6253-4CC0-8C7C-457416B9D1B5}" dt="2022-01-19T23:59:47.879" v="3890" actId="478"/>
          <ac:spMkLst>
            <pc:docMk/>
            <pc:sldMk cId="1697407249" sldId="704"/>
            <ac:spMk id="41991" creationId="{17702DA3-7D99-4D2A-BC47-7BC2C94DB412}"/>
          </ac:spMkLst>
        </pc:spChg>
        <pc:spChg chg="mod">
          <ac:chgData name="Froduald Kabanza" userId="edf393d0-642b-4b9e-8c75-f62133241689" providerId="ADAL" clId="{AB09C514-6253-4CC0-8C7C-457416B9D1B5}" dt="2022-01-20T04:42:45.978" v="8400" actId="1076"/>
          <ac:spMkLst>
            <pc:docMk/>
            <pc:sldMk cId="1697407249" sldId="704"/>
            <ac:spMk id="41993" creationId="{8A7726CC-7A31-4DD5-910A-D6CB0B7B2DE7}"/>
          </ac:spMkLst>
        </pc:spChg>
        <pc:picChg chg="add del mod">
          <ac:chgData name="Froduald Kabanza" userId="edf393d0-642b-4b9e-8c75-f62133241689" providerId="ADAL" clId="{AB09C514-6253-4CC0-8C7C-457416B9D1B5}" dt="2022-01-20T00:00:13.414" v="3898" actId="478"/>
          <ac:picMkLst>
            <pc:docMk/>
            <pc:sldMk cId="1697407249" sldId="704"/>
            <ac:picMk id="3" creationId="{07EEEACC-2EEA-49E0-B2B6-C6C15211FFFF}"/>
          </ac:picMkLst>
        </pc:picChg>
        <pc:picChg chg="add del mod">
          <ac:chgData name="Froduald Kabanza" userId="edf393d0-642b-4b9e-8c75-f62133241689" providerId="ADAL" clId="{AB09C514-6253-4CC0-8C7C-457416B9D1B5}" dt="2022-01-20T04:42:34.559" v="8397" actId="478"/>
          <ac:picMkLst>
            <pc:docMk/>
            <pc:sldMk cId="1697407249" sldId="704"/>
            <ac:picMk id="5" creationId="{391C9627-29C0-473B-AFAC-8FA6E878A6D5}"/>
          </ac:picMkLst>
        </pc:picChg>
      </pc:sldChg>
      <pc:sldChg chg="modSp add mod ord">
        <pc:chgData name="Froduald Kabanza" userId="edf393d0-642b-4b9e-8c75-f62133241689" providerId="ADAL" clId="{AB09C514-6253-4CC0-8C7C-457416B9D1B5}" dt="2022-01-20T07:34:21.332" v="12458"/>
        <pc:sldMkLst>
          <pc:docMk/>
          <pc:sldMk cId="3805148594" sldId="705"/>
        </pc:sldMkLst>
        <pc:spChg chg="mod">
          <ac:chgData name="Froduald Kabanza" userId="edf393d0-642b-4b9e-8c75-f62133241689" providerId="ADAL" clId="{AB09C514-6253-4CC0-8C7C-457416B9D1B5}" dt="2022-01-20T07:33:59.526" v="12456" actId="20577"/>
          <ac:spMkLst>
            <pc:docMk/>
            <pc:sldMk cId="3805148594" sldId="705"/>
            <ac:spMk id="39937" creationId="{3C5505BF-E8BE-4C53-A661-52F391E29594}"/>
          </ac:spMkLst>
        </pc:spChg>
        <pc:spChg chg="mod">
          <ac:chgData name="Froduald Kabanza" userId="edf393d0-642b-4b9e-8c75-f62133241689" providerId="ADAL" clId="{AB09C514-6253-4CC0-8C7C-457416B9D1B5}" dt="2022-01-20T04:40:29.074" v="8346" actId="20577"/>
          <ac:spMkLst>
            <pc:docMk/>
            <pc:sldMk cId="3805148594" sldId="705"/>
            <ac:spMk id="39945" creationId="{CE3FA87D-8CE4-4E11-B711-F8E7266521C5}"/>
          </ac:spMkLst>
        </pc:spChg>
      </pc:sldChg>
      <pc:sldChg chg="modSp add del mod">
        <pc:chgData name="Froduald Kabanza" userId="edf393d0-642b-4b9e-8c75-f62133241689" providerId="ADAL" clId="{AB09C514-6253-4CC0-8C7C-457416B9D1B5}" dt="2022-01-20T00:58:57.642" v="4674" actId="2696"/>
        <pc:sldMkLst>
          <pc:docMk/>
          <pc:sldMk cId="264093985" sldId="706"/>
        </pc:sldMkLst>
        <pc:spChg chg="mod">
          <ac:chgData name="Froduald Kabanza" userId="edf393d0-642b-4b9e-8c75-f62133241689" providerId="ADAL" clId="{AB09C514-6253-4CC0-8C7C-457416B9D1B5}" dt="2022-01-20T00:50:02.458" v="4326" actId="20577"/>
          <ac:spMkLst>
            <pc:docMk/>
            <pc:sldMk cId="264093985" sldId="706"/>
            <ac:spMk id="89089" creationId="{89B878D9-AD0D-4EF0-96E0-F1E37C0694A4}"/>
          </ac:spMkLst>
        </pc:spChg>
        <pc:spChg chg="mod">
          <ac:chgData name="Froduald Kabanza" userId="edf393d0-642b-4b9e-8c75-f62133241689" providerId="ADAL" clId="{AB09C514-6253-4CC0-8C7C-457416B9D1B5}" dt="2022-01-20T00:50:42.167" v="4362" actId="20577"/>
          <ac:spMkLst>
            <pc:docMk/>
            <pc:sldMk cId="264093985" sldId="706"/>
            <ac:spMk id="89090" creationId="{5C3A10F4-D868-47F1-8E21-B00E911BBAFD}"/>
          </ac:spMkLst>
        </pc:spChg>
      </pc:sldChg>
      <pc:sldChg chg="addSp delSp modSp add mod delAnim">
        <pc:chgData name="Froduald Kabanza" userId="edf393d0-642b-4b9e-8c75-f62133241689" providerId="ADAL" clId="{AB09C514-6253-4CC0-8C7C-457416B9D1B5}" dt="2022-01-20T01:01:36.587" v="4695"/>
        <pc:sldMkLst>
          <pc:docMk/>
          <pc:sldMk cId="2347768194" sldId="706"/>
        </pc:sldMkLst>
        <pc:spChg chg="add del mod">
          <ac:chgData name="Froduald Kabanza" userId="edf393d0-642b-4b9e-8c75-f62133241689" providerId="ADAL" clId="{AB09C514-6253-4CC0-8C7C-457416B9D1B5}" dt="2022-01-20T01:01:15.722" v="4694" actId="478"/>
          <ac:spMkLst>
            <pc:docMk/>
            <pc:sldMk cId="2347768194" sldId="706"/>
            <ac:spMk id="2" creationId="{004C206B-B130-4FC3-8BA5-8958B32C21DE}"/>
          </ac:spMkLst>
        </pc:spChg>
        <pc:spChg chg="del">
          <ac:chgData name="Froduald Kabanza" userId="edf393d0-642b-4b9e-8c75-f62133241689" providerId="ADAL" clId="{AB09C514-6253-4CC0-8C7C-457416B9D1B5}" dt="2022-01-20T01:00:55.140" v="4690" actId="478"/>
          <ac:spMkLst>
            <pc:docMk/>
            <pc:sldMk cId="2347768194" sldId="706"/>
            <ac:spMk id="21" creationId="{590B5A96-9832-4EFA-B920-024AF0FE4466}"/>
          </ac:spMkLst>
        </pc:spChg>
        <pc:spChg chg="del">
          <ac:chgData name="Froduald Kabanza" userId="edf393d0-642b-4b9e-8c75-f62133241689" providerId="ADAL" clId="{AB09C514-6253-4CC0-8C7C-457416B9D1B5}" dt="2022-01-20T01:01:04.925" v="4692" actId="478"/>
          <ac:spMkLst>
            <pc:docMk/>
            <pc:sldMk cId="2347768194" sldId="706"/>
            <ac:spMk id="26" creationId="{DE88DB5C-5C4E-46E2-9EED-26AB1A514C74}"/>
          </ac:spMkLst>
        </pc:spChg>
        <pc:spChg chg="del">
          <ac:chgData name="Froduald Kabanza" userId="edf393d0-642b-4b9e-8c75-f62133241689" providerId="ADAL" clId="{AB09C514-6253-4CC0-8C7C-457416B9D1B5}" dt="2022-01-20T01:00:59.772" v="4691" actId="478"/>
          <ac:spMkLst>
            <pc:docMk/>
            <pc:sldMk cId="2347768194" sldId="706"/>
            <ac:spMk id="54" creationId="{B5746B95-5626-4025-B411-ED8DA0E22389}"/>
          </ac:spMkLst>
        </pc:spChg>
        <pc:spChg chg="mod">
          <ac:chgData name="Froduald Kabanza" userId="edf393d0-642b-4b9e-8c75-f62133241689" providerId="ADAL" clId="{AB09C514-6253-4CC0-8C7C-457416B9D1B5}" dt="2022-01-20T01:00:43.203" v="4689" actId="20577"/>
          <ac:spMkLst>
            <pc:docMk/>
            <pc:sldMk cId="2347768194" sldId="706"/>
            <ac:spMk id="71681" creationId="{EC94D301-DA50-4EA3-8B3F-9EA95A5B909A}"/>
          </ac:spMkLst>
        </pc:spChg>
        <pc:spChg chg="del">
          <ac:chgData name="Froduald Kabanza" userId="edf393d0-642b-4b9e-8c75-f62133241689" providerId="ADAL" clId="{AB09C514-6253-4CC0-8C7C-457416B9D1B5}" dt="2022-01-20T01:01:12.619" v="4693" actId="478"/>
          <ac:spMkLst>
            <pc:docMk/>
            <pc:sldMk cId="2347768194" sldId="706"/>
            <ac:spMk id="71682" creationId="{DC4053D7-5BF5-4CD0-B3E0-8079DE5CB80B}"/>
          </ac:spMkLst>
        </pc:spChg>
        <pc:graphicFrameChg chg="add mod">
          <ac:chgData name="Froduald Kabanza" userId="edf393d0-642b-4b9e-8c75-f62133241689" providerId="ADAL" clId="{AB09C514-6253-4CC0-8C7C-457416B9D1B5}" dt="2022-01-20T01:01:36.587" v="4695"/>
          <ac:graphicFrameMkLst>
            <pc:docMk/>
            <pc:sldMk cId="2347768194" sldId="706"/>
            <ac:graphicFrameMk id="30" creationId="{EE87606D-1FE5-4469-9EFE-0EAE2F773BD2}"/>
          </ac:graphicFrameMkLst>
        </pc:graphicFrameChg>
      </pc:sldChg>
      <pc:sldChg chg="add del">
        <pc:chgData name="Froduald Kabanza" userId="edf393d0-642b-4b9e-8c75-f62133241689" providerId="ADAL" clId="{AB09C514-6253-4CC0-8C7C-457416B9D1B5}" dt="2022-01-20T01:17:01.879" v="4832" actId="2696"/>
        <pc:sldMkLst>
          <pc:docMk/>
          <pc:sldMk cId="1775605539" sldId="707"/>
        </pc:sldMkLst>
      </pc:sldChg>
      <pc:sldChg chg="modSp add del mod ord">
        <pc:chgData name="Froduald Kabanza" userId="edf393d0-642b-4b9e-8c75-f62133241689" providerId="ADAL" clId="{AB09C514-6253-4CC0-8C7C-457416B9D1B5}" dt="2022-01-20T08:25:10.478" v="13120" actId="2696"/>
        <pc:sldMkLst>
          <pc:docMk/>
          <pc:sldMk cId="4165763804" sldId="707"/>
        </pc:sldMkLst>
        <pc:spChg chg="mod">
          <ac:chgData name="Froduald Kabanza" userId="edf393d0-642b-4b9e-8c75-f62133241689" providerId="ADAL" clId="{AB09C514-6253-4CC0-8C7C-457416B9D1B5}" dt="2022-01-20T01:35:45" v="5399" actId="20577"/>
          <ac:spMkLst>
            <pc:docMk/>
            <pc:sldMk cId="4165763804" sldId="707"/>
            <ac:spMk id="81921" creationId="{7710E2BF-F619-43D8-8139-1177B7397B0C}"/>
          </ac:spMkLst>
        </pc:spChg>
        <pc:spChg chg="mod">
          <ac:chgData name="Froduald Kabanza" userId="edf393d0-642b-4b9e-8c75-f62133241689" providerId="ADAL" clId="{AB09C514-6253-4CC0-8C7C-457416B9D1B5}" dt="2022-01-20T01:40:59.001" v="5483" actId="20577"/>
          <ac:spMkLst>
            <pc:docMk/>
            <pc:sldMk cId="4165763804" sldId="707"/>
            <ac:spMk id="81922" creationId="{19B44DD1-4599-4137-90CF-641B922E97A7}"/>
          </ac:spMkLst>
        </pc:spChg>
      </pc:sldChg>
      <pc:sldChg chg="addSp delSp modSp add mod ord modNotesTx">
        <pc:chgData name="Froduald Kabanza" userId="edf393d0-642b-4b9e-8c75-f62133241689" providerId="ADAL" clId="{AB09C514-6253-4CC0-8C7C-457416B9D1B5}" dt="2022-01-20T08:23:11.125" v="13116"/>
        <pc:sldMkLst>
          <pc:docMk/>
          <pc:sldMk cId="3327219017" sldId="708"/>
        </pc:sldMkLst>
        <pc:spChg chg="add mod">
          <ac:chgData name="Froduald Kabanza" userId="edf393d0-642b-4b9e-8c75-f62133241689" providerId="ADAL" clId="{AB09C514-6253-4CC0-8C7C-457416B9D1B5}" dt="2022-01-20T01:42:50.419" v="5554" actId="1076"/>
          <ac:spMkLst>
            <pc:docMk/>
            <pc:sldMk cId="3327219017" sldId="708"/>
            <ac:spMk id="4" creationId="{9C074535-1310-48B7-8B84-712557EC9EBE}"/>
          </ac:spMkLst>
        </pc:spChg>
        <pc:spChg chg="mod">
          <ac:chgData name="Froduald Kabanza" userId="edf393d0-642b-4b9e-8c75-f62133241689" providerId="ADAL" clId="{AB09C514-6253-4CC0-8C7C-457416B9D1B5}" dt="2022-01-20T01:42:08.944" v="5541" actId="20577"/>
          <ac:spMkLst>
            <pc:docMk/>
            <pc:sldMk cId="3327219017" sldId="708"/>
            <ac:spMk id="76801" creationId="{39C37DB8-5865-4410-A46C-EC7447DB3391}"/>
          </ac:spMkLst>
        </pc:spChg>
        <pc:picChg chg="add mod">
          <ac:chgData name="Froduald Kabanza" userId="edf393d0-642b-4b9e-8c75-f62133241689" providerId="ADAL" clId="{AB09C514-6253-4CC0-8C7C-457416B9D1B5}" dt="2022-01-20T01:42:33.916" v="5550" actId="1076"/>
          <ac:picMkLst>
            <pc:docMk/>
            <pc:sldMk cId="3327219017" sldId="708"/>
            <ac:picMk id="3" creationId="{C44EDA00-FC2B-4460-8097-758DB8FDC60E}"/>
          </ac:picMkLst>
        </pc:picChg>
        <pc:picChg chg="del">
          <ac:chgData name="Froduald Kabanza" userId="edf393d0-642b-4b9e-8c75-f62133241689" providerId="ADAL" clId="{AB09C514-6253-4CC0-8C7C-457416B9D1B5}" dt="2022-01-20T01:42:11.769" v="5542" actId="478"/>
          <ac:picMkLst>
            <pc:docMk/>
            <pc:sldMk cId="3327219017" sldId="708"/>
            <ac:picMk id="76805" creationId="{844253BB-F269-412A-A312-CEEB4582B62D}"/>
          </ac:picMkLst>
        </pc:picChg>
      </pc:sldChg>
      <pc:sldChg chg="modSp add mod ord modNotes modNotesTx">
        <pc:chgData name="Froduald Kabanza" userId="edf393d0-642b-4b9e-8c75-f62133241689" providerId="ADAL" clId="{AB09C514-6253-4CC0-8C7C-457416B9D1B5}" dt="2022-01-20T09:16:12.867" v="13381" actId="27636"/>
        <pc:sldMkLst>
          <pc:docMk/>
          <pc:sldMk cId="194286932" sldId="709"/>
        </pc:sldMkLst>
        <pc:spChg chg="mod">
          <ac:chgData name="Froduald Kabanza" userId="edf393d0-642b-4b9e-8c75-f62133241689" providerId="ADAL" clId="{AB09C514-6253-4CC0-8C7C-457416B9D1B5}" dt="2022-01-20T04:05:41.419" v="7898" actId="5793"/>
          <ac:spMkLst>
            <pc:docMk/>
            <pc:sldMk cId="194286932" sldId="709"/>
            <ac:spMk id="7" creationId="{134333D8-D4D7-401F-8301-4502BC944554}"/>
          </ac:spMkLst>
        </pc:spChg>
        <pc:spChg chg="mod">
          <ac:chgData name="Froduald Kabanza" userId="edf393d0-642b-4b9e-8c75-f62133241689" providerId="ADAL" clId="{AB09C514-6253-4CC0-8C7C-457416B9D1B5}" dt="2022-01-20T04:05:03.195" v="7896" actId="20577"/>
          <ac:spMkLst>
            <pc:docMk/>
            <pc:sldMk cId="194286932" sldId="709"/>
            <ac:spMk id="68609" creationId="{29F17E08-73BC-4AF4-8470-C2FCFA495859}"/>
          </ac:spMkLst>
        </pc:spChg>
      </pc:sldChg>
      <pc:sldChg chg="addSp delSp modSp add mod ord modAnim modNotesTx">
        <pc:chgData name="Froduald Kabanza" userId="edf393d0-642b-4b9e-8c75-f62133241689" providerId="ADAL" clId="{AB09C514-6253-4CC0-8C7C-457416B9D1B5}" dt="2022-01-20T07:30:00.212" v="12296" actId="1076"/>
        <pc:sldMkLst>
          <pc:docMk/>
          <pc:sldMk cId="3871340959" sldId="710"/>
        </pc:sldMkLst>
        <pc:spChg chg="del">
          <ac:chgData name="Froduald Kabanza" userId="edf393d0-642b-4b9e-8c75-f62133241689" providerId="ADAL" clId="{AB09C514-6253-4CC0-8C7C-457416B9D1B5}" dt="2022-01-20T04:49:13.291" v="8471" actId="478"/>
          <ac:spMkLst>
            <pc:docMk/>
            <pc:sldMk cId="3871340959" sldId="710"/>
            <ac:spMk id="25" creationId="{DCDAE443-AB99-4CE8-8004-1317136136B2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8" creationId="{98736EAF-50F7-4990-BC07-028E4ABC463C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29" creationId="{560B1E51-5647-4420-A85B-89A907D0CF57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0" creationId="{54264FCB-4430-4594-97D7-2376C60A58E4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2" creationId="{BBD84CBF-449D-4644-B7D5-053E04D70EE9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3" creationId="{B338D3C8-6E82-497E-8E6B-550F8653FB1B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34" creationId="{7E70A116-4DDE-4658-8AB5-71569A3B172B}"/>
          </ac:spMkLst>
        </pc:spChg>
        <pc:spChg chg="add mod">
          <ac:chgData name="Froduald Kabanza" userId="edf393d0-642b-4b9e-8c75-f62133241689" providerId="ADAL" clId="{AB09C514-6253-4CC0-8C7C-457416B9D1B5}" dt="2022-01-20T05:16:55.695" v="9317" actId="14100"/>
          <ac:spMkLst>
            <pc:docMk/>
            <pc:sldMk cId="3871340959" sldId="710"/>
            <ac:spMk id="35" creationId="{618BAA3C-D544-4243-AFE9-C0FA047577F4}"/>
          </ac:spMkLst>
        </pc:spChg>
        <pc:spChg chg="add mod">
          <ac:chgData name="Froduald Kabanza" userId="edf393d0-642b-4b9e-8c75-f62133241689" providerId="ADAL" clId="{AB09C514-6253-4CC0-8C7C-457416B9D1B5}" dt="2022-01-20T07:30:00.212" v="12296" actId="1076"/>
          <ac:spMkLst>
            <pc:docMk/>
            <pc:sldMk cId="3871340959" sldId="710"/>
            <ac:spMk id="36" creationId="{A439BB15-5E6A-4D6C-BF29-0B026F23D2F6}"/>
          </ac:spMkLst>
        </pc:spChg>
        <pc:spChg chg="mod">
          <ac:chgData name="Froduald Kabanza" userId="edf393d0-642b-4b9e-8c75-f62133241689" providerId="ADAL" clId="{AB09C514-6253-4CC0-8C7C-457416B9D1B5}" dt="2022-01-20T05:02:50.016" v="9222" actId="20577"/>
          <ac:spMkLst>
            <pc:docMk/>
            <pc:sldMk cId="3871340959" sldId="710"/>
            <ac:spMk id="50177" creationId="{487EC071-F2EF-4147-843A-F318BDDE1A4F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4" creationId="{043942E6-0188-4113-B683-A8DC5DD6E406}"/>
          </ac:spMkLst>
        </pc:spChg>
        <pc:spChg chg="mod">
          <ac:chgData name="Froduald Kabanza" userId="edf393d0-642b-4b9e-8c75-f62133241689" providerId="ADAL" clId="{AB09C514-6253-4CC0-8C7C-457416B9D1B5}" dt="2022-01-20T04:58:48.388" v="8689" actId="1076"/>
          <ac:spMkLst>
            <pc:docMk/>
            <pc:sldMk cId="3871340959" sldId="710"/>
            <ac:spMk id="50185" creationId="{94C24983-455B-4DD3-B463-048822E193C1}"/>
          </ac:spMkLst>
        </pc:spChg>
        <pc:grpChg chg="del">
          <ac:chgData name="Froduald Kabanza" userId="edf393d0-642b-4b9e-8c75-f62133241689" providerId="ADAL" clId="{AB09C514-6253-4CC0-8C7C-457416B9D1B5}" dt="2022-01-20T04:50:13.313" v="8473" actId="478"/>
          <ac:grpSpMkLst>
            <pc:docMk/>
            <pc:sldMk cId="3871340959" sldId="710"/>
            <ac:grpSpMk id="10" creationId="{C5684F2A-7CDF-47C3-B89D-9F7632CC24B7}"/>
          </ac:grpSpMkLst>
        </pc:grpChg>
        <pc:grpChg chg="del">
          <ac:chgData name="Froduald Kabanza" userId="edf393d0-642b-4b9e-8c75-f62133241689" providerId="ADAL" clId="{AB09C514-6253-4CC0-8C7C-457416B9D1B5}" dt="2022-01-20T04:50:15.197" v="8474" actId="478"/>
          <ac:grpSpMkLst>
            <pc:docMk/>
            <pc:sldMk cId="3871340959" sldId="710"/>
            <ac:grpSpMk id="15" creationId="{47CD5E4A-C5AF-408C-A0A9-FEF1C8E8D028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27" creationId="{1169415E-32B7-4F5B-AD22-ECD26A0530A9}"/>
          </ac:grpSpMkLst>
        </pc:grpChg>
        <pc:grpChg chg="add mod">
          <ac:chgData name="Froduald Kabanza" userId="edf393d0-642b-4b9e-8c75-f62133241689" providerId="ADAL" clId="{AB09C514-6253-4CC0-8C7C-457416B9D1B5}" dt="2022-01-20T04:58:48.388" v="8689" actId="1076"/>
          <ac:grpSpMkLst>
            <pc:docMk/>
            <pc:sldMk cId="3871340959" sldId="710"/>
            <ac:grpSpMk id="31" creationId="{89BE3FE5-92D7-49A1-A2B1-11472396C0D7}"/>
          </ac:grpSpMkLst>
        </pc:grpChg>
        <pc:grpChg chg="del">
          <ac:chgData name="Froduald Kabanza" userId="edf393d0-642b-4b9e-8c75-f62133241689" providerId="ADAL" clId="{AB09C514-6253-4CC0-8C7C-457416B9D1B5}" dt="2022-01-20T04:50:12.178" v="8472" actId="478"/>
          <ac:grpSpMkLst>
            <pc:docMk/>
            <pc:sldMk cId="3871340959" sldId="710"/>
            <ac:grpSpMk id="50182" creationId="{7ECFD551-623B-42FB-BD5E-291A9F1235FC}"/>
          </ac:grpSpMkLst>
        </pc:grpChg>
        <pc:picChg chg="add del mod">
          <ac:chgData name="Froduald Kabanza" userId="edf393d0-642b-4b9e-8c75-f62133241689" providerId="ADAL" clId="{AB09C514-6253-4CC0-8C7C-457416B9D1B5}" dt="2022-01-20T04:50:53.095" v="8477" actId="478"/>
          <ac:picMkLst>
            <pc:docMk/>
            <pc:sldMk cId="3871340959" sldId="710"/>
            <ac:picMk id="3" creationId="{B2EC0B01-3B5B-4AB2-94F0-9AC777668F15}"/>
          </ac:picMkLst>
        </pc:picChg>
        <pc:picChg chg="add mod">
          <ac:chgData name="Froduald Kabanza" userId="edf393d0-642b-4b9e-8c75-f62133241689" providerId="ADAL" clId="{AB09C514-6253-4CC0-8C7C-457416B9D1B5}" dt="2022-01-20T04:58:48.388" v="8689" actId="1076"/>
          <ac:picMkLst>
            <pc:docMk/>
            <pc:sldMk cId="3871340959" sldId="710"/>
            <ac:picMk id="5" creationId="{A862C6F4-AFB2-40D3-BC2F-B7B7E728B0D5}"/>
          </ac:picMkLst>
        </pc:picChg>
      </pc:sldChg>
      <pc:sldChg chg="addSp delSp modSp add mod ord modAnim modNotesTx">
        <pc:chgData name="Froduald Kabanza" userId="edf393d0-642b-4b9e-8c75-f62133241689" providerId="ADAL" clId="{AB09C514-6253-4CC0-8C7C-457416B9D1B5}" dt="2022-01-20T07:41:26.445" v="12707" actId="20577"/>
        <pc:sldMkLst>
          <pc:docMk/>
          <pc:sldMk cId="709353636" sldId="711"/>
        </pc:sldMkLst>
        <pc:spChg chg="add del">
          <ac:chgData name="Froduald Kabanza" userId="edf393d0-642b-4b9e-8c75-f62133241689" providerId="ADAL" clId="{AB09C514-6253-4CC0-8C7C-457416B9D1B5}" dt="2022-01-20T05:34:28.595" v="9808" actId="478"/>
          <ac:spMkLst>
            <pc:docMk/>
            <pc:sldMk cId="709353636" sldId="711"/>
            <ac:spMk id="2" creationId="{91AD7248-47FF-4B7A-8B46-6C9CD0694AD0}"/>
          </ac:spMkLst>
        </pc:spChg>
        <pc:spChg chg="add del mod ord">
          <ac:chgData name="Froduald Kabanza" userId="edf393d0-642b-4b9e-8c75-f62133241689" providerId="ADAL" clId="{AB09C514-6253-4CC0-8C7C-457416B9D1B5}" dt="2022-01-20T05:49:49.530" v="9981" actId="478"/>
          <ac:spMkLst>
            <pc:docMk/>
            <pc:sldMk cId="709353636" sldId="711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7:00:07.629" v="11224"/>
          <ac:spMkLst>
            <pc:docMk/>
            <pc:sldMk cId="709353636" sldId="711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6:03:54.252" v="10246"/>
          <ac:spMkLst>
            <pc:docMk/>
            <pc:sldMk cId="709353636" sldId="711"/>
            <ac:spMk id="10" creationId="{4FE17D32-0437-40C8-BEE6-B041178B78FD}"/>
          </ac:spMkLst>
        </pc:spChg>
        <pc:spChg chg="add del mod">
          <ac:chgData name="Froduald Kabanza" userId="edf393d0-642b-4b9e-8c75-f62133241689" providerId="ADAL" clId="{AB09C514-6253-4CC0-8C7C-457416B9D1B5}" dt="2022-01-20T06:06:36.709" v="10328"/>
          <ac:spMkLst>
            <pc:docMk/>
            <pc:sldMk cId="709353636" sldId="711"/>
            <ac:spMk id="13" creationId="{6E0428D0-7738-46FF-8B8E-9BA9CCB87639}"/>
          </ac:spMkLst>
        </pc:spChg>
        <pc:spChg chg="add mod">
          <ac:chgData name="Froduald Kabanza" userId="edf393d0-642b-4b9e-8c75-f62133241689" providerId="ADAL" clId="{AB09C514-6253-4CC0-8C7C-457416B9D1B5}" dt="2022-01-20T07:01:22.731" v="11262" actId="20577"/>
          <ac:spMkLst>
            <pc:docMk/>
            <pc:sldMk cId="709353636" sldId="711"/>
            <ac:spMk id="30" creationId="{B97ED532-423B-44B1-8968-88AA52178C8C}"/>
          </ac:spMkLst>
        </pc:spChg>
        <pc:spChg chg="add del mod">
          <ac:chgData name="Froduald Kabanza" userId="edf393d0-642b-4b9e-8c75-f62133241689" providerId="ADAL" clId="{AB09C514-6253-4CC0-8C7C-457416B9D1B5}" dt="2022-01-20T06:32:39.163" v="10792" actId="478"/>
          <ac:spMkLst>
            <pc:docMk/>
            <pc:sldMk cId="709353636" sldId="711"/>
            <ac:spMk id="31" creationId="{44D98300-BC7C-40F5-B42A-0E6E3449C999}"/>
          </ac:spMkLst>
        </pc:spChg>
        <pc:spChg chg="add mod">
          <ac:chgData name="Froduald Kabanza" userId="edf393d0-642b-4b9e-8c75-f62133241689" providerId="ADAL" clId="{AB09C514-6253-4CC0-8C7C-457416B9D1B5}" dt="2022-01-20T07:41:21.948" v="12705" actId="20577"/>
          <ac:spMkLst>
            <pc:docMk/>
            <pc:sldMk cId="709353636" sldId="711"/>
            <ac:spMk id="32" creationId="{F55E4528-9F1E-415B-9388-9BF9212141A7}"/>
          </ac:spMkLst>
        </pc:spChg>
        <pc:spChg chg="add mod">
          <ac:chgData name="Froduald Kabanza" userId="edf393d0-642b-4b9e-8c75-f62133241689" providerId="ADAL" clId="{AB09C514-6253-4CC0-8C7C-457416B9D1B5}" dt="2022-01-20T06:34:43.128" v="10856" actId="1076"/>
          <ac:spMkLst>
            <pc:docMk/>
            <pc:sldMk cId="709353636" sldId="711"/>
            <ac:spMk id="33" creationId="{99CDD3FC-CD61-4395-A5C6-2299ADBFA5DA}"/>
          </ac:spMkLst>
        </pc:spChg>
        <pc:spChg chg="add mod">
          <ac:chgData name="Froduald Kabanza" userId="edf393d0-642b-4b9e-8c75-f62133241689" providerId="ADAL" clId="{AB09C514-6253-4CC0-8C7C-457416B9D1B5}" dt="2022-01-20T07:41:26.445" v="12707" actId="20577"/>
          <ac:spMkLst>
            <pc:docMk/>
            <pc:sldMk cId="709353636" sldId="711"/>
            <ac:spMk id="37" creationId="{B0786C6F-607A-4361-BC71-F21DDD816254}"/>
          </ac:spMkLst>
        </pc:spChg>
        <pc:spChg chg="mod">
          <ac:chgData name="Froduald Kabanza" userId="edf393d0-642b-4b9e-8c75-f62133241689" providerId="ADAL" clId="{AB09C514-6253-4CC0-8C7C-457416B9D1B5}" dt="2022-01-20T06:59:48.079" v="11217" actId="1076"/>
          <ac:spMkLst>
            <pc:docMk/>
            <pc:sldMk cId="709353636" sldId="711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5:24:00.197" v="9405" actId="20577"/>
          <ac:spMkLst>
            <pc:docMk/>
            <pc:sldMk cId="709353636" sldId="711"/>
            <ac:spMk id="51201" creationId="{93ED93B5-541C-4436-BB99-4A3EFB8C1EAD}"/>
          </ac:spMkLst>
        </pc:spChg>
        <pc:grpChg chg="del">
          <ac:chgData name="Froduald Kabanza" userId="edf393d0-642b-4b9e-8c75-f62133241689" providerId="ADAL" clId="{AB09C514-6253-4CC0-8C7C-457416B9D1B5}" dt="2022-01-20T05:23:48.689" v="9395" actId="478"/>
          <ac:grpSpMkLst>
            <pc:docMk/>
            <pc:sldMk cId="709353636" sldId="711"/>
            <ac:grpSpMk id="34" creationId="{702EDD40-C47E-48D2-B493-881B735A327B}"/>
          </ac:grpSpMkLst>
        </pc:grpChg>
        <pc:graphicFrameChg chg="add del mod modGraphic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3" creationId="{22A3E017-5E6F-44BD-9536-13C46364CB7A}"/>
          </ac:graphicFrameMkLst>
        </pc:graphicFrameChg>
        <pc:graphicFrameChg chg="add del mod modGraphic">
          <ac:chgData name="Froduald Kabanza" userId="edf393d0-642b-4b9e-8c75-f62133241689" providerId="ADAL" clId="{AB09C514-6253-4CC0-8C7C-457416B9D1B5}" dt="2022-01-20T05:41:11.029" v="9851" actId="478"/>
          <ac:graphicFrameMkLst>
            <pc:docMk/>
            <pc:sldMk cId="709353636" sldId="711"/>
            <ac:graphicFrameMk id="18" creationId="{ED037EB1-EA8F-4BC4-875B-26D11199A95D}"/>
          </ac:graphicFrameMkLst>
        </pc:graphicFrameChg>
        <pc:graphicFrameChg chg="del mod">
          <ac:chgData name="Froduald Kabanza" userId="edf393d0-642b-4b9e-8c75-f62133241689" providerId="ADAL" clId="{AB09C514-6253-4CC0-8C7C-457416B9D1B5}" dt="2022-01-20T05:49:49.530" v="9981" actId="478"/>
          <ac:graphicFrameMkLst>
            <pc:docMk/>
            <pc:sldMk cId="709353636" sldId="711"/>
            <ac:graphicFrameMk id="25" creationId="{E0028C7A-7F8A-492A-87A4-9FEE8EB6A788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5.726" v="9289" actId="478"/>
          <ac:graphicFrameMkLst>
            <pc:docMk/>
            <pc:sldMk cId="709353636" sldId="711"/>
            <ac:graphicFrameMk id="27" creationId="{08C36408-855B-4AC8-97DF-64E56D343DE2}"/>
          </ac:graphicFrameMkLst>
        </pc:graphicFrameChg>
        <pc:graphicFrameChg chg="del">
          <ac:chgData name="Froduald Kabanza" userId="edf393d0-642b-4b9e-8c75-f62133241689" providerId="ADAL" clId="{AB09C514-6253-4CC0-8C7C-457416B9D1B5}" dt="2022-01-20T05:13:02.282" v="9288" actId="478"/>
          <ac:graphicFrameMkLst>
            <pc:docMk/>
            <pc:sldMk cId="709353636" sldId="711"/>
            <ac:graphicFrameMk id="28" creationId="{3A0EA12A-BF5D-4E50-AF92-483F5F2E6430}"/>
          </ac:graphicFrameMkLst>
        </pc:graphicFrameChg>
        <pc:picChg chg="add del">
          <ac:chgData name="Froduald Kabanza" userId="edf393d0-642b-4b9e-8c75-f62133241689" providerId="ADAL" clId="{AB09C514-6253-4CC0-8C7C-457416B9D1B5}" dt="2022-01-20T06:02:46.074" v="10231" actId="478"/>
          <ac:picMkLst>
            <pc:docMk/>
            <pc:sldMk cId="709353636" sldId="711"/>
            <ac:picMk id="7" creationId="{5F58A7B1-CA68-4771-9055-A7E5E7ECC41F}"/>
          </ac:picMkLst>
        </pc:picChg>
        <pc:picChg chg="add del mod ord">
          <ac:chgData name="Froduald Kabanza" userId="edf393d0-642b-4b9e-8c75-f62133241689" providerId="ADAL" clId="{AB09C514-6253-4CC0-8C7C-457416B9D1B5}" dt="2022-01-20T06:05:18.399" v="10254" actId="478"/>
          <ac:picMkLst>
            <pc:docMk/>
            <pc:sldMk cId="709353636" sldId="711"/>
            <ac:picMk id="9" creationId="{EB5CBB90-A035-4795-BD0F-6D075E44B06A}"/>
          </ac:picMkLst>
        </pc:picChg>
        <pc:picChg chg="add mod">
          <ac:chgData name="Froduald Kabanza" userId="edf393d0-642b-4b9e-8c75-f62133241689" providerId="ADAL" clId="{AB09C514-6253-4CC0-8C7C-457416B9D1B5}" dt="2022-01-20T06:59:52.086" v="11218" actId="1076"/>
          <ac:picMkLst>
            <pc:docMk/>
            <pc:sldMk cId="709353636" sldId="711"/>
            <ac:picMk id="12" creationId="{03C80A80-AA13-4972-A32F-A2FBC1B4D9D1}"/>
          </ac:picMkLst>
        </pc:picChg>
        <pc:picChg chg="del">
          <ac:chgData name="Froduald Kabanza" userId="edf393d0-642b-4b9e-8c75-f62133241689" providerId="ADAL" clId="{AB09C514-6253-4CC0-8C7C-457416B9D1B5}" dt="2022-01-20T05:13:06.785" v="9290" actId="478"/>
          <ac:picMkLst>
            <pc:docMk/>
            <pc:sldMk cId="709353636" sldId="711"/>
            <ac:picMk id="51207" creationId="{3EE42151-905D-4A36-8C91-80385EEC5B0A}"/>
          </ac:picMkLst>
        </pc:picChg>
        <pc:picChg chg="del">
          <ac:chgData name="Froduald Kabanza" userId="edf393d0-642b-4b9e-8c75-f62133241689" providerId="ADAL" clId="{AB09C514-6253-4CC0-8C7C-457416B9D1B5}" dt="2022-01-20T05:23:17.840" v="9392" actId="478"/>
          <ac:picMkLst>
            <pc:docMk/>
            <pc:sldMk cId="709353636" sldId="711"/>
            <ac:picMk id="51210" creationId="{9C5A5B76-A2EC-47E2-8548-938A05228037}"/>
          </ac:picMkLst>
        </pc:picChg>
        <pc:cxnChg chg="del">
          <ac:chgData name="Froduald Kabanza" userId="edf393d0-642b-4b9e-8c75-f62133241689" providerId="ADAL" clId="{AB09C514-6253-4CC0-8C7C-457416B9D1B5}" dt="2022-01-20T05:23:51.503" v="9396" actId="478"/>
          <ac:cxnSpMkLst>
            <pc:docMk/>
            <pc:sldMk cId="709353636" sldId="711"/>
            <ac:cxnSpMk id="17" creationId="{9326A435-6DB3-4858-9E63-EE2BF2DDA61E}"/>
          </ac:cxnSpMkLst>
        </pc:cxnChg>
      </pc:sldChg>
      <pc:sldChg chg="add del">
        <pc:chgData name="Froduald Kabanza" userId="edf393d0-642b-4b9e-8c75-f62133241689" providerId="ADAL" clId="{AB09C514-6253-4CC0-8C7C-457416B9D1B5}" dt="2022-01-18T18:11:23.770" v="38" actId="2696"/>
        <pc:sldMkLst>
          <pc:docMk/>
          <pc:sldMk cId="918217908" sldId="711"/>
        </pc:sldMkLst>
      </pc:sldChg>
      <pc:sldChg chg="addSp delSp modSp add mod ord modNotesTx">
        <pc:chgData name="Froduald Kabanza" userId="edf393d0-642b-4b9e-8c75-f62133241689" providerId="ADAL" clId="{AB09C514-6253-4CC0-8C7C-457416B9D1B5}" dt="2022-01-20T07:15:37.588" v="11725" actId="20577"/>
        <pc:sldMkLst>
          <pc:docMk/>
          <pc:sldMk cId="3879330187" sldId="712"/>
        </pc:sldMkLst>
        <pc:spChg chg="add del mod">
          <ac:chgData name="Froduald Kabanza" userId="edf393d0-642b-4b9e-8c75-f62133241689" providerId="ADAL" clId="{AB09C514-6253-4CC0-8C7C-457416B9D1B5}" dt="2022-01-20T06:44:40.020" v="11078" actId="478"/>
          <ac:spMkLst>
            <pc:docMk/>
            <pc:sldMk cId="3879330187" sldId="712"/>
            <ac:spMk id="2" creationId="{2C550C59-333E-4C80-BDB0-BF5734DEABC7}"/>
          </ac:spMkLst>
        </pc:spChg>
        <pc:spChg chg="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4" creationId="{E5E8CC91-F6BF-437C-804B-FBA267A639FA}"/>
          </ac:spMkLst>
        </pc:spChg>
        <pc:spChg chg="add del mod">
          <ac:chgData name="Froduald Kabanza" userId="edf393d0-642b-4b9e-8c75-f62133241689" providerId="ADAL" clId="{AB09C514-6253-4CC0-8C7C-457416B9D1B5}" dt="2022-01-20T06:46:45.014" v="11091"/>
          <ac:spMkLst>
            <pc:docMk/>
            <pc:sldMk cId="3879330187" sldId="712"/>
            <ac:spMk id="5" creationId="{AECEE22D-BCA4-49D3-9C58-E9F5F4943648}"/>
          </ac:spMkLst>
        </pc:spChg>
        <pc:spChg chg="add mod">
          <ac:chgData name="Froduald Kabanza" userId="edf393d0-642b-4b9e-8c75-f62133241689" providerId="ADAL" clId="{AB09C514-6253-4CC0-8C7C-457416B9D1B5}" dt="2022-01-20T06:52:47.056" v="11170" actId="164"/>
          <ac:spMkLst>
            <pc:docMk/>
            <pc:sldMk cId="3879330187" sldId="712"/>
            <ac:spMk id="6" creationId="{BDF1662D-EF79-40C5-BA35-EA3615BD1A30}"/>
          </ac:spMkLst>
        </pc:spChg>
        <pc:spChg chg="add del mod">
          <ac:chgData name="Froduald Kabanza" userId="edf393d0-642b-4b9e-8c75-f62133241689" providerId="ADAL" clId="{AB09C514-6253-4CC0-8C7C-457416B9D1B5}" dt="2022-01-20T06:49:10.001" v="11113" actId="478"/>
          <ac:spMkLst>
            <pc:docMk/>
            <pc:sldMk cId="3879330187" sldId="712"/>
            <ac:spMk id="7" creationId="{C59716BE-CF7A-4C34-8BC7-DA92D6AF92D0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8" creationId="{1FCF3D99-84E5-452E-A4A0-7C0F6D711662}"/>
          </ac:spMkLst>
        </pc:spChg>
        <pc:spChg chg="add del mod">
          <ac:chgData name="Froduald Kabanza" userId="edf393d0-642b-4b9e-8c75-f62133241689" providerId="ADAL" clId="{AB09C514-6253-4CC0-8C7C-457416B9D1B5}" dt="2022-01-20T06:53:56.291" v="11180" actId="478"/>
          <ac:spMkLst>
            <pc:docMk/>
            <pc:sldMk cId="3879330187" sldId="712"/>
            <ac:spMk id="11" creationId="{658CD27A-1FFC-4B52-8EAA-997E4380AD39}"/>
          </ac:spMkLst>
        </pc:spChg>
        <pc:spChg chg="add mod">
          <ac:chgData name="Froduald Kabanza" userId="edf393d0-642b-4b9e-8c75-f62133241689" providerId="ADAL" clId="{AB09C514-6253-4CC0-8C7C-457416B9D1B5}" dt="2022-01-20T07:01:49.814" v="11265" actId="20577"/>
          <ac:spMkLst>
            <pc:docMk/>
            <pc:sldMk cId="3879330187" sldId="712"/>
            <ac:spMk id="12" creationId="{ABBF74B9-EE2C-4025-A781-1B9ECD358537}"/>
          </ac:spMkLst>
        </pc:spChg>
        <pc:spChg chg="add mod">
          <ac:chgData name="Froduald Kabanza" userId="edf393d0-642b-4b9e-8c75-f62133241689" providerId="ADAL" clId="{AB09C514-6253-4CC0-8C7C-457416B9D1B5}" dt="2022-01-20T06:54:04.096" v="11181" actId="1076"/>
          <ac:spMkLst>
            <pc:docMk/>
            <pc:sldMk cId="3879330187" sldId="712"/>
            <ac:spMk id="18" creationId="{84B00466-DEE2-4CD4-ACA2-38EB5C283292}"/>
          </ac:spMkLst>
        </pc:spChg>
        <pc:spChg chg="del">
          <ac:chgData name="Froduald Kabanza" userId="edf393d0-642b-4b9e-8c75-f62133241689" providerId="ADAL" clId="{AB09C514-6253-4CC0-8C7C-457416B9D1B5}" dt="2022-01-20T06:44:37.766" v="11077" actId="478"/>
          <ac:spMkLst>
            <pc:docMk/>
            <pc:sldMk cId="3879330187" sldId="712"/>
            <ac:spMk id="40962" creationId="{0F908173-DC48-4ED6-88A0-49F7E4C6473E}"/>
          </ac:spMkLst>
        </pc:spChg>
        <pc:spChg chg="mod">
          <ac:chgData name="Froduald Kabanza" userId="edf393d0-642b-4b9e-8c75-f62133241689" providerId="ADAL" clId="{AB09C514-6253-4CC0-8C7C-457416B9D1B5}" dt="2022-01-20T06:48:52.673" v="11111" actId="1076"/>
          <ac:spMkLst>
            <pc:docMk/>
            <pc:sldMk cId="3879330187" sldId="712"/>
            <ac:spMk id="51203" creationId="{9EC24F27-F4C4-4738-8F17-247A9F098BF1}"/>
          </ac:spMkLst>
        </pc:spChg>
        <pc:grpChg chg="add mod">
          <ac:chgData name="Froduald Kabanza" userId="edf393d0-642b-4b9e-8c75-f62133241689" providerId="ADAL" clId="{AB09C514-6253-4CC0-8C7C-457416B9D1B5}" dt="2022-01-20T06:58:44.936" v="11208" actId="1076"/>
          <ac:grpSpMkLst>
            <pc:docMk/>
            <pc:sldMk cId="3879330187" sldId="712"/>
            <ac:grpSpMk id="9" creationId="{DB5EA4D7-2F5F-442F-80F8-DCD82D5F3D9D}"/>
          </ac:grpSpMkLst>
        </pc:grpChg>
        <pc:graphicFrameChg chg="mod modGraphic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3" creationId="{22A3E017-5E6F-44BD-9536-13C46364CB7A}"/>
          </ac:graphicFrameMkLst>
        </pc:graphicFrameChg>
        <pc:graphicFrameChg chg="mod">
          <ac:chgData name="Froduald Kabanza" userId="edf393d0-642b-4b9e-8c75-f62133241689" providerId="ADAL" clId="{AB09C514-6253-4CC0-8C7C-457416B9D1B5}" dt="2022-01-20T06:54:04.096" v="11181" actId="1076"/>
          <ac:graphicFrameMkLst>
            <pc:docMk/>
            <pc:sldMk cId="3879330187" sldId="712"/>
            <ac:graphicFrameMk id="25" creationId="{E0028C7A-7F8A-492A-87A4-9FEE8EB6A788}"/>
          </ac:graphicFrameMkLst>
        </pc:graphicFrameChg>
        <pc:picChg chg="add mod">
          <ac:chgData name="Froduald Kabanza" userId="edf393d0-642b-4b9e-8c75-f62133241689" providerId="ADAL" clId="{AB09C514-6253-4CC0-8C7C-457416B9D1B5}" dt="2022-01-20T06:52:47.056" v="11170" actId="164"/>
          <ac:picMkLst>
            <pc:docMk/>
            <pc:sldMk cId="3879330187" sldId="712"/>
            <ac:picMk id="15" creationId="{33A83DE8-B608-49B2-8FA3-122709B97A47}"/>
          </ac:picMkLst>
        </pc:picChg>
      </pc:sldChg>
      <pc:sldChg chg="modSp add del mod">
        <pc:chgData name="Froduald Kabanza" userId="edf393d0-642b-4b9e-8c75-f62133241689" providerId="ADAL" clId="{AB09C514-6253-4CC0-8C7C-457416B9D1B5}" dt="2022-01-20T06:55:38.847" v="11191" actId="2696"/>
        <pc:sldMkLst>
          <pc:docMk/>
          <pc:sldMk cId="1923967172" sldId="713"/>
        </pc:sldMkLst>
        <pc:spChg chg="mod">
          <ac:chgData name="Froduald Kabanza" userId="edf393d0-642b-4b9e-8c75-f62133241689" providerId="ADAL" clId="{AB09C514-6253-4CC0-8C7C-457416B9D1B5}" dt="2022-01-20T06:55:10.190" v="11188" actId="20577"/>
          <ac:spMkLst>
            <pc:docMk/>
            <pc:sldMk cId="1923967172" sldId="713"/>
            <ac:spMk id="5" creationId="{B969E385-A783-44C6-8B7C-CE0A9A5B2B56}"/>
          </ac:spMkLst>
        </pc:spChg>
        <pc:spChg chg="mod">
          <ac:chgData name="Froduald Kabanza" userId="edf393d0-642b-4b9e-8c75-f62133241689" providerId="ADAL" clId="{AB09C514-6253-4CC0-8C7C-457416B9D1B5}" dt="2022-01-20T06:55:20.990" v="11190" actId="1076"/>
          <ac:spMkLst>
            <pc:docMk/>
            <pc:sldMk cId="1923967172" sldId="713"/>
            <ac:spMk id="30" creationId="{B97ED532-423B-44B1-8968-88AA52178C8C}"/>
          </ac:spMkLst>
        </pc:spChg>
        <pc:picChg chg="mod">
          <ac:chgData name="Froduald Kabanza" userId="edf393d0-642b-4b9e-8c75-f62133241689" providerId="ADAL" clId="{AB09C514-6253-4CC0-8C7C-457416B9D1B5}" dt="2022-01-20T06:55:14.256" v="11189" actId="1076"/>
          <ac:picMkLst>
            <pc:docMk/>
            <pc:sldMk cId="1923967172" sldId="713"/>
            <ac:picMk id="12" creationId="{03C80A80-AA13-4972-A32F-A2FBC1B4D9D1}"/>
          </ac:picMkLst>
        </pc:picChg>
      </pc:sldChg>
      <pc:sldChg chg="addSp delSp modSp add mod ord modNotesTx">
        <pc:chgData name="Froduald Kabanza" userId="edf393d0-642b-4b9e-8c75-f62133241689" providerId="ADAL" clId="{AB09C514-6253-4CC0-8C7C-457416B9D1B5}" dt="2022-01-20T07:41:13.323" v="12703" actId="20577"/>
        <pc:sldMkLst>
          <pc:docMk/>
          <pc:sldMk cId="3175463291" sldId="714"/>
        </pc:sldMkLst>
        <pc:spChg chg="add mod">
          <ac:chgData name="Froduald Kabanza" userId="edf393d0-642b-4b9e-8c75-f62133241689" providerId="ADAL" clId="{AB09C514-6253-4CC0-8C7C-457416B9D1B5}" dt="2022-01-20T07:41:13.323" v="12703" actId="20577"/>
          <ac:spMkLst>
            <pc:docMk/>
            <pc:sldMk cId="3175463291" sldId="714"/>
            <ac:spMk id="2" creationId="{3537BEB8-536F-4995-9859-A11D91C170A0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5" creationId="{B969E385-A783-44C6-8B7C-CE0A9A5B2B56}"/>
          </ac:spMkLst>
        </pc:spChg>
        <pc:spChg chg="add del mod">
          <ac:chgData name="Froduald Kabanza" userId="edf393d0-642b-4b9e-8c75-f62133241689" providerId="ADAL" clId="{AB09C514-6253-4CC0-8C7C-457416B9D1B5}" dt="2022-01-20T07:02:31.323" v="11268" actId="478"/>
          <ac:spMkLst>
            <pc:docMk/>
            <pc:sldMk cId="3175463291" sldId="714"/>
            <ac:spMk id="8" creationId="{53E6F937-886D-4716-B053-CC9079A4D614}"/>
          </ac:spMkLst>
        </pc:spChg>
        <pc:spChg chg="add mod">
          <ac:chgData name="Froduald Kabanza" userId="edf393d0-642b-4b9e-8c75-f62133241689" providerId="ADAL" clId="{AB09C514-6253-4CC0-8C7C-457416B9D1B5}" dt="2022-01-20T07:03:59.655" v="11280" actId="1076"/>
          <ac:spMkLst>
            <pc:docMk/>
            <pc:sldMk cId="3175463291" sldId="714"/>
            <ac:spMk id="13" creationId="{DE9B4E3B-54BD-4147-9B43-50ED030385F3}"/>
          </ac:spMkLst>
        </pc:spChg>
        <pc:spChg chg="add mod">
          <ac:chgData name="Froduald Kabanza" userId="edf393d0-642b-4b9e-8c75-f62133241689" providerId="ADAL" clId="{AB09C514-6253-4CC0-8C7C-457416B9D1B5}" dt="2022-01-20T07:08:13.172" v="11490" actId="113"/>
          <ac:spMkLst>
            <pc:docMk/>
            <pc:sldMk cId="3175463291" sldId="714"/>
            <ac:spMk id="14" creationId="{E5B48B42-239E-455B-B1DB-81D5AFD41F81}"/>
          </ac:spMkLst>
        </pc:spChg>
        <pc:spChg chg="add 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1" creationId="{EDE83F4A-A0D9-43FE-998D-5C373564DB6A}"/>
          </ac:spMkLst>
        </pc:spChg>
        <pc:spChg chg="mod">
          <ac:chgData name="Froduald Kabanza" userId="edf393d0-642b-4b9e-8c75-f62133241689" providerId="ADAL" clId="{AB09C514-6253-4CC0-8C7C-457416B9D1B5}" dt="2022-01-20T07:03:04.068" v="11270" actId="1076"/>
          <ac:spMkLst>
            <pc:docMk/>
            <pc:sldMk cId="3175463291" sldId="714"/>
            <ac:spMk id="23" creationId="{7FCBC439-5B81-4184-920A-C942D097E14B}"/>
          </ac:spMkLst>
        </pc:spChg>
        <pc:spChg chg="add mod">
          <ac:chgData name="Froduald Kabanza" userId="edf393d0-642b-4b9e-8c75-f62133241689" providerId="ADAL" clId="{AB09C514-6253-4CC0-8C7C-457416B9D1B5}" dt="2022-01-20T07:10:33.583" v="11625" actId="20577"/>
          <ac:spMkLst>
            <pc:docMk/>
            <pc:sldMk cId="3175463291" sldId="714"/>
            <ac:spMk id="25" creationId="{73A42356-A101-4BF7-BB54-B71C8C00C1F8}"/>
          </ac:spMkLst>
        </pc:spChg>
        <pc:spChg chg="add mod">
          <ac:chgData name="Froduald Kabanza" userId="edf393d0-642b-4b9e-8c75-f62133241689" providerId="ADAL" clId="{AB09C514-6253-4CC0-8C7C-457416B9D1B5}" dt="2022-01-20T07:10:53.204" v="11632" actId="14100"/>
          <ac:spMkLst>
            <pc:docMk/>
            <pc:sldMk cId="3175463291" sldId="714"/>
            <ac:spMk id="26" creationId="{1F408DCF-8E6D-49DE-A732-B3E45A0468F6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0" creationId="{B97ED532-423B-44B1-8968-88AA52178C8C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32" creationId="{F55E4528-9F1E-415B-9388-9BF9212141A7}"/>
          </ac:spMkLst>
        </pc:spChg>
        <pc:spChg chg="del">
          <ac:chgData name="Froduald Kabanza" userId="edf393d0-642b-4b9e-8c75-f62133241689" providerId="ADAL" clId="{AB09C514-6253-4CC0-8C7C-457416B9D1B5}" dt="2022-01-20T06:35:08.783" v="10862" actId="478"/>
          <ac:spMkLst>
            <pc:docMk/>
            <pc:sldMk cId="3175463291" sldId="714"/>
            <ac:spMk id="33" creationId="{99CDD3FC-CD61-4395-A5C6-2299ADBFA5DA}"/>
          </ac:spMkLst>
        </pc:spChg>
        <pc:spChg chg="del mod">
          <ac:chgData name="Froduald Kabanza" userId="edf393d0-642b-4b9e-8c75-f62133241689" providerId="ADAL" clId="{AB09C514-6253-4CC0-8C7C-457416B9D1B5}" dt="2022-01-20T07:02:27.300" v="11266" actId="478"/>
          <ac:spMkLst>
            <pc:docMk/>
            <pc:sldMk cId="3175463291" sldId="714"/>
            <ac:spMk id="40962" creationId="{0F908173-DC48-4ED6-88A0-49F7E4C6473E}"/>
          </ac:spMkLst>
        </pc:spChg>
        <pc:grpChg chg="add mod">
          <ac:chgData name="Froduald Kabanza" userId="edf393d0-642b-4b9e-8c75-f62133241689" providerId="ADAL" clId="{AB09C514-6253-4CC0-8C7C-457416B9D1B5}" dt="2022-01-20T07:03:04.068" v="11270" actId="1076"/>
          <ac:grpSpMkLst>
            <pc:docMk/>
            <pc:sldMk cId="3175463291" sldId="714"/>
            <ac:grpSpMk id="22" creationId="{3DDB4F12-4805-4A99-96AC-B471C549072F}"/>
          </ac:grpSpMkLst>
        </pc:grpChg>
        <pc:picChg chg="add del mod">
          <ac:chgData name="Froduald Kabanza" userId="edf393d0-642b-4b9e-8c75-f62133241689" providerId="ADAL" clId="{AB09C514-6253-4CC0-8C7C-457416B9D1B5}" dt="2022-01-20T06:42:28.801" v="11068" actId="478"/>
          <ac:picMkLst>
            <pc:docMk/>
            <pc:sldMk cId="3175463291" sldId="714"/>
            <ac:picMk id="4" creationId="{4FECE2AB-772C-4238-8120-7F13D706ACD8}"/>
          </ac:picMkLst>
        </pc:picChg>
        <pc:picChg chg="add mod">
          <ac:chgData name="Froduald Kabanza" userId="edf393d0-642b-4b9e-8c75-f62133241689" providerId="ADAL" clId="{AB09C514-6253-4CC0-8C7C-457416B9D1B5}" dt="2022-01-20T07:03:59.655" v="11280" actId="1076"/>
          <ac:picMkLst>
            <pc:docMk/>
            <pc:sldMk cId="3175463291" sldId="714"/>
            <ac:picMk id="7" creationId="{3B1116A5-8449-4B24-8428-B8B404810BEB}"/>
          </ac:picMkLst>
        </pc:picChg>
        <pc:picChg chg="del mod">
          <ac:chgData name="Froduald Kabanza" userId="edf393d0-642b-4b9e-8c75-f62133241689" providerId="ADAL" clId="{AB09C514-6253-4CC0-8C7C-457416B9D1B5}" dt="2022-01-20T07:02:27.300" v="11266" actId="478"/>
          <ac:picMkLst>
            <pc:docMk/>
            <pc:sldMk cId="3175463291" sldId="714"/>
            <ac:picMk id="12" creationId="{03C80A80-AA13-4972-A32F-A2FBC1B4D9D1}"/>
          </ac:picMkLst>
        </pc:picChg>
        <pc:picChg chg="add mod">
          <ac:chgData name="Froduald Kabanza" userId="edf393d0-642b-4b9e-8c75-f62133241689" providerId="ADAL" clId="{AB09C514-6253-4CC0-8C7C-457416B9D1B5}" dt="2022-01-20T07:08:07.827" v="11489" actId="1076"/>
          <ac:picMkLst>
            <pc:docMk/>
            <pc:sldMk cId="3175463291" sldId="714"/>
            <ac:picMk id="15" creationId="{02D43ACE-7473-4ED8-B2E5-5971924737EC}"/>
          </ac:picMkLst>
        </pc:picChg>
        <pc:picChg chg="mod">
          <ac:chgData name="Froduald Kabanza" userId="edf393d0-642b-4b9e-8c75-f62133241689" providerId="ADAL" clId="{AB09C514-6253-4CC0-8C7C-457416B9D1B5}" dt="2022-01-20T07:03:04.068" v="11270" actId="1076"/>
          <ac:picMkLst>
            <pc:docMk/>
            <pc:sldMk cId="3175463291" sldId="714"/>
            <ac:picMk id="24" creationId="{AB253CA3-C23B-4A7C-B96F-5EBEEF2188AA}"/>
          </ac:picMkLst>
        </pc:picChg>
      </pc:sldChg>
      <pc:sldChg chg="addSp modSp add mod modNotesTx">
        <pc:chgData name="Froduald Kabanza" userId="edf393d0-642b-4b9e-8c75-f62133241689" providerId="ADAL" clId="{AB09C514-6253-4CC0-8C7C-457416B9D1B5}" dt="2022-01-20T07:41:43.209" v="12711" actId="20577"/>
        <pc:sldMkLst>
          <pc:docMk/>
          <pc:sldMk cId="2596125750" sldId="715"/>
        </pc:sldMkLst>
        <pc:spChg chg="add mod">
          <ac:chgData name="Froduald Kabanza" userId="edf393d0-642b-4b9e-8c75-f62133241689" providerId="ADAL" clId="{AB09C514-6253-4CC0-8C7C-457416B9D1B5}" dt="2022-01-20T07:15:17.923" v="11723" actId="255"/>
          <ac:spMkLst>
            <pc:docMk/>
            <pc:sldMk cId="2596125750" sldId="715"/>
            <ac:spMk id="2" creationId="{84A25FE8-1BE3-4663-BE18-4D0D2325D74B}"/>
          </ac:spMkLst>
        </pc:spChg>
        <pc:spChg chg="mod">
          <ac:chgData name="Froduald Kabanza" userId="edf393d0-642b-4b9e-8c75-f62133241689" providerId="ADAL" clId="{AB09C514-6253-4CC0-8C7C-457416B9D1B5}" dt="2022-01-20T07:15:11.025" v="11722" actId="1076"/>
          <ac:spMkLst>
            <pc:docMk/>
            <pc:sldMk cId="2596125750" sldId="715"/>
            <ac:spMk id="6" creationId="{BDF1662D-EF79-40C5-BA35-EA3615BD1A30}"/>
          </ac:spMkLst>
        </pc:spChg>
        <pc:spChg chg="mod">
          <ac:chgData name="Froduald Kabanza" userId="edf393d0-642b-4b9e-8c75-f62133241689" providerId="ADAL" clId="{AB09C514-6253-4CC0-8C7C-457416B9D1B5}" dt="2022-01-20T07:41:35.185" v="12709" actId="20577"/>
          <ac:spMkLst>
            <pc:docMk/>
            <pc:sldMk cId="2596125750" sldId="715"/>
            <ac:spMk id="12" creationId="{ABBF74B9-EE2C-4025-A781-1B9ECD358537}"/>
          </ac:spMkLst>
        </pc:spChg>
        <pc:spChg chg="mod">
          <ac:chgData name="Froduald Kabanza" userId="edf393d0-642b-4b9e-8c75-f62133241689" providerId="ADAL" clId="{AB09C514-6253-4CC0-8C7C-457416B9D1B5}" dt="2022-01-20T07:41:43.209" v="12711" actId="20577"/>
          <ac:spMkLst>
            <pc:docMk/>
            <pc:sldMk cId="2596125750" sldId="715"/>
            <ac:spMk id="18" creationId="{84B00466-DEE2-4CD4-ACA2-38EB5C283292}"/>
          </ac:spMkLst>
        </pc:spChg>
        <pc:grpChg chg="mod">
          <ac:chgData name="Froduald Kabanza" userId="edf393d0-642b-4b9e-8c75-f62133241689" providerId="ADAL" clId="{AB09C514-6253-4CC0-8C7C-457416B9D1B5}" dt="2022-01-20T07:15:11.025" v="11722" actId="1076"/>
          <ac:grpSpMkLst>
            <pc:docMk/>
            <pc:sldMk cId="2596125750" sldId="715"/>
            <ac:grpSpMk id="9" creationId="{DB5EA4D7-2F5F-442F-80F8-DCD82D5F3D9D}"/>
          </ac:grpSpMkLst>
        </pc:grpChg>
        <pc:picChg chg="mod">
          <ac:chgData name="Froduald Kabanza" userId="edf393d0-642b-4b9e-8c75-f62133241689" providerId="ADAL" clId="{AB09C514-6253-4CC0-8C7C-457416B9D1B5}" dt="2022-01-20T07:15:11.025" v="11722" actId="1076"/>
          <ac:picMkLst>
            <pc:docMk/>
            <pc:sldMk cId="2596125750" sldId="715"/>
            <ac:picMk id="15" creationId="{33A83DE8-B608-49B2-8FA3-122709B97A47}"/>
          </ac:picMkLst>
        </pc:picChg>
      </pc:sldChg>
      <pc:sldChg chg="add del">
        <pc:chgData name="Froduald Kabanza" userId="edf393d0-642b-4b9e-8c75-f62133241689" providerId="ADAL" clId="{AB09C514-6253-4CC0-8C7C-457416B9D1B5}" dt="2022-01-20T07:12:43.883" v="11634" actId="2696"/>
        <pc:sldMkLst>
          <pc:docMk/>
          <pc:sldMk cId="2741022315" sldId="715"/>
        </pc:sldMkLst>
      </pc:sldChg>
      <pc:sldChg chg="delSp modSp add mod modNotesTx">
        <pc:chgData name="Froduald Kabanza" userId="edf393d0-642b-4b9e-8c75-f62133241689" providerId="ADAL" clId="{AB09C514-6253-4CC0-8C7C-457416B9D1B5}" dt="2022-01-20T09:17:50.078" v="13399" actId="20577"/>
        <pc:sldMkLst>
          <pc:docMk/>
          <pc:sldMk cId="324724254" sldId="716"/>
        </pc:sldMkLst>
        <pc:spChg chg="mod">
          <ac:chgData name="Froduald Kabanza" userId="edf393d0-642b-4b9e-8c75-f62133241689" providerId="ADAL" clId="{AB09C514-6253-4CC0-8C7C-457416B9D1B5}" dt="2022-01-20T09:15:58.836" v="13357"/>
          <ac:spMkLst>
            <pc:docMk/>
            <pc:sldMk cId="324724254" sldId="716"/>
            <ac:spMk id="5" creationId="{C37DEE60-A719-47B0-BCE0-15E8D2919BC4}"/>
          </ac:spMkLst>
        </pc:spChg>
        <pc:spChg chg="mod">
          <ac:chgData name="Froduald Kabanza" userId="edf393d0-642b-4b9e-8c75-f62133241689" providerId="ADAL" clId="{AB09C514-6253-4CC0-8C7C-457416B9D1B5}" dt="2022-01-20T09:16:08.095" v="13379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AB09C514-6253-4CC0-8C7C-457416B9D1B5}" dt="2022-01-20T09:17:50.078" v="13399" actId="20577"/>
          <ac:spMkLst>
            <pc:docMk/>
            <pc:sldMk cId="324724254" sldId="716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AB09C514-6253-4CC0-8C7C-457416B9D1B5}" dt="2022-01-20T09:16:12.765" v="13380" actId="478"/>
          <ac:picMkLst>
            <pc:docMk/>
            <pc:sldMk cId="324724254" sldId="716"/>
            <ac:picMk id="29703" creationId="{E9362959-53B3-4DE2-8805-D27DC7261ADE}"/>
          </ac:picMkLst>
        </pc:picChg>
      </pc:sldChg>
      <pc:sldChg chg="modSp add mod">
        <pc:chgData name="Froduald Kabanza" userId="edf393d0-642b-4b9e-8c75-f62133241689" providerId="ADAL" clId="{AB09C514-6253-4CC0-8C7C-457416B9D1B5}" dt="2022-01-20T09:18:13.030" v="13425" actId="20577"/>
        <pc:sldMkLst>
          <pc:docMk/>
          <pc:sldMk cId="2717736005" sldId="717"/>
        </pc:sldMkLst>
        <pc:spChg chg="mod">
          <ac:chgData name="Froduald Kabanza" userId="edf393d0-642b-4b9e-8c75-f62133241689" providerId="ADAL" clId="{AB09C514-6253-4CC0-8C7C-457416B9D1B5}" dt="2022-01-20T09:18:13.030" v="13425" actId="20577"/>
          <ac:spMkLst>
            <pc:docMk/>
            <pc:sldMk cId="2717736005" sldId="717"/>
            <ac:spMk id="29702" creationId="{5D9BCDBA-92A1-48FC-ADE1-E3511EEFD355}"/>
          </ac:spMkLst>
        </pc:spChg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49721066" sldId="450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773646227" sldId="450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696488560" sldId="451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3301562" sldId="451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513111251" sldId="451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897314829" sldId="451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057729708" sldId="4520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667664881" sldId="4522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774597851" sldId="4524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46268480" sldId="4525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961813144" sldId="4526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973499226" sldId="4527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2266241534" sldId="4528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1329600981" sldId="4529"/>
        </pc:sldMkLst>
      </pc:sldChg>
      <pc:sldChg chg="del">
        <pc:chgData name="Froduald Kabanza" userId="edf393d0-642b-4b9e-8c75-f62133241689" providerId="ADAL" clId="{AB09C514-6253-4CC0-8C7C-457416B9D1B5}" dt="2022-01-18T18:07:46.334" v="34" actId="2696"/>
        <pc:sldMkLst>
          <pc:docMk/>
          <pc:sldMk cId="3375036596" sldId="4530"/>
        </pc:sldMkLst>
      </pc:sldChg>
      <pc:sldMasterChg chg="modSp modSldLayout">
        <pc:chgData name="Froduald Kabanza" userId="edf393d0-642b-4b9e-8c75-f62133241689" providerId="ADAL" clId="{AB09C514-6253-4CC0-8C7C-457416B9D1B5}" dt="2022-01-18T18:20:47.632" v="165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AB09C514-6253-4CC0-8C7C-457416B9D1B5}" dt="2022-01-18T18:20:47.632" v="165"/>
          <ac:spMkLst>
            <pc:docMk/>
            <pc:sldMasterMk cId="0" sldId="2147483684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AB09C514-6253-4CC0-8C7C-457416B9D1B5}" dt="2022-01-18T18:20:47.632" v="165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AB09C514-6253-4CC0-8C7C-457416B9D1B5}" dt="2022-01-18T18:20:47.632" v="165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Froduald Kabanza" userId="edf393d0-642b-4b9e-8c75-f62133241689" providerId="ADAL" clId="{17A44A23-842A-45CD-96B7-638D3AE29590}"/>
    <pc:docChg chg="custSel modSld">
      <pc:chgData name="Froduald Kabanza" userId="edf393d0-642b-4b9e-8c75-f62133241689" providerId="ADAL" clId="{17A44A23-842A-45CD-96B7-638D3AE29590}" dt="2022-01-06T12:57:21.445" v="31" actId="5793"/>
      <pc:docMkLst>
        <pc:docMk/>
      </pc:docMkLst>
      <pc:sldChg chg="modSp mod">
        <pc:chgData name="Froduald Kabanza" userId="edf393d0-642b-4b9e-8c75-f62133241689" providerId="ADAL" clId="{17A44A23-842A-45CD-96B7-638D3AE29590}" dt="2022-01-06T12:57:21.445" v="31" actId="5793"/>
        <pc:sldMkLst>
          <pc:docMk/>
          <pc:sldMk cId="2174123187" sldId="333"/>
        </pc:sldMkLst>
        <pc:spChg chg="mod">
          <ac:chgData name="Froduald Kabanza" userId="edf393d0-642b-4b9e-8c75-f62133241689" providerId="ADAL" clId="{17A44A23-842A-45CD-96B7-638D3AE29590}" dt="2022-01-06T12:57:21.445" v="31" actId="5793"/>
          <ac:spMkLst>
            <pc:docMk/>
            <pc:sldMk cId="2174123187" sldId="333"/>
            <ac:spMk id="3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7FC3092F-C307-4C13-9C65-618F9C543ADF}"/>
    <pc:docChg chg="undo custSel addSld delSld modSld sldOrd modMainMaster">
      <pc:chgData name="Froduald Kabanza" userId="edf393d0-642b-4b9e-8c75-f62133241689" providerId="ADAL" clId="{7FC3092F-C307-4C13-9C65-618F9C543ADF}" dt="2022-01-06T14:39:58.874" v="737" actId="1076"/>
      <pc:docMkLst>
        <pc:docMk/>
      </pc:docMkLst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00433490" sldId="261"/>
        </pc:sldMkLst>
      </pc:sldChg>
      <pc:sldChg chg="addSp modSp add mod modNotes">
        <pc:chgData name="Froduald Kabanza" userId="edf393d0-642b-4b9e-8c75-f62133241689" providerId="ADAL" clId="{7FC3092F-C307-4C13-9C65-618F9C543ADF}" dt="2022-01-06T14:38:44.282" v="696" actId="1076"/>
        <pc:sldMkLst>
          <pc:docMk/>
          <pc:sldMk cId="3233877371" sldId="292"/>
        </pc:sldMkLst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2" creationId="{A4DCF708-4755-44F8-8D0C-B1EAD83A4E7C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4" creationId="{B258AA6F-0B92-4A07-845F-88EA165B39AE}"/>
          </ac:spMkLst>
        </pc:spChg>
        <pc:spChg chg="add mod">
          <ac:chgData name="Froduald Kabanza" userId="edf393d0-642b-4b9e-8c75-f62133241689" providerId="ADAL" clId="{7FC3092F-C307-4C13-9C65-618F9C543ADF}" dt="2022-01-06T14:38:44.282" v="696" actId="1076"/>
          <ac:spMkLst>
            <pc:docMk/>
            <pc:sldMk cId="3233877371" sldId="292"/>
            <ac:spMk id="53" creationId="{166BB1E6-2E15-4258-A1E4-87D4CCCBDA55}"/>
          </ac:spMkLst>
        </pc:spChg>
        <pc:spChg chg="mod">
          <ac:chgData name="Froduald Kabanza" userId="edf393d0-642b-4b9e-8c75-f62133241689" providerId="ADAL" clId="{7FC3092F-C307-4C13-9C65-618F9C543ADF}" dt="2022-01-06T13:14:28.147" v="601" actId="20577"/>
          <ac:spMkLst>
            <pc:docMk/>
            <pc:sldMk cId="3233877371" sldId="292"/>
            <ac:spMk id="58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38" creationId="{BAC28436-4332-45C9-87E7-A7FAF52DBFD0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0" creationId="{C11AFCA0-CD57-4D26-AFA9-A59924E6BB66}"/>
          </ac:spMkLst>
        </pc:spChg>
        <pc:spChg chg="mod">
          <ac:chgData name="Froduald Kabanza" userId="edf393d0-642b-4b9e-8c75-f62133241689" providerId="ADAL" clId="{7FC3092F-C307-4C13-9C65-618F9C543ADF}" dt="2022-01-06T13:16:29.749" v="628" actId="1076"/>
          <ac:spMkLst>
            <pc:docMk/>
            <pc:sldMk cId="3233877371" sldId="292"/>
            <ac:spMk id="143" creationId="{8786E60E-2F80-4894-824A-089CA98B0D97}"/>
          </ac:spMkLst>
        </pc:spChg>
        <pc:spChg chg="mod">
          <ac:chgData name="Froduald Kabanza" userId="edf393d0-642b-4b9e-8c75-f62133241689" providerId="ADAL" clId="{7FC3092F-C307-4C13-9C65-618F9C543ADF}" dt="2022-01-06T14:38:40.130" v="695" actId="1076"/>
          <ac:spMkLst>
            <pc:docMk/>
            <pc:sldMk cId="3233877371" sldId="292"/>
            <ac:spMk id="144" creationId="{57FFC868-CED2-4EDE-8BB3-92E08A62A3B3}"/>
          </ac:spMkLst>
        </pc:spChg>
        <pc:grpChg chg="mod">
          <ac:chgData name="Froduald Kabanza" userId="edf393d0-642b-4b9e-8c75-f62133241689" providerId="ADAL" clId="{7FC3092F-C307-4C13-9C65-618F9C543ADF}" dt="2022-01-06T13:16:29.749" v="628" actId="1076"/>
          <ac:grpSpMkLst>
            <pc:docMk/>
            <pc:sldMk cId="3233877371" sldId="292"/>
            <ac:grpSpMk id="98" creationId="{4303211F-66C9-421F-AC74-CF40499F9088}"/>
          </ac:grpSpMkLst>
        </pc:grpChg>
        <pc:grpChg chg="mod">
          <ac:chgData name="Froduald Kabanza" userId="edf393d0-642b-4b9e-8c75-f62133241689" providerId="ADAL" clId="{7FC3092F-C307-4C13-9C65-618F9C543ADF}" dt="2022-01-06T14:38:40.130" v="695" actId="1076"/>
          <ac:grpSpMkLst>
            <pc:docMk/>
            <pc:sldMk cId="3233877371" sldId="292"/>
            <ac:grpSpMk id="99" creationId="{66264351-1349-483E-87FA-F509FCE1F433}"/>
          </ac:grpSpMkLst>
        </pc:grpChg>
        <pc:picChg chg="add mod">
          <ac:chgData name="Froduald Kabanza" userId="edf393d0-642b-4b9e-8c75-f62133241689" providerId="ADAL" clId="{7FC3092F-C307-4C13-9C65-618F9C543ADF}" dt="2022-01-06T14:38:44.282" v="696" actId="1076"/>
          <ac:picMkLst>
            <pc:docMk/>
            <pc:sldMk cId="3233877371" sldId="292"/>
            <ac:picMk id="52" creationId="{5930F938-0E33-4A0A-9FF9-1E2A8B4522BB}"/>
          </ac:picMkLst>
        </pc:pic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35" creationId="{EA787536-7073-4D66-9031-A3E01D498CDB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36" creationId="{77AAB168-16DB-4CC6-9346-7801F9F437EB}"/>
          </ac:cxnSpMkLst>
        </pc:cxnChg>
        <pc:cxnChg chg="mod">
          <ac:chgData name="Froduald Kabanza" userId="edf393d0-642b-4b9e-8c75-f62133241689" providerId="ADAL" clId="{7FC3092F-C307-4C13-9C65-618F9C543ADF}" dt="2022-01-06T13:16:16.977" v="625" actId="1076"/>
          <ac:cxnSpMkLst>
            <pc:docMk/>
            <pc:sldMk cId="3233877371" sldId="292"/>
            <ac:cxnSpMk id="141" creationId="{DA93E1C9-CEAB-46C1-AB5D-44D827EDF179}"/>
          </ac:cxnSpMkLst>
        </pc:cxnChg>
        <pc:cxnChg chg="mod">
          <ac:chgData name="Froduald Kabanza" userId="edf393d0-642b-4b9e-8c75-f62133241689" providerId="ADAL" clId="{7FC3092F-C307-4C13-9C65-618F9C543ADF}" dt="2022-01-06T14:38:40.130" v="695" actId="1076"/>
          <ac:cxnSpMkLst>
            <pc:docMk/>
            <pc:sldMk cId="3233877371" sldId="292"/>
            <ac:cxnSpMk id="142" creationId="{7505A25B-6E78-45EB-8740-9BD86EF3D50E}"/>
          </ac:cxnSpMkLst>
        </pc:cxn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25082672" sldId="322"/>
        </pc:sldMkLst>
      </pc:sldChg>
      <pc:sldChg chg="del">
        <pc:chgData name="Froduald Kabanza" userId="edf393d0-642b-4b9e-8c75-f62133241689" providerId="ADAL" clId="{7FC3092F-C307-4C13-9C65-618F9C543ADF}" dt="2022-01-06T13:06:01.945" v="82" actId="2696"/>
        <pc:sldMkLst>
          <pc:docMk/>
          <pc:sldMk cId="729628377" sldId="323"/>
        </pc:sldMkLst>
      </pc:sldChg>
      <pc:sldChg chg="modSp mod modNotesTx">
        <pc:chgData name="Froduald Kabanza" userId="edf393d0-642b-4b9e-8c75-f62133241689" providerId="ADAL" clId="{7FC3092F-C307-4C13-9C65-618F9C543ADF}" dt="2022-01-06T13:06:52.170" v="134" actId="20577"/>
        <pc:sldMkLst>
          <pc:docMk/>
          <pc:sldMk cId="1691088075" sldId="324"/>
        </pc:sldMkLst>
        <pc:spChg chg="mod">
          <ac:chgData name="Froduald Kabanza" userId="edf393d0-642b-4b9e-8c75-f62133241689" providerId="ADAL" clId="{7FC3092F-C307-4C13-9C65-618F9C543ADF}" dt="2022-01-06T13:06:52.170" v="134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07916198" sldId="32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47258862" sldId="328"/>
        </pc:sldMkLst>
      </pc:sldChg>
      <pc:sldChg chg="addSp delSp modSp mod">
        <pc:chgData name="Froduald Kabanza" userId="edf393d0-642b-4b9e-8c75-f62133241689" providerId="ADAL" clId="{7FC3092F-C307-4C13-9C65-618F9C543ADF}" dt="2022-01-06T13:01:00.976" v="65" actId="1076"/>
        <pc:sldMkLst>
          <pc:docMk/>
          <pc:sldMk cId="154423500" sldId="332"/>
        </pc:sldMkLst>
        <pc:spChg chg="add del mod">
          <ac:chgData name="Froduald Kabanza" userId="edf393d0-642b-4b9e-8c75-f62133241689" providerId="ADAL" clId="{7FC3092F-C307-4C13-9C65-618F9C543ADF}" dt="2022-01-06T13:00:25.634" v="2" actId="478"/>
          <ac:spMkLst>
            <pc:docMk/>
            <pc:sldMk cId="154423500" sldId="332"/>
            <ac:spMk id="2" creationId="{59B1DA6C-44F1-41F4-BF20-AEB35022A593}"/>
          </ac:spMkLst>
        </pc:spChg>
        <pc:spChg chg="add del mod">
          <ac:chgData name="Froduald Kabanza" userId="edf393d0-642b-4b9e-8c75-f62133241689" providerId="ADAL" clId="{7FC3092F-C307-4C13-9C65-618F9C543ADF}" dt="2022-01-06T13:00:24.127" v="1" actId="478"/>
          <ac:spMkLst>
            <pc:docMk/>
            <pc:sldMk cId="154423500" sldId="332"/>
            <ac:spMk id="3" creationId="{C46772A5-551D-4B95-9153-C4A8EF7411A3}"/>
          </ac:spMkLst>
        </pc:spChg>
        <pc:spChg chg="add mod">
          <ac:chgData name="Froduald Kabanza" userId="edf393d0-642b-4b9e-8c75-f62133241689" providerId="ADAL" clId="{7FC3092F-C307-4C13-9C65-618F9C543ADF}" dt="2022-01-06T13:00:57.409" v="64" actId="20577"/>
          <ac:spMkLst>
            <pc:docMk/>
            <pc:sldMk cId="154423500" sldId="332"/>
            <ac:spMk id="6" creationId="{50B0FB34-D872-45C2-9416-85ECF442F569}"/>
          </ac:spMkLst>
        </pc:spChg>
        <pc:spChg chg="add mod">
          <ac:chgData name="Froduald Kabanza" userId="edf393d0-642b-4b9e-8c75-f62133241689" providerId="ADAL" clId="{7FC3092F-C307-4C13-9C65-618F9C543ADF}" dt="2022-01-06T13:01:00.976" v="65" actId="1076"/>
          <ac:spMkLst>
            <pc:docMk/>
            <pc:sldMk cId="154423500" sldId="332"/>
            <ac:spMk id="7" creationId="{9D9D7E22-6E14-4E34-957C-A91469454C2C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3074" creationId="{00000000-0000-0000-0000-000000000000}"/>
          </ac:spMkLst>
        </pc:spChg>
        <pc:spChg chg="del">
          <ac:chgData name="Froduald Kabanza" userId="edf393d0-642b-4b9e-8c75-f62133241689" providerId="ADAL" clId="{7FC3092F-C307-4C13-9C65-618F9C543ADF}" dt="2022-01-06T13:00:20.754" v="0" actId="478"/>
          <ac:spMkLst>
            <pc:docMk/>
            <pc:sldMk cId="154423500" sldId="332"/>
            <ac:spMk id="4198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04:07.284" v="79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7FC3092F-C307-4C13-9C65-618F9C543ADF}" dt="2022-01-06T13:03:42.990" v="77" actId="20577"/>
          <ac:spMkLst>
            <pc:docMk/>
            <pc:sldMk cId="2174123187" sldId="333"/>
            <ac:spMk id="3" creationId="{00000000-0000-0000-0000-000000000000}"/>
          </ac:spMkLst>
        </pc:spChg>
        <pc:spChg chg="mod">
          <ac:chgData name="Froduald Kabanza" userId="edf393d0-642b-4b9e-8c75-f62133241689" providerId="ADAL" clId="{7FC3092F-C307-4C13-9C65-618F9C543ADF}" dt="2022-01-06T13:04:07.284" v="79" actId="20577"/>
          <ac:spMkLst>
            <pc:docMk/>
            <pc:sldMk cId="2174123187" sldId="333"/>
            <ac:spMk id="5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7:51.498" v="633" actId="729"/>
        <pc:sldMkLst>
          <pc:docMk/>
          <pc:sldMk cId="1824756835" sldId="335"/>
        </pc:sldMkLst>
        <pc:spChg chg="mod">
          <ac:chgData name="Froduald Kabanza" userId="edf393d0-642b-4b9e-8c75-f62133241689" providerId="ADAL" clId="{7FC3092F-C307-4C13-9C65-618F9C543ADF}" dt="2022-01-06T13:17:41.518" v="632" actId="20577"/>
          <ac:spMkLst>
            <pc:docMk/>
            <pc:sldMk cId="1824756835" sldId="335"/>
            <ac:spMk id="5" creationId="{00000000-0000-0000-0000-000000000000}"/>
          </ac:spMkLst>
        </pc:spChg>
      </pc:sldChg>
      <pc:sldChg chg="modSp mod">
        <pc:chgData name="Froduald Kabanza" userId="edf393d0-642b-4b9e-8c75-f62133241689" providerId="ADAL" clId="{7FC3092F-C307-4C13-9C65-618F9C543ADF}" dt="2022-01-06T13:19:33.046" v="669" actId="20577"/>
        <pc:sldMkLst>
          <pc:docMk/>
          <pc:sldMk cId="2381963916" sldId="340"/>
        </pc:sldMkLst>
        <pc:spChg chg="mod">
          <ac:chgData name="Froduald Kabanza" userId="edf393d0-642b-4b9e-8c75-f62133241689" providerId="ADAL" clId="{7FC3092F-C307-4C13-9C65-618F9C543ADF}" dt="2022-01-06T13:19:33.046" v="669" actId="20577"/>
          <ac:spMkLst>
            <pc:docMk/>
            <pc:sldMk cId="2381963916" sldId="340"/>
            <ac:spMk id="14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77165631" sldId="35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93141121" sldId="35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36940500" sldId="35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303548347" sldId="35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10155042" sldId="35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52054025" sldId="36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15946955" sldId="36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89178091" sldId="3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05903888" sldId="3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10787380" sldId="3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27874042" sldId="3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29735721" sldId="3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967819306" sldId="3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36068796" sldId="3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6777868" sldId="3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43617455" sldId="3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40645864" sldId="3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92375401" sldId="3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62530695" sldId="3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27399003" sldId="3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38586336" sldId="3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710590881" sldId="3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98500377" sldId="3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568839530" sldId="3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66310323" sldId="3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1049922" sldId="3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79468699" sldId="3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229253" sldId="3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1902575" sldId="3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60866511" sldId="3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24668854" sldId="3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59901601" sldId="3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59160002" sldId="3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35141610" sldId="3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492767746" sldId="3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87111815" sldId="3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47645405" sldId="3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489392472" sldId="3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8850334" sldId="4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60659519" sldId="402"/>
        </pc:sldMkLst>
      </pc:sldChg>
      <pc:sldChg chg="modSp mod">
        <pc:chgData name="Froduald Kabanza" userId="edf393d0-642b-4b9e-8c75-f62133241689" providerId="ADAL" clId="{7FC3092F-C307-4C13-9C65-618F9C543ADF}" dt="2022-01-06T13:09:50.575" v="502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7FC3092F-C307-4C13-9C65-618F9C543ADF}" dt="2022-01-06T13:09:50.575" v="502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3923606" sldId="435"/>
        </pc:sldMkLst>
      </pc:sldChg>
      <pc:sldChg chg="del">
        <pc:chgData name="Froduald Kabanza" userId="edf393d0-642b-4b9e-8c75-f62133241689" providerId="ADAL" clId="{7FC3092F-C307-4C13-9C65-618F9C543ADF}" dt="2022-01-06T13:11:38.380" v="503" actId="2696"/>
        <pc:sldMkLst>
          <pc:docMk/>
          <pc:sldMk cId="1195770199" sldId="437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4107579451" sldId="438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2526814027" sldId="439"/>
        </pc:sldMkLst>
      </pc:sldChg>
      <pc:sldChg chg="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965552575" sldId="44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40477382" sldId="44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149615836" sldId="447"/>
        </pc:sldMkLst>
      </pc:sldChg>
      <pc:sldChg chg="modSp mod ord">
        <pc:chgData name="Froduald Kabanza" userId="edf393d0-642b-4b9e-8c75-f62133241689" providerId="ADAL" clId="{7FC3092F-C307-4C13-9C65-618F9C543ADF}" dt="2022-01-06T14:39:58.874" v="737" actId="1076"/>
        <pc:sldMkLst>
          <pc:docMk/>
          <pc:sldMk cId="2285799096" sldId="448"/>
        </pc:sldMkLst>
        <pc:spChg chg="mod">
          <ac:chgData name="Froduald Kabanza" userId="edf393d0-642b-4b9e-8c75-f62133241689" providerId="ADAL" clId="{7FC3092F-C307-4C13-9C65-618F9C543ADF}" dt="2022-01-06T14:39:58.874" v="737" actId="1076"/>
          <ac:spMkLst>
            <pc:docMk/>
            <pc:sldMk cId="2285799096" sldId="448"/>
            <ac:spMk id="2" creationId="{00000000-0000-0000-0000-000000000000}"/>
          </ac:spMkLst>
        </pc:spChg>
      </pc:sldChg>
      <pc:sldChg chg="modSp mod modShow">
        <pc:chgData name="Froduald Kabanza" userId="edf393d0-642b-4b9e-8c75-f62133241689" providerId="ADAL" clId="{7FC3092F-C307-4C13-9C65-618F9C543ADF}" dt="2022-01-06T13:12:29.329" v="504" actId="729"/>
        <pc:sldMkLst>
          <pc:docMk/>
          <pc:sldMk cId="3128973846" sldId="449"/>
        </pc:sldMkLst>
        <pc:spChg chg="mod">
          <ac:chgData name="Froduald Kabanza" userId="edf393d0-642b-4b9e-8c75-f62133241689" providerId="ADAL" clId="{7FC3092F-C307-4C13-9C65-618F9C543ADF}" dt="2022-01-06T13:04:12.581" v="80" actId="20577"/>
          <ac:spMkLst>
            <pc:docMk/>
            <pc:sldMk cId="3128973846" sldId="449"/>
            <ac:spMk id="5" creationId="{00000000-0000-0000-0000-000000000000}"/>
          </ac:spMkLst>
        </pc:spChg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249704254" sldId="46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79142198" sldId="46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20998056" sldId="46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50232221" sldId="46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14544585" sldId="46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91162088" sldId="46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6248008" sldId="46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90072904" sldId="46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526501547" sldId="47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537001353" sldId="47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62387533" sldId="47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603178162" sldId="47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4609870" sldId="47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1423517" sldId="47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034949484" sldId="47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5512005" sldId="47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89420734" sldId="47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592271390" sldId="47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830421175" sldId="48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219896714" sldId="48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101759473" sldId="48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859599525" sldId="48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047034509" sldId="48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383461" sldId="48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206890917" sldId="48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246084894" sldId="48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25209509" sldId="48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197227344" sldId="48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329293302" sldId="49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673762443" sldId="49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34325805" sldId="492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468285429" sldId="493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005869672" sldId="494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4152324276" sldId="495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687000245" sldId="496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038583367" sldId="497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01973589" sldId="498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707980064" sldId="499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1747828573" sldId="500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3648410270" sldId="501"/>
        </pc:sldMkLst>
      </pc:sldChg>
      <pc:sldChg chg="del">
        <pc:chgData name="Froduald Kabanza" userId="edf393d0-642b-4b9e-8c75-f62133241689" providerId="ADAL" clId="{7FC3092F-C307-4C13-9C65-618F9C543ADF}" dt="2022-01-06T13:05:13.970" v="81" actId="2696"/>
        <pc:sldMkLst>
          <pc:docMk/>
          <pc:sldMk cId="2891646269" sldId="502"/>
        </pc:sldMkLst>
      </pc:sldChg>
      <pc:sldMasterChg chg="modSp delSldLayout modSldLayout">
        <pc:chgData name="Froduald Kabanza" userId="edf393d0-642b-4b9e-8c75-f62133241689" providerId="ADAL" clId="{7FC3092F-C307-4C13-9C65-618F9C543ADF}" dt="2022-01-06T13:05:13.970" v="81" actId="2696"/>
        <pc:sldMasterMkLst>
          <pc:docMk/>
          <pc:sldMasterMk cId="0" sldId="2147483684"/>
        </pc:sldMasterMkLst>
        <pc:spChg chg="mod">
          <ac:chgData name="Froduald Kabanza" userId="edf393d0-642b-4b9e-8c75-f62133241689" providerId="ADAL" clId="{7FC3092F-C307-4C13-9C65-618F9C543ADF}" dt="2022-01-06T13:02:53.542" v="72" actId="207"/>
          <ac:spMkLst>
            <pc:docMk/>
            <pc:sldMasterMk cId="0" sldId="2147483684"/>
            <ac:spMk id="83970" creationId="{00000000-0000-0000-0000-000000000000}"/>
          </ac:spMkLst>
        </pc:spChg>
        <pc:sldLayoutChg chg="addSp modSp mod">
          <pc:chgData name="Froduald Kabanza" userId="edf393d0-642b-4b9e-8c75-f62133241689" providerId="ADAL" clId="{7FC3092F-C307-4C13-9C65-618F9C543ADF}" dt="2022-01-06T13:02:07.746" v="67" actId="14100"/>
          <pc:sldLayoutMkLst>
            <pc:docMk/>
            <pc:sldMasterMk cId="0" sldId="2147483675"/>
            <pc:sldLayoutMk cId="1877467656" sldId="2147483676"/>
          </pc:sldLayoutMkLst>
          <pc:picChg chg="add mod">
            <ac:chgData name="Froduald Kabanza" userId="edf393d0-642b-4b9e-8c75-f62133241689" providerId="ADAL" clId="{7FC3092F-C307-4C13-9C65-618F9C543ADF}" dt="2022-01-06T13:02:07.746" v="67" actId="14100"/>
            <ac:picMkLst>
              <pc:docMk/>
              <pc:sldMasterMk cId="0" sldId="2147483675"/>
              <pc:sldLayoutMk cId="1877467656" sldId="2147483676"/>
              <ac:picMk id="7" creationId="{E6C35373-7272-4165-962A-1CA037CFFB1C}"/>
            </ac:picMkLst>
          </pc:picChg>
        </pc:sldLayoutChg>
        <pc:sldLayoutChg chg="modSp mod">
          <pc:chgData name="Froduald Kabanza" userId="edf393d0-642b-4b9e-8c75-f62133241689" providerId="ADAL" clId="{7FC3092F-C307-4C13-9C65-618F9C543ADF}" dt="2022-01-06T13:03:57.555" v="78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7FC3092F-C307-4C13-9C65-618F9C543ADF}" dt="2022-01-06T13:03:57.555" v="78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7FC3092F-C307-4C13-9C65-618F9C543ADF}" dt="2022-01-06T13:03:02.526" v="73" actId="2696"/>
          <pc:sldLayoutMkLst>
            <pc:docMk/>
            <pc:sldMasterMk cId="0" sldId="2147483684"/>
            <pc:sldLayoutMk cId="1506589762" sldId="2147483680"/>
          </pc:sldLayoutMkLst>
        </pc:sldLayoutChg>
        <pc:sldLayoutChg chg="del">
          <pc:chgData name="Froduald Kabanza" userId="edf393d0-642b-4b9e-8c75-f62133241689" providerId="ADAL" clId="{7FC3092F-C307-4C13-9C65-618F9C543ADF}" dt="2022-01-06T13:02:19.109" v="68" actId="2696"/>
          <pc:sldLayoutMkLst>
            <pc:docMk/>
            <pc:sldMasterMk cId="0" sldId="2147483684"/>
            <pc:sldLayoutMk cId="73248521" sldId="2147483683"/>
          </pc:sldLayoutMkLst>
        </pc:sldLayoutChg>
        <pc:sldLayoutChg chg="del">
          <pc:chgData name="Froduald Kabanza" userId="edf393d0-642b-4b9e-8c75-f62133241689" providerId="ADAL" clId="{7FC3092F-C307-4C13-9C65-618F9C543ADF}" dt="2022-01-06T13:02:19.136" v="69" actId="2696"/>
          <pc:sldLayoutMkLst>
            <pc:docMk/>
            <pc:sldMasterMk cId="0" sldId="2147483684"/>
            <pc:sldLayoutMk cId="4087826793" sldId="2147483684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0" actId="2696"/>
          <pc:sldLayoutMkLst>
            <pc:docMk/>
            <pc:sldMasterMk cId="0" sldId="2147483684"/>
            <pc:sldLayoutMk cId="1947669632" sldId="2147483685"/>
          </pc:sldLayoutMkLst>
        </pc:sldLayoutChg>
        <pc:sldLayoutChg chg="del">
          <pc:chgData name="Froduald Kabanza" userId="edf393d0-642b-4b9e-8c75-f62133241689" providerId="ADAL" clId="{7FC3092F-C307-4C13-9C65-618F9C543ADF}" dt="2022-01-06T13:02:19.142" v="71" actId="2696"/>
          <pc:sldLayoutMkLst>
            <pc:docMk/>
            <pc:sldMasterMk cId="0" sldId="2147483684"/>
            <pc:sldLayoutMk cId="312424625" sldId="2147483686"/>
          </pc:sldLayoutMkLst>
        </pc:sldLayoutChg>
        <pc:sldLayoutChg chg="del">
          <pc:chgData name="Froduald Kabanza" userId="edf393d0-642b-4b9e-8c75-f62133241689" providerId="ADAL" clId="{7FC3092F-C307-4C13-9C65-618F9C543ADF}" dt="2022-01-06T13:03:09.185" v="74" actId="2696"/>
          <pc:sldLayoutMkLst>
            <pc:docMk/>
            <pc:sldMasterMk cId="0" sldId="2147483684"/>
            <pc:sldLayoutMk cId="1595422640" sldId="2147483688"/>
          </pc:sldLayoutMkLst>
        </pc:sldLayoutChg>
        <pc:sldLayoutChg chg="del">
          <pc:chgData name="Froduald Kabanza" userId="edf393d0-642b-4b9e-8c75-f62133241689" providerId="ADAL" clId="{7FC3092F-C307-4C13-9C65-618F9C543ADF}" dt="2022-01-06T13:05:13.970" v="81" actId="2696"/>
          <pc:sldLayoutMkLst>
            <pc:docMk/>
            <pc:sldMasterMk cId="0" sldId="2147483684"/>
            <pc:sldLayoutMk cId="3782662822" sldId="2147483689"/>
          </pc:sldLayoutMkLst>
        </pc:sldLayoutChg>
      </pc:sldMasterChg>
    </pc:docChg>
  </pc:docChgLst>
  <pc:docChgLst>
    <pc:chgData name="Froduald Kabanza" userId="edf393d0-642b-4b9e-8c75-f62133241689" providerId="ADAL" clId="{8C083C57-221B-4B92-BA30-7BA872331299}"/>
    <pc:docChg chg="undo redo custSel addSld delSld modSld sldOrd addSection modSection">
      <pc:chgData name="Froduald Kabanza" userId="edf393d0-642b-4b9e-8c75-f62133241689" providerId="ADAL" clId="{8C083C57-221B-4B92-BA30-7BA872331299}" dt="2022-02-19T00:32:21.512" v="3689" actId="20577"/>
      <pc:docMkLst>
        <pc:docMk/>
      </pc:docMkLst>
      <pc:sldChg chg="modSp mod">
        <pc:chgData name="Froduald Kabanza" userId="edf393d0-642b-4b9e-8c75-f62133241689" providerId="ADAL" clId="{8C083C57-221B-4B92-BA30-7BA872331299}" dt="2022-02-19T00:31:12.714" v="3680" actId="20577"/>
        <pc:sldMkLst>
          <pc:docMk/>
          <pc:sldMk cId="0" sldId="264"/>
        </pc:sldMkLst>
        <pc:spChg chg="mod">
          <ac:chgData name="Froduald Kabanza" userId="edf393d0-642b-4b9e-8c75-f62133241689" providerId="ADAL" clId="{8C083C57-221B-4B92-BA30-7BA872331299}" dt="2022-02-19T00:31:05.115" v="3678" actId="20577"/>
          <ac:spMkLst>
            <pc:docMk/>
            <pc:sldMk cId="0" sldId="264"/>
            <ac:spMk id="5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12.714" v="3680" actId="20577"/>
          <ac:spMkLst>
            <pc:docMk/>
            <pc:sldMk cId="0" sldId="264"/>
            <ac:spMk id="7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09.472" v="3679" actId="20577"/>
          <ac:spMkLst>
            <pc:docMk/>
            <pc:sldMk cId="0" sldId="264"/>
            <ac:spMk id="7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0:41.280" v="3674" actId="20577"/>
          <ac:spMkLst>
            <pc:docMk/>
            <pc:sldMk cId="0" sldId="264"/>
            <ac:spMk id="923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0:45.211" v="3676" actId="20577"/>
          <ac:spMkLst>
            <pc:docMk/>
            <pc:sldMk cId="0" sldId="264"/>
            <ac:spMk id="924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0:55.196" v="3677" actId="5793"/>
          <ac:spMkLst>
            <pc:docMk/>
            <pc:sldMk cId="0" sldId="264"/>
            <ac:spMk id="31747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9T00:31:53.502" v="3686" actId="20577"/>
        <pc:sldMkLst>
          <pc:docMk/>
          <pc:sldMk cId="0" sldId="265"/>
        </pc:sldMkLst>
        <pc:spChg chg="mod">
          <ac:chgData name="Froduald Kabanza" userId="edf393d0-642b-4b9e-8c75-f62133241689" providerId="ADAL" clId="{8C083C57-221B-4B92-BA30-7BA872331299}" dt="2022-02-19T00:31:53.502" v="3686" actId="20577"/>
          <ac:spMkLst>
            <pc:docMk/>
            <pc:sldMk cId="0" sldId="265"/>
            <ac:spMk id="5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50.283" v="3685" actId="20577"/>
          <ac:spMkLst>
            <pc:docMk/>
            <pc:sldMk cId="0" sldId="265"/>
            <ac:spMk id="7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46.957" v="3684" actId="20577"/>
          <ac:spMkLst>
            <pc:docMk/>
            <pc:sldMk cId="0" sldId="265"/>
            <ac:spMk id="98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8T21:41:41.048" v="86" actId="20577"/>
        <pc:sldMkLst>
          <pc:docMk/>
          <pc:sldMk cId="0" sldId="270"/>
        </pc:sldMkLst>
        <pc:spChg chg="mod">
          <ac:chgData name="Froduald Kabanza" userId="edf393d0-642b-4b9e-8c75-f62133241689" providerId="ADAL" clId="{8C083C57-221B-4B92-BA30-7BA872331299}" dt="2022-02-18T21:41:32.056" v="83" actId="1076"/>
          <ac:spMkLst>
            <pc:docMk/>
            <pc:sldMk cId="0" sldId="270"/>
            <ac:spMk id="1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41:41.048" v="86" actId="20577"/>
          <ac:spMkLst>
            <pc:docMk/>
            <pc:sldMk cId="0" sldId="270"/>
            <ac:spMk id="43010" creationId="{00000000-0000-0000-0000-000000000000}"/>
          </ac:spMkLst>
        </pc:spChg>
      </pc:sldChg>
      <pc:sldChg chg="addSp modSp mod">
        <pc:chgData name="Froduald Kabanza" userId="edf393d0-642b-4b9e-8c75-f62133241689" providerId="ADAL" clId="{8C083C57-221B-4B92-BA30-7BA872331299}" dt="2022-02-18T23:38:16.886" v="1568" actId="20577"/>
        <pc:sldMkLst>
          <pc:docMk/>
          <pc:sldMk cId="1745173593" sldId="277"/>
        </pc:sldMkLst>
        <pc:spChg chg="add mod">
          <ac:chgData name="Froduald Kabanza" userId="edf393d0-642b-4b9e-8c75-f62133241689" providerId="ADAL" clId="{8C083C57-221B-4B92-BA30-7BA872331299}" dt="2022-02-18T23:33:47.261" v="1499" actId="1076"/>
          <ac:spMkLst>
            <pc:docMk/>
            <pc:sldMk cId="1745173593" sldId="277"/>
            <ac:spMk id="38" creationId="{E84139B5-68A6-4CD0-A7FE-8759BD411B64}"/>
          </ac:spMkLst>
        </pc:spChg>
        <pc:spChg chg="mod">
          <ac:chgData name="Froduald Kabanza" userId="edf393d0-642b-4b9e-8c75-f62133241689" providerId="ADAL" clId="{8C083C57-221B-4B92-BA30-7BA872331299}" dt="2022-02-18T23:38:16.886" v="1568" actId="20577"/>
          <ac:spMkLst>
            <pc:docMk/>
            <pc:sldMk cId="1745173593" sldId="277"/>
            <ac:spMk id="125954" creationId="{00000000-0000-0000-0000-000000000000}"/>
          </ac:spMkLst>
        </pc:spChg>
      </pc:sldChg>
      <pc:sldChg chg="addSp delSp modSp mod">
        <pc:chgData name="Froduald Kabanza" userId="edf393d0-642b-4b9e-8c75-f62133241689" providerId="ADAL" clId="{8C083C57-221B-4B92-BA30-7BA872331299}" dt="2022-02-18T23:51:47.782" v="1762" actId="12"/>
        <pc:sldMkLst>
          <pc:docMk/>
          <pc:sldMk cId="0" sldId="279"/>
        </pc:sldMkLst>
        <pc:spChg chg="add del mod">
          <ac:chgData name="Froduald Kabanza" userId="edf393d0-642b-4b9e-8c75-f62133241689" providerId="ADAL" clId="{8C083C57-221B-4B92-BA30-7BA872331299}" dt="2022-02-18T23:33:18.967" v="1493" actId="478"/>
          <ac:spMkLst>
            <pc:docMk/>
            <pc:sldMk cId="0" sldId="279"/>
            <ac:spMk id="2" creationId="{3305246B-72BF-4E5C-B383-C4A63091BE81}"/>
          </ac:spMkLst>
        </pc:spChg>
        <pc:spChg chg="add del mod">
          <ac:chgData name="Froduald Kabanza" userId="edf393d0-642b-4b9e-8c75-f62133241689" providerId="ADAL" clId="{8C083C57-221B-4B92-BA30-7BA872331299}" dt="2022-02-18T23:33:25.143" v="1495" actId="478"/>
          <ac:spMkLst>
            <pc:docMk/>
            <pc:sldMk cId="0" sldId="279"/>
            <ac:spMk id="3" creationId="{BA5A36A6-356D-4690-8E00-14C83D6CD507}"/>
          </ac:spMkLst>
        </pc:spChg>
        <pc:spChg chg="add mod">
          <ac:chgData name="Froduald Kabanza" userId="edf393d0-642b-4b9e-8c75-f62133241689" providerId="ADAL" clId="{8C083C57-221B-4B92-BA30-7BA872331299}" dt="2022-02-18T23:51:47.782" v="1762" actId="12"/>
          <ac:spMkLst>
            <pc:docMk/>
            <pc:sldMk cId="0" sldId="279"/>
            <ac:spMk id="40" creationId="{0EDE330D-C8F3-4E0A-B2C9-E4FF17D98970}"/>
          </ac:spMkLst>
        </pc:spChg>
        <pc:spChg chg="add mod">
          <ac:chgData name="Froduald Kabanza" userId="edf393d0-642b-4b9e-8c75-f62133241689" providerId="ADAL" clId="{8C083C57-221B-4B92-BA30-7BA872331299}" dt="2022-02-18T23:33:56.570" v="1500"/>
          <ac:spMkLst>
            <pc:docMk/>
            <pc:sldMk cId="0" sldId="279"/>
            <ac:spMk id="41" creationId="{54607301-DF51-45FE-A1CC-557B8C00B597}"/>
          </ac:spMkLst>
        </pc:spChg>
        <pc:spChg chg="mod">
          <ac:chgData name="Froduald Kabanza" userId="edf393d0-642b-4b9e-8c75-f62133241689" providerId="ADAL" clId="{8C083C57-221B-4B92-BA30-7BA872331299}" dt="2022-02-18T23:44:33.316" v="1645" actId="208"/>
          <ac:spMkLst>
            <pc:docMk/>
            <pc:sldMk cId="0" sldId="279"/>
            <ac:spMk id="7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32:43.556" v="1480" actId="1076"/>
          <ac:spMkLst>
            <pc:docMk/>
            <pc:sldMk cId="0" sldId="279"/>
            <ac:spMk id="8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32:21.360" v="1477" actId="20577"/>
          <ac:spMkLst>
            <pc:docMk/>
            <pc:sldMk cId="0" sldId="279"/>
            <ac:spMk id="57345" creationId="{00000000-0000-0000-0000-000000000000}"/>
          </ac:spMkLst>
        </pc:spChg>
        <pc:spChg chg="add del mod">
          <ac:chgData name="Froduald Kabanza" userId="edf393d0-642b-4b9e-8c75-f62133241689" providerId="ADAL" clId="{8C083C57-221B-4B92-BA30-7BA872331299}" dt="2022-02-18T23:33:21.539" v="1494" actId="478"/>
          <ac:spMkLst>
            <pc:docMk/>
            <pc:sldMk cId="0" sldId="279"/>
            <ac:spMk id="128002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9T00:31:34.619" v="3683" actId="20577"/>
        <pc:sldMkLst>
          <pc:docMk/>
          <pc:sldMk cId="0" sldId="288"/>
        </pc:sldMkLst>
        <pc:spChg chg="mod">
          <ac:chgData name="Froduald Kabanza" userId="edf393d0-642b-4b9e-8c75-f62133241689" providerId="ADAL" clId="{8C083C57-221B-4B92-BA30-7BA872331299}" dt="2022-02-19T00:31:26.282" v="3682" actId="20577"/>
          <ac:spMkLst>
            <pc:docMk/>
            <pc:sldMk cId="0" sldId="288"/>
            <ac:spMk id="8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22.134" v="3681" actId="20577"/>
          <ac:spMkLst>
            <pc:docMk/>
            <pc:sldMk cId="0" sldId="288"/>
            <ac:spMk id="10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1:34.619" v="3683" actId="20577"/>
          <ac:spMkLst>
            <pc:docMk/>
            <pc:sldMk cId="0" sldId="288"/>
            <ac:spMk id="103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9T00:32:21.512" v="3689" actId="20577"/>
        <pc:sldMkLst>
          <pc:docMk/>
          <pc:sldMk cId="0" sldId="307"/>
        </pc:sldMkLst>
        <pc:spChg chg="mod">
          <ac:chgData name="Froduald Kabanza" userId="edf393d0-642b-4b9e-8c75-f62133241689" providerId="ADAL" clId="{8C083C57-221B-4B92-BA30-7BA872331299}" dt="2022-02-19T00:32:10.351" v="3687" actId="20577"/>
          <ac:spMkLst>
            <pc:docMk/>
            <pc:sldMk cId="0" sldId="307"/>
            <ac:spMk id="6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2:21.512" v="3689" actId="20577"/>
          <ac:spMkLst>
            <pc:docMk/>
            <pc:sldMk cId="0" sldId="307"/>
            <ac:spMk id="7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32:13.954" v="3688" actId="20577"/>
          <ac:spMkLst>
            <pc:docMk/>
            <pc:sldMk cId="0" sldId="307"/>
            <ac:spMk id="10268" creationId="{00000000-0000-0000-0000-000000000000}"/>
          </ac:spMkLst>
        </pc:spChg>
      </pc:sldChg>
      <pc:sldChg chg="addSp modSp mod">
        <pc:chgData name="Froduald Kabanza" userId="edf393d0-642b-4b9e-8c75-f62133241689" providerId="ADAL" clId="{8C083C57-221B-4B92-BA30-7BA872331299}" dt="2022-02-18T23:23:11.679" v="1273" actId="1076"/>
        <pc:sldMkLst>
          <pc:docMk/>
          <pc:sldMk cId="0" sldId="310"/>
        </pc:sldMkLst>
        <pc:spChg chg="add mod">
          <ac:chgData name="Froduald Kabanza" userId="edf393d0-642b-4b9e-8c75-f62133241689" providerId="ADAL" clId="{8C083C57-221B-4B92-BA30-7BA872331299}" dt="2022-02-18T23:22:04.170" v="1272" actId="20577"/>
          <ac:spMkLst>
            <pc:docMk/>
            <pc:sldMk cId="0" sldId="310"/>
            <ac:spMk id="2" creationId="{A289444E-8DEB-47C5-B453-2CB1D25251A0}"/>
          </ac:spMkLst>
        </pc:spChg>
        <pc:spChg chg="add mod">
          <ac:chgData name="Froduald Kabanza" userId="edf393d0-642b-4b9e-8c75-f62133241689" providerId="ADAL" clId="{8C083C57-221B-4B92-BA30-7BA872331299}" dt="2022-02-18T23:23:11.679" v="1273" actId="1076"/>
          <ac:spMkLst>
            <pc:docMk/>
            <pc:sldMk cId="0" sldId="310"/>
            <ac:spMk id="8" creationId="{BC6DDE36-E9BD-41BF-A1F2-7AE9ED700183}"/>
          </ac:spMkLst>
        </pc:spChg>
        <pc:spChg chg="mod">
          <ac:chgData name="Froduald Kabanza" userId="edf393d0-642b-4b9e-8c75-f62133241689" providerId="ADAL" clId="{8C083C57-221B-4B92-BA30-7BA872331299}" dt="2022-02-18T23:15:05.750" v="1173" actId="14100"/>
          <ac:spMkLst>
            <pc:docMk/>
            <pc:sldMk cId="0" sldId="310"/>
            <ac:spMk id="3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20:05.971" v="1247" actId="948"/>
          <ac:spMkLst>
            <pc:docMk/>
            <pc:sldMk cId="0" sldId="310"/>
            <ac:spMk id="53250" creationId="{00000000-0000-0000-0000-000000000000}"/>
          </ac:spMkLst>
        </pc:spChg>
      </pc:sldChg>
      <pc:sldChg chg="modSp">
        <pc:chgData name="Froduald Kabanza" userId="edf393d0-642b-4b9e-8c75-f62133241689" providerId="ADAL" clId="{8C083C57-221B-4B92-BA30-7BA872331299}" dt="2022-02-18T22:56:03.470" v="941" actId="20577"/>
        <pc:sldMkLst>
          <pc:docMk/>
          <pc:sldMk cId="0" sldId="311"/>
        </pc:sldMkLst>
        <pc:spChg chg="mod">
          <ac:chgData name="Froduald Kabanza" userId="edf393d0-642b-4b9e-8c75-f62133241689" providerId="ADAL" clId="{8C083C57-221B-4B92-BA30-7BA872331299}" dt="2022-02-18T22:56:03.470" v="941" actId="20577"/>
          <ac:spMkLst>
            <pc:docMk/>
            <pc:sldMk cId="0" sldId="311"/>
            <ac:spMk id="17" creationId="{6C375AE6-B887-46A1-AABE-FF6522F8A540}"/>
          </ac:spMkLst>
        </pc:spChg>
      </pc:sldChg>
      <pc:sldChg chg="del">
        <pc:chgData name="Froduald Kabanza" userId="edf393d0-642b-4b9e-8c75-f62133241689" providerId="ADAL" clId="{8C083C57-221B-4B92-BA30-7BA872331299}" dt="2022-02-18T23:52:08.784" v="1763" actId="2696"/>
        <pc:sldMkLst>
          <pc:docMk/>
          <pc:sldMk cId="0" sldId="324"/>
        </pc:sldMkLst>
      </pc:sldChg>
      <pc:sldChg chg="ord">
        <pc:chgData name="Froduald Kabanza" userId="edf393d0-642b-4b9e-8c75-f62133241689" providerId="ADAL" clId="{8C083C57-221B-4B92-BA30-7BA872331299}" dt="2022-02-18T23:53:20.798" v="1771"/>
        <pc:sldMkLst>
          <pc:docMk/>
          <pc:sldMk cId="0" sldId="328"/>
        </pc:sldMkLst>
      </pc:sldChg>
      <pc:sldChg chg="ord">
        <pc:chgData name="Froduald Kabanza" userId="edf393d0-642b-4b9e-8c75-f62133241689" providerId="ADAL" clId="{8C083C57-221B-4B92-BA30-7BA872331299}" dt="2022-02-18T23:53:20.798" v="1771"/>
        <pc:sldMkLst>
          <pc:docMk/>
          <pc:sldMk cId="0" sldId="329"/>
        </pc:sldMkLst>
      </pc:sldChg>
      <pc:sldChg chg="ord">
        <pc:chgData name="Froduald Kabanza" userId="edf393d0-642b-4b9e-8c75-f62133241689" providerId="ADAL" clId="{8C083C57-221B-4B92-BA30-7BA872331299}" dt="2022-02-18T23:53:20.798" v="1771"/>
        <pc:sldMkLst>
          <pc:docMk/>
          <pc:sldMk cId="0" sldId="330"/>
        </pc:sldMkLst>
      </pc:sldChg>
      <pc:sldChg chg="del">
        <pc:chgData name="Froduald Kabanza" userId="edf393d0-642b-4b9e-8c75-f62133241689" providerId="ADAL" clId="{8C083C57-221B-4B92-BA30-7BA872331299}" dt="2022-02-18T21:45:57.376" v="201" actId="2696"/>
        <pc:sldMkLst>
          <pc:docMk/>
          <pc:sldMk cId="0" sldId="333"/>
        </pc:sldMkLst>
      </pc:sldChg>
      <pc:sldChg chg="del">
        <pc:chgData name="Froduald Kabanza" userId="edf393d0-642b-4b9e-8c75-f62133241689" providerId="ADAL" clId="{8C083C57-221B-4B92-BA30-7BA872331299}" dt="2022-02-18T22:02:14.039" v="302" actId="2696"/>
        <pc:sldMkLst>
          <pc:docMk/>
          <pc:sldMk cId="0" sldId="334"/>
        </pc:sldMkLst>
      </pc:sldChg>
      <pc:sldChg chg="modSp del mod">
        <pc:chgData name="Froduald Kabanza" userId="edf393d0-642b-4b9e-8c75-f62133241689" providerId="ADAL" clId="{8C083C57-221B-4B92-BA30-7BA872331299}" dt="2022-02-18T22:19:40.920" v="558" actId="2696"/>
        <pc:sldMkLst>
          <pc:docMk/>
          <pc:sldMk cId="0" sldId="335"/>
        </pc:sldMkLst>
        <pc:spChg chg="mod">
          <ac:chgData name="Froduald Kabanza" userId="edf393d0-642b-4b9e-8c75-f62133241689" providerId="ADAL" clId="{8C083C57-221B-4B92-BA30-7BA872331299}" dt="2022-02-18T22:02:22.563" v="304" actId="20577"/>
          <ac:spMkLst>
            <pc:docMk/>
            <pc:sldMk cId="0" sldId="335"/>
            <ac:spMk id="51201" creationId="{00000000-0000-0000-0000-000000000000}"/>
          </ac:spMkLst>
        </pc:spChg>
      </pc:sldChg>
      <pc:sldChg chg="modSp mod">
        <pc:chgData name="Froduald Kabanza" userId="edf393d0-642b-4b9e-8c75-f62133241689" providerId="ADAL" clId="{8C083C57-221B-4B92-BA30-7BA872331299}" dt="2022-02-18T21:48:10.813" v="211" actId="20577"/>
        <pc:sldMkLst>
          <pc:docMk/>
          <pc:sldMk cId="0" sldId="337"/>
        </pc:sldMkLst>
        <pc:spChg chg="mod">
          <ac:chgData name="Froduald Kabanza" userId="edf393d0-642b-4b9e-8c75-f62133241689" providerId="ADAL" clId="{8C083C57-221B-4B92-BA30-7BA872331299}" dt="2022-02-18T21:48:10.813" v="211" actId="20577"/>
          <ac:spMkLst>
            <pc:docMk/>
            <pc:sldMk cId="0" sldId="337"/>
            <ac:spMk id="45057" creationId="{00000000-0000-0000-0000-000000000000}"/>
          </ac:spMkLst>
        </pc:spChg>
      </pc:sldChg>
      <pc:sldChg chg="addSp modSp mod">
        <pc:chgData name="Froduald Kabanza" userId="edf393d0-642b-4b9e-8c75-f62133241689" providerId="ADAL" clId="{8C083C57-221B-4B92-BA30-7BA872331299}" dt="2022-02-18T21:49:47.512" v="223" actId="14100"/>
        <pc:sldMkLst>
          <pc:docMk/>
          <pc:sldMk cId="0" sldId="338"/>
        </pc:sldMkLst>
        <pc:spChg chg="add mod">
          <ac:chgData name="Froduald Kabanza" userId="edf393d0-642b-4b9e-8c75-f62133241689" providerId="ADAL" clId="{8C083C57-221B-4B92-BA30-7BA872331299}" dt="2022-02-18T21:49:47.512" v="223" actId="14100"/>
          <ac:spMkLst>
            <pc:docMk/>
            <pc:sldMk cId="0" sldId="338"/>
            <ac:spMk id="3" creationId="{14EF4045-B322-48A4-B0CD-CB69BEAF83B8}"/>
          </ac:spMkLst>
        </pc:spChg>
      </pc:sldChg>
      <pc:sldChg chg="addSp modSp mod">
        <pc:chgData name="Froduald Kabanza" userId="edf393d0-642b-4b9e-8c75-f62133241689" providerId="ADAL" clId="{8C083C57-221B-4B92-BA30-7BA872331299}" dt="2022-02-18T21:50:08.037" v="225" actId="1076"/>
        <pc:sldMkLst>
          <pc:docMk/>
          <pc:sldMk cId="0" sldId="339"/>
        </pc:sldMkLst>
        <pc:spChg chg="add mod">
          <ac:chgData name="Froduald Kabanza" userId="edf393d0-642b-4b9e-8c75-f62133241689" providerId="ADAL" clId="{8C083C57-221B-4B92-BA30-7BA872331299}" dt="2022-02-18T21:43:37.820" v="87"/>
          <ac:spMkLst>
            <pc:docMk/>
            <pc:sldMk cId="0" sldId="339"/>
            <ac:spMk id="39" creationId="{178CAE84-5A59-4CC2-B253-6DC9F45F59A9}"/>
          </ac:spMkLst>
        </pc:spChg>
        <pc:spChg chg="add mod">
          <ac:chgData name="Froduald Kabanza" userId="edf393d0-642b-4b9e-8c75-f62133241689" providerId="ADAL" clId="{8C083C57-221B-4B92-BA30-7BA872331299}" dt="2022-02-18T21:43:37.820" v="87"/>
          <ac:spMkLst>
            <pc:docMk/>
            <pc:sldMk cId="0" sldId="339"/>
            <ac:spMk id="40" creationId="{8B7DFA14-DAF3-4D36-AD33-8A0DF1E0E31A}"/>
          </ac:spMkLst>
        </pc:spChg>
        <pc:spChg chg="add mod">
          <ac:chgData name="Froduald Kabanza" userId="edf393d0-642b-4b9e-8c75-f62133241689" providerId="ADAL" clId="{8C083C57-221B-4B92-BA30-7BA872331299}" dt="2022-02-18T21:43:37.820" v="87"/>
          <ac:spMkLst>
            <pc:docMk/>
            <pc:sldMk cId="0" sldId="339"/>
            <ac:spMk id="41" creationId="{BF96DCCC-59F9-4D26-87CF-1084E76AED65}"/>
          </ac:spMkLst>
        </pc:spChg>
        <pc:spChg chg="add mod">
          <ac:chgData name="Froduald Kabanza" userId="edf393d0-642b-4b9e-8c75-f62133241689" providerId="ADAL" clId="{8C083C57-221B-4B92-BA30-7BA872331299}" dt="2022-02-18T21:50:08.037" v="225" actId="1076"/>
          <ac:spMkLst>
            <pc:docMk/>
            <pc:sldMk cId="0" sldId="339"/>
            <ac:spMk id="42" creationId="{EC9D38EC-AA8B-4C0E-969F-EF05765F4E67}"/>
          </ac:spMkLst>
        </pc:spChg>
        <pc:spChg chg="mod">
          <ac:chgData name="Froduald Kabanza" userId="edf393d0-642b-4b9e-8c75-f62133241689" providerId="ADAL" clId="{8C083C57-221B-4B92-BA30-7BA872331299}" dt="2022-02-18T21:44:48.677" v="199" actId="20577"/>
          <ac:spMkLst>
            <pc:docMk/>
            <pc:sldMk cId="0" sldId="339"/>
            <ac:spMk id="26629" creationId="{00000000-0000-0000-0000-000000000000}"/>
          </ac:spMkLst>
        </pc:spChg>
      </pc:sldChg>
      <pc:sldChg chg="addSp modSp mod">
        <pc:chgData name="Froduald Kabanza" userId="edf393d0-642b-4b9e-8c75-f62133241689" providerId="ADAL" clId="{8C083C57-221B-4B92-BA30-7BA872331299}" dt="2022-02-18T21:59:52.917" v="282" actId="20577"/>
        <pc:sldMkLst>
          <pc:docMk/>
          <pc:sldMk cId="1239697434" sldId="698"/>
        </pc:sldMkLst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3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4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3:43" v="253" actId="1076"/>
          <ac:spMkLst>
            <pc:docMk/>
            <pc:sldMk cId="1239697434" sldId="698"/>
            <ac:spMk id="42" creationId="{DBD092DF-BAC9-4B06-BA66-FEAF70981FBA}"/>
          </ac:spMkLst>
        </pc:spChg>
        <pc:spChg chg="mod">
          <ac:chgData name="Froduald Kabanza" userId="edf393d0-642b-4b9e-8c75-f62133241689" providerId="ADAL" clId="{8C083C57-221B-4B92-BA30-7BA872331299}" dt="2022-02-18T21:53:43" v="253" actId="1076"/>
          <ac:spMkLst>
            <pc:docMk/>
            <pc:sldMk cId="1239697434" sldId="698"/>
            <ac:spMk id="43" creationId="{F167E49C-90FF-42D0-9921-13722D38A6E1}"/>
          </ac:spMkLst>
        </pc:spChg>
        <pc:spChg chg="mod">
          <ac:chgData name="Froduald Kabanza" userId="edf393d0-642b-4b9e-8c75-f62133241689" providerId="ADAL" clId="{8C083C57-221B-4B92-BA30-7BA872331299}" dt="2022-02-18T21:53:43" v="253" actId="1076"/>
          <ac:spMkLst>
            <pc:docMk/>
            <pc:sldMk cId="1239697434" sldId="698"/>
            <ac:spMk id="44" creationId="{3551FE15-9225-4581-944B-6238BDBD2BC0}"/>
          </ac:spMkLst>
        </pc:spChg>
        <pc:spChg chg="add mod">
          <ac:chgData name="Froduald Kabanza" userId="edf393d0-642b-4b9e-8c75-f62133241689" providerId="ADAL" clId="{8C083C57-221B-4B92-BA30-7BA872331299}" dt="2022-02-18T21:50:43.384" v="231" actId="1076"/>
          <ac:spMkLst>
            <pc:docMk/>
            <pc:sldMk cId="1239697434" sldId="698"/>
            <ac:spMk id="45" creationId="{A2014FF3-A321-418E-B2B5-5FCB46F167A5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5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5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5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5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5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5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5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5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5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6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6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6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6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6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6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6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6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6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6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7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7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7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7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8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8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8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8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0:24.731" v="226" actId="1076"/>
          <ac:spMkLst>
            <pc:docMk/>
            <pc:sldMk cId="1239697434" sldId="698"/>
            <ac:spMk id="8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9:52.917" v="282" actId="20577"/>
          <ac:spMkLst>
            <pc:docMk/>
            <pc:sldMk cId="1239697434" sldId="698"/>
            <ac:spMk id="26629" creationId="{00000000-0000-0000-0000-000000000000}"/>
          </ac:spMkLst>
        </pc:spChg>
        <pc:grpChg chg="add mod">
          <ac:chgData name="Froduald Kabanza" userId="edf393d0-642b-4b9e-8c75-f62133241689" providerId="ADAL" clId="{8C083C57-221B-4B92-BA30-7BA872331299}" dt="2022-02-18T21:52:30.533" v="243" actId="164"/>
          <ac:grpSpMkLst>
            <pc:docMk/>
            <pc:sldMk cId="1239697434" sldId="698"/>
            <ac:grpSpMk id="3" creationId="{22974F25-0C4F-46FB-9601-7752B5FCD2DD}"/>
          </ac:grpSpMkLst>
        </pc:grpChg>
        <pc:grpChg chg="add mod">
          <ac:chgData name="Froduald Kabanza" userId="edf393d0-642b-4b9e-8c75-f62133241689" providerId="ADAL" clId="{8C083C57-221B-4B92-BA30-7BA872331299}" dt="2022-02-18T21:53:43" v="253" actId="1076"/>
          <ac:grpSpMkLst>
            <pc:docMk/>
            <pc:sldMk cId="1239697434" sldId="698"/>
            <ac:grpSpMk id="4" creationId="{CFFC4872-2750-4E41-AD8C-D885247915BE}"/>
          </ac:grpSpMkLst>
        </pc:grpChg>
        <pc:graphicFrameChg chg="mod">
          <ac:chgData name="Froduald Kabanza" userId="edf393d0-642b-4b9e-8c75-f62133241689" providerId="ADAL" clId="{8C083C57-221B-4B92-BA30-7BA872331299}" dt="2022-02-18T21:50:24.731" v="226" actId="1076"/>
          <ac:graphicFrameMkLst>
            <pc:docMk/>
            <pc:sldMk cId="1239697434" sldId="698"/>
            <ac:graphicFrameMk id="48153" creationId="{00000000-0000-0000-0000-000000000000}"/>
          </ac:graphicFrameMkLst>
        </pc:graphicFrameChg>
        <pc:graphicFrameChg chg="mod">
          <ac:chgData name="Froduald Kabanza" userId="edf393d0-642b-4b9e-8c75-f62133241689" providerId="ADAL" clId="{8C083C57-221B-4B92-BA30-7BA872331299}" dt="2022-02-18T21:50:24.731" v="226" actId="1076"/>
          <ac:graphicFrameMkLst>
            <pc:docMk/>
            <pc:sldMk cId="1239697434" sldId="698"/>
            <ac:graphicFrameMk id="48155" creationId="{00000000-0000-0000-0000-000000000000}"/>
          </ac:graphicFrameMkLst>
        </pc:graphicFrameChg>
        <pc:graphicFrameChg chg="mod">
          <ac:chgData name="Froduald Kabanza" userId="edf393d0-642b-4b9e-8c75-f62133241689" providerId="ADAL" clId="{8C083C57-221B-4B92-BA30-7BA872331299}" dt="2022-02-18T21:50:24.731" v="226" actId="1076"/>
          <ac:graphicFrameMkLst>
            <pc:docMk/>
            <pc:sldMk cId="1239697434" sldId="698"/>
            <ac:graphicFrameMk id="48157" creationId="{00000000-0000-0000-0000-000000000000}"/>
          </ac:graphicFrameMkLst>
        </pc:graphicFrameChg>
      </pc:sldChg>
      <pc:sldChg chg="addSp modSp mod">
        <pc:chgData name="Froduald Kabanza" userId="edf393d0-642b-4b9e-8c75-f62133241689" providerId="ADAL" clId="{8C083C57-221B-4B92-BA30-7BA872331299}" dt="2022-02-18T23:00:29.542" v="1007" actId="20577"/>
        <pc:sldMkLst>
          <pc:docMk/>
          <pc:sldMk cId="2228572429" sldId="702"/>
        </pc:sldMkLst>
        <pc:spChg chg="mod">
          <ac:chgData name="Froduald Kabanza" userId="edf393d0-642b-4b9e-8c75-f62133241689" providerId="ADAL" clId="{8C083C57-221B-4B92-BA30-7BA872331299}" dt="2022-02-18T23:00:12.114" v="1006" actId="1076"/>
          <ac:spMkLst>
            <pc:docMk/>
            <pc:sldMk cId="2228572429" sldId="702"/>
            <ac:spMk id="10" creationId="{98580FC8-343D-44B9-85A3-C92D81DD84FB}"/>
          </ac:spMkLst>
        </pc:spChg>
        <pc:spChg chg="mod">
          <ac:chgData name="Froduald Kabanza" userId="edf393d0-642b-4b9e-8c75-f62133241689" providerId="ADAL" clId="{8C083C57-221B-4B92-BA30-7BA872331299}" dt="2022-02-18T23:00:12.114" v="1006" actId="1076"/>
          <ac:spMkLst>
            <pc:docMk/>
            <pc:sldMk cId="2228572429" sldId="702"/>
            <ac:spMk id="17" creationId="{6C375AE6-B887-46A1-AABE-FF6522F8A540}"/>
          </ac:spMkLst>
        </pc:spChg>
        <pc:spChg chg="mod">
          <ac:chgData name="Froduald Kabanza" userId="edf393d0-642b-4b9e-8c75-f62133241689" providerId="ADAL" clId="{8C083C57-221B-4B92-BA30-7BA872331299}" dt="2022-02-18T23:00:12.114" v="1006" actId="1076"/>
          <ac:spMkLst>
            <pc:docMk/>
            <pc:sldMk cId="2228572429" sldId="702"/>
            <ac:spMk id="18" creationId="{E21F312B-F965-474A-9B43-7813B66AD731}"/>
          </ac:spMkLst>
        </pc:spChg>
        <pc:spChg chg="add mod">
          <ac:chgData name="Froduald Kabanza" userId="edf393d0-642b-4b9e-8c75-f62133241689" providerId="ADAL" clId="{8C083C57-221B-4B92-BA30-7BA872331299}" dt="2022-02-18T22:59:35.154" v="993" actId="14100"/>
          <ac:spMkLst>
            <pc:docMk/>
            <pc:sldMk cId="2228572429" sldId="702"/>
            <ac:spMk id="22" creationId="{A04BAACD-1F96-4E03-9E13-7D9A4DE5438C}"/>
          </ac:spMkLst>
        </pc:spChg>
        <pc:spChg chg="mod">
          <ac:chgData name="Froduald Kabanza" userId="edf393d0-642b-4b9e-8c75-f62133241689" providerId="ADAL" clId="{8C083C57-221B-4B92-BA30-7BA872331299}" dt="2022-02-18T22:59:58.615" v="1004" actId="14100"/>
          <ac:spMkLst>
            <pc:docMk/>
            <pc:sldMk cId="2228572429" sldId="702"/>
            <ac:spMk id="24" creationId="{F080A796-6671-4FB6-9681-C7F7D7728106}"/>
          </ac:spMkLst>
        </pc:spChg>
        <pc:spChg chg="mod">
          <ac:chgData name="Froduald Kabanza" userId="edf393d0-642b-4b9e-8c75-f62133241689" providerId="ADAL" clId="{8C083C57-221B-4B92-BA30-7BA872331299}" dt="2022-02-18T23:00:29.542" v="1007" actId="20577"/>
          <ac:spMkLst>
            <pc:docMk/>
            <pc:sldMk cId="2228572429" sldId="702"/>
            <ac:spMk id="25" creationId="{4A389AD4-F706-4D0D-98CC-9B89678048BB}"/>
          </ac:spMkLst>
        </pc:spChg>
        <pc:spChg chg="mod">
          <ac:chgData name="Froduald Kabanza" userId="edf393d0-642b-4b9e-8c75-f62133241689" providerId="ADAL" clId="{8C083C57-221B-4B92-BA30-7BA872331299}" dt="2022-02-18T23:00:02.857" v="1005" actId="1076"/>
          <ac:spMkLst>
            <pc:docMk/>
            <pc:sldMk cId="2228572429" sldId="702"/>
            <ac:spMk id="26" creationId="{21E693B2-29E9-49EA-9A27-E0888801F4D1}"/>
          </ac:spMkLst>
        </pc:spChg>
        <pc:spChg chg="mod">
          <ac:chgData name="Froduald Kabanza" userId="edf393d0-642b-4b9e-8c75-f62133241689" providerId="ADAL" clId="{8C083C57-221B-4B92-BA30-7BA872331299}" dt="2022-02-18T23:00:12.114" v="1006" actId="1076"/>
          <ac:spMkLst>
            <pc:docMk/>
            <pc:sldMk cId="2228572429" sldId="702"/>
            <ac:spMk id="41987" creationId="{00000000-0000-0000-0000-000000000000}"/>
          </ac:spMkLst>
        </pc:spChg>
        <pc:grpChg chg="mod">
          <ac:chgData name="Froduald Kabanza" userId="edf393d0-642b-4b9e-8c75-f62133241689" providerId="ADAL" clId="{8C083C57-221B-4B92-BA30-7BA872331299}" dt="2022-02-18T23:00:12.114" v="1006" actId="1076"/>
          <ac:grpSpMkLst>
            <pc:docMk/>
            <pc:sldMk cId="2228572429" sldId="702"/>
            <ac:grpSpMk id="4" creationId="{88493E05-0DD3-4B45-9D0C-E258824F1DC8}"/>
          </ac:grpSpMkLst>
        </pc:grpChg>
        <pc:grpChg chg="add mod">
          <ac:chgData name="Froduald Kabanza" userId="edf393d0-642b-4b9e-8c75-f62133241689" providerId="ADAL" clId="{8C083C57-221B-4B92-BA30-7BA872331299}" dt="2022-02-18T22:59:58.615" v="1004" actId="14100"/>
          <ac:grpSpMkLst>
            <pc:docMk/>
            <pc:sldMk cId="2228572429" sldId="702"/>
            <ac:grpSpMk id="23" creationId="{DEF99E87-8706-4A94-8108-8D6862683ABF}"/>
          </ac:grpSpMkLst>
        </pc:grpChg>
      </pc:sldChg>
      <pc:sldChg chg="del">
        <pc:chgData name="Froduald Kabanza" userId="edf393d0-642b-4b9e-8c75-f62133241689" providerId="ADAL" clId="{8C083C57-221B-4B92-BA30-7BA872331299}" dt="2022-02-18T21:46:10.779" v="202" actId="2696"/>
        <pc:sldMkLst>
          <pc:docMk/>
          <pc:sldMk cId="219775525" sldId="704"/>
        </pc:sldMkLst>
      </pc:sldChg>
      <pc:sldChg chg="add del">
        <pc:chgData name="Froduald Kabanza" userId="edf393d0-642b-4b9e-8c75-f62133241689" providerId="ADAL" clId="{8C083C57-221B-4B92-BA30-7BA872331299}" dt="2022-02-18T22:03:15.185" v="305" actId="2696"/>
        <pc:sldMkLst>
          <pc:docMk/>
          <pc:sldMk cId="45939130" sldId="705"/>
        </pc:sldMkLst>
      </pc:sldChg>
      <pc:sldChg chg="modSp add mod">
        <pc:chgData name="Froduald Kabanza" userId="edf393d0-642b-4b9e-8c75-f62133241689" providerId="ADAL" clId="{8C083C57-221B-4B92-BA30-7BA872331299}" dt="2022-02-18T23:15:16.515" v="1174" actId="1076"/>
        <pc:sldMkLst>
          <pc:docMk/>
          <pc:sldMk cId="2343593412" sldId="706"/>
        </pc:sldMkLst>
        <pc:spChg chg="mod">
          <ac:chgData name="Froduald Kabanza" userId="edf393d0-642b-4b9e-8c75-f62133241689" providerId="ADAL" clId="{8C083C57-221B-4B92-BA30-7BA872331299}" dt="2022-02-18T21:56:28.446" v="256" actId="20577"/>
          <ac:spMkLst>
            <pc:docMk/>
            <pc:sldMk cId="2343593412" sldId="706"/>
            <ac:spMk id="3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6:41.061" v="258" actId="20577"/>
          <ac:spMkLst>
            <pc:docMk/>
            <pc:sldMk cId="2343593412" sldId="706"/>
            <ac:spMk id="4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15:16.515" v="1174" actId="1076"/>
          <ac:spMkLst>
            <pc:docMk/>
            <pc:sldMk cId="2343593412" sldId="706"/>
            <ac:spMk id="44" creationId="{3551FE15-9225-4581-944B-6238BDBD2BC0}"/>
          </ac:spMkLst>
        </pc:spChg>
        <pc:spChg chg="mod">
          <ac:chgData name="Froduald Kabanza" userId="edf393d0-642b-4b9e-8c75-f62133241689" providerId="ADAL" clId="{8C083C57-221B-4B92-BA30-7BA872331299}" dt="2022-02-18T21:57:48.896" v="264" actId="1076"/>
          <ac:spMkLst>
            <pc:docMk/>
            <pc:sldMk cId="2343593412" sldId="706"/>
            <ac:spMk id="5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8:08.354" v="267" actId="1076"/>
          <ac:spMkLst>
            <pc:docMk/>
            <pc:sldMk cId="2343593412" sldId="706"/>
            <ac:spMk id="5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7:58.600" v="265" actId="1076"/>
          <ac:spMkLst>
            <pc:docMk/>
            <pc:sldMk cId="2343593412" sldId="706"/>
            <ac:spMk id="5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8:04.006" v="266" actId="1076"/>
          <ac:spMkLst>
            <pc:docMk/>
            <pc:sldMk cId="2343593412" sldId="706"/>
            <ac:spMk id="5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7:42.825" v="263" actId="1076"/>
          <ac:spMkLst>
            <pc:docMk/>
            <pc:sldMk cId="2343593412" sldId="706"/>
            <ac:spMk id="6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1:57:42.825" v="263" actId="1076"/>
          <ac:spMkLst>
            <pc:docMk/>
            <pc:sldMk cId="2343593412" sldId="706"/>
            <ac:spMk id="8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01:10.661" v="299" actId="20577"/>
          <ac:spMkLst>
            <pc:docMk/>
            <pc:sldMk cId="2343593412" sldId="706"/>
            <ac:spMk id="2662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01:30.666" v="301" actId="20577"/>
          <ac:spMkLst>
            <pc:docMk/>
            <pc:sldMk cId="2343593412" sldId="706"/>
            <ac:spMk id="48129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8C083C57-221B-4B92-BA30-7BA872331299}" dt="2022-02-18T22:54:15.579" v="939"/>
        <pc:sldMkLst>
          <pc:docMk/>
          <pc:sldMk cId="3980560850" sldId="707"/>
        </pc:sldMkLst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8C083C57-221B-4B92-BA30-7BA872331299}" dt="2022-02-18T22:33:39.406" v="683" actId="478"/>
          <ac:spMkLst>
            <pc:docMk/>
            <pc:sldMk cId="3980560850" sldId="707"/>
            <ac:spMk id="7" creationId="{038FA256-994C-4878-B062-E60974849ADE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3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4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09:24.283" v="446" actId="1076"/>
          <ac:spMkLst>
            <pc:docMk/>
            <pc:sldMk cId="3980560850" sldId="707"/>
            <ac:spMk id="42" creationId="{DBD092DF-BAC9-4B06-BA66-FEAF70981FBA}"/>
          </ac:spMkLst>
        </pc:spChg>
        <pc:spChg chg="mod">
          <ac:chgData name="Froduald Kabanza" userId="edf393d0-642b-4b9e-8c75-f62133241689" providerId="ADAL" clId="{8C083C57-221B-4B92-BA30-7BA872331299}" dt="2022-02-18T22:09:24.283" v="446" actId="1076"/>
          <ac:spMkLst>
            <pc:docMk/>
            <pc:sldMk cId="3980560850" sldId="707"/>
            <ac:spMk id="43" creationId="{F167E49C-90FF-42D0-9921-13722D38A6E1}"/>
          </ac:spMkLst>
        </pc:spChg>
        <pc:spChg chg="mod">
          <ac:chgData name="Froduald Kabanza" userId="edf393d0-642b-4b9e-8c75-f62133241689" providerId="ADAL" clId="{8C083C57-221B-4B92-BA30-7BA872331299}" dt="2022-02-18T22:09:24.283" v="446" actId="1076"/>
          <ac:spMkLst>
            <pc:docMk/>
            <pc:sldMk cId="3980560850" sldId="707"/>
            <ac:spMk id="44" creationId="{3551FE15-9225-4581-944B-6238BDBD2BC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45" creationId="{A2014FF3-A321-418E-B2B5-5FCB46F167A5}"/>
          </ac:spMkLst>
        </pc:spChg>
        <pc:spChg chg="add mod">
          <ac:chgData name="Froduald Kabanza" userId="edf393d0-642b-4b9e-8c75-f62133241689" providerId="ADAL" clId="{8C083C57-221B-4B92-BA30-7BA872331299}" dt="2022-02-18T22:45:35.646" v="877" actId="1076"/>
          <ac:spMkLst>
            <pc:docMk/>
            <pc:sldMk cId="3980560850" sldId="707"/>
            <ac:spMk id="46" creationId="{ABF5EBEB-1025-4DBA-8F42-968827E5C27C}"/>
          </ac:spMkLst>
        </pc:spChg>
        <pc:spChg chg="add mod">
          <ac:chgData name="Froduald Kabanza" userId="edf393d0-642b-4b9e-8c75-f62133241689" providerId="ADAL" clId="{8C083C57-221B-4B92-BA30-7BA872331299}" dt="2022-02-18T22:47:13.809" v="893" actId="1076"/>
          <ac:spMkLst>
            <pc:docMk/>
            <pc:sldMk cId="3980560850" sldId="707"/>
            <ac:spMk id="47" creationId="{E3EE26D7-33F7-4579-B333-B326C4C40B16}"/>
          </ac:spMkLst>
        </pc:spChg>
        <pc:spChg chg="add mod">
          <ac:chgData name="Froduald Kabanza" userId="edf393d0-642b-4b9e-8c75-f62133241689" providerId="ADAL" clId="{8C083C57-221B-4B92-BA30-7BA872331299}" dt="2022-02-18T22:49:15.984" v="921" actId="1076"/>
          <ac:spMkLst>
            <pc:docMk/>
            <pc:sldMk cId="3980560850" sldId="707"/>
            <ac:spMk id="48" creationId="{F68084E3-467D-474F-9EB6-B667AB055C37}"/>
          </ac:spMkLst>
        </pc:spChg>
        <pc:spChg chg="add del mod">
          <ac:chgData name="Froduald Kabanza" userId="edf393d0-642b-4b9e-8c75-f62133241689" providerId="ADAL" clId="{8C083C57-221B-4B92-BA30-7BA872331299}" dt="2022-02-18T22:29:47.187" v="650"/>
          <ac:spMkLst>
            <pc:docMk/>
            <pc:sldMk cId="3980560850" sldId="707"/>
            <ac:spMk id="49" creationId="{D6D745AC-C576-42D3-A0A4-0393636F0670}"/>
          </ac:spMkLst>
        </pc:spChg>
        <pc:spChg chg="add del mod">
          <ac:chgData name="Froduald Kabanza" userId="edf393d0-642b-4b9e-8c75-f62133241689" providerId="ADAL" clId="{8C083C57-221B-4B92-BA30-7BA872331299}" dt="2022-02-18T22:29:47.187" v="650"/>
          <ac:spMkLst>
            <pc:docMk/>
            <pc:sldMk cId="3980560850" sldId="707"/>
            <ac:spMk id="50" creationId="{4A812064-32F8-4638-8EB8-A965A01AFC8A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5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3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64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6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6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69" creationId="{00000000-0000-0000-0000-000000000000}"/>
          </ac:spMkLst>
        </pc:spChg>
        <pc:spChg chg="add del mod">
          <ac:chgData name="Froduald Kabanza" userId="edf393d0-642b-4b9e-8c75-f62133241689" providerId="ADAL" clId="{8C083C57-221B-4B92-BA30-7BA872331299}" dt="2022-02-18T22:29:47.187" v="650"/>
          <ac:spMkLst>
            <pc:docMk/>
            <pc:sldMk cId="3980560850" sldId="707"/>
            <ac:spMk id="70" creationId="{5C65675F-0C12-42CF-A5EB-B48033FEB3EA}"/>
          </ac:spMkLst>
        </pc:spChg>
        <pc:spChg chg="add del mod">
          <ac:chgData name="Froduald Kabanza" userId="edf393d0-642b-4b9e-8c75-f62133241689" providerId="ADAL" clId="{8C083C57-221B-4B92-BA30-7BA872331299}" dt="2022-02-18T22:29:47.187" v="650"/>
          <ac:spMkLst>
            <pc:docMk/>
            <pc:sldMk cId="3980560850" sldId="707"/>
            <ac:spMk id="71" creationId="{23618F67-BC3C-4CDA-AD1A-E7036921B9D6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72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74" creationId="{9A5E53A9-4831-4094-B92A-A3D1CCC9B7A8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75" creationId="{58AB0292-01AB-427F-A380-F60BAF4324BD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76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77" creationId="{1E05B5D7-62CE-4500-9134-4A7528448F68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78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7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80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81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82" creationId="{151015F6-ED98-4A9B-A61A-C1B3D49537A7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83" creationId="{DC32C010-FE62-409F-89E6-5C0DE8D4234F}"/>
          </ac:spMkLst>
        </pc:spChg>
        <pc:spChg chg="mod">
          <ac:chgData name="Froduald Kabanza" userId="edf393d0-642b-4b9e-8c75-f62133241689" providerId="ADAL" clId="{8C083C57-221B-4B92-BA30-7BA872331299}" dt="2022-02-18T22:31:09.244" v="660"/>
          <ac:spMkLst>
            <pc:docMk/>
            <pc:sldMk cId="3980560850" sldId="707"/>
            <ac:spMk id="84" creationId="{DD298E28-4DD5-4C63-9439-0C449BC47D6E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8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0:56.885" v="658" actId="164"/>
          <ac:spMkLst>
            <pc:docMk/>
            <pc:sldMk cId="3980560850" sldId="707"/>
            <ac:spMk id="8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88" creationId="{BFD9AD1D-F460-446C-8F2D-EC1C1083661E}"/>
          </ac:spMkLst>
        </pc:spChg>
        <pc:spChg chg="mod">
          <ac:chgData name="Froduald Kabanza" userId="edf393d0-642b-4b9e-8c75-f62133241689" providerId="ADAL" clId="{8C083C57-221B-4B92-BA30-7BA872331299}" dt="2022-02-18T22:10:56.369" v="463" actId="1076"/>
          <ac:spMkLst>
            <pc:docMk/>
            <pc:sldMk cId="3980560850" sldId="707"/>
            <ac:spMk id="8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0" creationId="{22A91F8D-135D-4E8C-A1A9-B646ADECE2F5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1" creationId="{4D994468-B849-4340-BDEA-0BEAC1503939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2" creationId="{6925CE1A-66DA-47B3-9F20-E2D6F2DA451C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3" creationId="{301CF51A-55DD-4ECA-BD2A-870DFCD4813E}"/>
          </ac:spMkLst>
        </pc:spChg>
        <pc:spChg chg="mod">
          <ac:chgData name="Froduald Kabanza" userId="edf393d0-642b-4b9e-8c75-f62133241689" providerId="ADAL" clId="{8C083C57-221B-4B92-BA30-7BA872331299}" dt="2022-02-18T22:31:21.706" v="665" actId="1076"/>
          <ac:spMkLst>
            <pc:docMk/>
            <pc:sldMk cId="3980560850" sldId="707"/>
            <ac:spMk id="94" creationId="{A4A92EB9-D016-4CEB-9EB2-D9BBF1BEA43B}"/>
          </ac:spMkLst>
        </pc:spChg>
        <pc:spChg chg="add del mod">
          <ac:chgData name="Froduald Kabanza" userId="edf393d0-642b-4b9e-8c75-f62133241689" providerId="ADAL" clId="{8C083C57-221B-4B92-BA30-7BA872331299}" dt="2022-02-18T22:33:10.642" v="680"/>
          <ac:spMkLst>
            <pc:docMk/>
            <pc:sldMk cId="3980560850" sldId="707"/>
            <ac:spMk id="95" creationId="{1965BAB8-55FB-4F7B-9420-11D823BCCFE7}"/>
          </ac:spMkLst>
        </pc:spChg>
        <pc:spChg chg="add del mod">
          <ac:chgData name="Froduald Kabanza" userId="edf393d0-642b-4b9e-8c75-f62133241689" providerId="ADAL" clId="{8C083C57-221B-4B92-BA30-7BA872331299}" dt="2022-02-18T22:33:09.677" v="679"/>
          <ac:spMkLst>
            <pc:docMk/>
            <pc:sldMk cId="3980560850" sldId="707"/>
            <ac:spMk id="96" creationId="{C1AB98C3-DF87-40C5-8116-22616300EFF1}"/>
          </ac:spMkLst>
        </pc:spChg>
        <pc:spChg chg="add mod">
          <ac:chgData name="Froduald Kabanza" userId="edf393d0-642b-4b9e-8c75-f62133241689" providerId="ADAL" clId="{8C083C57-221B-4B92-BA30-7BA872331299}" dt="2022-02-18T22:44:29.129" v="864" actId="255"/>
          <ac:spMkLst>
            <pc:docMk/>
            <pc:sldMk cId="3980560850" sldId="707"/>
            <ac:spMk id="97" creationId="{075C9B66-15C9-4871-A94F-6CC287AF1A77}"/>
          </ac:spMkLst>
        </pc:spChg>
        <pc:spChg chg="add mod">
          <ac:chgData name="Froduald Kabanza" userId="edf393d0-642b-4b9e-8c75-f62133241689" providerId="ADAL" clId="{8C083C57-221B-4B92-BA30-7BA872331299}" dt="2022-02-18T22:40:05.702" v="755"/>
          <ac:spMkLst>
            <pc:docMk/>
            <pc:sldMk cId="3980560850" sldId="707"/>
            <ac:spMk id="98" creationId="{633B1C03-0EB6-46EE-98F0-96C49A2A97E1}"/>
          </ac:spMkLst>
        </pc:spChg>
        <pc:spChg chg="add mod">
          <ac:chgData name="Froduald Kabanza" userId="edf393d0-642b-4b9e-8c75-f62133241689" providerId="ADAL" clId="{8C083C57-221B-4B92-BA30-7BA872331299}" dt="2022-02-18T22:45:07.187" v="872" actId="1076"/>
          <ac:spMkLst>
            <pc:docMk/>
            <pc:sldMk cId="3980560850" sldId="707"/>
            <ac:spMk id="99" creationId="{E5154938-9E3D-4CF3-B768-79430BCCFE83}"/>
          </ac:spMkLst>
        </pc:spChg>
        <pc:spChg chg="mod">
          <ac:chgData name="Froduald Kabanza" userId="edf393d0-642b-4b9e-8c75-f62133241689" providerId="ADAL" clId="{8C083C57-221B-4B92-BA30-7BA872331299}" dt="2022-02-18T22:45:22.785" v="875" actId="14100"/>
          <ac:spMkLst>
            <pc:docMk/>
            <pc:sldMk cId="3980560850" sldId="707"/>
            <ac:spMk id="101" creationId="{3F368C5D-044C-4975-8AD0-BD38D56201D0}"/>
          </ac:spMkLst>
        </pc:spChg>
        <pc:spChg chg="mod">
          <ac:chgData name="Froduald Kabanza" userId="edf393d0-642b-4b9e-8c75-f62133241689" providerId="ADAL" clId="{8C083C57-221B-4B92-BA30-7BA872331299}" dt="2022-02-18T22:45:22.785" v="875" actId="14100"/>
          <ac:spMkLst>
            <pc:docMk/>
            <pc:sldMk cId="3980560850" sldId="707"/>
            <ac:spMk id="102" creationId="{2C0FAAD2-2AB0-499E-B719-AB3E181DE976}"/>
          </ac:spMkLst>
        </pc:spChg>
        <pc:spChg chg="mod">
          <ac:chgData name="Froduald Kabanza" userId="edf393d0-642b-4b9e-8c75-f62133241689" providerId="ADAL" clId="{8C083C57-221B-4B92-BA30-7BA872331299}" dt="2022-02-18T22:45:30.665" v="876" actId="1076"/>
          <ac:spMkLst>
            <pc:docMk/>
            <pc:sldMk cId="3980560850" sldId="707"/>
            <ac:spMk id="103" creationId="{25DC143E-B00A-4DFF-B012-23130CA4C64A}"/>
          </ac:spMkLst>
        </pc:spChg>
        <pc:spChg chg="add del mod">
          <ac:chgData name="Froduald Kabanza" userId="edf393d0-642b-4b9e-8c75-f62133241689" providerId="ADAL" clId="{8C083C57-221B-4B92-BA30-7BA872331299}" dt="2022-02-18T22:44:02.681" v="857"/>
          <ac:spMkLst>
            <pc:docMk/>
            <pc:sldMk cId="3980560850" sldId="707"/>
            <ac:spMk id="104" creationId="{1B00C1AF-54E6-4258-8CEB-991F3C92EF9F}"/>
          </ac:spMkLst>
        </pc:spChg>
        <pc:spChg chg="add mod">
          <ac:chgData name="Froduald Kabanza" userId="edf393d0-642b-4b9e-8c75-f62133241689" providerId="ADAL" clId="{8C083C57-221B-4B92-BA30-7BA872331299}" dt="2022-02-18T22:47:02.998" v="892" actId="1076"/>
          <ac:spMkLst>
            <pc:docMk/>
            <pc:sldMk cId="3980560850" sldId="707"/>
            <ac:spMk id="105" creationId="{B0BE3CE8-D5A9-43DB-894D-1A60DFB337BE}"/>
          </ac:spMkLst>
        </pc:spChg>
        <pc:spChg chg="add mod">
          <ac:chgData name="Froduald Kabanza" userId="edf393d0-642b-4b9e-8c75-f62133241689" providerId="ADAL" clId="{8C083C57-221B-4B92-BA30-7BA872331299}" dt="2022-02-18T22:47:02.998" v="892" actId="1076"/>
          <ac:spMkLst>
            <pc:docMk/>
            <pc:sldMk cId="3980560850" sldId="707"/>
            <ac:spMk id="106" creationId="{C667C56F-C1D3-40C5-A570-9B63EFA0BE2B}"/>
          </ac:spMkLst>
        </pc:spChg>
        <pc:spChg chg="add mod">
          <ac:chgData name="Froduald Kabanza" userId="edf393d0-642b-4b9e-8c75-f62133241689" providerId="ADAL" clId="{8C083C57-221B-4B92-BA30-7BA872331299}" dt="2022-02-18T22:47:02.998" v="892" actId="1076"/>
          <ac:spMkLst>
            <pc:docMk/>
            <pc:sldMk cId="3980560850" sldId="707"/>
            <ac:spMk id="107" creationId="{D84BAA1A-C8DA-43D1-AFCA-F933DBDC67FC}"/>
          </ac:spMkLst>
        </pc:spChg>
        <pc:spChg chg="add mod">
          <ac:chgData name="Froduald Kabanza" userId="edf393d0-642b-4b9e-8c75-f62133241689" providerId="ADAL" clId="{8C083C57-221B-4B92-BA30-7BA872331299}" dt="2022-02-18T22:47:02.998" v="892" actId="1076"/>
          <ac:spMkLst>
            <pc:docMk/>
            <pc:sldMk cId="3980560850" sldId="707"/>
            <ac:spMk id="108" creationId="{916BDBC0-50BC-4526-A824-E525C9F1DFD3}"/>
          </ac:spMkLst>
        </pc:spChg>
        <pc:spChg chg="add mod">
          <ac:chgData name="Froduald Kabanza" userId="edf393d0-642b-4b9e-8c75-f62133241689" providerId="ADAL" clId="{8C083C57-221B-4B92-BA30-7BA872331299}" dt="2022-02-18T22:49:08.829" v="920" actId="1076"/>
          <ac:spMkLst>
            <pc:docMk/>
            <pc:sldMk cId="3980560850" sldId="707"/>
            <ac:spMk id="109" creationId="{AF417DC0-8FAA-4D32-9277-89ABC6D52827}"/>
          </ac:spMkLst>
        </pc:spChg>
        <pc:spChg chg="add mod">
          <ac:chgData name="Froduald Kabanza" userId="edf393d0-642b-4b9e-8c75-f62133241689" providerId="ADAL" clId="{8C083C57-221B-4B92-BA30-7BA872331299}" dt="2022-02-18T22:49:08.829" v="920" actId="1076"/>
          <ac:spMkLst>
            <pc:docMk/>
            <pc:sldMk cId="3980560850" sldId="707"/>
            <ac:spMk id="110" creationId="{79A7614D-C73B-4D86-8512-EBDF4D4356FE}"/>
          </ac:spMkLst>
        </pc:spChg>
        <pc:spChg chg="add mod">
          <ac:chgData name="Froduald Kabanza" userId="edf393d0-642b-4b9e-8c75-f62133241689" providerId="ADAL" clId="{8C083C57-221B-4B92-BA30-7BA872331299}" dt="2022-02-18T22:49:08.829" v="920" actId="1076"/>
          <ac:spMkLst>
            <pc:docMk/>
            <pc:sldMk cId="3980560850" sldId="707"/>
            <ac:spMk id="111" creationId="{F74537C9-E8D7-4A01-955D-7D546FBC3DDC}"/>
          </ac:spMkLst>
        </pc:spChg>
        <pc:spChg chg="add mod">
          <ac:chgData name="Froduald Kabanza" userId="edf393d0-642b-4b9e-8c75-f62133241689" providerId="ADAL" clId="{8C083C57-221B-4B92-BA30-7BA872331299}" dt="2022-02-18T22:49:08.829" v="920" actId="1076"/>
          <ac:spMkLst>
            <pc:docMk/>
            <pc:sldMk cId="3980560850" sldId="707"/>
            <ac:spMk id="112" creationId="{6D573143-9111-4302-9D25-1845E49064AE}"/>
          </ac:spMkLst>
        </pc:spChg>
        <pc:spChg chg="del mod">
          <ac:chgData name="Froduald Kabanza" userId="edf393d0-642b-4b9e-8c75-f62133241689" providerId="ADAL" clId="{8C083C57-221B-4B92-BA30-7BA872331299}" dt="2022-02-18T22:33:24.721" v="682" actId="478"/>
          <ac:spMkLst>
            <pc:docMk/>
            <pc:sldMk cId="3980560850" sldId="707"/>
            <ac:spMk id="2662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1:14.074" v="662" actId="1076"/>
          <ac:spMkLst>
            <pc:docMk/>
            <pc:sldMk cId="3980560850" sldId="707"/>
            <ac:spMk id="48129" creationId="{00000000-0000-0000-0000-000000000000}"/>
          </ac:spMkLst>
        </pc:spChg>
        <pc:grpChg chg="add mod">
          <ac:chgData name="Froduald Kabanza" userId="edf393d0-642b-4b9e-8c75-f62133241689" providerId="ADAL" clId="{8C083C57-221B-4B92-BA30-7BA872331299}" dt="2022-02-18T22:29:41.845" v="648" actId="164"/>
          <ac:grpSpMkLst>
            <pc:docMk/>
            <pc:sldMk cId="3980560850" sldId="707"/>
            <ac:grpSpMk id="3" creationId="{5C08F9DE-50F8-41A5-BFAC-3E2E14BAEEEB}"/>
          </ac:grpSpMkLst>
        </pc:grpChg>
        <pc:grpChg chg="mod">
          <ac:chgData name="Froduald Kabanza" userId="edf393d0-642b-4b9e-8c75-f62133241689" providerId="ADAL" clId="{8C083C57-221B-4B92-BA30-7BA872331299}" dt="2022-02-18T22:09:24.283" v="446" actId="1076"/>
          <ac:grpSpMkLst>
            <pc:docMk/>
            <pc:sldMk cId="3980560850" sldId="707"/>
            <ac:grpSpMk id="4" creationId="{CFFC4872-2750-4E41-AD8C-D885247915BE}"/>
          </ac:grpSpMkLst>
        </pc:grpChg>
        <pc:grpChg chg="add mod">
          <ac:chgData name="Froduald Kabanza" userId="edf393d0-642b-4b9e-8c75-f62133241689" providerId="ADAL" clId="{8C083C57-221B-4B92-BA30-7BA872331299}" dt="2022-02-18T22:30:49.196" v="657" actId="164"/>
          <ac:grpSpMkLst>
            <pc:docMk/>
            <pc:sldMk cId="3980560850" sldId="707"/>
            <ac:grpSpMk id="5" creationId="{142AB5DF-1541-4797-90A5-83E95071125A}"/>
          </ac:grpSpMkLst>
        </pc:grpChg>
        <pc:grpChg chg="add mod">
          <ac:chgData name="Froduald Kabanza" userId="edf393d0-642b-4b9e-8c75-f62133241689" providerId="ADAL" clId="{8C083C57-221B-4B92-BA30-7BA872331299}" dt="2022-02-18T22:30:58.845" v="659" actId="208"/>
          <ac:grpSpMkLst>
            <pc:docMk/>
            <pc:sldMk cId="3980560850" sldId="707"/>
            <ac:grpSpMk id="6" creationId="{3B3D006E-8333-47AD-A8F0-E87A0ED7710F}"/>
          </ac:grpSpMkLst>
        </pc:grpChg>
        <pc:grpChg chg="add del mod">
          <ac:chgData name="Froduald Kabanza" userId="edf393d0-642b-4b9e-8c75-f62133241689" providerId="ADAL" clId="{8C083C57-221B-4B92-BA30-7BA872331299}" dt="2022-02-18T22:31:14.622" v="663"/>
          <ac:grpSpMkLst>
            <pc:docMk/>
            <pc:sldMk cId="3980560850" sldId="707"/>
            <ac:grpSpMk id="73" creationId="{546DDE51-9D3E-4F15-9198-8DC5ED0C74B7}"/>
          </ac:grpSpMkLst>
        </pc:grpChg>
        <pc:grpChg chg="add mod">
          <ac:chgData name="Froduald Kabanza" userId="edf393d0-642b-4b9e-8c75-f62133241689" providerId="ADAL" clId="{8C083C57-221B-4B92-BA30-7BA872331299}" dt="2022-02-18T22:31:29.184" v="667" actId="1582"/>
          <ac:grpSpMkLst>
            <pc:docMk/>
            <pc:sldMk cId="3980560850" sldId="707"/>
            <ac:grpSpMk id="86" creationId="{9738F594-66FD-4B07-B3DC-98B958858764}"/>
          </ac:grpSpMkLst>
        </pc:grpChg>
        <pc:grpChg chg="add mod">
          <ac:chgData name="Froduald Kabanza" userId="edf393d0-642b-4b9e-8c75-f62133241689" providerId="ADAL" clId="{8C083C57-221B-4B92-BA30-7BA872331299}" dt="2022-02-18T22:45:22.785" v="875" actId="14100"/>
          <ac:grpSpMkLst>
            <pc:docMk/>
            <pc:sldMk cId="3980560850" sldId="707"/>
            <ac:grpSpMk id="100" creationId="{7A812CC6-9BD1-463B-A819-1A7E8E98342C}"/>
          </ac:grpSpMkLst>
        </pc:grpChg>
        <pc:graphicFrameChg chg="mod">
          <ac:chgData name="Froduald Kabanza" userId="edf393d0-642b-4b9e-8c75-f62133241689" providerId="ADAL" clId="{8C083C57-221B-4B92-BA30-7BA872331299}" dt="2022-02-18T22:10:56.369" v="463" actId="1076"/>
          <ac:graphicFrameMkLst>
            <pc:docMk/>
            <pc:sldMk cId="3980560850" sldId="707"/>
            <ac:graphicFrameMk id="48153" creationId="{00000000-0000-0000-0000-000000000000}"/>
          </ac:graphicFrameMkLst>
        </pc:graphicFrameChg>
        <pc:graphicFrameChg chg="mod">
          <ac:chgData name="Froduald Kabanza" userId="edf393d0-642b-4b9e-8c75-f62133241689" providerId="ADAL" clId="{8C083C57-221B-4B92-BA30-7BA872331299}" dt="2022-02-18T22:30:09.175" v="653" actId="1076"/>
          <ac:graphicFrameMkLst>
            <pc:docMk/>
            <pc:sldMk cId="3980560850" sldId="707"/>
            <ac:graphicFrameMk id="48155" creationId="{00000000-0000-0000-0000-000000000000}"/>
          </ac:graphicFrameMkLst>
        </pc:graphicFrameChg>
        <pc:graphicFrameChg chg="mod">
          <ac:chgData name="Froduald Kabanza" userId="edf393d0-642b-4b9e-8c75-f62133241689" providerId="ADAL" clId="{8C083C57-221B-4B92-BA30-7BA872331299}" dt="2022-02-18T22:10:56.369" v="463" actId="1076"/>
          <ac:graphicFrameMkLst>
            <pc:docMk/>
            <pc:sldMk cId="3980560850" sldId="707"/>
            <ac:graphicFrameMk id="48157" creationId="{00000000-0000-0000-0000-000000000000}"/>
          </ac:graphicFrameMkLst>
        </pc:graphicFrameChg>
      </pc:sldChg>
      <pc:sldChg chg="modSp add del mod">
        <pc:chgData name="Froduald Kabanza" userId="edf393d0-642b-4b9e-8c75-f62133241689" providerId="ADAL" clId="{8C083C57-221B-4B92-BA30-7BA872331299}" dt="2022-02-18T23:42:25.102" v="1608" actId="2696"/>
        <pc:sldMkLst>
          <pc:docMk/>
          <pc:sldMk cId="1217720980" sldId="708"/>
        </pc:sldMkLst>
        <pc:spChg chg="mod">
          <ac:chgData name="Froduald Kabanza" userId="edf393d0-642b-4b9e-8c75-f62133241689" providerId="ADAL" clId="{8C083C57-221B-4B92-BA30-7BA872331299}" dt="2022-02-18T23:31:48.461" v="1471" actId="20577"/>
          <ac:spMkLst>
            <pc:docMk/>
            <pc:sldMk cId="1217720980" sldId="708"/>
            <ac:spMk id="57345" creationId="{00000000-0000-0000-0000-000000000000}"/>
          </ac:spMkLst>
        </pc:spChg>
      </pc:sldChg>
      <pc:sldChg chg="add del">
        <pc:chgData name="Froduald Kabanza" userId="edf393d0-642b-4b9e-8c75-f62133241689" providerId="ADAL" clId="{8C083C57-221B-4B92-BA30-7BA872331299}" dt="2022-02-18T22:55:03.135" v="940" actId="2696"/>
        <pc:sldMkLst>
          <pc:docMk/>
          <pc:sldMk cId="2219539215" sldId="708"/>
        </pc:sldMkLst>
      </pc:sldChg>
      <pc:sldChg chg="add del">
        <pc:chgData name="Froduald Kabanza" userId="edf393d0-642b-4b9e-8c75-f62133241689" providerId="ADAL" clId="{8C083C57-221B-4B92-BA30-7BA872331299}" dt="2022-02-18T22:55:03.135" v="940" actId="2696"/>
        <pc:sldMkLst>
          <pc:docMk/>
          <pc:sldMk cId="508308026" sldId="709"/>
        </pc:sldMkLst>
      </pc:sldChg>
      <pc:sldChg chg="add del">
        <pc:chgData name="Froduald Kabanza" userId="edf393d0-642b-4b9e-8c75-f62133241689" providerId="ADAL" clId="{8C083C57-221B-4B92-BA30-7BA872331299}" dt="2022-02-18T23:42:14.752" v="1607" actId="2696"/>
        <pc:sldMkLst>
          <pc:docMk/>
          <pc:sldMk cId="1630196604" sldId="709"/>
        </pc:sldMkLst>
      </pc:sldChg>
      <pc:sldChg chg="add del">
        <pc:chgData name="Froduald Kabanza" userId="edf393d0-642b-4b9e-8c75-f62133241689" providerId="ADAL" clId="{8C083C57-221B-4B92-BA30-7BA872331299}" dt="2022-02-18T22:27:13.932" v="634" actId="2696"/>
        <pc:sldMkLst>
          <pc:docMk/>
          <pc:sldMk cId="2138053531" sldId="709"/>
        </pc:sldMkLst>
      </pc:sldChg>
      <pc:sldChg chg="addSp delSp modSp add mod ord">
        <pc:chgData name="Froduald Kabanza" userId="edf393d0-642b-4b9e-8c75-f62133241689" providerId="ADAL" clId="{8C083C57-221B-4B92-BA30-7BA872331299}" dt="2022-02-18T23:49:55.657" v="1755" actId="20577"/>
        <pc:sldMkLst>
          <pc:docMk/>
          <pc:sldMk cId="531381313" sldId="710"/>
        </pc:sldMkLst>
        <pc:spChg chg="add del mod">
          <ac:chgData name="Froduald Kabanza" userId="edf393d0-642b-4b9e-8c75-f62133241689" providerId="ADAL" clId="{8C083C57-221B-4B92-BA30-7BA872331299}" dt="2022-02-18T23:41:24.025" v="1604" actId="478"/>
          <ac:spMkLst>
            <pc:docMk/>
            <pc:sldMk cId="531381313" sldId="710"/>
            <ac:spMk id="2" creationId="{C93734D3-65BA-46D5-A987-906FA1CF5088}"/>
          </ac:spMkLst>
        </pc:spChg>
        <pc:spChg chg="add mod">
          <ac:chgData name="Froduald Kabanza" userId="edf393d0-642b-4b9e-8c75-f62133241689" providerId="ADAL" clId="{8C083C57-221B-4B92-BA30-7BA872331299}" dt="2022-02-18T23:49:55.657" v="1755" actId="20577"/>
          <ac:spMkLst>
            <pc:docMk/>
            <pc:sldMk cId="531381313" sldId="710"/>
            <ac:spMk id="39" creationId="{F1E847DD-7CB5-46F1-8FC3-24D7D6DB002D}"/>
          </ac:spMkLst>
        </pc:spChg>
        <pc:spChg chg="add mod">
          <ac:chgData name="Froduald Kabanza" userId="edf393d0-642b-4b9e-8c75-f62133241689" providerId="ADAL" clId="{8C083C57-221B-4B92-BA30-7BA872331299}" dt="2022-02-18T23:43:03.486" v="1630"/>
          <ac:spMkLst>
            <pc:docMk/>
            <pc:sldMk cId="531381313" sldId="710"/>
            <ac:spMk id="40" creationId="{061C1DAE-BA53-4D96-991E-620AC5F6C731}"/>
          </ac:spMkLst>
        </pc:spChg>
        <pc:spChg chg="mod">
          <ac:chgData name="Froduald Kabanza" userId="edf393d0-642b-4b9e-8c75-f62133241689" providerId="ADAL" clId="{8C083C57-221B-4B92-BA30-7BA872331299}" dt="2022-02-18T23:44:19.202" v="1644" actId="208"/>
          <ac:spMkLst>
            <pc:docMk/>
            <pc:sldMk cId="531381313" sldId="710"/>
            <ac:spMk id="77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3:44:19.202" v="1644" actId="208"/>
          <ac:spMkLst>
            <pc:docMk/>
            <pc:sldMk cId="531381313" sldId="710"/>
            <ac:spMk id="7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3:41:19.258" v="1603" actId="478"/>
          <ac:spMkLst>
            <pc:docMk/>
            <pc:sldMk cId="531381313" sldId="710"/>
            <ac:spMk id="128002" creationId="{00000000-0000-0000-0000-000000000000}"/>
          </ac:spMkLst>
        </pc:spChg>
      </pc:sldChg>
      <pc:sldChg chg="addSp delSp modSp add del mod">
        <pc:chgData name="Froduald Kabanza" userId="edf393d0-642b-4b9e-8c75-f62133241689" providerId="ADAL" clId="{8C083C57-221B-4B92-BA30-7BA872331299}" dt="2022-02-18T22:55:03.135" v="940" actId="2696"/>
        <pc:sldMkLst>
          <pc:docMk/>
          <pc:sldMk cId="1003809686" sldId="710"/>
        </pc:sldMkLst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8C083C57-221B-4B92-BA30-7BA872331299}" dt="2022-02-18T22:34:00.720" v="686" actId="478"/>
          <ac:spMkLst>
            <pc:docMk/>
            <pc:sldMk cId="1003809686" sldId="710"/>
            <ac:spMk id="3" creationId="{9058E96D-CB47-456E-B976-F2BF90A9C4D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3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40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45" creationId="{A2014FF3-A321-418E-B2B5-5FCB46F167A5}"/>
          </ac:spMkLst>
        </pc:spChg>
        <pc:spChg chg="del">
          <ac:chgData name="Froduald Kabanza" userId="edf393d0-642b-4b9e-8c75-f62133241689" providerId="ADAL" clId="{8C083C57-221B-4B92-BA30-7BA872331299}" dt="2022-02-18T22:34:08.116" v="688" actId="478"/>
          <ac:spMkLst>
            <pc:docMk/>
            <pc:sldMk cId="1003809686" sldId="710"/>
            <ac:spMk id="46" creationId="{ABF5EBEB-1025-4DBA-8F42-968827E5C27C}"/>
          </ac:spMkLst>
        </pc:spChg>
        <pc:spChg chg="del">
          <ac:chgData name="Froduald Kabanza" userId="edf393d0-642b-4b9e-8c75-f62133241689" providerId="ADAL" clId="{8C083C57-221B-4B92-BA30-7BA872331299}" dt="2022-02-18T22:34:09.785" v="689" actId="478"/>
          <ac:spMkLst>
            <pc:docMk/>
            <pc:sldMk cId="1003809686" sldId="710"/>
            <ac:spMk id="47" creationId="{E3EE26D7-33F7-4579-B333-B326C4C40B16}"/>
          </ac:spMkLst>
        </pc:spChg>
        <pc:spChg chg="del">
          <ac:chgData name="Froduald Kabanza" userId="edf393d0-642b-4b9e-8c75-f62133241689" providerId="ADAL" clId="{8C083C57-221B-4B92-BA30-7BA872331299}" dt="2022-02-18T22:34:10.826" v="690" actId="478"/>
          <ac:spMkLst>
            <pc:docMk/>
            <pc:sldMk cId="1003809686" sldId="710"/>
            <ac:spMk id="48" creationId="{F68084E3-467D-474F-9EB6-B667AB055C37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1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2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3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4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5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6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7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8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5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0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1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2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3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6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7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68" creationId="{00000000-0000-0000-0000-000000000000}"/>
          </ac:spMkLst>
        </pc:spChg>
        <pc:spChg chg="add mod">
          <ac:chgData name="Froduald Kabanza" userId="edf393d0-642b-4b9e-8c75-f62133241689" providerId="ADAL" clId="{8C083C57-221B-4B92-BA30-7BA872331299}" dt="2022-02-18T22:39:50.652" v="754" actId="1076"/>
          <ac:spMkLst>
            <pc:docMk/>
            <pc:sldMk cId="1003809686" sldId="710"/>
            <ac:spMk id="70" creationId="{536A4E2A-4E57-4623-A33C-5CC5AB443CE6}"/>
          </ac:spMkLst>
        </pc:spChg>
        <pc:spChg chg="add mod">
          <ac:chgData name="Froduald Kabanza" userId="edf393d0-642b-4b9e-8c75-f62133241689" providerId="ADAL" clId="{8C083C57-221B-4B92-BA30-7BA872331299}" dt="2022-02-18T22:38:07.215" v="739" actId="1076"/>
          <ac:spMkLst>
            <pc:docMk/>
            <pc:sldMk cId="1003809686" sldId="710"/>
            <ac:spMk id="71" creationId="{2ED32491-BAF7-4AB4-B1B3-C73F5FF69A9B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72" creationId="{00000000-0000-0000-0000-000000000000}"/>
          </ac:spMkLst>
        </pc:spChg>
        <pc:spChg chg="add mod">
          <ac:chgData name="Froduald Kabanza" userId="edf393d0-642b-4b9e-8c75-f62133241689" providerId="ADAL" clId="{8C083C57-221B-4B92-BA30-7BA872331299}" dt="2022-02-18T22:38:11.776" v="740" actId="1076"/>
          <ac:spMkLst>
            <pc:docMk/>
            <pc:sldMk cId="1003809686" sldId="710"/>
            <ac:spMk id="73" creationId="{6815633C-C66C-48EE-8BBD-F6E8AB640562}"/>
          </ac:spMkLst>
        </pc:spChg>
        <pc:spChg chg="add mod">
          <ac:chgData name="Froduald Kabanza" userId="edf393d0-642b-4b9e-8c75-f62133241689" providerId="ADAL" clId="{8C083C57-221B-4B92-BA30-7BA872331299}" dt="2022-02-18T22:39:50.652" v="754" actId="1076"/>
          <ac:spMkLst>
            <pc:docMk/>
            <pc:sldMk cId="1003809686" sldId="710"/>
            <ac:spMk id="74" creationId="{7B2A8D3A-35D4-4FB4-81E5-6C507EF89F3F}"/>
          </ac:spMkLst>
        </pc:spChg>
        <pc:spChg chg="add mod">
          <ac:chgData name="Froduald Kabanza" userId="edf393d0-642b-4b9e-8c75-f62133241689" providerId="ADAL" clId="{8C083C57-221B-4B92-BA30-7BA872331299}" dt="2022-02-18T22:39:50.652" v="754" actId="1076"/>
          <ac:spMkLst>
            <pc:docMk/>
            <pc:sldMk cId="1003809686" sldId="710"/>
            <ac:spMk id="75" creationId="{7DA5D675-01F6-47A4-9789-567B81A0A322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76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78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7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80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4:04.548" v="687" actId="478"/>
          <ac:spMkLst>
            <pc:docMk/>
            <pc:sldMk cId="1003809686" sldId="710"/>
            <ac:spMk id="89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8T22:39:35.543" v="751" actId="20577"/>
          <ac:spMkLst>
            <pc:docMk/>
            <pc:sldMk cId="1003809686" sldId="710"/>
            <ac:spMk id="26629" creationId="{00000000-0000-0000-0000-000000000000}"/>
          </ac:spMkLst>
        </pc:spChg>
        <pc:spChg chg="del">
          <ac:chgData name="Froduald Kabanza" userId="edf393d0-642b-4b9e-8c75-f62133241689" providerId="ADAL" clId="{8C083C57-221B-4B92-BA30-7BA872331299}" dt="2022-02-18T22:33:58.964" v="685" actId="478"/>
          <ac:spMkLst>
            <pc:docMk/>
            <pc:sldMk cId="1003809686" sldId="710"/>
            <ac:spMk id="48129" creationId="{00000000-0000-0000-0000-000000000000}"/>
          </ac:spMkLst>
        </pc:spChg>
        <pc:grpChg chg="del">
          <ac:chgData name="Froduald Kabanza" userId="edf393d0-642b-4b9e-8c75-f62133241689" providerId="ADAL" clId="{8C083C57-221B-4B92-BA30-7BA872331299}" dt="2022-02-18T22:34:13.164" v="691" actId="478"/>
          <ac:grpSpMkLst>
            <pc:docMk/>
            <pc:sldMk cId="1003809686" sldId="710"/>
            <ac:grpSpMk id="4" creationId="{CFFC4872-2750-4E41-AD8C-D885247915BE}"/>
          </ac:grpSpMkLst>
        </pc:grpChg>
        <pc:grpChg chg="add mod">
          <ac:chgData name="Froduald Kabanza" userId="edf393d0-642b-4b9e-8c75-f62133241689" providerId="ADAL" clId="{8C083C57-221B-4B92-BA30-7BA872331299}" dt="2022-02-18T22:39:50.652" v="754" actId="1076"/>
          <ac:grpSpMkLst>
            <pc:docMk/>
            <pc:sldMk cId="1003809686" sldId="710"/>
            <ac:grpSpMk id="5" creationId="{CA1FBF3E-1475-419E-97C9-0BF0C735A0DC}"/>
          </ac:grpSpMkLst>
        </pc:grpChg>
        <pc:grpChg chg="del">
          <ac:chgData name="Froduald Kabanza" userId="edf393d0-642b-4b9e-8c75-f62133241689" providerId="ADAL" clId="{8C083C57-221B-4B92-BA30-7BA872331299}" dt="2022-02-18T22:34:04.548" v="687" actId="478"/>
          <ac:grpSpMkLst>
            <pc:docMk/>
            <pc:sldMk cId="1003809686" sldId="710"/>
            <ac:grpSpMk id="6" creationId="{3B3D006E-8333-47AD-A8F0-E87A0ED7710F}"/>
          </ac:grpSpMkLst>
        </pc:grpChg>
        <pc:grpChg chg="del">
          <ac:chgData name="Froduald Kabanza" userId="edf393d0-642b-4b9e-8c75-f62133241689" providerId="ADAL" clId="{8C083C57-221B-4B92-BA30-7BA872331299}" dt="2022-02-18T22:34:04.548" v="687" actId="478"/>
          <ac:grpSpMkLst>
            <pc:docMk/>
            <pc:sldMk cId="1003809686" sldId="710"/>
            <ac:grpSpMk id="86" creationId="{9738F594-66FD-4B07-B3DC-98B958858764}"/>
          </ac:grpSpMkLst>
        </pc:grpChg>
        <pc:graphicFrameChg chg="del">
          <ac:chgData name="Froduald Kabanza" userId="edf393d0-642b-4b9e-8c75-f62133241689" providerId="ADAL" clId="{8C083C57-221B-4B92-BA30-7BA872331299}" dt="2022-02-18T22:34:04.548" v="687" actId="478"/>
          <ac:graphicFrameMkLst>
            <pc:docMk/>
            <pc:sldMk cId="1003809686" sldId="710"/>
            <ac:graphicFrameMk id="48153" creationId="{00000000-0000-0000-0000-000000000000}"/>
          </ac:graphicFrameMkLst>
        </pc:graphicFrameChg>
        <pc:graphicFrameChg chg="del">
          <ac:chgData name="Froduald Kabanza" userId="edf393d0-642b-4b9e-8c75-f62133241689" providerId="ADAL" clId="{8C083C57-221B-4B92-BA30-7BA872331299}" dt="2022-02-18T22:34:04.548" v="687" actId="478"/>
          <ac:graphicFrameMkLst>
            <pc:docMk/>
            <pc:sldMk cId="1003809686" sldId="710"/>
            <ac:graphicFrameMk id="48155" creationId="{00000000-0000-0000-0000-000000000000}"/>
          </ac:graphicFrameMkLst>
        </pc:graphicFrameChg>
        <pc:graphicFrameChg chg="del">
          <ac:chgData name="Froduald Kabanza" userId="edf393d0-642b-4b9e-8c75-f62133241689" providerId="ADAL" clId="{8C083C57-221B-4B92-BA30-7BA872331299}" dt="2022-02-18T22:34:04.548" v="687" actId="478"/>
          <ac:graphicFrameMkLst>
            <pc:docMk/>
            <pc:sldMk cId="1003809686" sldId="710"/>
            <ac:graphicFrameMk id="48157" creationId="{00000000-0000-0000-0000-000000000000}"/>
          </ac:graphicFrameMkLst>
        </pc:graphicFrameChg>
      </pc:sldChg>
      <pc:sldChg chg="add del">
        <pc:chgData name="Froduald Kabanza" userId="edf393d0-642b-4b9e-8c75-f62133241689" providerId="ADAL" clId="{8C083C57-221B-4B92-BA30-7BA872331299}" dt="2022-02-18T23:40:47.654" v="1600" actId="2890"/>
        <pc:sldMkLst>
          <pc:docMk/>
          <pc:sldMk cId="1749762039" sldId="710"/>
        </pc:sldMkLst>
      </pc:sldChg>
      <pc:sldChg chg="addSp modSp add del mod">
        <pc:chgData name="Froduald Kabanza" userId="edf393d0-642b-4b9e-8c75-f62133241689" providerId="ADAL" clId="{8C083C57-221B-4B92-BA30-7BA872331299}" dt="2022-02-18T22:55:03.135" v="940" actId="2696"/>
        <pc:sldMkLst>
          <pc:docMk/>
          <pc:sldMk cId="274960004" sldId="711"/>
        </pc:sldMkLst>
        <pc:spChg chg="add mod">
          <ac:chgData name="Froduald Kabanza" userId="edf393d0-642b-4b9e-8c75-f62133241689" providerId="ADAL" clId="{8C083C57-221B-4B92-BA30-7BA872331299}" dt="2022-02-18T22:46:23.351" v="886" actId="1076"/>
          <ac:spMkLst>
            <pc:docMk/>
            <pc:sldMk cId="274960004" sldId="711"/>
            <ac:spMk id="6" creationId="{3D4558A3-9E7F-4DC1-9FA2-4225A1203259}"/>
          </ac:spMkLst>
        </pc:spChg>
        <pc:spChg chg="add mod">
          <ac:chgData name="Froduald Kabanza" userId="edf393d0-642b-4b9e-8c75-f62133241689" providerId="ADAL" clId="{8C083C57-221B-4B92-BA30-7BA872331299}" dt="2022-02-18T22:46:28.758" v="888" actId="1076"/>
          <ac:spMkLst>
            <pc:docMk/>
            <pc:sldMk cId="274960004" sldId="711"/>
            <ac:spMk id="7" creationId="{D51FEE15-DDAF-44E9-8B37-DF5FFE01C4E1}"/>
          </ac:spMkLst>
        </pc:spChg>
        <pc:spChg chg="add mod">
          <ac:chgData name="Froduald Kabanza" userId="edf393d0-642b-4b9e-8c75-f62133241689" providerId="ADAL" clId="{8C083C57-221B-4B92-BA30-7BA872331299}" dt="2022-02-18T22:46:35.917" v="890" actId="1076"/>
          <ac:spMkLst>
            <pc:docMk/>
            <pc:sldMk cId="274960004" sldId="711"/>
            <ac:spMk id="8" creationId="{BFC6AE59-C649-46C2-A5AE-F49D85DC9B89}"/>
          </ac:spMkLst>
        </pc:spChg>
        <pc:spChg chg="mod">
          <ac:chgData name="Froduald Kabanza" userId="edf393d0-642b-4b9e-8c75-f62133241689" providerId="ADAL" clId="{8C083C57-221B-4B92-BA30-7BA872331299}" dt="2022-02-18T22:46:07.795" v="884" actId="14100"/>
          <ac:spMkLst>
            <pc:docMk/>
            <pc:sldMk cId="274960004" sldId="711"/>
            <ac:spMk id="26629" creationId="{00000000-0000-0000-0000-000000000000}"/>
          </ac:spMkLst>
        </pc:spChg>
      </pc:sldChg>
      <pc:sldChg chg="addSp modSp add mod">
        <pc:chgData name="Froduald Kabanza" userId="edf393d0-642b-4b9e-8c75-f62133241689" providerId="ADAL" clId="{8C083C57-221B-4B92-BA30-7BA872331299}" dt="2022-02-19T00:27:44.170" v="3673" actId="20577"/>
        <pc:sldMkLst>
          <pc:docMk/>
          <pc:sldMk cId="773206096" sldId="711"/>
        </pc:sldMkLst>
        <pc:spChg chg="add mod">
          <ac:chgData name="Froduald Kabanza" userId="edf393d0-642b-4b9e-8c75-f62133241689" providerId="ADAL" clId="{8C083C57-221B-4B92-BA30-7BA872331299}" dt="2022-02-19T00:26:56.937" v="3668" actId="1076"/>
          <ac:spMkLst>
            <pc:docMk/>
            <pc:sldMk cId="773206096" sldId="711"/>
            <ac:spMk id="2" creationId="{A1C3E686-B45B-4212-A10B-3049F6CCD57F}"/>
          </ac:spMkLst>
        </pc:spChg>
        <pc:spChg chg="mod">
          <ac:chgData name="Froduald Kabanza" userId="edf393d0-642b-4b9e-8c75-f62133241689" providerId="ADAL" clId="{8C083C57-221B-4B92-BA30-7BA872331299}" dt="2022-02-19T00:09:41.570" v="2581" actId="20577"/>
          <ac:spMkLst>
            <pc:docMk/>
            <pc:sldMk cId="773206096" sldId="711"/>
            <ac:spMk id="6758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27:44.170" v="3673" actId="20577"/>
          <ac:spMkLst>
            <pc:docMk/>
            <pc:sldMk cId="773206096" sldId="711"/>
            <ac:spMk id="67586" creationId="{00000000-0000-0000-0000-000000000000}"/>
          </ac:spMkLst>
        </pc:spChg>
      </pc:sldChg>
      <pc:sldChg chg="add del">
        <pc:chgData name="Froduald Kabanza" userId="edf393d0-642b-4b9e-8c75-f62133241689" providerId="ADAL" clId="{8C083C57-221B-4B92-BA30-7BA872331299}" dt="2022-02-18T23:52:08.784" v="1763" actId="2696"/>
        <pc:sldMkLst>
          <pc:docMk/>
          <pc:sldMk cId="3100873233" sldId="711"/>
        </pc:sldMkLst>
      </pc:sldChg>
      <pc:sldChg chg="new del">
        <pc:chgData name="Froduald Kabanza" userId="edf393d0-642b-4b9e-8c75-f62133241689" providerId="ADAL" clId="{8C083C57-221B-4B92-BA30-7BA872331299}" dt="2022-02-18T23:52:44.317" v="1767" actId="680"/>
        <pc:sldMkLst>
          <pc:docMk/>
          <pc:sldMk cId="3324155621" sldId="711"/>
        </pc:sldMkLst>
      </pc:sldChg>
      <pc:sldChg chg="addSp modSp add del mod">
        <pc:chgData name="Froduald Kabanza" userId="edf393d0-642b-4b9e-8c75-f62133241689" providerId="ADAL" clId="{8C083C57-221B-4B92-BA30-7BA872331299}" dt="2022-02-18T22:55:03.135" v="940" actId="2696"/>
        <pc:sldMkLst>
          <pc:docMk/>
          <pc:sldMk cId="2533112235" sldId="712"/>
        </pc:sldMkLst>
        <pc:spChg chg="add mod">
          <ac:chgData name="Froduald Kabanza" userId="edf393d0-642b-4b9e-8c75-f62133241689" providerId="ADAL" clId="{8C083C57-221B-4B92-BA30-7BA872331299}" dt="2022-02-18T22:48:27.346" v="912"/>
          <ac:spMkLst>
            <pc:docMk/>
            <pc:sldMk cId="2533112235" sldId="712"/>
            <ac:spMk id="6" creationId="{2999B44B-4D76-4A4D-A318-A8279FDC8C5D}"/>
          </ac:spMkLst>
        </pc:spChg>
        <pc:spChg chg="add mod">
          <ac:chgData name="Froduald Kabanza" userId="edf393d0-642b-4b9e-8c75-f62133241689" providerId="ADAL" clId="{8C083C57-221B-4B92-BA30-7BA872331299}" dt="2022-02-18T22:48:38.202" v="917" actId="1076"/>
          <ac:spMkLst>
            <pc:docMk/>
            <pc:sldMk cId="2533112235" sldId="712"/>
            <ac:spMk id="7" creationId="{201F07C6-959C-46B3-B2FC-DBE7CE4F0168}"/>
          </ac:spMkLst>
        </pc:spChg>
        <pc:spChg chg="add mod">
          <ac:chgData name="Froduald Kabanza" userId="edf393d0-642b-4b9e-8c75-f62133241689" providerId="ADAL" clId="{8C083C57-221B-4B92-BA30-7BA872331299}" dt="2022-02-18T22:48:34.003" v="915" actId="1076"/>
          <ac:spMkLst>
            <pc:docMk/>
            <pc:sldMk cId="2533112235" sldId="712"/>
            <ac:spMk id="8" creationId="{9979BA55-5949-4D3D-9A93-20C76A6AA9B0}"/>
          </ac:spMkLst>
        </pc:spChg>
        <pc:spChg chg="mod">
          <ac:chgData name="Froduald Kabanza" userId="edf393d0-642b-4b9e-8c75-f62133241689" providerId="ADAL" clId="{8C083C57-221B-4B92-BA30-7BA872331299}" dt="2022-02-18T22:48:25.809" v="911" actId="14100"/>
          <ac:spMkLst>
            <pc:docMk/>
            <pc:sldMk cId="2533112235" sldId="712"/>
            <ac:spMk id="26629" creationId="{00000000-0000-0000-0000-000000000000}"/>
          </ac:spMkLst>
        </pc:spChg>
      </pc:sldChg>
      <pc:sldChg chg="delSp modSp add mod">
        <pc:chgData name="Froduald Kabanza" userId="edf393d0-642b-4b9e-8c75-f62133241689" providerId="ADAL" clId="{8C083C57-221B-4B92-BA30-7BA872331299}" dt="2022-02-19T00:23:23.895" v="3426" actId="20577"/>
        <pc:sldMkLst>
          <pc:docMk/>
          <pc:sldMk cId="3456981551" sldId="712"/>
        </pc:sldMkLst>
        <pc:spChg chg="del">
          <ac:chgData name="Froduald Kabanza" userId="edf393d0-642b-4b9e-8c75-f62133241689" providerId="ADAL" clId="{8C083C57-221B-4B92-BA30-7BA872331299}" dt="2022-02-19T00:22:41.754" v="3418" actId="478"/>
          <ac:spMkLst>
            <pc:docMk/>
            <pc:sldMk cId="3456981551" sldId="712"/>
            <ac:spMk id="2" creationId="{A1C3E686-B45B-4212-A10B-3049F6CCD57F}"/>
          </ac:spMkLst>
        </pc:spChg>
        <pc:spChg chg="mod">
          <ac:chgData name="Froduald Kabanza" userId="edf393d0-642b-4b9e-8c75-f62133241689" providerId="ADAL" clId="{8C083C57-221B-4B92-BA30-7BA872331299}" dt="2022-02-19T00:16:03.663" v="2831" actId="20577"/>
          <ac:spMkLst>
            <pc:docMk/>
            <pc:sldMk cId="3456981551" sldId="712"/>
            <ac:spMk id="67585" creationId="{00000000-0000-0000-0000-000000000000}"/>
          </ac:spMkLst>
        </pc:spChg>
        <pc:spChg chg="mod">
          <ac:chgData name="Froduald Kabanza" userId="edf393d0-642b-4b9e-8c75-f62133241689" providerId="ADAL" clId="{8C083C57-221B-4B92-BA30-7BA872331299}" dt="2022-02-19T00:23:23.895" v="3426" actId="20577"/>
          <ac:spMkLst>
            <pc:docMk/>
            <pc:sldMk cId="3456981551" sldId="712"/>
            <ac:spMk id="67586" creationId="{00000000-0000-0000-0000-000000000000}"/>
          </ac:spMkLst>
        </pc:spChg>
      </pc:sldChg>
    </pc:docChg>
  </pc:docChgLst>
  <pc:docChgLst>
    <pc:chgData name="Froduald Kabanza" userId="edf393d0-642b-4b9e-8c75-f62133241689" providerId="ADAL" clId="{F17B1EDF-93CA-4D61-9FA4-3116CF6B8561}"/>
    <pc:docChg chg="undo redo custSel addSld delSld modSld sldOrd addSection delSection modSection">
      <pc:chgData name="Froduald Kabanza" userId="edf393d0-642b-4b9e-8c75-f62133241689" providerId="ADAL" clId="{F17B1EDF-93CA-4D61-9FA4-3116CF6B8561}" dt="2022-02-02T19:34:41.408" v="16102"/>
      <pc:docMkLst>
        <pc:docMk/>
      </pc:docMkLst>
      <pc:sldChg chg="add">
        <pc:chgData name="Froduald Kabanza" userId="edf393d0-642b-4b9e-8c75-f62133241689" providerId="ADAL" clId="{F17B1EDF-93CA-4D61-9FA4-3116CF6B8561}" dt="2022-01-30T23:21:02.846" v="538"/>
        <pc:sldMkLst>
          <pc:docMk/>
          <pc:sldMk cId="0" sldId="260"/>
        </pc:sldMkLst>
      </pc:sldChg>
      <pc:sldChg chg="add ord">
        <pc:chgData name="Froduald Kabanza" userId="edf393d0-642b-4b9e-8c75-f62133241689" providerId="ADAL" clId="{F17B1EDF-93CA-4D61-9FA4-3116CF6B8561}" dt="2022-01-31T23:29:09.187" v="6286"/>
        <pc:sldMkLst>
          <pc:docMk/>
          <pc:sldMk cId="0" sldId="261"/>
        </pc:sldMkLst>
      </pc:sldChg>
      <pc:sldChg chg="addSp delSp modSp add mod">
        <pc:chgData name="Froduald Kabanza" userId="edf393d0-642b-4b9e-8c75-f62133241689" providerId="ADAL" clId="{F17B1EDF-93CA-4D61-9FA4-3116CF6B8561}" dt="2022-02-01T00:21:04.097" v="7309" actId="20577"/>
        <pc:sldMkLst>
          <pc:docMk/>
          <pc:sldMk cId="0" sldId="262"/>
        </pc:sldMkLst>
        <pc:spChg chg="add del mod">
          <ac:chgData name="Froduald Kabanza" userId="edf393d0-642b-4b9e-8c75-f62133241689" providerId="ADAL" clId="{F17B1EDF-93CA-4D61-9FA4-3116CF6B8561}" dt="2022-01-31T23:28:17.608" v="6279" actId="478"/>
          <ac:spMkLst>
            <pc:docMk/>
            <pc:sldMk cId="0" sldId="262"/>
            <ac:spMk id="2" creationId="{0EFD2B48-468B-4A5E-BF62-8BC8158E5A29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18" creationId="{A7FE67E9-D890-41FA-A7CD-CBEC0776E0C9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19" creationId="{49E869C4-D096-4B60-AA24-77B74FBA0BD4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2" creationId="{9CC0F536-0240-46C0-93D6-42F8615D7A49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3" creationId="{323744AC-E72F-4397-9F2E-3E09893C4698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7" creationId="{15A15011-C49C-4E4B-AAB8-126D8474686D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8" creationId="{9B1B0CC7-A08F-48E4-877B-B294AA3CE2D4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29" creationId="{8100CCBF-0295-442C-9672-1C46C34006A8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0" creationId="{0A36D245-9751-44D9-B63F-1F067BC68CD2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1" creationId="{0A839314-14EF-46EB-BCE8-E2114B67C905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2" creationId="{10DF0C43-11AE-4A09-95A4-49F392A94DC5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3" creationId="{4436543B-3964-4FD1-BD02-066A2623BFF1}"/>
          </ac:spMkLst>
        </pc:spChg>
        <pc:spChg chg="mod">
          <ac:chgData name="Froduald Kabanza" userId="edf393d0-642b-4b9e-8c75-f62133241689" providerId="ADAL" clId="{F17B1EDF-93CA-4D61-9FA4-3116CF6B8561}" dt="2022-02-01T00:20:43.318" v="7304" actId="1076"/>
          <ac:spMkLst>
            <pc:docMk/>
            <pc:sldMk cId="0" sldId="262"/>
            <ac:spMk id="34" creationId="{8F1216DE-648A-411D-A4E9-15E58B99BE26}"/>
          </ac:spMkLst>
        </pc:spChg>
        <pc:spChg chg="add mod">
          <ac:chgData name="Froduald Kabanza" userId="edf393d0-642b-4b9e-8c75-f62133241689" providerId="ADAL" clId="{F17B1EDF-93CA-4D61-9FA4-3116CF6B8561}" dt="2022-01-31T23:33:48.712" v="6389" actId="255"/>
          <ac:spMkLst>
            <pc:docMk/>
            <pc:sldMk cId="0" sldId="262"/>
            <ac:spMk id="37" creationId="{986BAFCF-3880-4BC3-9818-AEE92926B95E}"/>
          </ac:spMkLst>
        </pc:spChg>
        <pc:spChg chg="add mod">
          <ac:chgData name="Froduald Kabanza" userId="edf393d0-642b-4b9e-8c75-f62133241689" providerId="ADAL" clId="{F17B1EDF-93CA-4D61-9FA4-3116CF6B8561}" dt="2022-01-31T23:34:09.578" v="6393" actId="1076"/>
          <ac:spMkLst>
            <pc:docMk/>
            <pc:sldMk cId="0" sldId="262"/>
            <ac:spMk id="38" creationId="{408B2616-E8D7-4FE8-9836-D1E88C3F51A5}"/>
          </ac:spMkLst>
        </pc:spChg>
        <pc:spChg chg="mod">
          <ac:chgData name="Froduald Kabanza" userId="edf393d0-642b-4b9e-8c75-f62133241689" providerId="ADAL" clId="{F17B1EDF-93CA-4D61-9FA4-3116CF6B8561}" dt="2022-01-31T23:26:44.028" v="6259" actId="20577"/>
          <ac:spMkLst>
            <pc:docMk/>
            <pc:sldMk cId="0" sldId="262"/>
            <ac:spMk id="18434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2-01T00:21:04.097" v="7309" actId="20577"/>
          <ac:spMkLst>
            <pc:docMk/>
            <pc:sldMk cId="0" sldId="262"/>
            <ac:spMk id="1843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48.712" v="6389" actId="255"/>
          <ac:spMkLst>
            <pc:docMk/>
            <pc:sldMk cId="0" sldId="262"/>
            <ac:spMk id="18439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3:34:03.097" v="6392" actId="478"/>
          <ac:spMkLst>
            <pc:docMk/>
            <pc:sldMk cId="0" sldId="262"/>
            <ac:spMk id="1844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48.712" v="6389" actId="255"/>
          <ac:spMkLst>
            <pc:docMk/>
            <pc:sldMk cId="0" sldId="262"/>
            <ac:spMk id="18444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3:33:59.793" v="6391" actId="478"/>
          <ac:spMkLst>
            <pc:docMk/>
            <pc:sldMk cId="0" sldId="262"/>
            <ac:spMk id="18445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3:27:25.209" v="6265" actId="478"/>
          <ac:spMkLst>
            <pc:docMk/>
            <pc:sldMk cId="0" sldId="262"/>
            <ac:spMk id="1844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17.283" v="6378" actId="1076"/>
          <ac:spMkLst>
            <pc:docMk/>
            <pc:sldMk cId="0" sldId="262"/>
            <ac:spMk id="235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17.283" v="6378" actId="1076"/>
          <ac:spMkLst>
            <pc:docMk/>
            <pc:sldMk cId="0" sldId="262"/>
            <ac:spMk id="2355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17.283" v="6378" actId="1076"/>
          <ac:spMkLst>
            <pc:docMk/>
            <pc:sldMk cId="0" sldId="262"/>
            <ac:spMk id="2356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3:35.557" v="6383" actId="1076"/>
          <ac:spMkLst>
            <pc:docMk/>
            <pc:sldMk cId="0" sldId="262"/>
            <ac:spMk id="23563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2-01T00:20:43.318" v="7304" actId="1076"/>
          <ac:grpSpMkLst>
            <pc:docMk/>
            <pc:sldMk cId="0" sldId="262"/>
            <ac:grpSpMk id="17" creationId="{A1F55EE0-E3EE-43DB-92ED-D3DE94C05D43}"/>
          </ac:grpSpMkLst>
        </pc:grp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0" creationId="{F74B2A14-07C4-4D89-BE0D-349CC7AF1D02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1" creationId="{70DDC7FC-4460-4DDC-B2E5-9EC191936D37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4" creationId="{227C4778-2E50-45B5-9CE4-E55B697FABD3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5" creationId="{1EDAC326-3309-4D38-ADB8-CCD2990C42C8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26" creationId="{54DD2C69-A4A0-42AF-BF65-79BA227F6404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35" creationId="{B0293051-3195-4689-A71C-B3665C54D850}"/>
          </ac:cxnSpMkLst>
        </pc:cxnChg>
        <pc:cxnChg chg="mod">
          <ac:chgData name="Froduald Kabanza" userId="edf393d0-642b-4b9e-8c75-f62133241689" providerId="ADAL" clId="{F17B1EDF-93CA-4D61-9FA4-3116CF6B8561}" dt="2022-02-01T00:20:43.318" v="7304" actId="1076"/>
          <ac:cxnSpMkLst>
            <pc:docMk/>
            <pc:sldMk cId="0" sldId="262"/>
            <ac:cxnSpMk id="36" creationId="{6F8CD656-7772-4495-A827-57F571A3C100}"/>
          </ac:cxnSpMkLst>
        </pc:cxnChg>
      </pc:sldChg>
      <pc:sldChg chg="modSp add mod">
        <pc:chgData name="Froduald Kabanza" userId="edf393d0-642b-4b9e-8c75-f62133241689" providerId="ADAL" clId="{F17B1EDF-93CA-4D61-9FA4-3116CF6B8561}" dt="2022-01-31T22:43:34.652" v="5721" actId="20577"/>
        <pc:sldMkLst>
          <pc:docMk/>
          <pc:sldMk cId="0" sldId="264"/>
        </pc:sldMkLst>
        <pc:spChg chg="mod">
          <ac:chgData name="Froduald Kabanza" userId="edf393d0-642b-4b9e-8c75-f62133241689" providerId="ADAL" clId="{F17B1EDF-93CA-4D61-9FA4-3116CF6B8561}" dt="2022-01-31T22:43:34.652" v="5721" actId="20577"/>
          <ac:spMkLst>
            <pc:docMk/>
            <pc:sldMk cId="0" sldId="264"/>
            <ac:spMk id="20483" creationId="{00000000-0000-0000-0000-000000000000}"/>
          </ac:spMkLst>
        </pc:spChg>
      </pc:sldChg>
      <pc:sldChg chg="delSp modSp add del mod">
        <pc:chgData name="Froduald Kabanza" userId="edf393d0-642b-4b9e-8c75-f62133241689" providerId="ADAL" clId="{F17B1EDF-93CA-4D61-9FA4-3116CF6B8561}" dt="2022-02-01T00:22:17.019" v="7311"/>
        <pc:sldMkLst>
          <pc:docMk/>
          <pc:sldMk cId="0" sldId="265"/>
        </pc:sldMkLst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5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6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7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7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7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8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2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2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8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3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45:36.537" v="6772" actId="478"/>
          <ac:spMkLst>
            <pc:docMk/>
            <pc:sldMk cId="0" sldId="265"/>
            <ac:spMk id="21540" creationId="{00000000-0000-0000-0000-000000000000}"/>
          </ac:spMkLst>
        </pc:spChg>
        <pc:grpChg chg="mod">
          <ac:chgData name="Froduald Kabanza" userId="edf393d0-642b-4b9e-8c75-f62133241689" providerId="ADAL" clId="{F17B1EDF-93CA-4D61-9FA4-3116CF6B8561}" dt="2022-01-31T23:45:36.537" v="6772" actId="478"/>
          <ac:grpSpMkLst>
            <pc:docMk/>
            <pc:sldMk cId="0" sldId="265"/>
            <ac:grpSpMk id="2" creationId="{00000000-0000-0000-0000-000000000000}"/>
          </ac:grpSpMkLst>
        </pc:grp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3" creationId="{00000000-0000-0000-0000-000000000000}"/>
          </ac:cxnSpMkLst>
        </pc:cxnChg>
        <pc:cxnChg chg="del mod">
          <ac:chgData name="Froduald Kabanza" userId="edf393d0-642b-4b9e-8c75-f62133241689" providerId="ADAL" clId="{F17B1EDF-93CA-4D61-9FA4-3116CF6B8561}" dt="2022-01-31T23:45:34.781" v="6771" actId="478"/>
          <ac:cxnSpMkLst>
            <pc:docMk/>
            <pc:sldMk cId="0" sldId="265"/>
            <ac:cxnSpMk id="2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2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26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65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7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2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45:36.537" v="6772" actId="478"/>
          <ac:cxnSpMkLst>
            <pc:docMk/>
            <pc:sldMk cId="0" sldId="265"/>
            <ac:cxnSpMk id="85" creationId="{00000000-0000-0000-0000-000000000000}"/>
          </ac:cxnSpMkLst>
        </pc:cxnChg>
      </pc:sldChg>
      <pc:sldChg chg="add del">
        <pc:chgData name="Froduald Kabanza" userId="edf393d0-642b-4b9e-8c75-f62133241689" providerId="ADAL" clId="{F17B1EDF-93CA-4D61-9FA4-3116CF6B8561}" dt="2022-01-31T23:16:12.956" v="6205" actId="2696"/>
        <pc:sldMkLst>
          <pc:docMk/>
          <pc:sldMk cId="0" sldId="266"/>
        </pc:sldMkLst>
      </pc:sldChg>
      <pc:sldChg chg="addSp delSp modSp add mod modAnim modNotesTx">
        <pc:chgData name="Froduald Kabanza" userId="edf393d0-642b-4b9e-8c75-f62133241689" providerId="ADAL" clId="{F17B1EDF-93CA-4D61-9FA4-3116CF6B8561}" dt="2022-02-01T00:24:16.542" v="7346" actId="20577"/>
        <pc:sldMkLst>
          <pc:docMk/>
          <pc:sldMk cId="0" sldId="268"/>
        </pc:sldMkLst>
        <pc:spChg chg="mod">
          <ac:chgData name="Froduald Kabanza" userId="edf393d0-642b-4b9e-8c75-f62133241689" providerId="ADAL" clId="{F17B1EDF-93CA-4D61-9FA4-3116CF6B8561}" dt="2022-02-01T00:24:16.542" v="7346" actId="20577"/>
          <ac:spMkLst>
            <pc:docMk/>
            <pc:sldMk cId="0" sldId="268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1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1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8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2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3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36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3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27.697" v="7330" actId="20577"/>
          <ac:spMkLst>
            <pc:docMk/>
            <pc:sldMk cId="0" sldId="268"/>
            <ac:spMk id="38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3:02:02.114" v="6011" actId="478"/>
          <ac:spMkLst>
            <pc:docMk/>
            <pc:sldMk cId="0" sldId="268"/>
            <ac:spMk id="3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30.664" v="7332" actId="20577"/>
          <ac:spMkLst>
            <pc:docMk/>
            <pc:sldMk cId="0" sldId="268"/>
            <ac:spMk id="4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1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33.464" v="7334" actId="20577"/>
          <ac:spMkLst>
            <pc:docMk/>
            <pc:sldMk cId="0" sldId="268"/>
            <ac:spMk id="4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3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4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00:23:36.233" v="7336" actId="20577"/>
          <ac:spMkLst>
            <pc:docMk/>
            <pc:sldMk cId="0" sldId="268"/>
            <ac:spMk id="45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6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4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3:45:22.751" v="6770" actId="478"/>
          <ac:spMkLst>
            <pc:docMk/>
            <pc:sldMk cId="0" sldId="268"/>
            <ac:spMk id="55" creationId="{A709ED4E-04E9-411D-A0ED-2853C088FDE4}"/>
          </ac:spMkLst>
        </pc:spChg>
        <pc:spChg chg="add mod">
          <ac:chgData name="Froduald Kabanza" userId="edf393d0-642b-4b9e-8c75-f62133241689" providerId="ADAL" clId="{F17B1EDF-93CA-4D61-9FA4-3116CF6B8561}" dt="2022-02-01T00:23:06.064" v="7328" actId="20577"/>
          <ac:spMkLst>
            <pc:docMk/>
            <pc:sldMk cId="0" sldId="268"/>
            <ac:spMk id="56" creationId="{F6DBF1BC-A229-45D9-AB5C-52ED94B78D5B}"/>
          </ac:spMkLst>
        </pc:spChg>
        <pc:spChg chg="mod topLvl">
          <ac:chgData name="Froduald Kabanza" userId="edf393d0-642b-4b9e-8c75-f62133241689" providerId="ADAL" clId="{F17B1EDF-93CA-4D61-9FA4-3116CF6B8561}" dt="2022-01-31T23:15:24.035" v="6199" actId="164"/>
          <ac:spMkLst>
            <pc:docMk/>
            <pc:sldMk cId="0" sldId="268"/>
            <ac:spMk id="58" creationId="{DCD23E66-B3FD-407F-B777-066B568C499B}"/>
          </ac:spMkLst>
        </pc:spChg>
        <pc:spChg chg="mod topLvl">
          <ac:chgData name="Froduald Kabanza" userId="edf393d0-642b-4b9e-8c75-f62133241689" providerId="ADAL" clId="{F17B1EDF-93CA-4D61-9FA4-3116CF6B8561}" dt="2022-01-31T23:15:24.035" v="6199" actId="164"/>
          <ac:spMkLst>
            <pc:docMk/>
            <pc:sldMk cId="0" sldId="268"/>
            <ac:spMk id="59" creationId="{8E99BF6D-2038-4649-8C82-D59E4FF03EF1}"/>
          </ac:spMkLst>
        </pc:spChg>
        <pc:spChg chg="add mod topLvl">
          <ac:chgData name="Froduald Kabanza" userId="edf393d0-642b-4b9e-8c75-f62133241689" providerId="ADAL" clId="{F17B1EDF-93CA-4D61-9FA4-3116CF6B8561}" dt="2022-01-31T23:15:31.895" v="6200" actId="164"/>
          <ac:spMkLst>
            <pc:docMk/>
            <pc:sldMk cId="0" sldId="268"/>
            <ac:spMk id="64" creationId="{75A35EA8-4EF3-4F76-B474-113CD772D917}"/>
          </ac:spMkLst>
        </pc:spChg>
        <pc:spChg chg="add mod topLvl">
          <ac:chgData name="Froduald Kabanza" userId="edf393d0-642b-4b9e-8c75-f62133241689" providerId="ADAL" clId="{F17B1EDF-93CA-4D61-9FA4-3116CF6B8561}" dt="2022-01-31T23:15:31.895" v="6200" actId="164"/>
          <ac:spMkLst>
            <pc:docMk/>
            <pc:sldMk cId="0" sldId="268"/>
            <ac:spMk id="65" creationId="{9AD01B7E-45D5-42AF-99B9-7599ED50B8A1}"/>
          </ac:spMkLst>
        </pc:spChg>
        <pc:spChg chg="add mod">
          <ac:chgData name="Froduald Kabanza" userId="edf393d0-642b-4b9e-8c75-f62133241689" providerId="ADAL" clId="{F17B1EDF-93CA-4D61-9FA4-3116CF6B8561}" dt="2022-01-31T23:15:11.734" v="6198" actId="164"/>
          <ac:spMkLst>
            <pc:docMk/>
            <pc:sldMk cId="0" sldId="268"/>
            <ac:spMk id="67" creationId="{51DE41C8-335D-4273-B806-C11F2FBF2925}"/>
          </ac:spMkLst>
        </pc:spChg>
        <pc:spChg chg="add mod">
          <ac:chgData name="Froduald Kabanza" userId="edf393d0-642b-4b9e-8c75-f62133241689" providerId="ADAL" clId="{F17B1EDF-93CA-4D61-9FA4-3116CF6B8561}" dt="2022-01-31T23:15:11.734" v="6198" actId="164"/>
          <ac:spMkLst>
            <pc:docMk/>
            <pc:sldMk cId="0" sldId="268"/>
            <ac:spMk id="73" creationId="{35091AE7-EB0F-4DDC-AC27-7F6A1BE99737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0" creationId="{D2DFCBC4-D3F1-4096-877C-8504A2525586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1" creationId="{E3A0C411-3C3D-4353-8811-F1B2BAB137AF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2" creationId="{5CCCDF47-EE8A-4638-A94E-3DF49C086EAA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3" creationId="{92BB69AA-B245-48C7-9E2D-70879741D244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8" creationId="{7C0F75FA-1A6E-4C6E-98AD-493DBC854DA5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89" creationId="{189B174F-01AC-46DF-B40D-9ABE400EDA2C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0" creationId="{6C724247-3478-44F1-AA4F-C239149A08C4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1" creationId="{B66BAD1E-3629-4683-8328-61ACD12EF8E8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7" creationId="{7660CAC9-F095-4A92-B78F-F791E7B112C3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8" creationId="{59452A09-7501-457B-AB90-4F331411555F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99" creationId="{2E84AD48-7FD0-419D-BC61-29EDC5723188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0" creationId="{E64B9236-8E78-4443-B271-3012E5DD865A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1" creationId="{48A341CA-BC49-4625-94FE-3C84A43C4323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2" creationId="{EEC639A9-19A4-4730-9640-60528CCA46A5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3" creationId="{EA8D000D-969D-44C7-A4A1-7FEF68C00058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4" creationId="{46152C7E-3BBC-4EA0-BF7A-1204ECF49296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5" creationId="{C2BA7A62-8A94-41FF-A962-50DE00F2CE60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6" creationId="{847A6048-C5FE-4040-A858-C618B2A8FE45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7" creationId="{F51B231A-E835-4BAF-BCD6-6D806E9E33ED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8" creationId="{904615CF-E083-487C-A3B7-5748D1025EE0}"/>
          </ac:spMkLst>
        </pc:spChg>
        <pc:spChg chg="mod">
          <ac:chgData name="Froduald Kabanza" userId="edf393d0-642b-4b9e-8c75-f62133241689" providerId="ADAL" clId="{F17B1EDF-93CA-4D61-9FA4-3116CF6B8561}" dt="2022-02-01T00:23:54.376" v="7339" actId="1076"/>
          <ac:spMkLst>
            <pc:docMk/>
            <pc:sldMk cId="0" sldId="268"/>
            <ac:spMk id="109" creationId="{F3E4AC3A-6D30-4FD2-9C44-671FC53977FF}"/>
          </ac:spMkLst>
        </pc:spChg>
        <pc:spChg chg="mod">
          <ac:chgData name="Froduald Kabanza" userId="edf393d0-642b-4b9e-8c75-f62133241689" providerId="ADAL" clId="{F17B1EDF-93CA-4D61-9FA4-3116CF6B8561}" dt="2022-01-31T23:12:31.001" v="6153" actId="1076"/>
          <ac:spMkLst>
            <pc:docMk/>
            <pc:sldMk cId="0" sldId="268"/>
            <ac:spMk id="2253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07:23.110" v="6108" actId="1076"/>
          <ac:spMkLst>
            <pc:docMk/>
            <pc:sldMk cId="0" sldId="268"/>
            <ac:spMk id="2253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3:06.798" v="5858" actId="1076"/>
          <ac:spMkLst>
            <pc:docMk/>
            <pc:sldMk cId="0" sldId="268"/>
            <ac:spMk id="22534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2:54:40.339" v="5945"/>
          <ac:spMkLst>
            <pc:docMk/>
            <pc:sldMk cId="0" sldId="268"/>
            <ac:spMk id="22539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3:11:55.878" v="6145" actId="165"/>
          <ac:grpSpMkLst>
            <pc:docMk/>
            <pc:sldMk cId="0" sldId="268"/>
            <ac:grpSpMk id="11" creationId="{B8EC6BF6-A048-4BCF-865F-80FA22AC67D6}"/>
          </ac:grpSpMkLst>
        </pc:grpChg>
        <pc:grpChg chg="add del mod">
          <ac:chgData name="Froduald Kabanza" userId="edf393d0-642b-4b9e-8c75-f62133241689" providerId="ADAL" clId="{F17B1EDF-93CA-4D61-9FA4-3116CF6B8561}" dt="2022-01-31T23:11:55.878" v="6145" actId="165"/>
          <ac:grpSpMkLst>
            <pc:docMk/>
            <pc:sldMk cId="0" sldId="268"/>
            <ac:grpSpMk id="12" creationId="{7E79941C-1950-4A96-B24E-58A4D553277F}"/>
          </ac:grpSpMkLst>
        </pc:grpChg>
        <pc:grpChg chg="del mod">
          <ac:chgData name="Froduald Kabanza" userId="edf393d0-642b-4b9e-8c75-f62133241689" providerId="ADAL" clId="{F17B1EDF-93CA-4D61-9FA4-3116CF6B8561}" dt="2022-01-31T23:01:36.011" v="6007" actId="165"/>
          <ac:grpSpMkLst>
            <pc:docMk/>
            <pc:sldMk cId="0" sldId="268"/>
            <ac:grpSpMk id="18" creationId="{00000000-0000-0000-0000-000000000000}"/>
          </ac:grpSpMkLst>
        </pc:grpChg>
        <pc:grpChg chg="add del mod">
          <ac:chgData name="Froduald Kabanza" userId="edf393d0-642b-4b9e-8c75-f62133241689" providerId="ADAL" clId="{F17B1EDF-93CA-4D61-9FA4-3116CF6B8561}" dt="2022-01-31T23:06:10.578" v="6086" actId="165"/>
          <ac:grpSpMkLst>
            <pc:docMk/>
            <pc:sldMk cId="0" sldId="268"/>
            <ac:grpSpMk id="57" creationId="{FD17427E-8418-4271-AD6F-28F7D330E407}"/>
          </ac:grpSpMkLst>
        </pc:grpChg>
        <pc:grpChg chg="add del mod">
          <ac:chgData name="Froduald Kabanza" userId="edf393d0-642b-4b9e-8c75-f62133241689" providerId="ADAL" clId="{F17B1EDF-93CA-4D61-9FA4-3116CF6B8561}" dt="2022-02-01T00:23:41.847" v="7337" actId="478"/>
          <ac:grpSpMkLst>
            <pc:docMk/>
            <pc:sldMk cId="0" sldId="268"/>
            <ac:grpSpMk id="68" creationId="{B3EE86A7-68BF-424D-BF03-7240FE7D9522}"/>
          </ac:grpSpMkLst>
        </pc:grpChg>
        <pc:grpChg chg="add mod">
          <ac:chgData name="Froduald Kabanza" userId="edf393d0-642b-4b9e-8c75-f62133241689" providerId="ADAL" clId="{F17B1EDF-93CA-4D61-9FA4-3116CF6B8561}" dt="2022-01-31T23:15:11.734" v="6198" actId="164"/>
          <ac:grpSpMkLst>
            <pc:docMk/>
            <pc:sldMk cId="0" sldId="268"/>
            <ac:grpSpMk id="69" creationId="{38370804-DC5B-44CD-898F-331402E35FFE}"/>
          </ac:grpSpMkLst>
        </pc:grpChg>
        <pc:grpChg chg="add mod">
          <ac:chgData name="Froduald Kabanza" userId="edf393d0-642b-4b9e-8c75-f62133241689" providerId="ADAL" clId="{F17B1EDF-93CA-4D61-9FA4-3116CF6B8561}" dt="2022-01-31T23:15:24.035" v="6199" actId="164"/>
          <ac:grpSpMkLst>
            <pc:docMk/>
            <pc:sldMk cId="0" sldId="268"/>
            <ac:grpSpMk id="70" creationId="{67E8FDAD-84F9-4C9E-BF6F-C5AF7E5FE624}"/>
          </ac:grpSpMkLst>
        </pc:grpChg>
        <pc:grpChg chg="add mod">
          <ac:chgData name="Froduald Kabanza" userId="edf393d0-642b-4b9e-8c75-f62133241689" providerId="ADAL" clId="{F17B1EDF-93CA-4D61-9FA4-3116CF6B8561}" dt="2022-01-31T23:15:31.895" v="6200" actId="164"/>
          <ac:grpSpMkLst>
            <pc:docMk/>
            <pc:sldMk cId="0" sldId="268"/>
            <ac:grpSpMk id="72" creationId="{D6D82DCD-2191-4E6B-BFD8-B9D2762315F8}"/>
          </ac:grpSpMkLst>
        </pc:grpChg>
        <pc:grpChg chg="add mod">
          <ac:chgData name="Froduald Kabanza" userId="edf393d0-642b-4b9e-8c75-f62133241689" providerId="ADAL" clId="{F17B1EDF-93CA-4D61-9FA4-3116CF6B8561}" dt="2022-02-01T00:23:54.376" v="7339" actId="1076"/>
          <ac:grpSpMkLst>
            <pc:docMk/>
            <pc:sldMk cId="0" sldId="268"/>
            <ac:grpSpMk id="79" creationId="{AE287E2C-13B6-459C-84FD-92B89DEAC312}"/>
          </ac:grpSpMkLst>
        </pc:grp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23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0:46.710" v="5995" actId="478"/>
          <ac:cxnSpMkLst>
            <pc:docMk/>
            <pc:sldMk cId="0" sldId="268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25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0:46.710" v="5995" actId="478"/>
          <ac:cxnSpMkLst>
            <pc:docMk/>
            <pc:sldMk cId="0" sldId="268"/>
            <ac:cxnSpMk id="26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31" creationId="{00000000-0000-0000-0000-000000000000}"/>
          </ac:cxnSpMkLst>
        </pc:cxnChg>
        <pc:cxnChg chg="add del mod topLvl">
          <ac:chgData name="Froduald Kabanza" userId="edf393d0-642b-4b9e-8c75-f62133241689" providerId="ADAL" clId="{F17B1EDF-93CA-4D61-9FA4-3116CF6B8561}" dt="2022-01-31T23:06:24.748" v="6089" actId="478"/>
          <ac:cxnSpMkLst>
            <pc:docMk/>
            <pc:sldMk cId="0" sldId="268"/>
            <ac:cxnSpMk id="32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33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0:46.710" v="5995" actId="478"/>
          <ac:cxnSpMkLst>
            <pc:docMk/>
            <pc:sldMk cId="0" sldId="268"/>
            <ac:cxnSpMk id="34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35" creationId="{00000000-0000-0000-0000-000000000000}"/>
          </ac:cxnSpMkLst>
        </pc:cxnChg>
        <pc:cxnChg chg="del mod topLvl">
          <ac:chgData name="Froduald Kabanza" userId="edf393d0-642b-4b9e-8c75-f62133241689" providerId="ADAL" clId="{F17B1EDF-93CA-4D61-9FA4-3116CF6B8561}" dt="2022-01-31T23:45:20.206" v="6769" actId="478"/>
          <ac:cxnSpMkLst>
            <pc:docMk/>
            <pc:sldMk cId="0" sldId="268"/>
            <ac:cxnSpMk id="49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50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51" creationId="{00000000-0000-0000-0000-000000000000}"/>
          </ac:cxnSpMkLst>
        </pc:cxnChg>
        <pc:cxnChg chg="add del mod">
          <ac:chgData name="Froduald Kabanza" userId="edf393d0-642b-4b9e-8c75-f62133241689" providerId="ADAL" clId="{F17B1EDF-93CA-4D61-9FA4-3116CF6B8561}" dt="2022-01-31T23:06:26.120" v="6090" actId="478"/>
          <ac:cxnSpMkLst>
            <pc:docMk/>
            <pc:sldMk cId="0" sldId="268"/>
            <ac:cxnSpMk id="52" creationId="{5276D278-C9A8-4057-BF95-F5CB75CBA385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53" creationId="{1C65B456-9F03-4A45-925B-AA55399CCE85}"/>
          </ac:cxnSpMkLst>
        </pc:cxnChg>
        <pc:cxnChg chg="add del mod">
          <ac:chgData name="Froduald Kabanza" userId="edf393d0-642b-4b9e-8c75-f62133241689" providerId="ADAL" clId="{F17B1EDF-93CA-4D61-9FA4-3116CF6B8561}" dt="2022-01-31T23:06:23.526" v="6088" actId="478"/>
          <ac:cxnSpMkLst>
            <pc:docMk/>
            <pc:sldMk cId="0" sldId="268"/>
            <ac:cxnSpMk id="54" creationId="{027B9419-638A-453A-94EF-0D7DDB1B55CB}"/>
          </ac:cxnSpMkLst>
        </pc:cxnChg>
        <pc:cxnChg chg="mod topLvl">
          <ac:chgData name="Froduald Kabanza" userId="edf393d0-642b-4b9e-8c75-f62133241689" providerId="ADAL" clId="{F17B1EDF-93CA-4D61-9FA4-3116CF6B8561}" dt="2022-01-31T23:15:24.035" v="6199" actId="164"/>
          <ac:cxnSpMkLst>
            <pc:docMk/>
            <pc:sldMk cId="0" sldId="268"/>
            <ac:cxnSpMk id="60" creationId="{1602E4C9-20EC-45F4-815F-6FEFF3C8F415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61" creationId="{1279FFC2-06E1-4180-BFF6-CE72E2BC8EFC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62" creationId="{7EA99F65-6089-4FFB-8533-025A17691C2F}"/>
          </ac:cxnSpMkLst>
        </pc:cxnChg>
        <pc:cxnChg chg="add mod">
          <ac:chgData name="Froduald Kabanza" userId="edf393d0-642b-4b9e-8c75-f62133241689" providerId="ADAL" clId="{F17B1EDF-93CA-4D61-9FA4-3116CF6B8561}" dt="2022-01-31T23:45:22.751" v="6770" actId="478"/>
          <ac:cxnSpMkLst>
            <pc:docMk/>
            <pc:sldMk cId="0" sldId="268"/>
            <ac:cxnSpMk id="63" creationId="{04AD9C03-0AB5-49E0-81BC-2256206B1EF1}"/>
          </ac:cxnSpMkLst>
        </pc:cxnChg>
        <pc:cxnChg chg="add mod topLvl">
          <ac:chgData name="Froduald Kabanza" userId="edf393d0-642b-4b9e-8c75-f62133241689" providerId="ADAL" clId="{F17B1EDF-93CA-4D61-9FA4-3116CF6B8561}" dt="2022-01-31T23:15:31.895" v="6200" actId="164"/>
          <ac:cxnSpMkLst>
            <pc:docMk/>
            <pc:sldMk cId="0" sldId="268"/>
            <ac:cxnSpMk id="66" creationId="{D856ECA8-987F-4760-B4F9-79C49F77AA77}"/>
          </ac:cxnSpMkLst>
        </pc:cxnChg>
        <pc:cxnChg chg="add mod">
          <ac:chgData name="Froduald Kabanza" userId="edf393d0-642b-4b9e-8c75-f62133241689" providerId="ADAL" clId="{F17B1EDF-93CA-4D61-9FA4-3116CF6B8561}" dt="2022-01-31T23:15:11.734" v="6198" actId="164"/>
          <ac:cxnSpMkLst>
            <pc:docMk/>
            <pc:sldMk cId="0" sldId="268"/>
            <ac:cxnSpMk id="71" creationId="{6D179814-55F4-4A08-B026-FE0FA33DB84A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4" creationId="{34CBB9C2-6AE1-419E-B131-5623637E70B9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5" creationId="{086DB233-2634-4EB0-9CCA-641128179144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6" creationId="{3DBD44FB-8EB8-4E11-BA98-D2DAD289CC89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87" creationId="{47F94418-B563-46A2-9FC8-5F96EA838201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2" creationId="{4F4BFE97-6339-4CEB-B272-EBE3E1C82810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3" creationId="{36CB2733-FCD7-4743-B214-7B730BB52CDE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4" creationId="{12F0A4D2-AC30-4570-9C9D-90FD10AF55A6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5" creationId="{A9485101-0CA3-49E9-A7E9-3F75C0059C63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96" creationId="{48BFFDD9-2C57-49DC-82EF-52DB62B2D78F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110" creationId="{4834E6BC-DF36-4032-89F1-2D445F7A9806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111" creationId="{E562A16B-B7F2-4BB6-8E6A-565358BAEBB7}"/>
          </ac:cxnSpMkLst>
        </pc:cxnChg>
        <pc:cxnChg chg="mod">
          <ac:chgData name="Froduald Kabanza" userId="edf393d0-642b-4b9e-8c75-f62133241689" providerId="ADAL" clId="{F17B1EDF-93CA-4D61-9FA4-3116CF6B8561}" dt="2022-02-01T00:23:54.376" v="7339" actId="1076"/>
          <ac:cxnSpMkLst>
            <pc:docMk/>
            <pc:sldMk cId="0" sldId="268"/>
            <ac:cxnSpMk id="112" creationId="{6491AE9A-0860-4F51-81B8-F67A7973FC7D}"/>
          </ac:cxnSpMkLst>
        </pc:cxnChg>
      </pc:sldChg>
      <pc:sldChg chg="add del">
        <pc:chgData name="Froduald Kabanza" userId="edf393d0-642b-4b9e-8c75-f62133241689" providerId="ADAL" clId="{F17B1EDF-93CA-4D61-9FA4-3116CF6B8561}" dt="2022-01-31T23:35:07.930" v="6394" actId="2696"/>
        <pc:sldMkLst>
          <pc:docMk/>
          <pc:sldMk cId="0" sldId="269"/>
        </pc:sldMkLst>
      </pc:sldChg>
      <pc:sldChg chg="add del modNotes">
        <pc:chgData name="Froduald Kabanza" userId="edf393d0-642b-4b9e-8c75-f62133241689" providerId="ADAL" clId="{F17B1EDF-93CA-4D61-9FA4-3116CF6B8561}" dt="2022-01-31T00:51:39.611" v="2890" actId="2696"/>
        <pc:sldMkLst>
          <pc:docMk/>
          <pc:sldMk cId="0" sldId="270"/>
        </pc:sldMkLst>
      </pc:sldChg>
      <pc:sldChg chg="add modAnim">
        <pc:chgData name="Froduald Kabanza" userId="edf393d0-642b-4b9e-8c75-f62133241689" providerId="ADAL" clId="{F17B1EDF-93CA-4D61-9FA4-3116CF6B8561}" dt="2022-02-02T14:07:44.053" v="10407"/>
        <pc:sldMkLst>
          <pc:docMk/>
          <pc:sldMk cId="0" sldId="272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3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4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5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6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1745173593" sldId="277"/>
        </pc:sldMkLst>
      </pc:sldChg>
      <pc:sldChg chg="add">
        <pc:chgData name="Froduald Kabanza" userId="edf393d0-642b-4b9e-8c75-f62133241689" providerId="ADAL" clId="{F17B1EDF-93CA-4D61-9FA4-3116CF6B8561}" dt="2022-01-30T23:25:04.516" v="542"/>
        <pc:sldMkLst>
          <pc:docMk/>
          <pc:sldMk cId="0" sldId="278"/>
        </pc:sldMkLst>
      </pc:sldChg>
      <pc:sldChg chg="modSp add mod modNotes">
        <pc:chgData name="Froduald Kabanza" userId="edf393d0-642b-4b9e-8c75-f62133241689" providerId="ADAL" clId="{F17B1EDF-93CA-4D61-9FA4-3116CF6B8561}" dt="2022-01-31T01:06:23.450" v="3068" actId="20577"/>
        <pc:sldMkLst>
          <pc:docMk/>
          <pc:sldMk cId="0" sldId="283"/>
        </pc:sldMkLst>
        <pc:spChg chg="mod">
          <ac:chgData name="Froduald Kabanza" userId="edf393d0-642b-4b9e-8c75-f62133241689" providerId="ADAL" clId="{F17B1EDF-93CA-4D61-9FA4-3116CF6B8561}" dt="2022-01-31T01:06:23.450" v="3068" actId="20577"/>
          <ac:spMkLst>
            <pc:docMk/>
            <pc:sldMk cId="0" sldId="283"/>
            <ac:spMk id="6146" creationId="{00000000-0000-0000-0000-000000000000}"/>
          </ac:spMkLst>
        </pc:spChg>
      </pc:sldChg>
      <pc:sldChg chg="addSp delSp modSp add mod ord">
        <pc:chgData name="Froduald Kabanza" userId="edf393d0-642b-4b9e-8c75-f62133241689" providerId="ADAL" clId="{F17B1EDF-93CA-4D61-9FA4-3116CF6B8561}" dt="2022-01-31T21:02:55.118" v="4458"/>
        <pc:sldMkLst>
          <pc:docMk/>
          <pc:sldMk cId="0" sldId="284"/>
        </pc:sldMkLst>
        <pc:spChg chg="del mod topLvl">
          <ac:chgData name="Froduald Kabanza" userId="edf393d0-642b-4b9e-8c75-f62133241689" providerId="ADAL" clId="{F17B1EDF-93CA-4D61-9FA4-3116CF6B8561}" dt="2022-01-31T20:56:44.134" v="4334" actId="478"/>
          <ac:spMkLst>
            <pc:docMk/>
            <pc:sldMk cId="0" sldId="284"/>
            <ac:spMk id="7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48.942" v="4335" actId="478"/>
          <ac:spMkLst>
            <pc:docMk/>
            <pc:sldMk cId="0" sldId="284"/>
            <ac:spMk id="61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51.687" v="4336" actId="478"/>
          <ac:spMkLst>
            <pc:docMk/>
            <pc:sldMk cId="0" sldId="284"/>
            <ac:spMk id="62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53.831" v="4337" actId="478"/>
          <ac:spMkLst>
            <pc:docMk/>
            <pc:sldMk cId="0" sldId="284"/>
            <ac:spMk id="63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0:56:58.198" v="4338" actId="478"/>
          <ac:spMkLst>
            <pc:docMk/>
            <pc:sldMk cId="0" sldId="284"/>
            <ac:spMk id="6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1:22.678" v="4376" actId="1076"/>
          <ac:spMkLst>
            <pc:docMk/>
            <pc:sldMk cId="0" sldId="284"/>
            <ac:spMk id="76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77" creationId="{42F08521-FB84-4991-87AA-5D30BD0FB2F5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78" creationId="{34B3C80E-7DE9-4AC9-85CF-C7D4322681AB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79" creationId="{D392C661-34D8-473C-91E6-EB6B7301B8DE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80" creationId="{BA512D08-4262-4CAC-ABF8-81A071E52E58}"/>
          </ac:spMkLst>
        </pc:spChg>
        <pc:spChg chg="add del mod">
          <ac:chgData name="Froduald Kabanza" userId="edf393d0-642b-4b9e-8c75-f62133241689" providerId="ADAL" clId="{F17B1EDF-93CA-4D61-9FA4-3116CF6B8561}" dt="2022-01-31T20:57:22.447" v="4341" actId="478"/>
          <ac:spMkLst>
            <pc:docMk/>
            <pc:sldMk cId="0" sldId="284"/>
            <ac:spMk id="81" creationId="{FEA48D9B-5538-44AD-B93B-86761417F2F8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2" creationId="{F39DA03E-49F0-4774-8E89-6D6F12CCF5C7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3" creationId="{B9D01DC3-17D2-4B4E-914A-10E42F575474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4" creationId="{DE2D0B04-938B-4744-BD47-91CE71FC5F64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5" creationId="{C0AA1FB3-7989-475A-B327-42AA5F8BBEC7}"/>
          </ac:spMkLst>
        </pc:spChg>
        <pc:spChg chg="add del mod">
          <ac:chgData name="Froduald Kabanza" userId="edf393d0-642b-4b9e-8c75-f62133241689" providerId="ADAL" clId="{F17B1EDF-93CA-4D61-9FA4-3116CF6B8561}" dt="2022-01-31T21:00:22.356" v="4368" actId="478"/>
          <ac:spMkLst>
            <pc:docMk/>
            <pc:sldMk cId="0" sldId="284"/>
            <ac:spMk id="86" creationId="{1840A4DD-A7D1-4E46-ADF7-8BA26F8530F0}"/>
          </ac:spMkLst>
        </pc:spChg>
        <pc:spChg chg="add mod">
          <ac:chgData name="Froduald Kabanza" userId="edf393d0-642b-4b9e-8c75-f62133241689" providerId="ADAL" clId="{F17B1EDF-93CA-4D61-9FA4-3116CF6B8561}" dt="2022-01-31T21:01:14.715" v="4375" actId="1076"/>
          <ac:spMkLst>
            <pc:docMk/>
            <pc:sldMk cId="0" sldId="284"/>
            <ac:spMk id="92" creationId="{C2B2CD7A-4442-46F5-94A6-1BAFF753E513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3" creationId="{D49DD924-8338-4388-B7E7-5EE13FA72EC8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4" creationId="{DC8606D3-0E44-46F5-ADDF-47BF5DC83953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5" creationId="{F815DC7C-89DE-44C3-8088-23EE5A6B6031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6" creationId="{63E3631E-03F2-4373-B227-529B6AD1D45D}"/>
          </ac:spMkLst>
        </pc:spChg>
        <pc:spChg chg="add mod">
          <ac:chgData name="Froduald Kabanza" userId="edf393d0-642b-4b9e-8c75-f62133241689" providerId="ADAL" clId="{F17B1EDF-93CA-4D61-9FA4-3116CF6B8561}" dt="2022-01-31T21:00:49.960" v="4371" actId="1076"/>
          <ac:spMkLst>
            <pc:docMk/>
            <pc:sldMk cId="0" sldId="284"/>
            <ac:spMk id="97" creationId="{2DEEAB72-F5EA-4711-B6B0-EC4724B4021A}"/>
          </ac:spMkLst>
        </pc:spChg>
        <pc:spChg chg="mod">
          <ac:chgData name="Froduald Kabanza" userId="edf393d0-642b-4b9e-8c75-f62133241689" providerId="ADAL" clId="{F17B1EDF-93CA-4D61-9FA4-3116CF6B8561}" dt="2022-01-31T20:59:09.075" v="4366" actId="5793"/>
          <ac:spMkLst>
            <pc:docMk/>
            <pc:sldMk cId="0" sldId="284"/>
            <ac:spMk id="1229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55:54.593" v="4329" actId="20577"/>
          <ac:spMkLst>
            <pc:docMk/>
            <pc:sldMk cId="0" sldId="284"/>
            <ac:spMk id="1229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2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2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29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3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31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55.118" v="4458"/>
          <ac:spMkLst>
            <pc:docMk/>
            <pc:sldMk cId="0" sldId="284"/>
            <ac:spMk id="1233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3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4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4"/>
            <ac:spMk id="1235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5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47.861" v="4457"/>
          <ac:spMkLst>
            <pc:docMk/>
            <pc:sldMk cId="0" sldId="284"/>
            <ac:spMk id="12358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0:56:24.217" v="4333" actId="165"/>
          <ac:grpSpMkLst>
            <pc:docMk/>
            <pc:sldMk cId="0" sldId="284"/>
            <ac:grpSpMk id="2" creationId="{EB859213-310F-4A85-A194-19B1F995E7E0}"/>
          </ac:grpSpMkLst>
        </pc:grpChg>
        <pc:grpChg chg="mod topLvl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4"/>
            <ac:grpSpMk id="12292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4"/>
            <ac:grpSpMk id="12293" creationId="{00000000-0000-0000-0000-00000000000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18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4"/>
            <ac:graphicFrameMk id="28" creationId="{00000000-0000-0000-0000-000000000000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87" creationId="{C1584C30-589A-4F38-B909-593AA4EEE14C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88" creationId="{D556E180-4E96-491D-88A3-8FF90D9FFBB0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89" creationId="{2BB1964F-EDFE-4BDD-A9AA-57DED44AB702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90" creationId="{28F349F6-B8D5-4DBF-91C7-FC2A5F3704A7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1-31T21:00:22.356" v="4368" actId="478"/>
          <ac:graphicFrameMkLst>
            <pc:docMk/>
            <pc:sldMk cId="0" sldId="284"/>
            <ac:graphicFrameMk id="91" creationId="{88765616-CB18-41B8-9FEB-0B80F5CF22E8}"/>
          </ac:graphicFrameMkLst>
        </pc:graphicFrame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3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4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6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7" creationId="{00000000-0000-0000-0000-000000000000}"/>
          </ac:cxnSpMkLst>
        </pc:cxnChg>
        <pc:cxnChg chg="mod topLvl">
          <ac:chgData name="Froduald Kabanza" userId="edf393d0-642b-4b9e-8c75-f62133241689" providerId="ADAL" clId="{F17B1EDF-93CA-4D61-9FA4-3116CF6B8561}" dt="2022-01-31T21:01:08.767" v="4374" actId="1076"/>
          <ac:cxnSpMkLst>
            <pc:docMk/>
            <pc:sldMk cId="0" sldId="284"/>
            <ac:cxnSpMk id="58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67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68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70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1:22.678" v="4376" actId="1076"/>
          <ac:cxnSpMkLst>
            <pc:docMk/>
            <pc:sldMk cId="0" sldId="284"/>
            <ac:cxnSpMk id="71" creationId="{00000000-0000-0000-0000-000000000000}"/>
          </ac:cxnSpMkLst>
        </pc:cxnChg>
      </pc:sldChg>
      <pc:sldChg chg="addSp delSp modSp add mod ord modNotes">
        <pc:chgData name="Froduald Kabanza" userId="edf393d0-642b-4b9e-8c75-f62133241689" providerId="ADAL" clId="{F17B1EDF-93CA-4D61-9FA4-3116CF6B8561}" dt="2022-02-01T14:32:58.966" v="9596" actId="1076"/>
        <pc:sldMkLst>
          <pc:docMk/>
          <pc:sldMk cId="0" sldId="286"/>
        </pc:sldMkLst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2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2:58.966" v="9596" actId="1076"/>
          <ac:spMkLst>
            <pc:docMk/>
            <pc:sldMk cId="0" sldId="286"/>
            <ac:spMk id="133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578" v="4440" actId="27636"/>
          <ac:spMkLst>
            <pc:docMk/>
            <pc:sldMk cId="0" sldId="286"/>
            <ac:spMk id="133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5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627" v="4441" actId="27636"/>
          <ac:spMkLst>
            <pc:docMk/>
            <pc:sldMk cId="0" sldId="286"/>
            <ac:spMk id="133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39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658" v="4442" actId="27636"/>
          <ac:spMkLst>
            <pc:docMk/>
            <pc:sldMk cId="0" sldId="286"/>
            <ac:spMk id="1334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1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286"/>
            <ac:spMk id="13344" creationId="{00000000-0000-0000-0000-000000000000}"/>
          </ac:spMkLst>
        </pc:s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16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0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1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6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7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8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286"/>
            <ac:grpSpMk id="13329" creationId="{00000000-0000-0000-0000-00000000000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8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1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286"/>
            <ac:graphicFrameMk id="16" creationId="{00000000-0000-0000-0000-000000000000}"/>
          </ac:graphicFrameMkLst>
        </pc:graphicFrameChg>
      </pc:sldChg>
      <pc:sldChg chg="add ord">
        <pc:chgData name="Froduald Kabanza" userId="edf393d0-642b-4b9e-8c75-f62133241689" providerId="ADAL" clId="{F17B1EDF-93CA-4D61-9FA4-3116CF6B8561}" dt="2022-01-31T01:06:39.094" v="3070"/>
        <pc:sldMkLst>
          <pc:docMk/>
          <pc:sldMk cId="0" sldId="287"/>
        </pc:sldMkLst>
      </pc:sldChg>
      <pc:sldChg chg="addSp delSp modSp add mod modAnim">
        <pc:chgData name="Froduald Kabanza" userId="edf393d0-642b-4b9e-8c75-f62133241689" providerId="ADAL" clId="{F17B1EDF-93CA-4D61-9FA4-3116CF6B8561}" dt="2022-02-02T14:02:53.929" v="10396" actId="20577"/>
        <pc:sldMkLst>
          <pc:docMk/>
          <pc:sldMk cId="0" sldId="290"/>
        </pc:sldMkLst>
        <pc:spChg chg="mod">
          <ac:chgData name="Froduald Kabanza" userId="edf393d0-642b-4b9e-8c75-f62133241689" providerId="ADAL" clId="{F17B1EDF-93CA-4D61-9FA4-3116CF6B8561}" dt="2022-01-30T23:09:24.880" v="382" actId="164"/>
          <ac:spMkLst>
            <pc:docMk/>
            <pc:sldMk cId="0" sldId="290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0T23:09:24.880" v="382" actId="164"/>
          <ac:spMkLst>
            <pc:docMk/>
            <pc:sldMk cId="0" sldId="290"/>
            <ac:spMk id="3" creationId="{BDB71088-0DDC-4DF0-BD57-A155827E1EF8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3" creationId="{292A84B1-9692-46F1-B7EA-BB23947044AF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4" creationId="{D83EFBED-55B7-4481-9EBC-E17261FD6C5D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5" creationId="{BE08CFB4-B9C8-40FD-83AB-18C24B31DD45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6" creationId="{348F9B36-CC4F-4BC8-8802-C824ACF6BDB2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7" creationId="{3B17FA01-CB91-45B3-B781-311E9E03F8B0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8" creationId="{57EE1710-9F31-4CD3-B126-CCE44FF332D7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19" creationId="{DD63661C-16A2-4592-972F-E87B9D362C14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0" creationId="{435EA48F-6783-40C0-BC73-2B20561D6881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1" creationId="{7D4218B7-23CA-4B13-9139-E6AC43537A27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2" creationId="{7B6FE4EF-97F4-40A5-82A8-49B764A81663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6" creationId="{22B01A9B-7AB1-4ADF-A00C-58EDD96DF778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7" creationId="{AE702032-4AE0-4243-9F94-CA37A1C4240D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8" creationId="{0F840042-94A8-43E3-B3FB-255A782300A9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29" creationId="{7374A2EE-0B79-410C-8F7F-295080BCF447}"/>
          </ac:spMkLst>
        </pc:spChg>
        <pc:spChg chg="mod">
          <ac:chgData name="Froduald Kabanza" userId="edf393d0-642b-4b9e-8c75-f62133241689" providerId="ADAL" clId="{F17B1EDF-93CA-4D61-9FA4-3116CF6B8561}" dt="2022-01-31T21:29:02.388" v="4698"/>
          <ac:spMkLst>
            <pc:docMk/>
            <pc:sldMk cId="0" sldId="290"/>
            <ac:spMk id="30" creationId="{CA5F53E8-FD9F-46C0-BF12-8B6DC399BF57}"/>
          </ac:spMkLst>
        </pc:spChg>
        <pc:spChg chg="mod">
          <ac:chgData name="Froduald Kabanza" userId="edf393d0-642b-4b9e-8c75-f62133241689" providerId="ADAL" clId="{F17B1EDF-93CA-4D61-9FA4-3116CF6B8561}" dt="2022-02-02T14:02:53.929" v="10396" actId="20577"/>
          <ac:spMkLst>
            <pc:docMk/>
            <pc:sldMk cId="0" sldId="290"/>
            <ac:spMk id="31" creationId="{2821B54B-8A96-43D4-90B2-29FDDC8246C3}"/>
          </ac:spMkLst>
        </pc:spChg>
        <pc:grpChg chg="add mod">
          <ac:chgData name="Froduald Kabanza" userId="edf393d0-642b-4b9e-8c75-f62133241689" providerId="ADAL" clId="{F17B1EDF-93CA-4D61-9FA4-3116CF6B8561}" dt="2022-01-31T21:29:08.540" v="4700" actId="1076"/>
          <ac:grpSpMkLst>
            <pc:docMk/>
            <pc:sldMk cId="0" sldId="290"/>
            <ac:grpSpMk id="4" creationId="{2C4BD35E-8601-4EA7-8E77-A0C4904BE17B}"/>
          </ac:grpSpMkLst>
        </pc:grpChg>
        <pc:grpChg chg="add mod">
          <ac:chgData name="Froduald Kabanza" userId="edf393d0-642b-4b9e-8c75-f62133241689" providerId="ADAL" clId="{F17B1EDF-93CA-4D61-9FA4-3116CF6B8561}" dt="2022-01-31T21:29:15.704" v="4701" actId="1076"/>
          <ac:grpSpMkLst>
            <pc:docMk/>
            <pc:sldMk cId="0" sldId="290"/>
            <ac:grpSpMk id="12" creationId="{6C750105-9CF8-49FE-A085-C4B5C272F7F2}"/>
          </ac:grpSpMkLst>
        </pc:grpChg>
        <pc:picChg chg="del">
          <ac:chgData name="Froduald Kabanza" userId="edf393d0-642b-4b9e-8c75-f62133241689" providerId="ADAL" clId="{F17B1EDF-93CA-4D61-9FA4-3116CF6B8561}" dt="2022-01-30T23:07:09.130" v="356" actId="478"/>
          <ac:picMkLst>
            <pc:docMk/>
            <pc:sldMk cId="0" sldId="290"/>
            <ac:picMk id="7" creationId="{00000000-0000-0000-0000-000000000000}"/>
          </ac:picMkLst>
        </pc:picChg>
        <pc:picChg chg="add mod ord">
          <ac:chgData name="Froduald Kabanza" userId="edf393d0-642b-4b9e-8c75-f62133241689" providerId="ADAL" clId="{F17B1EDF-93CA-4D61-9FA4-3116CF6B8561}" dt="2022-01-30T23:09:24.880" v="382" actId="164"/>
          <ac:picMkLst>
            <pc:docMk/>
            <pc:sldMk cId="0" sldId="290"/>
            <ac:picMk id="9" creationId="{9E4A4316-E3E4-4AFE-957E-F6EAA0E7B5C9}"/>
          </ac:picMkLst>
        </pc:picChg>
        <pc:picChg chg="add mod">
          <ac:chgData name="Froduald Kabanza" userId="edf393d0-642b-4b9e-8c75-f62133241689" providerId="ADAL" clId="{F17B1EDF-93CA-4D61-9FA4-3116CF6B8561}" dt="2022-01-30T23:09:24.880" v="382" actId="164"/>
          <ac:picMkLst>
            <pc:docMk/>
            <pc:sldMk cId="0" sldId="290"/>
            <ac:picMk id="10" creationId="{0B4C32A5-30B0-49D8-B2E6-65D38E5A4DEB}"/>
          </ac:picMkLst>
        </pc:picChg>
        <pc:cxnChg chg="mod">
          <ac:chgData name="Froduald Kabanza" userId="edf393d0-642b-4b9e-8c75-f62133241689" providerId="ADAL" clId="{F17B1EDF-93CA-4D61-9FA4-3116CF6B8561}" dt="2022-01-31T21:29:02.388" v="4698"/>
          <ac:cxnSpMkLst>
            <pc:docMk/>
            <pc:sldMk cId="0" sldId="290"/>
            <ac:cxnSpMk id="23" creationId="{5D8C2F49-3D1E-4AC6-8E0B-23F8F26E84A5}"/>
          </ac:cxnSpMkLst>
        </pc:cxnChg>
        <pc:cxnChg chg="mod">
          <ac:chgData name="Froduald Kabanza" userId="edf393d0-642b-4b9e-8c75-f62133241689" providerId="ADAL" clId="{F17B1EDF-93CA-4D61-9FA4-3116CF6B8561}" dt="2022-01-31T21:29:02.388" v="4698"/>
          <ac:cxnSpMkLst>
            <pc:docMk/>
            <pc:sldMk cId="0" sldId="290"/>
            <ac:cxnSpMk id="24" creationId="{C8D34F94-7A22-4850-9179-6253B206771D}"/>
          </ac:cxnSpMkLst>
        </pc:cxnChg>
        <pc:cxnChg chg="mod">
          <ac:chgData name="Froduald Kabanza" userId="edf393d0-642b-4b9e-8c75-f62133241689" providerId="ADAL" clId="{F17B1EDF-93CA-4D61-9FA4-3116CF6B8561}" dt="2022-01-31T21:29:02.388" v="4698"/>
          <ac:cxnSpMkLst>
            <pc:docMk/>
            <pc:sldMk cId="0" sldId="290"/>
            <ac:cxnSpMk id="25" creationId="{AC10A833-7702-4492-872D-8EBEA9BE9DE7}"/>
          </ac:cxnSpMkLst>
        </pc:cxnChg>
      </pc:sldChg>
      <pc:sldChg chg="modSp add del mod">
        <pc:chgData name="Froduald Kabanza" userId="edf393d0-642b-4b9e-8c75-f62133241689" providerId="ADAL" clId="{F17B1EDF-93CA-4D61-9FA4-3116CF6B8561}" dt="2022-01-31T20:51:54.057" v="4312" actId="2696"/>
        <pc:sldMkLst>
          <pc:docMk/>
          <pc:sldMk cId="0" sldId="311"/>
        </pc:sldMkLst>
        <pc:spChg chg="mod">
          <ac:chgData name="Froduald Kabanza" userId="edf393d0-642b-4b9e-8c75-f62133241689" providerId="ADAL" clId="{F17B1EDF-93CA-4D61-9FA4-3116CF6B8561}" dt="2022-01-31T20:50:07.931" v="4311" actId="20577"/>
          <ac:spMkLst>
            <pc:docMk/>
            <pc:sldMk cId="0" sldId="311"/>
            <ac:spMk id="88067" creationId="{00000000-0000-0000-0000-000000000000}"/>
          </ac:spMkLst>
        </pc:spChg>
      </pc:sldChg>
      <pc:sldChg chg="add del">
        <pc:chgData name="Froduald Kabanza" userId="edf393d0-642b-4b9e-8c75-f62133241689" providerId="ADAL" clId="{F17B1EDF-93CA-4D61-9FA4-3116CF6B8561}" dt="2022-01-31T20:51:54.057" v="4312" actId="2696"/>
        <pc:sldMkLst>
          <pc:docMk/>
          <pc:sldMk cId="0" sldId="313"/>
        </pc:sldMkLst>
      </pc:sldChg>
      <pc:sldChg chg="modSp add mod modAnim">
        <pc:chgData name="Froduald Kabanza" userId="edf393d0-642b-4b9e-8c75-f62133241689" providerId="ADAL" clId="{F17B1EDF-93CA-4D61-9FA4-3116CF6B8561}" dt="2022-01-31T00:55:54.116" v="2957"/>
        <pc:sldMkLst>
          <pc:docMk/>
          <pc:sldMk cId="0" sldId="314"/>
        </pc:sldMkLst>
        <pc:spChg chg="mod">
          <ac:chgData name="Froduald Kabanza" userId="edf393d0-642b-4b9e-8c75-f62133241689" providerId="ADAL" clId="{F17B1EDF-93CA-4D61-9FA4-3116CF6B8561}" dt="2022-01-31T00:55:54.116" v="2957"/>
          <ac:spMkLst>
            <pc:docMk/>
            <pc:sldMk cId="0" sldId="314"/>
            <ac:spMk id="399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25:45.062" v="1942" actId="14100"/>
          <ac:spMkLst>
            <pc:docMk/>
            <pc:sldMk cId="0" sldId="314"/>
            <ac:spMk id="168966" creationId="{00000000-0000-0000-0000-000000000000}"/>
          </ac:spMkLst>
        </pc:spChg>
      </pc:sldChg>
      <pc:sldChg chg="add">
        <pc:chgData name="Froduald Kabanza" userId="edf393d0-642b-4b9e-8c75-f62133241689" providerId="ADAL" clId="{F17B1EDF-93CA-4D61-9FA4-3116CF6B8561}" dt="2022-01-30T23:38:56.216" v="721"/>
        <pc:sldMkLst>
          <pc:docMk/>
          <pc:sldMk cId="0" sldId="315"/>
        </pc:sldMkLst>
      </pc:sldChg>
      <pc:sldChg chg="add">
        <pc:chgData name="Froduald Kabanza" userId="edf393d0-642b-4b9e-8c75-f62133241689" providerId="ADAL" clId="{F17B1EDF-93CA-4D61-9FA4-3116CF6B8561}" dt="2022-01-30T23:32:46.649" v="715"/>
        <pc:sldMkLst>
          <pc:docMk/>
          <pc:sldMk cId="0" sldId="316"/>
        </pc:sldMkLst>
      </pc:sldChg>
      <pc:sldChg chg="modSp add mod">
        <pc:chgData name="Froduald Kabanza" userId="edf393d0-642b-4b9e-8c75-f62133241689" providerId="ADAL" clId="{F17B1EDF-93CA-4D61-9FA4-3116CF6B8561}" dt="2022-01-31T00:58:50.849" v="3000" actId="20577"/>
        <pc:sldMkLst>
          <pc:docMk/>
          <pc:sldMk cId="3217276860" sldId="318"/>
        </pc:sldMkLst>
        <pc:spChg chg="mod">
          <ac:chgData name="Froduald Kabanza" userId="edf393d0-642b-4b9e-8c75-f62133241689" providerId="ADAL" clId="{F17B1EDF-93CA-4D61-9FA4-3116CF6B8561}" dt="2022-01-31T00:58:50.849" v="3000" actId="20577"/>
          <ac:spMkLst>
            <pc:docMk/>
            <pc:sldMk cId="3217276860" sldId="318"/>
            <ac:spMk id="54274" creationId="{00000000-0000-0000-0000-000000000000}"/>
          </ac:spMkLst>
        </pc:spChg>
      </pc:sldChg>
      <pc:sldChg chg="add ord">
        <pc:chgData name="Froduald Kabanza" userId="edf393d0-642b-4b9e-8c75-f62133241689" providerId="ADAL" clId="{F17B1EDF-93CA-4D61-9FA4-3116CF6B8561}" dt="2022-01-31T22:58:13.917" v="5969"/>
        <pc:sldMkLst>
          <pc:docMk/>
          <pc:sldMk cId="1707604666" sldId="320"/>
        </pc:sldMkLst>
      </pc:sldChg>
      <pc:sldChg chg="addSp modSp add mod">
        <pc:chgData name="Froduald Kabanza" userId="edf393d0-642b-4b9e-8c75-f62133241689" providerId="ADAL" clId="{F17B1EDF-93CA-4D61-9FA4-3116CF6B8561}" dt="2022-02-01T00:20:35.380" v="7303" actId="20577"/>
        <pc:sldMkLst>
          <pc:docMk/>
          <pc:sldMk cId="3579281604" sldId="321"/>
        </pc:sldMkLst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5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7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7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2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3:32:12.012" v="6375" actId="164"/>
          <ac:spMkLst>
            <pc:docMk/>
            <pc:sldMk cId="3579281604" sldId="321"/>
            <ac:spMk id="174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20:35.380" v="7303" actId="20577"/>
          <ac:spMkLst>
            <pc:docMk/>
            <pc:sldMk cId="3579281604" sldId="321"/>
            <ac:spMk id="17431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3:32:12.012" v="6375" actId="164"/>
          <ac:grpSpMkLst>
            <pc:docMk/>
            <pc:sldMk cId="3579281604" sldId="321"/>
            <ac:grpSpMk id="7" creationId="{93D24E84-6BD1-4AAF-9E04-7BE3D03199B7}"/>
          </ac:grpSpMkLst>
        </pc:grp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2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2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8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8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3:32:12.012" v="6375" actId="164"/>
          <ac:cxnSpMkLst>
            <pc:docMk/>
            <pc:sldMk cId="3579281604" sldId="321"/>
            <ac:cxnSpMk id="85" creationId="{00000000-0000-0000-0000-000000000000}"/>
          </ac:cxnSpMkLst>
        </pc:cxnChg>
      </pc:sldChg>
      <pc:sldChg chg="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22"/>
        </pc:sldMkLst>
        <pc:spChg chg="mod">
          <ac:chgData name="Froduald Kabanza" userId="edf393d0-642b-4b9e-8c75-f62133241689" providerId="ADAL" clId="{F17B1EDF-93CA-4D61-9FA4-3116CF6B8561}" dt="2022-01-31T00:48:17.167" v="2818" actId="20577"/>
          <ac:spMkLst>
            <pc:docMk/>
            <pc:sldMk cId="0" sldId="322"/>
            <ac:spMk id="276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16.488" v="7180" actId="20577"/>
          <ac:spMkLst>
            <pc:docMk/>
            <pc:sldMk cId="0" sldId="322"/>
            <ac:spMk id="27651" creationId="{00000000-0000-0000-0000-000000000000}"/>
          </ac:spMkLst>
        </pc:spChg>
        <pc:graphicFrameChg chg="modGraphic">
          <ac:chgData name="Froduald Kabanza" userId="edf393d0-642b-4b9e-8c75-f62133241689" providerId="ADAL" clId="{F17B1EDF-93CA-4D61-9FA4-3116CF6B8561}" dt="2022-02-01T00:10:07.736" v="7215" actId="20577"/>
          <ac:graphicFrameMkLst>
            <pc:docMk/>
            <pc:sldMk cId="0" sldId="322"/>
            <ac:graphicFrameMk id="4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10:17.994" v="7219" actId="20577"/>
          <ac:graphicFrameMkLst>
            <pc:docMk/>
            <pc:sldMk cId="0" sldId="322"/>
            <ac:graphicFrameMk id="11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12:21.864" v="7235" actId="20577"/>
          <ac:graphicFrameMkLst>
            <pc:docMk/>
            <pc:sldMk cId="0" sldId="322"/>
            <ac:graphicFrameMk id="23" creationId="{00000000-0000-0000-0000-000000000000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1814335794" sldId="323"/>
        </pc:sldMkLst>
        <pc:spChg chg="mod">
          <ac:chgData name="Froduald Kabanza" userId="edf393d0-642b-4b9e-8c75-f62133241689" providerId="ADAL" clId="{F17B1EDF-93CA-4D61-9FA4-3116CF6B8561}" dt="2022-01-31T00:52:13.741" v="2891" actId="20577"/>
          <ac:spMkLst>
            <pc:docMk/>
            <pc:sldMk cId="1814335794" sldId="323"/>
            <ac:spMk id="2867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27.420" v="7181"/>
          <ac:spMkLst>
            <pc:docMk/>
            <pc:sldMk cId="1814335794" sldId="323"/>
            <ac:spMk id="28675" creationId="{00000000-0000-0000-0000-000000000000}"/>
          </ac:spMkLst>
        </pc:spChg>
        <pc:graphicFrameChg chg="del">
          <ac:chgData name="Froduald Kabanza" userId="edf393d0-642b-4b9e-8c75-f62133241689" providerId="ADAL" clId="{F17B1EDF-93CA-4D61-9FA4-3116CF6B8561}" dt="2022-02-01T00:13:15.219" v="7236" actId="478"/>
          <ac:graphicFrameMkLst>
            <pc:docMk/>
            <pc:sldMk cId="1814335794" sldId="323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15.219" v="7236" actId="478"/>
          <ac:graphicFrameMkLst>
            <pc:docMk/>
            <pc:sldMk cId="1814335794" sldId="323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16.292" v="7237"/>
          <ac:graphicFrameMkLst>
            <pc:docMk/>
            <pc:sldMk cId="1814335794" sldId="323"/>
            <ac:graphicFrameMk id="17" creationId="{7964487D-F983-480D-AF7B-85295CE86746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16.292" v="7237"/>
          <ac:graphicFrameMkLst>
            <pc:docMk/>
            <pc:sldMk cId="1814335794" sldId="323"/>
            <ac:graphicFrameMk id="19" creationId="{76E46516-CB47-487A-B6DD-63A02DE4F8A7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15.219" v="7236" actId="478"/>
          <ac:graphicFrameMkLst>
            <pc:docMk/>
            <pc:sldMk cId="1814335794" sldId="323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16.292" v="7237"/>
          <ac:graphicFrameMkLst>
            <pc:docMk/>
            <pc:sldMk cId="1814335794" sldId="323"/>
            <ac:graphicFrameMk id="22" creationId="{AF071DB3-A2F9-4303-9414-BFCCAD19B0D4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1100372346" sldId="324"/>
        </pc:sldMkLst>
        <pc:spChg chg="mod">
          <ac:chgData name="Froduald Kabanza" userId="edf393d0-642b-4b9e-8c75-f62133241689" providerId="ADAL" clId="{F17B1EDF-93CA-4D61-9FA4-3116CF6B8561}" dt="2022-01-31T00:52:32.813" v="2899" actId="20577"/>
          <ac:spMkLst>
            <pc:docMk/>
            <pc:sldMk cId="1100372346" sldId="324"/>
            <ac:spMk id="296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36.533" v="7182"/>
          <ac:spMkLst>
            <pc:docMk/>
            <pc:sldMk cId="1100372346" sldId="324"/>
            <ac:spMk id="29699" creationId="{00000000-0000-0000-0000-000000000000}"/>
          </ac:spMkLst>
        </pc:spChg>
        <pc:graphicFrameChg chg="del">
          <ac:chgData name="Froduald Kabanza" userId="edf393d0-642b-4b9e-8c75-f62133241689" providerId="ADAL" clId="{F17B1EDF-93CA-4D61-9FA4-3116CF6B8561}" dt="2022-02-01T00:13:22.945" v="7238" actId="478"/>
          <ac:graphicFrameMkLst>
            <pc:docMk/>
            <pc:sldMk cId="1100372346" sldId="324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22.945" v="7238" actId="478"/>
          <ac:graphicFrameMkLst>
            <pc:docMk/>
            <pc:sldMk cId="1100372346" sldId="324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23.720" v="7239"/>
          <ac:graphicFrameMkLst>
            <pc:docMk/>
            <pc:sldMk cId="1100372346" sldId="324"/>
            <ac:graphicFrameMk id="17" creationId="{D38B7CED-6960-4293-B9A1-F5D14AC262A6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23.720" v="7239"/>
          <ac:graphicFrameMkLst>
            <pc:docMk/>
            <pc:sldMk cId="1100372346" sldId="324"/>
            <ac:graphicFrameMk id="19" creationId="{97E9CE32-E8B8-48FA-A6DE-DC52E9ACA305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22.945" v="7238" actId="478"/>
          <ac:graphicFrameMkLst>
            <pc:docMk/>
            <pc:sldMk cId="1100372346" sldId="324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23.720" v="7239"/>
          <ac:graphicFrameMkLst>
            <pc:docMk/>
            <pc:sldMk cId="1100372346" sldId="324"/>
            <ac:graphicFrameMk id="22" creationId="{C684C813-CAED-4ED4-8147-59E439DD30B7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2866661786" sldId="325"/>
        </pc:sldMkLst>
        <pc:spChg chg="mod">
          <ac:chgData name="Froduald Kabanza" userId="edf393d0-642b-4b9e-8c75-f62133241689" providerId="ADAL" clId="{F17B1EDF-93CA-4D61-9FA4-3116CF6B8561}" dt="2022-01-31T00:59:25.063" v="3001" actId="313"/>
          <ac:spMkLst>
            <pc:docMk/>
            <pc:sldMk cId="2866661786" sldId="325"/>
            <ac:spMk id="307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50.862" v="7183"/>
          <ac:spMkLst>
            <pc:docMk/>
            <pc:sldMk cId="2866661786" sldId="325"/>
            <ac:spMk id="30723" creationId="{00000000-0000-0000-0000-000000000000}"/>
          </ac:spMkLst>
        </pc:spChg>
        <pc:graphicFrameChg chg="del">
          <ac:chgData name="Froduald Kabanza" userId="edf393d0-642b-4b9e-8c75-f62133241689" providerId="ADAL" clId="{F17B1EDF-93CA-4D61-9FA4-3116CF6B8561}" dt="2022-02-01T00:13:51.471" v="7240" actId="478"/>
          <ac:graphicFrameMkLst>
            <pc:docMk/>
            <pc:sldMk cId="2866661786" sldId="325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1.471" v="7240" actId="478"/>
          <ac:graphicFrameMkLst>
            <pc:docMk/>
            <pc:sldMk cId="2866661786" sldId="325"/>
            <ac:graphicFrameMk id="11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1.471" v="7240" actId="478"/>
          <ac:graphicFrameMkLst>
            <pc:docMk/>
            <pc:sldMk cId="2866661786" sldId="325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2.572" v="7241"/>
          <ac:graphicFrameMkLst>
            <pc:docMk/>
            <pc:sldMk cId="2866661786" sldId="325"/>
            <ac:graphicFrameMk id="22" creationId="{2016B8DD-05CD-45F5-A80B-B04C67110E63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2.572" v="7241"/>
          <ac:graphicFrameMkLst>
            <pc:docMk/>
            <pc:sldMk cId="2866661786" sldId="325"/>
            <ac:graphicFrameMk id="23" creationId="{4077FBAA-46AC-4838-83D8-5955B1E48459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2.572" v="7241"/>
          <ac:graphicFrameMkLst>
            <pc:docMk/>
            <pc:sldMk cId="2866661786" sldId="325"/>
            <ac:graphicFrameMk id="24" creationId="{A0CF03B4-BF50-441D-81DB-C4E9B95F84EB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2424442399" sldId="326"/>
        </pc:sldMkLst>
        <pc:spChg chg="mod">
          <ac:chgData name="Froduald Kabanza" userId="edf393d0-642b-4b9e-8c75-f62133241689" providerId="ADAL" clId="{F17B1EDF-93CA-4D61-9FA4-3116CF6B8561}" dt="2022-01-31T00:59:25.761" v="3002" actId="313"/>
          <ac:spMkLst>
            <pc:docMk/>
            <pc:sldMk cId="2424442399" sldId="326"/>
            <ac:spMk id="3174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7:58.867" v="7184"/>
          <ac:spMkLst>
            <pc:docMk/>
            <pc:sldMk cId="2424442399" sldId="326"/>
            <ac:spMk id="31747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3:58.169" v="7242" actId="478"/>
          <ac:graphicFrameMkLst>
            <pc:docMk/>
            <pc:sldMk cId="2424442399" sldId="326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8.169" v="7242" actId="478"/>
          <ac:graphicFrameMkLst>
            <pc:docMk/>
            <pc:sldMk cId="2424442399" sldId="326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9.214" v="7243"/>
          <ac:graphicFrameMkLst>
            <pc:docMk/>
            <pc:sldMk cId="2424442399" sldId="326"/>
            <ac:graphicFrameMk id="19" creationId="{6A4E4BEF-3C1E-4D33-A08A-2A83FD7B91CE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3:58.169" v="7242" actId="478"/>
          <ac:graphicFrameMkLst>
            <pc:docMk/>
            <pc:sldMk cId="2424442399" sldId="326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9.214" v="7243"/>
          <ac:graphicFrameMkLst>
            <pc:docMk/>
            <pc:sldMk cId="2424442399" sldId="326"/>
            <ac:graphicFrameMk id="23" creationId="{4C16797A-5CAC-4BAE-9C9B-D133A3548A1E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3:59.214" v="7243"/>
          <ac:graphicFrameMkLst>
            <pc:docMk/>
            <pc:sldMk cId="2424442399" sldId="326"/>
            <ac:graphicFrameMk id="24" creationId="{CFA9E03E-818E-4573-9584-58BEB919664C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27"/>
        </pc:sldMkLst>
        <pc:spChg chg="mod">
          <ac:chgData name="Froduald Kabanza" userId="edf393d0-642b-4b9e-8c75-f62133241689" providerId="ADAL" clId="{F17B1EDF-93CA-4D61-9FA4-3116CF6B8561}" dt="2022-01-31T00:59:26.244" v="3003" actId="313"/>
          <ac:spMkLst>
            <pc:docMk/>
            <pc:sldMk cId="0" sldId="327"/>
            <ac:spMk id="327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05.692" v="7185"/>
          <ac:spMkLst>
            <pc:docMk/>
            <pc:sldMk cId="0" sldId="327"/>
            <ac:spMk id="32771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4:05.713" v="7244" actId="478"/>
          <ac:graphicFrameMkLst>
            <pc:docMk/>
            <pc:sldMk cId="0" sldId="327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05.713" v="7244" actId="478"/>
          <ac:graphicFrameMkLst>
            <pc:docMk/>
            <pc:sldMk cId="0" sldId="327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06.784" v="7245"/>
          <ac:graphicFrameMkLst>
            <pc:docMk/>
            <pc:sldMk cId="0" sldId="327"/>
            <ac:graphicFrameMk id="17" creationId="{7E995E99-FB4F-41E9-8312-006D7E21FA7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06.784" v="7245"/>
          <ac:graphicFrameMkLst>
            <pc:docMk/>
            <pc:sldMk cId="0" sldId="327"/>
            <ac:graphicFrameMk id="19" creationId="{766A917D-3CF1-478E-99E1-EAD68A83077E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05.713" v="7244" actId="478"/>
          <ac:graphicFrameMkLst>
            <pc:docMk/>
            <pc:sldMk cId="0" sldId="327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06.784" v="7245"/>
          <ac:graphicFrameMkLst>
            <pc:docMk/>
            <pc:sldMk cId="0" sldId="327"/>
            <ac:graphicFrameMk id="22" creationId="{5DD42E7A-6FBF-40C4-BF2E-DBE820FCE5C6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4037519522" sldId="328"/>
        </pc:sldMkLst>
        <pc:spChg chg="mod">
          <ac:chgData name="Froduald Kabanza" userId="edf393d0-642b-4b9e-8c75-f62133241689" providerId="ADAL" clId="{F17B1EDF-93CA-4D61-9FA4-3116CF6B8561}" dt="2022-01-31T00:59:26.977" v="3005" actId="313"/>
          <ac:spMkLst>
            <pc:docMk/>
            <pc:sldMk cId="4037519522" sldId="328"/>
            <ac:spMk id="348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25.787" v="7187"/>
          <ac:spMkLst>
            <pc:docMk/>
            <pc:sldMk cId="4037519522" sldId="328"/>
            <ac:spMk id="34819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4:19.609" v="7248" actId="478"/>
          <ac:graphicFrameMkLst>
            <pc:docMk/>
            <pc:sldMk cId="4037519522" sldId="328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9.609" v="7248" actId="478"/>
          <ac:graphicFrameMkLst>
            <pc:docMk/>
            <pc:sldMk cId="4037519522" sldId="328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20.642" v="7249"/>
          <ac:graphicFrameMkLst>
            <pc:docMk/>
            <pc:sldMk cId="4037519522" sldId="328"/>
            <ac:graphicFrameMk id="17" creationId="{A358652E-E50A-41AA-8BAB-0EDEA367A9C9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20.642" v="7249"/>
          <ac:graphicFrameMkLst>
            <pc:docMk/>
            <pc:sldMk cId="4037519522" sldId="328"/>
            <ac:graphicFrameMk id="19" creationId="{7CA6031D-FA95-4751-8896-6B45D9C70B96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9.609" v="7248" actId="478"/>
          <ac:graphicFrameMkLst>
            <pc:docMk/>
            <pc:sldMk cId="4037519522" sldId="328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20.642" v="7249"/>
          <ac:graphicFrameMkLst>
            <pc:docMk/>
            <pc:sldMk cId="4037519522" sldId="328"/>
            <ac:graphicFrameMk id="22" creationId="{D2334EEA-A54D-4512-A890-18284C2067EE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29"/>
        </pc:sldMkLst>
        <pc:spChg chg="mod">
          <ac:chgData name="Froduald Kabanza" userId="edf393d0-642b-4b9e-8c75-f62133241689" providerId="ADAL" clId="{F17B1EDF-93CA-4D61-9FA4-3116CF6B8561}" dt="2022-01-31T00:59:26.494" v="3004" actId="313"/>
          <ac:spMkLst>
            <pc:docMk/>
            <pc:sldMk cId="0" sldId="329"/>
            <ac:spMk id="3379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17.288" v="7186"/>
          <ac:spMkLst>
            <pc:docMk/>
            <pc:sldMk cId="0" sldId="329"/>
            <ac:spMk id="33795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4:12.691" v="7246" actId="478"/>
          <ac:graphicFrameMkLst>
            <pc:docMk/>
            <pc:sldMk cId="0" sldId="329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2.691" v="7246" actId="478"/>
          <ac:graphicFrameMkLst>
            <pc:docMk/>
            <pc:sldMk cId="0" sldId="329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13.501" v="7247"/>
          <ac:graphicFrameMkLst>
            <pc:docMk/>
            <pc:sldMk cId="0" sldId="329"/>
            <ac:graphicFrameMk id="19" creationId="{FC74FAD1-2B52-4F14-B320-BA51B8FC4C13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4:12.691" v="7246" actId="478"/>
          <ac:graphicFrameMkLst>
            <pc:docMk/>
            <pc:sldMk cId="0" sldId="329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13.501" v="7247"/>
          <ac:graphicFrameMkLst>
            <pc:docMk/>
            <pc:sldMk cId="0" sldId="329"/>
            <ac:graphicFrameMk id="22" creationId="{D864E845-1107-4452-A86E-FA2E7EA01C05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4:13.501" v="7247"/>
          <ac:graphicFrameMkLst>
            <pc:docMk/>
            <pc:sldMk cId="0" sldId="329"/>
            <ac:graphicFrameMk id="25" creationId="{263115B0-EFF2-4420-8CD4-91C0483D2F41}"/>
          </ac:graphicFrameMkLst>
        </pc:graphicFrameChg>
      </pc:sldChg>
      <pc:sldChg chg="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30"/>
        </pc:sldMkLst>
        <pc:spChg chg="mod">
          <ac:chgData name="Froduald Kabanza" userId="edf393d0-642b-4b9e-8c75-f62133241689" providerId="ADAL" clId="{F17B1EDF-93CA-4D61-9FA4-3116CF6B8561}" dt="2022-01-31T00:59:27.611" v="3006" actId="313"/>
          <ac:spMkLst>
            <pc:docMk/>
            <pc:sldMk cId="0" sldId="330"/>
            <ac:spMk id="358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31.810" v="7188"/>
          <ac:spMkLst>
            <pc:docMk/>
            <pc:sldMk cId="0" sldId="330"/>
            <ac:spMk id="35843" creationId="{00000000-0000-0000-0000-000000000000}"/>
          </ac:spMkLst>
        </pc:spChg>
        <pc:graphicFrameChg chg="modGraphic">
          <ac:chgData name="Froduald Kabanza" userId="edf393d0-642b-4b9e-8c75-f62133241689" providerId="ADAL" clId="{F17B1EDF-93CA-4D61-9FA4-3116CF6B8561}" dt="2022-02-01T00:04:48.783" v="7108" actId="313"/>
          <ac:graphicFrameMkLst>
            <pc:docMk/>
            <pc:sldMk cId="0" sldId="330"/>
            <ac:graphicFrameMk id="4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06:13.580" v="7156" actId="313"/>
          <ac:graphicFrameMkLst>
            <pc:docMk/>
            <pc:sldMk cId="0" sldId="330"/>
            <ac:graphicFrameMk id="11" creationId="{00000000-0000-0000-0000-000000000000}"/>
          </ac:graphicFrameMkLst>
        </pc:graphicFrameChg>
        <pc:graphicFrameChg chg="modGraphic">
          <ac:chgData name="Froduald Kabanza" userId="edf393d0-642b-4b9e-8c75-f62133241689" providerId="ADAL" clId="{F17B1EDF-93CA-4D61-9FA4-3116CF6B8561}" dt="2022-02-01T00:06:14.230" v="7157" actId="313"/>
          <ac:graphicFrameMkLst>
            <pc:docMk/>
            <pc:sldMk cId="0" sldId="330"/>
            <ac:graphicFrameMk id="21" creationId="{00000000-0000-0000-0000-000000000000}"/>
          </ac:graphicFrameMkLst>
        </pc:graphicFrame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0" sldId="331"/>
        </pc:sldMkLst>
        <pc:spChg chg="mod">
          <ac:chgData name="Froduald Kabanza" userId="edf393d0-642b-4b9e-8c75-f62133241689" providerId="ADAL" clId="{F17B1EDF-93CA-4D61-9FA4-3116CF6B8561}" dt="2022-01-31T00:59:28.294" v="3007" actId="313"/>
          <ac:spMkLst>
            <pc:docMk/>
            <pc:sldMk cId="0" sldId="331"/>
            <ac:spMk id="3686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38.718" v="7189"/>
          <ac:spMkLst>
            <pc:docMk/>
            <pc:sldMk cId="0" sldId="331"/>
            <ac:spMk id="36867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5:16.139" v="7250" actId="478"/>
          <ac:graphicFrameMkLst>
            <pc:docMk/>
            <pc:sldMk cId="0" sldId="331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16.139" v="7250" actId="478"/>
          <ac:graphicFrameMkLst>
            <pc:docMk/>
            <pc:sldMk cId="0" sldId="331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17.217" v="7251"/>
          <ac:graphicFrameMkLst>
            <pc:docMk/>
            <pc:sldMk cId="0" sldId="331"/>
            <ac:graphicFrameMk id="17" creationId="{8D3238C1-021D-476D-BFDE-68B497CC9EE8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17.217" v="7251"/>
          <ac:graphicFrameMkLst>
            <pc:docMk/>
            <pc:sldMk cId="0" sldId="331"/>
            <ac:graphicFrameMk id="19" creationId="{15D1924C-8705-4390-BCFD-695FD8DFA595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16.139" v="7250" actId="478"/>
          <ac:graphicFrameMkLst>
            <pc:docMk/>
            <pc:sldMk cId="0" sldId="331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17.217" v="7251"/>
          <ac:graphicFrameMkLst>
            <pc:docMk/>
            <pc:sldMk cId="0" sldId="331"/>
            <ac:graphicFrameMk id="22" creationId="{7D7E59CA-FAAE-4536-837B-6B381B150DB4}"/>
          </ac:graphicFrameMkLst>
        </pc:graphicFrameChg>
      </pc:sldChg>
      <pc:sldChg chg="modSp mod">
        <pc:chgData name="Froduald Kabanza" userId="edf393d0-642b-4b9e-8c75-f62133241689" providerId="ADAL" clId="{F17B1EDF-93CA-4D61-9FA4-3116CF6B8561}" dt="2022-01-30T22:35:47.158" v="11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F17B1EDF-93CA-4D61-9FA4-3116CF6B8561}" dt="2022-01-30T22:35:47.158" v="11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0.811" v="3010" actId="313"/>
        <pc:sldMkLst>
          <pc:docMk/>
          <pc:sldMk cId="3391675613" sldId="333"/>
        </pc:sldMkLst>
        <pc:spChg chg="mod">
          <ac:chgData name="Froduald Kabanza" userId="edf393d0-642b-4b9e-8c75-f62133241689" providerId="ADAL" clId="{F17B1EDF-93CA-4D61-9FA4-3116CF6B8561}" dt="2022-01-31T00:59:30.811" v="3010" actId="313"/>
          <ac:spMkLst>
            <pc:docMk/>
            <pc:sldMk cId="3391675613" sldId="333"/>
            <ac:spMk id="4096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673" v="2854" actId="313"/>
          <ac:spMkLst>
            <pc:docMk/>
            <pc:sldMk cId="3391675613" sldId="333"/>
            <ac:spMk id="4096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1.478" v="3011" actId="313"/>
        <pc:sldMkLst>
          <pc:docMk/>
          <pc:sldMk cId="0" sldId="334"/>
        </pc:sldMkLst>
        <pc:spChg chg="mod">
          <ac:chgData name="Froduald Kabanza" userId="edf393d0-642b-4b9e-8c75-f62133241689" providerId="ADAL" clId="{F17B1EDF-93CA-4D61-9FA4-3116CF6B8561}" dt="2022-01-31T00:59:31.478" v="3011" actId="313"/>
          <ac:spMkLst>
            <pc:docMk/>
            <pc:sldMk cId="0" sldId="334"/>
            <ac:spMk id="4198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890" v="2855" actId="313"/>
          <ac:spMkLst>
            <pc:docMk/>
            <pc:sldMk cId="0" sldId="334"/>
            <ac:spMk id="4198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2.468" v="3012" actId="313"/>
        <pc:sldMkLst>
          <pc:docMk/>
          <pc:sldMk cId="200355967" sldId="335"/>
        </pc:sldMkLst>
        <pc:spChg chg="mod">
          <ac:chgData name="Froduald Kabanza" userId="edf393d0-642b-4b9e-8c75-f62133241689" providerId="ADAL" clId="{F17B1EDF-93CA-4D61-9FA4-3116CF6B8561}" dt="2022-01-31T00:59:32.468" v="3012" actId="313"/>
          <ac:spMkLst>
            <pc:docMk/>
            <pc:sldMk cId="200355967" sldId="335"/>
            <ac:spMk id="430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8.101" v="2856" actId="313"/>
          <ac:spMkLst>
            <pc:docMk/>
            <pc:sldMk cId="200355967" sldId="335"/>
            <ac:spMk id="4301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3.077" v="3013" actId="313"/>
        <pc:sldMkLst>
          <pc:docMk/>
          <pc:sldMk cId="0" sldId="336"/>
        </pc:sldMkLst>
        <pc:spChg chg="mod">
          <ac:chgData name="Froduald Kabanza" userId="edf393d0-642b-4b9e-8c75-f62133241689" providerId="ADAL" clId="{F17B1EDF-93CA-4D61-9FA4-3116CF6B8561}" dt="2022-01-31T00:59:33.077" v="3013" actId="313"/>
          <ac:spMkLst>
            <pc:docMk/>
            <pc:sldMk cId="0" sldId="336"/>
            <ac:spMk id="440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3.746" v="2857" actId="313"/>
          <ac:spMkLst>
            <pc:docMk/>
            <pc:sldMk cId="0" sldId="336"/>
            <ac:spMk id="4403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3.677" v="3014" actId="313"/>
        <pc:sldMkLst>
          <pc:docMk/>
          <pc:sldMk cId="2091568452" sldId="337"/>
        </pc:sldMkLst>
        <pc:spChg chg="mod">
          <ac:chgData name="Froduald Kabanza" userId="edf393d0-642b-4b9e-8c75-f62133241689" providerId="ADAL" clId="{F17B1EDF-93CA-4D61-9FA4-3116CF6B8561}" dt="2022-01-31T00:59:33.677" v="3014" actId="313"/>
          <ac:spMkLst>
            <pc:docMk/>
            <pc:sldMk cId="2091568452" sldId="337"/>
            <ac:spMk id="450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3.944" v="2858" actId="313"/>
          <ac:spMkLst>
            <pc:docMk/>
            <pc:sldMk cId="2091568452" sldId="337"/>
            <ac:spMk id="4505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4.277" v="3015" actId="313"/>
        <pc:sldMkLst>
          <pc:docMk/>
          <pc:sldMk cId="3438637359" sldId="338"/>
        </pc:sldMkLst>
        <pc:spChg chg="mod">
          <ac:chgData name="Froduald Kabanza" userId="edf393d0-642b-4b9e-8c75-f62133241689" providerId="ADAL" clId="{F17B1EDF-93CA-4D61-9FA4-3116CF6B8561}" dt="2022-01-31T00:59:34.277" v="3015" actId="313"/>
          <ac:spMkLst>
            <pc:docMk/>
            <pc:sldMk cId="3438637359" sldId="338"/>
            <ac:spMk id="4608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161" v="2859" actId="313"/>
          <ac:spMkLst>
            <pc:docMk/>
            <pc:sldMk cId="3438637359" sldId="338"/>
            <ac:spMk id="4608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4.878" v="3016" actId="313"/>
        <pc:sldMkLst>
          <pc:docMk/>
          <pc:sldMk cId="1904220771" sldId="339"/>
        </pc:sldMkLst>
        <pc:spChg chg="mod">
          <ac:chgData name="Froduald Kabanza" userId="edf393d0-642b-4b9e-8c75-f62133241689" providerId="ADAL" clId="{F17B1EDF-93CA-4D61-9FA4-3116CF6B8561}" dt="2022-01-31T00:59:34.878" v="3016" actId="313"/>
          <ac:spMkLst>
            <pc:docMk/>
            <pc:sldMk cId="1904220771" sldId="339"/>
            <ac:spMk id="4710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311" v="2860" actId="313"/>
          <ac:spMkLst>
            <pc:docMk/>
            <pc:sldMk cId="1904220771" sldId="339"/>
            <ac:spMk id="4710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5.494" v="3017" actId="313"/>
        <pc:sldMkLst>
          <pc:docMk/>
          <pc:sldMk cId="1280916642" sldId="340"/>
        </pc:sldMkLst>
        <pc:spChg chg="mod">
          <ac:chgData name="Froduald Kabanza" userId="edf393d0-642b-4b9e-8c75-f62133241689" providerId="ADAL" clId="{F17B1EDF-93CA-4D61-9FA4-3116CF6B8561}" dt="2022-01-31T00:59:35.494" v="3017" actId="313"/>
          <ac:spMkLst>
            <pc:docMk/>
            <pc:sldMk cId="1280916642" sldId="340"/>
            <ac:spMk id="481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477" v="2861" actId="313"/>
          <ac:spMkLst>
            <pc:docMk/>
            <pc:sldMk cId="1280916642" sldId="340"/>
            <ac:spMk id="4813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5.961" v="3018" actId="313"/>
        <pc:sldMkLst>
          <pc:docMk/>
          <pc:sldMk cId="2578703394" sldId="341"/>
        </pc:sldMkLst>
        <pc:spChg chg="mod">
          <ac:chgData name="Froduald Kabanza" userId="edf393d0-642b-4b9e-8c75-f62133241689" providerId="ADAL" clId="{F17B1EDF-93CA-4D61-9FA4-3116CF6B8561}" dt="2022-01-31T00:59:35.961" v="3018" actId="313"/>
          <ac:spMkLst>
            <pc:docMk/>
            <pc:sldMk cId="2578703394" sldId="341"/>
            <ac:spMk id="4915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661" v="2862" actId="313"/>
          <ac:spMkLst>
            <pc:docMk/>
            <pc:sldMk cId="2578703394" sldId="341"/>
            <ac:spMk id="4915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6.127" v="3019" actId="313"/>
        <pc:sldMkLst>
          <pc:docMk/>
          <pc:sldMk cId="3330808840" sldId="342"/>
        </pc:sldMkLst>
        <pc:spChg chg="mod">
          <ac:chgData name="Froduald Kabanza" userId="edf393d0-642b-4b9e-8c75-f62133241689" providerId="ADAL" clId="{F17B1EDF-93CA-4D61-9FA4-3116CF6B8561}" dt="2022-01-31T00:59:36.127" v="3019" actId="313"/>
          <ac:spMkLst>
            <pc:docMk/>
            <pc:sldMk cId="3330808840" sldId="342"/>
            <ac:spMk id="5017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4.827" v="2863" actId="313"/>
          <ac:spMkLst>
            <pc:docMk/>
            <pc:sldMk cId="3330808840" sldId="342"/>
            <ac:spMk id="5017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6.294" v="3020" actId="313"/>
        <pc:sldMkLst>
          <pc:docMk/>
          <pc:sldMk cId="1697815425" sldId="343"/>
        </pc:sldMkLst>
        <pc:spChg chg="mod">
          <ac:chgData name="Froduald Kabanza" userId="edf393d0-642b-4b9e-8c75-f62133241689" providerId="ADAL" clId="{F17B1EDF-93CA-4D61-9FA4-3116CF6B8561}" dt="2022-01-31T00:59:36.294" v="3020" actId="313"/>
          <ac:spMkLst>
            <pc:docMk/>
            <pc:sldMk cId="1697815425" sldId="343"/>
            <ac:spMk id="5120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011" v="2864" actId="313"/>
          <ac:spMkLst>
            <pc:docMk/>
            <pc:sldMk cId="1697815425" sldId="343"/>
            <ac:spMk id="5120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6:56.517" v="2978" actId="20577"/>
        <pc:sldMkLst>
          <pc:docMk/>
          <pc:sldMk cId="0" sldId="344"/>
        </pc:sldMkLst>
        <pc:spChg chg="mod">
          <ac:chgData name="Froduald Kabanza" userId="edf393d0-642b-4b9e-8c75-f62133241689" providerId="ADAL" clId="{F17B1EDF-93CA-4D61-9FA4-3116CF6B8561}" dt="2022-01-31T00:56:56.517" v="2978" actId="20577"/>
          <ac:spMkLst>
            <pc:docMk/>
            <pc:sldMk cId="0" sldId="344"/>
            <ac:spMk id="532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194" v="2865" actId="313"/>
          <ac:spMkLst>
            <pc:docMk/>
            <pc:sldMk cId="0" sldId="344"/>
            <ac:spMk id="53251" creationId="{00000000-0000-0000-0000-000000000000}"/>
          </ac:spMkLst>
        </pc:spChg>
      </pc:sldChg>
      <pc:sldChg chg="modSp add del mod modNotesTx">
        <pc:chgData name="Froduald Kabanza" userId="edf393d0-642b-4b9e-8c75-f62133241689" providerId="ADAL" clId="{F17B1EDF-93CA-4D61-9FA4-3116CF6B8561}" dt="2022-02-01T00:31:04.838" v="7481"/>
        <pc:sldMkLst>
          <pc:docMk/>
          <pc:sldMk cId="4251277817" sldId="345"/>
        </pc:sldMkLst>
        <pc:spChg chg="mod">
          <ac:chgData name="Froduald Kabanza" userId="edf393d0-642b-4b9e-8c75-f62133241689" providerId="ADAL" clId="{F17B1EDF-93CA-4D61-9FA4-3116CF6B8561}" dt="2022-01-31T01:02:12.409" v="3057" actId="20577"/>
          <ac:spMkLst>
            <pc:docMk/>
            <pc:sldMk cId="4251277817" sldId="345"/>
            <ac:spMk id="389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16:19.131" v="7277" actId="20577"/>
          <ac:spMkLst>
            <pc:docMk/>
            <pc:sldMk cId="4251277817" sldId="345"/>
            <ac:spMk id="3891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3.044" v="2983" actId="313"/>
        <pc:sldMkLst>
          <pc:docMk/>
          <pc:sldMk cId="3109108702" sldId="346"/>
        </pc:sldMkLst>
        <pc:spChg chg="mod">
          <ac:chgData name="Froduald Kabanza" userId="edf393d0-642b-4b9e-8c75-f62133241689" providerId="ADAL" clId="{F17B1EDF-93CA-4D61-9FA4-3116CF6B8561}" dt="2022-01-31T00:58:13.044" v="2983" actId="313"/>
          <ac:spMkLst>
            <pc:docMk/>
            <pc:sldMk cId="3109108702" sldId="346"/>
            <ac:spMk id="552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3.928" v="2841" actId="313"/>
          <ac:spMkLst>
            <pc:docMk/>
            <pc:sldMk cId="3109108702" sldId="346"/>
            <ac:spMk id="5529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5.361" v="2985" actId="313"/>
        <pc:sldMkLst>
          <pc:docMk/>
          <pc:sldMk cId="515641038" sldId="347"/>
        </pc:sldMkLst>
        <pc:spChg chg="mod">
          <ac:chgData name="Froduald Kabanza" userId="edf393d0-642b-4b9e-8c75-f62133241689" providerId="ADAL" clId="{F17B1EDF-93CA-4D61-9FA4-3116CF6B8561}" dt="2022-01-31T00:58:15.361" v="2985" actId="313"/>
          <ac:spMkLst>
            <pc:docMk/>
            <pc:sldMk cId="515641038" sldId="347"/>
            <ac:spMk id="563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211" v="2843" actId="313"/>
          <ac:spMkLst>
            <pc:docMk/>
            <pc:sldMk cId="515641038" sldId="347"/>
            <ac:spMk id="5632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9.561" v="2986" actId="313"/>
        <pc:sldMkLst>
          <pc:docMk/>
          <pc:sldMk cId="278134352" sldId="348"/>
        </pc:sldMkLst>
        <pc:spChg chg="mod">
          <ac:chgData name="Froduald Kabanza" userId="edf393d0-642b-4b9e-8c75-f62133241689" providerId="ADAL" clId="{F17B1EDF-93CA-4D61-9FA4-3116CF6B8561}" dt="2022-01-31T00:58:19.561" v="2986" actId="313"/>
          <ac:spMkLst>
            <pc:docMk/>
            <pc:sldMk cId="278134352" sldId="348"/>
            <ac:spMk id="5734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461" v="2844" actId="313"/>
          <ac:spMkLst>
            <pc:docMk/>
            <pc:sldMk cId="278134352" sldId="348"/>
            <ac:spMk id="57347" creationId="{00000000-0000-0000-0000-000000000000}"/>
          </ac:spMkLst>
        </pc:spChg>
      </pc:sldChg>
      <pc:sldChg chg="delSp modSp add mod modAnim">
        <pc:chgData name="Froduald Kabanza" userId="edf393d0-642b-4b9e-8c75-f62133241689" providerId="ADAL" clId="{F17B1EDF-93CA-4D61-9FA4-3116CF6B8561}" dt="2022-01-30T23:27:26.348" v="626" actId="20577"/>
        <pc:sldMkLst>
          <pc:docMk/>
          <pc:sldMk cId="2508412678" sldId="349"/>
        </pc:sldMkLst>
        <pc:spChg chg="del mod topLvl">
          <ac:chgData name="Froduald Kabanza" userId="edf393d0-642b-4b9e-8c75-f62133241689" providerId="ADAL" clId="{F17B1EDF-93CA-4D61-9FA4-3116CF6B8561}" dt="2022-01-30T23:26:55.168" v="546" actId="478"/>
          <ac:spMkLst>
            <pc:docMk/>
            <pc:sldMk cId="2508412678" sldId="349"/>
            <ac:spMk id="15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0T23:26:52.109" v="545" actId="165"/>
          <ac:spMkLst>
            <pc:docMk/>
            <pc:sldMk cId="2508412678" sldId="349"/>
            <ac:spMk id="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3:27:26.348" v="626" actId="20577"/>
          <ac:spMkLst>
            <pc:docMk/>
            <pc:sldMk cId="2508412678" sldId="349"/>
            <ac:spMk id="72705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1-30T23:26:52.109" v="545" actId="165"/>
          <ac:grpSpMkLst>
            <pc:docMk/>
            <pc:sldMk cId="2508412678" sldId="349"/>
            <ac:grpSpMk id="2" creationId="{00000000-0000-0000-0000-000000000000}"/>
          </ac:grpSpMkLst>
        </pc:grpChg>
      </pc:sldChg>
      <pc:sldChg chg="modSp add mod">
        <pc:chgData name="Froduald Kabanza" userId="edf393d0-642b-4b9e-8c75-f62133241689" providerId="ADAL" clId="{F17B1EDF-93CA-4D61-9FA4-3116CF6B8561}" dt="2022-01-31T00:58:23.194" v="2988" actId="313"/>
        <pc:sldMkLst>
          <pc:docMk/>
          <pc:sldMk cId="3039023100" sldId="350"/>
        </pc:sldMkLst>
        <pc:spChg chg="mod">
          <ac:chgData name="Froduald Kabanza" userId="edf393d0-642b-4b9e-8c75-f62133241689" providerId="ADAL" clId="{F17B1EDF-93CA-4D61-9FA4-3116CF6B8561}" dt="2022-01-31T00:58:23.194" v="2988" actId="313"/>
          <ac:spMkLst>
            <pc:docMk/>
            <pc:sldMk cId="3039023100" sldId="350"/>
            <ac:spMk id="5939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994" v="2846" actId="313"/>
          <ac:spMkLst>
            <pc:docMk/>
            <pc:sldMk cId="3039023100" sldId="350"/>
            <ac:spMk id="5939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4.178" v="2989" actId="313"/>
        <pc:sldMkLst>
          <pc:docMk/>
          <pc:sldMk cId="0" sldId="351"/>
        </pc:sldMkLst>
        <pc:spChg chg="mod">
          <ac:chgData name="Froduald Kabanza" userId="edf393d0-642b-4b9e-8c75-f62133241689" providerId="ADAL" clId="{F17B1EDF-93CA-4D61-9FA4-3116CF6B8561}" dt="2022-01-31T00:58:24.178" v="2989" actId="313"/>
          <ac:spMkLst>
            <pc:docMk/>
            <pc:sldMk cId="0" sldId="351"/>
            <ac:spMk id="604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194" v="2847" actId="313"/>
          <ac:spMkLst>
            <pc:docMk/>
            <pc:sldMk cId="0" sldId="351"/>
            <ac:spMk id="6041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6.977" v="2990" actId="313"/>
        <pc:sldMkLst>
          <pc:docMk/>
          <pc:sldMk cId="3755055910" sldId="352"/>
        </pc:sldMkLst>
        <pc:spChg chg="mod">
          <ac:chgData name="Froduald Kabanza" userId="edf393d0-642b-4b9e-8c75-f62133241689" providerId="ADAL" clId="{F17B1EDF-93CA-4D61-9FA4-3116CF6B8561}" dt="2022-01-31T00:58:26.977" v="2990" actId="313"/>
          <ac:spMkLst>
            <pc:docMk/>
            <pc:sldMk cId="3755055910" sldId="352"/>
            <ac:spMk id="614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394" v="2848" actId="313"/>
          <ac:spMkLst>
            <pc:docMk/>
            <pc:sldMk cId="3755055910" sldId="352"/>
            <ac:spMk id="6144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7.777" v="2991" actId="313"/>
        <pc:sldMkLst>
          <pc:docMk/>
          <pc:sldMk cId="3498857629" sldId="353"/>
        </pc:sldMkLst>
        <pc:spChg chg="mod">
          <ac:chgData name="Froduald Kabanza" userId="edf393d0-642b-4b9e-8c75-f62133241689" providerId="ADAL" clId="{F17B1EDF-93CA-4D61-9FA4-3116CF6B8561}" dt="2022-01-31T00:58:27.777" v="2991" actId="313"/>
          <ac:spMkLst>
            <pc:docMk/>
            <pc:sldMk cId="3498857629" sldId="353"/>
            <ac:spMk id="6246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611" v="2849" actId="313"/>
          <ac:spMkLst>
            <pc:docMk/>
            <pc:sldMk cId="3498857629" sldId="353"/>
            <ac:spMk id="6246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8.628" v="2992" actId="313"/>
        <pc:sldMkLst>
          <pc:docMk/>
          <pc:sldMk cId="896022897" sldId="354"/>
        </pc:sldMkLst>
        <pc:spChg chg="mod">
          <ac:chgData name="Froduald Kabanza" userId="edf393d0-642b-4b9e-8c75-f62133241689" providerId="ADAL" clId="{F17B1EDF-93CA-4D61-9FA4-3116CF6B8561}" dt="2022-01-31T00:58:28.628" v="2992" actId="313"/>
          <ac:spMkLst>
            <pc:docMk/>
            <pc:sldMk cId="896022897" sldId="354"/>
            <ac:spMk id="6349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6.813" v="2850" actId="313"/>
          <ac:spMkLst>
            <pc:docMk/>
            <pc:sldMk cId="896022897" sldId="354"/>
            <ac:spMk id="6349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29.644" v="2993" actId="313"/>
        <pc:sldMkLst>
          <pc:docMk/>
          <pc:sldMk cId="120254367" sldId="355"/>
        </pc:sldMkLst>
        <pc:spChg chg="mod">
          <ac:chgData name="Froduald Kabanza" userId="edf393d0-642b-4b9e-8c75-f62133241689" providerId="ADAL" clId="{F17B1EDF-93CA-4D61-9FA4-3116CF6B8561}" dt="2022-01-31T00:58:29.644" v="2993" actId="313"/>
          <ac:spMkLst>
            <pc:docMk/>
            <pc:sldMk cId="120254367" sldId="355"/>
            <ac:spMk id="645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045" v="2851" actId="313"/>
          <ac:spMkLst>
            <pc:docMk/>
            <pc:sldMk cId="120254367" sldId="355"/>
            <ac:spMk id="6451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30.461" v="2994" actId="313"/>
        <pc:sldMkLst>
          <pc:docMk/>
          <pc:sldMk cId="0" sldId="370"/>
        </pc:sldMkLst>
        <pc:spChg chg="mod">
          <ac:chgData name="Froduald Kabanza" userId="edf393d0-642b-4b9e-8c75-f62133241689" providerId="ADAL" clId="{F17B1EDF-93CA-4D61-9FA4-3116CF6B8561}" dt="2022-01-31T00:58:30.461" v="2994" actId="313"/>
          <ac:spMkLst>
            <pc:docMk/>
            <pc:sldMk cId="0" sldId="370"/>
            <ac:spMk id="655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229" v="2852" actId="313"/>
          <ac:spMkLst>
            <pc:docMk/>
            <pc:sldMk cId="0" sldId="370"/>
            <ac:spMk id="6553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51.664" v="3030" actId="20577"/>
        <pc:sldMkLst>
          <pc:docMk/>
          <pc:sldMk cId="0" sldId="371"/>
        </pc:sldMkLst>
        <pc:spChg chg="mod">
          <ac:chgData name="Froduald Kabanza" userId="edf393d0-642b-4b9e-8c75-f62133241689" providerId="ADAL" clId="{F17B1EDF-93CA-4D61-9FA4-3116CF6B8561}" dt="2022-01-31T00:59:51.664" v="3030" actId="20577"/>
          <ac:spMkLst>
            <pc:docMk/>
            <pc:sldMk cId="0" sldId="371"/>
            <ac:spMk id="6758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394" v="2866" actId="313"/>
          <ac:spMkLst>
            <pc:docMk/>
            <pc:sldMk cId="0" sldId="371"/>
            <ac:spMk id="6758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29.728" v="3031" actId="313"/>
        <pc:sldMkLst>
          <pc:docMk/>
          <pc:sldMk cId="0" sldId="372"/>
        </pc:sldMkLst>
        <pc:spChg chg="mod">
          <ac:chgData name="Froduald Kabanza" userId="edf393d0-642b-4b9e-8c75-f62133241689" providerId="ADAL" clId="{F17B1EDF-93CA-4D61-9FA4-3116CF6B8561}" dt="2022-01-31T01:00:29.728" v="3031" actId="313"/>
          <ac:spMkLst>
            <pc:docMk/>
            <pc:sldMk cId="0" sldId="372"/>
            <ac:spMk id="686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5.562" v="2867" actId="313"/>
          <ac:spMkLst>
            <pc:docMk/>
            <pc:sldMk cId="0" sldId="372"/>
            <ac:spMk id="68611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30.948" v="3032" actId="313"/>
        <pc:sldMkLst>
          <pc:docMk/>
          <pc:sldMk cId="0" sldId="373"/>
        </pc:sldMkLst>
        <pc:spChg chg="mod">
          <ac:chgData name="Froduald Kabanza" userId="edf393d0-642b-4b9e-8c75-f62133241689" providerId="ADAL" clId="{F17B1EDF-93CA-4D61-9FA4-3116CF6B8561}" dt="2022-01-31T01:00:30.948" v="3032" actId="313"/>
          <ac:spMkLst>
            <pc:docMk/>
            <pc:sldMk cId="0" sldId="373"/>
            <ac:spMk id="6963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6.244" v="2868" actId="313"/>
          <ac:spMkLst>
            <pc:docMk/>
            <pc:sldMk cId="0" sldId="373"/>
            <ac:spMk id="69635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32.328" v="3033" actId="313"/>
        <pc:sldMkLst>
          <pc:docMk/>
          <pc:sldMk cId="0" sldId="374"/>
        </pc:sldMkLst>
        <pc:spChg chg="mod">
          <ac:chgData name="Froduald Kabanza" userId="edf393d0-642b-4b9e-8c75-f62133241689" providerId="ADAL" clId="{F17B1EDF-93CA-4D61-9FA4-3116CF6B8561}" dt="2022-01-31T01:00:32.328" v="3033" actId="313"/>
          <ac:spMkLst>
            <pc:docMk/>
            <pc:sldMk cId="0" sldId="374"/>
            <ac:spMk id="706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6.463" v="2869" actId="313"/>
          <ac:spMkLst>
            <pc:docMk/>
            <pc:sldMk cId="0" sldId="374"/>
            <ac:spMk id="70659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1:00:32.883" v="3034" actId="313"/>
        <pc:sldMkLst>
          <pc:docMk/>
          <pc:sldMk cId="0" sldId="375"/>
        </pc:sldMkLst>
        <pc:spChg chg="mod">
          <ac:chgData name="Froduald Kabanza" userId="edf393d0-642b-4b9e-8c75-f62133241689" providerId="ADAL" clId="{F17B1EDF-93CA-4D61-9FA4-3116CF6B8561}" dt="2022-01-31T01:00:32.883" v="3034" actId="313"/>
          <ac:spMkLst>
            <pc:docMk/>
            <pc:sldMk cId="0" sldId="375"/>
            <ac:spMk id="7168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6.994" v="2870" actId="313"/>
          <ac:spMkLst>
            <pc:docMk/>
            <pc:sldMk cId="0" sldId="375"/>
            <ac:spMk id="71683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3.744" v="3035" actId="313"/>
        <pc:sldMkLst>
          <pc:docMk/>
          <pc:sldMk cId="0" sldId="376"/>
        </pc:sldMkLst>
        <pc:spChg chg="mod">
          <ac:chgData name="Froduald Kabanza" userId="edf393d0-642b-4b9e-8c75-f62133241689" providerId="ADAL" clId="{F17B1EDF-93CA-4D61-9FA4-3116CF6B8561}" dt="2022-01-31T01:00:33.744" v="3035" actId="313"/>
          <ac:spMkLst>
            <pc:docMk/>
            <pc:sldMk cId="0" sldId="376"/>
            <ac:spMk id="7270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7.211" v="2871" actId="313"/>
          <ac:spMkLst>
            <pc:docMk/>
            <pc:sldMk cId="0" sldId="376"/>
            <ac:spMk id="72707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4.457" v="3036" actId="313"/>
        <pc:sldMkLst>
          <pc:docMk/>
          <pc:sldMk cId="0" sldId="377"/>
        </pc:sldMkLst>
        <pc:spChg chg="mod">
          <ac:chgData name="Froduald Kabanza" userId="edf393d0-642b-4b9e-8c75-f62133241689" providerId="ADAL" clId="{F17B1EDF-93CA-4D61-9FA4-3116CF6B8561}" dt="2022-01-31T01:00:34.457" v="3036" actId="313"/>
          <ac:spMkLst>
            <pc:docMk/>
            <pc:sldMk cId="0" sldId="377"/>
            <ac:spMk id="7373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7.663" v="2872" actId="313"/>
          <ac:spMkLst>
            <pc:docMk/>
            <pc:sldMk cId="0" sldId="377"/>
            <ac:spMk id="73731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5.294" v="3037" actId="313"/>
        <pc:sldMkLst>
          <pc:docMk/>
          <pc:sldMk cId="0" sldId="378"/>
        </pc:sldMkLst>
        <pc:spChg chg="mod">
          <ac:chgData name="Froduald Kabanza" userId="edf393d0-642b-4b9e-8c75-f62133241689" providerId="ADAL" clId="{F17B1EDF-93CA-4D61-9FA4-3116CF6B8561}" dt="2022-01-31T01:00:35.294" v="3037" actId="313"/>
          <ac:spMkLst>
            <pc:docMk/>
            <pc:sldMk cId="0" sldId="378"/>
            <ac:spMk id="7475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7.864" v="2873" actId="313"/>
          <ac:spMkLst>
            <pc:docMk/>
            <pc:sldMk cId="0" sldId="378"/>
            <ac:spMk id="74755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6.396" v="3038" actId="313"/>
        <pc:sldMkLst>
          <pc:docMk/>
          <pc:sldMk cId="0" sldId="379"/>
        </pc:sldMkLst>
        <pc:spChg chg="mod">
          <ac:chgData name="Froduald Kabanza" userId="edf393d0-642b-4b9e-8c75-f62133241689" providerId="ADAL" clId="{F17B1EDF-93CA-4D61-9FA4-3116CF6B8561}" dt="2022-01-31T01:00:36.396" v="3038" actId="313"/>
          <ac:spMkLst>
            <pc:docMk/>
            <pc:sldMk cId="0" sldId="379"/>
            <ac:spMk id="7577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8.510" v="2874" actId="313"/>
          <ac:spMkLst>
            <pc:docMk/>
            <pc:sldMk cId="0" sldId="379"/>
            <ac:spMk id="75779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7.328" v="3039" actId="313"/>
        <pc:sldMkLst>
          <pc:docMk/>
          <pc:sldMk cId="0" sldId="380"/>
        </pc:sldMkLst>
        <pc:spChg chg="mod">
          <ac:chgData name="Froduald Kabanza" userId="edf393d0-642b-4b9e-8c75-f62133241689" providerId="ADAL" clId="{F17B1EDF-93CA-4D61-9FA4-3116CF6B8561}" dt="2022-01-31T01:00:37.328" v="3039" actId="313"/>
          <ac:spMkLst>
            <pc:docMk/>
            <pc:sldMk cId="0" sldId="380"/>
            <ac:spMk id="7680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8.711" v="2875" actId="313"/>
          <ac:spMkLst>
            <pc:docMk/>
            <pc:sldMk cId="0" sldId="380"/>
            <ac:spMk id="76803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7.898" v="3040" actId="313"/>
        <pc:sldMkLst>
          <pc:docMk/>
          <pc:sldMk cId="0" sldId="381"/>
        </pc:sldMkLst>
        <pc:spChg chg="mod">
          <ac:chgData name="Froduald Kabanza" userId="edf393d0-642b-4b9e-8c75-f62133241689" providerId="ADAL" clId="{F17B1EDF-93CA-4D61-9FA4-3116CF6B8561}" dt="2022-01-31T01:00:37.898" v="3040" actId="313"/>
          <ac:spMkLst>
            <pc:docMk/>
            <pc:sldMk cId="0" sldId="381"/>
            <ac:spMk id="778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161" v="2876" actId="313"/>
          <ac:spMkLst>
            <pc:docMk/>
            <pc:sldMk cId="0" sldId="381"/>
            <ac:spMk id="77827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8.328" v="3041" actId="313"/>
        <pc:sldMkLst>
          <pc:docMk/>
          <pc:sldMk cId="0" sldId="382"/>
        </pc:sldMkLst>
        <pc:spChg chg="mod">
          <ac:chgData name="Froduald Kabanza" userId="edf393d0-642b-4b9e-8c75-f62133241689" providerId="ADAL" clId="{F17B1EDF-93CA-4D61-9FA4-3116CF6B8561}" dt="2022-01-31T01:00:38.328" v="3041" actId="313"/>
          <ac:spMkLst>
            <pc:docMk/>
            <pc:sldMk cId="0" sldId="382"/>
            <ac:spMk id="788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344" v="2877" actId="313"/>
          <ac:spMkLst>
            <pc:docMk/>
            <pc:sldMk cId="0" sldId="382"/>
            <ac:spMk id="78851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8.777" v="3042" actId="313"/>
        <pc:sldMkLst>
          <pc:docMk/>
          <pc:sldMk cId="0" sldId="383"/>
        </pc:sldMkLst>
        <pc:spChg chg="mod">
          <ac:chgData name="Froduald Kabanza" userId="edf393d0-642b-4b9e-8c75-f62133241689" providerId="ADAL" clId="{F17B1EDF-93CA-4D61-9FA4-3116CF6B8561}" dt="2022-01-31T01:00:38.777" v="3042" actId="313"/>
          <ac:spMkLst>
            <pc:docMk/>
            <pc:sldMk cId="0" sldId="383"/>
            <ac:spMk id="7987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698" v="2878" actId="313"/>
          <ac:spMkLst>
            <pc:docMk/>
            <pc:sldMk cId="0" sldId="383"/>
            <ac:spMk id="79875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1:00:39.544" v="3043" actId="313"/>
        <pc:sldMkLst>
          <pc:docMk/>
          <pc:sldMk cId="0" sldId="384"/>
        </pc:sldMkLst>
        <pc:spChg chg="mod">
          <ac:chgData name="Froduald Kabanza" userId="edf393d0-642b-4b9e-8c75-f62133241689" providerId="ADAL" clId="{F17B1EDF-93CA-4D61-9FA4-3116CF6B8561}" dt="2022-01-31T01:00:39.544" v="3043" actId="313"/>
          <ac:spMkLst>
            <pc:docMk/>
            <pc:sldMk cId="0" sldId="384"/>
            <ac:spMk id="808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29.844" v="2879" actId="313"/>
          <ac:spMkLst>
            <pc:docMk/>
            <pc:sldMk cId="0" sldId="384"/>
            <ac:spMk id="80899" creationId="{00000000-0000-0000-0000-000000000000}"/>
          </ac:spMkLst>
        </pc:spChg>
      </pc:sldChg>
      <pc:sldChg chg="addSp delSp modSp add mod ord delAnim modAnim modNotesTx">
        <pc:chgData name="Froduald Kabanza" userId="edf393d0-642b-4b9e-8c75-f62133241689" providerId="ADAL" clId="{F17B1EDF-93CA-4D61-9FA4-3116CF6B8561}" dt="2022-02-02T19:32:55.243" v="16093"/>
        <pc:sldMkLst>
          <pc:docMk/>
          <pc:sldMk cId="0" sldId="385"/>
        </pc:sldMkLst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2" creationId="{9D407DCD-40F0-4DDD-84B2-3265A61B06F4}"/>
          </ac:spMkLst>
        </pc:spChg>
        <pc:spChg chg="add del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4" creationId="{3BF17661-7473-41F4-9F8A-2E0746A41810}"/>
          </ac:spMkLst>
        </pc:spChg>
        <pc:spChg chg="mod topLvl">
          <ac:chgData name="Froduald Kabanza" userId="edf393d0-642b-4b9e-8c75-f62133241689" providerId="ADAL" clId="{F17B1EDF-93CA-4D61-9FA4-3116CF6B8561}" dt="2022-02-02T14:58:32.672" v="11863" actId="207"/>
          <ac:spMkLst>
            <pc:docMk/>
            <pc:sldMk cId="0" sldId="385"/>
            <ac:spMk id="12" creationId="{1679D7E4-BBD4-4ED2-B0D3-EFCD30AFCF5C}"/>
          </ac:spMkLst>
        </pc:spChg>
        <pc:spChg chg="mod topLvl">
          <ac:chgData name="Froduald Kabanza" userId="edf393d0-642b-4b9e-8c75-f62133241689" providerId="ADAL" clId="{F17B1EDF-93CA-4D61-9FA4-3116CF6B8561}" dt="2022-02-02T14:58:39.176" v="11864" actId="207"/>
          <ac:spMkLst>
            <pc:docMk/>
            <pc:sldMk cId="0" sldId="385"/>
            <ac:spMk id="13" creationId="{16C3B242-DC99-4487-8B0A-D01BD9CF7750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14" creationId="{E82BA1AB-4EF8-4519-ABC1-C4E5393BEDB7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15" creationId="{7A69A16E-F49D-42CE-88B1-16AA54A93FED}"/>
          </ac:spMkLst>
        </pc:spChg>
        <pc:spChg chg="add del 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16" creationId="{187A0A96-E7EC-485A-95EA-2D3A3D7DA9D5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17" creationId="{93F13395-14B5-42ED-B57E-5A8CF750E198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18" creationId="{66674644-DFB3-4C2D-A1BF-72C8F949547F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19" creationId="{DA048AAC-3BF8-4292-A655-09D868FB4053}"/>
          </ac:spMkLst>
        </pc:spChg>
        <pc:spChg chg="mod topLvl">
          <ac:chgData name="Froduald Kabanza" userId="edf393d0-642b-4b9e-8c75-f62133241689" providerId="ADAL" clId="{F17B1EDF-93CA-4D61-9FA4-3116CF6B8561}" dt="2022-02-02T14:10:45.390" v="10440" actId="164"/>
          <ac:spMkLst>
            <pc:docMk/>
            <pc:sldMk cId="0" sldId="385"/>
            <ac:spMk id="20" creationId="{C3FB77F3-0356-401B-A999-60C6DC887985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21" creationId="{ED23B981-3AE5-4CDF-8163-92368211BFBF}"/>
          </ac:spMkLst>
        </pc:spChg>
        <pc:spChg chg="mod topLvl">
          <ac:chgData name="Froduald Kabanza" userId="edf393d0-642b-4b9e-8c75-f62133241689" providerId="ADAL" clId="{F17B1EDF-93CA-4D61-9FA4-3116CF6B8561}" dt="2022-02-02T14:09:47.853" v="10430" actId="164"/>
          <ac:spMkLst>
            <pc:docMk/>
            <pc:sldMk cId="0" sldId="385"/>
            <ac:spMk id="25" creationId="{AC797A83-63AD-41E7-986E-8D70DBF0143D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26" creationId="{6FBAE935-D340-44C7-BA87-BA5EFBAA4B18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27" creationId="{52309DBC-B112-4169-9439-97EC1BBDBFF6}"/>
          </ac:spMkLst>
        </pc:spChg>
        <pc:spChg chg="add del mod topLvl">
          <ac:chgData name="Froduald Kabanza" userId="edf393d0-642b-4b9e-8c75-f62133241689" providerId="ADAL" clId="{F17B1EDF-93CA-4D61-9FA4-3116CF6B8561}" dt="2022-02-02T13:58:48.530" v="10376" actId="478"/>
          <ac:spMkLst>
            <pc:docMk/>
            <pc:sldMk cId="0" sldId="385"/>
            <ac:spMk id="28" creationId="{BEBAD232-D807-4621-A5A6-EF66AFB03FAD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29" creationId="{AEAD8071-FBED-4BF4-9588-3C05174BA333}"/>
          </ac:spMkLst>
        </pc:spChg>
        <pc:spChg chg="mod topLvl">
          <ac:chgData name="Froduald Kabanza" userId="edf393d0-642b-4b9e-8c75-f62133241689" providerId="ADAL" clId="{F17B1EDF-93CA-4D61-9FA4-3116CF6B8561}" dt="2022-02-02T14:09:47.853" v="10430" actId="164"/>
          <ac:spMkLst>
            <pc:docMk/>
            <pc:sldMk cId="0" sldId="385"/>
            <ac:spMk id="30" creationId="{CE0B094A-2EED-4D01-8DE1-429F25C337A2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32" creationId="{0E90B827-5933-4FEA-B03C-DF1EFAEE3CB4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33" creationId="{67B885BA-D759-4289-9E89-C1A22A1911F8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34" creationId="{FBE8F92E-7E6D-4610-AAB2-D7D62903C6F6}"/>
          </ac:spMkLst>
        </pc:spChg>
        <pc:spChg chg="add mod">
          <ac:chgData name="Froduald Kabanza" userId="edf393d0-642b-4b9e-8c75-f62133241689" providerId="ADAL" clId="{F17B1EDF-93CA-4D61-9FA4-3116CF6B8561}" dt="2022-02-02T14:58:22.024" v="11862" actId="207"/>
          <ac:spMkLst>
            <pc:docMk/>
            <pc:sldMk cId="0" sldId="385"/>
            <ac:spMk id="38" creationId="{EE43BDED-B789-4494-892A-CB396085758D}"/>
          </ac:spMkLst>
        </pc:spChg>
        <pc:spChg chg="add mod">
          <ac:chgData name="Froduald Kabanza" userId="edf393d0-642b-4b9e-8c75-f62133241689" providerId="ADAL" clId="{F17B1EDF-93CA-4D61-9FA4-3116CF6B8561}" dt="2022-02-02T14:57:59.878" v="11861" actId="207"/>
          <ac:spMkLst>
            <pc:docMk/>
            <pc:sldMk cId="0" sldId="385"/>
            <ac:spMk id="39" creationId="{0B47D46D-8DE4-4576-BF1B-494FA2289413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42" creationId="{1BF33108-D989-4424-AF83-A9BD3928D393}"/>
          </ac:spMkLst>
        </pc:spChg>
        <pc:spChg chg="mod topLvl">
          <ac:chgData name="Froduald Kabanza" userId="edf393d0-642b-4b9e-8c75-f62133241689" providerId="ADAL" clId="{F17B1EDF-93CA-4D61-9FA4-3116CF6B8561}" dt="2022-02-02T14:17:55.426" v="10913" actId="164"/>
          <ac:spMkLst>
            <pc:docMk/>
            <pc:sldMk cId="0" sldId="385"/>
            <ac:spMk id="43" creationId="{B9C47588-0E7B-42D2-A3C8-43EBFB994FE7}"/>
          </ac:spMkLst>
        </pc:spChg>
        <pc:spChg chg="add del mod">
          <ac:chgData name="Froduald Kabanza" userId="edf393d0-642b-4b9e-8c75-f62133241689" providerId="ADAL" clId="{F17B1EDF-93CA-4D61-9FA4-3116CF6B8561}" dt="2022-02-02T14:12:33.119" v="10457"/>
          <ac:spMkLst>
            <pc:docMk/>
            <pc:sldMk cId="0" sldId="385"/>
            <ac:spMk id="44" creationId="{B1B7D82F-B43B-4891-A083-7966853195FB}"/>
          </ac:spMkLst>
        </pc:spChg>
        <pc:spChg chg="add del mod">
          <ac:chgData name="Froduald Kabanza" userId="edf393d0-642b-4b9e-8c75-f62133241689" providerId="ADAL" clId="{F17B1EDF-93CA-4D61-9FA4-3116CF6B8561}" dt="2022-02-02T14:12:33.119" v="10457"/>
          <ac:spMkLst>
            <pc:docMk/>
            <pc:sldMk cId="0" sldId="385"/>
            <ac:spMk id="45" creationId="{0AF76F9E-DDAE-45FD-9A14-B15832C54FBB}"/>
          </ac:spMkLst>
        </pc:spChg>
        <pc:spChg chg="add mod topLvl">
          <ac:chgData name="Froduald Kabanza" userId="edf393d0-642b-4b9e-8c75-f62133241689" providerId="ADAL" clId="{F17B1EDF-93CA-4D61-9FA4-3116CF6B8561}" dt="2022-02-02T14:36:28.449" v="11108" actId="1076"/>
          <ac:spMkLst>
            <pc:docMk/>
            <pc:sldMk cId="0" sldId="385"/>
            <ac:spMk id="48" creationId="{13D6A5F7-EED3-45A7-AB11-68A703B8BC7B}"/>
          </ac:spMkLst>
        </pc:spChg>
        <pc:spChg chg="add del mod">
          <ac:chgData name="Froduald Kabanza" userId="edf393d0-642b-4b9e-8c75-f62133241689" providerId="ADAL" clId="{F17B1EDF-93CA-4D61-9FA4-3116CF6B8561}" dt="2022-02-02T14:23:25.224" v="10932" actId="478"/>
          <ac:spMkLst>
            <pc:docMk/>
            <pc:sldMk cId="0" sldId="385"/>
            <ac:spMk id="49" creationId="{78F71CDD-0A77-4E02-AF61-5D924BC9605A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3" creationId="{92CB1D5D-FD1C-4256-884B-42638D769674}"/>
          </ac:spMkLst>
        </pc:spChg>
        <pc:spChg chg="add del mod">
          <ac:chgData name="Froduald Kabanza" userId="edf393d0-642b-4b9e-8c75-f62133241689" providerId="ADAL" clId="{F17B1EDF-93CA-4D61-9FA4-3116CF6B8561}" dt="2022-02-02T14:13:51.451" v="10468" actId="478"/>
          <ac:spMkLst>
            <pc:docMk/>
            <pc:sldMk cId="0" sldId="385"/>
            <ac:spMk id="54" creationId="{80A2EAD5-A86C-4930-8557-9D4446264A13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5" creationId="{2442B50E-BB31-48E0-B462-F3D063FD4FD9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6" creationId="{CEE2AF6E-6EF8-4EB1-9920-2E3995BCD45C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7" creationId="{5D7EB627-5751-4578-A114-ACA1F6987BD8}"/>
          </ac:spMkLst>
        </pc:spChg>
        <pc:spChg chg="add mod">
          <ac:chgData name="Froduald Kabanza" userId="edf393d0-642b-4b9e-8c75-f62133241689" providerId="ADAL" clId="{F17B1EDF-93CA-4D61-9FA4-3116CF6B8561}" dt="2022-02-02T14:18:24.073" v="10914" actId="164"/>
          <ac:spMkLst>
            <pc:docMk/>
            <pc:sldMk cId="0" sldId="385"/>
            <ac:spMk id="58" creationId="{19770366-D62A-4317-986E-691B2F596487}"/>
          </ac:spMkLst>
        </pc:spChg>
        <pc:spChg chg="mod">
          <ac:chgData name="Froduald Kabanza" userId="edf393d0-642b-4b9e-8c75-f62133241689" providerId="ADAL" clId="{F17B1EDF-93CA-4D61-9FA4-3116CF6B8561}" dt="2022-02-02T14:21:16.541" v="10923" actId="693"/>
          <ac:spMkLst>
            <pc:docMk/>
            <pc:sldMk cId="0" sldId="385"/>
            <ac:spMk id="62" creationId="{BBE3A2B2-1E95-4D02-A933-407A94C23F9E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3" creationId="{DD6CFAB4-FBE3-4797-8546-6CA63C0E18EF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4" creationId="{296DF837-12D8-471B-A59B-062196D1AF9C}"/>
          </ac:spMkLst>
        </pc:spChg>
        <pc:spChg chg="mod">
          <ac:chgData name="Froduald Kabanza" userId="edf393d0-642b-4b9e-8c75-f62133241689" providerId="ADAL" clId="{F17B1EDF-93CA-4D61-9FA4-3116CF6B8561}" dt="2022-02-02T14:21:54.224" v="10925" actId="208"/>
          <ac:spMkLst>
            <pc:docMk/>
            <pc:sldMk cId="0" sldId="385"/>
            <ac:spMk id="65" creationId="{BD8F4B1A-058B-47EA-8572-F441CE06B05D}"/>
          </ac:spMkLst>
        </pc:spChg>
        <pc:spChg chg="mod">
          <ac:chgData name="Froduald Kabanza" userId="edf393d0-642b-4b9e-8c75-f62133241689" providerId="ADAL" clId="{F17B1EDF-93CA-4D61-9FA4-3116CF6B8561}" dt="2022-02-02T14:22:00.824" v="10927" actId="207"/>
          <ac:spMkLst>
            <pc:docMk/>
            <pc:sldMk cId="0" sldId="385"/>
            <ac:spMk id="66" creationId="{ADAA5769-2FC7-4704-9BB1-1710C2A796CF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7" creationId="{9AA2BF0D-636D-4AC3-81C4-232F9765FD0A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8" creationId="{1D11652F-80A0-4F4A-AF90-0E135B704143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69" creationId="{3A4631DC-97FA-48D9-90E0-DC7AADEA1C35}"/>
          </ac:spMkLst>
        </pc:spChg>
        <pc:spChg chg="mod">
          <ac:chgData name="Froduald Kabanza" userId="edf393d0-642b-4b9e-8c75-f62133241689" providerId="ADAL" clId="{F17B1EDF-93CA-4D61-9FA4-3116CF6B8561}" dt="2022-02-02T14:20:28.120" v="10921"/>
          <ac:spMkLst>
            <pc:docMk/>
            <pc:sldMk cId="0" sldId="385"/>
            <ac:spMk id="70" creationId="{BC354A25-657C-4095-84ED-F917BBB1AB4E}"/>
          </ac:spMkLst>
        </pc:spChg>
        <pc:spChg chg="mod">
          <ac:chgData name="Froduald Kabanza" userId="edf393d0-642b-4b9e-8c75-f62133241689" providerId="ADAL" clId="{F17B1EDF-93CA-4D61-9FA4-3116CF6B8561}" dt="2022-02-02T14:22:06.296" v="10929" actId="207"/>
          <ac:spMkLst>
            <pc:docMk/>
            <pc:sldMk cId="0" sldId="385"/>
            <ac:spMk id="71" creationId="{672DAF74-BAB0-4493-9CF6-3835CE904BB4}"/>
          </ac:spMkLst>
        </pc:spChg>
        <pc:spChg chg="add mod">
          <ac:chgData name="Froduald Kabanza" userId="edf393d0-642b-4b9e-8c75-f62133241689" providerId="ADAL" clId="{F17B1EDF-93CA-4D61-9FA4-3116CF6B8561}" dt="2022-02-02T14:34:24.017" v="11086" actId="1076"/>
          <ac:spMkLst>
            <pc:docMk/>
            <pc:sldMk cId="0" sldId="385"/>
            <ac:spMk id="73" creationId="{BD3AFAD2-10C5-47B2-A49F-1B6C54E8ADE9}"/>
          </ac:spMkLst>
        </pc:spChg>
        <pc:spChg chg="add mod">
          <ac:chgData name="Froduald Kabanza" userId="edf393d0-642b-4b9e-8c75-f62133241689" providerId="ADAL" clId="{F17B1EDF-93CA-4D61-9FA4-3116CF6B8561}" dt="2022-02-02T14:41:21.511" v="11184" actId="1076"/>
          <ac:spMkLst>
            <pc:docMk/>
            <pc:sldMk cId="0" sldId="385"/>
            <ac:spMk id="74" creationId="{437198A7-8ECF-4425-9819-710C3F04FBA4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77" creationId="{40E3A7AB-EEF6-40B4-BAE2-1DC947771C4C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78" creationId="{C7966125-39D1-4893-BDE6-DAC38BCE064D}"/>
          </ac:spMkLst>
        </pc:spChg>
        <pc:spChg chg="mod">
          <ac:chgData name="Froduald Kabanza" userId="edf393d0-642b-4b9e-8c75-f62133241689" providerId="ADAL" clId="{F17B1EDF-93CA-4D61-9FA4-3116CF6B8561}" dt="2022-02-02T14:26:17.991" v="10956" actId="208"/>
          <ac:spMkLst>
            <pc:docMk/>
            <pc:sldMk cId="0" sldId="385"/>
            <ac:spMk id="79" creationId="{52B834BB-56D2-4541-ABF9-071014F67960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0" creationId="{9B94DDCB-CC3B-47A4-A2B9-BA782BC48301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1" creationId="{434DEF95-701D-4347-855C-B78D4C1D1450}"/>
          </ac:spMkLst>
        </pc:spChg>
        <pc:spChg chg="mod">
          <ac:chgData name="Froduald Kabanza" userId="edf393d0-642b-4b9e-8c75-f62133241689" providerId="ADAL" clId="{F17B1EDF-93CA-4D61-9FA4-3116CF6B8561}" dt="2022-02-02T14:26:33.991" v="10958" actId="207"/>
          <ac:spMkLst>
            <pc:docMk/>
            <pc:sldMk cId="0" sldId="385"/>
            <ac:spMk id="82" creationId="{555D7814-5029-47DD-8E82-8B061B725088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3" creationId="{547FEB6F-FF44-4D2F-A1AF-D2571F604EBD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4" creationId="{7DDB7F1A-0CC7-4A39-B50F-534EFD9146F7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5" creationId="{8CA6E87A-DEDC-4993-8321-61543BB8966B}"/>
          </ac:spMkLst>
        </pc:spChg>
        <pc:spChg chg="mod">
          <ac:chgData name="Froduald Kabanza" userId="edf393d0-642b-4b9e-8c75-f62133241689" providerId="ADAL" clId="{F17B1EDF-93CA-4D61-9FA4-3116CF6B8561}" dt="2022-02-02T14:25:18.518" v="10945"/>
          <ac:spMkLst>
            <pc:docMk/>
            <pc:sldMk cId="0" sldId="385"/>
            <ac:spMk id="86" creationId="{9A752872-9467-45C4-8432-4881FD155773}"/>
          </ac:spMkLst>
        </pc:spChg>
        <pc:spChg chg="add mod">
          <ac:chgData name="Froduald Kabanza" userId="edf393d0-642b-4b9e-8c75-f62133241689" providerId="ADAL" clId="{F17B1EDF-93CA-4D61-9FA4-3116CF6B8561}" dt="2022-02-02T14:34:31.741" v="11102" actId="20577"/>
          <ac:spMkLst>
            <pc:docMk/>
            <pc:sldMk cId="0" sldId="385"/>
            <ac:spMk id="91" creationId="{7FCB58DA-403E-47FF-B696-3B4974EB4198}"/>
          </ac:spMkLst>
        </pc:spChg>
        <pc:spChg chg="mod">
          <ac:chgData name="Froduald Kabanza" userId="edf393d0-642b-4b9e-8c75-f62133241689" providerId="ADAL" clId="{F17B1EDF-93CA-4D61-9FA4-3116CF6B8561}" dt="2022-02-02T14:58:44.484" v="11865" actId="207"/>
          <ac:spMkLst>
            <pc:docMk/>
            <pc:sldMk cId="0" sldId="385"/>
            <ac:spMk id="94" creationId="{AB27957C-F64F-4FE1-8A35-F82FA6EC7E56}"/>
          </ac:spMkLst>
        </pc:spChg>
        <pc:spChg chg="mod">
          <ac:chgData name="Froduald Kabanza" userId="edf393d0-642b-4b9e-8c75-f62133241689" providerId="ADAL" clId="{F17B1EDF-93CA-4D61-9FA4-3116CF6B8561}" dt="2022-02-02T14:56:44.474" v="11855" actId="1076"/>
          <ac:spMkLst>
            <pc:docMk/>
            <pc:sldMk cId="0" sldId="385"/>
            <ac:spMk id="95" creationId="{76D63B08-AD1C-4922-8F8A-BB8583892828}"/>
          </ac:spMkLst>
        </pc:spChg>
        <pc:spChg chg="mod">
          <ac:chgData name="Froduald Kabanza" userId="edf393d0-642b-4b9e-8c75-f62133241689" providerId="ADAL" clId="{F17B1EDF-93CA-4D61-9FA4-3116CF6B8561}" dt="2022-02-01T00:47:29.198" v="8076" actId="20577"/>
          <ac:spMkLst>
            <pc:docMk/>
            <pc:sldMk cId="0" sldId="385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5:00:41.408" v="11954" actId="20577"/>
          <ac:spMkLst>
            <pc:docMk/>
            <pc:sldMk cId="0" sldId="385"/>
            <ac:spMk id="87043" creationId="{00000000-0000-0000-0000-000000000000}"/>
          </ac:spMkLst>
        </pc:spChg>
        <pc:grpChg chg="add del mod ord">
          <ac:chgData name="Froduald Kabanza" userId="edf393d0-642b-4b9e-8c75-f62133241689" providerId="ADAL" clId="{F17B1EDF-93CA-4D61-9FA4-3116CF6B8561}" dt="2022-02-02T14:58:52.916" v="11866" actId="478"/>
          <ac:grpSpMkLst>
            <pc:docMk/>
            <pc:sldMk cId="0" sldId="385"/>
            <ac:grpSpMk id="5" creationId="{5386118F-CC9E-40A5-A1C8-C781EB124872}"/>
          </ac:grpSpMkLst>
        </pc:grpChg>
        <pc:grpChg chg="add mod ord">
          <ac:chgData name="Froduald Kabanza" userId="edf393d0-642b-4b9e-8c75-f62133241689" providerId="ADAL" clId="{F17B1EDF-93CA-4D61-9FA4-3116CF6B8561}" dt="2022-02-02T14:36:28.449" v="11108" actId="1076"/>
          <ac:grpSpMkLst>
            <pc:docMk/>
            <pc:sldMk cId="0" sldId="385"/>
            <ac:grpSpMk id="6" creationId="{BEFBE5AA-FCF2-4B8A-8956-FF62E61C5106}"/>
          </ac:grpSpMkLst>
        </pc:grpChg>
        <pc:grpChg chg="add del mod">
          <ac:chgData name="Froduald Kabanza" userId="edf393d0-642b-4b9e-8c75-f62133241689" providerId="ADAL" clId="{F17B1EDF-93CA-4D61-9FA4-3116CF6B8561}" dt="2022-02-02T14:23:39.374" v="10934" actId="165"/>
          <ac:grpSpMkLst>
            <pc:docMk/>
            <pc:sldMk cId="0" sldId="385"/>
            <ac:grpSpMk id="7" creationId="{ECF1824B-7D1E-4970-BD05-267876AA0947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8" creationId="{8392EA88-10D0-413C-B944-8654B31C2406}"/>
          </ac:grpSpMkLst>
        </pc:grpChg>
        <pc:grpChg chg="add del mod">
          <ac:chgData name="Froduald Kabanza" userId="edf393d0-642b-4b9e-8c75-f62133241689" providerId="ADAL" clId="{F17B1EDF-93CA-4D61-9FA4-3116CF6B8561}" dt="2022-02-02T13:58:45.372" v="10375" actId="165"/>
          <ac:grpSpMkLst>
            <pc:docMk/>
            <pc:sldMk cId="0" sldId="385"/>
            <ac:grpSpMk id="11" creationId="{C625F48D-8B70-4872-8272-0B40E6FB08C2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31" creationId="{3A080A3E-06A2-4354-985B-760507A59895}"/>
          </ac:grpSpMkLst>
        </pc:grpChg>
        <pc:grpChg chg="add del mod">
          <ac:chgData name="Froduald Kabanza" userId="edf393d0-642b-4b9e-8c75-f62133241689" providerId="ADAL" clId="{F17B1EDF-93CA-4D61-9FA4-3116CF6B8561}" dt="2022-02-02T14:11:18.650" v="10444" actId="165"/>
          <ac:grpSpMkLst>
            <pc:docMk/>
            <pc:sldMk cId="0" sldId="385"/>
            <ac:grpSpMk id="41" creationId="{7AD098FF-1975-4FBD-88B1-A33869B05BAB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61" creationId="{B2991010-51C9-426B-97A4-66FD4336C9B1}"/>
          </ac:grpSpMkLst>
        </pc:grpChg>
        <pc:grpChg chg="add mod">
          <ac:chgData name="Froduald Kabanza" userId="edf393d0-642b-4b9e-8c75-f62133241689" providerId="ADAL" clId="{F17B1EDF-93CA-4D61-9FA4-3116CF6B8561}" dt="2022-02-02T14:32:00.408" v="10991" actId="1076"/>
          <ac:grpSpMkLst>
            <pc:docMk/>
            <pc:sldMk cId="0" sldId="385"/>
            <ac:grpSpMk id="76" creationId="{C9AA0854-05A5-42AF-9604-C2A64BE17F5A}"/>
          </ac:grpSpMkLst>
        </pc:grpChg>
        <pc:grpChg chg="add mod">
          <ac:chgData name="Froduald Kabanza" userId="edf393d0-642b-4b9e-8c75-f62133241689" providerId="ADAL" clId="{F17B1EDF-93CA-4D61-9FA4-3116CF6B8561}" dt="2022-02-02T14:57:16.311" v="11858" actId="1076"/>
          <ac:grpSpMkLst>
            <pc:docMk/>
            <pc:sldMk cId="0" sldId="385"/>
            <ac:grpSpMk id="93" creationId="{EEDBD8F3-FDBA-47AC-BD62-B0C3F271BC29}"/>
          </ac:grpSpMkLst>
        </pc:grpChg>
        <pc:graphicFrameChg chg="add mod modGraphic">
          <ac:chgData name="Froduald Kabanza" userId="edf393d0-642b-4b9e-8c75-f62133241689" providerId="ADAL" clId="{F17B1EDF-93CA-4D61-9FA4-3116CF6B8561}" dt="2022-02-02T13:54:00.653" v="10349" actId="1076"/>
          <ac:graphicFrameMkLst>
            <pc:docMk/>
            <pc:sldMk cId="0" sldId="385"/>
            <ac:graphicFrameMk id="3" creationId="{4D9A56F2-55EB-4695-BBF3-F1EB0AB295E8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9:32:37.222" v="16090" actId="1076"/>
          <ac:graphicFrameMkLst>
            <pc:docMk/>
            <pc:sldMk cId="0" sldId="385"/>
            <ac:graphicFrameMk id="88" creationId="{84B69533-F98A-4BC1-B059-B0E3F4639DCC}"/>
          </ac:graphicFrameMkLst>
        </pc:graphicFrameChg>
        <pc:picChg chg="add mod">
          <ac:chgData name="Froduald Kabanza" userId="edf393d0-642b-4b9e-8c75-f62133241689" providerId="ADAL" clId="{F17B1EDF-93CA-4D61-9FA4-3116CF6B8561}" dt="2022-02-02T13:53:49.938" v="10345" actId="14100"/>
          <ac:picMkLst>
            <pc:docMk/>
            <pc:sldMk cId="0" sldId="385"/>
            <ac:picMk id="9" creationId="{27AD5432-645A-4493-AC4F-284F8F3F8553}"/>
          </ac:picMkLst>
        </pc:picChg>
        <pc:picChg chg="add mod">
          <ac:chgData name="Froduald Kabanza" userId="edf393d0-642b-4b9e-8c75-f62133241689" providerId="ADAL" clId="{F17B1EDF-93CA-4D61-9FA4-3116CF6B8561}" dt="2022-02-02T13:53:45.042" v="10344" actId="1076"/>
          <ac:picMkLst>
            <pc:docMk/>
            <pc:sldMk cId="0" sldId="385"/>
            <ac:picMk id="10" creationId="{9680E99F-58A2-41E0-A6C4-70BE40638A4E}"/>
          </ac:picMkLst>
        </pc:picChg>
        <pc:cxnChg chg="add del mod topLvl">
          <ac:chgData name="Froduald Kabanza" userId="edf393d0-642b-4b9e-8c75-f62133241689" providerId="ADAL" clId="{F17B1EDF-93CA-4D61-9FA4-3116CF6B8561}" dt="2022-02-02T13:58:48.530" v="10376" actId="478"/>
          <ac:cxnSpMkLst>
            <pc:docMk/>
            <pc:sldMk cId="0" sldId="385"/>
            <ac:cxnSpMk id="22" creationId="{768C1E6E-18EB-4C8E-8AC2-36F13B28BB98}"/>
          </ac:cxnSpMkLst>
        </pc:cxnChg>
        <pc:cxnChg chg="mod topLvl">
          <ac:chgData name="Froduald Kabanza" userId="edf393d0-642b-4b9e-8c75-f62133241689" providerId="ADAL" clId="{F17B1EDF-93CA-4D61-9FA4-3116CF6B8561}" dt="2022-02-02T14:57:51.708" v="11860" actId="208"/>
          <ac:cxnSpMkLst>
            <pc:docMk/>
            <pc:sldMk cId="0" sldId="385"/>
            <ac:cxnSpMk id="23" creationId="{AD599DD2-8F6B-466F-B539-603F7B014E73}"/>
          </ac:cxnSpMkLst>
        </pc:cxnChg>
        <pc:cxnChg chg="mod topLvl">
          <ac:chgData name="Froduald Kabanza" userId="edf393d0-642b-4b9e-8c75-f62133241689" providerId="ADAL" clId="{F17B1EDF-93CA-4D61-9FA4-3116CF6B8561}" dt="2022-02-02T14:17:55.426" v="10913" actId="164"/>
          <ac:cxnSpMkLst>
            <pc:docMk/>
            <pc:sldMk cId="0" sldId="385"/>
            <ac:cxnSpMk id="24" creationId="{4F675830-10F1-46AA-A830-D1B98190CC87}"/>
          </ac:cxnSpMkLst>
        </pc:cxnChg>
        <pc:cxnChg chg="add del mod">
          <ac:chgData name="Froduald Kabanza" userId="edf393d0-642b-4b9e-8c75-f62133241689" providerId="ADAL" clId="{F17B1EDF-93CA-4D61-9FA4-3116CF6B8561}" dt="2022-02-02T14:10:20.242" v="10436" actId="478"/>
          <ac:cxnSpMkLst>
            <pc:docMk/>
            <pc:sldMk cId="0" sldId="385"/>
            <ac:cxnSpMk id="36" creationId="{12C00AC8-C180-434E-B549-B002BB33A991}"/>
          </ac:cxnSpMkLst>
        </pc:cxnChg>
        <pc:cxnChg chg="add del mod">
          <ac:chgData name="Froduald Kabanza" userId="edf393d0-642b-4b9e-8c75-f62133241689" providerId="ADAL" clId="{F17B1EDF-93CA-4D61-9FA4-3116CF6B8561}" dt="2022-02-02T14:10:18.106" v="10435" actId="478"/>
          <ac:cxnSpMkLst>
            <pc:docMk/>
            <pc:sldMk cId="0" sldId="385"/>
            <ac:cxnSpMk id="37" creationId="{88E2A0B0-0830-46A1-82D0-D89F121F9EDD}"/>
          </ac:cxnSpMkLst>
        </pc:cxnChg>
        <pc:cxnChg chg="add del mod">
          <ac:chgData name="Froduald Kabanza" userId="edf393d0-642b-4b9e-8c75-f62133241689" providerId="ADAL" clId="{F17B1EDF-93CA-4D61-9FA4-3116CF6B8561}" dt="2022-02-02T14:24:37.053" v="10941" actId="478"/>
          <ac:cxnSpMkLst>
            <pc:docMk/>
            <pc:sldMk cId="0" sldId="385"/>
            <ac:cxnSpMk id="40" creationId="{419A0F42-DC80-4E9A-8CC1-156559EEB410}"/>
          </ac:cxnSpMkLst>
        </pc:cxnChg>
        <pc:cxnChg chg="add del mod">
          <ac:chgData name="Froduald Kabanza" userId="edf393d0-642b-4b9e-8c75-f62133241689" providerId="ADAL" clId="{F17B1EDF-93CA-4D61-9FA4-3116CF6B8561}" dt="2022-02-02T14:12:33.119" v="10457"/>
          <ac:cxnSpMkLst>
            <pc:docMk/>
            <pc:sldMk cId="0" sldId="385"/>
            <ac:cxnSpMk id="46" creationId="{4BB7DC68-8E93-42E0-8629-2C00C7DC64D6}"/>
          </ac:cxnSpMkLst>
        </pc:cxnChg>
        <pc:cxnChg chg="add del mod">
          <ac:chgData name="Froduald Kabanza" userId="edf393d0-642b-4b9e-8c75-f62133241689" providerId="ADAL" clId="{F17B1EDF-93CA-4D61-9FA4-3116CF6B8561}" dt="2022-02-02T14:12:32.186" v="10455"/>
          <ac:cxnSpMkLst>
            <pc:docMk/>
            <pc:sldMk cId="0" sldId="385"/>
            <ac:cxnSpMk id="47" creationId="{A2FEC3DB-040C-41CD-B77F-32814A402DF7}"/>
          </ac:cxnSpMkLst>
        </pc:cxnChg>
        <pc:cxnChg chg="add mod topLvl">
          <ac:chgData name="Froduald Kabanza" userId="edf393d0-642b-4b9e-8c75-f62133241689" providerId="ADAL" clId="{F17B1EDF-93CA-4D61-9FA4-3116CF6B8561}" dt="2022-02-02T14:57:06.675" v="11857" actId="1076"/>
          <ac:cxnSpMkLst>
            <pc:docMk/>
            <pc:sldMk cId="0" sldId="385"/>
            <ac:cxnSpMk id="50" creationId="{0BFEAF6E-8FE2-4512-BE53-490E0B3D0069}"/>
          </ac:cxnSpMkLst>
        </pc:cxnChg>
        <pc:cxnChg chg="add del mod">
          <ac:chgData name="Froduald Kabanza" userId="edf393d0-642b-4b9e-8c75-f62133241689" providerId="ADAL" clId="{F17B1EDF-93CA-4D61-9FA4-3116CF6B8561}" dt="2022-02-02T14:23:22.079" v="10931" actId="478"/>
          <ac:cxnSpMkLst>
            <pc:docMk/>
            <pc:sldMk cId="0" sldId="385"/>
            <ac:cxnSpMk id="51" creationId="{FD57A310-B5FB-4FA8-9768-66B2CAF9B5A1}"/>
          </ac:cxnSpMkLst>
        </pc:cxnChg>
        <pc:cxnChg chg="add mod">
          <ac:chgData name="Froduald Kabanza" userId="edf393d0-642b-4b9e-8c75-f62133241689" providerId="ADAL" clId="{F17B1EDF-93CA-4D61-9FA4-3116CF6B8561}" dt="2022-02-02T14:32:00.408" v="10991" actId="1076"/>
          <ac:cxnSpMkLst>
            <pc:docMk/>
            <pc:sldMk cId="0" sldId="385"/>
            <ac:cxnSpMk id="59" creationId="{694FFBD8-44E8-4739-A635-C07B16AAA51B}"/>
          </ac:cxnSpMkLst>
        </pc:cxnChg>
        <pc:cxnChg chg="add mod">
          <ac:chgData name="Froduald Kabanza" userId="edf393d0-642b-4b9e-8c75-f62133241689" providerId="ADAL" clId="{F17B1EDF-93CA-4D61-9FA4-3116CF6B8561}" dt="2022-02-02T14:32:00.408" v="10991" actId="1076"/>
          <ac:cxnSpMkLst>
            <pc:docMk/>
            <pc:sldMk cId="0" sldId="385"/>
            <ac:cxnSpMk id="87" creationId="{A44B7070-9503-4A4F-8796-A8F4DFF3B4AF}"/>
          </ac:cxnSpMkLst>
        </pc:cxnChg>
      </pc:sldChg>
      <pc:sldChg chg="addSp delSp modSp add mod ord">
        <pc:chgData name="Froduald Kabanza" userId="edf393d0-642b-4b9e-8c75-f62133241689" providerId="ADAL" clId="{F17B1EDF-93CA-4D61-9FA4-3116CF6B8561}" dt="2022-02-01T14:25:05.720" v="9542" actId="20577"/>
        <pc:sldMkLst>
          <pc:docMk/>
          <pc:sldMk cId="0" sldId="386"/>
        </pc:sldMkLst>
        <pc:spChg chg="add mod">
          <ac:chgData name="Froduald Kabanza" userId="edf393d0-642b-4b9e-8c75-f62133241689" providerId="ADAL" clId="{F17B1EDF-93CA-4D61-9FA4-3116CF6B8561}" dt="2022-01-31T21:36:00.010" v="4943" actId="1076"/>
          <ac:spMkLst>
            <pc:docMk/>
            <pc:sldMk cId="0" sldId="386"/>
            <ac:spMk id="8" creationId="{4C33AEA6-6672-436E-BBA1-6D8B1EB98AFF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0" creationId="{2129F23B-84A8-4BF1-97EB-386CA68F95F1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1" creationId="{15996404-572C-41A8-8CCB-87995AA954A7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2" creationId="{F54302C1-1C3B-4C2D-8CA4-ECC2CA1C4E8D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3" creationId="{44F7691E-8E36-4904-A658-6D58EFD2A79A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4" creationId="{97350AB5-DB47-41AA-8354-3C6966416C05}"/>
          </ac:spMkLst>
        </pc:spChg>
        <pc:spChg chg="del mod topLvl">
          <ac:chgData name="Froduald Kabanza" userId="edf393d0-642b-4b9e-8c75-f62133241689" providerId="ADAL" clId="{F17B1EDF-93CA-4D61-9FA4-3116CF6B8561}" dt="2022-01-31T21:23:36.137" v="4639" actId="478"/>
          <ac:spMkLst>
            <pc:docMk/>
            <pc:sldMk cId="0" sldId="386"/>
            <ac:spMk id="15" creationId="{1CCA6A71-E0AE-4959-BDEC-4CD62C263379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16" creationId="{5B8D336F-AF10-44E9-9238-343EC5AC04AF}"/>
          </ac:spMkLst>
        </pc:spChg>
        <pc:spChg chg="del mod topLvl">
          <ac:chgData name="Froduald Kabanza" userId="edf393d0-642b-4b9e-8c75-f62133241689" providerId="ADAL" clId="{F17B1EDF-93CA-4D61-9FA4-3116CF6B8561}" dt="2022-01-31T21:19:41.147" v="4593" actId="478"/>
          <ac:spMkLst>
            <pc:docMk/>
            <pc:sldMk cId="0" sldId="386"/>
            <ac:spMk id="17" creationId="{E24BBC43-2EAF-488C-B3AE-0B2CEA8BBF4D}"/>
          </ac:spMkLst>
        </pc:spChg>
        <pc:spChg chg="del mod topLvl">
          <ac:chgData name="Froduald Kabanza" userId="edf393d0-642b-4b9e-8c75-f62133241689" providerId="ADAL" clId="{F17B1EDF-93CA-4D61-9FA4-3116CF6B8561}" dt="2022-01-31T21:19:51.114" v="4595" actId="478"/>
          <ac:spMkLst>
            <pc:docMk/>
            <pc:sldMk cId="0" sldId="386"/>
            <ac:spMk id="18" creationId="{257ED870-0046-423E-A294-95BB44B9743B}"/>
          </ac:spMkLst>
        </pc:spChg>
        <pc:spChg chg="del mod topLvl">
          <ac:chgData name="Froduald Kabanza" userId="edf393d0-642b-4b9e-8c75-f62133241689" providerId="ADAL" clId="{F17B1EDF-93CA-4D61-9FA4-3116CF6B8561}" dt="2022-01-31T21:19:46.455" v="4594" actId="478"/>
          <ac:spMkLst>
            <pc:docMk/>
            <pc:sldMk cId="0" sldId="386"/>
            <ac:spMk id="19" creationId="{D30A2096-72FB-44D7-85BA-E2D521E01731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3" creationId="{65AAEEE1-FD3B-46DD-8EC2-58EB1F193403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4" creationId="{A38E8FA8-8DF9-4FA2-A832-3B38FF78D28D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5" creationId="{5C115156-3532-4D29-90EF-51185497C897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6" creationId="{969AED3C-6653-4647-BF88-AF3368B24A59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7" creationId="{88ABE3A5-16CA-431B-9B34-B3DE186DEB8D}"/>
          </ac:spMkLst>
        </pc:spChg>
        <pc:spChg chg="mod topLvl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8" creationId="{8E89AA7E-FE4F-4991-BD10-477009EBB957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29" creationId="{B69417F6-661E-47A6-8AC8-221E2218EB4A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0" creationId="{C8C553CF-0DC6-402A-9ED8-35F6C498594F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1" creationId="{B10102DE-F17F-48AE-9F39-115629B3082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2" creationId="{8D902DC3-FB9E-49F9-A6BE-03D3F201E92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3" creationId="{B494F53E-4201-4CAE-A8C3-4DE6F2B01146}"/>
          </ac:spMkLst>
        </pc:spChg>
        <pc:spChg chg="add del mod">
          <ac:chgData name="Froduald Kabanza" userId="edf393d0-642b-4b9e-8c75-f62133241689" providerId="ADAL" clId="{F17B1EDF-93CA-4D61-9FA4-3116CF6B8561}" dt="2022-01-31T21:23:17.894" v="4634" actId="478"/>
          <ac:spMkLst>
            <pc:docMk/>
            <pc:sldMk cId="0" sldId="386"/>
            <ac:spMk id="34" creationId="{EA20EBC4-8959-481C-9BF9-8178E1E262CE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5" creationId="{3A754C6A-3F52-4CB8-93E8-9A1B3B9EB8ED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36" creationId="{2A61D25C-CBBE-42FA-94CA-BC37CCEDACBF}"/>
          </ac:spMkLst>
        </pc:spChg>
        <pc:spChg chg="add del mod">
          <ac:chgData name="Froduald Kabanza" userId="edf393d0-642b-4b9e-8c75-f62133241689" providerId="ADAL" clId="{F17B1EDF-93CA-4D61-9FA4-3116CF6B8561}" dt="2022-01-31T21:19:37.024" v="4591" actId="478"/>
          <ac:spMkLst>
            <pc:docMk/>
            <pc:sldMk cId="0" sldId="386"/>
            <ac:spMk id="37" creationId="{A2A59B26-F4A5-4662-818D-C79BC8A1D9EC}"/>
          </ac:spMkLst>
        </pc:spChg>
        <pc:spChg chg="add del mod">
          <ac:chgData name="Froduald Kabanza" userId="edf393d0-642b-4b9e-8c75-f62133241689" providerId="ADAL" clId="{F17B1EDF-93CA-4D61-9FA4-3116CF6B8561}" dt="2022-01-31T21:19:25.774" v="4588" actId="478"/>
          <ac:spMkLst>
            <pc:docMk/>
            <pc:sldMk cId="0" sldId="386"/>
            <ac:spMk id="38" creationId="{3C071996-7D62-4571-9EEF-2946CC74D039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5" creationId="{D157997F-E995-4FEC-8FE4-B8E08C68B57B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6" creationId="{FD94A93B-3C9C-403B-869C-C244927DFBB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7" creationId="{B0AFE09C-9CEA-4CED-A0EF-F835E3DFC73E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8" creationId="{79968A4A-F765-4222-A56E-2098C268ED36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49" creationId="{6DE937FD-3B9B-4F16-85DD-1B771889D1FC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50" creationId="{C183619E-A162-46AF-858E-83FC2C5CFF80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51" creationId="{162AF7ED-CE54-46C6-9513-03176826FF83}"/>
          </ac:spMkLst>
        </pc:spChg>
        <pc:spChg chg="add del mod">
          <ac:chgData name="Froduald Kabanza" userId="edf393d0-642b-4b9e-8c75-f62133241689" providerId="ADAL" clId="{F17B1EDF-93CA-4D61-9FA4-3116CF6B8561}" dt="2022-01-31T21:19:56.303" v="4596" actId="478"/>
          <ac:spMkLst>
            <pc:docMk/>
            <pc:sldMk cId="0" sldId="386"/>
            <ac:spMk id="52" creationId="{2A5A15E8-0154-47D2-BAAB-E3167A8455A2}"/>
          </ac:spMkLst>
        </pc:spChg>
        <pc:spChg chg="add del mod">
          <ac:chgData name="Froduald Kabanza" userId="edf393d0-642b-4b9e-8c75-f62133241689" providerId="ADAL" clId="{F17B1EDF-93CA-4D61-9FA4-3116CF6B8561}" dt="2022-01-31T21:20:05.465" v="4598" actId="478"/>
          <ac:spMkLst>
            <pc:docMk/>
            <pc:sldMk cId="0" sldId="386"/>
            <ac:spMk id="53" creationId="{479341B5-DBA3-43C3-A076-E42749166DE1}"/>
          </ac:spMkLst>
        </pc:spChg>
        <pc:spChg chg="add del mod">
          <ac:chgData name="Froduald Kabanza" userId="edf393d0-642b-4b9e-8c75-f62133241689" providerId="ADAL" clId="{F17B1EDF-93CA-4D61-9FA4-3116CF6B8561}" dt="2022-01-31T21:19:58.916" v="4597" actId="478"/>
          <ac:spMkLst>
            <pc:docMk/>
            <pc:sldMk cId="0" sldId="386"/>
            <ac:spMk id="54" creationId="{12C1F61A-1F0F-4D80-914B-F3F4CE72C4DA}"/>
          </ac:spMkLst>
        </pc:spChg>
        <pc:spChg chg="add del mod">
          <ac:chgData name="Froduald Kabanza" userId="edf393d0-642b-4b9e-8c75-f62133241689" providerId="ADAL" clId="{F17B1EDF-93CA-4D61-9FA4-3116CF6B8561}" dt="2022-01-31T21:14:15.576" v="4537"/>
          <ac:spMkLst>
            <pc:docMk/>
            <pc:sldMk cId="0" sldId="386"/>
            <ac:spMk id="61" creationId="{EB20E081-0861-4167-8377-99892FDF5076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62" creationId="{7AE3B6D1-6053-4912-8F77-8B666E5AC89C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79" creationId="{040EA7EC-D3AE-49B6-B9FC-9C7582A3A9B0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0" creationId="{215927F3-A090-4328-A23F-A86A3F2827D2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1" creationId="{4D06A77A-A663-4EC4-8B66-2733404BC4D4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2" creationId="{92904E8A-0195-45B8-A7D2-8C483DFE0757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3" creationId="{1BA59557-DCF6-42D1-9816-56D98CED3C36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4" creationId="{5351F6A1-D789-418A-A642-9198944DF81A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5" creationId="{D48390D3-2DB9-4BDC-BF1F-C4611D1480D2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6" creationId="{D57A8D88-83AE-42D5-B5C5-86AE922E79A5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7" creationId="{345DA328-C9B0-4906-9509-DBFACDE01A8E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8" creationId="{D692D026-916A-4AD0-B726-B88513B4146F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89" creationId="{BD0D356C-3652-4A8B-8C51-54CE86C5D75B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90" creationId="{5D2C743D-F65E-46BD-8FA3-05075A11FCB7}"/>
          </ac:spMkLst>
        </pc:spChg>
        <pc:spChg chg="add mod">
          <ac:chgData name="Froduald Kabanza" userId="edf393d0-642b-4b9e-8c75-f62133241689" providerId="ADAL" clId="{F17B1EDF-93CA-4D61-9FA4-3116CF6B8561}" dt="2022-01-31T21:36:07.092" v="4944" actId="1076"/>
          <ac:spMkLst>
            <pc:docMk/>
            <pc:sldMk cId="0" sldId="386"/>
            <ac:spMk id="91" creationId="{7F064C5B-C9B8-478B-9A90-810BE1D0F52B}"/>
          </ac:spMkLst>
        </pc:spChg>
        <pc:spChg chg="mod">
          <ac:chgData name="Froduald Kabanza" userId="edf393d0-642b-4b9e-8c75-f62133241689" providerId="ADAL" clId="{F17B1EDF-93CA-4D61-9FA4-3116CF6B8561}" dt="2022-02-01T14:21:14.147" v="9538" actId="20577"/>
          <ac:spMkLst>
            <pc:docMk/>
            <pc:sldMk cId="0" sldId="386"/>
            <ac:spMk id="71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25:05.720" v="9542" actId="20577"/>
          <ac:spMkLst>
            <pc:docMk/>
            <pc:sldMk cId="0" sldId="386"/>
            <ac:spMk id="7171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1:10:10.934" v="4511" actId="165"/>
          <ac:grpSpMkLst>
            <pc:docMk/>
            <pc:sldMk cId="0" sldId="386"/>
            <ac:grpSpMk id="9" creationId="{B209D486-B4BE-4005-B351-5B8DC6746A02}"/>
          </ac:grpSpMkLst>
        </pc:grpChg>
        <pc:picChg chg="mod">
          <ac:chgData name="Froduald Kabanza" userId="edf393d0-642b-4b9e-8c75-f62133241689" providerId="ADAL" clId="{F17B1EDF-93CA-4D61-9FA4-3116CF6B8561}" dt="2022-01-31T21:36:07.092" v="4944" actId="1076"/>
          <ac:picMkLst>
            <pc:docMk/>
            <pc:sldMk cId="0" sldId="386"/>
            <ac:picMk id="7175" creationId="{00000000-0000-0000-0000-000000000000}"/>
          </ac:picMkLst>
        </pc:picChg>
        <pc:cxnChg chg="del mod topLvl">
          <ac:chgData name="Froduald Kabanza" userId="edf393d0-642b-4b9e-8c75-f62133241689" providerId="ADAL" clId="{F17B1EDF-93CA-4D61-9FA4-3116CF6B8561}" dt="2022-01-31T21:25:41.498" v="4671" actId="478"/>
          <ac:cxnSpMkLst>
            <pc:docMk/>
            <pc:sldMk cId="0" sldId="386"/>
            <ac:cxnSpMk id="20" creationId="{AAB6F491-6AEC-4FA6-939A-8A7FA6E9FFEB}"/>
          </ac:cxnSpMkLst>
        </pc:cxnChg>
        <pc:cxnChg chg="del mod topLvl">
          <ac:chgData name="Froduald Kabanza" userId="edf393d0-642b-4b9e-8c75-f62133241689" providerId="ADAL" clId="{F17B1EDF-93CA-4D61-9FA4-3116CF6B8561}" dt="2022-01-31T21:15:25.624" v="4554" actId="478"/>
          <ac:cxnSpMkLst>
            <pc:docMk/>
            <pc:sldMk cId="0" sldId="386"/>
            <ac:cxnSpMk id="21" creationId="{6378530A-E6F8-41E5-9980-497825149A55}"/>
          </ac:cxnSpMkLst>
        </pc:cxnChg>
        <pc:cxnChg chg="del mod topLvl">
          <ac:chgData name="Froduald Kabanza" userId="edf393d0-642b-4b9e-8c75-f62133241689" providerId="ADAL" clId="{F17B1EDF-93CA-4D61-9FA4-3116CF6B8561}" dt="2022-01-31T21:15:27.171" v="4555" actId="478"/>
          <ac:cxnSpMkLst>
            <pc:docMk/>
            <pc:sldMk cId="0" sldId="386"/>
            <ac:cxnSpMk id="22" creationId="{6CB790D7-9689-46A4-99C6-50C333933C1F}"/>
          </ac:cxnSpMkLst>
        </pc:cxnChg>
        <pc:cxnChg chg="add del mod">
          <ac:chgData name="Froduald Kabanza" userId="edf393d0-642b-4b9e-8c75-f62133241689" providerId="ADAL" clId="{F17B1EDF-93CA-4D61-9FA4-3116CF6B8561}" dt="2022-01-31T21:16:31.115" v="4568" actId="478"/>
          <ac:cxnSpMkLst>
            <pc:docMk/>
            <pc:sldMk cId="0" sldId="386"/>
            <ac:cxnSpMk id="39" creationId="{3B303DCA-E2D3-4A6C-AA64-B1CA7752068E}"/>
          </ac:cxnSpMkLst>
        </pc:cxnChg>
        <pc:cxnChg chg="add del mod">
          <ac:chgData name="Froduald Kabanza" userId="edf393d0-642b-4b9e-8c75-f62133241689" providerId="ADAL" clId="{F17B1EDF-93CA-4D61-9FA4-3116CF6B8561}" dt="2022-01-31T21:16:32.782" v="4569" actId="478"/>
          <ac:cxnSpMkLst>
            <pc:docMk/>
            <pc:sldMk cId="0" sldId="386"/>
            <ac:cxnSpMk id="40" creationId="{D301F72B-A4A7-49A6-B4EE-6C900AAAF903}"/>
          </ac:cxnSpMkLst>
        </pc:cxnChg>
        <pc:cxnChg chg="add del mod">
          <ac:chgData name="Froduald Kabanza" userId="edf393d0-642b-4b9e-8c75-f62133241689" providerId="ADAL" clId="{F17B1EDF-93CA-4D61-9FA4-3116CF6B8561}" dt="2022-01-31T21:16:34.405" v="4570" actId="478"/>
          <ac:cxnSpMkLst>
            <pc:docMk/>
            <pc:sldMk cId="0" sldId="386"/>
            <ac:cxnSpMk id="41" creationId="{4E66922D-4CD7-4364-BE2E-556E4F2391F6}"/>
          </ac:cxnSpMkLst>
        </pc:cxnChg>
        <pc:cxnChg chg="add del mod">
          <ac:chgData name="Froduald Kabanza" userId="edf393d0-642b-4b9e-8c75-f62133241689" providerId="ADAL" clId="{F17B1EDF-93CA-4D61-9FA4-3116CF6B8561}" dt="2022-01-31T21:12:28.799" v="4522" actId="478"/>
          <ac:cxnSpMkLst>
            <pc:docMk/>
            <pc:sldMk cId="0" sldId="386"/>
            <ac:cxnSpMk id="42" creationId="{88AC8C57-0B2C-42C4-AB90-C1510F00A066}"/>
          </ac:cxnSpMkLst>
        </pc:cxnChg>
        <pc:cxnChg chg="add del mod">
          <ac:chgData name="Froduald Kabanza" userId="edf393d0-642b-4b9e-8c75-f62133241689" providerId="ADAL" clId="{F17B1EDF-93CA-4D61-9FA4-3116CF6B8561}" dt="2022-01-31T21:12:28.799" v="4522" actId="478"/>
          <ac:cxnSpMkLst>
            <pc:docMk/>
            <pc:sldMk cId="0" sldId="386"/>
            <ac:cxnSpMk id="43" creationId="{477F23D5-0702-4030-BBE1-9F66EE7D8AE4}"/>
          </ac:cxnSpMkLst>
        </pc:cxnChg>
        <pc:cxnChg chg="add del mod">
          <ac:chgData name="Froduald Kabanza" userId="edf393d0-642b-4b9e-8c75-f62133241689" providerId="ADAL" clId="{F17B1EDF-93CA-4D61-9FA4-3116CF6B8561}" dt="2022-01-31T21:12:28.799" v="4522" actId="478"/>
          <ac:cxnSpMkLst>
            <pc:docMk/>
            <pc:sldMk cId="0" sldId="386"/>
            <ac:cxnSpMk id="44" creationId="{A1C9226D-44AC-4777-BB40-5ED3337A9739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68" creationId="{F5DCE905-F70F-49E8-8461-23A0DE254D6A}"/>
          </ac:cxnSpMkLst>
        </pc:cxnChg>
        <pc:cxnChg chg="add del mod">
          <ac:chgData name="Froduald Kabanza" userId="edf393d0-642b-4b9e-8c75-f62133241689" providerId="ADAL" clId="{F17B1EDF-93CA-4D61-9FA4-3116CF6B8561}" dt="2022-01-31T21:25:39.837" v="4670" actId="478"/>
          <ac:cxnSpMkLst>
            <pc:docMk/>
            <pc:sldMk cId="0" sldId="386"/>
            <ac:cxnSpMk id="69" creationId="{97A989A6-8311-4420-8811-672E725B462E}"/>
          </ac:cxnSpMkLst>
        </pc:cxnChg>
        <pc:cxnChg chg="add del mod">
          <ac:chgData name="Froduald Kabanza" userId="edf393d0-642b-4b9e-8c75-f62133241689" providerId="ADAL" clId="{F17B1EDF-93CA-4D61-9FA4-3116CF6B8561}" dt="2022-01-31T21:25:15.785" v="4663" actId="478"/>
          <ac:cxnSpMkLst>
            <pc:docMk/>
            <pc:sldMk cId="0" sldId="386"/>
            <ac:cxnSpMk id="70" creationId="{15A71600-4E9D-44ED-A8CF-B5BCE67201D0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71" creationId="{7365E1ED-813C-4886-8D7C-69F48F0ED5F1}"/>
          </ac:cxnSpMkLst>
        </pc:cxnChg>
        <pc:cxnChg chg="add del mod">
          <ac:chgData name="Froduald Kabanza" userId="edf393d0-642b-4b9e-8c75-f62133241689" providerId="ADAL" clId="{F17B1EDF-93CA-4D61-9FA4-3116CF6B8561}" dt="2022-01-31T21:25:14.399" v="4662" actId="478"/>
          <ac:cxnSpMkLst>
            <pc:docMk/>
            <pc:sldMk cId="0" sldId="386"/>
            <ac:cxnSpMk id="72" creationId="{8F4AA89F-E6F3-48CD-AA2B-9C2BA00831B5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73" creationId="{8AB617BE-2964-437D-A400-FC176DCDC2A8}"/>
          </ac:cxnSpMkLst>
        </pc:cxnChg>
        <pc:cxnChg chg="add del mod">
          <ac:chgData name="Froduald Kabanza" userId="edf393d0-642b-4b9e-8c75-f62133241689" providerId="ADAL" clId="{F17B1EDF-93CA-4D61-9FA4-3116CF6B8561}" dt="2022-01-31T21:26:46.978" v="4681" actId="478"/>
          <ac:cxnSpMkLst>
            <pc:docMk/>
            <pc:sldMk cId="0" sldId="386"/>
            <ac:cxnSpMk id="77" creationId="{1816F048-4FF8-4E06-8E7F-45CAE9E721E6}"/>
          </ac:cxnSpMkLst>
        </pc:cxnChg>
        <pc:cxnChg chg="add del mod">
          <ac:chgData name="Froduald Kabanza" userId="edf393d0-642b-4b9e-8c75-f62133241689" providerId="ADAL" clId="{F17B1EDF-93CA-4D61-9FA4-3116CF6B8561}" dt="2022-01-31T21:26:48.607" v="4682" actId="478"/>
          <ac:cxnSpMkLst>
            <pc:docMk/>
            <pc:sldMk cId="0" sldId="386"/>
            <ac:cxnSpMk id="78" creationId="{02A63FFE-609B-4C72-AAF1-A67004133938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4" creationId="{51086C59-2101-47C8-AD48-87FC4B09F9D4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5" creationId="{ECBE480F-9016-486A-AA3B-D3F04693B54E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7" creationId="{722D0CAE-A932-4037-987C-BB5206EF7F03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08" creationId="{C724BBFF-3E2B-44FD-99DA-E77A6942D14F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11" creationId="{D34CE2C6-2C23-4DEF-8F68-C82805AEAFB4}"/>
          </ac:cxnSpMkLst>
        </pc:cxnChg>
        <pc:cxnChg chg="add mod">
          <ac:chgData name="Froduald Kabanza" userId="edf393d0-642b-4b9e-8c75-f62133241689" providerId="ADAL" clId="{F17B1EDF-93CA-4D61-9FA4-3116CF6B8561}" dt="2022-01-31T21:36:07.092" v="4944" actId="1076"/>
          <ac:cxnSpMkLst>
            <pc:docMk/>
            <pc:sldMk cId="0" sldId="386"/>
            <ac:cxnSpMk id="112" creationId="{39FCDC3A-A06D-4950-8436-F5C23373A963}"/>
          </ac:cxnSpMkLst>
        </pc:cxnChg>
      </pc:sldChg>
      <pc:sldChg chg="addSp delSp modSp add mod ord">
        <pc:chgData name="Froduald Kabanza" userId="edf393d0-642b-4b9e-8c75-f62133241689" providerId="ADAL" clId="{F17B1EDF-93CA-4D61-9FA4-3116CF6B8561}" dt="2022-02-02T14:02:46.258" v="10395" actId="27636"/>
        <pc:sldMkLst>
          <pc:docMk/>
          <pc:sldMk cId="0" sldId="387"/>
        </pc:sldMkLst>
        <pc:spChg chg="add del mod">
          <ac:chgData name="Froduald Kabanza" userId="edf393d0-642b-4b9e-8c75-f62133241689" providerId="ADAL" clId="{F17B1EDF-93CA-4D61-9FA4-3116CF6B8561}" dt="2022-01-31T21:33:44.440" v="4914" actId="478"/>
          <ac:spMkLst>
            <pc:docMk/>
            <pc:sldMk cId="0" sldId="387"/>
            <ac:spMk id="8" creationId="{00CD5983-9F2C-4F72-9596-57517478C024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0" creationId="{99E3D199-7DB2-4AC8-9A33-B1CB081B7F11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1" creationId="{5DF9A620-B184-43D2-92EB-A15A6740004C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2" creationId="{81B685E2-9941-467A-9EB6-C2C1457D802F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3" creationId="{26452BBE-0352-40A2-84AD-1383277EDBA3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4" creationId="{D86A8D21-A933-4E14-8ECA-9DC7F6C7906B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5" creationId="{07413B1B-24D2-4154-8DC0-B6BA31176807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6" creationId="{97259CD8-0D6B-4C78-BFB1-B539536704FD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7" creationId="{401342DF-9015-4AFD-BEFA-9B0BE112D87E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8" creationId="{121ABEEA-48EC-430B-8D5D-B80027912138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19" creationId="{B1FBE4E2-3483-49A0-835B-B2F1AE449024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3" creationId="{FDE61DC5-141A-45D2-AF94-0905E2BAEECA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4" creationId="{D93F8DD1-190E-437C-B43A-A74E3D849F93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5" creationId="{6AF0025D-A7E9-4F75-A980-0F10655C840C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6" creationId="{847E8841-CEFC-4867-92F3-8C78A45D01DD}"/>
          </ac:spMkLst>
        </pc:spChg>
        <pc:spChg chg="mod">
          <ac:chgData name="Froduald Kabanza" userId="edf393d0-642b-4b9e-8c75-f62133241689" providerId="ADAL" clId="{F17B1EDF-93CA-4D61-9FA4-3116CF6B8561}" dt="2022-01-31T21:08:42.412" v="4502"/>
          <ac:spMkLst>
            <pc:docMk/>
            <pc:sldMk cId="0" sldId="387"/>
            <ac:spMk id="27" creationId="{183CE32C-8650-48F2-ACAE-5580ABEA1349}"/>
          </ac:spMkLst>
        </pc:spChg>
        <pc:spChg chg="mod">
          <ac:chgData name="Froduald Kabanza" userId="edf393d0-642b-4b9e-8c75-f62133241689" providerId="ADAL" clId="{F17B1EDF-93CA-4D61-9FA4-3116CF6B8561}" dt="2022-02-02T14:02:46.258" v="10395" actId="27636"/>
          <ac:spMkLst>
            <pc:docMk/>
            <pc:sldMk cId="0" sldId="387"/>
            <ac:spMk id="28" creationId="{C9D9367D-EC05-474F-839E-C6D2D0A30815}"/>
          </ac:spMkLst>
        </pc:spChg>
        <pc:spChg chg="add mod">
          <ac:chgData name="Froduald Kabanza" userId="edf393d0-642b-4b9e-8c75-f62133241689" providerId="ADAL" clId="{F17B1EDF-93CA-4D61-9FA4-3116CF6B8561}" dt="2022-01-31T21:35:49.086" v="4941" actId="1076"/>
          <ac:spMkLst>
            <pc:docMk/>
            <pc:sldMk cId="0" sldId="387"/>
            <ac:spMk id="29" creationId="{2BE1F262-C9A1-41EE-9ED4-6EB2EEB66FAB}"/>
          </ac:spMkLst>
        </pc:spChg>
        <pc:spChg chg="mod">
          <ac:chgData name="Froduald Kabanza" userId="edf393d0-642b-4b9e-8c75-f62133241689" providerId="ADAL" clId="{F17B1EDF-93CA-4D61-9FA4-3116CF6B8561}" dt="2022-01-31T20:44:54.882" v="3975" actId="20577"/>
          <ac:spMkLst>
            <pc:docMk/>
            <pc:sldMk cId="0" sldId="387"/>
            <ac:spMk id="819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45:05.261" v="3982" actId="20577"/>
          <ac:spMkLst>
            <pc:docMk/>
            <pc:sldMk cId="0" sldId="387"/>
            <ac:spMk id="8195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08:50.497" v="4505" actId="1076"/>
          <ac:grpSpMkLst>
            <pc:docMk/>
            <pc:sldMk cId="0" sldId="387"/>
            <ac:grpSpMk id="9" creationId="{BF846D97-90B7-4659-97CE-C95A0FFF542D}"/>
          </ac:grpSpMkLst>
        </pc:grpChg>
        <pc:picChg chg="mod">
          <ac:chgData name="Froduald Kabanza" userId="edf393d0-642b-4b9e-8c75-f62133241689" providerId="ADAL" clId="{F17B1EDF-93CA-4D61-9FA4-3116CF6B8561}" dt="2022-01-31T21:08:46.076" v="4504" actId="1076"/>
          <ac:picMkLst>
            <pc:docMk/>
            <pc:sldMk cId="0" sldId="387"/>
            <ac:picMk id="8199" creationId="{00000000-0000-0000-0000-000000000000}"/>
          </ac:picMkLst>
        </pc:picChg>
        <pc:cxnChg chg="mod">
          <ac:chgData name="Froduald Kabanza" userId="edf393d0-642b-4b9e-8c75-f62133241689" providerId="ADAL" clId="{F17B1EDF-93CA-4D61-9FA4-3116CF6B8561}" dt="2022-01-31T21:08:42.412" v="4502"/>
          <ac:cxnSpMkLst>
            <pc:docMk/>
            <pc:sldMk cId="0" sldId="387"/>
            <ac:cxnSpMk id="20" creationId="{08446299-7F26-4EE6-AE1F-ADAA370C428D}"/>
          </ac:cxnSpMkLst>
        </pc:cxnChg>
        <pc:cxnChg chg="mod">
          <ac:chgData name="Froduald Kabanza" userId="edf393d0-642b-4b9e-8c75-f62133241689" providerId="ADAL" clId="{F17B1EDF-93CA-4D61-9FA4-3116CF6B8561}" dt="2022-01-31T21:08:42.412" v="4502"/>
          <ac:cxnSpMkLst>
            <pc:docMk/>
            <pc:sldMk cId="0" sldId="387"/>
            <ac:cxnSpMk id="21" creationId="{D85C067F-3A26-45D1-9E6B-1E1C8EF12F86}"/>
          </ac:cxnSpMkLst>
        </pc:cxnChg>
        <pc:cxnChg chg="mod">
          <ac:chgData name="Froduald Kabanza" userId="edf393d0-642b-4b9e-8c75-f62133241689" providerId="ADAL" clId="{F17B1EDF-93CA-4D61-9FA4-3116CF6B8561}" dt="2022-01-31T21:08:42.412" v="4502"/>
          <ac:cxnSpMkLst>
            <pc:docMk/>
            <pc:sldMk cId="0" sldId="387"/>
            <ac:cxnSpMk id="22" creationId="{F0BD7069-624C-46CF-AFA6-5AF6CC586126}"/>
          </ac:cxnSpMkLst>
        </pc:cxnChg>
      </pc:sldChg>
      <pc:sldChg chg="addSp delSp modSp add mod delAnim modAnim">
        <pc:chgData name="Froduald Kabanza" userId="edf393d0-642b-4b9e-8c75-f62133241689" providerId="ADAL" clId="{F17B1EDF-93CA-4D61-9FA4-3116CF6B8561}" dt="2022-02-02T14:03:40.656" v="10399" actId="27636"/>
        <pc:sldMkLst>
          <pc:docMk/>
          <pc:sldMk cId="0" sldId="388"/>
        </pc:sldMkLst>
        <pc:spChg chg="del">
          <ac:chgData name="Froduald Kabanza" userId="edf393d0-642b-4b9e-8c75-f62133241689" providerId="ADAL" clId="{F17B1EDF-93CA-4D61-9FA4-3116CF6B8561}" dt="2022-01-31T21:08:17.074" v="4501" actId="478"/>
          <ac:spMkLst>
            <pc:docMk/>
            <pc:sldMk cId="0" sldId="388"/>
            <ac:spMk id="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1" creationId="{A7C3EF1B-F6ED-4F1B-ACDD-B353B159E6A8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2" creationId="{779E5232-9EF1-483B-A001-D956D66420F9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3" creationId="{C8AF9EA8-7C00-4D19-8D41-A8BA51BA8420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4" creationId="{6BC89F17-319B-483A-B288-C8EEF7C36A17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5" creationId="{34A288F3-113B-47C0-9295-42B8E28F6AB5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6" creationId="{1F96B0A2-9D8C-496D-A9FB-CFDBCD8CA47E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7" creationId="{61DC7DEE-0393-4A60-8169-E9317AB5F164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8" creationId="{0BC5EFD6-E115-44AE-A2F7-F4715DBC9D07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19" creationId="{C8790D1A-4629-4AD8-AD70-E86DC8293737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0" creationId="{52620546-3FD9-45AA-AF5B-6353D7F0C37F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4" creationId="{3984882B-350E-4E60-BE98-60FC99D994EB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5" creationId="{5AF19B35-BB6B-41B6-9FFF-6CC458B77138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6" creationId="{A4A5D3CD-4FB9-488E-A1AC-71F36C7DCE8A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7" creationId="{AB33DBBB-1CC3-4BE9-AC0E-E5C08AE8587A}"/>
          </ac:spMkLst>
        </pc:spChg>
        <pc:spChg chg="mod">
          <ac:chgData name="Froduald Kabanza" userId="edf393d0-642b-4b9e-8c75-f62133241689" providerId="ADAL" clId="{F17B1EDF-93CA-4D61-9FA4-3116CF6B8561}" dt="2022-01-31T21:06:09.641" v="4487"/>
          <ac:spMkLst>
            <pc:docMk/>
            <pc:sldMk cId="0" sldId="388"/>
            <ac:spMk id="28" creationId="{BEAD22FA-A578-405B-BE9C-B8B46716CC5C}"/>
          </ac:spMkLst>
        </pc:spChg>
        <pc:spChg chg="mod">
          <ac:chgData name="Froduald Kabanza" userId="edf393d0-642b-4b9e-8c75-f62133241689" providerId="ADAL" clId="{F17B1EDF-93CA-4D61-9FA4-3116CF6B8561}" dt="2022-02-02T14:03:40.656" v="10399" actId="27636"/>
          <ac:spMkLst>
            <pc:docMk/>
            <pc:sldMk cId="0" sldId="388"/>
            <ac:spMk id="29" creationId="{6E1E9315-7EF7-4B88-8486-58E698BB7EF1}"/>
          </ac:spMkLst>
        </pc:spChg>
        <pc:spChg chg="mod">
          <ac:chgData name="Froduald Kabanza" userId="edf393d0-642b-4b9e-8c75-f62133241689" providerId="ADAL" clId="{F17B1EDF-93CA-4D61-9FA4-3116CF6B8561}" dt="2022-01-31T20:45:22.480" v="4014" actId="20577"/>
          <ac:spMkLst>
            <pc:docMk/>
            <pc:sldMk cId="0" sldId="388"/>
            <ac:spMk id="92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49:46.302" v="4308" actId="20577"/>
          <ac:spMkLst>
            <pc:docMk/>
            <pc:sldMk cId="0" sldId="388"/>
            <ac:spMk id="9219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07:00.767" v="4492" actId="1076"/>
          <ac:grpSpMkLst>
            <pc:docMk/>
            <pc:sldMk cId="0" sldId="388"/>
            <ac:grpSpMk id="9" creationId="{7FF6BF7F-AF29-42E1-9396-BA85A86C76A9}"/>
          </ac:grpSpMkLst>
        </pc:grpChg>
        <pc:picChg chg="add mod">
          <ac:chgData name="Froduald Kabanza" userId="edf393d0-642b-4b9e-8c75-f62133241689" providerId="ADAL" clId="{F17B1EDF-93CA-4D61-9FA4-3116CF6B8561}" dt="2022-01-31T21:08:05.377" v="4500" actId="14100"/>
          <ac:picMkLst>
            <pc:docMk/>
            <pc:sldMk cId="0" sldId="388"/>
            <ac:picMk id="2" creationId="{317A362C-0880-4F47-8D4E-53549D3A02E4}"/>
          </ac:picMkLst>
        </pc:picChg>
        <pc:picChg chg="add del mod">
          <ac:chgData name="Froduald Kabanza" userId="edf393d0-642b-4b9e-8c75-f62133241689" providerId="ADAL" clId="{F17B1EDF-93CA-4D61-9FA4-3116CF6B8561}" dt="2022-01-31T21:07:53.387" v="4497" actId="478"/>
          <ac:picMkLst>
            <pc:docMk/>
            <pc:sldMk cId="0" sldId="388"/>
            <ac:picMk id="3" creationId="{A3C12AFE-B278-4447-B961-B043ACA5C356}"/>
          </ac:picMkLst>
        </pc:picChg>
        <pc:picChg chg="del mod">
          <ac:chgData name="Froduald Kabanza" userId="edf393d0-642b-4b9e-8c75-f62133241689" providerId="ADAL" clId="{F17B1EDF-93CA-4D61-9FA4-3116CF6B8561}" dt="2022-01-31T21:07:41.551" v="4493" actId="478"/>
          <ac:picMkLst>
            <pc:docMk/>
            <pc:sldMk cId="0" sldId="388"/>
            <ac:picMk id="9223" creationId="{00000000-0000-0000-0000-000000000000}"/>
          </ac:picMkLst>
        </pc:picChg>
        <pc:cxnChg chg="mod">
          <ac:chgData name="Froduald Kabanza" userId="edf393d0-642b-4b9e-8c75-f62133241689" providerId="ADAL" clId="{F17B1EDF-93CA-4D61-9FA4-3116CF6B8561}" dt="2022-01-31T21:06:09.641" v="4487"/>
          <ac:cxnSpMkLst>
            <pc:docMk/>
            <pc:sldMk cId="0" sldId="388"/>
            <ac:cxnSpMk id="21" creationId="{A0B2FBC6-05A4-4610-9D7B-DEB885F6EAC8}"/>
          </ac:cxnSpMkLst>
        </pc:cxnChg>
        <pc:cxnChg chg="mod">
          <ac:chgData name="Froduald Kabanza" userId="edf393d0-642b-4b9e-8c75-f62133241689" providerId="ADAL" clId="{F17B1EDF-93CA-4D61-9FA4-3116CF6B8561}" dt="2022-01-31T21:06:09.641" v="4487"/>
          <ac:cxnSpMkLst>
            <pc:docMk/>
            <pc:sldMk cId="0" sldId="388"/>
            <ac:cxnSpMk id="22" creationId="{6763B4D3-5356-4517-A6BF-D1DB26666EC0}"/>
          </ac:cxnSpMkLst>
        </pc:cxnChg>
        <pc:cxnChg chg="mod">
          <ac:chgData name="Froduald Kabanza" userId="edf393d0-642b-4b9e-8c75-f62133241689" providerId="ADAL" clId="{F17B1EDF-93CA-4D61-9FA4-3116CF6B8561}" dt="2022-01-31T21:06:09.641" v="4487"/>
          <ac:cxnSpMkLst>
            <pc:docMk/>
            <pc:sldMk cId="0" sldId="388"/>
            <ac:cxnSpMk id="23" creationId="{C25B0885-3F69-4575-B51D-8711319C35EE}"/>
          </ac:cxnSpMkLst>
        </pc:cxnChg>
      </pc:sldChg>
      <pc:sldChg chg="addSp delSp modSp add mod ord modNotesTx">
        <pc:chgData name="Froduald Kabanza" userId="edf393d0-642b-4b9e-8c75-f62133241689" providerId="ADAL" clId="{F17B1EDF-93CA-4D61-9FA4-3116CF6B8561}" dt="2022-02-02T14:03:53.353" v="10402" actId="27636"/>
        <pc:sldMkLst>
          <pc:docMk/>
          <pc:sldMk cId="0" sldId="389"/>
        </pc:sldMkLst>
        <pc:spChg chg="add mod">
          <ac:chgData name="Froduald Kabanza" userId="edf393d0-642b-4b9e-8c75-f62133241689" providerId="ADAL" clId="{F17B1EDF-93CA-4D61-9FA4-3116CF6B8561}" dt="2022-01-31T21:28:19.769" v="4693" actId="1076"/>
          <ac:spMkLst>
            <pc:docMk/>
            <pc:sldMk cId="0" sldId="389"/>
            <ac:spMk id="4" creationId="{CBD29B4A-569E-4F08-8C66-C577BDC8C56F}"/>
          </ac:spMkLst>
        </pc:spChg>
        <pc:spChg chg="add mod">
          <ac:chgData name="Froduald Kabanza" userId="edf393d0-642b-4b9e-8c75-f62133241689" providerId="ADAL" clId="{F17B1EDF-93CA-4D61-9FA4-3116CF6B8561}" dt="2022-01-31T20:48:00.958" v="4204" actId="20577"/>
          <ac:spMkLst>
            <pc:docMk/>
            <pc:sldMk cId="0" sldId="389"/>
            <ac:spMk id="11" creationId="{DBF8FF5E-6F8E-40F1-9F7F-FF2C2F7D51B0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19" creationId="{92726143-DA3B-4753-810A-3906E8A0FDC9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0" creationId="{295F102F-1B6D-4303-9D67-9B142483A93C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1" creationId="{CE262B3F-7679-4ABD-B87C-70D32B68C7A2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2" creationId="{15500755-A60E-41B7-B353-FACEF91206F2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3" creationId="{E11BA729-9BDA-45BD-9229-50363C2F9E78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4" creationId="{410CF6AB-8B47-4833-82ED-5F5BE3ED97AB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5" creationId="{7D668127-880B-4264-8F0D-65F68A84EDA6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6" creationId="{C3D7B50A-F15D-46CA-B450-3316C91AA8EC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7" creationId="{05610A27-1EA3-4731-842C-7445A3576981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8" creationId="{D337863C-60EE-48F9-A34A-CFA41EE8B0B8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29" creationId="{13E06202-2201-49A8-8DE9-2CD349277423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0" creationId="{1DE6D51A-C33A-4314-A6DF-73C06E7FBC59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1" creationId="{179B5F58-0E28-45A4-960B-B3C62C7156BF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2" creationId="{2131E9BD-6025-43CE-A12B-193BD1EEE396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3" creationId="{064F93F4-152D-4371-923D-9A841AB17D44}"/>
          </ac:spMkLst>
        </pc:spChg>
        <pc:spChg chg="mod">
          <ac:chgData name="Froduald Kabanza" userId="edf393d0-642b-4b9e-8c75-f62133241689" providerId="ADAL" clId="{F17B1EDF-93CA-4D61-9FA4-3116CF6B8561}" dt="2022-01-31T20:53:50.327" v="4314"/>
          <ac:spMkLst>
            <pc:docMk/>
            <pc:sldMk cId="0" sldId="389"/>
            <ac:spMk id="34" creationId="{0DB6DD00-D7A0-4882-A32A-25F2BF5DF480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1" creationId="{8A93086B-6767-4CDB-A51C-0506C0A03CE0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2" creationId="{7BFA02AC-2CAA-465B-8B68-AAB9F7E9309F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3" creationId="{01E16A75-12C9-4FA6-9C66-1D55615BECE9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4" creationId="{7909FEA1-5069-448E-BA05-7E4C7E350785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5" creationId="{68F9FB70-EC47-4866-A778-C6C07BEA8E51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6" creationId="{4CCECA36-1D0E-4ABC-9EDB-FC3386CAD6FD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7" creationId="{08584953-AE0C-4D5F-8026-16BE3C595BB3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8" creationId="{75834C45-EE0C-47B1-B332-CA63D40A6601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49" creationId="{A64C97A1-47F0-47EA-B9F4-34969BC139A8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0" creationId="{1AD6A92A-2D8A-4CE3-ABCC-8333B29FCFCE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4" creationId="{611DED26-7CAD-46DF-AF15-5B0528D6E79B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5" creationId="{FED40BF5-DEC2-4786-97A1-BD11077D3A56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6" creationId="{20F5F10A-4285-416A-A42F-FA3F04C2A90A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7" creationId="{96436ECD-5DBF-421D-AC40-E586A67ED7DB}"/>
          </ac:spMkLst>
        </pc:spChg>
        <pc:spChg chg="mod">
          <ac:chgData name="Froduald Kabanza" userId="edf393d0-642b-4b9e-8c75-f62133241689" providerId="ADAL" clId="{F17B1EDF-93CA-4D61-9FA4-3116CF6B8561}" dt="2022-01-31T21:05:20.865" v="4475"/>
          <ac:spMkLst>
            <pc:docMk/>
            <pc:sldMk cId="0" sldId="389"/>
            <ac:spMk id="58" creationId="{BF54B987-F4FB-4C79-B472-97DAC99A03B3}"/>
          </ac:spMkLst>
        </pc:spChg>
        <pc:spChg chg="mod">
          <ac:chgData name="Froduald Kabanza" userId="edf393d0-642b-4b9e-8c75-f62133241689" providerId="ADAL" clId="{F17B1EDF-93CA-4D61-9FA4-3116CF6B8561}" dt="2022-02-02T14:03:53.353" v="10402" actId="27636"/>
          <ac:spMkLst>
            <pc:docMk/>
            <pc:sldMk cId="0" sldId="389"/>
            <ac:spMk id="59" creationId="{AAAD71B5-F8BB-4797-AC8E-307243A84879}"/>
          </ac:spMkLst>
        </pc:spChg>
        <pc:spChg chg="mod">
          <ac:chgData name="Froduald Kabanza" userId="edf393d0-642b-4b9e-8c75-f62133241689" providerId="ADAL" clId="{F17B1EDF-93CA-4D61-9FA4-3116CF6B8561}" dt="2022-01-31T20:45:40.118" v="4037" actId="20577"/>
          <ac:spMkLst>
            <pc:docMk/>
            <pc:sldMk cId="0" sldId="389"/>
            <ac:spMk id="102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0:49:34.685" v="4304" actId="20577"/>
          <ac:spMkLst>
            <pc:docMk/>
            <pc:sldMk cId="0" sldId="389"/>
            <ac:spMk id="10243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1-31T20:53:56.973" v="4315" actId="478"/>
          <ac:grpSpMkLst>
            <pc:docMk/>
            <pc:sldMk cId="0" sldId="389"/>
            <ac:grpSpMk id="12" creationId="{E77C23BC-A868-47D5-9B01-4F74F9847919}"/>
          </ac:grpSpMkLst>
        </pc:grpChg>
        <pc:grpChg chg="mod">
          <ac:chgData name="Froduald Kabanza" userId="edf393d0-642b-4b9e-8c75-f62133241689" providerId="ADAL" clId="{F17B1EDF-93CA-4D61-9FA4-3116CF6B8561}" dt="2022-01-31T20:53:50.327" v="4314"/>
          <ac:grpSpMkLst>
            <pc:docMk/>
            <pc:sldMk cId="0" sldId="389"/>
            <ac:grpSpMk id="13" creationId="{835D125D-B8D1-490A-8770-CB185553B5FE}"/>
          </ac:grpSpMkLst>
        </pc:grpChg>
        <pc:grpChg chg="add mod">
          <ac:chgData name="Froduald Kabanza" userId="edf393d0-642b-4b9e-8c75-f62133241689" providerId="ADAL" clId="{F17B1EDF-93CA-4D61-9FA4-3116CF6B8561}" dt="2022-01-31T21:05:58.072" v="4485" actId="14100"/>
          <ac:grpSpMkLst>
            <pc:docMk/>
            <pc:sldMk cId="0" sldId="389"/>
            <ac:grpSpMk id="40" creationId="{8621CC4E-6994-46B6-A4B8-2ED3B865C4C6}"/>
          </ac:grpSpMkLst>
        </pc:grp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5" creationId="{4B6B8BE2-4B76-454F-9169-9835BDAE0B86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6" creationId="{75D8528C-7550-414D-8DCB-363A3DE81827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7" creationId="{C6D62206-C2C7-4636-8EF7-D9FC8809D85A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8" creationId="{B1109207-0E58-416F-8FE8-0A7525234929}"/>
          </ac:graphicFrameMkLst>
        </pc:graphicFrameChg>
        <pc:graphicFrameChg chg="mod">
          <ac:chgData name="Froduald Kabanza" userId="edf393d0-642b-4b9e-8c75-f62133241689" providerId="ADAL" clId="{F17B1EDF-93CA-4D61-9FA4-3116CF6B8561}" dt="2022-01-31T20:53:50.327" v="4314"/>
          <ac:graphicFrameMkLst>
            <pc:docMk/>
            <pc:sldMk cId="0" sldId="389"/>
            <ac:graphicFrameMk id="39" creationId="{56A40ED6-32E3-402E-BEC7-7695F307B0A2}"/>
          </ac:graphicFrameMkLst>
        </pc:graphicFrameChg>
        <pc:picChg chg="add mod">
          <ac:chgData name="Froduald Kabanza" userId="edf393d0-642b-4b9e-8c75-f62133241689" providerId="ADAL" clId="{F17B1EDF-93CA-4D61-9FA4-3116CF6B8561}" dt="2022-01-31T21:28:16.494" v="4692" actId="14100"/>
          <ac:picMkLst>
            <pc:docMk/>
            <pc:sldMk cId="0" sldId="389"/>
            <ac:picMk id="3" creationId="{F4C54C79-B38B-460B-B1D1-5DBC170C7EB7}"/>
          </ac:picMkLst>
        </pc:picChg>
        <pc:picChg chg="add mod">
          <ac:chgData name="Froduald Kabanza" userId="edf393d0-642b-4b9e-8c75-f62133241689" providerId="ADAL" clId="{F17B1EDF-93CA-4D61-9FA4-3116CF6B8561}" dt="2022-01-31T21:28:39.902" v="4697" actId="1076"/>
          <ac:picMkLst>
            <pc:docMk/>
            <pc:sldMk cId="0" sldId="389"/>
            <ac:picMk id="60" creationId="{C9AD3B55-ACEB-4773-AF9C-F580153EAF39}"/>
          </ac:picMkLst>
        </pc:picChg>
        <pc:picChg chg="del">
          <ac:chgData name="Froduald Kabanza" userId="edf393d0-642b-4b9e-8c75-f62133241689" providerId="ADAL" clId="{F17B1EDF-93CA-4D61-9FA4-3116CF6B8561}" dt="2022-01-31T20:39:57.549" v="3708" actId="478"/>
          <ac:picMkLst>
            <pc:docMk/>
            <pc:sldMk cId="0" sldId="389"/>
            <ac:picMk id="10247" creationId="{00000000-0000-0000-0000-000000000000}"/>
          </ac:picMkLst>
        </pc:pic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4" creationId="{F3A436EC-250D-463C-BDD3-7D2F2092A63E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5" creationId="{D377C200-4010-4BCD-980C-7641F05D230F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6" creationId="{CF31A8B2-5BA2-4EF6-B495-387A49504EB7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7" creationId="{19351F12-E674-43A0-B41A-E0D6BDED05BD}"/>
          </ac:cxnSpMkLst>
        </pc:cxnChg>
        <pc:cxnChg chg="mod">
          <ac:chgData name="Froduald Kabanza" userId="edf393d0-642b-4b9e-8c75-f62133241689" providerId="ADAL" clId="{F17B1EDF-93CA-4D61-9FA4-3116CF6B8561}" dt="2022-01-31T20:53:50.327" v="4314"/>
          <ac:cxnSpMkLst>
            <pc:docMk/>
            <pc:sldMk cId="0" sldId="389"/>
            <ac:cxnSpMk id="18" creationId="{E7F63A00-53B1-41FC-AE1D-7EF3C0C17C66}"/>
          </ac:cxnSpMkLst>
        </pc:cxnChg>
        <pc:cxnChg chg="mod">
          <ac:chgData name="Froduald Kabanza" userId="edf393d0-642b-4b9e-8c75-f62133241689" providerId="ADAL" clId="{F17B1EDF-93CA-4D61-9FA4-3116CF6B8561}" dt="2022-01-31T21:05:20.865" v="4475"/>
          <ac:cxnSpMkLst>
            <pc:docMk/>
            <pc:sldMk cId="0" sldId="389"/>
            <ac:cxnSpMk id="51" creationId="{06D91100-BC63-4516-B01D-DB071A602E76}"/>
          </ac:cxnSpMkLst>
        </pc:cxnChg>
        <pc:cxnChg chg="mod">
          <ac:chgData name="Froduald Kabanza" userId="edf393d0-642b-4b9e-8c75-f62133241689" providerId="ADAL" clId="{F17B1EDF-93CA-4D61-9FA4-3116CF6B8561}" dt="2022-01-31T21:05:20.865" v="4475"/>
          <ac:cxnSpMkLst>
            <pc:docMk/>
            <pc:sldMk cId="0" sldId="389"/>
            <ac:cxnSpMk id="52" creationId="{2446E5FA-93C0-4E8D-8C20-185BAA8D57BD}"/>
          </ac:cxnSpMkLst>
        </pc:cxnChg>
        <pc:cxnChg chg="mod">
          <ac:chgData name="Froduald Kabanza" userId="edf393d0-642b-4b9e-8c75-f62133241689" providerId="ADAL" clId="{F17B1EDF-93CA-4D61-9FA4-3116CF6B8561}" dt="2022-01-31T21:05:20.865" v="4475"/>
          <ac:cxnSpMkLst>
            <pc:docMk/>
            <pc:sldMk cId="0" sldId="389"/>
            <ac:cxnSpMk id="53" creationId="{3297A1FB-FCBB-4553-86EA-99DDE70A5911}"/>
          </ac:cxnSpMkLst>
        </pc:cxnChg>
      </pc:sldChg>
      <pc:sldChg chg="add">
        <pc:chgData name="Froduald Kabanza" userId="edf393d0-642b-4b9e-8c75-f62133241689" providerId="ADAL" clId="{F17B1EDF-93CA-4D61-9FA4-3116CF6B8561}" dt="2022-01-30T23:05:49.796" v="355"/>
        <pc:sldMkLst>
          <pc:docMk/>
          <pc:sldMk cId="0" sldId="390"/>
        </pc:sldMkLst>
      </pc:sldChg>
      <pc:sldChg chg="add del">
        <pc:chgData name="Froduald Kabanza" userId="edf393d0-642b-4b9e-8c75-f62133241689" providerId="ADAL" clId="{F17B1EDF-93CA-4D61-9FA4-3116CF6B8561}" dt="2022-01-30T23:43:13.415" v="848" actId="2696"/>
        <pc:sldMkLst>
          <pc:docMk/>
          <pc:sldMk cId="0" sldId="391"/>
        </pc:sldMkLst>
      </pc:sldChg>
      <pc:sldChg chg="addSp delSp modSp add mod ord">
        <pc:chgData name="Froduald Kabanza" userId="edf393d0-642b-4b9e-8c75-f62133241689" providerId="ADAL" clId="{F17B1EDF-93CA-4D61-9FA4-3116CF6B8561}" dt="2022-02-01T14:37:33.373" v="9631" actId="14100"/>
        <pc:sldMkLst>
          <pc:docMk/>
          <pc:sldMk cId="0" sldId="393"/>
        </pc:sldMkLst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39" creationId="{0155BEE9-75DF-42F8-AC40-4B79BDC32A9E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0" creationId="{12DC4B6D-1FEB-45BF-80DD-E7B30F6FDE6A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5" creationId="{9EEBE055-3F09-4A7F-9D12-F06BE0389A5F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6" creationId="{A2A54E0A-CABA-49C1-A45A-E25C3E9B274C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47" creationId="{3518F1C9-3C3F-4861-A864-3037B8CE3665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4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4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2" creationId="{3BAA2015-CEF7-4B50-B4B3-6B1DDB826C67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3" creationId="{BCA801A9-6598-4089-ABA4-5CF5E05314FE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4" creationId="{68D67C2F-27DC-447D-A276-BB4290EC5446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5" creationId="{5C4F4C69-F997-448A-A2A1-C77510528FFD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5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59" creationId="{5C1A48E2-87D7-4E7F-AD44-6C0F0F40874D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0" creationId="{EA824FB2-B526-49E4-A3E1-D4F9E1C9ED39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1" creationId="{25D1BB20-7295-446C-9027-B31009045BFF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2" creationId="{E350AF12-34D2-47C9-A8E5-C54FFC45D0DF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3" creationId="{AA741DD1-83FB-42BE-B80B-8ED138CB16A0}"/>
          </ac:spMkLst>
        </pc:spChg>
        <pc:spChg chg="mod">
          <ac:chgData name="Froduald Kabanza" userId="edf393d0-642b-4b9e-8c75-f62133241689" providerId="ADAL" clId="{F17B1EDF-93CA-4D61-9FA4-3116CF6B8561}" dt="2022-02-01T14:34:22.104" v="9603"/>
          <ac:spMkLst>
            <pc:docMk/>
            <pc:sldMk cId="0" sldId="393"/>
            <ac:spMk id="64" creationId="{F7EC3FF0-0E12-41D6-BB43-4B5DC74A5037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68" creationId="{4A42E387-4986-4055-9608-D5F526950D0E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69" creationId="{3E80C0E1-E4D2-49A2-ADE8-2517997FA23C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4" creationId="{1EA5B72C-905B-4C01-9787-C12490741596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5" creationId="{E23EAB83-02B8-43D0-9E4D-6089E3F4E6E3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6" creationId="{5D33E3AE-EEE6-4F0A-B046-6110AF3FA866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7" creationId="{E180D351-DE77-4243-982C-83404843001A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8" creationId="{57B26408-9C17-4C47-A671-DA8097552C49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79" creationId="{205676DD-D103-459E-AEB1-095B327D5542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0" creationId="{73EBDF67-D84B-4EA2-964D-E55D396BC1FD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1" creationId="{00856FA5-0804-451E-9776-D2A87C30F029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2" creationId="{CDA7EB14-0209-48E1-803D-706973B07B4A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3" creationId="{080D4A2F-3D6B-4FA2-B496-F6CB9641A6DF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4" creationId="{9A72FF18-745C-4FB8-AF6C-419C170D8073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5" creationId="{BD50C37C-262E-4B05-B3C8-D4A876601DF5}"/>
          </ac:spMkLst>
        </pc:spChg>
        <pc:spChg chg="mod">
          <ac:chgData name="Froduald Kabanza" userId="edf393d0-642b-4b9e-8c75-f62133241689" providerId="ADAL" clId="{F17B1EDF-93CA-4D61-9FA4-3116CF6B8561}" dt="2022-02-01T14:34:50.200" v="9605"/>
          <ac:spMkLst>
            <pc:docMk/>
            <pc:sldMk cId="0" sldId="393"/>
            <ac:spMk id="86" creationId="{B3D3BAC2-5ACF-4666-ACC7-8232519702E7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2" creationId="{C1B559A6-874F-4FF4-A6E9-EAC3935AE1EE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3" creationId="{C4842DD5-EE14-447F-83D0-9C02F432925D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5" creationId="{51997C99-A6EE-4AAD-91AE-3AEB1E018FD7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96" creationId="{1369A66A-7623-4713-8124-4CD172E6E68B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97" creationId="{1E276F1D-B0FB-4C14-A418-AC124FD5F55D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98" creationId="{1A5910C9-39D7-4121-A790-A106D9258BB1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0" creationId="{F70FD760-75F2-42C4-B6A3-2A2609FE5C2E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1" creationId="{7B8BA6D6-381C-4008-8441-EB43D04F5689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3" creationId="{C5790D14-0194-4CB7-B421-7A104E8E75D9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4" creationId="{F76AE33D-DAA7-411A-9CD3-CA91E080F3F9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6" creationId="{727711B6-2521-43F1-8882-668F1D5C728C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7" creationId="{406AE5A3-A59C-41AC-BF28-BE813306572D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09" creationId="{438AA718-F26E-4C91-A0EA-DF658113CC87}"/>
          </ac:spMkLst>
        </pc:spChg>
        <pc:spChg chg="mod">
          <ac:chgData name="Froduald Kabanza" userId="edf393d0-642b-4b9e-8c75-f62133241689" providerId="ADAL" clId="{F17B1EDF-93CA-4D61-9FA4-3116CF6B8561}" dt="2022-02-01T14:35:53.541" v="9611"/>
          <ac:spMkLst>
            <pc:docMk/>
            <pc:sldMk cId="0" sldId="393"/>
            <ac:spMk id="110" creationId="{50F36354-1A5B-48B0-BB8B-6D8C034E848E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1" creationId="{D757EE71-F8F3-41AF-8C4A-4F84E977CAEB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4" creationId="{A0E9D3B2-9A45-4AA4-9D32-E710F7C4BC5B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5" creationId="{274FD4C8-ED68-44ED-B8C2-CAC6FE61A2FE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6" creationId="{BBBE4DF8-00E6-4D53-9BDB-03E92A2B604A}"/>
          </ac:spMkLst>
        </pc:spChg>
        <pc:spChg chg="add mod">
          <ac:chgData name="Froduald Kabanza" userId="edf393d0-642b-4b9e-8c75-f62133241689" providerId="ADAL" clId="{F17B1EDF-93CA-4D61-9FA4-3116CF6B8561}" dt="2022-02-01T14:37:10.152" v="9626" actId="1076"/>
          <ac:spMkLst>
            <pc:docMk/>
            <pc:sldMk cId="0" sldId="393"/>
            <ac:spMk id="117" creationId="{2F9AE565-C601-4A08-BA1B-974771EFFAAA}"/>
          </ac:spMkLst>
        </pc:spChg>
        <pc:spChg chg="mod">
          <ac:chgData name="Froduald Kabanza" userId="edf393d0-642b-4b9e-8c75-f62133241689" providerId="ADAL" clId="{F17B1EDF-93CA-4D61-9FA4-3116CF6B8561}" dt="2022-02-01T14:36:35.478" v="9619" actId="20577"/>
          <ac:spMkLst>
            <pc:docMk/>
            <pc:sldMk cId="0" sldId="393"/>
            <ac:spMk id="839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6:24.046" v="9614" actId="1076"/>
          <ac:spMkLst>
            <pc:docMk/>
            <pc:sldMk cId="0" sldId="393"/>
            <ac:spMk id="8397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1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8.524" v="4449" actId="27636"/>
          <ac:spMkLst>
            <pc:docMk/>
            <pc:sldMk cId="0" sldId="393"/>
            <ac:spMk id="840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2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8.602" v="4451" actId="27636"/>
          <ac:spMkLst>
            <pc:docMk/>
            <pc:sldMk cId="0" sldId="393"/>
            <ac:spMk id="840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8.559" v="4450" actId="27636"/>
          <ac:spMkLst>
            <pc:docMk/>
            <pc:sldMk cId="0" sldId="393"/>
            <ac:spMk id="8402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2:27.384" v="4439"/>
          <ac:spMkLst>
            <pc:docMk/>
            <pc:sldMk cId="0" sldId="393"/>
            <ac:spMk id="84029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2-01T14:34:24.779" v="9604"/>
          <ac:grpSpMkLst>
            <pc:docMk/>
            <pc:sldMk cId="0" sldId="393"/>
            <ac:grpSpMk id="36" creationId="{1493EB9A-252E-4A5E-8B49-B4C3CB1FE15C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37" creationId="{217572C6-18CB-46F2-B9ED-6A2F1DDBA335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38" creationId="{D8A9915D-E874-40D4-812A-7D89F8BA7098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1" creationId="{3222E2D8-7F03-4A25-A676-9AC75578555C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2" creationId="{85C5D2A9-064B-4D8A-B77B-F0AD416E4823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3" creationId="{BBB6EAB3-2317-4623-81E2-81B5C26F01A0}"/>
          </ac:grpSpMkLst>
        </pc:grpChg>
        <pc:grpChg chg="mod">
          <ac:chgData name="Froduald Kabanza" userId="edf393d0-642b-4b9e-8c75-f62133241689" providerId="ADAL" clId="{F17B1EDF-93CA-4D61-9FA4-3116CF6B8561}" dt="2022-02-01T14:34:22.104" v="9603"/>
          <ac:grpSpMkLst>
            <pc:docMk/>
            <pc:sldMk cId="0" sldId="393"/>
            <ac:grpSpMk id="44" creationId="{61030C65-D39D-4E7F-BAF8-E3DF3C89AB51}"/>
          </ac:grpSpMkLst>
        </pc:grpChg>
        <pc:grpChg chg="add del mod">
          <ac:chgData name="Froduald Kabanza" userId="edf393d0-642b-4b9e-8c75-f62133241689" providerId="ADAL" clId="{F17B1EDF-93CA-4D61-9FA4-3116CF6B8561}" dt="2022-02-01T14:34:57.835" v="9607" actId="478"/>
          <ac:grpSpMkLst>
            <pc:docMk/>
            <pc:sldMk cId="0" sldId="393"/>
            <ac:grpSpMk id="65" creationId="{8FF1A123-A308-4AE6-9EBB-65BCE9DE6FAE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66" creationId="{A0A57FC3-E1D7-4D99-BC8B-688E0ED746C4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67" creationId="{A8CC0985-BB63-4313-975C-38B254C82033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0" creationId="{86310676-99C9-4E59-B17B-EC9C36156515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1" creationId="{C92CFC12-0420-4E8D-B58D-DCA8CAC2DDEE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2" creationId="{761D63A3-7F53-4167-9ACD-22EC74D17F8E}"/>
          </ac:grpSpMkLst>
        </pc:grpChg>
        <pc:grpChg chg="mod">
          <ac:chgData name="Froduald Kabanza" userId="edf393d0-642b-4b9e-8c75-f62133241689" providerId="ADAL" clId="{F17B1EDF-93CA-4D61-9FA4-3116CF6B8561}" dt="2022-02-01T14:34:50.200" v="9605"/>
          <ac:grpSpMkLst>
            <pc:docMk/>
            <pc:sldMk cId="0" sldId="393"/>
            <ac:grpSpMk id="73" creationId="{F0115492-06AE-43C6-918F-F6912D051142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91" creationId="{049BFC6A-CF42-476C-96DE-2068EBF12CCB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94" creationId="{E400A6BC-B83A-407D-BFE7-5345F1461D21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99" creationId="{F99BFCB5-2F4E-4A90-9CF2-A2DB15E90FDF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102" creationId="{43B53F1A-8174-40AE-8808-9ACFAE8F2792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105" creationId="{FD3987ED-B8C8-4C87-BAF3-B27705B85CEB}"/>
          </ac:grpSpMkLst>
        </pc:grpChg>
        <pc:grpChg chg="add mod">
          <ac:chgData name="Froduald Kabanza" userId="edf393d0-642b-4b9e-8c75-f62133241689" providerId="ADAL" clId="{F17B1EDF-93CA-4D61-9FA4-3116CF6B8561}" dt="2022-02-01T14:37:10.152" v="9626" actId="1076"/>
          <ac:grpSpMkLst>
            <pc:docMk/>
            <pc:sldMk cId="0" sldId="393"/>
            <ac:grpSpMk id="108" creationId="{731EA4C8-5BE7-4986-943D-08CE77DF751A}"/>
          </ac:grpSpMkLst>
        </pc:grpChg>
        <pc:grpChg chg="del mod">
          <ac:chgData name="Froduald Kabanza" userId="edf393d0-642b-4b9e-8c75-f62133241689" providerId="ADAL" clId="{F17B1EDF-93CA-4D61-9FA4-3116CF6B8561}" dt="2022-02-01T14:33:43.188" v="9597" actId="478"/>
          <ac:grpSpMkLst>
            <pc:docMk/>
            <pc:sldMk cId="0" sldId="393"/>
            <ac:grpSpMk id="84004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05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06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1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2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3" creationId="{00000000-0000-0000-0000-000000000000}"/>
          </ac:grpSpMkLst>
        </pc:grpChg>
        <pc:grpChg chg="mod">
          <ac:chgData name="Froduald Kabanza" userId="edf393d0-642b-4b9e-8c75-f62133241689" providerId="ADAL" clId="{F17B1EDF-93CA-4D61-9FA4-3116CF6B8561}" dt="2022-01-31T21:02:27.384" v="4439"/>
          <ac:grpSpMkLst>
            <pc:docMk/>
            <pc:sldMk cId="0" sldId="393"/>
            <ac:grpSpMk id="84014" creationId="{00000000-0000-0000-0000-000000000000}"/>
          </ac:grpSpMkLst>
        </pc:grpChg>
        <pc:graphicFrameChg chg="del">
          <ac:chgData name="Froduald Kabanza" userId="edf393d0-642b-4b9e-8c75-f62133241689" providerId="ADAL" clId="{F17B1EDF-93CA-4D61-9FA4-3116CF6B8561}" dt="2022-02-01T14:33:43.188" v="9597" actId="478"/>
          <ac:graphicFrameMkLst>
            <pc:docMk/>
            <pc:sldMk cId="0" sldId="393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3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5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7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9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11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3"/>
            <ac:graphicFrameMk id="13" creationId="{00000000-0000-0000-0000-000000000000}"/>
          </ac:graphicFrameMkLst>
        </pc:graphicFrameChg>
        <pc:graphicFrameChg chg="del">
          <ac:chgData name="Froduald Kabanza" userId="edf393d0-642b-4b9e-8c75-f62133241689" providerId="ADAL" clId="{F17B1EDF-93CA-4D61-9FA4-3116CF6B8561}" dt="2022-02-01T14:33:43.188" v="9597" actId="478"/>
          <ac:graphicFrameMkLst>
            <pc:docMk/>
            <pc:sldMk cId="0" sldId="393"/>
            <ac:graphicFrameMk id="35" creationId="{00000000-0000-0000-0000-000000000000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2-01T14:34:57.835" v="9607" actId="478"/>
          <ac:graphicFrameMkLst>
            <pc:docMk/>
            <pc:sldMk cId="0" sldId="393"/>
            <ac:graphicFrameMk id="87" creationId="{1D3BDB66-6A82-4FA3-B2AE-23FA76911AF1}"/>
          </ac:graphicFrameMkLst>
        </pc:graphicFrameChg>
        <pc:graphicFrameChg chg="add del mod">
          <ac:chgData name="Froduald Kabanza" userId="edf393d0-642b-4b9e-8c75-f62133241689" providerId="ADAL" clId="{F17B1EDF-93CA-4D61-9FA4-3116CF6B8561}" dt="2022-02-01T14:34:57.835" v="9607" actId="478"/>
          <ac:graphicFrameMkLst>
            <pc:docMk/>
            <pc:sldMk cId="0" sldId="393"/>
            <ac:graphicFrameMk id="88" creationId="{C83AACF7-DE85-4B94-8DED-C2E0A726EB81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14:37:14.133" v="9627" actId="1076"/>
          <ac:graphicFrameMkLst>
            <pc:docMk/>
            <pc:sldMk cId="0" sldId="393"/>
            <ac:graphicFrameMk id="112" creationId="{FBF452B5-F8DB-411B-A6F7-860B0B98FBC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14:37:03.350" v="9625" actId="1076"/>
          <ac:graphicFrameMkLst>
            <pc:docMk/>
            <pc:sldMk cId="0" sldId="393"/>
            <ac:graphicFrameMk id="113" creationId="{9A8CEE25-3386-494F-8BCF-070BB6FB5FB2}"/>
          </ac:graphicFrameMkLst>
        </pc:graphicFrameChg>
        <pc:cxnChg chg="add mod">
          <ac:chgData name="Froduald Kabanza" userId="edf393d0-642b-4b9e-8c75-f62133241689" providerId="ADAL" clId="{F17B1EDF-93CA-4D61-9FA4-3116CF6B8561}" dt="2022-02-01T14:37:33.373" v="9631" actId="14100"/>
          <ac:cxnSpMkLst>
            <pc:docMk/>
            <pc:sldMk cId="0" sldId="393"/>
            <ac:cxnSpMk id="4" creationId="{0B3E59A4-8A6B-4D4C-AC94-547374D7061F}"/>
          </ac:cxnSpMkLst>
        </pc:cxnChg>
        <pc:cxnChg chg="add del mod">
          <ac:chgData name="Froduald Kabanza" userId="edf393d0-642b-4b9e-8c75-f62133241689" providerId="ADAL" clId="{F17B1EDF-93CA-4D61-9FA4-3116CF6B8561}" dt="2022-02-01T14:34:57.835" v="9607" actId="478"/>
          <ac:cxnSpMkLst>
            <pc:docMk/>
            <pc:sldMk cId="0" sldId="393"/>
            <ac:cxnSpMk id="89" creationId="{CCA0DAFD-EA6D-40CA-9B97-F7EBD638659A}"/>
          </ac:cxnSpMkLst>
        </pc:cxnChg>
        <pc:cxnChg chg="add del mod">
          <ac:chgData name="Froduald Kabanza" userId="edf393d0-642b-4b9e-8c75-f62133241689" providerId="ADAL" clId="{F17B1EDF-93CA-4D61-9FA4-3116CF6B8561}" dt="2022-02-01T14:34:57.835" v="9607" actId="478"/>
          <ac:cxnSpMkLst>
            <pc:docMk/>
            <pc:sldMk cId="0" sldId="393"/>
            <ac:cxnSpMk id="90" creationId="{E3D40CBD-D9BC-4AFC-873D-7E45DB71B62A}"/>
          </ac:cxnSpMkLst>
        </pc:cxnChg>
        <pc:cxnChg chg="add mod">
          <ac:chgData name="Froduald Kabanza" userId="edf393d0-642b-4b9e-8c75-f62133241689" providerId="ADAL" clId="{F17B1EDF-93CA-4D61-9FA4-3116CF6B8561}" dt="2022-02-01T14:37:10.152" v="9626" actId="1076"/>
          <ac:cxnSpMkLst>
            <pc:docMk/>
            <pc:sldMk cId="0" sldId="393"/>
            <ac:cxnSpMk id="118" creationId="{0972CB7C-E277-478F-AD9B-3CED32C7039B}"/>
          </ac:cxnSpMkLst>
        </pc:cxnChg>
      </pc:sldChg>
      <pc:sldChg chg="addSp delSp modSp add mod ord">
        <pc:chgData name="Froduald Kabanza" userId="edf393d0-642b-4b9e-8c75-f62133241689" providerId="ADAL" clId="{F17B1EDF-93CA-4D61-9FA4-3116CF6B8561}" dt="2022-02-01T14:38:12.993" v="9636" actId="14100"/>
        <pc:sldMkLst>
          <pc:docMk/>
          <pc:sldMk cId="0" sldId="394"/>
        </pc:sldMkLst>
        <pc:spChg chg="add mod">
          <ac:chgData name="Froduald Kabanza" userId="edf393d0-642b-4b9e-8c75-f62133241689" providerId="ADAL" clId="{F17B1EDF-93CA-4D61-9FA4-3116CF6B8561}" dt="2022-01-31T21:02:28.845" v="4454" actId="27636"/>
          <ac:spMkLst>
            <pc:docMk/>
            <pc:sldMk cId="0" sldId="394"/>
            <ac:spMk id="3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27:59.546" v="9567" actId="1076"/>
          <ac:spMkLst>
            <pc:docMk/>
            <pc:sldMk cId="0" sldId="394"/>
            <ac:spMk id="37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2-01T14:26:32.445" v="9550" actId="478"/>
          <ac:spMkLst>
            <pc:docMk/>
            <pc:sldMk cId="0" sldId="394"/>
            <ac:spMk id="38" creationId="{EB8E0977-506F-4F55-826F-7A653D47D6F6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39" creationId="{0BE97D46-74A4-4BBB-B3B5-F9E5793EF5BA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0" creationId="{FFAE6134-30CA-4275-B05C-EC490F434779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3" creationId="{632F02C1-427F-4281-B0E1-297478A80667}"/>
          </ac:spMkLst>
        </pc:spChg>
        <pc:spChg chg="add mod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4" creationId="{60B022D9-C19D-48AA-97D7-515F0C04E9C9}"/>
          </ac:spMkLst>
        </pc:spChg>
        <pc:spChg chg="mod topLvl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7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48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50.963" v="9553" actId="478"/>
          <ac:spMkLst>
            <pc:docMk/>
            <pc:sldMk cId="0" sldId="394"/>
            <ac:spMk id="49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53.719" v="9554" actId="478"/>
          <ac:spMkLst>
            <pc:docMk/>
            <pc:sldMk cId="0" sldId="394"/>
            <ac:spMk id="5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2-01T14:37:59.695" v="9633" actId="1076"/>
          <ac:spMkLst>
            <pc:docMk/>
            <pc:sldMk cId="0" sldId="394"/>
            <ac:spMk id="55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21.368" v="9546" actId="478"/>
          <ac:spMkLst>
            <pc:docMk/>
            <pc:sldMk cId="0" sldId="394"/>
            <ac:spMk id="56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2-01T14:26:24.573" v="9547" actId="478"/>
          <ac:spMkLst>
            <pc:docMk/>
            <pc:sldMk cId="0" sldId="394"/>
            <ac:spMk id="5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1:12.167" v="9584" actId="1076"/>
          <ac:spMkLst>
            <pc:docMk/>
            <pc:sldMk cId="0" sldId="394"/>
            <ac:spMk id="8499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6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2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2-01T14:35:25.484" v="9610" actId="338"/>
          <ac:spMkLst>
            <pc:docMk/>
            <pc:sldMk cId="0" sldId="394"/>
            <ac:spMk id="85025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2-01T14:34:07.933" v="9601" actId="338"/>
          <ac:grpSpMkLst>
            <pc:docMk/>
            <pc:sldMk cId="0" sldId="394"/>
            <ac:grpSpMk id="5" creationId="{79C3D9FE-0730-499D-AEFB-F298A0FB7442}"/>
          </ac:grpSpMkLst>
        </pc:grpChg>
        <pc:grpChg chg="add del mod">
          <ac:chgData name="Froduald Kabanza" userId="edf393d0-642b-4b9e-8c75-f62133241689" providerId="ADAL" clId="{F17B1EDF-93CA-4D61-9FA4-3116CF6B8561}" dt="2022-02-01T14:35:08.666" v="9608" actId="165"/>
          <ac:grpSpMkLst>
            <pc:docMk/>
            <pc:sldMk cId="0" sldId="394"/>
            <ac:grpSpMk id="6" creationId="{0A58F1EB-4333-4690-9506-4E7E2BEBD7BF}"/>
          </ac:grpSpMkLst>
        </pc:grpChg>
        <pc:grpChg chg="add mod">
          <ac:chgData name="Froduald Kabanza" userId="edf393d0-642b-4b9e-8c75-f62133241689" providerId="ADAL" clId="{F17B1EDF-93CA-4D61-9FA4-3116CF6B8561}" dt="2022-02-01T14:35:25.484" v="9610" actId="338"/>
          <ac:grpSpMkLst>
            <pc:docMk/>
            <pc:sldMk cId="0" sldId="394"/>
            <ac:grpSpMk id="7" creationId="{FBEEF2B4-939A-4BDC-BBF1-C42280284AAE}"/>
          </ac:grpSpMkLst>
        </pc:grpChg>
        <pc:grpChg chg="del mod">
          <ac:chgData name="Froduald Kabanza" userId="edf393d0-642b-4b9e-8c75-f62133241689" providerId="ADAL" clId="{F17B1EDF-93CA-4D61-9FA4-3116CF6B8561}" dt="2022-02-01T14:26:11.700" v="9543" actId="165"/>
          <ac:grpSpMkLst>
            <pc:docMk/>
            <pc:sldMk cId="0" sldId="394"/>
            <ac:grpSpMk id="84999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1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2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7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8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09" creationId="{00000000-0000-0000-0000-000000000000}"/>
          </ac:grpSpMkLst>
        </pc:grpChg>
        <pc:grpChg chg="mod topLvl">
          <ac:chgData name="Froduald Kabanza" userId="edf393d0-642b-4b9e-8c75-f62133241689" providerId="ADAL" clId="{F17B1EDF-93CA-4D61-9FA4-3116CF6B8561}" dt="2022-02-01T14:37:59.695" v="9633" actId="1076"/>
          <ac:grpSpMkLst>
            <pc:docMk/>
            <pc:sldMk cId="0" sldId="394"/>
            <ac:grpSpMk id="85010" creationId="{00000000-0000-0000-0000-00000000000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8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0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0" sldId="394"/>
            <ac:graphicFrameMk id="16" creationId="{00000000-0000-0000-0000-000000000000}"/>
          </ac:graphicFrameMkLst>
        </pc:graphicFrameChg>
        <pc:graphicFrameChg chg="mod modGraphic">
          <ac:chgData name="Froduald Kabanza" userId="edf393d0-642b-4b9e-8c75-f62133241689" providerId="ADAL" clId="{F17B1EDF-93CA-4D61-9FA4-3116CF6B8561}" dt="2022-02-01T14:37:50.439" v="9632" actId="1076"/>
          <ac:graphicFrameMkLst>
            <pc:docMk/>
            <pc:sldMk cId="0" sldId="394"/>
            <ac:graphicFrameMk id="34" creationId="{00000000-0000-0000-0000-000000000000}"/>
          </ac:graphicFrameMkLst>
        </pc:graphicFrameChg>
        <pc:graphicFrameChg chg="mod modGraphic">
          <ac:chgData name="Froduald Kabanza" userId="edf393d0-642b-4b9e-8c75-f62133241689" providerId="ADAL" clId="{F17B1EDF-93CA-4D61-9FA4-3116CF6B8561}" dt="2022-02-01T14:37:59.695" v="9633" actId="1076"/>
          <ac:graphicFrameMkLst>
            <pc:docMk/>
            <pc:sldMk cId="0" sldId="394"/>
            <ac:graphicFrameMk id="35" creationId="{00000000-0000-0000-0000-000000000000}"/>
          </ac:graphicFrameMkLst>
        </pc:graphicFrameChg>
        <pc:cxnChg chg="add del mod">
          <ac:chgData name="Froduald Kabanza" userId="edf393d0-642b-4b9e-8c75-f62133241689" providerId="ADAL" clId="{F17B1EDF-93CA-4D61-9FA4-3116CF6B8561}" dt="2022-02-01T14:38:02.729" v="9634" actId="478"/>
          <ac:cxnSpMkLst>
            <pc:docMk/>
            <pc:sldMk cId="0" sldId="394"/>
            <ac:cxnSpMk id="3" creationId="{E078D4DB-6405-45ED-8047-51BE4B529AC6}"/>
          </ac:cxnSpMkLst>
        </pc:cxnChg>
        <pc:cxnChg chg="add mod">
          <ac:chgData name="Froduald Kabanza" userId="edf393d0-642b-4b9e-8c75-f62133241689" providerId="ADAL" clId="{F17B1EDF-93CA-4D61-9FA4-3116CF6B8561}" dt="2022-02-01T14:38:12.993" v="9636" actId="14100"/>
          <ac:cxnSpMkLst>
            <pc:docMk/>
            <pc:sldMk cId="0" sldId="394"/>
            <ac:cxnSpMk id="9" creationId="{13A07A96-1F77-46D5-B816-A4318FD6C0A6}"/>
          </ac:cxnSpMkLst>
        </pc:cxnChg>
        <pc:cxnChg chg="add mod">
          <ac:chgData name="Froduald Kabanza" userId="edf393d0-642b-4b9e-8c75-f62133241689" providerId="ADAL" clId="{F17B1EDF-93CA-4D61-9FA4-3116CF6B8561}" dt="2022-02-01T14:37:59.695" v="9633" actId="1076"/>
          <ac:cxnSpMkLst>
            <pc:docMk/>
            <pc:sldMk cId="0" sldId="394"/>
            <ac:cxnSpMk id="45" creationId="{EED65171-0BD0-44AA-85A1-CBB738E63B4C}"/>
          </ac:cxnSpMkLst>
        </pc:cxnChg>
      </pc:sldChg>
      <pc:sldChg chg="add">
        <pc:chgData name="Froduald Kabanza" userId="edf393d0-642b-4b9e-8c75-f62133241689" providerId="ADAL" clId="{F17B1EDF-93CA-4D61-9FA4-3116CF6B8561}" dt="2022-01-30T23:30:53.882" v="710"/>
        <pc:sldMkLst>
          <pc:docMk/>
          <pc:sldMk cId="0" sldId="395"/>
        </pc:sldMkLst>
      </pc:sldChg>
      <pc:sldChg chg="modSp add mod">
        <pc:chgData name="Froduald Kabanza" userId="edf393d0-642b-4b9e-8c75-f62133241689" providerId="ADAL" clId="{F17B1EDF-93CA-4D61-9FA4-3116CF6B8561}" dt="2022-02-01T00:58:03.370" v="8888" actId="20577"/>
        <pc:sldMkLst>
          <pc:docMk/>
          <pc:sldMk cId="0" sldId="396"/>
        </pc:sldMkLst>
        <pc:spChg chg="mod">
          <ac:chgData name="Froduald Kabanza" userId="edf393d0-642b-4b9e-8c75-f62133241689" providerId="ADAL" clId="{F17B1EDF-93CA-4D61-9FA4-3116CF6B8561}" dt="2022-02-01T00:58:03.370" v="8888" actId="20577"/>
          <ac:spMkLst>
            <pc:docMk/>
            <pc:sldMk cId="0" sldId="396"/>
            <ac:spMk id="98307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2-02T13:34:59.753" v="9637" actId="20577"/>
        <pc:sldMkLst>
          <pc:docMk/>
          <pc:sldMk cId="0" sldId="399"/>
        </pc:sldMkLst>
        <pc:spChg chg="mod">
          <ac:chgData name="Froduald Kabanza" userId="edf393d0-642b-4b9e-8c75-f62133241689" providerId="ADAL" clId="{F17B1EDF-93CA-4D61-9FA4-3116CF6B8561}" dt="2022-02-02T13:34:59.753" v="9637" actId="20577"/>
          <ac:spMkLst>
            <pc:docMk/>
            <pc:sldMk cId="0" sldId="399"/>
            <ac:spMk id="10240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9:30.178" v="3009" actId="313"/>
        <pc:sldMkLst>
          <pc:docMk/>
          <pc:sldMk cId="3270955028" sldId="402"/>
        </pc:sldMkLst>
        <pc:spChg chg="mod">
          <ac:chgData name="Froduald Kabanza" userId="edf393d0-642b-4b9e-8c75-f62133241689" providerId="ADAL" clId="{F17B1EDF-93CA-4D61-9FA4-3116CF6B8561}" dt="2022-01-31T00:59:30.178" v="3009" actId="313"/>
          <ac:spMkLst>
            <pc:docMk/>
            <pc:sldMk cId="3270955028" sldId="402"/>
            <ac:spMk id="4096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7.437" v="2853" actId="313"/>
          <ac:spMkLst>
            <pc:docMk/>
            <pc:sldMk cId="3270955028" sldId="402"/>
            <ac:spMk id="40963" creationId="{00000000-0000-0000-0000-000000000000}"/>
          </ac:spMkLst>
        </pc:spChg>
      </pc:sldChg>
      <pc:sldChg chg="modSp add mod">
        <pc:chgData name="Froduald Kabanza" userId="edf393d0-642b-4b9e-8c75-f62133241689" providerId="ADAL" clId="{F17B1EDF-93CA-4D61-9FA4-3116CF6B8561}" dt="2022-01-31T00:58:14.395" v="2984" actId="313"/>
        <pc:sldMkLst>
          <pc:docMk/>
          <pc:sldMk cId="2240767122" sldId="403"/>
        </pc:sldMkLst>
        <pc:spChg chg="mod">
          <ac:chgData name="Froduald Kabanza" userId="edf393d0-642b-4b9e-8c75-f62133241689" providerId="ADAL" clId="{F17B1EDF-93CA-4D61-9FA4-3116CF6B8561}" dt="2022-01-31T00:58:14.395" v="2984" actId="313"/>
          <ac:spMkLst>
            <pc:docMk/>
            <pc:sldMk cId="2240767122" sldId="403"/>
            <ac:spMk id="5529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4.628" v="2842" actId="313"/>
          <ac:spMkLst>
            <pc:docMk/>
            <pc:sldMk cId="2240767122" sldId="403"/>
            <ac:spMk id="55299" creationId="{00000000-0000-0000-0000-000000000000}"/>
          </ac:spMkLst>
        </pc:spChg>
      </pc:sldChg>
      <pc:sldChg chg="addSp delSp modSp add mod ord modAnim modNotesTx">
        <pc:chgData name="Froduald Kabanza" userId="edf393d0-642b-4b9e-8c75-f62133241689" providerId="ADAL" clId="{F17B1EDF-93CA-4D61-9FA4-3116CF6B8561}" dt="2022-01-31T22:40:40.194" v="5685" actId="1076"/>
        <pc:sldMkLst>
          <pc:docMk/>
          <pc:sldMk cId="106664215" sldId="404"/>
        </pc:sldMkLst>
        <pc:spChg chg="add mod">
          <ac:chgData name="Froduald Kabanza" userId="edf393d0-642b-4b9e-8c75-f62133241689" providerId="ADAL" clId="{F17B1EDF-93CA-4D61-9FA4-3116CF6B8561}" dt="2022-01-31T21:54:17.741" v="5186" actId="1076"/>
          <ac:spMkLst>
            <pc:docMk/>
            <pc:sldMk cId="106664215" sldId="404"/>
            <ac:spMk id="24" creationId="{464ECE05-A9A4-434E-9640-BF6C3A051A4E}"/>
          </ac:spMkLst>
        </pc:spChg>
        <pc:spChg chg="add mod">
          <ac:chgData name="Froduald Kabanza" userId="edf393d0-642b-4b9e-8c75-f62133241689" providerId="ADAL" clId="{F17B1EDF-93CA-4D61-9FA4-3116CF6B8561}" dt="2022-01-31T22:40:40.194" v="5685" actId="1076"/>
          <ac:spMkLst>
            <pc:docMk/>
            <pc:sldMk cId="106664215" sldId="404"/>
            <ac:spMk id="25" creationId="{17C04115-4F01-4A0B-B536-0E14B894B832}"/>
          </ac:spMkLst>
        </pc:spChg>
        <pc:spChg chg="add mod">
          <ac:chgData name="Froduald Kabanza" userId="edf393d0-642b-4b9e-8c75-f62133241689" providerId="ADAL" clId="{F17B1EDF-93CA-4D61-9FA4-3116CF6B8561}" dt="2022-01-31T21:53:23.476" v="5182" actId="164"/>
          <ac:spMkLst>
            <pc:docMk/>
            <pc:sldMk cId="106664215" sldId="404"/>
            <ac:spMk id="26" creationId="{E1BBFC2E-733D-4262-91ED-A7CCACE8CB21}"/>
          </ac:spMkLst>
        </pc:spChg>
        <pc:spChg chg="add mod">
          <ac:chgData name="Froduald Kabanza" userId="edf393d0-642b-4b9e-8c75-f62133241689" providerId="ADAL" clId="{F17B1EDF-93CA-4D61-9FA4-3116CF6B8561}" dt="2022-01-31T22:40:40.194" v="5685" actId="1076"/>
          <ac:spMkLst>
            <pc:docMk/>
            <pc:sldMk cId="106664215" sldId="404"/>
            <ac:spMk id="27" creationId="{E560DEDF-F772-43A1-AB4D-3DEA2B7D86D8}"/>
          </ac:spMkLst>
        </pc:spChg>
        <pc:spChg chg="add mod">
          <ac:chgData name="Froduald Kabanza" userId="edf393d0-642b-4b9e-8c75-f62133241689" providerId="ADAL" clId="{F17B1EDF-93CA-4D61-9FA4-3116CF6B8561}" dt="2022-01-31T21:53:23.476" v="5182" actId="164"/>
          <ac:spMkLst>
            <pc:docMk/>
            <pc:sldMk cId="106664215" sldId="404"/>
            <ac:spMk id="28" creationId="{88D5DDC6-9A31-4E90-A0FB-33EA1583492F}"/>
          </ac:spMkLst>
        </pc:spChg>
        <pc:spChg chg="add mod">
          <ac:chgData name="Froduald Kabanza" userId="edf393d0-642b-4b9e-8c75-f62133241689" providerId="ADAL" clId="{F17B1EDF-93CA-4D61-9FA4-3116CF6B8561}" dt="2022-01-31T21:55:10.387" v="5190" actId="1076"/>
          <ac:spMkLst>
            <pc:docMk/>
            <pc:sldMk cId="106664215" sldId="404"/>
            <ac:spMk id="37" creationId="{B5B02A19-FA9F-47A9-AD55-044AA24C3341}"/>
          </ac:spMkLst>
        </pc:spChg>
        <pc:spChg chg="add mod">
          <ac:chgData name="Froduald Kabanza" userId="edf393d0-642b-4b9e-8c75-f62133241689" providerId="ADAL" clId="{F17B1EDF-93CA-4D61-9FA4-3116CF6B8561}" dt="2022-01-31T21:54:04.934" v="5185" actId="113"/>
          <ac:spMkLst>
            <pc:docMk/>
            <pc:sldMk cId="106664215" sldId="404"/>
            <ac:spMk id="4098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51:11.068" v="5165" actId="1076"/>
          <ac:spMkLst>
            <pc:docMk/>
            <pc:sldMk cId="106664215" sldId="404"/>
            <ac:spMk id="4099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54:47.794" v="5187" actId="113"/>
          <ac:spMkLst>
            <pc:docMk/>
            <pc:sldMk cId="106664215" sldId="404"/>
            <ac:spMk id="4100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54:17.741" v="5186" actId="1076"/>
          <ac:spMkLst>
            <pc:docMk/>
            <pc:sldMk cId="106664215" sldId="404"/>
            <ac:spMk id="410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0:58.467" v="5164" actId="1076"/>
          <ac:spMkLst>
            <pc:docMk/>
            <pc:sldMk cId="106664215" sldId="404"/>
            <ac:spMk id="410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1:19.482" v="5166" actId="1076"/>
          <ac:spMkLst>
            <pc:docMk/>
            <pc:sldMk cId="106664215" sldId="404"/>
            <ac:spMk id="410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1:11.068" v="5165" actId="1076"/>
          <ac:spMkLst>
            <pc:docMk/>
            <pc:sldMk cId="106664215" sldId="404"/>
            <ac:spMk id="410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40:19.650" v="5674" actId="20577"/>
          <ac:spMkLst>
            <pc:docMk/>
            <pc:sldMk cId="106664215" sldId="404"/>
            <ac:spMk id="410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1:11.068" v="5165" actId="1076"/>
          <ac:spMkLst>
            <pc:docMk/>
            <pc:sldMk cId="106664215" sldId="404"/>
            <ac:spMk id="410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4:17.741" v="5186" actId="1076"/>
          <ac:spMkLst>
            <pc:docMk/>
            <pc:sldMk cId="106664215" sldId="404"/>
            <ac:spMk id="4108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2:40:40.194" v="5685" actId="1076"/>
          <ac:grpSpMkLst>
            <pc:docMk/>
            <pc:sldMk cId="106664215" sldId="404"/>
            <ac:grpSpMk id="22" creationId="{547CD695-4688-49EE-A85D-CAD6640E472B}"/>
          </ac:grpSpMkLst>
        </pc:grpChg>
        <pc:grpChg chg="add mod">
          <ac:chgData name="Froduald Kabanza" userId="edf393d0-642b-4b9e-8c75-f62133241689" providerId="ADAL" clId="{F17B1EDF-93CA-4D61-9FA4-3116CF6B8561}" dt="2022-01-31T21:53:23.476" v="5182" actId="164"/>
          <ac:grpSpMkLst>
            <pc:docMk/>
            <pc:sldMk cId="106664215" sldId="404"/>
            <ac:grpSpMk id="23" creationId="{FE6274BA-2FA5-49CC-B5D6-82BAB54ACAE2}"/>
          </ac:grpSpMkLst>
        </pc:grpChg>
        <pc:grpChg chg="add mod">
          <ac:chgData name="Froduald Kabanza" userId="edf393d0-642b-4b9e-8c75-f62133241689" providerId="ADAL" clId="{F17B1EDF-93CA-4D61-9FA4-3116CF6B8561}" dt="2022-01-31T21:55:10.387" v="5190" actId="1076"/>
          <ac:grpSpMkLst>
            <pc:docMk/>
            <pc:sldMk cId="106664215" sldId="404"/>
            <ac:grpSpMk id="29" creationId="{9E6498A3-F3DC-49E7-9493-ABAB18A11DE0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4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6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106664215" sldId="404"/>
            <ac:graphicFrameMk id="8" creationId="{00000000-0000-0000-0000-000000000000}"/>
          </ac:graphicFrameMkLst>
        </pc:graphicFrameChg>
        <pc:cxnChg chg="add del mod">
          <ac:chgData name="Froduald Kabanza" userId="edf393d0-642b-4b9e-8c75-f62133241689" providerId="ADAL" clId="{F17B1EDF-93CA-4D61-9FA4-3116CF6B8561}" dt="2022-01-31T21:48:53.191" v="5123" actId="478"/>
          <ac:cxnSpMkLst>
            <pc:docMk/>
            <pc:sldMk cId="106664215" sldId="404"/>
            <ac:cxnSpMk id="11" creationId="{1610E540-C6D8-4B31-962D-D1E6BF75BC77}"/>
          </ac:cxnSpMkLst>
        </pc:cxnChg>
        <pc:cxnChg chg="add mod">
          <ac:chgData name="Froduald Kabanza" userId="edf393d0-642b-4b9e-8c75-f62133241689" providerId="ADAL" clId="{F17B1EDF-93CA-4D61-9FA4-3116CF6B8561}" dt="2022-01-31T21:53:23.476" v="5182" actId="164"/>
          <ac:cxnSpMkLst>
            <pc:docMk/>
            <pc:sldMk cId="106664215" sldId="404"/>
            <ac:cxnSpMk id="31" creationId="{9AA1C371-B6E0-44DB-BCA6-729CD1FD6BAE}"/>
          </ac:cxnSpMkLst>
        </pc:cxnChg>
        <pc:cxnChg chg="add mod">
          <ac:chgData name="Froduald Kabanza" userId="edf393d0-642b-4b9e-8c75-f62133241689" providerId="ADAL" clId="{F17B1EDF-93CA-4D61-9FA4-3116CF6B8561}" dt="2022-01-31T22:40:40.194" v="5685" actId="1076"/>
          <ac:cxnSpMkLst>
            <pc:docMk/>
            <pc:sldMk cId="106664215" sldId="404"/>
            <ac:cxnSpMk id="36" creationId="{D57076DB-4D14-45F9-8E3A-EAC849665CDD}"/>
          </ac:cxnSpMkLst>
        </pc:cxnChg>
        <pc:cxnChg chg="add mod">
          <ac:chgData name="Froduald Kabanza" userId="edf393d0-642b-4b9e-8c75-f62133241689" providerId="ADAL" clId="{F17B1EDF-93CA-4D61-9FA4-3116CF6B8561}" dt="2022-01-31T21:55:10.387" v="5190" actId="1076"/>
          <ac:cxnSpMkLst>
            <pc:docMk/>
            <pc:sldMk cId="106664215" sldId="404"/>
            <ac:cxnSpMk id="38" creationId="{52DF30DD-7770-49BF-85B9-24A529ED4162}"/>
          </ac:cxnSpMkLst>
        </pc:cxnChg>
      </pc:sldChg>
      <pc:sldChg chg="add ord">
        <pc:chgData name="Froduald Kabanza" userId="edf393d0-642b-4b9e-8c75-f62133241689" providerId="ADAL" clId="{F17B1EDF-93CA-4D61-9FA4-3116CF6B8561}" dt="2022-01-30T23:14:47.078" v="537"/>
        <pc:sldMkLst>
          <pc:docMk/>
          <pc:sldMk cId="404981859" sldId="405"/>
        </pc:sldMkLst>
        <pc:spChg chg="add del">
          <ac:chgData name="Froduald Kabanza" userId="edf393d0-642b-4b9e-8c75-f62133241689" providerId="ADAL" clId="{F17B1EDF-93CA-4D61-9FA4-3116CF6B8561}" dt="2022-01-31T21:56:46.180" v="5214" actId="478"/>
          <ac:spMkLst>
            <pc:docMk/>
            <pc:sldMk cId="404981859" sldId="405"/>
            <ac:spMk id="12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1:56:23.016" v="5199"/>
          <ac:spMkLst>
            <pc:docMk/>
            <pc:sldMk cId="404981859" sldId="405"/>
            <ac:spMk id="13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1:56:52.551" v="5216" actId="478"/>
          <ac:spMkLst>
            <pc:docMk/>
            <pc:sldMk cId="404981859" sldId="405"/>
            <ac:spMk id="14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1-31T21:56:48.724" v="5215" actId="478"/>
          <ac:spMkLst>
            <pc:docMk/>
            <pc:sldMk cId="404981859" sldId="405"/>
            <ac:spMk id="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00:29.899" v="5275" actId="1076"/>
          <ac:spMkLst>
            <pc:docMk/>
            <pc:sldMk cId="404981859" sldId="405"/>
            <ac:spMk id="21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00:29.899" v="5275" actId="1076"/>
          <ac:spMkLst>
            <pc:docMk/>
            <pc:sldMk cId="404981859" sldId="405"/>
            <ac:spMk id="2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59:24.334" v="5269" actId="20577"/>
          <ac:spMkLst>
            <pc:docMk/>
            <pc:sldMk cId="404981859" sldId="405"/>
            <ac:spMk id="2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01:13.371" v="5292" actId="1076"/>
          <ac:spMkLst>
            <pc:docMk/>
            <pc:sldMk cId="404981859" sldId="405"/>
            <ac:spMk id="24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25" creationId="{30655E22-8A1C-481E-9C08-6B08E944253B}"/>
          </ac:spMkLst>
        </pc:spChg>
        <pc:spChg chg="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27" creationId="{2B367F8F-BE86-4E78-93CE-D971D1F42664}"/>
          </ac:spMkLst>
        </pc:spChg>
        <pc:spChg chg="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28" creationId="{4D47E193-A3C4-4C07-AFBF-288E77AA4429}"/>
          </ac:spMkLst>
        </pc:spChg>
        <pc:spChg chg="mod">
          <ac:chgData name="Froduald Kabanza" userId="edf393d0-642b-4b9e-8c75-f62133241689" providerId="ADAL" clId="{F17B1EDF-93CA-4D61-9FA4-3116CF6B8561}" dt="2022-01-31T22:40:57.997" v="5709" actId="1076"/>
          <ac:spMkLst>
            <pc:docMk/>
            <pc:sldMk cId="404981859" sldId="405"/>
            <ac:spMk id="31" creationId="{A60EDCFA-DB46-4BC6-B032-35E75C33D95F}"/>
          </ac:spMkLst>
        </pc:spChg>
        <pc:spChg chg="mod">
          <ac:chgData name="Froduald Kabanza" userId="edf393d0-642b-4b9e-8c75-f62133241689" providerId="ADAL" clId="{F17B1EDF-93CA-4D61-9FA4-3116CF6B8561}" dt="2022-01-31T22:40:57.997" v="5709" actId="1076"/>
          <ac:spMkLst>
            <pc:docMk/>
            <pc:sldMk cId="404981859" sldId="405"/>
            <ac:spMk id="32" creationId="{475F2213-5923-4CD8-872D-F67A8F8276B9}"/>
          </ac:spMkLst>
        </pc:spChg>
        <pc:spChg chg="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35" creationId="{C02B80ED-1D8E-4D2A-935F-C598CBA77EB4}"/>
          </ac:spMkLst>
        </pc:spChg>
        <pc:spChg chg="add mod">
          <ac:chgData name="Froduald Kabanza" userId="edf393d0-642b-4b9e-8c75-f62133241689" providerId="ADAL" clId="{F17B1EDF-93CA-4D61-9FA4-3116CF6B8561}" dt="2022-01-31T22:00:48.642" v="5290" actId="20577"/>
          <ac:spMkLst>
            <pc:docMk/>
            <pc:sldMk cId="404981859" sldId="405"/>
            <ac:spMk id="37" creationId="{E7145958-8DB0-43D6-89A9-87B320555B45}"/>
          </ac:spMkLst>
        </pc:spChg>
        <pc:spChg chg="add mod">
          <ac:chgData name="Froduald Kabanza" userId="edf393d0-642b-4b9e-8c75-f62133241689" providerId="ADAL" clId="{F17B1EDF-93CA-4D61-9FA4-3116CF6B8561}" dt="2022-01-31T22:00:24.376" v="5274" actId="1076"/>
          <ac:spMkLst>
            <pc:docMk/>
            <pc:sldMk cId="404981859" sldId="405"/>
            <ac:spMk id="4098" creationId="{00000000-0000-0000-0000-000000000000}"/>
          </ac:spMkLst>
        </pc:spChg>
        <pc:spChg chg="add del mod">
          <ac:chgData name="Froduald Kabanza" userId="edf393d0-642b-4b9e-8c75-f62133241689" providerId="ADAL" clId="{F17B1EDF-93CA-4D61-9FA4-3116CF6B8561}" dt="2022-01-31T21:56:55.089" v="5217" actId="478"/>
          <ac:spMkLst>
            <pc:docMk/>
            <pc:sldMk cId="404981859" sldId="405"/>
            <ac:spMk id="4100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2:00:24.376" v="5274" actId="1076"/>
          <ac:grpSpMkLst>
            <pc:docMk/>
            <pc:sldMk cId="404981859" sldId="405"/>
            <ac:grpSpMk id="26" creationId="{903C8050-5104-48F9-94A1-250DE25F6296}"/>
          </ac:grpSpMkLst>
        </pc:grpChg>
        <pc:grpChg chg="add mod">
          <ac:chgData name="Froduald Kabanza" userId="edf393d0-642b-4b9e-8c75-f62133241689" providerId="ADAL" clId="{F17B1EDF-93CA-4D61-9FA4-3116CF6B8561}" dt="2022-01-31T22:40:57.997" v="5709" actId="1076"/>
          <ac:grpSpMkLst>
            <pc:docMk/>
            <pc:sldMk cId="404981859" sldId="405"/>
            <ac:grpSpMk id="30" creationId="{A388CB95-86BA-439A-AC09-C04CE4ECEB0D}"/>
          </ac:grpSpMkLst>
        </pc:grpChg>
        <pc:grpChg chg="add mod">
          <ac:chgData name="Froduald Kabanza" userId="edf393d0-642b-4b9e-8c75-f62133241689" providerId="ADAL" clId="{F17B1EDF-93CA-4D61-9FA4-3116CF6B8561}" dt="2022-01-31T22:00:24.376" v="5274" actId="1076"/>
          <ac:grpSpMkLst>
            <pc:docMk/>
            <pc:sldMk cId="404981859" sldId="405"/>
            <ac:grpSpMk id="34" creationId="{574CEA6B-8A54-4E76-A491-0701EF953273}"/>
          </ac:grpSpMkLst>
        </pc:grp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404981859" sldId="405"/>
            <ac:graphicFrameMk id="2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404981859" sldId="405"/>
            <ac:graphicFrameMk id="4" creationId="{00000000-0000-0000-0000-000000000000}"/>
          </ac:graphicFrameMkLst>
        </pc:graphicFrameChg>
        <pc:cxnChg chg="mod">
          <ac:chgData name="Froduald Kabanza" userId="edf393d0-642b-4b9e-8c75-f62133241689" providerId="ADAL" clId="{F17B1EDF-93CA-4D61-9FA4-3116CF6B8561}" dt="2022-01-31T22:00:24.376" v="5274" actId="1076"/>
          <ac:cxnSpMkLst>
            <pc:docMk/>
            <pc:sldMk cId="404981859" sldId="405"/>
            <ac:cxnSpMk id="29" creationId="{CE9AF23C-ADC4-48D9-B33E-A4178C9AA44C}"/>
          </ac:cxnSpMkLst>
        </pc:cxnChg>
        <pc:cxnChg chg="mod">
          <ac:chgData name="Froduald Kabanza" userId="edf393d0-642b-4b9e-8c75-f62133241689" providerId="ADAL" clId="{F17B1EDF-93CA-4D61-9FA4-3116CF6B8561}" dt="2022-01-31T22:40:57.997" v="5709" actId="1076"/>
          <ac:cxnSpMkLst>
            <pc:docMk/>
            <pc:sldMk cId="404981859" sldId="405"/>
            <ac:cxnSpMk id="33" creationId="{9A518D81-75F9-41EF-ABBC-059380F736FE}"/>
          </ac:cxnSpMkLst>
        </pc:cxnChg>
        <pc:cxnChg chg="mod">
          <ac:chgData name="Froduald Kabanza" userId="edf393d0-642b-4b9e-8c75-f62133241689" providerId="ADAL" clId="{F17B1EDF-93CA-4D61-9FA4-3116CF6B8561}" dt="2022-01-31T22:00:24.376" v="5274" actId="1076"/>
          <ac:cxnSpMkLst>
            <pc:docMk/>
            <pc:sldMk cId="404981859" sldId="405"/>
            <ac:cxnSpMk id="36" creationId="{67298A6B-4E99-4A2D-86ED-289DB650DABB}"/>
          </ac:cxnSpMkLst>
        </pc:cxnChg>
      </pc:sldChg>
      <pc:sldChg chg="add del">
        <pc:chgData name="Froduald Kabanza" userId="edf393d0-642b-4b9e-8c75-f62133241689" providerId="ADAL" clId="{F17B1EDF-93CA-4D61-9FA4-3116CF6B8561}" dt="2022-01-31T20:51:54.057" v="4312" actId="2696"/>
        <pc:sldMkLst>
          <pc:docMk/>
          <pc:sldMk cId="1905227880" sldId="406"/>
        </pc:sldMkLst>
      </pc:sldChg>
      <pc:sldChg chg="delSp modSp del mod">
        <pc:chgData name="Froduald Kabanza" userId="edf393d0-642b-4b9e-8c75-f62133241689" providerId="ADAL" clId="{F17B1EDF-93CA-4D61-9FA4-3116CF6B8561}" dt="2022-01-31T23:16:29.719" v="6206" actId="2696"/>
        <pc:sldMkLst>
          <pc:docMk/>
          <pc:sldMk cId="2933353546" sldId="407"/>
        </pc:sldMkLst>
        <pc:spChg chg="mod">
          <ac:chgData name="Froduald Kabanza" userId="edf393d0-642b-4b9e-8c75-f62133241689" providerId="ADAL" clId="{F17B1EDF-93CA-4D61-9FA4-3116CF6B8561}" dt="2022-01-31T22:56:50.211" v="5961" actId="20577"/>
          <ac:spMkLst>
            <pc:docMk/>
            <pc:sldMk cId="2933353546" sldId="407"/>
            <ac:spMk id="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6:12.698" v="5956" actId="14100"/>
          <ac:spMkLst>
            <pc:docMk/>
            <pc:sldMk cId="2933353546" sldId="407"/>
            <ac:spMk id="14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2:57:15.377" v="5965" actId="478"/>
          <ac:spMkLst>
            <pc:docMk/>
            <pc:sldMk cId="2933353546" sldId="407"/>
            <ac:spMk id="1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6:58.143" v="5963" actId="688"/>
          <ac:spMkLst>
            <pc:docMk/>
            <pc:sldMk cId="2933353546" sldId="407"/>
            <ac:spMk id="1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7:01.044" v="5964" actId="1076"/>
          <ac:spMkLst>
            <pc:docMk/>
            <pc:sldMk cId="2933353546" sldId="407"/>
            <ac:spMk id="1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7:18.311" v="5966" actId="1076"/>
          <ac:spMkLst>
            <pc:docMk/>
            <pc:sldMk cId="2933353546" sldId="407"/>
            <ac:spMk id="22537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7:24.244" v="5967" actId="1076"/>
          <ac:spMkLst>
            <pc:docMk/>
            <pc:sldMk cId="2933353546" sldId="407"/>
            <ac:spMk id="2253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2:56:16.806" v="5957" actId="1076"/>
          <ac:spMkLst>
            <pc:docMk/>
            <pc:sldMk cId="2933353546" sldId="407"/>
            <ac:spMk id="22543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F17B1EDF-93CA-4D61-9FA4-3116CF6B8561}" dt="2022-01-31T21:35:21.720" v="4937" actId="1076"/>
        <pc:sldMkLst>
          <pc:docMk/>
          <pc:sldMk cId="3198489829" sldId="408"/>
        </pc:sldMkLst>
        <pc:spChg chg="del">
          <ac:chgData name="Froduald Kabanza" userId="edf393d0-642b-4b9e-8c75-f62133241689" providerId="ADAL" clId="{F17B1EDF-93CA-4D61-9FA4-3116CF6B8561}" dt="2022-01-30T23:09:39.303" v="384" actId="478"/>
          <ac:spMkLst>
            <pc:docMk/>
            <pc:sldMk cId="3198489829" sldId="408"/>
            <ac:spMk id="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1" creationId="{FD69131D-4013-4241-B317-5D862F871BF6}"/>
          </ac:spMkLst>
        </pc:spChg>
        <pc:spChg chg="mod">
          <ac:chgData name="Froduald Kabanza" userId="edf393d0-642b-4b9e-8c75-f62133241689" providerId="ADAL" clId="{F17B1EDF-93CA-4D61-9FA4-3116CF6B8561}" dt="2022-01-31T21:31:34.989" v="4818" actId="255"/>
          <ac:spMkLst>
            <pc:docMk/>
            <pc:sldMk cId="3198489829" sldId="408"/>
            <ac:spMk id="13" creationId="{78297E44-5259-458C-963C-7CAC9943D49C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5" creationId="{FE0BDC22-12FE-49A4-9320-A1200F6D5E95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6" creationId="{2A8D83AB-9C20-4A1A-BC36-146470391737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7" creationId="{EF6A2E5F-EF57-48EB-B97B-3007D83D7404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8" creationId="{6BDADD4C-0784-4AA8-B87F-A035016A980D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19" creationId="{0D7B7D9F-0F73-4CE3-BD3F-F37A98B7A747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0" creationId="{47A9CDB9-0384-4EB0-BE9E-2B0F0220FC0C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1" creationId="{9E20CEA4-5B2E-41FE-9CCB-D1FF5541F010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2" creationId="{A0FD13B3-3588-4D6C-9514-BB0606C220A4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3" creationId="{C12A8F8F-30BC-461E-A7AC-142CED38911D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4" creationId="{E265CEF7-F515-4E46-82CA-FDFF21EEF0C8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8" creationId="{E9810DAF-799D-483A-988F-E3585D73D819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29" creationId="{033B12F8-C50E-4902-B353-26F9D4845272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0" creationId="{CA302BAB-9E8B-48CB-B1E6-BD289F3DBC9B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1" creationId="{75E5C395-4DD7-4BAC-94EE-A0FAED917C56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2" creationId="{602E5FD8-1DC5-4341-BAC6-B1525BD35380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3" creationId="{648C44C9-3CB7-407A-863E-7D2C67AD1256}"/>
          </ac:spMkLst>
        </pc:spChg>
        <pc:spChg chg="add mod">
          <ac:chgData name="Froduald Kabanza" userId="edf393d0-642b-4b9e-8c75-f62133241689" providerId="ADAL" clId="{F17B1EDF-93CA-4D61-9FA4-3116CF6B8561}" dt="2022-01-31T21:35:21.720" v="4937" actId="1076"/>
          <ac:spMkLst>
            <pc:docMk/>
            <pc:sldMk cId="3198489829" sldId="408"/>
            <ac:spMk id="34" creationId="{F8085FB1-9E0B-4594-B69B-D742268D5BEA}"/>
          </ac:spMkLst>
        </pc:spChg>
        <pc:spChg chg="mod">
          <ac:chgData name="Froduald Kabanza" userId="edf393d0-642b-4b9e-8c75-f62133241689" providerId="ADAL" clId="{F17B1EDF-93CA-4D61-9FA4-3116CF6B8561}" dt="2022-01-31T21:31:13.511" v="4816" actId="1076"/>
          <ac:spMkLst>
            <pc:docMk/>
            <pc:sldMk cId="3198489829" sldId="408"/>
            <ac:spMk id="31746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31:24.972" v="4817" actId="14100"/>
          <ac:grpSpMkLst>
            <pc:docMk/>
            <pc:sldMk cId="3198489829" sldId="408"/>
            <ac:grpSpMk id="9" creationId="{E1ED7E96-D92D-4121-AC47-9EFAA242DEF6}"/>
          </ac:grpSpMkLst>
        </pc:grpChg>
        <pc:grpChg chg="add mod">
          <ac:chgData name="Froduald Kabanza" userId="edf393d0-642b-4b9e-8c75-f62133241689" providerId="ADAL" clId="{F17B1EDF-93CA-4D61-9FA4-3116CF6B8561}" dt="2022-01-31T21:31:13.511" v="4816" actId="1076"/>
          <ac:grpSpMkLst>
            <pc:docMk/>
            <pc:sldMk cId="3198489829" sldId="408"/>
            <ac:grpSpMk id="14" creationId="{7BF63E58-8CCB-4EDD-9BF4-0884DF50B8DF}"/>
          </ac:grpSpMkLst>
        </pc:grpChg>
        <pc:picChg chg="del">
          <ac:chgData name="Froduald Kabanza" userId="edf393d0-642b-4b9e-8c75-f62133241689" providerId="ADAL" clId="{F17B1EDF-93CA-4D61-9FA4-3116CF6B8561}" dt="2022-01-30T23:09:36.395" v="383" actId="478"/>
          <ac:picMkLst>
            <pc:docMk/>
            <pc:sldMk cId="3198489829" sldId="408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F17B1EDF-93CA-4D61-9FA4-3116CF6B8561}" dt="2022-01-31T21:31:13.511" v="4816" actId="1076"/>
          <ac:picMkLst>
            <pc:docMk/>
            <pc:sldMk cId="3198489829" sldId="408"/>
            <ac:picMk id="10" creationId="{D4E8234D-BA6C-4326-89D7-01DF83A46E87}"/>
          </ac:picMkLst>
        </pc:picChg>
        <pc:picChg chg="mod">
          <ac:chgData name="Froduald Kabanza" userId="edf393d0-642b-4b9e-8c75-f62133241689" providerId="ADAL" clId="{F17B1EDF-93CA-4D61-9FA4-3116CF6B8561}" dt="2022-01-31T21:31:13.511" v="4816" actId="1076"/>
          <ac:picMkLst>
            <pc:docMk/>
            <pc:sldMk cId="3198489829" sldId="408"/>
            <ac:picMk id="12" creationId="{DBF2C4B1-5AC0-4854-9869-0CA5BB0619DD}"/>
          </ac:picMkLst>
        </pc:picChg>
        <pc:cxnChg chg="mod">
          <ac:chgData name="Froduald Kabanza" userId="edf393d0-642b-4b9e-8c75-f62133241689" providerId="ADAL" clId="{F17B1EDF-93CA-4D61-9FA4-3116CF6B8561}" dt="2022-01-31T21:31:13.511" v="4816" actId="1076"/>
          <ac:cxnSpMkLst>
            <pc:docMk/>
            <pc:sldMk cId="3198489829" sldId="408"/>
            <ac:cxnSpMk id="25" creationId="{67EC9FCD-B01F-455C-9F1E-94465DD2AD52}"/>
          </ac:cxnSpMkLst>
        </pc:cxnChg>
        <pc:cxnChg chg="mod">
          <ac:chgData name="Froduald Kabanza" userId="edf393d0-642b-4b9e-8c75-f62133241689" providerId="ADAL" clId="{F17B1EDF-93CA-4D61-9FA4-3116CF6B8561}" dt="2022-01-31T21:31:13.511" v="4816" actId="1076"/>
          <ac:cxnSpMkLst>
            <pc:docMk/>
            <pc:sldMk cId="3198489829" sldId="408"/>
            <ac:cxnSpMk id="26" creationId="{DCE863F5-C380-42A3-BB8C-29E1CEF441B6}"/>
          </ac:cxnSpMkLst>
        </pc:cxnChg>
        <pc:cxnChg chg="mod">
          <ac:chgData name="Froduald Kabanza" userId="edf393d0-642b-4b9e-8c75-f62133241689" providerId="ADAL" clId="{F17B1EDF-93CA-4D61-9FA4-3116CF6B8561}" dt="2022-01-31T21:31:13.511" v="4816" actId="1076"/>
          <ac:cxnSpMkLst>
            <pc:docMk/>
            <pc:sldMk cId="3198489829" sldId="408"/>
            <ac:cxnSpMk id="27" creationId="{A0D7559C-6A7F-4157-86F0-FF02695BBAC4}"/>
          </ac:cxnSpMkLst>
        </pc:cxnChg>
      </pc:sldChg>
      <pc:sldChg chg="modSp mod">
        <pc:chgData name="Froduald Kabanza" userId="edf393d0-642b-4b9e-8c75-f62133241689" providerId="ADAL" clId="{F17B1EDF-93CA-4D61-9FA4-3116CF6B8561}" dt="2022-01-31T01:19:09.545" v="3707" actId="20577"/>
        <pc:sldMkLst>
          <pc:docMk/>
          <pc:sldMk cId="0" sldId="585"/>
        </pc:sldMkLst>
        <pc:spChg chg="mod">
          <ac:chgData name="Froduald Kabanza" userId="edf393d0-642b-4b9e-8c75-f62133241689" providerId="ADAL" clId="{F17B1EDF-93CA-4D61-9FA4-3116CF6B8561}" dt="2022-01-31T01:19:09.545" v="3707" actId="20577"/>
          <ac:spMkLst>
            <pc:docMk/>
            <pc:sldMk cId="0" sldId="585"/>
            <ac:spMk id="5123" creationId="{00000000-0000-0000-0000-000000000000}"/>
          </ac:spMkLst>
        </pc:spChg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8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8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8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59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6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0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2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1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14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1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2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4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45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47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4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5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54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58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59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0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1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2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3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6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6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6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1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5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7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79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80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82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8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4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5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6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8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89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9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0" sldId="691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0" sldId="692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2019480869" sldId="693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4201055210" sldId="694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3124005578" sldId="695"/>
        </pc:sldMkLst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2282563712" sldId="696"/>
        </pc:sldMkLst>
      </pc:sldChg>
      <pc:sldChg chg="modSp mod">
        <pc:chgData name="Froduald Kabanza" userId="edf393d0-642b-4b9e-8c75-f62133241689" providerId="ADAL" clId="{F17B1EDF-93CA-4D61-9FA4-3116CF6B8561}" dt="2022-01-30T22:51:00.593" v="345" actId="1076"/>
        <pc:sldMkLst>
          <pc:docMk/>
          <pc:sldMk cId="0" sldId="697"/>
        </pc:sldMkLst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50:29.963" v="342" actId="790"/>
          <ac:spMkLst>
            <pc:docMk/>
            <pc:sldMk cId="0" sldId="697"/>
            <ac:spMk id="3" creationId="{36253E61-5A40-41FD-92D0-C00B4013A4B5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8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4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51:00.593" v="345" actId="1076"/>
          <ac:spMkLst>
            <pc:docMk/>
            <pc:sldMk cId="0" sldId="697"/>
            <ac:spMk id="15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25.688" v="306" actId="1076"/>
          <ac:spMkLst>
            <pc:docMk/>
            <pc:sldMk cId="0" sldId="697"/>
            <ac:spMk id="1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0T22:42:31.610" v="308" actId="1076"/>
          <ac:spMkLst>
            <pc:docMk/>
            <pc:sldMk cId="0" sldId="697"/>
            <ac:spMk id="49" creationId="{6263D7BB-937B-4ED3-AE74-64C49812CF55}"/>
          </ac:spMkLst>
        </pc:spChg>
        <pc:grpChg chg="mod">
          <ac:chgData name="Froduald Kabanza" userId="edf393d0-642b-4b9e-8c75-f62133241689" providerId="ADAL" clId="{F17B1EDF-93CA-4D61-9FA4-3116CF6B8561}" dt="2022-01-30T22:42:52.083" v="312" actId="14100"/>
          <ac:grpSpMkLst>
            <pc:docMk/>
            <pc:sldMk cId="0" sldId="697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F17B1EDF-93CA-4D61-9FA4-3116CF6B8561}" dt="2022-01-30T22:42:44.332" v="311" actId="14100"/>
          <ac:cxnSpMkLst>
            <pc:docMk/>
            <pc:sldMk cId="0" sldId="697"/>
            <ac:cxnSpMk id="7" creationId="{120F8457-23DB-42D2-ACD3-C9355AD6FD58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30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50:52.952" v="343" actId="14100"/>
          <ac:cxnSpMkLst>
            <pc:docMk/>
            <pc:sldMk cId="0" sldId="697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0T22:42:25.688" v="306" actId="1076"/>
          <ac:cxnSpMkLst>
            <pc:docMk/>
            <pc:sldMk cId="0" sldId="697"/>
            <ac:cxnSpMk id="88" creationId="{00000000-0000-0000-0000-000000000000}"/>
          </ac:cxnSpMkLst>
        </pc:cxnChg>
      </pc:sldChg>
      <pc:sldChg chg="modSp add mod">
        <pc:chgData name="Froduald Kabanza" userId="edf393d0-642b-4b9e-8c75-f62133241689" providerId="ADAL" clId="{F17B1EDF-93CA-4D61-9FA4-3116CF6B8561}" dt="2022-01-31T00:58:21.994" v="2987" actId="313"/>
        <pc:sldMkLst>
          <pc:docMk/>
          <pc:sldMk cId="375405401" sldId="698"/>
        </pc:sldMkLst>
        <pc:spChg chg="mod">
          <ac:chgData name="Froduald Kabanza" userId="edf393d0-642b-4b9e-8c75-f62133241689" providerId="ADAL" clId="{F17B1EDF-93CA-4D61-9FA4-3116CF6B8561}" dt="2022-01-31T00:58:21.994" v="2987" actId="313"/>
          <ac:spMkLst>
            <pc:docMk/>
            <pc:sldMk cId="375405401" sldId="698"/>
            <ac:spMk id="5837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49:15.777" v="2845" actId="313"/>
          <ac:spMkLst>
            <pc:docMk/>
            <pc:sldMk cId="375405401" sldId="698"/>
            <ac:spMk id="58371" creationId="{00000000-0000-0000-0000-000000000000}"/>
          </ac:spMkLst>
        </pc:spChg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2239715324" sldId="698"/>
        </pc:sldMkLst>
      </pc:sldChg>
      <pc:sldChg chg="addSp delSp modSp add del mod">
        <pc:chgData name="Froduald Kabanza" userId="edf393d0-642b-4b9e-8c75-f62133241689" providerId="ADAL" clId="{F17B1EDF-93CA-4D61-9FA4-3116CF6B8561}" dt="2022-01-30T23:13:32.097" v="533" actId="2696"/>
        <pc:sldMkLst>
          <pc:docMk/>
          <pc:sldMk cId="2486846102" sldId="698"/>
        </pc:sldMkLst>
        <pc:spChg chg="mod topLvl">
          <ac:chgData name="Froduald Kabanza" userId="edf393d0-642b-4b9e-8c75-f62133241689" providerId="ADAL" clId="{F17B1EDF-93CA-4D61-9FA4-3116CF6B8561}" dt="2022-01-30T23:10:53.341" v="393" actId="164"/>
          <ac:spMkLst>
            <pc:docMk/>
            <pc:sldMk cId="2486846102" sldId="698"/>
            <ac:spMk id="2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0T23:10:53.341" v="393" actId="164"/>
          <ac:spMkLst>
            <pc:docMk/>
            <pc:sldMk cId="2486846102" sldId="698"/>
            <ac:spMk id="3" creationId="{BDB71088-0DDC-4DF0-BD57-A155827E1EF8}"/>
          </ac:spMkLst>
        </pc:spChg>
        <pc:grpChg chg="del">
          <ac:chgData name="Froduald Kabanza" userId="edf393d0-642b-4b9e-8c75-f62133241689" providerId="ADAL" clId="{F17B1EDF-93CA-4D61-9FA4-3116CF6B8561}" dt="2022-01-30T23:10:13.613" v="386" actId="165"/>
          <ac:grpSpMkLst>
            <pc:docMk/>
            <pc:sldMk cId="2486846102" sldId="698"/>
            <ac:grpSpMk id="4" creationId="{2C4BD35E-8601-4EA7-8E77-A0C4904BE17B}"/>
          </ac:grpSpMkLst>
        </pc:grpChg>
        <pc:grpChg chg="add mod">
          <ac:chgData name="Froduald Kabanza" userId="edf393d0-642b-4b9e-8c75-f62133241689" providerId="ADAL" clId="{F17B1EDF-93CA-4D61-9FA4-3116CF6B8561}" dt="2022-01-30T23:10:53.341" v="393" actId="164"/>
          <ac:grpSpMkLst>
            <pc:docMk/>
            <pc:sldMk cId="2486846102" sldId="698"/>
            <ac:grpSpMk id="5" creationId="{3DF7DA13-44BD-46CA-BA54-BBE18799B853}"/>
          </ac:grpSpMkLst>
        </pc:grpChg>
        <pc:picChg chg="mod topLvl">
          <ac:chgData name="Froduald Kabanza" userId="edf393d0-642b-4b9e-8c75-f62133241689" providerId="ADAL" clId="{F17B1EDF-93CA-4D61-9FA4-3116CF6B8561}" dt="2022-01-30T23:10:53.341" v="393" actId="164"/>
          <ac:picMkLst>
            <pc:docMk/>
            <pc:sldMk cId="2486846102" sldId="698"/>
            <ac:picMk id="9" creationId="{9E4A4316-E3E4-4AFE-957E-F6EAA0E7B5C9}"/>
          </ac:picMkLst>
        </pc:picChg>
        <pc:picChg chg="mod topLvl">
          <ac:chgData name="Froduald Kabanza" userId="edf393d0-642b-4b9e-8c75-f62133241689" providerId="ADAL" clId="{F17B1EDF-93CA-4D61-9FA4-3116CF6B8561}" dt="2022-01-30T23:10:53.341" v="393" actId="164"/>
          <ac:picMkLst>
            <pc:docMk/>
            <pc:sldMk cId="2486846102" sldId="698"/>
            <ac:picMk id="10" creationId="{0B4C32A5-30B0-49D8-B2E6-65D38E5A4DEB}"/>
          </ac:picMkLst>
        </pc:picChg>
      </pc:sldChg>
      <pc:sldChg chg="new del">
        <pc:chgData name="Froduald Kabanza" userId="edf393d0-642b-4b9e-8c75-f62133241689" providerId="ADAL" clId="{F17B1EDF-93CA-4D61-9FA4-3116CF6B8561}" dt="2022-01-30T23:02:20.180" v="347" actId="680"/>
        <pc:sldMkLst>
          <pc:docMk/>
          <pc:sldMk cId="3787952400" sldId="698"/>
        </pc:sldMkLst>
      </pc:sldChg>
      <pc:sldChg chg="new del">
        <pc:chgData name="Froduald Kabanza" userId="edf393d0-642b-4b9e-8c75-f62133241689" providerId="ADAL" clId="{F17B1EDF-93CA-4D61-9FA4-3116CF6B8561}" dt="2022-01-30T23:02:26.296" v="349" actId="680"/>
        <pc:sldMkLst>
          <pc:docMk/>
          <pc:sldMk cId="4086932116" sldId="698"/>
        </pc:sldMkLst>
      </pc:sldChg>
      <pc:sldChg chg="new del">
        <pc:chgData name="Froduald Kabanza" userId="edf393d0-642b-4b9e-8c75-f62133241689" providerId="ADAL" clId="{F17B1EDF-93CA-4D61-9FA4-3116CF6B8561}" dt="2022-01-30T23:49:04.933" v="886" actId="2696"/>
        <pc:sldMkLst>
          <pc:docMk/>
          <pc:sldMk cId="372888194" sldId="699"/>
        </pc:sldMkLst>
      </pc:sldChg>
      <pc:sldChg chg="new del">
        <pc:chgData name="Froduald Kabanza" userId="edf393d0-642b-4b9e-8c75-f62133241689" providerId="ADAL" clId="{F17B1EDF-93CA-4D61-9FA4-3116CF6B8561}" dt="2022-01-30T23:44:01.349" v="852" actId="2696"/>
        <pc:sldMkLst>
          <pc:docMk/>
          <pc:sldMk cId="889164521" sldId="699"/>
        </pc:sldMkLst>
      </pc:sldChg>
      <pc:sldChg chg="modSp new add del mod">
        <pc:chgData name="Froduald Kabanza" userId="edf393d0-642b-4b9e-8c75-f62133241689" providerId="ADAL" clId="{F17B1EDF-93CA-4D61-9FA4-3116CF6B8561}" dt="2022-01-30T23:57:13.033" v="1079" actId="2696"/>
        <pc:sldMkLst>
          <pc:docMk/>
          <pc:sldMk cId="2176809196" sldId="699"/>
        </pc:sldMkLst>
        <pc:spChg chg="mod">
          <ac:chgData name="Froduald Kabanza" userId="edf393d0-642b-4b9e-8c75-f62133241689" providerId="ADAL" clId="{F17B1EDF-93CA-4D61-9FA4-3116CF6B8561}" dt="2022-01-30T23:49:20.205" v="907" actId="20577"/>
          <ac:spMkLst>
            <pc:docMk/>
            <pc:sldMk cId="2176809196" sldId="699"/>
            <ac:spMk id="2" creationId="{5189EE6B-C7EB-4182-92DB-4B29E69C4FEF}"/>
          </ac:spMkLst>
        </pc:spChg>
        <pc:spChg chg="mod">
          <ac:chgData name="Froduald Kabanza" userId="edf393d0-642b-4b9e-8c75-f62133241689" providerId="ADAL" clId="{F17B1EDF-93CA-4D61-9FA4-3116CF6B8561}" dt="2022-01-30T23:51:02.096" v="1075" actId="20577"/>
          <ac:spMkLst>
            <pc:docMk/>
            <pc:sldMk cId="2176809196" sldId="699"/>
            <ac:spMk id="3" creationId="{A4EF8B9E-37AA-4F2C-A652-5177699259A2}"/>
          </ac:spMkLst>
        </pc:spChg>
      </pc:sldChg>
      <pc:sldChg chg="modSp new del mod">
        <pc:chgData name="Froduald Kabanza" userId="edf393d0-642b-4b9e-8c75-f62133241689" providerId="ADAL" clId="{F17B1EDF-93CA-4D61-9FA4-3116CF6B8561}" dt="2022-01-31T23:36:59.229" v="6611" actId="2696"/>
        <pc:sldMkLst>
          <pc:docMk/>
          <pc:sldMk cId="3265381920" sldId="699"/>
        </pc:sldMkLst>
        <pc:spChg chg="mod">
          <ac:chgData name="Froduald Kabanza" userId="edf393d0-642b-4b9e-8c75-f62133241689" providerId="ADAL" clId="{F17B1EDF-93CA-4D61-9FA4-3116CF6B8561}" dt="2022-01-30T23:57:59.449" v="1105" actId="20577"/>
          <ac:spMkLst>
            <pc:docMk/>
            <pc:sldMk cId="3265381920" sldId="699"/>
            <ac:spMk id="2" creationId="{62C39858-7B34-438F-84FB-4F4BF0B1A4CE}"/>
          </ac:spMkLst>
        </pc:spChg>
        <pc:spChg chg="mod">
          <ac:chgData name="Froduald Kabanza" userId="edf393d0-642b-4b9e-8c75-f62133241689" providerId="ADAL" clId="{F17B1EDF-93CA-4D61-9FA4-3116CF6B8561}" dt="2022-01-31T00:43:40.803" v="2660" actId="5793"/>
          <ac:spMkLst>
            <pc:docMk/>
            <pc:sldMk cId="3265381920" sldId="699"/>
            <ac:spMk id="3" creationId="{62F97B1C-CA6F-4717-A103-C8A93DB99E03}"/>
          </ac:spMkLst>
        </pc:spChg>
      </pc:sldChg>
      <pc:sldChg chg="modSp new del mod">
        <pc:chgData name="Froduald Kabanza" userId="edf393d0-642b-4b9e-8c75-f62133241689" providerId="ADAL" clId="{F17B1EDF-93CA-4D61-9FA4-3116CF6B8561}" dt="2022-01-30T23:48:52.382" v="884" actId="2696"/>
        <pc:sldMkLst>
          <pc:docMk/>
          <pc:sldMk cId="3274626814" sldId="699"/>
        </pc:sldMkLst>
        <pc:spChg chg="mod">
          <ac:chgData name="Froduald Kabanza" userId="edf393d0-642b-4b9e-8c75-f62133241689" providerId="ADAL" clId="{F17B1EDF-93CA-4D61-9FA4-3116CF6B8561}" dt="2022-01-30T23:48:43.182" v="883" actId="20577"/>
          <ac:spMkLst>
            <pc:docMk/>
            <pc:sldMk cId="3274626814" sldId="699"/>
            <ac:spMk id="2" creationId="{E8BBE706-5223-4C90-9843-ACCA09AB80B2}"/>
          </ac:spMkLst>
        </pc:spChg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4051689559" sldId="699"/>
        </pc:sldMkLst>
      </pc:sldChg>
      <pc:sldChg chg="new del">
        <pc:chgData name="Froduald Kabanza" userId="edf393d0-642b-4b9e-8c75-f62133241689" providerId="ADAL" clId="{F17B1EDF-93CA-4D61-9FA4-3116CF6B8561}" dt="2022-01-31T00:09:34.353" v="1460" actId="680"/>
        <pc:sldMkLst>
          <pc:docMk/>
          <pc:sldMk cId="5094912" sldId="700"/>
        </pc:sldMkLst>
      </pc:sldChg>
      <pc:sldChg chg="add mod modShow">
        <pc:chgData name="Froduald Kabanza" userId="edf393d0-642b-4b9e-8c75-f62133241689" providerId="ADAL" clId="{F17B1EDF-93CA-4D61-9FA4-3116CF6B8561}" dt="2022-01-31T01:03:26.894" v="3058" actId="729"/>
        <pc:sldMkLst>
          <pc:docMk/>
          <pc:sldMk cId="210129563" sldId="700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336602751" sldId="700"/>
        </pc:sldMkLst>
      </pc:sldChg>
      <pc:sldChg chg="new del">
        <pc:chgData name="Froduald Kabanza" userId="edf393d0-642b-4b9e-8c75-f62133241689" providerId="ADAL" clId="{F17B1EDF-93CA-4D61-9FA4-3116CF6B8561}" dt="2022-01-31T00:09:45.849" v="1462" actId="680"/>
        <pc:sldMkLst>
          <pc:docMk/>
          <pc:sldMk cId="3416302178" sldId="700"/>
        </pc:sldMkLst>
      </pc:sldChg>
      <pc:sldChg chg="new del">
        <pc:chgData name="Froduald Kabanza" userId="edf393d0-642b-4b9e-8c75-f62133241689" providerId="ADAL" clId="{F17B1EDF-93CA-4D61-9FA4-3116CF6B8561}" dt="2022-01-31T00:11:09.516" v="1467" actId="680"/>
        <pc:sldMkLst>
          <pc:docMk/>
          <pc:sldMk cId="3533073428" sldId="700"/>
        </pc:sldMkLst>
      </pc:sldChg>
      <pc:sldChg chg="addSp delSp modSp add del mod modNotesTx">
        <pc:chgData name="Froduald Kabanza" userId="edf393d0-642b-4b9e-8c75-f62133241689" providerId="ADAL" clId="{F17B1EDF-93CA-4D61-9FA4-3116CF6B8561}" dt="2022-02-01T00:31:25.642" v="7483"/>
        <pc:sldMkLst>
          <pc:docMk/>
          <pc:sldMk cId="4128501819" sldId="701"/>
        </pc:sldMkLst>
        <pc:spChg chg="add del mod">
          <ac:chgData name="Froduald Kabanza" userId="edf393d0-642b-4b9e-8c75-f62133241689" providerId="ADAL" clId="{F17B1EDF-93CA-4D61-9FA4-3116CF6B8561}" dt="2022-01-31T00:13:37.021" v="1537"/>
          <ac:spMkLst>
            <pc:docMk/>
            <pc:sldMk cId="4128501819" sldId="701"/>
            <ac:spMk id="8" creationId="{7581A485-A50B-4A4B-8D88-EFD309D6AD03}"/>
          </ac:spMkLst>
        </pc:spChg>
        <pc:spChg chg="mod">
          <ac:chgData name="Froduald Kabanza" userId="edf393d0-642b-4b9e-8c75-f62133241689" providerId="ADAL" clId="{F17B1EDF-93CA-4D61-9FA4-3116CF6B8561}" dt="2022-02-01T00:18:04.598" v="7297" actId="947"/>
          <ac:spMkLst>
            <pc:docMk/>
            <pc:sldMk cId="4128501819" sldId="701"/>
            <ac:spMk id="2560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15:14.618" v="1649" actId="1076"/>
          <ac:spMkLst>
            <pc:docMk/>
            <pc:sldMk cId="4128501819" sldId="701"/>
            <ac:spMk id="25607" creationId="{00000000-0000-0000-0000-000000000000}"/>
          </ac:spMkLst>
        </pc:spChg>
      </pc:sldChg>
      <pc:sldChg chg="modSp add del mod">
        <pc:chgData name="Froduald Kabanza" userId="edf393d0-642b-4b9e-8c75-f62133241689" providerId="ADAL" clId="{F17B1EDF-93CA-4D61-9FA4-3116CF6B8561}" dt="2022-01-31T00:44:02.428" v="2661" actId="2696"/>
        <pc:sldMkLst>
          <pc:docMk/>
          <pc:sldMk cId="539656269" sldId="702"/>
        </pc:sldMkLst>
        <pc:spChg chg="mod">
          <ac:chgData name="Froduald Kabanza" userId="edf393d0-642b-4b9e-8c75-f62133241689" providerId="ADAL" clId="{F17B1EDF-93CA-4D61-9FA4-3116CF6B8561}" dt="2022-01-31T00:28:03.004" v="1969" actId="20577"/>
          <ac:spMkLst>
            <pc:docMk/>
            <pc:sldMk cId="539656269" sldId="702"/>
            <ac:spMk id="2" creationId="{62C39858-7B34-438F-84FB-4F4BF0B1A4CE}"/>
          </ac:spMkLst>
        </pc:spChg>
        <pc:spChg chg="mod">
          <ac:chgData name="Froduald Kabanza" userId="edf393d0-642b-4b9e-8c75-f62133241689" providerId="ADAL" clId="{F17B1EDF-93CA-4D61-9FA4-3116CF6B8561}" dt="2022-01-31T00:33:48.424" v="2022" actId="20577"/>
          <ac:spMkLst>
            <pc:docMk/>
            <pc:sldMk cId="539656269" sldId="702"/>
            <ac:spMk id="3" creationId="{62F97B1C-CA6F-4717-A103-C8A93DB99E03}"/>
          </ac:spMkLst>
        </pc:spChg>
      </pc:sldChg>
      <pc:sldChg chg="addSp delSp modSp add mod modAnim modNotes modNotesTx">
        <pc:chgData name="Froduald Kabanza" userId="edf393d0-642b-4b9e-8c75-f62133241689" providerId="ADAL" clId="{F17B1EDF-93CA-4D61-9FA4-3116CF6B8561}" dt="2022-02-01T14:26:12.483" v="9544" actId="27636"/>
        <pc:sldMkLst>
          <pc:docMk/>
          <pc:sldMk cId="148612418" sldId="703"/>
        </pc:sldMkLst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8" creationId="{4DB725E6-1DC2-4A72-81E3-1BB2A6EC429B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9" creationId="{59A4763C-807E-436D-BFEA-4503B50803D8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0" creationId="{A017FC44-3039-4A23-846D-81C9FC4FD30A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1" creationId="{EBDB6D41-C05E-480C-95AA-22A34C1DB49B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4" creationId="{C5E265CB-9C53-4D11-AEF3-14550295D055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5" creationId="{3DE3EFD1-518C-441E-8542-741FD15232A7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6" creationId="{63937C47-3904-44B3-976D-1C4A45D729DA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17" creationId="{C756A61C-EC16-4C61-B0FB-AF41E4C51B79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1" creationId="{AB3F17A6-3081-4DD6-ABD2-47A7AAD468B5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2" creationId="{5EFEB5FD-86A7-455C-B180-12DA551B451D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3" creationId="{3DC225D4-7195-4276-A5C9-135C7F03CFC2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4" creationId="{444A93AB-EB88-4C4C-A33B-5F3621EFA73F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5" creationId="{8EE1F2FC-A5C5-4945-A3A7-E0AECA5D8DD6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6" creationId="{2E9FF01B-B9E4-41B7-9E6C-F285298F02A2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7" creationId="{DE775481-5354-4629-92C4-EEF84EBFF7EA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8" creationId="{BA0D9DCC-BAE3-4CB0-8965-4261837C7C77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29" creationId="{48ABF220-074F-478E-B3BA-4D661C6B4608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30" creationId="{BD0DE162-EB15-439E-874A-322FB6D1CDD8}"/>
          </ac:spMkLst>
        </pc:spChg>
        <pc:spChg chg="del mod">
          <ac:chgData name="Froduald Kabanza" userId="edf393d0-642b-4b9e-8c75-f62133241689" providerId="ADAL" clId="{F17B1EDF-93CA-4D61-9FA4-3116CF6B8561}" dt="2022-01-31T23:45:46.667" v="6774" actId="478"/>
          <ac:spMkLst>
            <pc:docMk/>
            <pc:sldMk cId="148612418" sldId="703"/>
            <ac:spMk id="31" creationId="{859F0EC1-72DE-497C-A671-CE23ABF1D686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32" creationId="{A9DD13A4-6A7D-4583-9A23-C278AB19C24F}"/>
          </ac:spMkLst>
        </pc:spChg>
        <pc:spChg chg="mod">
          <ac:chgData name="Froduald Kabanza" userId="edf393d0-642b-4b9e-8c75-f62133241689" providerId="ADAL" clId="{F17B1EDF-93CA-4D61-9FA4-3116CF6B8561}" dt="2022-01-31T23:46:17.841" v="6777" actId="1076"/>
          <ac:spMkLst>
            <pc:docMk/>
            <pc:sldMk cId="148612418" sldId="703"/>
            <ac:spMk id="37" creationId="{4A5EA815-3DD7-4824-9EE5-DF56EC8942F0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4" creationId="{E4C5A5C0-02E1-40AC-9622-7B0DA7580883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5" creationId="{719ED210-83CE-4371-92D8-79976ED0A5FD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6" creationId="{16577D44-95EB-4469-BBBD-CBC543F9D7EC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47" creationId="{754BC41B-A052-4069-960E-75ED85399FAD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2" creationId="{3835A5E8-3573-4D2D-9822-0DDF675E65CF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3" creationId="{0626971C-DA32-466D-A15D-3A9319EDC145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4" creationId="{ED8ACD6D-667E-453F-8E8B-022FE47FB52B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55" creationId="{9562CAE6-39EA-4EEF-AC9A-1D9A7FFFFE80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1" creationId="{D9438C8F-27AC-41F5-A614-1D5EFE03CADE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2" creationId="{D42A8AF1-72E3-4F60-9191-6D5C2EDF4465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3" creationId="{7F78FFAE-D7A6-455A-9F72-AB059FF770BE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4" creationId="{22190C7B-854B-4871-87DA-4F4828373C63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5" creationId="{DF5CFD4E-25F7-418B-8177-D7E8363F23A4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6" creationId="{4A731F1D-8BB0-45E1-A309-3F99BCD291FB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7" creationId="{9F9092AB-9920-4DD0-AEED-3631F43DD80A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8" creationId="{0BF67160-D159-4A8F-9317-1163E6905D52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69" creationId="{3559B21E-CAC4-4664-A04A-F2B2E07D559A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0" creationId="{5F1AC7F7-A603-4865-964A-3FE648344160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1" creationId="{5B8F7EF4-94DF-4591-9E10-A5CD0262E8DE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2" creationId="{4FC1C669-7906-4702-991D-C661F53FD957}"/>
          </ac:spMkLst>
        </pc:spChg>
        <pc:spChg chg="mod">
          <ac:chgData name="Froduald Kabanza" userId="edf393d0-642b-4b9e-8c75-f62133241689" providerId="ADAL" clId="{F17B1EDF-93CA-4D61-9FA4-3116CF6B8561}" dt="2022-02-01T00:25:12.295" v="7353" actId="1076"/>
          <ac:spMkLst>
            <pc:docMk/>
            <pc:sldMk cId="148612418" sldId="703"/>
            <ac:spMk id="73" creationId="{B705B20D-AD0A-4400-BE6D-59BE0CB84430}"/>
          </ac:spMkLst>
        </pc:spChg>
        <pc:spChg chg="mod">
          <ac:chgData name="Froduald Kabanza" userId="edf393d0-642b-4b9e-8c75-f62133241689" providerId="ADAL" clId="{F17B1EDF-93CA-4D61-9FA4-3116CF6B8561}" dt="2022-01-31T00:57:31.261" v="2982" actId="20577"/>
          <ac:spMkLst>
            <pc:docMk/>
            <pc:sldMk cId="148612418" sldId="703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00:37:03.167" v="2184" actId="1076"/>
          <ac:spMkLst>
            <pc:docMk/>
            <pc:sldMk cId="148612418" sldId="703"/>
            <ac:spMk id="26629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28:14.446" v="7441" actId="20577"/>
          <ac:spMkLst>
            <pc:docMk/>
            <pc:sldMk cId="148612418" sldId="703"/>
            <ac:spMk id="168966" creationId="{00000000-0000-0000-0000-000000000000}"/>
          </ac:spMkLst>
        </pc:spChg>
        <pc:grpChg chg="add del mod">
          <ac:chgData name="Froduald Kabanza" userId="edf393d0-642b-4b9e-8c75-f62133241689" providerId="ADAL" clId="{F17B1EDF-93CA-4D61-9FA4-3116CF6B8561}" dt="2022-02-01T00:24:50.072" v="7347" actId="478"/>
          <ac:grpSpMkLst>
            <pc:docMk/>
            <pc:sldMk cId="148612418" sldId="703"/>
            <ac:grpSpMk id="7" creationId="{F215C850-5D7C-4445-ABD9-587B54AD454C}"/>
          </ac:grpSpMkLst>
        </pc:grpChg>
        <pc:grpChg chg="add mod">
          <ac:chgData name="Froduald Kabanza" userId="edf393d0-642b-4b9e-8c75-f62133241689" providerId="ADAL" clId="{F17B1EDF-93CA-4D61-9FA4-3116CF6B8561}" dt="2022-02-01T00:25:12.295" v="7353" actId="1076"/>
          <ac:grpSpMkLst>
            <pc:docMk/>
            <pc:sldMk cId="148612418" sldId="703"/>
            <ac:grpSpMk id="43" creationId="{107844E3-0546-4D95-A18A-485957B47815}"/>
          </ac:grpSpMkLst>
        </pc:grpChg>
        <pc:graphicFrameChg chg="add mod modGraphic">
          <ac:chgData name="Froduald Kabanza" userId="edf393d0-642b-4b9e-8c75-f62133241689" providerId="ADAL" clId="{F17B1EDF-93CA-4D61-9FA4-3116CF6B8561}" dt="2022-01-31T23:48:29.349" v="6870" actId="1076"/>
          <ac:graphicFrameMkLst>
            <pc:docMk/>
            <pc:sldMk cId="148612418" sldId="703"/>
            <ac:graphicFrameMk id="3" creationId="{462232F2-0FC0-4DB2-B27A-335EB5E9F57A}"/>
          </ac:graphicFrameMkLst>
        </pc:graphicFrameChg>
        <pc:cxnChg chg="add del mod">
          <ac:chgData name="Froduald Kabanza" userId="edf393d0-642b-4b9e-8c75-f62133241689" providerId="ADAL" clId="{F17B1EDF-93CA-4D61-9FA4-3116CF6B8561}" dt="2022-01-31T00:37:37.157" v="2185" actId="478"/>
          <ac:cxnSpMkLst>
            <pc:docMk/>
            <pc:sldMk cId="148612418" sldId="703"/>
            <ac:cxnSpMk id="3" creationId="{8C6A9687-6529-4C31-A3E6-6A4E2508C62A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2" creationId="{32B5EF95-8990-49D0-8F32-1D313EAB354F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3" creationId="{AEDCD796-E5C5-483A-AA91-0938623A090E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8" creationId="{82EF6985-8917-4E68-AF57-5DDD608CB7B5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19" creationId="{3B03115B-FC3C-406A-A14F-8E337490B279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20" creationId="{156F9337-006E-4D6E-B037-800DF67D9BD5}"/>
          </ac:cxnSpMkLst>
        </pc:cxnChg>
        <pc:cxnChg chg="del mod">
          <ac:chgData name="Froduald Kabanza" userId="edf393d0-642b-4b9e-8c75-f62133241689" providerId="ADAL" clId="{F17B1EDF-93CA-4D61-9FA4-3116CF6B8561}" dt="2022-01-31T23:45:44.635" v="6773" actId="478"/>
          <ac:cxnSpMkLst>
            <pc:docMk/>
            <pc:sldMk cId="148612418" sldId="703"/>
            <ac:cxnSpMk id="33" creationId="{814C0C31-B724-431F-8E3C-A77AC5A15091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4" creationId="{A58403AF-A30D-44B4-8D5B-01C9BA8F4DBA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5" creationId="{0D27AB4E-70CF-428C-B7BF-F0DE4C21CAC0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6" creationId="{456A6DAD-3FC3-4218-8B8A-77C0F01523BB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8" creationId="{AC15C8E3-363D-471B-88D5-2D7350FBACB8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39" creationId="{2939A61B-E10C-4914-9A59-3C3546861D00}"/>
          </ac:cxnSpMkLst>
        </pc:cxnChg>
        <pc:cxnChg chg="mod">
          <ac:chgData name="Froduald Kabanza" userId="edf393d0-642b-4b9e-8c75-f62133241689" providerId="ADAL" clId="{F17B1EDF-93CA-4D61-9FA4-3116CF6B8561}" dt="2022-01-31T23:46:17.841" v="6777" actId="1076"/>
          <ac:cxnSpMkLst>
            <pc:docMk/>
            <pc:sldMk cId="148612418" sldId="703"/>
            <ac:cxnSpMk id="40" creationId="{5F66933D-9AC6-4F5C-8678-311C7665150F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48" creationId="{42C5EE0F-8264-4082-A69B-07C7FCB53A68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49" creationId="{21A94798-7928-46B5-A4C8-FC25CA0FC521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0" creationId="{915EB657-F73C-4EBE-BA27-5D0C7FF0DD40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1" creationId="{C88138BC-05E8-45B6-ADBC-1D80F5C7C9FC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6" creationId="{5C172C22-A49C-46DF-9543-70D4E5B63AA0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7" creationId="{3DE1EE2D-99F4-42A0-8D8A-A6C006100E80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8" creationId="{2289664D-1C78-4ECB-B876-5DB75341F581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59" creationId="{A24C9727-07C3-4B91-955D-FFE9CECC385B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60" creationId="{A452E4AE-6F31-4D3D-9190-BD28DF2692FF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74" creationId="{73ED6EEB-443F-4BF8-9980-3D3014E31AC9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75" creationId="{762DBD28-D065-4629-A3D7-5F60AC25A39D}"/>
          </ac:cxnSpMkLst>
        </pc:cxnChg>
        <pc:cxnChg chg="mod">
          <ac:chgData name="Froduald Kabanza" userId="edf393d0-642b-4b9e-8c75-f62133241689" providerId="ADAL" clId="{F17B1EDF-93CA-4D61-9FA4-3116CF6B8561}" dt="2022-02-01T00:25:12.295" v="7353" actId="1076"/>
          <ac:cxnSpMkLst>
            <pc:docMk/>
            <pc:sldMk cId="148612418" sldId="703"/>
            <ac:cxnSpMk id="76" creationId="{7CF2E1B0-6059-464D-B248-0D760FCC5061}"/>
          </ac:cxnSpMkLst>
        </pc:cxnChg>
      </pc:sldChg>
      <pc:sldChg chg="addSp delSp modSp add del mod">
        <pc:chgData name="Froduald Kabanza" userId="edf393d0-642b-4b9e-8c75-f62133241689" providerId="ADAL" clId="{F17B1EDF-93CA-4D61-9FA4-3116CF6B8561}" dt="2022-02-01T00:31:04.838" v="7481"/>
        <pc:sldMkLst>
          <pc:docMk/>
          <pc:sldMk cId="4257701338" sldId="704"/>
        </pc:sldMkLst>
        <pc:spChg chg="mod">
          <ac:chgData name="Froduald Kabanza" userId="edf393d0-642b-4b9e-8c75-f62133241689" providerId="ADAL" clId="{F17B1EDF-93CA-4D61-9FA4-3116CF6B8561}" dt="2022-01-31T00:59:28.911" v="3008" actId="313"/>
          <ac:spMkLst>
            <pc:docMk/>
            <pc:sldMk cId="4257701338" sldId="704"/>
            <ac:spMk id="37890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1T00:08:45.658" v="7190"/>
          <ac:spMkLst>
            <pc:docMk/>
            <pc:sldMk cId="4257701338" sldId="704"/>
            <ac:spMk id="37891" creationId="{00000000-0000-0000-0000-000000000000}"/>
          </ac:spMkLst>
        </pc:spChg>
        <pc:graphicFrameChg chg="del modGraphic">
          <ac:chgData name="Froduald Kabanza" userId="edf393d0-642b-4b9e-8c75-f62133241689" providerId="ADAL" clId="{F17B1EDF-93CA-4D61-9FA4-3116CF6B8561}" dt="2022-02-01T00:15:26.546" v="7252" actId="478"/>
          <ac:graphicFrameMkLst>
            <pc:docMk/>
            <pc:sldMk cId="4257701338" sldId="704"/>
            <ac:graphicFrameMk id="4" creationId="{00000000-0000-0000-0000-000000000000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26.546" v="7252" actId="478"/>
          <ac:graphicFrameMkLst>
            <pc:docMk/>
            <pc:sldMk cId="4257701338" sldId="704"/>
            <ac:graphicFrameMk id="1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27.577" v="7253"/>
          <ac:graphicFrameMkLst>
            <pc:docMk/>
            <pc:sldMk cId="4257701338" sldId="704"/>
            <ac:graphicFrameMk id="17" creationId="{3DF5EB87-57B5-4628-AF2F-14BAFD958047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27.577" v="7253"/>
          <ac:graphicFrameMkLst>
            <pc:docMk/>
            <pc:sldMk cId="4257701338" sldId="704"/>
            <ac:graphicFrameMk id="19" creationId="{8255BCC8-6A92-4798-B13B-3371A6772E37}"/>
          </ac:graphicFrameMkLst>
        </pc:graphicFrameChg>
        <pc:graphicFrameChg chg="del modGraphic">
          <ac:chgData name="Froduald Kabanza" userId="edf393d0-642b-4b9e-8c75-f62133241689" providerId="ADAL" clId="{F17B1EDF-93CA-4D61-9FA4-3116CF6B8561}" dt="2022-02-01T00:15:26.546" v="7252" actId="478"/>
          <ac:graphicFrameMkLst>
            <pc:docMk/>
            <pc:sldMk cId="4257701338" sldId="704"/>
            <ac:graphicFrameMk id="21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F17B1EDF-93CA-4D61-9FA4-3116CF6B8561}" dt="2022-02-01T00:15:27.577" v="7253"/>
          <ac:graphicFrameMkLst>
            <pc:docMk/>
            <pc:sldMk cId="4257701338" sldId="704"/>
            <ac:graphicFrameMk id="22" creationId="{F841635E-68C7-4AAE-B7F2-3497678C7CF8}"/>
          </ac:graphicFrameMkLst>
        </pc:graphicFrameChg>
      </pc:sldChg>
      <pc:sldChg chg="addSp delSp modSp add mod">
        <pc:chgData name="Froduald Kabanza" userId="edf393d0-642b-4b9e-8c75-f62133241689" providerId="ADAL" clId="{F17B1EDF-93CA-4D61-9FA4-3116CF6B8561}" dt="2022-02-02T14:05:31.802" v="10405" actId="20577"/>
        <pc:sldMkLst>
          <pc:docMk/>
          <pc:sldMk cId="2699818229" sldId="705"/>
        </pc:sldMkLst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2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3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4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5" creationId="{00000000-0000-0000-0000-000000000000}"/>
          </ac:spMkLst>
        </pc:spChg>
        <pc:spChg chg="del">
          <ac:chgData name="Froduald Kabanza" userId="edf393d0-642b-4b9e-8c75-f62133241689" providerId="ADAL" clId="{F17B1EDF-93CA-4D61-9FA4-3116CF6B8561}" dt="2022-01-31T21:01:28.517" v="4377" actId="478"/>
          <ac:spMkLst>
            <pc:docMk/>
            <pc:sldMk cId="2699818229" sldId="705"/>
            <ac:spMk id="76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2" creationId="{F39DA03E-49F0-4774-8E89-6D6F12CCF5C7}"/>
          </ac:spMkLst>
        </pc:spChg>
        <pc:spChg chg="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3" creationId="{B9D01DC3-17D2-4B4E-914A-10E42F575474}"/>
          </ac:spMkLst>
        </pc:spChg>
        <pc:spChg chg="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4" creationId="{DE2D0B04-938B-4744-BD47-91CE71FC5F64}"/>
          </ac:spMkLst>
        </pc:spChg>
        <pc:spChg chg="del mod">
          <ac:chgData name="Froduald Kabanza" userId="edf393d0-642b-4b9e-8c75-f62133241689" providerId="ADAL" clId="{F17B1EDF-93CA-4D61-9FA4-3116CF6B8561}" dt="2022-01-31T21:01:57.766" v="4383" actId="478"/>
          <ac:spMkLst>
            <pc:docMk/>
            <pc:sldMk cId="2699818229" sldId="705"/>
            <ac:spMk id="85" creationId="{C0AA1FB3-7989-475A-B327-42AA5F8BBEC7}"/>
          </ac:spMkLst>
        </pc:spChg>
        <pc:spChg chg="del mod">
          <ac:chgData name="Froduald Kabanza" userId="edf393d0-642b-4b9e-8c75-f62133241689" providerId="ADAL" clId="{F17B1EDF-93CA-4D61-9FA4-3116CF6B8561}" dt="2022-01-31T21:02:05.429" v="4391" actId="478"/>
          <ac:spMkLst>
            <pc:docMk/>
            <pc:sldMk cId="2699818229" sldId="705"/>
            <ac:spMk id="86" creationId="{1840A4DD-A7D1-4E46-ADF7-8BA26F8530F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88" creationId="{D556E180-4E96-491D-88A3-8FF90D9FFBB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90" creationId="{28F349F6-B8D5-4DBF-91C7-FC2A5F3704A7}"/>
          </ac:spMkLst>
        </pc:spChg>
        <pc:spChg chg="add mod">
          <ac:chgData name="Froduald Kabanza" userId="edf393d0-642b-4b9e-8c75-f62133241689" providerId="ADAL" clId="{F17B1EDF-93CA-4D61-9FA4-3116CF6B8561}" dt="2022-02-02T14:04:04.421" v="10403" actId="20577"/>
          <ac:spMkLst>
            <pc:docMk/>
            <pc:sldMk cId="2699818229" sldId="705"/>
            <ac:spMk id="91" creationId="{88765616-CB18-41B8-9FEB-0B80F5CF22E8}"/>
          </ac:spMkLst>
        </pc:spChg>
        <pc:spChg chg="del">
          <ac:chgData name="Froduald Kabanza" userId="edf393d0-642b-4b9e-8c75-f62133241689" providerId="ADAL" clId="{F17B1EDF-93CA-4D61-9FA4-3116CF6B8561}" dt="2022-01-31T21:01:30.842" v="4378" actId="478"/>
          <ac:spMkLst>
            <pc:docMk/>
            <pc:sldMk cId="2699818229" sldId="705"/>
            <ac:spMk id="92" creationId="{C2B2CD7A-4442-46F5-94A6-1BAFF753E513}"/>
          </ac:spMkLst>
        </pc:spChg>
        <pc:spChg chg="mod">
          <ac:chgData name="Froduald Kabanza" userId="edf393d0-642b-4b9e-8c75-f62133241689" providerId="ADAL" clId="{F17B1EDF-93CA-4D61-9FA4-3116CF6B8561}" dt="2022-02-02T14:05:31.802" v="10405" actId="20577"/>
          <ac:spMkLst>
            <pc:docMk/>
            <pc:sldMk cId="2699818229" sldId="705"/>
            <ac:spMk id="1229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3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4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5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1:55.722" v="4381" actId="478"/>
          <ac:spMkLst>
            <pc:docMk/>
            <pc:sldMk cId="2699818229" sldId="705"/>
            <ac:spMk id="12346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2:02.215" v="4387" actId="478"/>
          <ac:spMkLst>
            <pc:docMk/>
            <pc:sldMk cId="2699818229" sldId="705"/>
            <ac:spMk id="12347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2:00.398" v="4386" actId="478"/>
          <ac:spMkLst>
            <pc:docMk/>
            <pc:sldMk cId="2699818229" sldId="705"/>
            <ac:spMk id="12348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49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0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1" creationId="{00000000-0000-0000-0000-000000000000}"/>
          </ac:spMkLst>
        </pc:spChg>
        <pc:spChg chg="mod topLvl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2" creationId="{00000000-0000-0000-0000-000000000000}"/>
          </ac:spMkLst>
        </pc:spChg>
        <pc:spChg chg="del mod topLvl">
          <ac:chgData name="Froduald Kabanza" userId="edf393d0-642b-4b9e-8c75-f62133241689" providerId="ADAL" clId="{F17B1EDF-93CA-4D61-9FA4-3116CF6B8561}" dt="2022-01-31T21:02:06.550" v="4392" actId="478"/>
          <ac:spMkLst>
            <pc:docMk/>
            <pc:sldMk cId="2699818229" sldId="705"/>
            <ac:spMk id="12353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5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7" creationId="{00000000-0000-0000-0000-000000000000}"/>
          </ac:spMkLst>
        </pc:spChg>
        <pc:spChg chg="add mod">
          <ac:chgData name="Froduald Kabanza" userId="edf393d0-642b-4b9e-8c75-f62133241689" providerId="ADAL" clId="{F17B1EDF-93CA-4D61-9FA4-3116CF6B8561}" dt="2022-01-31T21:05:08.057" v="4473" actId="164"/>
          <ac:spMkLst>
            <pc:docMk/>
            <pc:sldMk cId="2699818229" sldId="705"/>
            <ac:spMk id="12358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1-31T21:05:08.057" v="4473" actId="164"/>
          <ac:grpSpMkLst>
            <pc:docMk/>
            <pc:sldMk cId="2699818229" sldId="705"/>
            <ac:grpSpMk id="15" creationId="{4E3158F5-A4CC-4440-A145-6D5075F011F4}"/>
          </ac:grpSpMkLst>
        </pc:grpChg>
        <pc:grpChg chg="del mod">
          <ac:chgData name="Froduald Kabanza" userId="edf393d0-642b-4b9e-8c75-f62133241689" providerId="ADAL" clId="{F17B1EDF-93CA-4D61-9FA4-3116CF6B8561}" dt="2022-01-31T21:01:53.107" v="4380" actId="165"/>
          <ac:grpSpMkLst>
            <pc:docMk/>
            <pc:sldMk cId="2699818229" sldId="705"/>
            <ac:grpSpMk id="12292" creationId="{00000000-0000-0000-0000-000000000000}"/>
          </ac:grpSpMkLst>
        </pc:grpChg>
        <pc:grpChg chg="del">
          <ac:chgData name="Froduald Kabanza" userId="edf393d0-642b-4b9e-8c75-f62133241689" providerId="ADAL" clId="{F17B1EDF-93CA-4D61-9FA4-3116CF6B8561}" dt="2022-01-31T21:01:28.517" v="4377" actId="478"/>
          <ac:grpSpMkLst>
            <pc:docMk/>
            <pc:sldMk cId="2699818229" sldId="705"/>
            <ac:grpSpMk id="12293" creationId="{00000000-0000-0000-0000-000000000000}"/>
          </ac:grpSpMkLst>
        </pc:grpChg>
        <pc:graphicFrameChg chg="del mod topLvl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2" creationId="{00000000-0000-0000-0000-000000000000}"/>
          </ac:graphicFrameMkLst>
        </pc:graphicFrameChg>
        <pc:graphicFrameChg chg="del mod topLvl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5" creationId="{00000000-0000-0000-0000-000000000000}"/>
          </ac:graphicFrameMkLst>
        </pc:graphicFrameChg>
        <pc:graphicFrameChg chg="del mod topLvl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7" creationId="{00000000-0000-0000-0000-00000000000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9" creationId="{D556E180-4E96-491D-88A3-8FF90D9FFBB0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11" creationId="{28F349F6-B8D5-4DBF-91C7-FC2A5F3704A7}"/>
          </ac:graphicFrameMkLst>
        </pc:graphicFrameChg>
        <pc:graphicFrameChg chg="del mod replId">
          <ac:chgData name="Froduald Kabanza" userId="edf393d0-642b-4b9e-8c75-f62133241689" providerId="ADAL" clId="{F17B1EDF-93CA-4D61-9FA4-3116CF6B8561}" dt="2022-01-31T21:02:27.384" v="4439"/>
          <ac:graphicFrameMkLst>
            <pc:docMk/>
            <pc:sldMk cId="2699818229" sldId="705"/>
            <ac:graphicFrameMk id="13" creationId="{88765616-CB18-41B8-9FEB-0B80F5CF22E8}"/>
          </ac:graphicFrameMkLst>
        </pc:graphicFrameChg>
        <pc:graphicFrameChg chg="del mod">
          <ac:chgData name="Froduald Kabanza" userId="edf393d0-642b-4b9e-8c75-f62133241689" providerId="ADAL" clId="{F17B1EDF-93CA-4D61-9FA4-3116CF6B8561}" dt="2022-01-31T21:01:59.286" v="4385" actId="478"/>
          <ac:graphicFrameMkLst>
            <pc:docMk/>
            <pc:sldMk cId="2699818229" sldId="705"/>
            <ac:graphicFrameMk id="87" creationId="{C1584C30-589A-4F38-B909-593AA4EEE14C}"/>
          </ac:graphicFrameMkLst>
        </pc:graphicFrameChg>
        <pc:graphicFrameChg chg="del mod">
          <ac:chgData name="Froduald Kabanza" userId="edf393d0-642b-4b9e-8c75-f62133241689" providerId="ADAL" clId="{F17B1EDF-93CA-4D61-9FA4-3116CF6B8561}" dt="2022-01-31T21:02:02.911" v="4388" actId="478"/>
          <ac:graphicFrameMkLst>
            <pc:docMk/>
            <pc:sldMk cId="2699818229" sldId="705"/>
            <ac:graphicFrameMk id="89" creationId="{2BB1964F-EDFE-4BDD-A9AA-57DED44AB702}"/>
          </ac:graphicFrameMkLst>
        </pc:graphicFrameChg>
        <pc:graphicFrameChg chg="del mod topLvl">
          <ac:chgData name="Froduald Kabanza" userId="edf393d0-642b-4b9e-8c75-f62133241689" providerId="ADAL" clId="{F17B1EDF-93CA-4D61-9FA4-3116CF6B8561}" dt="2022-01-31T21:01:57.010" v="4382" actId="478"/>
          <ac:graphicFrameMkLst>
            <pc:docMk/>
            <pc:sldMk cId="2699818229" sldId="705"/>
            <ac:graphicFrameMk id="12354" creationId="{00000000-0000-0000-0000-000000000000}"/>
          </ac:graphicFrameMkLst>
        </pc:graphicFrameChg>
        <pc:graphicFrameChg chg="del mod topLvl">
          <ac:chgData name="Froduald Kabanza" userId="edf393d0-642b-4b9e-8c75-f62133241689" providerId="ADAL" clId="{F17B1EDF-93CA-4D61-9FA4-3116CF6B8561}" dt="2022-01-31T21:02:04.760" v="4390" actId="478"/>
          <ac:graphicFrameMkLst>
            <pc:docMk/>
            <pc:sldMk cId="2699818229" sldId="705"/>
            <ac:graphicFrameMk id="12356" creationId="{00000000-0000-0000-0000-000000000000}"/>
          </ac:graphicFrameMkLst>
        </pc:graphicFrameChg>
        <pc:cxnChg chg="del mod">
          <ac:chgData name="Froduald Kabanza" userId="edf393d0-642b-4b9e-8c75-f62133241689" providerId="ADAL" clId="{F17B1EDF-93CA-4D61-9FA4-3116CF6B8561}" dt="2022-01-31T21:01:58.557" v="4384" actId="478"/>
          <ac:cxnSpMkLst>
            <pc:docMk/>
            <pc:sldMk cId="2699818229" sldId="705"/>
            <ac:cxnSpMk id="3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5:08.057" v="4473" actId="164"/>
          <ac:cxnSpMkLst>
            <pc:docMk/>
            <pc:sldMk cId="2699818229" sldId="705"/>
            <ac:cxnSpMk id="54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5:08.057" v="4473" actId="164"/>
          <ac:cxnSpMkLst>
            <pc:docMk/>
            <pc:sldMk cId="2699818229" sldId="705"/>
            <ac:cxnSpMk id="56" creationId="{00000000-0000-0000-0000-000000000000}"/>
          </ac:cxnSpMkLst>
        </pc:cxnChg>
        <pc:cxnChg chg="mod">
          <ac:chgData name="Froduald Kabanza" userId="edf393d0-642b-4b9e-8c75-f62133241689" providerId="ADAL" clId="{F17B1EDF-93CA-4D61-9FA4-3116CF6B8561}" dt="2022-01-31T21:05:08.057" v="4473" actId="164"/>
          <ac:cxnSpMkLst>
            <pc:docMk/>
            <pc:sldMk cId="2699818229" sldId="705"/>
            <ac:cxnSpMk id="57" creationId="{00000000-0000-0000-0000-000000000000}"/>
          </ac:cxnSpMkLst>
        </pc:cxnChg>
        <pc:cxnChg chg="del mod">
          <ac:chgData name="Froduald Kabanza" userId="edf393d0-642b-4b9e-8c75-f62133241689" providerId="ADAL" clId="{F17B1EDF-93CA-4D61-9FA4-3116CF6B8561}" dt="2022-01-31T21:02:03.837" v="4389" actId="478"/>
          <ac:cxnSpMkLst>
            <pc:docMk/>
            <pc:sldMk cId="2699818229" sldId="705"/>
            <ac:cxnSpMk id="58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67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68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69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70" creationId="{00000000-0000-0000-0000-000000000000}"/>
          </ac:cxnSpMkLst>
        </pc:cxnChg>
        <pc:cxnChg chg="del">
          <ac:chgData name="Froduald Kabanza" userId="edf393d0-642b-4b9e-8c75-f62133241689" providerId="ADAL" clId="{F17B1EDF-93CA-4D61-9FA4-3116CF6B8561}" dt="2022-01-31T21:01:28.517" v="4377" actId="478"/>
          <ac:cxnSpMkLst>
            <pc:docMk/>
            <pc:sldMk cId="2699818229" sldId="705"/>
            <ac:cxnSpMk id="71" creationId="{00000000-0000-0000-0000-000000000000}"/>
          </ac:cxnSpMkLst>
        </pc:cxnChg>
      </pc:sldChg>
      <pc:sldChg chg="addSp delSp modSp new mod modNotesTx">
        <pc:chgData name="Froduald Kabanza" userId="edf393d0-642b-4b9e-8c75-f62133241689" providerId="ADAL" clId="{F17B1EDF-93CA-4D61-9FA4-3116CF6B8561}" dt="2022-02-02T14:41:29.941" v="11185" actId="3626"/>
        <pc:sldMkLst>
          <pc:docMk/>
          <pc:sldMk cId="2299019697" sldId="706"/>
        </pc:sldMkLst>
        <pc:spChg chg="mod">
          <ac:chgData name="Froduald Kabanza" userId="edf393d0-642b-4b9e-8c75-f62133241689" providerId="ADAL" clId="{F17B1EDF-93CA-4D61-9FA4-3116CF6B8561}" dt="2022-02-02T14:39:29.841" v="11144" actId="20577"/>
          <ac:spMkLst>
            <pc:docMk/>
            <pc:sldMk cId="2299019697" sldId="706"/>
            <ac:spMk id="2" creationId="{20131E39-2B95-4887-A2C0-888D53D5DF9B}"/>
          </ac:spMkLst>
        </pc:spChg>
        <pc:spChg chg="add mod">
          <ac:chgData name="Froduald Kabanza" userId="edf393d0-642b-4b9e-8c75-f62133241689" providerId="ADAL" clId="{F17B1EDF-93CA-4D61-9FA4-3116CF6B8561}" dt="2022-02-02T14:41:29.941" v="11185" actId="3626"/>
          <ac:spMkLst>
            <pc:docMk/>
            <pc:sldMk cId="2299019697" sldId="706"/>
            <ac:spMk id="3" creationId="{6E5777D7-C4B2-4721-8010-77816892ADC7}"/>
          </ac:spMkLst>
        </pc:spChg>
        <pc:spChg chg="del">
          <ac:chgData name="Froduald Kabanza" userId="edf393d0-642b-4b9e-8c75-f62133241689" providerId="ADAL" clId="{F17B1EDF-93CA-4D61-9FA4-3116CF6B8561}" dt="2022-01-31T22:14:36.239" v="5628"/>
          <ac:spMkLst>
            <pc:docMk/>
            <pc:sldMk cId="2299019697" sldId="706"/>
            <ac:spMk id="3" creationId="{B53A1CD8-1C03-4D8C-8270-487DC81E360C}"/>
          </ac:spMkLst>
        </pc:spChg>
        <pc:picChg chg="add mod">
          <ac:chgData name="Froduald Kabanza" userId="edf393d0-642b-4b9e-8c75-f62133241689" providerId="ADAL" clId="{F17B1EDF-93CA-4D61-9FA4-3116CF6B8561}" dt="2022-01-31T22:14:38.840" v="5631" actId="962"/>
          <ac:picMkLst>
            <pc:docMk/>
            <pc:sldMk cId="2299019697" sldId="706"/>
            <ac:picMk id="8" creationId="{5FF35717-62F3-4662-A13D-4782A99EE25A}"/>
          </ac:picMkLst>
        </pc:picChg>
      </pc:sldChg>
      <pc:sldChg chg="modSp add modAnim modNotesTx">
        <pc:chgData name="Froduald Kabanza" userId="edf393d0-642b-4b9e-8c75-f62133241689" providerId="ADAL" clId="{F17B1EDF-93CA-4D61-9FA4-3116CF6B8561}" dt="2022-02-01T00:30:17.715" v="7479" actId="113"/>
        <pc:sldMkLst>
          <pc:docMk/>
          <pc:sldMk cId="3429968907" sldId="707"/>
        </pc:sldMkLst>
        <pc:spChg chg="mod">
          <ac:chgData name="Froduald Kabanza" userId="edf393d0-642b-4b9e-8c75-f62133241689" providerId="ADAL" clId="{F17B1EDF-93CA-4D61-9FA4-3116CF6B8561}" dt="2022-02-01T00:30:17.715" v="7479" actId="113"/>
          <ac:spMkLst>
            <pc:docMk/>
            <pc:sldMk cId="3429968907" sldId="707"/>
            <ac:spMk id="168966" creationId="{00000000-0000-0000-0000-000000000000}"/>
          </ac:spMkLst>
        </pc:spChg>
      </pc:sldChg>
      <pc:sldChg chg="modSp add mod ord">
        <pc:chgData name="Froduald Kabanza" userId="edf393d0-642b-4b9e-8c75-f62133241689" providerId="ADAL" clId="{F17B1EDF-93CA-4D61-9FA4-3116CF6B8561}" dt="2022-02-02T13:38:34.169" v="9644" actId="20577"/>
        <pc:sldMkLst>
          <pc:docMk/>
          <pc:sldMk cId="3050930556" sldId="708"/>
        </pc:sldMkLst>
        <pc:spChg chg="mod">
          <ac:chgData name="Froduald Kabanza" userId="edf393d0-642b-4b9e-8c75-f62133241689" providerId="ADAL" clId="{F17B1EDF-93CA-4D61-9FA4-3116CF6B8561}" dt="2022-02-01T00:38:51.415" v="7508" actId="20577"/>
          <ac:spMkLst>
            <pc:docMk/>
            <pc:sldMk cId="3050930556" sldId="708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3:38:34.169" v="9644" actId="20577"/>
          <ac:spMkLst>
            <pc:docMk/>
            <pc:sldMk cId="3050930556" sldId="708"/>
            <ac:spMk id="87043" creationId="{00000000-0000-0000-0000-000000000000}"/>
          </ac:spMkLst>
        </pc:spChg>
      </pc:sldChg>
      <pc:sldChg chg="add del">
        <pc:chgData name="Froduald Kabanza" userId="edf393d0-642b-4b9e-8c75-f62133241689" providerId="ADAL" clId="{F17B1EDF-93CA-4D61-9FA4-3116CF6B8561}" dt="2022-02-01T00:38:17.981" v="7487" actId="2696"/>
        <pc:sldMkLst>
          <pc:docMk/>
          <pc:sldMk cId="4043068447" sldId="708"/>
        </pc:sldMkLst>
      </pc:sldChg>
      <pc:sldChg chg="addSp delSp modSp add mod delAnim modAnim modNotesTx">
        <pc:chgData name="Froduald Kabanza" userId="edf393d0-642b-4b9e-8c75-f62133241689" providerId="ADAL" clId="{F17B1EDF-93CA-4D61-9FA4-3116CF6B8561}" dt="2022-02-02T15:48:26.214" v="12997" actId="20577"/>
        <pc:sldMkLst>
          <pc:docMk/>
          <pc:sldMk cId="3289469900" sldId="709"/>
        </pc:sldMkLst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48" creationId="{13D6A5F7-EED3-45A7-AB11-68A703B8BC7B}"/>
          </ac:spMkLst>
        </pc:spChg>
        <pc:spChg chg="add del mod">
          <ac:chgData name="Froduald Kabanza" userId="edf393d0-642b-4b9e-8c75-f62133241689" providerId="ADAL" clId="{F17B1EDF-93CA-4D61-9FA4-3116CF6B8561}" dt="2022-02-02T15:23:14.957" v="12405" actId="767"/>
          <ac:spMkLst>
            <pc:docMk/>
            <pc:sldMk cId="3289469900" sldId="709"/>
            <ac:spMk id="49" creationId="{28CD818F-30C5-4EDB-8B6B-5BEFE77B1853}"/>
          </ac:spMkLst>
        </pc:spChg>
        <pc:spChg chg="add mod">
          <ac:chgData name="Froduald Kabanza" userId="edf393d0-642b-4b9e-8c75-f62133241689" providerId="ADAL" clId="{F17B1EDF-93CA-4D61-9FA4-3116CF6B8561}" dt="2022-02-02T15:25:43.441" v="12466" actId="113"/>
          <ac:spMkLst>
            <pc:docMk/>
            <pc:sldMk cId="3289469900" sldId="709"/>
            <ac:spMk id="51" creationId="{B562C9D7-74AF-4A81-B071-B530EB2BC548}"/>
          </ac:spMkLst>
        </pc:spChg>
        <pc:spChg chg="add del mod">
          <ac:chgData name="Froduald Kabanza" userId="edf393d0-642b-4b9e-8c75-f62133241689" providerId="ADAL" clId="{F17B1EDF-93CA-4D61-9FA4-3116CF6B8561}" dt="2022-02-02T15:33:06.448" v="12509" actId="478"/>
          <ac:spMkLst>
            <pc:docMk/>
            <pc:sldMk cId="3289469900" sldId="709"/>
            <ac:spMk id="52" creationId="{7B458ABB-86E6-4B2F-953E-578803C984F6}"/>
          </ac:spMkLst>
        </pc:spChg>
        <pc:spChg chg="add mod">
          <ac:chgData name="Froduald Kabanza" userId="edf393d0-642b-4b9e-8c75-f62133241689" providerId="ADAL" clId="{F17B1EDF-93CA-4D61-9FA4-3116CF6B8561}" dt="2022-02-02T15:40:00.652" v="12591" actId="1076"/>
          <ac:spMkLst>
            <pc:docMk/>
            <pc:sldMk cId="3289469900" sldId="709"/>
            <ac:spMk id="54" creationId="{D598C0C9-6AF7-42D4-B075-1EB223871158}"/>
          </ac:spMkLst>
        </pc:spChg>
        <pc:spChg chg="add del mod">
          <ac:chgData name="Froduald Kabanza" userId="edf393d0-642b-4b9e-8c75-f62133241689" providerId="ADAL" clId="{F17B1EDF-93CA-4D61-9FA4-3116CF6B8561}" dt="2022-02-02T15:15:38.929" v="12348"/>
          <ac:spMkLst>
            <pc:docMk/>
            <pc:sldMk cId="3289469900" sldId="709"/>
            <ac:spMk id="72" creationId="{B6EE3784-9E8D-457F-89D6-55E6FAB9B427}"/>
          </ac:spMkLst>
        </pc:spChg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73" creationId="{BD3AFAD2-10C5-47B2-A49F-1B6C54E8ADE9}"/>
          </ac:spMkLst>
        </pc:spChg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74" creationId="{437198A7-8ECF-4425-9819-710C3F04FBA4}"/>
          </ac:spMkLst>
        </pc:spChg>
        <pc:spChg chg="add del mod">
          <ac:chgData name="Froduald Kabanza" userId="edf393d0-642b-4b9e-8c75-f62133241689" providerId="ADAL" clId="{F17B1EDF-93CA-4D61-9FA4-3116CF6B8561}" dt="2022-02-02T15:15:38.929" v="12348"/>
          <ac:spMkLst>
            <pc:docMk/>
            <pc:sldMk cId="3289469900" sldId="709"/>
            <ac:spMk id="75" creationId="{75578898-7EB6-4F2D-91A6-A2FE9EA4CBE6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89" creationId="{C4B3B317-E61B-4935-8227-77D786D83D12}"/>
          </ac:spMkLst>
        </pc:spChg>
        <pc:spChg chg="mod">
          <ac:chgData name="Froduald Kabanza" userId="edf393d0-642b-4b9e-8c75-f62133241689" providerId="ADAL" clId="{F17B1EDF-93CA-4D61-9FA4-3116CF6B8561}" dt="2022-02-02T15:17:58.097" v="12362" actId="27636"/>
          <ac:spMkLst>
            <pc:docMk/>
            <pc:sldMk cId="3289469900" sldId="709"/>
            <ac:spMk id="90" creationId="{E9EC8E4A-6D27-4898-9805-B424692CA863}"/>
          </ac:spMkLst>
        </pc:spChg>
        <pc:spChg chg="del">
          <ac:chgData name="Froduald Kabanza" userId="edf393d0-642b-4b9e-8c75-f62133241689" providerId="ADAL" clId="{F17B1EDF-93CA-4D61-9FA4-3116CF6B8561}" dt="2022-02-02T14:42:49.219" v="11201" actId="478"/>
          <ac:spMkLst>
            <pc:docMk/>
            <pc:sldMk cId="3289469900" sldId="709"/>
            <ac:spMk id="91" creationId="{7FCB58DA-403E-47FF-B696-3B4974EB4198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93" creationId="{B38D2F70-AE2A-43F0-9876-8FC251C12E21}"/>
          </ac:spMkLst>
        </pc:spChg>
        <pc:spChg chg="mod">
          <ac:chgData name="Froduald Kabanza" userId="edf393d0-642b-4b9e-8c75-f62133241689" providerId="ADAL" clId="{F17B1EDF-93CA-4D61-9FA4-3116CF6B8561}" dt="2022-02-02T15:17:58.042" v="12360" actId="27636"/>
          <ac:spMkLst>
            <pc:docMk/>
            <pc:sldMk cId="3289469900" sldId="709"/>
            <ac:spMk id="94" creationId="{8300C868-106D-42B5-8B28-3605725D18E2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95" creationId="{095839D7-2072-46BD-8CC9-137BD4E73BF8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97" creationId="{B5C37A0A-B05C-466A-A015-B3E30922AE34}"/>
          </ac:spMkLst>
        </pc:spChg>
        <pc:spChg chg="mod">
          <ac:chgData name="Froduald Kabanza" userId="edf393d0-642b-4b9e-8c75-f62133241689" providerId="ADAL" clId="{F17B1EDF-93CA-4D61-9FA4-3116CF6B8561}" dt="2022-02-02T15:17:58.012" v="12359" actId="27636"/>
          <ac:spMkLst>
            <pc:docMk/>
            <pc:sldMk cId="3289469900" sldId="709"/>
            <ac:spMk id="98" creationId="{1748C89E-78DE-49FB-833E-2050A2BF9B68}"/>
          </ac:spMkLst>
        </pc:spChg>
        <pc:spChg chg="mod">
          <ac:chgData name="Froduald Kabanza" userId="edf393d0-642b-4b9e-8c75-f62133241689" providerId="ADAL" clId="{F17B1EDF-93CA-4D61-9FA4-3116CF6B8561}" dt="2022-02-02T15:17:57.925" v="12358" actId="255"/>
          <ac:spMkLst>
            <pc:docMk/>
            <pc:sldMk cId="3289469900" sldId="709"/>
            <ac:spMk id="100" creationId="{93F9C84A-AD34-4E7B-A767-151AE90F7B22}"/>
          </ac:spMkLst>
        </pc:spChg>
        <pc:spChg chg="mod">
          <ac:chgData name="Froduald Kabanza" userId="edf393d0-642b-4b9e-8c75-f62133241689" providerId="ADAL" clId="{F17B1EDF-93CA-4D61-9FA4-3116CF6B8561}" dt="2022-02-02T15:17:58.073" v="12361" actId="27636"/>
          <ac:spMkLst>
            <pc:docMk/>
            <pc:sldMk cId="3289469900" sldId="709"/>
            <ac:spMk id="101" creationId="{198C0CCE-17F5-489F-828E-8432A55D6681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104" creationId="{E15C28F7-E5F1-4CEE-B4E4-6BFF77F024DD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105" creationId="{1DE2CCC3-BC32-4F6F-923E-2C4311EBB441}"/>
          </ac:spMkLst>
        </pc:spChg>
        <pc:spChg chg="add mod">
          <ac:chgData name="Froduald Kabanza" userId="edf393d0-642b-4b9e-8c75-f62133241689" providerId="ADAL" clId="{F17B1EDF-93CA-4D61-9FA4-3116CF6B8561}" dt="2022-02-02T15:20:29.429" v="12397" actId="1076"/>
          <ac:spMkLst>
            <pc:docMk/>
            <pc:sldMk cId="3289469900" sldId="709"/>
            <ac:spMk id="106" creationId="{F7420559-3DC9-46DE-94B5-9D2D84849322}"/>
          </ac:spMkLst>
        </pc:spChg>
        <pc:spChg chg="add mod">
          <ac:chgData name="Froduald Kabanza" userId="edf393d0-642b-4b9e-8c75-f62133241689" providerId="ADAL" clId="{F17B1EDF-93CA-4D61-9FA4-3116CF6B8561}" dt="2022-02-02T15:25:43.441" v="12466" actId="113"/>
          <ac:spMkLst>
            <pc:docMk/>
            <pc:sldMk cId="3289469900" sldId="709"/>
            <ac:spMk id="111" creationId="{DA01FDCA-220B-47E7-B4F0-E35EAC6390EC}"/>
          </ac:spMkLst>
        </pc:spChg>
        <pc:spChg chg="add mod">
          <ac:chgData name="Froduald Kabanza" userId="edf393d0-642b-4b9e-8c75-f62133241689" providerId="ADAL" clId="{F17B1EDF-93CA-4D61-9FA4-3116CF6B8561}" dt="2022-02-02T15:25:43.441" v="12466" actId="113"/>
          <ac:spMkLst>
            <pc:docMk/>
            <pc:sldMk cId="3289469900" sldId="709"/>
            <ac:spMk id="112" creationId="{BCDFA58A-3132-4161-9EB4-4B5CBC59A120}"/>
          </ac:spMkLst>
        </pc:spChg>
        <pc:spChg chg="add del mod">
          <ac:chgData name="Froduald Kabanza" userId="edf393d0-642b-4b9e-8c75-f62133241689" providerId="ADAL" clId="{F17B1EDF-93CA-4D61-9FA4-3116CF6B8561}" dt="2022-02-02T15:33:07.675" v="12510" actId="478"/>
          <ac:spMkLst>
            <pc:docMk/>
            <pc:sldMk cId="3289469900" sldId="709"/>
            <ac:spMk id="114" creationId="{74D66862-B9A0-4F5B-A72A-0F3681E07613}"/>
          </ac:spMkLst>
        </pc:spChg>
        <pc:spChg chg="add del mod">
          <ac:chgData name="Froduald Kabanza" userId="edf393d0-642b-4b9e-8c75-f62133241689" providerId="ADAL" clId="{F17B1EDF-93CA-4D61-9FA4-3116CF6B8561}" dt="2022-02-02T15:29:16.921" v="12488" actId="478"/>
          <ac:spMkLst>
            <pc:docMk/>
            <pc:sldMk cId="3289469900" sldId="709"/>
            <ac:spMk id="115" creationId="{FCF9A6BE-A011-4931-AFB0-E8BCDFDB38E4}"/>
          </ac:spMkLst>
        </pc:spChg>
        <pc:spChg chg="add del mod">
          <ac:chgData name="Froduald Kabanza" userId="edf393d0-642b-4b9e-8c75-f62133241689" providerId="ADAL" clId="{F17B1EDF-93CA-4D61-9FA4-3116CF6B8561}" dt="2022-02-02T15:33:08.897" v="12511" actId="478"/>
          <ac:spMkLst>
            <pc:docMk/>
            <pc:sldMk cId="3289469900" sldId="709"/>
            <ac:spMk id="116" creationId="{E2B48096-47E0-4BFF-A71B-6098B5DA91DB}"/>
          </ac:spMkLst>
        </pc:spChg>
        <pc:spChg chg="add del mod">
          <ac:chgData name="Froduald Kabanza" userId="edf393d0-642b-4b9e-8c75-f62133241689" providerId="ADAL" clId="{F17B1EDF-93CA-4D61-9FA4-3116CF6B8561}" dt="2022-02-02T15:33:10.027" v="12512" actId="478"/>
          <ac:spMkLst>
            <pc:docMk/>
            <pc:sldMk cId="3289469900" sldId="709"/>
            <ac:spMk id="117" creationId="{D667FE70-238D-42E6-9BA3-B165496EDF50}"/>
          </ac:spMkLst>
        </pc:spChg>
        <pc:spChg chg="mod">
          <ac:chgData name="Froduald Kabanza" userId="edf393d0-642b-4b9e-8c75-f62133241689" providerId="ADAL" clId="{F17B1EDF-93CA-4D61-9FA4-3116CF6B8561}" dt="2022-02-02T15:26:18.875" v="12472" actId="1076"/>
          <ac:spMkLst>
            <pc:docMk/>
            <pc:sldMk cId="3289469900" sldId="709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5:34:01.657" v="12518" actId="1076"/>
          <ac:spMkLst>
            <pc:docMk/>
            <pc:sldMk cId="3289469900" sldId="709"/>
            <ac:spMk id="87043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5" creationId="{5386118F-CC9E-40A5-A1C8-C781EB124872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6" creationId="{BEFBE5AA-FCF2-4B8A-8956-FF62E61C5106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8" creationId="{8392EA88-10D0-413C-B944-8654B31C2406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31" creationId="{3A080A3E-06A2-4354-985B-760507A59895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61" creationId="{B2991010-51C9-426B-97A4-66FD4336C9B1}"/>
          </ac:grpSpMkLst>
        </pc:grpChg>
        <pc:grpChg chg="del">
          <ac:chgData name="Froduald Kabanza" userId="edf393d0-642b-4b9e-8c75-f62133241689" providerId="ADAL" clId="{F17B1EDF-93CA-4D61-9FA4-3116CF6B8561}" dt="2022-02-02T14:42:49.219" v="11201" actId="478"/>
          <ac:grpSpMkLst>
            <pc:docMk/>
            <pc:sldMk cId="3289469900" sldId="709"/>
            <ac:grpSpMk id="76" creationId="{C9AA0854-05A5-42AF-9604-C2A64BE17F5A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88" creationId="{969D97E6-35BB-472F-B1DC-9E9BB0A211E1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92" creationId="{44B003CF-053B-4DAB-A1D7-4F77D46334A3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96" creationId="{65DEF6FB-257B-4AB5-82C1-34E6B05C8A0B}"/>
          </ac:grpSpMkLst>
        </pc:grpChg>
        <pc:grpChg chg="add mod">
          <ac:chgData name="Froduald Kabanza" userId="edf393d0-642b-4b9e-8c75-f62133241689" providerId="ADAL" clId="{F17B1EDF-93CA-4D61-9FA4-3116CF6B8561}" dt="2022-02-02T15:20:29.429" v="12397" actId="1076"/>
          <ac:grpSpMkLst>
            <pc:docMk/>
            <pc:sldMk cId="3289469900" sldId="709"/>
            <ac:grpSpMk id="99" creationId="{B14BBA74-6EDC-46CB-81E8-C018926C088A}"/>
          </ac:grpSpMkLst>
        </pc:grpChg>
        <pc:graphicFrameChg chg="del">
          <ac:chgData name="Froduald Kabanza" userId="edf393d0-642b-4b9e-8c75-f62133241689" providerId="ADAL" clId="{F17B1EDF-93CA-4D61-9FA4-3116CF6B8561}" dt="2022-02-02T14:42:49.219" v="11201" actId="478"/>
          <ac:graphicFrameMkLst>
            <pc:docMk/>
            <pc:sldMk cId="3289469900" sldId="709"/>
            <ac:graphicFrameMk id="3" creationId="{4D9A56F2-55EB-4695-BBF3-F1EB0AB295E8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5:20:29.429" v="12397" actId="1076"/>
          <ac:graphicFrameMkLst>
            <pc:docMk/>
            <pc:sldMk cId="3289469900" sldId="709"/>
            <ac:graphicFrameMk id="102" creationId="{2612225E-B10B-498A-8851-4EDA073B967F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5:20:29.429" v="12397" actId="1076"/>
          <ac:graphicFrameMkLst>
            <pc:docMk/>
            <pc:sldMk cId="3289469900" sldId="709"/>
            <ac:graphicFrameMk id="103" creationId="{9DFC14B8-4FC9-46AB-B3E1-C37BD1C1080C}"/>
          </ac:graphicFrameMkLst>
        </pc:graphicFrameChg>
        <pc:picChg chg="del">
          <ac:chgData name="Froduald Kabanza" userId="edf393d0-642b-4b9e-8c75-f62133241689" providerId="ADAL" clId="{F17B1EDF-93CA-4D61-9FA4-3116CF6B8561}" dt="2022-02-02T14:42:49.219" v="11201" actId="478"/>
          <ac:picMkLst>
            <pc:docMk/>
            <pc:sldMk cId="3289469900" sldId="709"/>
            <ac:picMk id="9" creationId="{27AD5432-645A-4493-AC4F-284F8F3F8553}"/>
          </ac:picMkLst>
        </pc:picChg>
        <pc:picChg chg="del">
          <ac:chgData name="Froduald Kabanza" userId="edf393d0-642b-4b9e-8c75-f62133241689" providerId="ADAL" clId="{F17B1EDF-93CA-4D61-9FA4-3116CF6B8561}" dt="2022-02-02T14:42:49.219" v="11201" actId="478"/>
          <ac:picMkLst>
            <pc:docMk/>
            <pc:sldMk cId="3289469900" sldId="709"/>
            <ac:picMk id="10" creationId="{9680E99F-58A2-41E0-A6C4-70BE40638A4E}"/>
          </ac:picMkLst>
        </pc:picChg>
        <pc:picChg chg="add mod">
          <ac:chgData name="Froduald Kabanza" userId="edf393d0-642b-4b9e-8c75-f62133241689" providerId="ADAL" clId="{F17B1EDF-93CA-4D61-9FA4-3116CF6B8561}" dt="2022-02-02T15:30:15.263" v="12491" actId="1076"/>
          <ac:picMkLst>
            <pc:docMk/>
            <pc:sldMk cId="3289469900" sldId="709"/>
            <ac:picMk id="47" creationId="{09AA4673-D117-4BF2-9DAB-E41DB8F38474}"/>
          </ac:picMkLst>
        </pc:picChg>
        <pc:cxnChg chg="del">
          <ac:chgData name="Froduald Kabanza" userId="edf393d0-642b-4b9e-8c75-f62133241689" providerId="ADAL" clId="{F17B1EDF-93CA-4D61-9FA4-3116CF6B8561}" dt="2022-02-02T14:42:49.219" v="11201" actId="478"/>
          <ac:cxnSpMkLst>
            <pc:docMk/>
            <pc:sldMk cId="3289469900" sldId="709"/>
            <ac:cxnSpMk id="50" creationId="{0BFEAF6E-8FE2-4512-BE53-490E0B3D0069}"/>
          </ac:cxnSpMkLst>
        </pc:cxnChg>
        <pc:cxnChg chg="del mod">
          <ac:chgData name="Froduald Kabanza" userId="edf393d0-642b-4b9e-8c75-f62133241689" providerId="ADAL" clId="{F17B1EDF-93CA-4D61-9FA4-3116CF6B8561}" dt="2022-02-02T14:42:49.219" v="11201" actId="478"/>
          <ac:cxnSpMkLst>
            <pc:docMk/>
            <pc:sldMk cId="3289469900" sldId="709"/>
            <ac:cxnSpMk id="59" creationId="{694FFBD8-44E8-4739-A635-C07B16AAA51B}"/>
          </ac:cxnSpMkLst>
        </pc:cxnChg>
        <pc:cxnChg chg="del mod">
          <ac:chgData name="Froduald Kabanza" userId="edf393d0-642b-4b9e-8c75-f62133241689" providerId="ADAL" clId="{F17B1EDF-93CA-4D61-9FA4-3116CF6B8561}" dt="2022-02-02T14:42:49.219" v="11201" actId="478"/>
          <ac:cxnSpMkLst>
            <pc:docMk/>
            <pc:sldMk cId="3289469900" sldId="709"/>
            <ac:cxnSpMk id="87" creationId="{A44B7070-9503-4A4F-8796-A8F4DFF3B4AF}"/>
          </ac:cxnSpMkLst>
        </pc:cxnChg>
        <pc:cxnChg chg="add mod">
          <ac:chgData name="Froduald Kabanza" userId="edf393d0-642b-4b9e-8c75-f62133241689" providerId="ADAL" clId="{F17B1EDF-93CA-4D61-9FA4-3116CF6B8561}" dt="2022-02-02T15:20:29.429" v="12397" actId="1076"/>
          <ac:cxnSpMkLst>
            <pc:docMk/>
            <pc:sldMk cId="3289469900" sldId="709"/>
            <ac:cxnSpMk id="107" creationId="{F40D9C9B-AA02-4DEA-A38E-0A8B05A97D1A}"/>
          </ac:cxnSpMkLst>
        </pc:cxnChg>
        <pc:cxnChg chg="add mod">
          <ac:chgData name="Froduald Kabanza" userId="edf393d0-642b-4b9e-8c75-f62133241689" providerId="ADAL" clId="{F17B1EDF-93CA-4D61-9FA4-3116CF6B8561}" dt="2022-02-02T15:20:29.429" v="12397" actId="1076"/>
          <ac:cxnSpMkLst>
            <pc:docMk/>
            <pc:sldMk cId="3289469900" sldId="709"/>
            <ac:cxnSpMk id="108" creationId="{C70745D8-9CE6-4BDC-AC36-9798AA88EA6F}"/>
          </ac:cxnSpMkLst>
        </pc:cxnChg>
      </pc:sldChg>
      <pc:sldChg chg="addSp delSp modSp add mod">
        <pc:chgData name="Froduald Kabanza" userId="edf393d0-642b-4b9e-8c75-f62133241689" providerId="ADAL" clId="{F17B1EDF-93CA-4D61-9FA4-3116CF6B8561}" dt="2022-02-02T15:16:36.409" v="12353" actId="338"/>
        <pc:sldMkLst>
          <pc:docMk/>
          <pc:sldMk cId="1328830623" sldId="710"/>
        </pc:sldMkLst>
        <pc:spChg chg="add del mod">
          <ac:chgData name="Froduald Kabanza" userId="edf393d0-642b-4b9e-8c75-f62133241689" providerId="ADAL" clId="{F17B1EDF-93CA-4D61-9FA4-3116CF6B8561}" dt="2022-02-02T15:11:52.438" v="12313" actId="478"/>
          <ac:spMkLst>
            <pc:docMk/>
            <pc:sldMk cId="1328830623" sldId="710"/>
            <ac:spMk id="10" creationId="{4D3EC911-A061-4749-BC26-F4DBCB6CA146}"/>
          </ac:spMkLst>
        </pc:spChg>
        <pc:spChg chg="add del">
          <ac:chgData name="Froduald Kabanza" userId="edf393d0-642b-4b9e-8c75-f62133241689" providerId="ADAL" clId="{F17B1EDF-93CA-4D61-9FA4-3116CF6B8561}" dt="2022-02-02T15:13:50.127" v="12334" actId="478"/>
          <ac:spMkLst>
            <pc:docMk/>
            <pc:sldMk cId="1328830623" sldId="710"/>
            <ac:spMk id="20" creationId="{45C2BDF3-9314-4194-8300-A76062DDD68F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2" creationId="{C1B559A6-874F-4FF4-A6E9-EAC3935AE1EE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3" creationId="{C4842DD5-EE14-447F-83D0-9C02F432925D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5" creationId="{51997C99-A6EE-4AAD-91AE-3AEB1E018FD7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96" creationId="{1369A66A-7623-4713-8124-4CD172E6E68B}"/>
          </ac:spMkLst>
        </pc:spChg>
        <pc:spChg chg="del">
          <ac:chgData name="Froduald Kabanza" userId="edf393d0-642b-4b9e-8c75-f62133241689" providerId="ADAL" clId="{F17B1EDF-93CA-4D61-9FA4-3116CF6B8561}" dt="2022-02-02T15:08:33.069" v="12262" actId="478"/>
          <ac:spMkLst>
            <pc:docMk/>
            <pc:sldMk cId="1328830623" sldId="710"/>
            <ac:spMk id="97" creationId="{1E276F1D-B0FB-4C14-A418-AC124FD5F55D}"/>
          </ac:spMkLst>
        </pc:spChg>
        <pc:spChg chg="mod">
          <ac:chgData name="Froduald Kabanza" userId="edf393d0-642b-4b9e-8c75-f62133241689" providerId="ADAL" clId="{F17B1EDF-93CA-4D61-9FA4-3116CF6B8561}" dt="2022-02-02T15:10:31.453" v="12284" actId="14100"/>
          <ac:spMkLst>
            <pc:docMk/>
            <pc:sldMk cId="1328830623" sldId="710"/>
            <ac:spMk id="98" creationId="{1A5910C9-39D7-4121-A790-A106D9258BB1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3" creationId="{C5790D14-0194-4CB7-B421-7A104E8E75D9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4" creationId="{F76AE33D-DAA7-411A-9CD3-CA91E080F3F9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6" creationId="{727711B6-2521-43F1-8882-668F1D5C728C}"/>
          </ac:spMkLst>
        </pc:spChg>
        <pc:spChg chg="mod topLvl">
          <ac:chgData name="Froduald Kabanza" userId="edf393d0-642b-4b9e-8c75-f62133241689" providerId="ADAL" clId="{F17B1EDF-93CA-4D61-9FA4-3116CF6B8561}" dt="2022-02-02T15:16:36.409" v="12353" actId="338"/>
          <ac:spMkLst>
            <pc:docMk/>
            <pc:sldMk cId="1328830623" sldId="710"/>
            <ac:spMk id="107" creationId="{406AE5A3-A59C-41AC-BF28-BE813306572D}"/>
          </ac:spMkLst>
        </pc:spChg>
        <pc:spChg chg="del">
          <ac:chgData name="Froduald Kabanza" userId="edf393d0-642b-4b9e-8c75-f62133241689" providerId="ADAL" clId="{F17B1EDF-93CA-4D61-9FA4-3116CF6B8561}" dt="2022-02-02T15:08:23.417" v="12259" actId="478"/>
          <ac:spMkLst>
            <pc:docMk/>
            <pc:sldMk cId="1328830623" sldId="710"/>
            <ac:spMk id="111" creationId="{D757EE71-F8F3-41AF-8C4A-4F84E977CAEB}"/>
          </ac:spMkLst>
        </pc:spChg>
        <pc:spChg chg="del mod">
          <ac:chgData name="Froduald Kabanza" userId="edf393d0-642b-4b9e-8c75-f62133241689" providerId="ADAL" clId="{F17B1EDF-93CA-4D61-9FA4-3116CF6B8561}" dt="2022-02-02T15:12:02.145" v="12314" actId="478"/>
          <ac:spMkLst>
            <pc:docMk/>
            <pc:sldMk cId="1328830623" sldId="710"/>
            <ac:spMk id="114" creationId="{A0E9D3B2-9A45-4AA4-9D32-E710F7C4BC5B}"/>
          </ac:spMkLst>
        </pc:spChg>
        <pc:spChg chg="mod">
          <ac:chgData name="Froduald Kabanza" userId="edf393d0-642b-4b9e-8c75-f62133241689" providerId="ADAL" clId="{F17B1EDF-93CA-4D61-9FA4-3116CF6B8561}" dt="2022-02-02T15:10:42.642" v="12285" actId="1076"/>
          <ac:spMkLst>
            <pc:docMk/>
            <pc:sldMk cId="1328830623" sldId="710"/>
            <ac:spMk id="115" creationId="{274FD4C8-ED68-44ED-B8C2-CAC6FE61A2FE}"/>
          </ac:spMkLst>
        </pc:spChg>
        <pc:spChg chg="mod">
          <ac:chgData name="Froduald Kabanza" userId="edf393d0-642b-4b9e-8c75-f62133241689" providerId="ADAL" clId="{F17B1EDF-93CA-4D61-9FA4-3116CF6B8561}" dt="2022-02-02T15:10:47.802" v="12287" actId="1076"/>
          <ac:spMkLst>
            <pc:docMk/>
            <pc:sldMk cId="1328830623" sldId="710"/>
            <ac:spMk id="116" creationId="{BBBE4DF8-00E6-4D53-9BDB-03E92A2B604A}"/>
          </ac:spMkLst>
        </pc:spChg>
        <pc:spChg chg="mod">
          <ac:chgData name="Froduald Kabanza" userId="edf393d0-642b-4b9e-8c75-f62133241689" providerId="ADAL" clId="{F17B1EDF-93CA-4D61-9FA4-3116CF6B8561}" dt="2022-02-02T15:11:04.304" v="12289" actId="1076"/>
          <ac:spMkLst>
            <pc:docMk/>
            <pc:sldMk cId="1328830623" sldId="710"/>
            <ac:spMk id="117" creationId="{2F9AE565-C601-4A08-BA1B-974771EFFAAA}"/>
          </ac:spMkLst>
        </pc:spChg>
        <pc:spChg chg="del">
          <ac:chgData name="Froduald Kabanza" userId="edf393d0-642b-4b9e-8c75-f62133241689" providerId="ADAL" clId="{F17B1EDF-93CA-4D61-9FA4-3116CF6B8561}" dt="2022-02-02T15:08:28.368" v="12260" actId="478"/>
          <ac:spMkLst>
            <pc:docMk/>
            <pc:sldMk cId="1328830623" sldId="710"/>
            <ac:spMk id="83970" creationId="{00000000-0000-0000-0000-000000000000}"/>
          </ac:spMkLst>
        </pc:spChg>
        <pc:spChg chg="del mod">
          <ac:chgData name="Froduald Kabanza" userId="edf393d0-642b-4b9e-8c75-f62133241689" providerId="ADAL" clId="{F17B1EDF-93CA-4D61-9FA4-3116CF6B8561}" dt="2022-02-02T15:11:50.202" v="12312" actId="478"/>
          <ac:spMkLst>
            <pc:docMk/>
            <pc:sldMk cId="1328830623" sldId="710"/>
            <ac:spMk id="83971" creationId="{00000000-0000-0000-0000-000000000000}"/>
          </ac:spMkLst>
        </pc:s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1" creationId="{C6396D1E-F466-4895-B2D9-40ED217F9FC4}"/>
          </ac:grpSpMkLst>
        </pc:gr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2" creationId="{E4825309-F5A0-48BA-8974-80735BE5A41F}"/>
          </ac:grpSpMkLst>
        </pc:gr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3" creationId="{88C1DEC6-63A8-450F-A6B9-70AB81C52A53}"/>
          </ac:grpSpMkLst>
        </pc:grpChg>
        <pc:grpChg chg="add mod">
          <ac:chgData name="Froduald Kabanza" userId="edf393d0-642b-4b9e-8c75-f62133241689" providerId="ADAL" clId="{F17B1EDF-93CA-4D61-9FA4-3116CF6B8561}" dt="2022-02-02T15:16:36.409" v="12353" actId="338"/>
          <ac:grpSpMkLst>
            <pc:docMk/>
            <pc:sldMk cId="1328830623" sldId="710"/>
            <ac:grpSpMk id="34" creationId="{D9D8C2DA-1669-49C3-9180-AB6CACDDFE40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91" creationId="{049BFC6A-CF42-476C-96DE-2068EBF12CCB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94" creationId="{E400A6BC-B83A-407D-BFE7-5345F1461D21}"/>
          </ac:grpSpMkLst>
        </pc:grpChg>
        <pc:grpChg chg="del">
          <ac:chgData name="Froduald Kabanza" userId="edf393d0-642b-4b9e-8c75-f62133241689" providerId="ADAL" clId="{F17B1EDF-93CA-4D61-9FA4-3116CF6B8561}" dt="2022-02-02T15:08:31.220" v="12261" actId="478"/>
          <ac:grpSpMkLst>
            <pc:docMk/>
            <pc:sldMk cId="1328830623" sldId="710"/>
            <ac:grpSpMk id="99" creationId="{F99BFCB5-2F4E-4A90-9CF2-A2DB15E90FDF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102" creationId="{43B53F1A-8174-40AE-8808-9ACFAE8F2792}"/>
          </ac:grpSpMkLst>
        </pc:grpChg>
        <pc:grpChg chg="del mod">
          <ac:chgData name="Froduald Kabanza" userId="edf393d0-642b-4b9e-8c75-f62133241689" providerId="ADAL" clId="{F17B1EDF-93CA-4D61-9FA4-3116CF6B8561}" dt="2022-02-02T15:15:20.692" v="12346" actId="165"/>
          <ac:grpSpMkLst>
            <pc:docMk/>
            <pc:sldMk cId="1328830623" sldId="710"/>
            <ac:grpSpMk id="105" creationId="{FD3987ED-B8C8-4C87-BAF3-B27705B85CEB}"/>
          </ac:grpSpMkLst>
        </pc:grpChg>
        <pc:grpChg chg="del">
          <ac:chgData name="Froduald Kabanza" userId="edf393d0-642b-4b9e-8c75-f62133241689" providerId="ADAL" clId="{F17B1EDF-93CA-4D61-9FA4-3116CF6B8561}" dt="2022-02-02T15:08:21.218" v="12258" actId="478"/>
          <ac:grpSpMkLst>
            <pc:docMk/>
            <pc:sldMk cId="1328830623" sldId="710"/>
            <ac:grpSpMk id="108" creationId="{731EA4C8-5BE7-4986-943D-08CE77DF751A}"/>
          </ac:grpSpMkLst>
        </pc:grpChg>
        <pc:graphicFrameChg chg="mod modGraphic">
          <ac:chgData name="Froduald Kabanza" userId="edf393d0-642b-4b9e-8c75-f62133241689" providerId="ADAL" clId="{F17B1EDF-93CA-4D61-9FA4-3116CF6B8561}" dt="2022-02-02T15:12:14.108" v="12317" actId="1076"/>
          <ac:graphicFrameMkLst>
            <pc:docMk/>
            <pc:sldMk cId="1328830623" sldId="710"/>
            <ac:graphicFrameMk id="112" creationId="{FBF452B5-F8DB-411B-A6F7-860B0B98FBC0}"/>
          </ac:graphicFrameMkLst>
        </pc:graphicFrameChg>
        <pc:graphicFrameChg chg="mod modGraphic">
          <ac:chgData name="Froduald Kabanza" userId="edf393d0-642b-4b9e-8c75-f62133241689" providerId="ADAL" clId="{F17B1EDF-93CA-4D61-9FA4-3116CF6B8561}" dt="2022-02-02T15:16:10.566" v="12350" actId="1076"/>
          <ac:graphicFrameMkLst>
            <pc:docMk/>
            <pc:sldMk cId="1328830623" sldId="710"/>
            <ac:graphicFrameMk id="113" creationId="{9A8CEE25-3386-494F-8BCF-070BB6FB5FB2}"/>
          </ac:graphicFrameMkLst>
        </pc:graphicFrameChg>
        <pc:cxnChg chg="del">
          <ac:chgData name="Froduald Kabanza" userId="edf393d0-642b-4b9e-8c75-f62133241689" providerId="ADAL" clId="{F17B1EDF-93CA-4D61-9FA4-3116CF6B8561}" dt="2022-02-02T15:08:53.434" v="12266" actId="478"/>
          <ac:cxnSpMkLst>
            <pc:docMk/>
            <pc:sldMk cId="1328830623" sldId="710"/>
            <ac:cxnSpMk id="4" creationId="{0B3E59A4-8A6B-4D4C-AC94-547374D7061F}"/>
          </ac:cxnSpMkLst>
        </pc:cxnChg>
        <pc:cxnChg chg="add del mod">
          <ac:chgData name="Froduald Kabanza" userId="edf393d0-642b-4b9e-8c75-f62133241689" providerId="ADAL" clId="{F17B1EDF-93CA-4D61-9FA4-3116CF6B8561}" dt="2022-02-02T15:12:52.909" v="12327" actId="478"/>
          <ac:cxnSpMkLst>
            <pc:docMk/>
            <pc:sldMk cId="1328830623" sldId="710"/>
            <ac:cxnSpMk id="13" creationId="{0C17AB5A-9CBA-48AB-B5E0-2EC15C05ADA0}"/>
          </ac:cxnSpMkLst>
        </pc:cxnChg>
        <pc:cxnChg chg="add del mod">
          <ac:chgData name="Froduald Kabanza" userId="edf393d0-642b-4b9e-8c75-f62133241689" providerId="ADAL" clId="{F17B1EDF-93CA-4D61-9FA4-3116CF6B8561}" dt="2022-02-02T15:13:47.292" v="12333" actId="478"/>
          <ac:cxnSpMkLst>
            <pc:docMk/>
            <pc:sldMk cId="1328830623" sldId="710"/>
            <ac:cxnSpMk id="18" creationId="{8B49FD15-5609-497A-9536-C4DAE97F218C}"/>
          </ac:cxnSpMkLst>
        </pc:cxnChg>
        <pc:cxnChg chg="add mod">
          <ac:chgData name="Froduald Kabanza" userId="edf393d0-642b-4b9e-8c75-f62133241689" providerId="ADAL" clId="{F17B1EDF-93CA-4D61-9FA4-3116CF6B8561}" dt="2022-02-02T15:16:25.556" v="12352" actId="14100"/>
          <ac:cxnSpMkLst>
            <pc:docMk/>
            <pc:sldMk cId="1328830623" sldId="710"/>
            <ac:cxnSpMk id="23" creationId="{98709784-FCE0-428C-87E5-B214EDBFF209}"/>
          </ac:cxnSpMkLst>
        </pc:cxnChg>
        <pc:cxnChg chg="add mod">
          <ac:chgData name="Froduald Kabanza" userId="edf393d0-642b-4b9e-8c75-f62133241689" providerId="ADAL" clId="{F17B1EDF-93CA-4D61-9FA4-3116CF6B8561}" dt="2022-02-02T15:15:04.031" v="12345" actId="1582"/>
          <ac:cxnSpMkLst>
            <pc:docMk/>
            <pc:sldMk cId="1328830623" sldId="710"/>
            <ac:cxnSpMk id="38" creationId="{34276CB5-8492-44BF-A634-3B45E1A15371}"/>
          </ac:cxnSpMkLst>
        </pc:cxnChg>
        <pc:cxnChg chg="del mod">
          <ac:chgData name="Froduald Kabanza" userId="edf393d0-642b-4b9e-8c75-f62133241689" providerId="ADAL" clId="{F17B1EDF-93CA-4D61-9FA4-3116CF6B8561}" dt="2022-02-02T15:12:26.352" v="12320" actId="478"/>
          <ac:cxnSpMkLst>
            <pc:docMk/>
            <pc:sldMk cId="1328830623" sldId="710"/>
            <ac:cxnSpMk id="118" creationId="{0972CB7C-E277-478F-AD9B-3CED32C7039B}"/>
          </ac:cxnSpMkLst>
        </pc:cxnChg>
      </pc:sldChg>
      <pc:sldChg chg="addSp delSp modSp add mod delAnim modAnim">
        <pc:chgData name="Froduald Kabanza" userId="edf393d0-642b-4b9e-8c75-f62133241689" providerId="ADAL" clId="{F17B1EDF-93CA-4D61-9FA4-3116CF6B8561}" dt="2022-02-02T15:44:33.133" v="12626" actId="1076"/>
        <pc:sldMkLst>
          <pc:docMk/>
          <pc:sldMk cId="677725290" sldId="711"/>
        </pc:sldMkLst>
        <pc:spChg chg="add del mod">
          <ac:chgData name="Froduald Kabanza" userId="edf393d0-642b-4b9e-8c75-f62133241689" providerId="ADAL" clId="{F17B1EDF-93CA-4D61-9FA4-3116CF6B8561}" dt="2022-02-02T15:42:00.835" v="12600" actId="478"/>
          <ac:spMkLst>
            <pc:docMk/>
            <pc:sldMk cId="677725290" sldId="711"/>
            <ac:spMk id="2" creationId="{4E8C621E-68C1-4CFD-AAA3-13F7DBCB4B73}"/>
          </ac:spMkLst>
        </pc:spChg>
        <pc:spChg chg="add del mod">
          <ac:chgData name="Froduald Kabanza" userId="edf393d0-642b-4b9e-8c75-f62133241689" providerId="ADAL" clId="{F17B1EDF-93CA-4D61-9FA4-3116CF6B8561}" dt="2022-02-02T15:44:29.345" v="12625" actId="478"/>
          <ac:spMkLst>
            <pc:docMk/>
            <pc:sldMk cId="677725290" sldId="711"/>
            <ac:spMk id="5" creationId="{9161B2A2-0C11-49AF-974E-936B729263C6}"/>
          </ac:spMkLst>
        </pc:spChg>
        <pc:spChg chg="add del mod">
          <ac:chgData name="Froduald Kabanza" userId="edf393d0-642b-4b9e-8c75-f62133241689" providerId="ADAL" clId="{F17B1EDF-93CA-4D61-9FA4-3116CF6B8561}" dt="2022-02-02T15:44:26.630" v="12624" actId="478"/>
          <ac:spMkLst>
            <pc:docMk/>
            <pc:sldMk cId="677725290" sldId="711"/>
            <ac:spMk id="33" creationId="{C7DF13BC-A900-40CD-8D7F-ABEE0F8EC2B5}"/>
          </ac:spMkLst>
        </pc:spChg>
        <pc:spChg chg="del">
          <ac:chgData name="Froduald Kabanza" userId="edf393d0-642b-4b9e-8c75-f62133241689" providerId="ADAL" clId="{F17B1EDF-93CA-4D61-9FA4-3116CF6B8561}" dt="2022-02-02T15:42:13.469" v="12602" actId="478"/>
          <ac:spMkLst>
            <pc:docMk/>
            <pc:sldMk cId="677725290" sldId="711"/>
            <ac:spMk id="51" creationId="{B562C9D7-74AF-4A81-B071-B530EB2BC548}"/>
          </ac:spMkLst>
        </pc:spChg>
        <pc:spChg chg="del">
          <ac:chgData name="Froduald Kabanza" userId="edf393d0-642b-4b9e-8c75-f62133241689" providerId="ADAL" clId="{F17B1EDF-93CA-4D61-9FA4-3116CF6B8561}" dt="2022-02-02T15:42:04.635" v="12601" actId="478"/>
          <ac:spMkLst>
            <pc:docMk/>
            <pc:sldMk cId="677725290" sldId="711"/>
            <ac:spMk id="54" creationId="{D598C0C9-6AF7-42D4-B075-1EB223871158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95" creationId="{095839D7-2072-46BD-8CC9-137BD4E73BF8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104" creationId="{E15C28F7-E5F1-4CEE-B4E4-6BFF77F024DD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105" creationId="{1DE2CCC3-BC32-4F6F-923E-2C4311EBB441}"/>
          </ac:spMkLst>
        </pc:spChg>
        <pc:spChg chg="del">
          <ac:chgData name="Froduald Kabanza" userId="edf393d0-642b-4b9e-8c75-f62133241689" providerId="ADAL" clId="{F17B1EDF-93CA-4D61-9FA4-3116CF6B8561}" dt="2022-02-02T15:42:20.655" v="12604" actId="478"/>
          <ac:spMkLst>
            <pc:docMk/>
            <pc:sldMk cId="677725290" sldId="711"/>
            <ac:spMk id="106" creationId="{F7420559-3DC9-46DE-94B5-9D2D84849322}"/>
          </ac:spMkLst>
        </pc:spChg>
        <pc:spChg chg="del">
          <ac:chgData name="Froduald Kabanza" userId="edf393d0-642b-4b9e-8c75-f62133241689" providerId="ADAL" clId="{F17B1EDF-93CA-4D61-9FA4-3116CF6B8561}" dt="2022-02-02T15:42:13.469" v="12602" actId="478"/>
          <ac:spMkLst>
            <pc:docMk/>
            <pc:sldMk cId="677725290" sldId="711"/>
            <ac:spMk id="111" creationId="{DA01FDCA-220B-47E7-B4F0-E35EAC6390EC}"/>
          </ac:spMkLst>
        </pc:spChg>
        <pc:spChg chg="del">
          <ac:chgData name="Froduald Kabanza" userId="edf393d0-642b-4b9e-8c75-f62133241689" providerId="ADAL" clId="{F17B1EDF-93CA-4D61-9FA4-3116CF6B8561}" dt="2022-02-02T15:42:15.560" v="12603" actId="478"/>
          <ac:spMkLst>
            <pc:docMk/>
            <pc:sldMk cId="677725290" sldId="711"/>
            <ac:spMk id="112" creationId="{BCDFA58A-3132-4161-9EB4-4B5CBC59A120}"/>
          </ac:spMkLst>
        </pc:spChg>
        <pc:spChg chg="del">
          <ac:chgData name="Froduald Kabanza" userId="edf393d0-642b-4b9e-8c75-f62133241689" providerId="ADAL" clId="{F17B1EDF-93CA-4D61-9FA4-3116CF6B8561}" dt="2022-02-02T15:41:58.427" v="12599" actId="478"/>
          <ac:spMkLst>
            <pc:docMk/>
            <pc:sldMk cId="677725290" sldId="711"/>
            <ac:spMk id="87043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88" creationId="{969D97E6-35BB-472F-B1DC-9E9BB0A211E1}"/>
          </ac:grpSpMkLst>
        </pc:gr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92" creationId="{44B003CF-053B-4DAB-A1D7-4F77D46334A3}"/>
          </ac:grpSpMkLst>
        </pc:gr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96" creationId="{65DEF6FB-257B-4AB5-82C1-34E6B05C8A0B}"/>
          </ac:grpSpMkLst>
        </pc:grpChg>
        <pc:grpChg chg="del">
          <ac:chgData name="Froduald Kabanza" userId="edf393d0-642b-4b9e-8c75-f62133241689" providerId="ADAL" clId="{F17B1EDF-93CA-4D61-9FA4-3116CF6B8561}" dt="2022-02-02T15:42:20.655" v="12604" actId="478"/>
          <ac:grpSpMkLst>
            <pc:docMk/>
            <pc:sldMk cId="677725290" sldId="711"/>
            <ac:grpSpMk id="99" creationId="{B14BBA74-6EDC-46CB-81E8-C018926C088A}"/>
          </ac:grpSpMkLst>
        </pc:grpChg>
        <pc:graphicFrameChg chg="del">
          <ac:chgData name="Froduald Kabanza" userId="edf393d0-642b-4b9e-8c75-f62133241689" providerId="ADAL" clId="{F17B1EDF-93CA-4D61-9FA4-3116CF6B8561}" dt="2022-02-02T15:42:20.655" v="12604" actId="478"/>
          <ac:graphicFrameMkLst>
            <pc:docMk/>
            <pc:sldMk cId="677725290" sldId="711"/>
            <ac:graphicFrameMk id="102" creationId="{2612225E-B10B-498A-8851-4EDA073B967F}"/>
          </ac:graphicFrameMkLst>
        </pc:graphicFrameChg>
        <pc:graphicFrameChg chg="del">
          <ac:chgData name="Froduald Kabanza" userId="edf393d0-642b-4b9e-8c75-f62133241689" providerId="ADAL" clId="{F17B1EDF-93CA-4D61-9FA4-3116CF6B8561}" dt="2022-02-02T15:42:20.655" v="12604" actId="478"/>
          <ac:graphicFrameMkLst>
            <pc:docMk/>
            <pc:sldMk cId="677725290" sldId="711"/>
            <ac:graphicFrameMk id="103" creationId="{9DFC14B8-4FC9-46AB-B3E1-C37BD1C1080C}"/>
          </ac:graphicFrameMkLst>
        </pc:graphicFrameChg>
        <pc:picChg chg="add mod">
          <ac:chgData name="Froduald Kabanza" userId="edf393d0-642b-4b9e-8c75-f62133241689" providerId="ADAL" clId="{F17B1EDF-93CA-4D61-9FA4-3116CF6B8561}" dt="2022-02-02T15:44:33.133" v="12626" actId="1076"/>
          <ac:picMkLst>
            <pc:docMk/>
            <pc:sldMk cId="677725290" sldId="711"/>
            <ac:picMk id="4" creationId="{8C6CB26A-894F-400E-8170-4A5224C7116F}"/>
          </ac:picMkLst>
        </pc:picChg>
        <pc:picChg chg="del">
          <ac:chgData name="Froduald Kabanza" userId="edf393d0-642b-4b9e-8c75-f62133241689" providerId="ADAL" clId="{F17B1EDF-93CA-4D61-9FA4-3116CF6B8561}" dt="2022-02-02T15:42:20.655" v="12604" actId="478"/>
          <ac:picMkLst>
            <pc:docMk/>
            <pc:sldMk cId="677725290" sldId="711"/>
            <ac:picMk id="47" creationId="{09AA4673-D117-4BF2-9DAB-E41DB8F38474}"/>
          </ac:picMkLst>
        </pc:picChg>
        <pc:cxnChg chg="del">
          <ac:chgData name="Froduald Kabanza" userId="edf393d0-642b-4b9e-8c75-f62133241689" providerId="ADAL" clId="{F17B1EDF-93CA-4D61-9FA4-3116CF6B8561}" dt="2022-02-02T15:42:20.655" v="12604" actId="478"/>
          <ac:cxnSpMkLst>
            <pc:docMk/>
            <pc:sldMk cId="677725290" sldId="711"/>
            <ac:cxnSpMk id="107" creationId="{F40D9C9B-AA02-4DEA-A38E-0A8B05A97D1A}"/>
          </ac:cxnSpMkLst>
        </pc:cxnChg>
        <pc:cxnChg chg="del mod">
          <ac:chgData name="Froduald Kabanza" userId="edf393d0-642b-4b9e-8c75-f62133241689" providerId="ADAL" clId="{F17B1EDF-93CA-4D61-9FA4-3116CF6B8561}" dt="2022-02-02T15:42:20.655" v="12604" actId="478"/>
          <ac:cxnSpMkLst>
            <pc:docMk/>
            <pc:sldMk cId="677725290" sldId="711"/>
            <ac:cxnSpMk id="108" creationId="{C70745D8-9CE6-4BDC-AC36-9798AA88EA6F}"/>
          </ac:cxnSpMkLst>
        </pc:cxnChg>
      </pc:sldChg>
      <pc:sldChg chg="delSp modSp add mod ord modAnim modNotesTx">
        <pc:chgData name="Froduald Kabanza" userId="edf393d0-642b-4b9e-8c75-f62133241689" providerId="ADAL" clId="{F17B1EDF-93CA-4D61-9FA4-3116CF6B8561}" dt="2022-02-02T16:14:55.937" v="14107" actId="20577"/>
        <pc:sldMkLst>
          <pc:docMk/>
          <pc:sldMk cId="1416502319" sldId="712"/>
        </pc:sldMkLst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51" creationId="{B562C9D7-74AF-4A81-B071-B530EB2BC548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54" creationId="{D598C0C9-6AF7-42D4-B075-1EB223871158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95" creationId="{095839D7-2072-46BD-8CC9-137BD4E73BF8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04" creationId="{E15C28F7-E5F1-4CEE-B4E4-6BFF77F024DD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05" creationId="{1DE2CCC3-BC32-4F6F-923E-2C4311EBB441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06" creationId="{F7420559-3DC9-46DE-94B5-9D2D84849322}"/>
          </ac:spMkLst>
        </pc:spChg>
        <pc:spChg chg="del">
          <ac:chgData name="Froduald Kabanza" userId="edf393d0-642b-4b9e-8c75-f62133241689" providerId="ADAL" clId="{F17B1EDF-93CA-4D61-9FA4-3116CF6B8561}" dt="2022-02-02T15:50:08.409" v="13040" actId="478"/>
          <ac:spMkLst>
            <pc:docMk/>
            <pc:sldMk cId="1416502319" sldId="712"/>
            <ac:spMk id="111" creationId="{DA01FDCA-220B-47E7-B4F0-E35EAC6390EC}"/>
          </ac:spMkLst>
        </pc:spChg>
        <pc:spChg chg="del">
          <ac:chgData name="Froduald Kabanza" userId="edf393d0-642b-4b9e-8c75-f62133241689" providerId="ADAL" clId="{F17B1EDF-93CA-4D61-9FA4-3116CF6B8561}" dt="2022-02-02T15:50:13.855" v="13042" actId="478"/>
          <ac:spMkLst>
            <pc:docMk/>
            <pc:sldMk cId="1416502319" sldId="712"/>
            <ac:spMk id="112" creationId="{BCDFA58A-3132-4161-9EB4-4B5CBC59A120}"/>
          </ac:spMkLst>
        </pc:spChg>
        <pc:spChg chg="mod">
          <ac:chgData name="Froduald Kabanza" userId="edf393d0-642b-4b9e-8c75-f62133241689" providerId="ADAL" clId="{F17B1EDF-93CA-4D61-9FA4-3116CF6B8561}" dt="2022-02-02T15:49:53.067" v="13037" actId="20577"/>
          <ac:spMkLst>
            <pc:docMk/>
            <pc:sldMk cId="1416502319" sldId="712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6:14:55.937" v="14107" actId="20577"/>
          <ac:spMkLst>
            <pc:docMk/>
            <pc:sldMk cId="1416502319" sldId="712"/>
            <ac:spMk id="87043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5:50:03.038" v="13039" actId="1076"/>
          <ac:spMkLst>
            <pc:docMk/>
            <pc:sldMk cId="1416502319" sldId="712"/>
            <ac:spMk id="87045" creationId="{00000000-0000-0000-0000-000000000000}"/>
          </ac:spMkLst>
        </pc:s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88" creationId="{969D97E6-35BB-472F-B1DC-9E9BB0A211E1}"/>
          </ac:grpSpMkLst>
        </pc:gr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92" creationId="{44B003CF-053B-4DAB-A1D7-4F77D46334A3}"/>
          </ac:grpSpMkLst>
        </pc:gr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96" creationId="{65DEF6FB-257B-4AB5-82C1-34E6B05C8A0B}"/>
          </ac:grpSpMkLst>
        </pc:grpChg>
        <pc:grpChg chg="del">
          <ac:chgData name="Froduald Kabanza" userId="edf393d0-642b-4b9e-8c75-f62133241689" providerId="ADAL" clId="{F17B1EDF-93CA-4D61-9FA4-3116CF6B8561}" dt="2022-02-02T15:50:08.409" v="13040" actId="478"/>
          <ac:grpSpMkLst>
            <pc:docMk/>
            <pc:sldMk cId="1416502319" sldId="712"/>
            <ac:grpSpMk id="99" creationId="{B14BBA74-6EDC-46CB-81E8-C018926C088A}"/>
          </ac:grpSpMkLst>
        </pc:grpChg>
        <pc:graphicFrameChg chg="del">
          <ac:chgData name="Froduald Kabanza" userId="edf393d0-642b-4b9e-8c75-f62133241689" providerId="ADAL" clId="{F17B1EDF-93CA-4D61-9FA4-3116CF6B8561}" dt="2022-02-02T15:50:08.409" v="13040" actId="478"/>
          <ac:graphicFrameMkLst>
            <pc:docMk/>
            <pc:sldMk cId="1416502319" sldId="712"/>
            <ac:graphicFrameMk id="102" creationId="{2612225E-B10B-498A-8851-4EDA073B967F}"/>
          </ac:graphicFrameMkLst>
        </pc:graphicFrameChg>
        <pc:graphicFrameChg chg="del">
          <ac:chgData name="Froduald Kabanza" userId="edf393d0-642b-4b9e-8c75-f62133241689" providerId="ADAL" clId="{F17B1EDF-93CA-4D61-9FA4-3116CF6B8561}" dt="2022-02-02T15:50:08.409" v="13040" actId="478"/>
          <ac:graphicFrameMkLst>
            <pc:docMk/>
            <pc:sldMk cId="1416502319" sldId="712"/>
            <ac:graphicFrameMk id="103" creationId="{9DFC14B8-4FC9-46AB-B3E1-C37BD1C1080C}"/>
          </ac:graphicFrameMkLst>
        </pc:graphicFrameChg>
        <pc:picChg chg="del">
          <ac:chgData name="Froduald Kabanza" userId="edf393d0-642b-4b9e-8c75-f62133241689" providerId="ADAL" clId="{F17B1EDF-93CA-4D61-9FA4-3116CF6B8561}" dt="2022-02-02T15:50:10.786" v="13041" actId="478"/>
          <ac:picMkLst>
            <pc:docMk/>
            <pc:sldMk cId="1416502319" sldId="712"/>
            <ac:picMk id="47" creationId="{09AA4673-D117-4BF2-9DAB-E41DB8F38474}"/>
          </ac:picMkLst>
        </pc:picChg>
        <pc:cxnChg chg="del">
          <ac:chgData name="Froduald Kabanza" userId="edf393d0-642b-4b9e-8c75-f62133241689" providerId="ADAL" clId="{F17B1EDF-93CA-4D61-9FA4-3116CF6B8561}" dt="2022-02-02T15:50:08.409" v="13040" actId="478"/>
          <ac:cxnSpMkLst>
            <pc:docMk/>
            <pc:sldMk cId="1416502319" sldId="712"/>
            <ac:cxnSpMk id="107" creationId="{F40D9C9B-AA02-4DEA-A38E-0A8B05A97D1A}"/>
          </ac:cxnSpMkLst>
        </pc:cxnChg>
        <pc:cxnChg chg="del mod">
          <ac:chgData name="Froduald Kabanza" userId="edf393d0-642b-4b9e-8c75-f62133241689" providerId="ADAL" clId="{F17B1EDF-93CA-4D61-9FA4-3116CF6B8561}" dt="2022-02-02T15:50:08.409" v="13040" actId="478"/>
          <ac:cxnSpMkLst>
            <pc:docMk/>
            <pc:sldMk cId="1416502319" sldId="712"/>
            <ac:cxnSpMk id="108" creationId="{C70745D8-9CE6-4BDC-AC36-9798AA88EA6F}"/>
          </ac:cxnSpMkLst>
        </pc:cxnChg>
      </pc:sldChg>
      <pc:sldChg chg="addSp modSp add mod modAnim">
        <pc:chgData name="Froduald Kabanza" userId="edf393d0-642b-4b9e-8c75-f62133241689" providerId="ADAL" clId="{F17B1EDF-93CA-4D61-9FA4-3116CF6B8561}" dt="2022-02-02T19:34:41.408" v="16102"/>
        <pc:sldMkLst>
          <pc:docMk/>
          <pc:sldMk cId="357249560" sldId="713"/>
        </pc:sldMkLst>
        <pc:spChg chg="mod">
          <ac:chgData name="Froduald Kabanza" userId="edf393d0-642b-4b9e-8c75-f62133241689" providerId="ADAL" clId="{F17B1EDF-93CA-4D61-9FA4-3116CF6B8561}" dt="2022-02-02T16:13:57.496" v="14078" actId="5793"/>
          <ac:spMkLst>
            <pc:docMk/>
            <pc:sldMk cId="357249560" sldId="713"/>
            <ac:spMk id="87042" creationId="{00000000-0000-0000-0000-000000000000}"/>
          </ac:spMkLst>
        </pc:spChg>
        <pc:spChg chg="mod">
          <ac:chgData name="Froduald Kabanza" userId="edf393d0-642b-4b9e-8c75-f62133241689" providerId="ADAL" clId="{F17B1EDF-93CA-4D61-9FA4-3116CF6B8561}" dt="2022-02-02T19:29:56.436" v="16008" actId="20577"/>
          <ac:spMkLst>
            <pc:docMk/>
            <pc:sldMk cId="357249560" sldId="713"/>
            <ac:spMk id="87043" creationId="{00000000-0000-0000-0000-000000000000}"/>
          </ac:spMkLst>
        </pc:spChg>
        <pc:graphicFrameChg chg="add mod modGraphic">
          <ac:chgData name="Froduald Kabanza" userId="edf393d0-642b-4b9e-8c75-f62133241689" providerId="ADAL" clId="{F17B1EDF-93CA-4D61-9FA4-3116CF6B8561}" dt="2022-02-02T19:29:33.058" v="15957" actId="1076"/>
          <ac:graphicFrameMkLst>
            <pc:docMk/>
            <pc:sldMk cId="357249560" sldId="713"/>
            <ac:graphicFrameMk id="3" creationId="{D315E0C1-6C1C-49D4-A148-EB4875FEC361}"/>
          </ac:graphicFrameMkLst>
        </pc:graphicFrameChg>
        <pc:graphicFrameChg chg="add mod modGraphic">
          <ac:chgData name="Froduald Kabanza" userId="edf393d0-642b-4b9e-8c75-f62133241689" providerId="ADAL" clId="{F17B1EDF-93CA-4D61-9FA4-3116CF6B8561}" dt="2022-02-02T19:30:56.372" v="16012" actId="1076"/>
          <ac:graphicFrameMkLst>
            <pc:docMk/>
            <pc:sldMk cId="357249560" sldId="713"/>
            <ac:graphicFrameMk id="5" creationId="{57B8782F-FBE1-4C51-BAEF-1D26A4E28993}"/>
          </ac:graphicFrameMkLst>
        </pc:graphicFrameChg>
      </pc:sldChg>
      <pc:sldChg chg="modSp add mod modAnim modNotesTx">
        <pc:chgData name="Froduald Kabanza" userId="edf393d0-642b-4b9e-8c75-f62133241689" providerId="ADAL" clId="{F17B1EDF-93CA-4D61-9FA4-3116CF6B8561}" dt="2022-02-02T19:24:12.354" v="15933"/>
        <pc:sldMkLst>
          <pc:docMk/>
          <pc:sldMk cId="2201857414" sldId="714"/>
        </pc:sldMkLst>
        <pc:spChg chg="mod">
          <ac:chgData name="Froduald Kabanza" userId="edf393d0-642b-4b9e-8c75-f62133241689" providerId="ADAL" clId="{F17B1EDF-93CA-4D61-9FA4-3116CF6B8561}" dt="2022-02-02T19:21:08.404" v="15847" actId="20577"/>
          <ac:spMkLst>
            <pc:docMk/>
            <pc:sldMk cId="2201857414" sldId="714"/>
            <ac:spMk id="87043" creationId="{00000000-0000-0000-0000-000000000000}"/>
          </ac:spMkLst>
        </pc:spChg>
      </pc:sldChg>
      <pc:sldChg chg="modSp add mod modAnim">
        <pc:chgData name="Froduald Kabanza" userId="edf393d0-642b-4b9e-8c75-f62133241689" providerId="ADAL" clId="{F17B1EDF-93CA-4D61-9FA4-3116CF6B8561}" dt="2022-02-02T19:25:39.571" v="15937"/>
        <pc:sldMkLst>
          <pc:docMk/>
          <pc:sldMk cId="2074640708" sldId="715"/>
        </pc:sldMkLst>
        <pc:spChg chg="mod">
          <ac:chgData name="Froduald Kabanza" userId="edf393d0-642b-4b9e-8c75-f62133241689" providerId="ADAL" clId="{F17B1EDF-93CA-4D61-9FA4-3116CF6B8561}" dt="2022-02-02T19:22:14.224" v="15856" actId="948"/>
          <ac:spMkLst>
            <pc:docMk/>
            <pc:sldMk cId="2074640708" sldId="715"/>
            <ac:spMk id="87043" creationId="{00000000-0000-0000-0000-000000000000}"/>
          </ac:spMkLst>
        </pc:spChg>
      </pc:sldChg>
      <pc:sldChg chg="del">
        <pc:chgData name="Froduald Kabanza" userId="edf393d0-642b-4b9e-8c75-f62133241689" providerId="ADAL" clId="{F17B1EDF-93CA-4D61-9FA4-3116CF6B8561}" dt="2022-01-30T22:40:26.180" v="132" actId="2696"/>
        <pc:sldMkLst>
          <pc:docMk/>
          <pc:sldMk cId="2306618365" sldId="717"/>
        </pc:sldMkLst>
      </pc:sldChg>
      <pc:sldChg chg="del">
        <pc:chgData name="Froduald Kabanza" userId="edf393d0-642b-4b9e-8c75-f62133241689" providerId="ADAL" clId="{F17B1EDF-93CA-4D61-9FA4-3116CF6B8561}" dt="2022-01-30T22:40:16.630" v="131" actId="2696"/>
        <pc:sldMkLst>
          <pc:docMk/>
          <pc:sldMk cId="1601875398" sldId="718"/>
        </pc:sldMkLst>
      </pc:sldChg>
    </pc:docChg>
  </pc:docChgLst>
  <pc:docChgLst>
    <pc:chgData name="Froduald Kabanza" userId="edf393d0-642b-4b9e-8c75-f62133241689" providerId="ADAL" clId="{12E1395F-1174-47AC-B77B-B813CFFB2765}"/>
    <pc:docChg chg="undo custSel addSld delSld modSld sldOrd">
      <pc:chgData name="Froduald Kabanza" userId="edf393d0-642b-4b9e-8c75-f62133241689" providerId="ADAL" clId="{12E1395F-1174-47AC-B77B-B813CFFB2765}" dt="2022-01-13T02:50:47.956" v="1841" actId="2696"/>
      <pc:docMkLst>
        <pc:docMk/>
      </pc:docMkLst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745173593" sldId="277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17194344" sldId="278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3598221116" sldId="279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41051675" sldId="280"/>
        </pc:sldMkLst>
      </pc:sldChg>
      <pc:sldChg chg="addSp modSp add mod modNotesTx">
        <pc:chgData name="Froduald Kabanza" userId="edf393d0-642b-4b9e-8c75-f62133241689" providerId="ADAL" clId="{12E1395F-1174-47AC-B77B-B813CFFB2765}" dt="2022-01-12T22:53:07.155" v="892" actId="14100"/>
        <pc:sldMkLst>
          <pc:docMk/>
          <pc:sldMk cId="436770665" sldId="281"/>
        </pc:sldMkLst>
        <pc:spChg chg="mod">
          <ac:chgData name="Froduald Kabanza" userId="edf393d0-642b-4b9e-8c75-f62133241689" providerId="ADAL" clId="{12E1395F-1174-47AC-B77B-B813CFFB2765}" dt="2022-01-12T22:53:05.099" v="891" actId="1076"/>
          <ac:spMkLst>
            <pc:docMk/>
            <pc:sldMk cId="436770665" sldId="281"/>
            <ac:spMk id="25" creationId="{00000000-0000-0000-0000-000000000000}"/>
          </ac:spMkLst>
        </pc:spChg>
        <pc:grpChg chg="add mod">
          <ac:chgData name="Froduald Kabanza" userId="edf393d0-642b-4b9e-8c75-f62133241689" providerId="ADAL" clId="{12E1395F-1174-47AC-B77B-B813CFFB2765}" dt="2022-01-12T22:52:33.029" v="885" actId="164"/>
          <ac:grpSpMkLst>
            <pc:docMk/>
            <pc:sldMk cId="436770665" sldId="281"/>
            <ac:grpSpMk id="3" creationId="{657784DD-834B-4B46-8E38-762A77E6ABD4}"/>
          </ac:grpSpMkLst>
        </pc:grpChg>
        <pc:grpChg chg="add mod">
          <ac:chgData name="Froduald Kabanza" userId="edf393d0-642b-4b9e-8c75-f62133241689" providerId="ADAL" clId="{12E1395F-1174-47AC-B77B-B813CFFB2765}" dt="2022-01-12T22:52:50.069" v="888" actId="1076"/>
          <ac:grpSpMkLst>
            <pc:docMk/>
            <pc:sldMk cId="436770665" sldId="281"/>
            <ac:grpSpMk id="8" creationId="{ABD36CA1-A20C-48FD-89B5-93C7B47E30A9}"/>
          </ac:grpSpMkLst>
        </pc:grp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2T22:52:44.966" v="886" actId="164"/>
          <ac:picMkLst>
            <pc:docMk/>
            <pc:sldMk cId="436770665" sldId="281"/>
            <ac:picMk id="30" creationId="{00000000-0000-0000-0000-000000000000}"/>
          </ac:picMkLst>
        </pc:picChg>
        <pc:cxnChg chg="mod ord">
          <ac:chgData name="Froduald Kabanza" userId="edf393d0-642b-4b9e-8c75-f62133241689" providerId="ADAL" clId="{12E1395F-1174-47AC-B77B-B813CFFB2765}" dt="2022-01-12T22:53:07.155" v="892" actId="14100"/>
          <ac:cxnSpMkLst>
            <pc:docMk/>
            <pc:sldMk cId="436770665" sldId="281"/>
            <ac:cxnSpMk id="18" creationId="{00000000-0000-0000-0000-000000000000}"/>
          </ac:cxnSpMkLst>
        </pc:cxnChg>
        <pc:cxnChg chg="mod">
          <ac:chgData name="Froduald Kabanza" userId="edf393d0-642b-4b9e-8c75-f62133241689" providerId="ADAL" clId="{12E1395F-1174-47AC-B77B-B813CFFB2765}" dt="2022-01-12T22:52:44.966" v="886" actId="164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modSp add mod">
        <pc:chgData name="Froduald Kabanza" userId="edf393d0-642b-4b9e-8c75-f62133241689" providerId="ADAL" clId="{12E1395F-1174-47AC-B77B-B813CFFB2765}" dt="2022-01-12T18:02:53.151" v="811" actId="20577"/>
        <pc:sldMkLst>
          <pc:docMk/>
          <pc:sldMk cId="3834209445" sldId="282"/>
        </pc:sldMkLst>
        <pc:spChg chg="mod">
          <ac:chgData name="Froduald Kabanza" userId="edf393d0-642b-4b9e-8c75-f62133241689" providerId="ADAL" clId="{12E1395F-1174-47AC-B77B-B813CFFB2765}" dt="2022-01-12T18:02:39.119" v="809" actId="20577"/>
          <ac:spMkLst>
            <pc:docMk/>
            <pc:sldMk cId="3834209445" sldId="282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2T18:02:53.151" v="811" actId="20577"/>
          <ac:spMkLst>
            <pc:docMk/>
            <pc:sldMk cId="3834209445" sldId="282"/>
            <ac:spMk id="13" creationId="{00000000-0000-0000-0000-000000000000}"/>
          </ac:spMkLst>
        </pc:spChg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842712576" sldId="283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788343803" sldId="28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233877371" sldId="29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2334352291" sldId="30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178316958" sldId="303"/>
        </pc:sldMkLst>
      </pc:sldChg>
      <pc:sldChg chg="add modNotesTx">
        <pc:chgData name="Froduald Kabanza" userId="edf393d0-642b-4b9e-8c75-f62133241689" providerId="ADAL" clId="{12E1395F-1174-47AC-B77B-B813CFFB2765}" dt="2022-01-07T12:31:34.729" v="651" actId="313"/>
        <pc:sldMkLst>
          <pc:docMk/>
          <pc:sldMk cId="241673613" sldId="3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748585956" sldId="306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3827977529" sldId="30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161390196" sldId="30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2873655752" sldId="309"/>
        </pc:sldMkLst>
      </pc:sldChg>
      <pc:sldChg chg="addSp delSp modSp add mod ord delAnim">
        <pc:chgData name="Froduald Kabanza" userId="edf393d0-642b-4b9e-8c75-f62133241689" providerId="ADAL" clId="{12E1395F-1174-47AC-B77B-B813CFFB2765}" dt="2022-01-12T18:23:04.805" v="879" actId="1076"/>
        <pc:sldMkLst>
          <pc:docMk/>
          <pc:sldMk cId="3315856328" sldId="310"/>
        </pc:sldMkLst>
        <pc:spChg chg="del">
          <ac:chgData name="Froduald Kabanza" userId="edf393d0-642b-4b9e-8c75-f62133241689" providerId="ADAL" clId="{12E1395F-1174-47AC-B77B-B813CFFB2765}" dt="2022-01-12T18:22:43.558" v="875" actId="478"/>
          <ac:spMkLst>
            <pc:docMk/>
            <pc:sldMk cId="3315856328" sldId="310"/>
            <ac:spMk id="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3:04.805" v="879" actId="1076"/>
          <ac:spMkLst>
            <pc:docMk/>
            <pc:sldMk cId="3315856328" sldId="310"/>
            <ac:spMk id="18" creationId="{A53BA195-8BA5-4B5C-B7D8-7DE3C84A2604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19" creationId="{B51E8E19-31F7-46AD-BCF4-FE1182788C7B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0" creationId="{8379A25A-8B2C-4AD3-87DB-A7433A908188}"/>
          </ac:spMkLst>
        </pc:spChg>
        <pc:spChg chg="add mod">
          <ac:chgData name="Froduald Kabanza" userId="edf393d0-642b-4b9e-8c75-f62133241689" providerId="ADAL" clId="{12E1395F-1174-47AC-B77B-B813CFFB2765}" dt="2022-01-12T18:22:51.592" v="877"/>
          <ac:spMkLst>
            <pc:docMk/>
            <pc:sldMk cId="3315856328" sldId="310"/>
            <ac:spMk id="21" creationId="{44E8347B-6370-4467-B3C1-CAD69C8445FC}"/>
          </ac:spMkLst>
        </pc:spChg>
        <pc:picChg chg="del">
          <ac:chgData name="Froduald Kabanza" userId="edf393d0-642b-4b9e-8c75-f62133241689" providerId="ADAL" clId="{12E1395F-1174-47AC-B77B-B813CFFB2765}" dt="2022-01-12T18:22:56.594" v="878" actId="478"/>
          <ac:picMkLst>
            <pc:docMk/>
            <pc:sldMk cId="3315856328" sldId="310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6.052" v="876" actId="478"/>
          <ac:picMkLst>
            <pc:docMk/>
            <pc:sldMk cId="3315856328" sldId="310"/>
            <ac:picMk id="14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2:40.663" v="874" actId="478"/>
          <ac:picMkLst>
            <pc:docMk/>
            <pc:sldMk cId="3315856328" sldId="310"/>
            <ac:picMk id="17" creationId="{00000000-0000-0000-0000-000000000000}"/>
          </ac:picMkLst>
        </pc:picChg>
      </pc:sldChg>
      <pc:sldChg chg="addSp delSp modSp add mod ord">
        <pc:chgData name="Froduald Kabanza" userId="edf393d0-642b-4b9e-8c75-f62133241689" providerId="ADAL" clId="{12E1395F-1174-47AC-B77B-B813CFFB2765}" dt="2022-01-12T18:22:19.817" v="873" actId="255"/>
        <pc:sldMkLst>
          <pc:docMk/>
          <pc:sldMk cId="1984947524" sldId="311"/>
        </pc:sldMkLst>
        <pc:spChg chg="add mod">
          <ac:chgData name="Froduald Kabanza" userId="edf393d0-642b-4b9e-8c75-f62133241689" providerId="ADAL" clId="{12E1395F-1174-47AC-B77B-B813CFFB2765}" dt="2022-01-12T18:22:14.996" v="872" actId="255"/>
          <ac:spMkLst>
            <pc:docMk/>
            <pc:sldMk cId="1984947524" sldId="311"/>
            <ac:spMk id="8" creationId="{7FC3EA3F-335A-49F7-BAE6-E5CF026C90C9}"/>
          </ac:spMkLst>
        </pc:spChg>
        <pc:spChg chg="del mod">
          <ac:chgData name="Froduald Kabanza" userId="edf393d0-642b-4b9e-8c75-f62133241689" providerId="ADAL" clId="{12E1395F-1174-47AC-B77B-B813CFFB2765}" dt="2022-01-12T18:18:34.422" v="817" actId="478"/>
          <ac:spMkLst>
            <pc:docMk/>
            <pc:sldMk cId="1984947524" sldId="311"/>
            <ac:spMk id="9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2T18:18:30.068" v="815" actId="478"/>
          <ac:spMkLst>
            <pc:docMk/>
            <pc:sldMk cId="1984947524" sldId="311"/>
            <ac:spMk id="14" creationId="{00000000-0000-0000-0000-000000000000}"/>
          </ac:spMkLst>
        </pc:spChg>
        <pc:spChg chg="add del">
          <ac:chgData name="Froduald Kabanza" userId="edf393d0-642b-4b9e-8c75-f62133241689" providerId="ADAL" clId="{12E1395F-1174-47AC-B77B-B813CFFB2765}" dt="2022-01-12T18:21:48.372" v="869" actId="478"/>
          <ac:spMkLst>
            <pc:docMk/>
            <pc:sldMk cId="1984947524" sldId="311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12E1395F-1174-47AC-B77B-B813CFFB2765}" dt="2022-01-12T18:22:05.076" v="871" actId="255"/>
          <ac:spMkLst>
            <pc:docMk/>
            <pc:sldMk cId="1984947524" sldId="311"/>
            <ac:spMk id="22" creationId="{A13E754D-6B23-46FD-AC9C-8CA5AC4976CD}"/>
          </ac:spMkLst>
        </pc:spChg>
        <pc:spChg chg="add mod">
          <ac:chgData name="Froduald Kabanza" userId="edf393d0-642b-4b9e-8c75-f62133241689" providerId="ADAL" clId="{12E1395F-1174-47AC-B77B-B813CFFB2765}" dt="2022-01-12T18:21:55.935" v="870" actId="255"/>
          <ac:spMkLst>
            <pc:docMk/>
            <pc:sldMk cId="1984947524" sldId="311"/>
            <ac:spMk id="23" creationId="{AFC45E26-E807-4A91-8C48-5B921828B36C}"/>
          </ac:spMkLst>
        </pc:spChg>
        <pc:spChg chg="add mod">
          <ac:chgData name="Froduald Kabanza" userId="edf393d0-642b-4b9e-8c75-f62133241689" providerId="ADAL" clId="{12E1395F-1174-47AC-B77B-B813CFFB2765}" dt="2022-01-12T18:22:19.817" v="873" actId="255"/>
          <ac:spMkLst>
            <pc:docMk/>
            <pc:sldMk cId="1984947524" sldId="311"/>
            <ac:spMk id="24" creationId="{B6590A84-C931-459D-9949-955DE48CA01A}"/>
          </ac:spMkLst>
        </pc:spChg>
        <pc:picChg chg="mod">
          <ac:chgData name="Froduald Kabanza" userId="edf393d0-642b-4b9e-8c75-f62133241689" providerId="ADAL" clId="{12E1395F-1174-47AC-B77B-B813CFFB2765}" dt="2022-01-12T18:21:22.573" v="856" actId="1076"/>
          <ac:picMkLst>
            <pc:docMk/>
            <pc:sldMk cId="1984947524" sldId="311"/>
            <ac:picMk id="7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42.933" v="867" actId="478"/>
          <ac:picMkLst>
            <pc:docMk/>
            <pc:sldMk cId="1984947524" sldId="311"/>
            <ac:picMk id="25" creationId="{00000000-0000-0000-0000-000000000000}"/>
          </ac:picMkLst>
        </pc:picChg>
        <pc:picChg chg="del">
          <ac:chgData name="Froduald Kabanza" userId="edf393d0-642b-4b9e-8c75-f62133241689" providerId="ADAL" clId="{12E1395F-1174-47AC-B77B-B813CFFB2765}" dt="2022-01-12T18:21:20.023" v="855" actId="478"/>
          <ac:picMkLst>
            <pc:docMk/>
            <pc:sldMk cId="1984947524" sldId="311"/>
            <ac:picMk id="26" creationId="{00000000-0000-0000-0000-000000000000}"/>
          </ac:picMkLst>
        </pc:picChg>
        <pc:picChg chg="add del">
          <ac:chgData name="Froduald Kabanza" userId="edf393d0-642b-4b9e-8c75-f62133241689" providerId="ADAL" clId="{12E1395F-1174-47AC-B77B-B813CFFB2765}" dt="2022-01-12T18:20:36.101" v="844" actId="478"/>
          <ac:picMkLst>
            <pc:docMk/>
            <pc:sldMk cId="1984947524" sldId="311"/>
            <ac:picMk id="27" creationId="{00000000-0000-0000-0000-000000000000}"/>
          </ac:picMkLst>
        </pc:picChg>
      </pc:sldChg>
      <pc:sldChg chg="addSp delSp modSp add mod modAnim modNotesTx">
        <pc:chgData name="Froduald Kabanza" userId="edf393d0-642b-4b9e-8c75-f62133241689" providerId="ADAL" clId="{12E1395F-1174-47AC-B77B-B813CFFB2765}" dt="2022-01-13T02:50:16.897" v="1840"/>
        <pc:sldMkLst>
          <pc:docMk/>
          <pc:sldMk cId="2162630763" sldId="312"/>
        </pc:sldMkLst>
        <pc:spChg chg="mod">
          <ac:chgData name="Froduald Kabanza" userId="edf393d0-642b-4b9e-8c75-f62133241689" providerId="ADAL" clId="{12E1395F-1174-47AC-B77B-B813CFFB2765}" dt="2022-01-13T02:10:14.802" v="1507" actId="20577"/>
          <ac:spMkLst>
            <pc:docMk/>
            <pc:sldMk cId="2162630763" sldId="312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2:39:13.047" v="1772" actId="1076"/>
          <ac:spMkLst>
            <pc:docMk/>
            <pc:sldMk cId="2162630763" sldId="312"/>
            <ac:spMk id="7" creationId="{00000000-0000-0000-0000-000000000000}"/>
          </ac:spMkLst>
        </pc:spChg>
        <pc:spChg chg="del mod">
          <ac:chgData name="Froduald Kabanza" userId="edf393d0-642b-4b9e-8c75-f62133241689" providerId="ADAL" clId="{12E1395F-1174-47AC-B77B-B813CFFB2765}" dt="2022-01-13T01:33:26.078" v="949" actId="478"/>
          <ac:spMkLst>
            <pc:docMk/>
            <pc:sldMk cId="2162630763" sldId="312"/>
            <ac:spMk id="8" creationId="{4D79DFF5-27E1-406B-9763-F125D957C43A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11" creationId="{A1E3D27B-867E-4E7A-A94A-07DD1C8C88AE}"/>
          </ac:spMkLst>
        </pc:spChg>
        <pc:spChg chg="add mod topLvl">
          <ac:chgData name="Froduald Kabanza" userId="edf393d0-642b-4b9e-8c75-f62133241689" providerId="ADAL" clId="{12E1395F-1174-47AC-B77B-B813CFFB2765}" dt="2022-01-13T02:41:37.667" v="1789" actId="1076"/>
          <ac:spMkLst>
            <pc:docMk/>
            <pc:sldMk cId="2162630763" sldId="312"/>
            <ac:spMk id="19" creationId="{861CBEA1-5DE4-4025-ABA6-44D740778FFF}"/>
          </ac:spMkLst>
        </pc:spChg>
        <pc:spChg chg="add mod">
          <ac:chgData name="Froduald Kabanza" userId="edf393d0-642b-4b9e-8c75-f62133241689" providerId="ADAL" clId="{12E1395F-1174-47AC-B77B-B813CFFB2765}" dt="2022-01-13T02:40:12.930" v="1783" actId="164"/>
          <ac:spMkLst>
            <pc:docMk/>
            <pc:sldMk cId="2162630763" sldId="312"/>
            <ac:spMk id="24" creationId="{412052D9-79E1-4B41-9045-492DA19A3495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25" creationId="{882BAC29-11AB-4042-A0B6-FF727D1622E5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8" creationId="{B807D681-DFBA-4FEA-8DA9-438DB1DDDF16}"/>
          </ac:spMkLst>
        </pc:spChg>
        <pc:spChg chg="add mod topLvl">
          <ac:chgData name="Froduald Kabanza" userId="edf393d0-642b-4b9e-8c75-f62133241689" providerId="ADAL" clId="{12E1395F-1174-47AC-B77B-B813CFFB2765}" dt="2022-01-13T02:40:48.979" v="1785" actId="164"/>
          <ac:spMkLst>
            <pc:docMk/>
            <pc:sldMk cId="2162630763" sldId="312"/>
            <ac:spMk id="29" creationId="{EACF3928-5E31-4775-BF92-A53A071A52CF}"/>
          </ac:spMkLst>
        </pc:spChg>
        <pc:spChg chg="add mod topLvl">
          <ac:chgData name="Froduald Kabanza" userId="edf393d0-642b-4b9e-8c75-f62133241689" providerId="ADAL" clId="{12E1395F-1174-47AC-B77B-B813CFFB2765}" dt="2022-01-13T02:45:43.429" v="1808" actId="164"/>
          <ac:spMkLst>
            <pc:docMk/>
            <pc:sldMk cId="2162630763" sldId="312"/>
            <ac:spMk id="30" creationId="{8724FF6A-E63A-4D21-968D-6D577EA6388E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1" creationId="{0DF85002-AE19-49A9-BC9E-525E5797E957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2" creationId="{E8EACD73-D473-4864-93B3-22800B9D89F0}"/>
          </ac:spMkLst>
        </pc:spChg>
        <pc:spChg chg="add mod topLvl">
          <ac:chgData name="Froduald Kabanza" userId="edf393d0-642b-4b9e-8c75-f62133241689" providerId="ADAL" clId="{12E1395F-1174-47AC-B77B-B813CFFB2765}" dt="2022-01-13T02:41:13.667" v="1786" actId="164"/>
          <ac:spMkLst>
            <pc:docMk/>
            <pc:sldMk cId="2162630763" sldId="312"/>
            <ac:spMk id="33" creationId="{DE0EB593-6ACB-4A58-8F15-279A004CF5BC}"/>
          </ac:spMkLst>
        </pc:spChg>
        <pc:spChg chg="add del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4" creationId="{B6BDA0A8-B049-461C-926A-4BC24BCFA7C8}"/>
          </ac:spMkLst>
        </pc:spChg>
        <pc:spChg chg="add mod topLvl">
          <ac:chgData name="Froduald Kabanza" userId="edf393d0-642b-4b9e-8c75-f62133241689" providerId="ADAL" clId="{12E1395F-1174-47AC-B77B-B813CFFB2765}" dt="2022-01-13T02:41:30.728" v="1788" actId="164"/>
          <ac:spMkLst>
            <pc:docMk/>
            <pc:sldMk cId="2162630763" sldId="312"/>
            <ac:spMk id="35" creationId="{4445C9B5-C8F8-4FA8-8799-4023343BAACD}"/>
          </ac:spMkLst>
        </pc:spChg>
        <pc:spChg chg="mod">
          <ac:chgData name="Froduald Kabanza" userId="edf393d0-642b-4b9e-8c75-f62133241689" providerId="ADAL" clId="{12E1395F-1174-47AC-B77B-B813CFFB2765}" dt="2022-01-13T02:42:10.896" v="1791" actId="165"/>
          <ac:spMkLst>
            <pc:docMk/>
            <pc:sldMk cId="2162630763" sldId="312"/>
            <ac:spMk id="49" creationId="{A82774C5-CF98-4C68-812E-8215860742E2}"/>
          </ac:spMkLst>
        </pc:spChg>
        <pc:spChg chg="add mod or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3" creationId="{03F5D1BB-8330-4153-BD4D-3DFC1DCFE3E8}"/>
          </ac:spMkLst>
        </pc:spChg>
        <pc:spChg chg="add mod topLvl">
          <ac:chgData name="Froduald Kabanza" userId="edf393d0-642b-4b9e-8c75-f62133241689" providerId="ADAL" clId="{12E1395F-1174-47AC-B77B-B813CFFB2765}" dt="2022-01-13T02:42:22.946" v="1792" actId="164"/>
          <ac:spMkLst>
            <pc:docMk/>
            <pc:sldMk cId="2162630763" sldId="312"/>
            <ac:spMk id="54" creationId="{34C3E76E-F464-45FF-9A10-71E0F789F5C9}"/>
          </ac:spMkLst>
        </pc:spChg>
        <pc:spChg chg="add del">
          <ac:chgData name="Froduald Kabanza" userId="edf393d0-642b-4b9e-8c75-f62133241689" providerId="ADAL" clId="{12E1395F-1174-47AC-B77B-B813CFFB2765}" dt="2022-01-13T02:36:18.783" v="1651" actId="478"/>
          <ac:spMkLst>
            <pc:docMk/>
            <pc:sldMk cId="2162630763" sldId="312"/>
            <ac:spMk id="55" creationId="{79C2F975-B22C-4D2D-A39C-1B854B30A9E3}"/>
          </ac:spMkLst>
        </pc:spChg>
        <pc:spChg chg="add mod">
          <ac:chgData name="Froduald Kabanza" userId="edf393d0-642b-4b9e-8c75-f62133241689" providerId="ADAL" clId="{12E1395F-1174-47AC-B77B-B813CFFB2765}" dt="2022-01-13T02:39:03.567" v="1771" actId="1076"/>
          <ac:spMkLst>
            <pc:docMk/>
            <pc:sldMk cId="2162630763" sldId="312"/>
            <ac:spMk id="57" creationId="{01E6CFF0-8DD2-4D6A-A3D4-082ECF5B1A29}"/>
          </ac:spMkLst>
        </pc:spChg>
        <pc:spChg chg="add mod">
          <ac:chgData name="Froduald Kabanza" userId="edf393d0-642b-4b9e-8c75-f62133241689" providerId="ADAL" clId="{12E1395F-1174-47AC-B77B-B813CFFB2765}" dt="2022-01-13T02:38:26.087" v="1759" actId="1076"/>
          <ac:spMkLst>
            <pc:docMk/>
            <pc:sldMk cId="2162630763" sldId="312"/>
            <ac:spMk id="58" creationId="{C4220694-8CAC-4D4C-86FE-BDE8E6F0FF22}"/>
          </ac:spMkLst>
        </pc:spChg>
        <pc:spChg chg="add mod">
          <ac:chgData name="Froduald Kabanza" userId="edf393d0-642b-4b9e-8c75-f62133241689" providerId="ADAL" clId="{12E1395F-1174-47AC-B77B-B813CFFB2765}" dt="2022-01-13T02:45:57.196" v="1811" actId="164"/>
          <ac:spMkLst>
            <pc:docMk/>
            <pc:sldMk cId="2162630763" sldId="312"/>
            <ac:spMk id="72" creationId="{78A07B23-C63D-4E02-95B7-8B49B5430201}"/>
          </ac:spMkLst>
        </pc:spChg>
        <pc:grpChg chg="add del mod">
          <ac:chgData name="Froduald Kabanza" userId="edf393d0-642b-4b9e-8c75-f62133241689" providerId="ADAL" clId="{12E1395F-1174-47AC-B77B-B813CFFB2765}" dt="2022-01-13T02:40:27.625" v="1784" actId="165"/>
          <ac:grpSpMkLst>
            <pc:docMk/>
            <pc:sldMk cId="2162630763" sldId="312"/>
            <ac:grpSpMk id="36" creationId="{0F649735-0F44-48F8-9194-C4C932637D5E}"/>
          </ac:grpSpMkLst>
        </pc:grpChg>
        <pc:grpChg chg="add mod topLvl">
          <ac:chgData name="Froduald Kabanza" userId="edf393d0-642b-4b9e-8c75-f62133241689" providerId="ADAL" clId="{12E1395F-1174-47AC-B77B-B813CFFB2765}" dt="2022-01-13T02:42:22.946" v="1792" actId="164"/>
          <ac:grpSpMkLst>
            <pc:docMk/>
            <pc:sldMk cId="2162630763" sldId="312"/>
            <ac:grpSpMk id="52" creationId="{0D59D7DA-8F4D-42C2-889B-77775CBDEC95}"/>
          </ac:grpSpMkLst>
        </pc:grpChg>
        <pc:grpChg chg="add del mod">
          <ac:chgData name="Froduald Kabanza" userId="edf393d0-642b-4b9e-8c75-f62133241689" providerId="ADAL" clId="{12E1395F-1174-47AC-B77B-B813CFFB2765}" dt="2022-01-13T02:42:10.896" v="1791" actId="165"/>
          <ac:grpSpMkLst>
            <pc:docMk/>
            <pc:sldMk cId="2162630763" sldId="312"/>
            <ac:grpSpMk id="56" creationId="{7D8E8EB1-B467-4D53-88AD-E81B4019381B}"/>
          </ac:grpSpMkLst>
        </pc:grpChg>
        <pc:grpChg chg="add mod">
          <ac:chgData name="Froduald Kabanza" userId="edf393d0-642b-4b9e-8c75-f62133241689" providerId="ADAL" clId="{12E1395F-1174-47AC-B77B-B813CFFB2765}" dt="2022-01-13T02:40:12.930" v="1783" actId="164"/>
          <ac:grpSpMkLst>
            <pc:docMk/>
            <pc:sldMk cId="2162630763" sldId="312"/>
            <ac:grpSpMk id="66" creationId="{F7323327-4F3D-4C0C-90A9-29830762F9E2}"/>
          </ac:grpSpMkLst>
        </pc:grpChg>
        <pc:grpChg chg="add mod">
          <ac:chgData name="Froduald Kabanza" userId="edf393d0-642b-4b9e-8c75-f62133241689" providerId="ADAL" clId="{12E1395F-1174-47AC-B77B-B813CFFB2765}" dt="2022-01-13T02:40:48.979" v="1785" actId="164"/>
          <ac:grpSpMkLst>
            <pc:docMk/>
            <pc:sldMk cId="2162630763" sldId="312"/>
            <ac:grpSpMk id="67" creationId="{BCED1334-4577-42AF-A11C-5BC0ED4810BC}"/>
          </ac:grpSpMkLst>
        </pc:grpChg>
        <pc:grpChg chg="add mod or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68" creationId="{DE0ABDD4-FFC0-4502-8679-64B28A27A47A}"/>
          </ac:grpSpMkLst>
        </pc:grpChg>
        <pc:grpChg chg="add mod or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69" creationId="{B99E033C-2E09-467B-94FD-227C5FCE600F}"/>
          </ac:grpSpMkLst>
        </pc:grpChg>
        <pc:grpChg chg="add mod">
          <ac:chgData name="Froduald Kabanza" userId="edf393d0-642b-4b9e-8c75-f62133241689" providerId="ADAL" clId="{12E1395F-1174-47AC-B77B-B813CFFB2765}" dt="2022-01-13T02:49:13.321" v="1827" actId="1076"/>
          <ac:grpSpMkLst>
            <pc:docMk/>
            <pc:sldMk cId="2162630763" sldId="312"/>
            <ac:grpSpMk id="70" creationId="{08FE9CE4-7B21-4A93-A90D-D8BD1E58D127}"/>
          </ac:grpSpMkLst>
        </pc:grpChg>
        <pc:grpChg chg="add mod">
          <ac:chgData name="Froduald Kabanza" userId="edf393d0-642b-4b9e-8c75-f62133241689" providerId="ADAL" clId="{12E1395F-1174-47AC-B77B-B813CFFB2765}" dt="2022-01-13T02:45:43.429" v="1808" actId="164"/>
          <ac:grpSpMkLst>
            <pc:docMk/>
            <pc:sldMk cId="2162630763" sldId="312"/>
            <ac:grpSpMk id="71" creationId="{2886360E-5EE2-4E7D-A057-134B7725A0D1}"/>
          </ac:grpSpMkLst>
        </pc:grpChg>
        <pc:grpChg chg="add mod">
          <ac:chgData name="Froduald Kabanza" userId="edf393d0-642b-4b9e-8c75-f62133241689" providerId="ADAL" clId="{12E1395F-1174-47AC-B77B-B813CFFB2765}" dt="2022-01-13T02:45:57.196" v="1811" actId="164"/>
          <ac:grpSpMkLst>
            <pc:docMk/>
            <pc:sldMk cId="2162630763" sldId="312"/>
            <ac:grpSpMk id="73" creationId="{F503A22A-29B0-4A65-97D0-16D3EB16F871}"/>
          </ac:grpSpMkLst>
        </pc:grpChg>
        <pc:picChg chg="del">
          <ac:chgData name="Froduald Kabanza" userId="edf393d0-642b-4b9e-8c75-f62133241689" providerId="ADAL" clId="{12E1395F-1174-47AC-B77B-B813CFFB2765}" dt="2022-01-13T01:44:25.694" v="951" actId="478"/>
          <ac:picMkLst>
            <pc:docMk/>
            <pc:sldMk cId="2162630763" sldId="312"/>
            <ac:picMk id="3" creationId="{00000000-0000-0000-0000-000000000000}"/>
          </ac:picMkLst>
        </pc:picChg>
        <pc:picChg chg="mod">
          <ac:chgData name="Froduald Kabanza" userId="edf393d0-642b-4b9e-8c75-f62133241689" providerId="ADAL" clId="{12E1395F-1174-47AC-B77B-B813CFFB2765}" dt="2022-01-13T02:12:48.122" v="1516" actId="1076"/>
          <ac:picMkLst>
            <pc:docMk/>
            <pc:sldMk cId="2162630763" sldId="312"/>
            <ac:picMk id="9" creationId="{00000000-0000-0000-0000-000000000000}"/>
          </ac:picMkLst>
        </pc:picChg>
        <pc:picChg chg="add mod topLvl">
          <ac:chgData name="Froduald Kabanza" userId="edf393d0-642b-4b9e-8c75-f62133241689" providerId="ADAL" clId="{12E1395F-1174-47AC-B77B-B813CFFB2765}" dt="2022-01-13T02:40:27.625" v="1784" actId="165"/>
          <ac:picMkLst>
            <pc:docMk/>
            <pc:sldMk cId="2162630763" sldId="312"/>
            <ac:picMk id="10" creationId="{85C52A22-F2C4-4253-ACCC-C84A5AC2C30B}"/>
          </ac:picMkLst>
        </pc:picChg>
        <pc:picChg chg="mod">
          <ac:chgData name="Froduald Kabanza" userId="edf393d0-642b-4b9e-8c75-f62133241689" providerId="ADAL" clId="{12E1395F-1174-47AC-B77B-B813CFFB2765}" dt="2022-01-13T02:41:40.532" v="1790" actId="1076"/>
          <ac:picMkLst>
            <pc:docMk/>
            <pc:sldMk cId="2162630763" sldId="312"/>
            <ac:picMk id="12" creationId="{00000000-0000-0000-0000-000000000000}"/>
          </ac:picMkLst>
        </pc:picChg>
        <pc:picChg chg="add del mod">
          <ac:chgData name="Froduald Kabanza" userId="edf393d0-642b-4b9e-8c75-f62133241689" providerId="ADAL" clId="{12E1395F-1174-47AC-B77B-B813CFFB2765}" dt="2022-01-13T01:45:47.174" v="962" actId="478"/>
          <ac:picMkLst>
            <pc:docMk/>
            <pc:sldMk cId="2162630763" sldId="312"/>
            <ac:picMk id="14" creationId="{1E70A24F-0B22-4266-8F5C-CB4D62AA6277}"/>
          </ac:picMkLst>
        </pc:picChg>
        <pc:picChg chg="add del">
          <ac:chgData name="Froduald Kabanza" userId="edf393d0-642b-4b9e-8c75-f62133241689" providerId="ADAL" clId="{12E1395F-1174-47AC-B77B-B813CFFB2765}" dt="2022-01-13T01:46:06.750" v="964" actId="478"/>
          <ac:picMkLst>
            <pc:docMk/>
            <pc:sldMk cId="2162630763" sldId="312"/>
            <ac:picMk id="16" creationId="{37449F4C-8D5F-4E0E-A655-6E8AF6311A7A}"/>
          </ac:picMkLst>
        </pc:picChg>
        <pc:picChg chg="add mod topLvl">
          <ac:chgData name="Froduald Kabanza" userId="edf393d0-642b-4b9e-8c75-f62133241689" providerId="ADAL" clId="{12E1395F-1174-47AC-B77B-B813CFFB2765}" dt="2022-01-13T02:40:48.979" v="1785" actId="164"/>
          <ac:picMkLst>
            <pc:docMk/>
            <pc:sldMk cId="2162630763" sldId="312"/>
            <ac:picMk id="18" creationId="{F026E0AA-54AE-42C8-A703-4862825CFB6B}"/>
          </ac:picMkLst>
        </pc:picChg>
        <pc:picChg chg="add del mod">
          <ac:chgData name="Froduald Kabanza" userId="edf393d0-642b-4b9e-8c75-f62133241689" providerId="ADAL" clId="{12E1395F-1174-47AC-B77B-B813CFFB2765}" dt="2022-01-13T01:48:50.469" v="976" actId="478"/>
          <ac:picMkLst>
            <pc:docMk/>
            <pc:sldMk cId="2162630763" sldId="312"/>
            <ac:picMk id="21" creationId="{37CD0557-A7BC-4286-9CED-EF9BBBF7793F}"/>
          </ac:picMkLst>
        </pc:picChg>
        <pc:picChg chg="add mod topLvl">
          <ac:chgData name="Froduald Kabanza" userId="edf393d0-642b-4b9e-8c75-f62133241689" providerId="ADAL" clId="{12E1395F-1174-47AC-B77B-B813CFFB2765}" dt="2022-01-13T02:41:13.667" v="1786" actId="164"/>
          <ac:picMkLst>
            <pc:docMk/>
            <pc:sldMk cId="2162630763" sldId="312"/>
            <ac:picMk id="23" creationId="{2F27000F-5524-44DF-B8EA-2816623339A7}"/>
          </ac:picMkLst>
        </pc:picChg>
        <pc:picChg chg="add mod topLvl">
          <ac:chgData name="Froduald Kabanza" userId="edf393d0-642b-4b9e-8c75-f62133241689" providerId="ADAL" clId="{12E1395F-1174-47AC-B77B-B813CFFB2765}" dt="2022-01-13T02:41:30.728" v="1788" actId="164"/>
          <ac:picMkLst>
            <pc:docMk/>
            <pc:sldMk cId="2162630763" sldId="312"/>
            <ac:picMk id="27" creationId="{948601B7-EB56-40B7-97D6-44A604F74DEA}"/>
          </ac:picMkLst>
        </pc:picChg>
        <pc:picChg chg="add del mod">
          <ac:chgData name="Froduald Kabanza" userId="edf393d0-642b-4b9e-8c75-f62133241689" providerId="ADAL" clId="{12E1395F-1174-47AC-B77B-B813CFFB2765}" dt="2022-01-13T02:17:19.082" v="1531" actId="478"/>
          <ac:picMkLst>
            <pc:docMk/>
            <pc:sldMk cId="2162630763" sldId="312"/>
            <ac:picMk id="42" creationId="{F1635290-F469-410B-A564-F9BF4E48986E}"/>
          </ac:picMkLst>
        </pc:picChg>
        <pc:picChg chg="add del mod">
          <ac:chgData name="Froduald Kabanza" userId="edf393d0-642b-4b9e-8c75-f62133241689" providerId="ADAL" clId="{12E1395F-1174-47AC-B77B-B813CFFB2765}" dt="2022-01-13T02:17:04.727" v="1528" actId="478"/>
          <ac:picMkLst>
            <pc:docMk/>
            <pc:sldMk cId="2162630763" sldId="312"/>
            <ac:picMk id="44" creationId="{E99937CA-FA86-4E28-AF7B-6F6F8BC08FE3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6" creationId="{BFB18609-F064-4B9D-BEFE-585D83221FFB}"/>
          </ac:picMkLst>
        </pc:picChg>
        <pc:picChg chg="add mod topLvl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48" creationId="{43C6EAFC-27B7-4FB1-A160-59962CCF1F53}"/>
          </ac:picMkLst>
        </pc:picChg>
        <pc:picChg chg="add mod">
          <ac:chgData name="Froduald Kabanza" userId="edf393d0-642b-4b9e-8c75-f62133241689" providerId="ADAL" clId="{12E1395F-1174-47AC-B77B-B813CFFB2765}" dt="2022-01-13T02:42:10.896" v="1791" actId="165"/>
          <ac:picMkLst>
            <pc:docMk/>
            <pc:sldMk cId="2162630763" sldId="312"/>
            <ac:picMk id="51" creationId="{1B10F5F6-F7BC-4AC7-9326-20F37F4CC1C2}"/>
          </ac:picMkLst>
        </pc:picChg>
        <pc:cxnChg chg="add del mod">
          <ac:chgData name="Froduald Kabanza" userId="edf393d0-642b-4b9e-8c75-f62133241689" providerId="ADAL" clId="{12E1395F-1174-47AC-B77B-B813CFFB2765}" dt="2022-01-13T02:39:52.092" v="1778" actId="478"/>
          <ac:cxnSpMkLst>
            <pc:docMk/>
            <pc:sldMk cId="2162630763" sldId="312"/>
            <ac:cxnSpMk id="38" creationId="{75986BD2-17EF-41C6-A047-7EB7344C7D86}"/>
          </ac:cxnSpMkLst>
        </pc:cxnChg>
        <pc:cxnChg chg="add mod">
          <ac:chgData name="Froduald Kabanza" userId="edf393d0-642b-4b9e-8c75-f62133241689" providerId="ADAL" clId="{12E1395F-1174-47AC-B77B-B813CFFB2765}" dt="2022-01-13T02:40:12.930" v="1783" actId="164"/>
          <ac:cxnSpMkLst>
            <pc:docMk/>
            <pc:sldMk cId="2162630763" sldId="312"/>
            <ac:cxnSpMk id="62" creationId="{1BD92BD9-E7D1-4B1F-9FFF-15BC4BC94E32}"/>
          </ac:cxnSpMkLst>
        </pc:cxnChg>
      </pc:sldChg>
      <pc:sldChg chg="delSp modSp add mod">
        <pc:chgData name="Froduald Kabanza" userId="edf393d0-642b-4b9e-8c75-f62133241689" providerId="ADAL" clId="{12E1395F-1174-47AC-B77B-B813CFFB2765}" dt="2022-01-13T02:10:09.920" v="1505" actId="20577"/>
        <pc:sldMkLst>
          <pc:docMk/>
          <pc:sldMk cId="3312794274" sldId="313"/>
        </pc:sldMkLst>
        <pc:spChg chg="mod">
          <ac:chgData name="Froduald Kabanza" userId="edf393d0-642b-4b9e-8c75-f62133241689" providerId="ADAL" clId="{12E1395F-1174-47AC-B77B-B813CFFB2765}" dt="2022-01-13T02:10:09.920" v="1505" actId="20577"/>
          <ac:spMkLst>
            <pc:docMk/>
            <pc:sldMk cId="3312794274" sldId="313"/>
            <ac:spMk id="5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5:14.585" v="947" actId="20577"/>
          <ac:spMkLst>
            <pc:docMk/>
            <pc:sldMk cId="3312794274" sldId="313"/>
            <ac:spMk id="7" creationId="{00000000-0000-0000-0000-000000000000}"/>
          </ac:spMkLst>
        </pc:spChg>
        <pc:spChg chg="mod">
          <ac:chgData name="Froduald Kabanza" userId="edf393d0-642b-4b9e-8c75-f62133241689" providerId="ADAL" clId="{12E1395F-1174-47AC-B77B-B813CFFB2765}" dt="2022-01-13T01:13:50.167" v="931" actId="20577"/>
          <ac:spMkLst>
            <pc:docMk/>
            <pc:sldMk cId="3312794274" sldId="313"/>
            <ac:spMk id="14" creationId="{00000000-0000-0000-0000-000000000000}"/>
          </ac:spMkLst>
        </pc:spChg>
        <pc:picChg chg="del mod">
          <ac:chgData name="Froduald Kabanza" userId="edf393d0-642b-4b9e-8c75-f62133241689" providerId="ADAL" clId="{12E1395F-1174-47AC-B77B-B813CFFB2765}" dt="2022-01-13T01:14:50.476" v="934" actId="478"/>
          <ac:picMkLst>
            <pc:docMk/>
            <pc:sldMk cId="3312794274" sldId="313"/>
            <ac:picMk id="8" creationId="{00000000-0000-0000-0000-000000000000}"/>
          </ac:picMkLst>
        </pc:picChg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765397883" sldId="319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631832539" sldId="320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9345070" sldId="321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83720708" sldId="322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8533659" sldId="323"/>
        </pc:sldMkLst>
      </pc:sldChg>
      <pc:sldChg chg="modSp del mod">
        <pc:chgData name="Froduald Kabanza" userId="edf393d0-642b-4b9e-8c75-f62133241689" providerId="ADAL" clId="{12E1395F-1174-47AC-B77B-B813CFFB2765}" dt="2022-01-07T12:48:46.737" v="654" actId="2696"/>
        <pc:sldMkLst>
          <pc:docMk/>
          <pc:sldMk cId="1691088075" sldId="324"/>
        </pc:sldMkLst>
        <pc:spChg chg="mod">
          <ac:chgData name="Froduald Kabanza" userId="edf393d0-642b-4b9e-8c75-f62133241689" providerId="ADAL" clId="{12E1395F-1174-47AC-B77B-B813CFFB2765}" dt="2022-01-07T12:13:13.099" v="200" actId="20577"/>
          <ac:spMkLst>
            <pc:docMk/>
            <pc:sldMk cId="1691088075" sldId="324"/>
            <ac:spMk id="72705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4282900533" sldId="325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31219693" sldId="326"/>
        </pc:sldMkLst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3430609234" sldId="327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3095923" sldId="328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053412895" sldId="329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33783229" sldId="330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12E1395F-1174-47AC-B77B-B813CFFB2765}" dt="2022-01-07T12:11:11.067" v="63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12E1395F-1174-47AC-B77B-B813CFFB2765}" dt="2022-01-07T12:11:11.067" v="63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12E1395F-1174-47AC-B77B-B813CFFB2765}" dt="2022-01-07T12:12:36.552" v="165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12E1395F-1174-47AC-B77B-B813CFFB2765}" dt="2022-01-07T12:12:36.552" v="165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del mod modShow">
        <pc:chgData name="Froduald Kabanza" userId="edf393d0-642b-4b9e-8c75-f62133241689" providerId="ADAL" clId="{12E1395F-1174-47AC-B77B-B813CFFB2765}" dt="2022-01-07T12:12:55.138" v="166" actId="2696"/>
        <pc:sldMkLst>
          <pc:docMk/>
          <pc:sldMk cId="1824756835" sldId="33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381963916" sldId="3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969230571" sldId="34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3821689" sldId="344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650065362" sldId="350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4233377127" sldId="351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2509766979" sldId="352"/>
        </pc:sldMkLst>
      </pc:sldChg>
      <pc:sldChg chg="add">
        <pc:chgData name="Froduald Kabanza" userId="edf393d0-642b-4b9e-8c75-f62133241689" providerId="ADAL" clId="{12E1395F-1174-47AC-B77B-B813CFFB2765}" dt="2022-01-07T12:20:10.148" v="387"/>
        <pc:sldMkLst>
          <pc:docMk/>
          <pc:sldMk cId="1487334980" sldId="353"/>
        </pc:sldMkLst>
      </pc:sldChg>
      <pc:sldChg chg="modSp mod">
        <pc:chgData name="Froduald Kabanza" userId="edf393d0-642b-4b9e-8c75-f62133241689" providerId="ADAL" clId="{12E1395F-1174-47AC-B77B-B813CFFB2765}" dt="2022-01-07T12:14:35.505" v="386" actId="20577"/>
        <pc:sldMkLst>
          <pc:docMk/>
          <pc:sldMk cId="1784342540" sldId="404"/>
        </pc:sldMkLst>
        <pc:spChg chg="mod">
          <ac:chgData name="Froduald Kabanza" userId="edf393d0-642b-4b9e-8c75-f62133241689" providerId="ADAL" clId="{12E1395F-1174-47AC-B77B-B813CFFB2765}" dt="2022-01-07T12:14:35.505" v="386" actId="20577"/>
          <ac:spMkLst>
            <pc:docMk/>
            <pc:sldMk cId="1784342540" sldId="404"/>
            <ac:spMk id="73730" creationId="{00000000-0000-0000-0000-000000000000}"/>
          </ac:spMkLst>
        </pc:spChg>
      </pc:sldChg>
      <pc:sldChg chg="add ord">
        <pc:chgData name="Froduald Kabanza" userId="edf393d0-642b-4b9e-8c75-f62133241689" providerId="ADAL" clId="{12E1395F-1174-47AC-B77B-B813CFFB2765}" dt="2022-01-07T12:23:07.080" v="448"/>
        <pc:sldMkLst>
          <pc:docMk/>
          <pc:sldMk cId="1206014170" sldId="405"/>
        </pc:sldMkLst>
      </pc:sldChg>
      <pc:sldChg chg="add ord">
        <pc:chgData name="Froduald Kabanza" userId="edf393d0-642b-4b9e-8c75-f62133241689" providerId="ADAL" clId="{12E1395F-1174-47AC-B77B-B813CFFB2765}" dt="2022-01-07T12:24:41.703" v="450"/>
        <pc:sldMkLst>
          <pc:docMk/>
          <pc:sldMk cId="4264296078" sldId="406"/>
        </pc:sldMkLst>
      </pc:sldChg>
      <pc:sldChg chg="modSp new mod">
        <pc:chgData name="Froduald Kabanza" userId="edf393d0-642b-4b9e-8c75-f62133241689" providerId="ADAL" clId="{12E1395F-1174-47AC-B77B-B813CFFB2765}" dt="2022-01-07T12:21:27.019" v="443" actId="20577"/>
        <pc:sldMkLst>
          <pc:docMk/>
          <pc:sldMk cId="701043497" sldId="407"/>
        </pc:sldMkLst>
        <pc:spChg chg="mod">
          <ac:chgData name="Froduald Kabanza" userId="edf393d0-642b-4b9e-8c75-f62133241689" providerId="ADAL" clId="{12E1395F-1174-47AC-B77B-B813CFFB2765}" dt="2022-01-07T12:21:27.019" v="443" actId="20577"/>
          <ac:spMkLst>
            <pc:docMk/>
            <pc:sldMk cId="701043497" sldId="407"/>
            <ac:spMk id="2" creationId="{AA43CA39-54C4-4D9B-9D9C-39E9827B2D9A}"/>
          </ac:spMkLst>
        </pc:spChg>
      </pc:sldChg>
      <pc:sldChg chg="add del modNotesTx">
        <pc:chgData name="Froduald Kabanza" userId="edf393d0-642b-4b9e-8c75-f62133241689" providerId="ADAL" clId="{12E1395F-1174-47AC-B77B-B813CFFB2765}" dt="2022-01-13T02:50:47.956" v="1841" actId="2696"/>
        <pc:sldMkLst>
          <pc:docMk/>
          <pc:sldMk cId="3438150868" sldId="40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28490300" sldId="43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579451" sldId="43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526814027" sldId="43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735234146" sldId="44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688654529" sldId="44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85799096" sldId="44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3128973846" sldId="44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415921121" sldId="45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89569629" sldId="451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84085780" sldId="452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48884957" sldId="454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067939651" sldId="455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576209210" sldId="456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82272059" sldId="457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2206116280" sldId="458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410796776" sldId="459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594361505" sldId="460"/>
        </pc:sldMkLst>
      </pc:sldChg>
      <pc:sldChg chg="del">
        <pc:chgData name="Froduald Kabanza" userId="edf393d0-642b-4b9e-8c75-f62133241689" providerId="ADAL" clId="{12E1395F-1174-47AC-B77B-B813CFFB2765}" dt="2022-01-07T12:12:55.138" v="166" actId="2696"/>
        <pc:sldMkLst>
          <pc:docMk/>
          <pc:sldMk cId="1497002319" sldId="461"/>
        </pc:sldMkLst>
      </pc:sldChg>
    </pc:docChg>
  </pc:docChgLst>
  <pc:docChgLst>
    <pc:chgData name="DJeff Kanda Nkashama" userId="S::nkad2101@usherbrooke.ca::c3c87171-fd8c-4e2b-8ca8-32e7de6ccf7b" providerId="AD" clId="Web-{1F65DA78-DCBD-42ED-BAD5-88DC378D2C68}"/>
    <pc:docChg chg="modSld">
      <pc:chgData name="DJeff Kanda Nkashama" userId="S::nkad2101@usherbrooke.ca::c3c87171-fd8c-4e2b-8ca8-32e7de6ccf7b" providerId="AD" clId="Web-{1F65DA78-DCBD-42ED-BAD5-88DC378D2C68}" dt="2022-01-13T01:35:23.510" v="81"/>
      <pc:docMkLst>
        <pc:docMk/>
      </pc:docMkLst>
      <pc:sldChg chg="addSp delSp modSp">
        <pc:chgData name="DJeff Kanda Nkashama" userId="S::nkad2101@usherbrooke.ca::c3c87171-fd8c-4e2b-8ca8-32e7de6ccf7b" providerId="AD" clId="Web-{1F65DA78-DCBD-42ED-BAD5-88DC378D2C68}" dt="2022-01-13T01:30:29.820" v="69" actId="1076"/>
        <pc:sldMkLst>
          <pc:docMk/>
          <pc:sldMk cId="2541051675" sldId="280"/>
        </pc:sldMkLst>
        <pc:picChg chg="add mod">
          <ac:chgData name="DJeff Kanda Nkashama" userId="S::nkad2101@usherbrooke.ca::c3c87171-fd8c-4e2b-8ca8-32e7de6ccf7b" providerId="AD" clId="Web-{1F65DA78-DCBD-42ED-BAD5-88DC378D2C68}" dt="2022-01-13T01:30:29.820" v="69" actId="1076"/>
          <ac:picMkLst>
            <pc:docMk/>
            <pc:sldMk cId="2541051675" sldId="280"/>
            <ac:picMk id="3" creationId="{D55B2EEE-653C-40B3-A40F-64C3D21BC087}"/>
          </ac:picMkLst>
        </pc:picChg>
        <pc:picChg chg="del mod">
          <ac:chgData name="DJeff Kanda Nkashama" userId="S::nkad2101@usherbrooke.ca::c3c87171-fd8c-4e2b-8ca8-32e7de6ccf7b" providerId="AD" clId="Web-{1F65DA78-DCBD-42ED-BAD5-88DC378D2C68}" dt="2022-01-13T01:28:57.570" v="62"/>
          <ac:picMkLst>
            <pc:docMk/>
            <pc:sldMk cId="2541051675" sldId="280"/>
            <ac:picMk id="16" creationId="{00000000-0000-0000-0000-000000000000}"/>
          </ac:picMkLst>
        </pc:picChg>
      </pc:sldChg>
      <pc:sldChg chg="addSp delSp modSp">
        <pc:chgData name="DJeff Kanda Nkashama" userId="S::nkad2101@usherbrooke.ca::c3c87171-fd8c-4e2b-8ca8-32e7de6ccf7b" providerId="AD" clId="Web-{1F65DA78-DCBD-42ED-BAD5-88DC378D2C68}" dt="2022-01-13T01:35:23.510" v="81"/>
        <pc:sldMkLst>
          <pc:docMk/>
          <pc:sldMk cId="436770665" sldId="281"/>
        </pc:sldMkLst>
        <pc:spChg chg="mod">
          <ac:chgData name="DJeff Kanda Nkashama" userId="S::nkad2101@usherbrooke.ca::c3c87171-fd8c-4e2b-8ca8-32e7de6ccf7b" providerId="AD" clId="Web-{1F65DA78-DCBD-42ED-BAD5-88DC378D2C68}" dt="2022-01-13T01:15:10.123" v="32" actId="1076"/>
          <ac:spMkLst>
            <pc:docMk/>
            <pc:sldMk cId="436770665" sldId="281"/>
            <ac:spMk id="7" creationId="{00000000-0000-0000-0000-000000000000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28:46.601" v="60"/>
          <ac:spMkLst>
            <pc:docMk/>
            <pc:sldMk cId="436770665" sldId="281"/>
            <ac:spMk id="10" creationId="{B1D631C7-F20E-4C11-90C5-46DEB0FF8174}"/>
          </ac:spMkLst>
        </pc:spChg>
        <pc:spChg chg="del mod">
          <ac:chgData name="DJeff Kanda Nkashama" userId="S::nkad2101@usherbrooke.ca::c3c87171-fd8c-4e2b-8ca8-32e7de6ccf7b" providerId="AD" clId="Web-{1F65DA78-DCBD-42ED-BAD5-88DC378D2C68}" dt="2022-01-13T01:12:56.263" v="13"/>
          <ac:spMkLst>
            <pc:docMk/>
            <pc:sldMk cId="436770665" sldId="281"/>
            <ac:spMk id="11" creationId="{4C4CDC81-C8E2-46D3-A7B3-F324AB4DC2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14.200" v="8" actId="1076"/>
          <ac:spMkLst>
            <pc:docMk/>
            <pc:sldMk cId="436770665" sldId="281"/>
            <ac:spMk id="12" creationId="{C3C1CB57-B618-41E9-BC18-71D4D55CE323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4.310" v="18" actId="1076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6.466" v="19" actId="1076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1.247" v="15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3.404" v="16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2:59.310" v="14" actId="1076"/>
          <ac:spMkLst>
            <pc:docMk/>
            <pc:sldMk cId="436770665" sldId="281"/>
            <ac:spMk id="31" creationId="{E66D7DF6-CE23-43D0-866D-30EB29E3D45D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19.466" v="20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22.372" v="21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1:15.965" v="1" actId="1076"/>
          <ac:spMkLst>
            <pc:docMk/>
            <pc:sldMk cId="436770665" sldId="281"/>
            <ac:spMk id="34" creationId="{ABECA23B-93EA-4AC4-8E49-504F940F2FE1}"/>
          </ac:spMkLst>
        </pc:spChg>
        <pc:spChg chg="mod">
          <ac:chgData name="DJeff Kanda Nkashama" userId="S::nkad2101@usherbrooke.ca::c3c87171-fd8c-4e2b-8ca8-32e7de6ccf7b" providerId="AD" clId="Web-{1F65DA78-DCBD-42ED-BAD5-88DC378D2C68}" dt="2022-01-13T01:13:05.419" v="17" actId="1076"/>
          <ac:spMkLst>
            <pc:docMk/>
            <pc:sldMk cId="436770665" sldId="281"/>
            <ac:spMk id="35" creationId="{C4A9877C-F368-4DF2-A10C-7FAB42D07EB5}"/>
          </ac:spMkLst>
        </pc:spChg>
        <pc:spChg chg="add del mod">
          <ac:chgData name="DJeff Kanda Nkashama" userId="S::nkad2101@usherbrooke.ca::c3c87171-fd8c-4e2b-8ca8-32e7de6ccf7b" providerId="AD" clId="Web-{1F65DA78-DCBD-42ED-BAD5-88DC378D2C68}" dt="2022-01-13T01:35:23.510" v="81"/>
          <ac:spMkLst>
            <pc:docMk/>
            <pc:sldMk cId="436770665" sldId="281"/>
            <ac:spMk id="37" creationId="{00BBBFF3-417E-4619-81C0-5C40260F281F}"/>
          </ac:spMkLst>
        </pc:spChg>
        <pc:grpChg chg="mod ord">
          <ac:chgData name="DJeff Kanda Nkashama" userId="S::nkad2101@usherbrooke.ca::c3c87171-fd8c-4e2b-8ca8-32e7de6ccf7b" providerId="AD" clId="Web-{1F65DA78-DCBD-42ED-BAD5-88DC378D2C68}" dt="2022-01-13T01:28:25.444" v="58" actId="1076"/>
          <ac:grpSpMkLst>
            <pc:docMk/>
            <pc:sldMk cId="436770665" sldId="281"/>
            <ac:grpSpMk id="8" creationId="{ABD36CA1-A20C-48FD-89B5-93C7B47E30A9}"/>
          </ac:grpSpMkLst>
        </pc:grpChg>
        <pc:picChg chg="add mod">
          <ac:chgData name="DJeff Kanda Nkashama" userId="S::nkad2101@usherbrooke.ca::c3c87171-fd8c-4e2b-8ca8-32e7de6ccf7b" providerId="AD" clId="Web-{1F65DA78-DCBD-42ED-BAD5-88DC378D2C68}" dt="2022-01-13T01:28:35.023" v="59" actId="1076"/>
          <ac:picMkLst>
            <pc:docMk/>
            <pc:sldMk cId="436770665" sldId="281"/>
            <ac:picMk id="13" creationId="{FC787B83-21C7-4251-9BC1-CAF206AFED1D}"/>
          </ac:picMkLst>
        </pc:picChg>
        <pc:picChg chg="del">
          <ac:chgData name="DJeff Kanda Nkashama" userId="S::nkad2101@usherbrooke.ca::c3c87171-fd8c-4e2b-8ca8-32e7de6ccf7b" providerId="AD" clId="Web-{1F65DA78-DCBD-42ED-BAD5-88DC378D2C68}" dt="2022-01-13T01:25:44.459" v="35"/>
          <ac:picMkLst>
            <pc:docMk/>
            <pc:sldMk cId="436770665" sldId="281"/>
            <ac:picMk id="14" creationId="{00000000-0000-0000-0000-000000000000}"/>
          </ac:picMkLst>
        </pc:picChg>
        <pc:picChg chg="mod">
          <ac:chgData name="DJeff Kanda Nkashama" userId="S::nkad2101@usherbrooke.ca::c3c87171-fd8c-4e2b-8ca8-32e7de6ccf7b" providerId="AD" clId="Web-{1F65DA78-DCBD-42ED-BAD5-88DC378D2C68}" dt="2022-01-13T01:25:32.599" v="33" actId="1076"/>
          <ac:picMkLst>
            <pc:docMk/>
            <pc:sldMk cId="436770665" sldId="281"/>
            <ac:picMk id="30" creationId="{00000000-0000-0000-0000-000000000000}"/>
          </ac:picMkLst>
        </pc:picChg>
        <pc:cxnChg chg="mod">
          <ac:chgData name="DJeff Kanda Nkashama" userId="S::nkad2101@usherbrooke.ca::c3c87171-fd8c-4e2b-8ca8-32e7de6ccf7b" providerId="AD" clId="Web-{1F65DA78-DCBD-42ED-BAD5-88DC378D2C68}" dt="2022-01-13T01:12:20.841" v="9" actId="14100"/>
          <ac:cxnSpMkLst>
            <pc:docMk/>
            <pc:sldMk cId="436770665" sldId="281"/>
            <ac:cxnSpMk id="3" creationId="{E3926B5E-C120-46CC-8A3D-FD3224B14B3D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1:57.684" v="5" actId="14100"/>
          <ac:cxnSpMkLst>
            <pc:docMk/>
            <pc:sldMk cId="436770665" sldId="281"/>
            <ac:cxnSpMk id="15" creationId="{2B6D7380-16EA-45A0-B1A3-DA8D0196AB1B}"/>
          </ac:cxnSpMkLst>
        </pc:cxnChg>
        <pc:cxnChg chg="mod">
          <ac:chgData name="DJeff Kanda Nkashama" userId="S::nkad2101@usherbrooke.ca::c3c87171-fd8c-4e2b-8ca8-32e7de6ccf7b" providerId="AD" clId="Web-{1F65DA78-DCBD-42ED-BAD5-88DC378D2C68}" dt="2022-01-13T01:12:33.169" v="10" actId="14100"/>
          <ac:cxnSpMkLst>
            <pc:docMk/>
            <pc:sldMk cId="436770665" sldId="281"/>
            <ac:cxnSpMk id="17" creationId="{18BDE2C9-6519-484B-AC25-3D03C6E89382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6:22.037" v="42" actId="1076"/>
          <ac:cxnSpMkLst>
            <pc:docMk/>
            <pc:sldMk cId="436770665" sldId="281"/>
            <ac:cxnSpMk id="18" creationId="{00000000-0000-0000-0000-000000000000}"/>
          </ac:cxnSpMkLst>
        </pc:cxnChg>
        <pc:cxnChg chg="mod ord">
          <ac:chgData name="DJeff Kanda Nkashama" userId="S::nkad2101@usherbrooke.ca::c3c87171-fd8c-4e2b-8ca8-32e7de6ccf7b" providerId="AD" clId="Web-{1F65DA78-DCBD-42ED-BAD5-88DC378D2C68}" dt="2022-01-13T01:28:16.116" v="56" actId="1076"/>
          <ac:cxnSpMkLst>
            <pc:docMk/>
            <pc:sldMk cId="436770665" sldId="281"/>
            <ac:cxnSpMk id="27" creationId="{00000000-0000-0000-0000-000000000000}"/>
          </ac:cxnSpMkLst>
        </pc:cxnChg>
      </pc:sldChg>
      <pc:sldChg chg="addSp delSp modSp">
        <pc:chgData name="DJeff Kanda Nkashama" userId="S::nkad2101@usherbrooke.ca::c3c87171-fd8c-4e2b-8ca8-32e7de6ccf7b" providerId="AD" clId="Web-{1F65DA78-DCBD-42ED-BAD5-88DC378D2C68}" dt="2022-01-13T01:33:27.103" v="78" actId="14100"/>
        <pc:sldMkLst>
          <pc:docMk/>
          <pc:sldMk cId="3834209445" sldId="282"/>
        </pc:sldMkLst>
        <pc:picChg chg="del">
          <ac:chgData name="DJeff Kanda Nkashama" userId="S::nkad2101@usherbrooke.ca::c3c87171-fd8c-4e2b-8ca8-32e7de6ccf7b" providerId="AD" clId="Web-{1F65DA78-DCBD-42ED-BAD5-88DC378D2C68}" dt="2022-01-13T01:30:34.148" v="70"/>
          <ac:picMkLst>
            <pc:docMk/>
            <pc:sldMk cId="3834209445" sldId="282"/>
            <ac:picMk id="3" creationId="{00000000-0000-0000-0000-000000000000}"/>
          </ac:picMkLst>
        </pc:picChg>
        <pc:picChg chg="add mod">
          <ac:chgData name="DJeff Kanda Nkashama" userId="S::nkad2101@usherbrooke.ca::c3c87171-fd8c-4e2b-8ca8-32e7de6ccf7b" providerId="AD" clId="Web-{1F65DA78-DCBD-42ED-BAD5-88DC378D2C68}" dt="2022-01-13T01:33:27.103" v="78" actId="14100"/>
          <ac:picMkLst>
            <pc:docMk/>
            <pc:sldMk cId="3834209445" sldId="282"/>
            <ac:picMk id="8" creationId="{4648FE15-9C7D-46A2-857E-01A46DD822F0}"/>
          </ac:picMkLst>
        </pc:picChg>
      </pc:sldChg>
    </pc:docChg>
  </pc:docChgLst>
  <pc:docChgLst>
    <pc:chgData name="DJeff Kanda Nkashama" userId="c3c87171-fd8c-4e2b-8ca8-32e7de6ccf7b" providerId="ADAL" clId="{F849A0A8-EE22-744B-8177-1351EA56CF80}"/>
    <pc:docChg chg="modSld">
      <pc:chgData name="DJeff Kanda Nkashama" userId="c3c87171-fd8c-4e2b-8ca8-32e7de6ccf7b" providerId="ADAL" clId="{F849A0A8-EE22-744B-8177-1351EA56CF80}" dt="2022-01-13T01:41:52.400" v="51" actId="1036"/>
      <pc:docMkLst>
        <pc:docMk/>
      </pc:docMkLst>
      <pc:sldChg chg="addSp modSp mod">
        <pc:chgData name="DJeff Kanda Nkashama" userId="c3c87171-fd8c-4e2b-8ca8-32e7de6ccf7b" providerId="ADAL" clId="{F849A0A8-EE22-744B-8177-1351EA56CF80}" dt="2022-01-13T01:41:52.400" v="51" actId="1036"/>
        <pc:sldMkLst>
          <pc:docMk/>
          <pc:sldMk cId="436770665" sldId="281"/>
        </pc:sldMkLst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9" creationId="{601B2254-17E8-4F66-BF90-FF934237DCCC}"/>
          </ac:spMkLst>
        </pc:spChg>
        <pc:spChg chg="add mod">
          <ac:chgData name="DJeff Kanda Nkashama" userId="c3c87171-fd8c-4e2b-8ca8-32e7de6ccf7b" providerId="ADAL" clId="{F849A0A8-EE22-744B-8177-1351EA56CF80}" dt="2022-01-13T01:40:12.273" v="31" actId="1035"/>
          <ac:spMkLst>
            <pc:docMk/>
            <pc:sldMk cId="436770665" sldId="281"/>
            <ac:spMk id="10" creationId="{BF34E7D5-0073-5D49-9939-4C0F460B2045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19" creationId="{55136E59-92EB-4274-B469-2A6A0DC417B0}"/>
          </ac:spMkLst>
        </pc:spChg>
        <pc:spChg chg="mod">
          <ac:chgData name="DJeff Kanda Nkashama" userId="c3c87171-fd8c-4e2b-8ca8-32e7de6ccf7b" providerId="ADAL" clId="{F849A0A8-EE22-744B-8177-1351EA56CF80}" dt="2022-01-13T01:41:47.111" v="48" actId="1035"/>
          <ac:spMkLst>
            <pc:docMk/>
            <pc:sldMk cId="436770665" sldId="281"/>
            <ac:spMk id="20" creationId="{575BA779-77C0-4EA8-B186-56551600A0E7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1" creationId="{F2DF4EC5-9EA6-4AE8-A31A-BBF4E6A3C0E8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2" creationId="{1CD58E65-4A83-4E67-B087-51703308588F}"/>
          </ac:spMkLst>
        </pc:spChg>
        <pc:spChg chg="mod">
          <ac:chgData name="DJeff Kanda Nkashama" userId="c3c87171-fd8c-4e2b-8ca8-32e7de6ccf7b" providerId="ADAL" clId="{F849A0A8-EE22-744B-8177-1351EA56CF80}" dt="2022-01-13T01:41:52.400" v="51" actId="1036"/>
          <ac:spMkLst>
            <pc:docMk/>
            <pc:sldMk cId="436770665" sldId="281"/>
            <ac:spMk id="23" creationId="{828CD79F-004A-448B-8C40-642362EA0764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4" creationId="{F7E4BF57-C40C-4E9A-A9CF-D32353D3269F}"/>
          </ac:spMkLst>
        </pc:spChg>
        <pc:spChg chg="mod">
          <ac:chgData name="DJeff Kanda Nkashama" userId="c3c87171-fd8c-4e2b-8ca8-32e7de6ccf7b" providerId="ADAL" clId="{F849A0A8-EE22-744B-8177-1351EA56CF80}" dt="2022-01-13T01:40:40.737" v="32" actId="13822"/>
          <ac:spMkLst>
            <pc:docMk/>
            <pc:sldMk cId="436770665" sldId="281"/>
            <ac:spMk id="26" creationId="{846B4978-DA94-4624-A28C-38EC74C337BC}"/>
          </ac:spMkLst>
        </pc:spChg>
        <pc:spChg chg="mod">
          <ac:chgData name="DJeff Kanda Nkashama" userId="c3c87171-fd8c-4e2b-8ca8-32e7de6ccf7b" providerId="ADAL" clId="{F849A0A8-EE22-744B-8177-1351EA56CF80}" dt="2022-01-13T01:41:22.802" v="42" actId="1076"/>
          <ac:spMkLst>
            <pc:docMk/>
            <pc:sldMk cId="436770665" sldId="281"/>
            <ac:spMk id="28" creationId="{E8D12F97-8BC3-48AF-B860-844FE212F547}"/>
          </ac:spMkLst>
        </pc:spChg>
        <pc:spChg chg="mod">
          <ac:chgData name="DJeff Kanda Nkashama" userId="c3c87171-fd8c-4e2b-8ca8-32e7de6ccf7b" providerId="ADAL" clId="{F849A0A8-EE22-744B-8177-1351EA56CF80}" dt="2022-01-13T01:41:25.967" v="43" actId="1076"/>
          <ac:spMkLst>
            <pc:docMk/>
            <pc:sldMk cId="436770665" sldId="281"/>
            <ac:spMk id="29" creationId="{B45982FC-CA8F-4A31-A663-7687CE0715B7}"/>
          </ac:spMkLst>
        </pc:spChg>
        <pc:spChg chg="mod">
          <ac:chgData name="DJeff Kanda Nkashama" userId="c3c87171-fd8c-4e2b-8ca8-32e7de6ccf7b" providerId="ADAL" clId="{F849A0A8-EE22-744B-8177-1351EA56CF80}" dt="2022-01-13T01:41:28.236" v="44" actId="1076"/>
          <ac:spMkLst>
            <pc:docMk/>
            <pc:sldMk cId="436770665" sldId="281"/>
            <ac:spMk id="32" creationId="{8E0DB2ED-4D66-4EF4-9B6D-F73F93EE642A}"/>
          </ac:spMkLst>
        </pc:spChg>
        <pc:spChg chg="mod">
          <ac:chgData name="DJeff Kanda Nkashama" userId="c3c87171-fd8c-4e2b-8ca8-32e7de6ccf7b" providerId="ADAL" clId="{F849A0A8-EE22-744B-8177-1351EA56CF80}" dt="2022-01-13T01:41:06.067" v="38" actId="1076"/>
          <ac:spMkLst>
            <pc:docMk/>
            <pc:sldMk cId="436770665" sldId="281"/>
            <ac:spMk id="33" creationId="{32CD6BD1-87A8-4718-A24F-2F915097D7D0}"/>
          </ac:spMkLst>
        </pc:spChg>
        <pc:spChg chg="mod">
          <ac:chgData name="DJeff Kanda Nkashama" userId="c3c87171-fd8c-4e2b-8ca8-32e7de6ccf7b" providerId="ADAL" clId="{F849A0A8-EE22-744B-8177-1351EA56CF80}" dt="2022-01-13T01:41:20.687" v="41" actId="1076"/>
          <ac:spMkLst>
            <pc:docMk/>
            <pc:sldMk cId="436770665" sldId="281"/>
            <ac:spMk id="34" creationId="{ABECA23B-93EA-4AC4-8E49-504F940F2FE1}"/>
          </ac:spMkLst>
        </pc:spChg>
      </pc:sldChg>
    </pc:docChg>
  </pc:docChgLst>
  <pc:docChgLst>
    <pc:chgData name="Froduald Kabanza" userId="edf393d0-642b-4b9e-8c75-f62133241689" providerId="ADAL" clId="{D49CD8B0-F202-4199-8AB3-192CB7E272A1}"/>
    <pc:docChg chg="custSel addSld delSld modSld sldOrd delSection modSection">
      <pc:chgData name="Froduald Kabanza" userId="edf393d0-642b-4b9e-8c75-f62133241689" providerId="ADAL" clId="{D49CD8B0-F202-4199-8AB3-192CB7E272A1}" dt="2022-01-27T13:00:19.509" v="4975" actId="20577"/>
      <pc:docMkLst>
        <pc:docMk/>
      </pc:docMkLst>
      <pc:sldChg chg="modSp mod">
        <pc:chgData name="Froduald Kabanza" userId="edf393d0-642b-4b9e-8c75-f62133241689" providerId="ADAL" clId="{D49CD8B0-F202-4199-8AB3-192CB7E272A1}" dt="2022-01-27T05:55:53.950" v="7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D49CD8B0-F202-4199-8AB3-192CB7E272A1}" dt="2022-01-27T05:55:53.950" v="7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D49CD8B0-F202-4199-8AB3-192CB7E272A1}" dt="2022-01-27T13:00:12.269" v="4974" actId="20577"/>
        <pc:sldMkLst>
          <pc:docMk/>
          <pc:sldMk cId="404981859" sldId="405"/>
        </pc:sldMkLst>
        <pc:spChg chg="mod">
          <ac:chgData name="Froduald Kabanza" userId="edf393d0-642b-4b9e-8c75-f62133241689" providerId="ADAL" clId="{D49CD8B0-F202-4199-8AB3-192CB7E272A1}" dt="2022-01-27T13:00:12.269" v="4974" actId="20577"/>
          <ac:spMkLst>
            <pc:docMk/>
            <pc:sldMk cId="404981859" sldId="405"/>
            <ac:spMk id="92162" creationId="{8315D294-25C1-4B08-B7F5-BD720D2B3860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0" sldId="514"/>
        </pc:sldMkLst>
      </pc:sldChg>
      <pc:sldChg chg="modSp mod ord">
        <pc:chgData name="Froduald Kabanza" userId="edf393d0-642b-4b9e-8c75-f62133241689" providerId="ADAL" clId="{D49CD8B0-F202-4199-8AB3-192CB7E272A1}" dt="2022-01-27T06:09:58.540" v="916"/>
        <pc:sldMkLst>
          <pc:docMk/>
          <pc:sldMk cId="2282563712" sldId="696"/>
        </pc:sldMkLst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6:42.867" v="75" actId="1076"/>
          <ac:spMkLst>
            <pc:docMk/>
            <pc:sldMk cId="2282563712" sldId="696"/>
            <ac:spMk id="16" creationId="{00000000-0000-0000-0000-000000000000}"/>
          </ac:spMkLst>
        </pc:spChg>
        <pc:spChg chg="mod">
          <ac:chgData name="Froduald Kabanza" userId="edf393d0-642b-4b9e-8c75-f62133241689" providerId="ADAL" clId="{D49CD8B0-F202-4199-8AB3-192CB7E272A1}" dt="2022-01-27T05:57:12.032" v="124" actId="20577"/>
          <ac:spMkLst>
            <pc:docMk/>
            <pc:sldMk cId="2282563712" sldId="696"/>
            <ac:spMk id="32" creationId="{D439E595-C23F-4975-BC48-622137693B5B}"/>
          </ac:spMkLst>
        </pc:spChg>
        <pc:spChg chg="mod">
          <ac:chgData name="Froduald Kabanza" userId="edf393d0-642b-4b9e-8c75-f62133241689" providerId="ADAL" clId="{D49CD8B0-F202-4199-8AB3-192CB7E272A1}" dt="2022-01-27T05:56:46.158" v="76" actId="14100"/>
          <ac:spMkLst>
            <pc:docMk/>
            <pc:sldMk cId="2282563712" sldId="696"/>
            <ac:spMk id="22533" creationId="{00000000-0000-0000-0000-000000000000}"/>
          </ac:spMkLst>
        </pc:sp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0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D49CD8B0-F202-4199-8AB3-192CB7E272A1}" dt="2022-01-27T05:57:15.794" v="125" actId="14100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D49CD8B0-F202-4199-8AB3-192CB7E272A1}" dt="2022-01-27T05:56:42.867" v="75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844883617" sldId="71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058086530" sldId="719"/>
        </pc:sldMkLst>
      </pc:sldChg>
      <pc:sldChg chg="del">
        <pc:chgData name="Froduald Kabanza" userId="edf393d0-642b-4b9e-8c75-f62133241689" providerId="ADAL" clId="{D49CD8B0-F202-4199-8AB3-192CB7E272A1}" dt="2022-01-27T05:56:02.454" v="73" actId="2696"/>
        <pc:sldMkLst>
          <pc:docMk/>
          <pc:sldMk cId="1344287853" sldId="720"/>
        </pc:sldMkLst>
      </pc:sldChg>
      <pc:sldChg chg="modSp modAnim modNotesTx">
        <pc:chgData name="Froduald Kabanza" userId="edf393d0-642b-4b9e-8c75-f62133241689" providerId="ADAL" clId="{D49CD8B0-F202-4199-8AB3-192CB7E272A1}" dt="2022-01-27T13:00:19.509" v="4975" actId="20577"/>
        <pc:sldMkLst>
          <pc:docMk/>
          <pc:sldMk cId="1125303256" sldId="721"/>
        </pc:sldMkLst>
        <pc:spChg chg="mod">
          <ac:chgData name="Froduald Kabanza" userId="edf393d0-642b-4b9e-8c75-f62133241689" providerId="ADAL" clId="{D49CD8B0-F202-4199-8AB3-192CB7E272A1}" dt="2022-01-27T13:00:19.509" v="4975" actId="20577"/>
          <ac:spMkLst>
            <pc:docMk/>
            <pc:sldMk cId="1125303256" sldId="721"/>
            <ac:spMk id="21506" creationId="{27F2368C-1AA9-4826-A792-30C5A5588C0D}"/>
          </ac:spMkLst>
        </pc:spChg>
      </pc:sldChg>
      <pc:sldChg chg="addSp modSp add mod modAnim">
        <pc:chgData name="Froduald Kabanza" userId="edf393d0-642b-4b9e-8c75-f62133241689" providerId="ADAL" clId="{D49CD8B0-F202-4199-8AB3-192CB7E272A1}" dt="2022-01-27T12:05:40.602" v="1821" actId="20577"/>
        <pc:sldMkLst>
          <pc:docMk/>
          <pc:sldMk cId="4057936831" sldId="722"/>
        </pc:sldMkLst>
        <pc:spChg chg="add mod">
          <ac:chgData name="Froduald Kabanza" userId="edf393d0-642b-4b9e-8c75-f62133241689" providerId="ADAL" clId="{D49CD8B0-F202-4199-8AB3-192CB7E272A1}" dt="2022-01-27T12:04:09.084" v="1820" actId="20577"/>
          <ac:spMkLst>
            <pc:docMk/>
            <pc:sldMk cId="4057936831" sldId="722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05:40.602" v="1821" actId="20577"/>
          <ac:spMkLst>
            <pc:docMk/>
            <pc:sldMk cId="4057936831" sldId="722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D49CD8B0-F202-4199-8AB3-192CB7E272A1}" dt="2022-01-27T12:02:33.492" v="1775" actId="14100"/>
          <ac:spMkLst>
            <pc:docMk/>
            <pc:sldMk cId="4057936831" sldId="722"/>
            <ac:spMk id="21506" creationId="{27F2368C-1AA9-4826-A792-30C5A5588C0D}"/>
          </ac:spMkLst>
        </pc:spChg>
        <pc:picChg chg="add mod">
          <ac:chgData name="Froduald Kabanza" userId="edf393d0-642b-4b9e-8c75-f62133241689" providerId="ADAL" clId="{D49CD8B0-F202-4199-8AB3-192CB7E272A1}" dt="2022-01-27T12:02:35.349" v="1776" actId="1076"/>
          <ac:picMkLst>
            <pc:docMk/>
            <pc:sldMk cId="4057936831" sldId="722"/>
            <ac:picMk id="3" creationId="{5B2DD045-5664-4B55-BA3B-3BDAEA012E7D}"/>
          </ac:picMkLst>
        </pc:picChg>
      </pc:sldChg>
      <pc:sldChg chg="addSp delSp modSp add mod delAnim modAnim modNotesTx">
        <pc:chgData name="Froduald Kabanza" userId="edf393d0-642b-4b9e-8c75-f62133241689" providerId="ADAL" clId="{D49CD8B0-F202-4199-8AB3-192CB7E272A1}" dt="2022-01-27T12:33:42.014" v="3130" actId="20577"/>
        <pc:sldMkLst>
          <pc:docMk/>
          <pc:sldMk cId="1102593250" sldId="723"/>
        </pc:sldMkLst>
        <pc:spChg chg="add del mod">
          <ac:chgData name="Froduald Kabanza" userId="edf393d0-642b-4b9e-8c75-f62133241689" providerId="ADAL" clId="{D49CD8B0-F202-4199-8AB3-192CB7E272A1}" dt="2022-01-27T12:18:03.565" v="2189" actId="478"/>
          <ac:spMkLst>
            <pc:docMk/>
            <pc:sldMk cId="1102593250" sldId="723"/>
            <ac:spMk id="2" creationId="{FCBCD8D6-3E65-4E2A-A416-94240AFBA420}"/>
          </ac:spMkLst>
        </pc:spChg>
        <pc:spChg chg="add del mod">
          <ac:chgData name="Froduald Kabanza" userId="edf393d0-642b-4b9e-8c75-f62133241689" providerId="ADAL" clId="{D49CD8B0-F202-4199-8AB3-192CB7E272A1}" dt="2022-01-27T12:18:11.685" v="2192" actId="478"/>
          <ac:spMkLst>
            <pc:docMk/>
            <pc:sldMk cId="1102593250" sldId="723"/>
            <ac:spMk id="4" creationId="{6A1700D9-15D5-41D6-82F0-000992F1F81F}"/>
          </ac:spMkLst>
        </pc:spChg>
        <pc:spChg chg="mod">
          <ac:chgData name="Froduald Kabanza" userId="edf393d0-642b-4b9e-8c75-f62133241689" providerId="ADAL" clId="{D49CD8B0-F202-4199-8AB3-192CB7E272A1}" dt="2022-01-27T12:33:42.014" v="3130" actId="20577"/>
          <ac:spMkLst>
            <pc:docMk/>
            <pc:sldMk cId="1102593250" sldId="723"/>
            <ac:spMk id="9" creationId="{5E465818-C358-4B07-9F4F-8F47BFA5EE3C}"/>
          </ac:spMkLst>
        </pc:spChg>
        <pc:spChg chg="add del mod">
          <ac:chgData name="Froduald Kabanza" userId="edf393d0-642b-4b9e-8c75-f62133241689" providerId="ADAL" clId="{D49CD8B0-F202-4199-8AB3-192CB7E272A1}" dt="2022-01-27T12:18:06.750" v="2190" actId="478"/>
          <ac:spMkLst>
            <pc:docMk/>
            <pc:sldMk cId="1102593250" sldId="723"/>
            <ac:spMk id="21506" creationId="{27F2368C-1AA9-4826-A792-30C5A5588C0D}"/>
          </ac:spMkLst>
        </pc:spChg>
        <pc:picChg chg="del">
          <ac:chgData name="Froduald Kabanza" userId="edf393d0-642b-4b9e-8c75-f62133241689" providerId="ADAL" clId="{D49CD8B0-F202-4199-8AB3-192CB7E272A1}" dt="2022-01-27T12:06:13.772" v="1823" actId="478"/>
          <ac:picMkLst>
            <pc:docMk/>
            <pc:sldMk cId="1102593250" sldId="723"/>
            <ac:picMk id="3" creationId="{5B2DD045-5664-4B55-BA3B-3BDAEA012E7D}"/>
          </ac:picMkLst>
        </pc:picChg>
      </pc:sldChg>
      <pc:sldChg chg="modSp add modAnim modNotesTx">
        <pc:chgData name="Froduald Kabanza" userId="edf393d0-642b-4b9e-8c75-f62133241689" providerId="ADAL" clId="{D49CD8B0-F202-4199-8AB3-192CB7E272A1}" dt="2022-01-27T12:37:30.713" v="3365" actId="20577"/>
        <pc:sldMkLst>
          <pc:docMk/>
          <pc:sldMk cId="382338790" sldId="724"/>
        </pc:sldMkLst>
        <pc:spChg chg="mod">
          <ac:chgData name="Froduald Kabanza" userId="edf393d0-642b-4b9e-8c75-f62133241689" providerId="ADAL" clId="{D49CD8B0-F202-4199-8AB3-192CB7E272A1}" dt="2022-01-27T12:37:30.713" v="3365" actId="20577"/>
          <ac:spMkLst>
            <pc:docMk/>
            <pc:sldMk cId="382338790" sldId="724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945819174" sldId="724"/>
        </pc:sldMkLst>
      </pc:sldChg>
      <pc:sldChg chg="modSp add mod modAnim modNotesTx">
        <pc:chgData name="Froduald Kabanza" userId="edf393d0-642b-4b9e-8c75-f62133241689" providerId="ADAL" clId="{D49CD8B0-F202-4199-8AB3-192CB7E272A1}" dt="2022-01-27T12:44:36.518" v="3942" actId="255"/>
        <pc:sldMkLst>
          <pc:docMk/>
          <pc:sldMk cId="630549713" sldId="725"/>
        </pc:sldMkLst>
        <pc:spChg chg="mod">
          <ac:chgData name="Froduald Kabanza" userId="edf393d0-642b-4b9e-8c75-f62133241689" providerId="ADAL" clId="{D49CD8B0-F202-4199-8AB3-192CB7E272A1}" dt="2022-01-27T12:44:36.518" v="3942" actId="255"/>
          <ac:spMkLst>
            <pc:docMk/>
            <pc:sldMk cId="630549713" sldId="725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291106472" sldId="72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549024386" sldId="726"/>
        </pc:sldMkLst>
      </pc:sldChg>
      <pc:sldChg chg="addSp delSp modSp add mod">
        <pc:chgData name="Froduald Kabanza" userId="edf393d0-642b-4b9e-8c75-f62133241689" providerId="ADAL" clId="{D49CD8B0-F202-4199-8AB3-192CB7E272A1}" dt="2022-01-27T12:48:00.654" v="4145" actId="20577"/>
        <pc:sldMkLst>
          <pc:docMk/>
          <pc:sldMk cId="806857235" sldId="726"/>
        </pc:sldMkLst>
        <pc:spChg chg="add mod">
          <ac:chgData name="Froduald Kabanza" userId="edf393d0-642b-4b9e-8c75-f62133241689" providerId="ADAL" clId="{D49CD8B0-F202-4199-8AB3-192CB7E272A1}" dt="2022-01-27T12:48:00.654" v="4145" actId="20577"/>
          <ac:spMkLst>
            <pc:docMk/>
            <pc:sldMk cId="806857235" sldId="726"/>
            <ac:spMk id="8" creationId="{D501070E-F9D2-4468-ABBE-9ADE09F3B069}"/>
          </ac:spMkLst>
        </pc:spChg>
        <pc:spChg chg="del">
          <ac:chgData name="Froduald Kabanza" userId="edf393d0-642b-4b9e-8c75-f62133241689" providerId="ADAL" clId="{D49CD8B0-F202-4199-8AB3-192CB7E272A1}" dt="2022-01-27T12:45:33.486" v="3971" actId="478"/>
          <ac:spMkLst>
            <pc:docMk/>
            <pc:sldMk cId="806857235" sldId="726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45:30.416" v="3970" actId="114"/>
          <ac:spMkLst>
            <pc:docMk/>
            <pc:sldMk cId="806857235" sldId="726"/>
            <ac:spMk id="21505" creationId="{951A0312-4847-486A-AA12-7C8AB18BA3C7}"/>
          </ac:spMkLst>
        </pc:spChg>
        <pc:picChg chg="add del">
          <ac:chgData name="Froduald Kabanza" userId="edf393d0-642b-4b9e-8c75-f62133241689" providerId="ADAL" clId="{D49CD8B0-F202-4199-8AB3-192CB7E272A1}" dt="2022-01-27T12:46:10.659" v="3973" actId="478"/>
          <ac:picMkLst>
            <pc:docMk/>
            <pc:sldMk cId="806857235" sldId="726"/>
            <ac:picMk id="3" creationId="{55044C57-B48F-44E7-A091-4C879CA6A7F9}"/>
          </ac:picMkLst>
        </pc:picChg>
        <pc:picChg chg="add del">
          <ac:chgData name="Froduald Kabanza" userId="edf393d0-642b-4b9e-8c75-f62133241689" providerId="ADAL" clId="{D49CD8B0-F202-4199-8AB3-192CB7E272A1}" dt="2022-01-27T12:46:23.967" v="3975" actId="478"/>
          <ac:picMkLst>
            <pc:docMk/>
            <pc:sldMk cId="806857235" sldId="726"/>
            <ac:picMk id="5" creationId="{DA82D5BD-1805-499C-9F37-0C58CA8988CA}"/>
          </ac:picMkLst>
        </pc:picChg>
        <pc:picChg chg="add mod">
          <ac:chgData name="Froduald Kabanza" userId="edf393d0-642b-4b9e-8c75-f62133241689" providerId="ADAL" clId="{D49CD8B0-F202-4199-8AB3-192CB7E272A1}" dt="2022-01-27T12:46:37.788" v="3980" actId="1076"/>
          <ac:picMkLst>
            <pc:docMk/>
            <pc:sldMk cId="806857235" sldId="726"/>
            <ac:picMk id="7" creationId="{8A90FEDD-61D0-4BC8-9DE7-BB2853BEE48C}"/>
          </ac:picMkLst>
        </pc:pic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13719905" sldId="727"/>
        </pc:sldMkLst>
      </pc:sldChg>
      <pc:sldChg chg="modSp add mod modAnim">
        <pc:chgData name="Froduald Kabanza" userId="edf393d0-642b-4b9e-8c75-f62133241689" providerId="ADAL" clId="{D49CD8B0-F202-4199-8AB3-192CB7E272A1}" dt="2022-01-27T12:59:09.259" v="4964"/>
        <pc:sldMkLst>
          <pc:docMk/>
          <pc:sldMk cId="2817923177" sldId="727"/>
        </pc:sldMkLst>
        <pc:spChg chg="mod">
          <ac:chgData name="Froduald Kabanza" userId="edf393d0-642b-4b9e-8c75-f62133241689" providerId="ADAL" clId="{D49CD8B0-F202-4199-8AB3-192CB7E272A1}" dt="2022-01-27T12:58:46.231" v="4961" actId="20577"/>
          <ac:spMkLst>
            <pc:docMk/>
            <pc:sldMk cId="2817923177" sldId="727"/>
            <ac:spMk id="9" creationId="{5E465818-C358-4B07-9F4F-8F47BFA5EE3C}"/>
          </ac:spMkLst>
        </pc:spChg>
        <pc:spChg chg="mod">
          <ac:chgData name="Froduald Kabanza" userId="edf393d0-642b-4b9e-8c75-f62133241689" providerId="ADAL" clId="{D49CD8B0-F202-4199-8AB3-192CB7E272A1}" dt="2022-01-27T12:55:20.814" v="4456" actId="20577"/>
          <ac:spMkLst>
            <pc:docMk/>
            <pc:sldMk cId="2817923177" sldId="727"/>
            <ac:spMk id="21505" creationId="{951A0312-4847-486A-AA12-7C8AB18BA3C7}"/>
          </ac:spMkLst>
        </pc:spChg>
      </pc:sldChg>
      <pc:sldChg chg="modSp add modAnim">
        <pc:chgData name="Froduald Kabanza" userId="edf393d0-642b-4b9e-8c75-f62133241689" providerId="ADAL" clId="{D49CD8B0-F202-4199-8AB3-192CB7E272A1}" dt="2022-01-27T12:59:51.861" v="4973"/>
        <pc:sldMkLst>
          <pc:docMk/>
          <pc:sldMk cId="2525625781" sldId="728"/>
        </pc:sldMkLst>
        <pc:spChg chg="mod">
          <ac:chgData name="Froduald Kabanza" userId="edf393d0-642b-4b9e-8c75-f62133241689" providerId="ADAL" clId="{D49CD8B0-F202-4199-8AB3-192CB7E272A1}" dt="2022-01-27T12:59:39.161" v="4970" actId="20577"/>
          <ac:spMkLst>
            <pc:docMk/>
            <pc:sldMk cId="2525625781" sldId="728"/>
            <ac:spMk id="9" creationId="{5E465818-C358-4B07-9F4F-8F47BFA5EE3C}"/>
          </ac:spMkLst>
        </pc:spChg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985514548" sldId="72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906261564" sldId="730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300869287" sldId="73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715205508" sldId="73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618409979" sldId="73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73926013" sldId="73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86866072" sldId="73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12409857" sldId="73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462133955" sldId="73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70738054" sldId="741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909994580" sldId="742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605397055" sldId="743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574133583" sldId="744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451924711" sldId="745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4001726910" sldId="746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96109338" sldId="747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3208510071" sldId="748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2002268232" sldId="749"/>
        </pc:sldMkLst>
      </pc:sldChg>
      <pc:sldChg chg="del">
        <pc:chgData name="Froduald Kabanza" userId="edf393d0-642b-4b9e-8c75-f62133241689" providerId="ADAL" clId="{D49CD8B0-F202-4199-8AB3-192CB7E272A1}" dt="2022-01-27T05:56:27.067" v="74" actId="2696"/>
        <pc:sldMkLst>
          <pc:docMk/>
          <pc:sldMk cId="1019804252" sldId="750"/>
        </pc:sldMkLst>
      </pc:sldChg>
    </pc:docChg>
  </pc:docChgLst>
  <pc:docChgLst>
    <pc:chgData name="Froduald Kabanza" userId="edf393d0-642b-4b9e-8c75-f62133241689" providerId="ADAL" clId="{A75DB688-1AAE-4FDB-9FE4-69F10E3945B1}"/>
    <pc:docChg chg="custSel addSld delSld modSld sldOrd addSection delSection modSection">
      <pc:chgData name="Froduald Kabanza" userId="edf393d0-642b-4b9e-8c75-f62133241689" providerId="ADAL" clId="{A75DB688-1AAE-4FDB-9FE4-69F10E3945B1}" dt="2022-01-29T01:14:46.956" v="1255" actId="2696"/>
      <pc:docMkLst>
        <pc:docMk/>
      </pc:docMkLst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5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5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2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3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8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6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7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0" sldId="273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8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718596149" sldId="29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2874717157" sldId="29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677752330" sldId="299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667678292" sldId="30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156395761" sldId="30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031080359" sldId="30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845446957" sldId="3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27868616" sldId="30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831209848" sldId="30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419507535" sldId="30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116829216" sldId="30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829588892" sldId="311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384656867" sldId="31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80569862" sldId="31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610094761" sldId="31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462170054" sldId="316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95208514" sldId="31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783460332" sldId="31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126359096" sldId="32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29640008" sldId="32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030035001" sldId="32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497012420" sldId="32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30812303" sldId="32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293528354" sldId="32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2878374036" sldId="328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087469875" sldId="32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582336383" sldId="33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689290701" sldId="331"/>
        </pc:sldMkLst>
      </pc:sldChg>
      <pc:sldChg chg="modSp mod">
        <pc:chgData name="Froduald Kabanza" userId="edf393d0-642b-4b9e-8c75-f62133241689" providerId="ADAL" clId="{A75DB688-1AAE-4FDB-9FE4-69F10E3945B1}" dt="2022-01-28T23:42:56.288" v="16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75DB688-1AAE-4FDB-9FE4-69F10E3945B1}" dt="2022-01-28T23:42:56.288" v="16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1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2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4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5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6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17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2759960907" sldId="418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3930947936" sldId="419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20"/>
        </pc:sldMkLst>
      </pc:sldChg>
      <pc:sldChg chg="del">
        <pc:chgData name="Froduald Kabanza" userId="edf393d0-642b-4b9e-8c75-f62133241689" providerId="ADAL" clId="{A75DB688-1AAE-4FDB-9FE4-69F10E3945B1}" dt="2022-01-28T23:44:03.155" v="18" actId="2696"/>
        <pc:sldMkLst>
          <pc:docMk/>
          <pc:sldMk cId="0" sldId="422"/>
        </pc:sldMkLst>
      </pc:sldChg>
      <pc:sldChg chg="modSp add mod">
        <pc:chgData name="Froduald Kabanza" userId="edf393d0-642b-4b9e-8c75-f62133241689" providerId="ADAL" clId="{A75DB688-1AAE-4FDB-9FE4-69F10E3945B1}" dt="2022-01-29T00:02:40.622" v="107" actId="5793"/>
        <pc:sldMkLst>
          <pc:docMk/>
          <pc:sldMk cId="0" sldId="585"/>
        </pc:sldMkLst>
        <pc:spChg chg="mod">
          <ac:chgData name="Froduald Kabanza" userId="edf393d0-642b-4b9e-8c75-f62133241689" providerId="ADAL" clId="{A75DB688-1AAE-4FDB-9FE4-69F10E3945B1}" dt="2022-01-29T00:02:40.622" v="107" actId="5793"/>
          <ac:spMkLst>
            <pc:docMk/>
            <pc:sldMk cId="0" sldId="585"/>
            <ac:spMk id="5123" creationId="{00000000-0000-0000-0000-000000000000}"/>
          </ac:spMkLst>
        </pc:spChg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7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89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0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1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2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3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59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00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01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02"/>
        </pc:sldMkLst>
      </pc:sldChg>
      <pc:sldChg chg="add ord">
        <pc:chgData name="Froduald Kabanza" userId="edf393d0-642b-4b9e-8c75-f62133241689" providerId="ADAL" clId="{A75DB688-1AAE-4FDB-9FE4-69F10E3945B1}" dt="2022-01-29T00:13:27.733" v="136"/>
        <pc:sldMkLst>
          <pc:docMk/>
          <pc:sldMk cId="0" sldId="603"/>
        </pc:sldMkLst>
      </pc:sldChg>
      <pc:sldChg chg="add del mod modShow">
        <pc:chgData name="Froduald Kabanza" userId="edf393d0-642b-4b9e-8c75-f62133241689" providerId="ADAL" clId="{A75DB688-1AAE-4FDB-9FE4-69F10E3945B1}" dt="2022-01-29T00:16:07.090" v="140" actId="729"/>
        <pc:sldMkLst>
          <pc:docMk/>
          <pc:sldMk cId="0" sldId="605"/>
        </pc:sldMkLst>
      </pc:sldChg>
      <pc:sldChg chg="add del">
        <pc:chgData name="Froduald Kabanza" userId="edf393d0-642b-4b9e-8c75-f62133241689" providerId="ADAL" clId="{A75DB688-1AAE-4FDB-9FE4-69F10E3945B1}" dt="2022-01-28T23:52:38.538" v="35"/>
        <pc:sldMkLst>
          <pc:docMk/>
          <pc:sldMk cId="0" sldId="606"/>
        </pc:sldMkLst>
      </pc:sldChg>
      <pc:sldChg chg="add modAnim">
        <pc:chgData name="Froduald Kabanza" userId="edf393d0-642b-4b9e-8c75-f62133241689" providerId="ADAL" clId="{A75DB688-1AAE-4FDB-9FE4-69F10E3945B1}" dt="2022-01-29T00:19:59.184" v="143"/>
        <pc:sldMkLst>
          <pc:docMk/>
          <pc:sldMk cId="0" sldId="609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0" sldId="610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0" sldId="611"/>
        </pc:sldMkLst>
      </pc:sldChg>
      <pc:sldChg chg="add">
        <pc:chgData name="Froduald Kabanza" userId="edf393d0-642b-4b9e-8c75-f62133241689" providerId="ADAL" clId="{A75DB688-1AAE-4FDB-9FE4-69F10E3945B1}" dt="2022-01-28T23:54:06.781" v="41"/>
        <pc:sldMkLst>
          <pc:docMk/>
          <pc:sldMk cId="0" sldId="612"/>
        </pc:sldMkLst>
      </pc:sldChg>
      <pc:sldChg chg="add ord">
        <pc:chgData name="Froduald Kabanza" userId="edf393d0-642b-4b9e-8c75-f62133241689" providerId="ADAL" clId="{A75DB688-1AAE-4FDB-9FE4-69F10E3945B1}" dt="2022-01-29T00:28:21.220" v="363"/>
        <pc:sldMkLst>
          <pc:docMk/>
          <pc:sldMk cId="0" sldId="613"/>
        </pc:sldMkLst>
      </pc:sldChg>
      <pc:sldChg chg="add ord">
        <pc:chgData name="Froduald Kabanza" userId="edf393d0-642b-4b9e-8c75-f62133241689" providerId="ADAL" clId="{A75DB688-1AAE-4FDB-9FE4-69F10E3945B1}" dt="2022-01-29T00:15:55.822" v="139"/>
        <pc:sldMkLst>
          <pc:docMk/>
          <pc:sldMk cId="0" sldId="614"/>
        </pc:sldMkLst>
      </pc:sldChg>
      <pc:sldChg chg="modSp add mod ord">
        <pc:chgData name="Froduald Kabanza" userId="edf393d0-642b-4b9e-8c75-f62133241689" providerId="ADAL" clId="{A75DB688-1AAE-4FDB-9FE4-69F10E3945B1}" dt="2022-01-29T00:01:19.405" v="105" actId="20577"/>
        <pc:sldMkLst>
          <pc:docMk/>
          <pc:sldMk cId="0" sldId="617"/>
        </pc:sldMkLst>
        <pc:spChg chg="mod">
          <ac:chgData name="Froduald Kabanza" userId="edf393d0-642b-4b9e-8c75-f62133241689" providerId="ADAL" clId="{A75DB688-1AAE-4FDB-9FE4-69F10E3945B1}" dt="2022-01-29T00:01:19.405" v="105" actId="20577"/>
          <ac:spMkLst>
            <pc:docMk/>
            <pc:sldMk cId="0" sldId="617"/>
            <ac:spMk id="68611" creationId="{00000000-0000-0000-0000-000000000000}"/>
          </ac:spMkLst>
        </pc:spChg>
      </pc:sldChg>
      <pc:sldChg chg="modSp add mod">
        <pc:chgData name="Froduald Kabanza" userId="edf393d0-642b-4b9e-8c75-f62133241689" providerId="ADAL" clId="{A75DB688-1AAE-4FDB-9FE4-69F10E3945B1}" dt="2022-01-29T00:40:27.672" v="659" actId="20577"/>
        <pc:sldMkLst>
          <pc:docMk/>
          <pc:sldMk cId="0" sldId="625"/>
        </pc:sldMkLst>
        <pc:spChg chg="mod">
          <ac:chgData name="Froduald Kabanza" userId="edf393d0-642b-4b9e-8c75-f62133241689" providerId="ADAL" clId="{A75DB688-1AAE-4FDB-9FE4-69F10E3945B1}" dt="2022-01-29T00:40:27.672" v="659" actId="20577"/>
          <ac:spMkLst>
            <pc:docMk/>
            <pc:sldMk cId="0" sldId="625"/>
            <ac:spMk id="76803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44"/>
        </pc:sldMkLst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45"/>
        </pc:sldMkLst>
      </pc:sldChg>
      <pc:sldChg chg="add del">
        <pc:chgData name="Froduald Kabanza" userId="edf393d0-642b-4b9e-8c75-f62133241689" providerId="ADAL" clId="{A75DB688-1AAE-4FDB-9FE4-69F10E3945B1}" dt="2022-01-29T00:22:38.259" v="147" actId="2696"/>
        <pc:sldMkLst>
          <pc:docMk/>
          <pc:sldMk cId="0" sldId="646"/>
        </pc:sldMkLst>
      </pc:sldChg>
      <pc:sldChg chg="add mod ord modShow">
        <pc:chgData name="Froduald Kabanza" userId="edf393d0-642b-4b9e-8c75-f62133241689" providerId="ADAL" clId="{A75DB688-1AAE-4FDB-9FE4-69F10E3945B1}" dt="2022-01-29T00:44:31.855" v="800" actId="729"/>
        <pc:sldMkLst>
          <pc:docMk/>
          <pc:sldMk cId="0" sldId="647"/>
        </pc:sldMkLst>
      </pc:sldChg>
      <pc:sldChg chg="add mod ord modShow">
        <pc:chgData name="Froduald Kabanza" userId="edf393d0-642b-4b9e-8c75-f62133241689" providerId="ADAL" clId="{A75DB688-1AAE-4FDB-9FE4-69F10E3945B1}" dt="2022-01-29T00:44:31.855" v="800" actId="729"/>
        <pc:sldMkLst>
          <pc:docMk/>
          <pc:sldMk cId="0" sldId="64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51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54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58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59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0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1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2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3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6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65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6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7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8"/>
        </pc:sldMkLst>
      </pc:sldChg>
      <pc:sldChg chg="add">
        <pc:chgData name="Froduald Kabanza" userId="edf393d0-642b-4b9e-8c75-f62133241689" providerId="ADAL" clId="{A75DB688-1AAE-4FDB-9FE4-69F10E3945B1}" dt="2022-01-28T23:48:22.954" v="27"/>
        <pc:sldMkLst>
          <pc:docMk/>
          <pc:sldMk cId="0" sldId="669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0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1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2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3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0" sldId="674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75"/>
        </pc:sldMkLst>
      </pc:sldChg>
      <pc:sldChg chg="modSp add mod">
        <pc:chgData name="Froduald Kabanza" userId="edf393d0-642b-4b9e-8c75-f62133241689" providerId="ADAL" clId="{A75DB688-1AAE-4FDB-9FE4-69F10E3945B1}" dt="2022-01-29T00:43:35.520" v="799" actId="20577"/>
        <pc:sldMkLst>
          <pc:docMk/>
          <pc:sldMk cId="0" sldId="678"/>
        </pc:sldMkLst>
        <pc:spChg chg="mod">
          <ac:chgData name="Froduald Kabanza" userId="edf393d0-642b-4b9e-8c75-f62133241689" providerId="ADAL" clId="{A75DB688-1AAE-4FDB-9FE4-69F10E3945B1}" dt="2022-01-29T00:43:35.520" v="799" actId="20577"/>
          <ac:spMkLst>
            <pc:docMk/>
            <pc:sldMk cId="0" sldId="678"/>
            <ac:spMk id="78851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20:55.853" v="144" actId="729"/>
        <pc:sldMkLst>
          <pc:docMk/>
          <pc:sldMk cId="0" sldId="679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80"/>
        </pc:sldMkLst>
      </pc:sldChg>
      <pc:sldChg chg="add ord">
        <pc:chgData name="Froduald Kabanza" userId="edf393d0-642b-4b9e-8c75-f62133241689" providerId="ADAL" clId="{A75DB688-1AAE-4FDB-9FE4-69F10E3945B1}" dt="2022-01-28T23:58:26.790" v="53"/>
        <pc:sldMkLst>
          <pc:docMk/>
          <pc:sldMk cId="0" sldId="682"/>
        </pc:sldMkLst>
      </pc:sldChg>
      <pc:sldChg chg="modSp add mod ord">
        <pc:chgData name="Froduald Kabanza" userId="edf393d0-642b-4b9e-8c75-f62133241689" providerId="ADAL" clId="{A75DB688-1AAE-4FDB-9FE4-69F10E3945B1}" dt="2022-01-28T23:58:26.790" v="53"/>
        <pc:sldMkLst>
          <pc:docMk/>
          <pc:sldMk cId="0" sldId="683"/>
        </pc:sldMkLst>
        <pc:spChg chg="mod">
          <ac:chgData name="Froduald Kabanza" userId="edf393d0-642b-4b9e-8c75-f62133241689" providerId="ADAL" clId="{A75DB688-1AAE-4FDB-9FE4-69F10E3945B1}" dt="2022-01-28T23:57:58.344" v="49" actId="20577"/>
          <ac:spMkLst>
            <pc:docMk/>
            <pc:sldMk cId="0" sldId="683"/>
            <ac:spMk id="70659" creationId="{00000000-0000-0000-0000-000000000000}"/>
          </ac:spMkLst>
        </pc:spChg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4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5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86"/>
        </pc:sldMkLst>
      </pc:sldChg>
      <pc:sldChg chg="add">
        <pc:chgData name="Froduald Kabanza" userId="edf393d0-642b-4b9e-8c75-f62133241689" providerId="ADAL" clId="{A75DB688-1AAE-4FDB-9FE4-69F10E3945B1}" dt="2022-01-28T23:50:03.955" v="30"/>
        <pc:sldMkLst>
          <pc:docMk/>
          <pc:sldMk cId="0" sldId="687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8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89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90"/>
        </pc:sldMkLst>
      </pc:sldChg>
      <pc:sldChg chg="add mod modShow">
        <pc:chgData name="Froduald Kabanza" userId="edf393d0-642b-4b9e-8c75-f62133241689" providerId="ADAL" clId="{A75DB688-1AAE-4FDB-9FE4-69F10E3945B1}" dt="2022-01-29T00:15:22.788" v="137" actId="729"/>
        <pc:sldMkLst>
          <pc:docMk/>
          <pc:sldMk cId="0" sldId="691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0" sldId="692"/>
        </pc:sldMkLst>
      </pc:sldChg>
      <pc:sldChg chg="add">
        <pc:chgData name="Froduald Kabanza" userId="edf393d0-642b-4b9e-8c75-f62133241689" providerId="ADAL" clId="{A75DB688-1AAE-4FDB-9FE4-69F10E3945B1}" dt="2022-01-28T23:53:10.305" v="38"/>
        <pc:sldMkLst>
          <pc:docMk/>
          <pc:sldMk cId="2019480869" sldId="693"/>
        </pc:sldMkLst>
      </pc:sldChg>
      <pc:sldChg chg="add mod modShow">
        <pc:chgData name="Froduald Kabanza" userId="edf393d0-642b-4b9e-8c75-f62133241689" providerId="ADAL" clId="{A75DB688-1AAE-4FDB-9FE4-69F10E3945B1}" dt="2022-01-29T00:12:00.336" v="124" actId="729"/>
        <pc:sldMkLst>
          <pc:docMk/>
          <pc:sldMk cId="4201055210" sldId="694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3124005578" sldId="695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2282563712" sldId="696"/>
        </pc:sldMkLst>
      </pc:sldChg>
      <pc:sldChg chg="addSp delSp modSp mod">
        <pc:chgData name="Froduald Kabanza" userId="edf393d0-642b-4b9e-8c75-f62133241689" providerId="ADAL" clId="{A75DB688-1AAE-4FDB-9FE4-69F10E3945B1}" dt="2022-01-29T00:42:39.347" v="725" actId="20577"/>
        <pc:sldMkLst>
          <pc:docMk/>
          <pc:sldMk cId="0" sldId="697"/>
        </pc:sldMkLst>
        <pc:spChg chg="add mod">
          <ac:chgData name="Froduald Kabanza" userId="edf393d0-642b-4b9e-8c75-f62133241689" providerId="ADAL" clId="{A75DB688-1AAE-4FDB-9FE4-69F10E3945B1}" dt="2022-01-29T00:42:39.347" v="725" actId="20577"/>
          <ac:spMkLst>
            <pc:docMk/>
            <pc:sldMk cId="0" sldId="697"/>
            <ac:spMk id="3" creationId="{36253E61-5A40-41FD-92D0-C00B4013A4B5}"/>
          </ac:spMkLst>
        </pc:spChg>
        <pc:cxnChg chg="add del mod">
          <ac:chgData name="Froduald Kabanza" userId="edf393d0-642b-4b9e-8c75-f62133241689" providerId="ADAL" clId="{A75DB688-1AAE-4FDB-9FE4-69F10E3945B1}" dt="2022-01-29T00:41:52.515" v="716" actId="478"/>
          <ac:cxnSpMkLst>
            <pc:docMk/>
            <pc:sldMk cId="0" sldId="697"/>
            <ac:cxnSpMk id="5" creationId="{B9754023-6186-4B7E-9E33-5310A8690433}"/>
          </ac:cxnSpMkLst>
        </pc:cxnChg>
        <pc:cxnChg chg="add mod">
          <ac:chgData name="Froduald Kabanza" userId="edf393d0-642b-4b9e-8c75-f62133241689" providerId="ADAL" clId="{A75DB688-1AAE-4FDB-9FE4-69F10E3945B1}" dt="2022-01-29T00:42:35.033" v="723" actId="20577"/>
          <ac:cxnSpMkLst>
            <pc:docMk/>
            <pc:sldMk cId="0" sldId="697"/>
            <ac:cxnSpMk id="7" creationId="{120F8457-23DB-42D2-ACD3-C9355AD6FD58}"/>
          </ac:cxnSpMkLst>
        </pc:cxnChg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2239715324" sldId="698"/>
        </pc:sldMkLst>
      </pc:sldChg>
      <pc:sldChg chg="add ord">
        <pc:chgData name="Froduald Kabanza" userId="edf393d0-642b-4b9e-8c75-f62133241689" providerId="ADAL" clId="{A75DB688-1AAE-4FDB-9FE4-69F10E3945B1}" dt="2022-01-29T00:24:49.829" v="150"/>
        <pc:sldMkLst>
          <pc:docMk/>
          <pc:sldMk cId="4051689559" sldId="699"/>
        </pc:sldMkLst>
      </pc:sldChg>
      <pc:sldChg chg="addSp delSp modSp add mod">
        <pc:chgData name="Froduald Kabanza" userId="edf393d0-642b-4b9e-8c75-f62133241689" providerId="ADAL" clId="{A75DB688-1AAE-4FDB-9FE4-69F10E3945B1}" dt="2022-01-29T00:04:47.488" v="119" actId="164"/>
        <pc:sldMkLst>
          <pc:docMk/>
          <pc:sldMk cId="336602751" sldId="700"/>
        </pc:sldMkLst>
        <pc:spChg chg="add mod">
          <ac:chgData name="Froduald Kabanza" userId="edf393d0-642b-4b9e-8c75-f62133241689" providerId="ADAL" clId="{A75DB688-1AAE-4FDB-9FE4-69F10E3945B1}" dt="2022-01-29T00:04:42.774" v="118" actId="164"/>
          <ac:spMkLst>
            <pc:docMk/>
            <pc:sldMk cId="336602751" sldId="700"/>
            <ac:spMk id="3" creationId="{1E2B762A-3641-49AA-B55F-0C19E2A2EA4F}"/>
          </ac:spMkLst>
        </pc:spChg>
        <pc:spChg chg="add mod">
          <ac:chgData name="Froduald Kabanza" userId="edf393d0-642b-4b9e-8c75-f62133241689" providerId="ADAL" clId="{A75DB688-1AAE-4FDB-9FE4-69F10E3945B1}" dt="2022-01-29T00:04:42.774" v="118" actId="164"/>
          <ac:spMkLst>
            <pc:docMk/>
            <pc:sldMk cId="336602751" sldId="700"/>
            <ac:spMk id="25" creationId="{54BAA8FE-DDB9-4B29-8DC7-A8A582669CF4}"/>
          </ac:spMkLst>
        </pc:spChg>
        <pc:grpChg chg="add mod">
          <ac:chgData name="Froduald Kabanza" userId="edf393d0-642b-4b9e-8c75-f62133241689" providerId="ADAL" clId="{A75DB688-1AAE-4FDB-9FE4-69F10E3945B1}" dt="2022-01-29T00:04:47.488" v="119" actId="164"/>
          <ac:grpSpMkLst>
            <pc:docMk/>
            <pc:sldMk cId="336602751" sldId="700"/>
            <ac:grpSpMk id="6" creationId="{3F40BEA7-FB15-4795-821F-7B004EB5BDD9}"/>
          </ac:grpSpMkLst>
        </pc:grpChg>
        <pc:grpChg chg="add mod">
          <ac:chgData name="Froduald Kabanza" userId="edf393d0-642b-4b9e-8c75-f62133241689" providerId="ADAL" clId="{A75DB688-1AAE-4FDB-9FE4-69F10E3945B1}" dt="2022-01-29T00:04:47.488" v="119" actId="164"/>
          <ac:grpSpMkLst>
            <pc:docMk/>
            <pc:sldMk cId="336602751" sldId="700"/>
            <ac:grpSpMk id="7" creationId="{FF29A078-921C-48FB-9A62-6A9ECBC3BA75}"/>
          </ac:grpSpMkLst>
        </pc:grpChg>
        <pc:picChg chg="add del mod">
          <ac:chgData name="Froduald Kabanza" userId="edf393d0-642b-4b9e-8c75-f62133241689" providerId="ADAL" clId="{A75DB688-1AAE-4FDB-9FE4-69F10E3945B1}" dt="2022-01-29T00:04:22.477" v="112"/>
          <ac:picMkLst>
            <pc:docMk/>
            <pc:sldMk cId="336602751" sldId="700"/>
            <ac:picMk id="23" creationId="{C8C43157-41B2-42BC-9EE7-5B30239664F1}"/>
          </ac:picMkLst>
        </pc:picChg>
        <pc:picChg chg="mod">
          <ac:chgData name="Froduald Kabanza" userId="edf393d0-642b-4b9e-8c75-f62133241689" providerId="ADAL" clId="{A75DB688-1AAE-4FDB-9FE4-69F10E3945B1}" dt="2022-01-29T00:04:47.488" v="119" actId="164"/>
          <ac:picMkLst>
            <pc:docMk/>
            <pc:sldMk cId="336602751" sldId="700"/>
            <ac:picMk id="1026" creationId="{00000000-0000-0000-0000-000000000000}"/>
          </ac:picMkLst>
        </pc:picChg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954024358" sldId="70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27362603" sldId="70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4128501819" sldId="701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455541592" sldId="70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539656269" sldId="70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148612418" sldId="7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2843424620" sldId="70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606334556" sldId="704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690147484" sldId="704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653426119" sldId="705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699818229" sldId="705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167463071" sldId="706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299019697" sldId="706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429968907" sldId="70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433922138" sldId="707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1711831940" sldId="708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4043068447" sldId="708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289469900" sldId="709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646715049" sldId="709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1328830623" sldId="71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4153759645" sldId="710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562001369" sldId="71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677725290" sldId="711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1416502319" sldId="712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3316399540" sldId="712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357249560" sldId="713"/>
        </pc:sldMkLst>
      </pc:sldChg>
      <pc:sldChg chg="del">
        <pc:chgData name="Froduald Kabanza" userId="edf393d0-642b-4b9e-8c75-f62133241689" providerId="ADAL" clId="{A75DB688-1AAE-4FDB-9FE4-69F10E3945B1}" dt="2022-01-28T23:43:52.406" v="17" actId="2696"/>
        <pc:sldMkLst>
          <pc:docMk/>
          <pc:sldMk cId="700532494" sldId="713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201857414" sldId="714"/>
        </pc:sldMkLst>
      </pc:sldChg>
      <pc:sldChg chg="add del">
        <pc:chgData name="Froduald Kabanza" userId="edf393d0-642b-4b9e-8c75-f62133241689" providerId="ADAL" clId="{A75DB688-1AAE-4FDB-9FE4-69F10E3945B1}" dt="2022-01-29T00:10:17.021" v="123" actId="2696"/>
        <pc:sldMkLst>
          <pc:docMk/>
          <pc:sldMk cId="2074640708" sldId="715"/>
        </pc:sldMkLst>
      </pc:sldChg>
      <pc:sldChg chg="add del">
        <pc:chgData name="Froduald Kabanza" userId="edf393d0-642b-4b9e-8c75-f62133241689" providerId="ADAL" clId="{A75DB688-1AAE-4FDB-9FE4-69F10E3945B1}" dt="2022-01-28T23:56:23.577" v="47" actId="2696"/>
        <pc:sldMkLst>
          <pc:docMk/>
          <pc:sldMk cId="2694147734" sldId="71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306618365" sldId="717"/>
        </pc:sldMkLst>
      </pc:sldChg>
      <pc:sldChg chg="addSp delSp modSp add del modAnim">
        <pc:chgData name="Froduald Kabanza" userId="edf393d0-642b-4b9e-8c75-f62133241689" providerId="ADAL" clId="{A75DB688-1AAE-4FDB-9FE4-69F10E3945B1}" dt="2022-01-29T00:30:41.459" v="365"/>
        <pc:sldMkLst>
          <pc:docMk/>
          <pc:sldMk cId="1601875398" sldId="718"/>
        </pc:sldMkLst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2" creationId="{13A17F2A-85E4-463C-A080-1170EA30A8E5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4" creationId="{820F5FA0-CF34-406B-865E-A59C800466B7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8" creationId="{7171A29F-9782-4A11-8C65-B1E5F057654A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59" creationId="{D7C13CF5-6B08-49E8-BE39-61B79EEF1D8B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60" creationId="{907DE2A2-CCA0-403B-80AE-50BF926F23E7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62" creationId="{693917F0-BC5D-41B4-A71A-FADE9BAC194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88" creationId="{E1F51D67-5D3E-45E8-B2C4-6DBACCDF9E3E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89" creationId="{1D1E0BB8-262F-4D26-8D11-2664F4BC07A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0" creationId="{83FAB134-331A-4F3F-AD12-8ABC1D533870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1" creationId="{62133FD9-11C8-4821-BC10-5DB23343BDBE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3" creationId="{AD0E3069-99F5-4C50-B7A6-7E87E0320ACC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4" creationId="{F56471A9-C29D-4322-97C6-2A56F09940F5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5" creationId="{6DC8D58C-FC52-49F2-B2F9-5C4A15944655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6" creationId="{8CBC5C12-C91C-4D7B-902D-D45A8207C034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7" creationId="{76E8338F-5E7A-4076-B2AB-6691417DF63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99" creationId="{A6E46C66-67DF-4CEE-A5B6-5554E2A8D6D7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0" creationId="{BD7F3208-6433-49E5-A821-C63B7ECB38C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1" creationId="{F63494CF-12BD-409F-BDE0-591B5DF2FAB8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2" creationId="{7B1B864D-B618-44A3-B455-500A2048B01D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3" creationId="{479BFCEA-E394-4535-930C-5C87E7A69D33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5" creationId="{3FA0ECDF-4C67-4283-AFD6-019BDEB96AE4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6" creationId="{62B6FDF1-3EA2-47D7-BB38-88A9E8634E19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7" creationId="{104FFC5F-F247-4049-B562-24737F8AAE0B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09" creationId="{D8F04C83-C191-4184-A94C-40CCFF65CAE6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0" creationId="{F507F211-3102-46F0-8645-BBC829A37AAB}"/>
          </ac:spMkLst>
        </pc:spChg>
        <pc:spChg chg="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1" creationId="{F974A821-A826-4D3C-8FA1-320822BC5DC0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2" creationId="{44A29563-73CB-4DDB-BA85-DF388BFBF2C5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3" creationId="{B6907044-FA7E-41B0-A8F4-EB719ECAB841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4" creationId="{977A7D56-2D19-4FCB-A0F9-5C4B6A546F4F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5" creationId="{4642E3FB-E59F-4276-A073-EDA4CF1E7EF6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6" creationId="{854EB7AE-D058-406E-8A5B-EFDA35A7CAA4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7" creationId="{C2DE183B-14E8-419A-95A4-8E4153F8301B}"/>
          </ac:spMkLst>
        </pc:spChg>
        <pc:spChg chg="add mod">
          <ac:chgData name="Froduald Kabanza" userId="edf393d0-642b-4b9e-8c75-f62133241689" providerId="ADAL" clId="{A75DB688-1AAE-4FDB-9FE4-69F10E3945B1}" dt="2022-01-29T00:09:36.663" v="122"/>
          <ac:spMkLst>
            <pc:docMk/>
            <pc:sldMk cId="1601875398" sldId="718"/>
            <ac:spMk id="118" creationId="{AEAA5CEF-77EB-4B28-87C6-B8154444DA6E}"/>
          </ac:spMkLst>
        </pc:s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61" creationId="{63BE8484-C4C9-4CE9-9C44-F4E510337181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92" creationId="{1C46E1AB-B5C6-48B4-AD7F-53182591CEA8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98" creationId="{AE196D29-5B9F-4066-A0A0-C33CCF9011FF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104" creationId="{AB364DA2-AE1A-4FC4-B165-A3FFD350A0D6}"/>
          </ac:grpSpMkLst>
        </pc:grpChg>
        <pc:grpChg chg="add mod">
          <ac:chgData name="Froduald Kabanza" userId="edf393d0-642b-4b9e-8c75-f62133241689" providerId="ADAL" clId="{A75DB688-1AAE-4FDB-9FE4-69F10E3945B1}" dt="2022-01-29T00:09:36.663" v="122"/>
          <ac:grpSpMkLst>
            <pc:docMk/>
            <pc:sldMk cId="1601875398" sldId="718"/>
            <ac:grpSpMk id="108" creationId="{B6C44C08-A530-4A33-9E06-62848726B028}"/>
          </ac:grpSpMkLst>
        </pc:grpChg>
        <pc:grpChg chg="del">
          <ac:chgData name="Froduald Kabanza" userId="edf393d0-642b-4b9e-8c75-f62133241689" providerId="ADAL" clId="{A75DB688-1AAE-4FDB-9FE4-69F10E3945B1}" dt="2022-01-29T00:09:19.074" v="121" actId="478"/>
          <ac:grpSpMkLst>
            <pc:docMk/>
            <pc:sldMk cId="1601875398" sldId="718"/>
            <ac:grpSpMk id="22536" creationId="{00000000-0000-0000-0000-000000000000}"/>
          </ac:grpSpMkLst>
        </pc:grpChg>
      </pc:sldChg>
      <pc:sldChg chg="modSp add del mod">
        <pc:chgData name="Froduald Kabanza" userId="edf393d0-642b-4b9e-8c75-f62133241689" providerId="ADAL" clId="{A75DB688-1AAE-4FDB-9FE4-69F10E3945B1}" dt="2022-01-29T01:14:46.956" v="1255" actId="2696"/>
        <pc:sldMkLst>
          <pc:docMk/>
          <pc:sldMk cId="1777366962" sldId="719"/>
        </pc:sldMkLst>
        <pc:spChg chg="mod">
          <ac:chgData name="Froduald Kabanza" userId="edf393d0-642b-4b9e-8c75-f62133241689" providerId="ADAL" clId="{A75DB688-1AAE-4FDB-9FE4-69F10E3945B1}" dt="2022-01-29T01:06:52.056" v="1253" actId="20577"/>
          <ac:spMkLst>
            <pc:docMk/>
            <pc:sldMk cId="1777366962" sldId="719"/>
            <ac:spMk id="5122" creationId="{00000000-0000-0000-0000-000000000000}"/>
          </ac:spMkLst>
        </pc:spChg>
        <pc:spChg chg="mod">
          <ac:chgData name="Froduald Kabanza" userId="edf393d0-642b-4b9e-8c75-f62133241689" providerId="ADAL" clId="{A75DB688-1AAE-4FDB-9FE4-69F10E3945B1}" dt="2022-01-29T01:06:59.266" v="1254" actId="5793"/>
          <ac:spMkLst>
            <pc:docMk/>
            <pc:sldMk cId="1777366962" sldId="719"/>
            <ac:spMk id="5123" creationId="{00000000-0000-0000-0000-000000000000}"/>
          </ac:spMkLst>
        </pc:spChg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106717790" sldId="71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3058746788" sldId="72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3892101983" sldId="72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31752003" sldId="72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4133021435" sldId="72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185969596" sldId="72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589913822" sldId="72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3296642083" sldId="72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180760956" sldId="72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2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2728600404" sldId="73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1354653363" sldId="73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3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605390146" sldId="73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0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1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2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3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4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5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6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7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8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49"/>
        </pc:sldMkLst>
      </pc:sldChg>
      <pc:sldChg chg="add del">
        <pc:chgData name="Froduald Kabanza" userId="edf393d0-642b-4b9e-8c75-f62133241689" providerId="ADAL" clId="{A75DB688-1AAE-4FDB-9FE4-69F10E3945B1}" dt="2022-01-28T23:51:55.955" v="34"/>
        <pc:sldMkLst>
          <pc:docMk/>
          <pc:sldMk cId="0" sldId="750"/>
        </pc:sldMkLst>
      </pc:sldChg>
      <pc:sldMasterChg chg="delSldLayout">
        <pc:chgData name="Froduald Kabanza" userId="edf393d0-642b-4b9e-8c75-f62133241689" providerId="ADAL" clId="{A75DB688-1AAE-4FDB-9FE4-69F10E3945B1}" dt="2022-01-28T23:44:03.155" v="18" actId="2696"/>
        <pc:sldMasterMkLst>
          <pc:docMk/>
          <pc:sldMasterMk cId="0" sldId="2147483675"/>
        </pc:sldMasterMkLst>
        <pc:sldLayoutChg chg="del">
          <pc:chgData name="Froduald Kabanza" userId="edf393d0-642b-4b9e-8c75-f62133241689" providerId="ADAL" clId="{A75DB688-1AAE-4FDB-9FE4-69F10E3945B1}" dt="2022-01-28T23:44:03.155" v="18" actId="2696"/>
          <pc:sldLayoutMkLst>
            <pc:docMk/>
            <pc:sldMasterMk cId="0" sldId="2147483675"/>
            <pc:sldLayoutMk cId="2897511271" sldId="2147483684"/>
          </pc:sldLayoutMkLst>
        </pc:sldLayoutChg>
      </pc:sldMasterChg>
    </pc:docChg>
  </pc:docChgLst>
  <pc:docChgLst>
    <pc:chgData name="DJeff Kanda Nkashama" userId="S::nkad2101@usherbrooke.ca::c3c87171-fd8c-4e2b-8ca8-32e7de6ccf7b" providerId="AD" clId="Web-{A41AAC26-4EA1-4AE6-A3DC-FF4A62E05A7C}"/>
    <pc:docChg chg="modSld">
      <pc:chgData name="DJeff Kanda Nkashama" userId="S::nkad2101@usherbrooke.ca::c3c87171-fd8c-4e2b-8ca8-32e7de6ccf7b" providerId="AD" clId="Web-{A41AAC26-4EA1-4AE6-A3DC-FF4A62E05A7C}" dt="2022-01-13T00:48:50.147" v="0" actId="1076"/>
      <pc:docMkLst>
        <pc:docMk/>
      </pc:docMkLst>
      <pc:sldChg chg="modSp">
        <pc:chgData name="DJeff Kanda Nkashama" userId="S::nkad2101@usherbrooke.ca::c3c87171-fd8c-4e2b-8ca8-32e7de6ccf7b" providerId="AD" clId="Web-{A41AAC26-4EA1-4AE6-A3DC-FF4A62E05A7C}" dt="2022-01-13T00:48:50.147" v="0" actId="1076"/>
        <pc:sldMkLst>
          <pc:docMk/>
          <pc:sldMk cId="436770665" sldId="281"/>
        </pc:sldMkLst>
        <pc:grpChg chg="mod">
          <ac:chgData name="DJeff Kanda Nkashama" userId="S::nkad2101@usherbrooke.ca::c3c87171-fd8c-4e2b-8ca8-32e7de6ccf7b" providerId="AD" clId="Web-{A41AAC26-4EA1-4AE6-A3DC-FF4A62E05A7C}" dt="2022-01-13T00:48:50.147" v="0" actId="1076"/>
          <ac:grpSpMkLst>
            <pc:docMk/>
            <pc:sldMk cId="436770665" sldId="281"/>
            <ac:grpSpMk id="8" creationId="{ABD36CA1-A20C-48FD-89B5-93C7B47E30A9}"/>
          </ac:grpSpMkLst>
        </pc:grpChg>
      </pc:sldChg>
    </pc:docChg>
  </pc:docChgLst>
  <pc:docChgLst>
    <pc:chgData name="Froduald Kabanza" userId="edf393d0-642b-4b9e-8c75-f62133241689" providerId="ADAL" clId="{FD76EFDA-3628-4D21-80C0-A7A4E3F7DB09}"/>
    <pc:docChg chg="undo custSel addSld delSld modSld sldOrd addSection delSection modSection">
      <pc:chgData name="Froduald Kabanza" userId="edf393d0-642b-4b9e-8c75-f62133241689" providerId="ADAL" clId="{FD76EFDA-3628-4D21-80C0-A7A4E3F7DB09}" dt="2022-01-14T14:33:56.175" v="4169" actId="729"/>
      <pc:docMkLst>
        <pc:docMk/>
      </pc:docMkLst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37432705" sldId="27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398835341" sldId="27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0539853" sldId="27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4107664909" sldId="27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45173593" sldId="27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17194344" sldId="27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598221116" sldId="27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41051675" sldId="28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36770665" sldId="28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34209445" sldId="28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842712576" sldId="28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88343803" sldId="284"/>
        </pc:sldMkLst>
      </pc:sldChg>
      <pc:sldChg chg="addSp delSp modSp add mod">
        <pc:chgData name="Froduald Kabanza" userId="edf393d0-642b-4b9e-8c75-f62133241689" providerId="ADAL" clId="{FD76EFDA-3628-4D21-80C0-A7A4E3F7DB09}" dt="2022-01-13T12:38:39.200" v="1613" actId="20577"/>
        <pc:sldMkLst>
          <pc:docMk/>
          <pc:sldMk cId="384707231" sldId="285"/>
        </pc:sldMkLst>
        <pc:spChg chg="mod">
          <ac:chgData name="Froduald Kabanza" userId="edf393d0-642b-4b9e-8c75-f62133241689" providerId="ADAL" clId="{FD76EFDA-3628-4D21-80C0-A7A4E3F7DB09}" dt="2022-01-13T12:38:39.200" v="1613" actId="20577"/>
          <ac:spMkLst>
            <pc:docMk/>
            <pc:sldMk cId="384707231" sldId="285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12:37:16.801" v="1586" actId="14100"/>
          <ac:spMkLst>
            <pc:docMk/>
            <pc:sldMk cId="384707231" sldId="285"/>
            <ac:spMk id="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12:35:17.633" v="1543" actId="164"/>
          <ac:spMkLst>
            <pc:docMk/>
            <pc:sldMk cId="384707231" sldId="285"/>
            <ac:spMk id="11" creationId="{9F28E306-C47D-4AFC-BBD2-6E747AB34C63}"/>
          </ac:spMkLst>
        </pc:spChg>
        <pc:spChg chg="mod">
          <ac:chgData name="Froduald Kabanza" userId="edf393d0-642b-4b9e-8c75-f62133241689" providerId="ADAL" clId="{FD76EFDA-3628-4D21-80C0-A7A4E3F7DB09}" dt="2022-01-13T12:33:01.711" v="1498" actId="1076"/>
          <ac:spMkLst>
            <pc:docMk/>
            <pc:sldMk cId="384707231" sldId="285"/>
            <ac:spMk id="38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12:36:13.132" v="1582" actId="165"/>
          <ac:grpSpMkLst>
            <pc:docMk/>
            <pc:sldMk cId="384707231" sldId="285"/>
            <ac:grpSpMk id="8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5:17.633" v="1543" actId="164"/>
          <ac:grpSpMkLst>
            <pc:docMk/>
            <pc:sldMk cId="384707231" sldId="285"/>
            <ac:grpSpMk id="13" creationId="{7D8D8779-83EF-4E5C-AD1E-6BBAEBC46FD7}"/>
          </ac:grpSpMkLst>
        </pc:grpChg>
        <pc:grpChg chg="del mod topLvl">
          <ac:chgData name="Froduald Kabanza" userId="edf393d0-642b-4b9e-8c75-f62133241689" providerId="ADAL" clId="{FD76EFDA-3628-4D21-80C0-A7A4E3F7DB09}" dt="2022-01-13T12:36:19.516" v="1583" actId="165"/>
          <ac:grpSpMkLst>
            <pc:docMk/>
            <pc:sldMk cId="384707231" sldId="285"/>
            <ac:grpSpMk id="17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12:38:06.755" v="1597" actId="164"/>
          <ac:grpSpMkLst>
            <pc:docMk/>
            <pc:sldMk cId="384707231" sldId="285"/>
            <ac:grpSpMk id="18" creationId="{35D016D2-E7A3-4D86-A629-9A8AB1C9597F}"/>
          </ac:grpSpMkLst>
        </pc:grp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2:35:17.633" v="1543" actId="164"/>
          <ac:picMkLst>
            <pc:docMk/>
            <pc:sldMk cId="384707231" sldId="285"/>
            <ac:picMk id="10" creationId="{F918AB97-F8A4-4151-9E5C-8B14D4EA7C6A}"/>
          </ac:picMkLst>
        </pc:picChg>
        <pc:picChg chg="del mod">
          <ac:chgData name="Froduald Kabanza" userId="edf393d0-642b-4b9e-8c75-f62133241689" providerId="ADAL" clId="{FD76EFDA-3628-4D21-80C0-A7A4E3F7DB09}" dt="2022-01-13T12:36:01.401" v="1581" actId="478"/>
          <ac:picMkLst>
            <pc:docMk/>
            <pc:sldMk cId="384707231" sldId="285"/>
            <ac:picMk id="12" creationId="{00000000-0000-0000-0000-000000000000}"/>
          </ac:picMkLst>
        </pc:picChg>
        <pc:picChg chg="del mod topLvl">
          <ac:chgData name="Froduald Kabanza" userId="edf393d0-642b-4b9e-8c75-f62133241689" providerId="ADAL" clId="{FD76EFDA-3628-4D21-80C0-A7A4E3F7DB09}" dt="2022-01-13T12:36:25.732" v="1585" actId="478"/>
          <ac:picMkLst>
            <pc:docMk/>
            <pc:sldMk cId="384707231" sldId="285"/>
            <ac:picMk id="14" creationId="{00000000-0000-0000-0000-000000000000}"/>
          </ac:picMkLst>
        </pc:picChg>
        <pc:picChg chg="add mod ord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6" creationId="{5C44EACF-83C1-42E5-A0A4-266A46090786}"/>
          </ac:picMkLst>
        </pc:picChg>
        <pc:picChg chg="mod topLvl">
          <ac:chgData name="Froduald Kabanza" userId="edf393d0-642b-4b9e-8c75-f62133241689" providerId="ADAL" clId="{FD76EFDA-3628-4D21-80C0-A7A4E3F7DB09}" dt="2022-01-13T12:38:06.755" v="1597" actId="164"/>
          <ac:picMkLst>
            <pc:docMk/>
            <pc:sldMk cId="384707231" sldId="285"/>
            <ac:picMk id="19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35:59.883" v="1580" actId="478"/>
          <ac:picMkLst>
            <pc:docMk/>
            <pc:sldMk cId="384707231" sldId="285"/>
            <ac:picMk id="20" creationId="{00000000-0000-0000-0000-000000000000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14:24:30.684" v="2085" actId="20577"/>
        <pc:sldMkLst>
          <pc:docMk/>
          <pc:sldMk cId="1078233146" sldId="286"/>
        </pc:sldMkLst>
        <pc:spChg chg="mod">
          <ac:chgData name="Froduald Kabanza" userId="edf393d0-642b-4b9e-8c75-f62133241689" providerId="ADAL" clId="{FD76EFDA-3628-4D21-80C0-A7A4E3F7DB09}" dt="2022-01-13T12:38:47.963" v="1629" actId="20577"/>
          <ac:spMkLst>
            <pc:docMk/>
            <pc:sldMk cId="1078233146" sldId="286"/>
            <ac:spMk id="5" creationId="{00000000-0000-0000-0000-000000000000}"/>
          </ac:spMkLst>
        </pc:spChg>
        <pc:spChg chg="del mod">
          <ac:chgData name="Froduald Kabanza" userId="edf393d0-642b-4b9e-8c75-f62133241689" providerId="ADAL" clId="{FD76EFDA-3628-4D21-80C0-A7A4E3F7DB09}" dt="2022-01-13T03:52:28.307" v="266" actId="478"/>
          <ac:spMkLst>
            <pc:docMk/>
            <pc:sldMk cId="1078233146" sldId="286"/>
            <ac:spMk id="7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3:52:45.204" v="270" actId="478"/>
          <ac:spMkLst>
            <pc:docMk/>
            <pc:sldMk cId="1078233146" sldId="286"/>
            <ac:spMk id="12" creationId="{A6A2C56A-EE25-4AB2-BCBC-500551D8B4A8}"/>
          </ac:spMkLst>
        </pc:spChg>
        <pc:spChg chg="add mod">
          <ac:chgData name="Froduald Kabanza" userId="edf393d0-642b-4b9e-8c75-f62133241689" providerId="ADAL" clId="{FD76EFDA-3628-4D21-80C0-A7A4E3F7DB09}" dt="2022-01-13T03:57:06.252" v="386" actId="164"/>
          <ac:spMkLst>
            <pc:docMk/>
            <pc:sldMk cId="1078233146" sldId="286"/>
            <ac:spMk id="13" creationId="{F317B582-6551-4D49-A514-4AEE84BDEEA7}"/>
          </ac:spMkLst>
        </pc:spChg>
        <pc:spChg chg="add mod">
          <ac:chgData name="Froduald Kabanza" userId="edf393d0-642b-4b9e-8c75-f62133241689" providerId="ADAL" clId="{FD76EFDA-3628-4D21-80C0-A7A4E3F7DB09}" dt="2022-01-13T14:24:30.684" v="2085" actId="20577"/>
          <ac:spMkLst>
            <pc:docMk/>
            <pc:sldMk cId="1078233146" sldId="286"/>
            <ac:spMk id="16" creationId="{09265148-76CA-46BB-BC40-777B6B5481B4}"/>
          </ac:spMkLst>
        </pc:spChg>
        <pc:spChg chg="add mod">
          <ac:chgData name="Froduald Kabanza" userId="edf393d0-642b-4b9e-8c75-f62133241689" providerId="ADAL" clId="{FD76EFDA-3628-4D21-80C0-A7A4E3F7DB09}" dt="2022-01-13T03:54:12.564" v="330" actId="20577"/>
          <ac:spMkLst>
            <pc:docMk/>
            <pc:sldMk cId="1078233146" sldId="286"/>
            <ac:spMk id="17" creationId="{7DC3E06C-A72A-43E6-B1E1-D1DB8C904AFA}"/>
          </ac:spMkLst>
        </pc:spChg>
        <pc:spChg chg="add mod">
          <ac:chgData name="Froduald Kabanza" userId="edf393d0-642b-4b9e-8c75-f62133241689" providerId="ADAL" clId="{FD76EFDA-3628-4D21-80C0-A7A4E3F7DB09}" dt="2022-01-13T03:58:07.498" v="473" actId="1076"/>
          <ac:spMkLst>
            <pc:docMk/>
            <pc:sldMk cId="1078233146" sldId="286"/>
            <ac:spMk id="18" creationId="{B283D908-813F-4950-83E1-BB60BCFCE5AB}"/>
          </ac:spMkLst>
        </pc:spChg>
        <pc:spChg chg="add mod">
          <ac:chgData name="Froduald Kabanza" userId="edf393d0-642b-4b9e-8c75-f62133241689" providerId="ADAL" clId="{FD76EFDA-3628-4D21-80C0-A7A4E3F7DB09}" dt="2022-01-13T03:58:16.761" v="474" actId="207"/>
          <ac:spMkLst>
            <pc:docMk/>
            <pc:sldMk cId="1078233146" sldId="286"/>
            <ac:spMk id="19" creationId="{54201F65-E07A-41E8-8239-BB0165D1048A}"/>
          </ac:spMkLst>
        </pc:spChg>
        <pc:spChg chg="add mod">
          <ac:chgData name="Froduald Kabanza" userId="edf393d0-642b-4b9e-8c75-f62133241689" providerId="ADAL" clId="{FD76EFDA-3628-4D21-80C0-A7A4E3F7DB09}" dt="2022-01-13T03:57:55.719" v="471" actId="20577"/>
          <ac:spMkLst>
            <pc:docMk/>
            <pc:sldMk cId="1078233146" sldId="286"/>
            <ac:spMk id="23" creationId="{EFB5B29D-84C6-4F29-8656-C6DE62484B36}"/>
          </ac:spMkLst>
        </pc:spChg>
        <pc:grpChg chg="add mod">
          <ac:chgData name="Froduald Kabanza" userId="edf393d0-642b-4b9e-8c75-f62133241689" providerId="ADAL" clId="{FD76EFDA-3628-4D21-80C0-A7A4E3F7DB09}" dt="2022-01-13T03:57:06.252" v="386" actId="164"/>
          <ac:grpSpMkLst>
            <pc:docMk/>
            <pc:sldMk cId="1078233146" sldId="286"/>
            <ac:grpSpMk id="14" creationId="{E2167A89-D314-49FE-B728-EAAC17032878}"/>
          </ac:grpSpMkLst>
        </pc:grpChg>
        <pc:picChg chg="mod">
          <ac:chgData name="Froduald Kabanza" userId="edf393d0-642b-4b9e-8c75-f62133241689" providerId="ADAL" clId="{FD76EFDA-3628-4D21-80C0-A7A4E3F7DB09}" dt="2022-01-13T03:57:06.252" v="386" actId="164"/>
          <ac:picMkLst>
            <pc:docMk/>
            <pc:sldMk cId="1078233146" sldId="286"/>
            <ac:picMk id="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4.276" v="234" actId="478"/>
          <ac:picMkLst>
            <pc:docMk/>
            <pc:sldMk cId="1078233146" sldId="286"/>
            <ac:picMk id="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9.377" v="232" actId="478"/>
          <ac:picMkLst>
            <pc:docMk/>
            <pc:sldMk cId="1078233146" sldId="286"/>
            <ac:picMk id="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56.761" v="235" actId="478"/>
          <ac:picMkLst>
            <pc:docMk/>
            <pc:sldMk cId="1078233146" sldId="286"/>
            <ac:picMk id="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0:47.292" v="231" actId="478"/>
          <ac:picMkLst>
            <pc:docMk/>
            <pc:sldMk cId="1078233146" sldId="286"/>
            <ac:picMk id="1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3T03:58:00.929" v="472" actId="1076"/>
          <ac:picMkLst>
            <pc:docMk/>
            <pc:sldMk cId="1078233146" sldId="286"/>
            <ac:picMk id="15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04.691" v="278" actId="478"/>
          <ac:picMkLst>
            <pc:docMk/>
            <pc:sldMk cId="1078233146" sldId="286"/>
            <ac:picMk id="2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3:53:58.510" v="322" actId="478"/>
          <ac:picMkLst>
            <pc:docMk/>
            <pc:sldMk cId="1078233146" sldId="286"/>
            <ac:picMk id="22" creationId="{00000000-0000-0000-0000-000000000000}"/>
          </ac:picMkLst>
        </pc:picChg>
      </pc:sldChg>
      <pc:sldChg chg="delSp modSp add mod">
        <pc:chgData name="Froduald Kabanza" userId="edf393d0-642b-4b9e-8c75-f62133241689" providerId="ADAL" clId="{FD76EFDA-3628-4D21-80C0-A7A4E3F7DB09}" dt="2022-01-14T12:03:50.526" v="2478" actId="790"/>
        <pc:sldMkLst>
          <pc:docMk/>
          <pc:sldMk cId="2780644363" sldId="287"/>
        </pc:sldMkLst>
        <pc:spChg chg="del">
          <ac:chgData name="Froduald Kabanza" userId="edf393d0-642b-4b9e-8c75-f62133241689" providerId="ADAL" clId="{FD76EFDA-3628-4D21-80C0-A7A4E3F7DB09}" dt="2022-01-14T00:19:39.556" v="2262" actId="478"/>
          <ac:spMkLst>
            <pc:docMk/>
            <pc:sldMk cId="2780644363" sldId="287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1:42.087" v="2340" actId="20577"/>
          <ac:spMkLst>
            <pc:docMk/>
            <pc:sldMk cId="2780644363" sldId="287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03:50.526" v="2478" actId="790"/>
          <ac:spMkLst>
            <pc:docMk/>
            <pc:sldMk cId="2780644363" sldId="287"/>
            <ac:spMk id="7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19:41.873" v="2263" actId="478"/>
          <ac:spMkLst>
            <pc:docMk/>
            <pc:sldMk cId="2780644363" sldId="287"/>
            <ac:spMk id="8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4T00:19:43.091" v="2264" actId="478"/>
          <ac:picMkLst>
            <pc:docMk/>
            <pc:sldMk cId="2780644363" sldId="287"/>
            <ac:picMk id="11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342979568" sldId="288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43587431" sldId="289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5.621" v="2795" actId="164"/>
        <pc:sldMkLst>
          <pc:docMk/>
          <pc:sldMk cId="2201054131" sldId="290"/>
        </pc:sldMkLst>
        <pc:spChg chg="mod">
          <ac:chgData name="Froduald Kabanza" userId="edf393d0-642b-4b9e-8c75-f62133241689" providerId="ADAL" clId="{FD76EFDA-3628-4D21-80C0-A7A4E3F7DB09}" dt="2022-01-14T12:18:09.163" v="2724" actId="14100"/>
          <ac:spMkLst>
            <pc:docMk/>
            <pc:sldMk cId="2201054131" sldId="290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6:38.527" v="2653" actId="14100"/>
          <ac:spMkLst>
            <pc:docMk/>
            <pc:sldMk cId="2201054131" sldId="290"/>
            <ac:spMk id="15" creationId="{C0695B16-CB1D-4C01-A05B-C92FE8817269}"/>
          </ac:spMkLst>
        </pc:spChg>
        <pc:spChg chg="del">
          <ac:chgData name="Froduald Kabanza" userId="edf393d0-642b-4b9e-8c75-f62133241689" providerId="ADAL" clId="{FD76EFDA-3628-4D21-80C0-A7A4E3F7DB09}" dt="2022-01-13T12:46:37.080" v="1787" actId="478"/>
          <ac:spMkLst>
            <pc:docMk/>
            <pc:sldMk cId="2201054131" sldId="290"/>
            <ac:spMk id="22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22" creationId="{C505C3DC-0984-4257-A375-E1357DBAAD54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7" creationId="{40CEA214-6E37-47F4-B087-9B256B610F1E}"/>
          </ac:spMkLst>
        </pc:spChg>
        <pc:spChg chg="add del mod">
          <ac:chgData name="Froduald Kabanza" userId="edf393d0-642b-4b9e-8c75-f62133241689" providerId="ADAL" clId="{FD76EFDA-3628-4D21-80C0-A7A4E3F7DB09}" dt="2022-01-14T12:15:29.653" v="2634" actId="478"/>
          <ac:spMkLst>
            <pc:docMk/>
            <pc:sldMk cId="2201054131" sldId="290"/>
            <ac:spMk id="48" creationId="{0C234CFF-E04D-4FF0-94F7-A888654393E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3" creationId="{2792B0A5-1F36-4B81-A64A-3A8D78A8629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54" creationId="{E3B74DB5-1C88-4C2C-8E28-EC3C3CC581A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0" creationId="{A2FE489C-631D-4D41-A61C-A1DCAE58A601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1" creationId="{C829ED2C-FD66-40C1-8FF2-F39A79DCD29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6" creationId="{9492AD3B-09A2-422B-8A07-1C03AF235FA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67" creationId="{3E9A902C-E12F-4355-B8FC-3842B5387C19}"/>
          </ac:spMkLst>
        </pc:spChg>
        <pc:spChg chg="del mod">
          <ac:chgData name="Froduald Kabanza" userId="edf393d0-642b-4b9e-8c75-f62133241689" providerId="ADAL" clId="{FD76EFDA-3628-4D21-80C0-A7A4E3F7DB09}" dt="2022-01-13T12:45:43.705" v="1783" actId="478"/>
          <ac:spMkLst>
            <pc:docMk/>
            <pc:sldMk cId="2201054131" sldId="290"/>
            <ac:spMk id="7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4" creationId="{F3A42FD2-E977-49BF-9F7E-B341F4A44003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8" creationId="{7A6C66AB-E348-47DA-A3BA-A2C7B4056605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89" creationId="{7BDD8B0F-2C0C-42FB-8465-21666798104A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0" creationId="{B4604440-D7A4-4AEB-A200-2D515A3B3E3C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3" creationId="{1B38BD54-B0AC-4078-A97C-1D591B35BC37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4" creationId="{2EBAEC60-E8D2-4E9E-8BB8-312F52FA5B00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99" creationId="{0ED38159-32B5-4B26-8AE6-60F67F8825D4}"/>
          </ac:spMkLst>
        </pc:spChg>
        <pc:spChg chg="mod topLvl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0" creationId="{19C8E734-8D05-4FE8-8CA2-FAF2DCD0641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1" creationId="{337F30AF-762D-4E6C-BF1F-C3BC9F59E1A4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2" creationId="{0F2B21E2-6C10-45C6-9CF6-1590689DFA2D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3" creationId="{67E43622-7009-488C-AA83-375C6613FA7B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4" creationId="{0A6389BE-ED31-4EDA-BCED-47DB154EB380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5" creationId="{468F6ACB-3032-47F9-B016-EC9DA75FAE9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6" creationId="{FDD14CAE-9947-40A2-9A28-E68806684D0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7" creationId="{9A07632C-7CAC-493D-9B14-D689E6484D61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8" creationId="{03539773-B8AB-4AA4-B97F-6B8B00BDE4BF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09" creationId="{AC5E1C35-7FF4-4681-9C39-1E956C6E0607}"/>
          </ac:spMkLst>
        </pc:spChg>
        <pc:spChg chg="mod">
          <ac:chgData name="Froduald Kabanza" userId="edf393d0-642b-4b9e-8c75-f62133241689" providerId="ADAL" clId="{FD76EFDA-3628-4D21-80C0-A7A4E3F7DB09}" dt="2022-01-14T12:27:15.621" v="2795" actId="164"/>
          <ac:spMkLst>
            <pc:docMk/>
            <pc:sldMk cId="2201054131" sldId="290"/>
            <ac:spMk id="110" creationId="{922726EB-AB36-4B11-8D8F-BF49F690002B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2" creationId="{67191A24-06B0-4AEC-A888-D8BE72278297}"/>
          </ac:spMkLst>
        </pc:spChg>
        <pc:spChg chg="add mod">
          <ac:chgData name="Froduald Kabanza" userId="edf393d0-642b-4b9e-8c75-f62133241689" providerId="ADAL" clId="{FD76EFDA-3628-4D21-80C0-A7A4E3F7DB09}" dt="2022-01-14T12:18:50.040" v="2728" actId="790"/>
          <ac:spMkLst>
            <pc:docMk/>
            <pc:sldMk cId="2201054131" sldId="290"/>
            <ac:spMk id="113" creationId="{47E8424F-8887-4D23-BBD1-65665ECBBA3A}"/>
          </ac:spMkLst>
        </pc:spChg>
        <pc:spChg chg="del">
          <ac:chgData name="Froduald Kabanza" userId="edf393d0-642b-4b9e-8c75-f62133241689" providerId="ADAL" clId="{FD76EFDA-3628-4D21-80C0-A7A4E3F7DB09}" dt="2022-01-14T12:14:24.576" v="2632" actId="478"/>
          <ac:spMkLst>
            <pc:docMk/>
            <pc:sldMk cId="2201054131" sldId="290"/>
            <ac:spMk id="121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32" creationId="{D4ECDC71-D435-4703-8395-6F8A4D60C37A}"/>
          </ac:grpSpMkLst>
        </pc:grpChg>
        <pc:grpChg chg="add del mod">
          <ac:chgData name="Froduald Kabanza" userId="edf393d0-642b-4b9e-8c75-f62133241689" providerId="ADAL" clId="{FD76EFDA-3628-4D21-80C0-A7A4E3F7DB09}" dt="2022-01-14T12:22:07.375" v="2783" actId="165"/>
          <ac:grpSpMkLst>
            <pc:docMk/>
            <pc:sldMk cId="2201054131" sldId="290"/>
            <ac:grpSpMk id="49" creationId="{72771524-FC23-41DA-A940-E2A5EA258055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2" creationId="{3616873E-6F3C-4DB0-89A0-88C2522956C4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5" creationId="{51096821-E278-4441-9B69-4A6C7F4BEBDE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6" creationId="{AADC296C-AC13-402F-9ECE-14A2BACFDEA8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8" creationId="{62E208FC-0AD3-4AE0-A83D-F96F7B2BB1AF}"/>
          </ac:grpSpMkLst>
        </pc:grpChg>
        <pc:grpChg chg="mod topLvl">
          <ac:chgData name="Froduald Kabanza" userId="edf393d0-642b-4b9e-8c75-f62133241689" providerId="ADAL" clId="{FD76EFDA-3628-4D21-80C0-A7A4E3F7DB09}" dt="2022-01-14T12:27:15.621" v="2795" actId="164"/>
          <ac:grpSpMkLst>
            <pc:docMk/>
            <pc:sldMk cId="2201054131" sldId="290"/>
            <ac:grpSpMk id="59" creationId="{504E35D9-1B64-4B89-8CC7-945ED2D18AB4}"/>
          </ac:grpSpMkLst>
        </pc:grpChg>
        <pc:grpChg chg="del mod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7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4T12:15:29.653" v="2634" actId="478"/>
          <ac:grpSpMkLst>
            <pc:docMk/>
            <pc:sldMk cId="2201054131" sldId="290"/>
            <ac:grpSpMk id="98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4T12:15:29.653" v="2634" actId="478"/>
          <ac:picMkLst>
            <pc:docMk/>
            <pc:sldMk cId="2201054131" sldId="290"/>
            <ac:picMk id="7" creationId="{00000000-0000-0000-0000-000000000000}"/>
          </ac:picMkLst>
        </pc:picChg>
        <pc:cxnChg chg="add mod">
          <ac:chgData name="Froduald Kabanza" userId="edf393d0-642b-4b9e-8c75-f62133241689" providerId="ADAL" clId="{FD76EFDA-3628-4D21-80C0-A7A4E3F7DB09}" dt="2022-01-14T12:16:43.012" v="2654" actId="14100"/>
          <ac:cxnSpMkLst>
            <pc:docMk/>
            <pc:sldMk cId="2201054131" sldId="290"/>
            <ac:cxnSpMk id="13" creationId="{043F08D9-724B-4EBC-9FAF-D5A4C507DE95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0" creationId="{08968B20-E822-4848-B64B-A1BD6AFE7C9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51" creationId="{9049E1E2-40A8-4E71-A2CD-D48EF486F41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2" creationId="{3FBEFEF3-C498-4631-ACC4-8D8B623A5864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3" creationId="{06A9BAC7-9030-47CC-99EC-07BA1D1990F8}"/>
          </ac:cxnSpMkLst>
        </pc:cxnChg>
        <pc:cxnChg chg="mod">
          <ac:chgData name="Froduald Kabanza" userId="edf393d0-642b-4b9e-8c75-f62133241689" providerId="ADAL" clId="{FD76EFDA-3628-4D21-80C0-A7A4E3F7DB09}" dt="2022-01-14T12:15:29.653" v="2634" actId="478"/>
          <ac:cxnSpMkLst>
            <pc:docMk/>
            <pc:sldMk cId="2201054131" sldId="290"/>
            <ac:cxnSpMk id="7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6" creationId="{058D0812-13A3-4E08-A9D0-66981EE74AE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8" creationId="{EE0BD712-5153-4556-9628-F16A5C979670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79" creationId="{74AEC370-C732-4933-8EED-D5B5D65AB233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1" creationId="{0DB82F48-303E-4393-8DEA-BFFD78BE4302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2" creationId="{18C43570-DC5A-4C17-BC08-E66D415956F6}"/>
          </ac:cxnSpMkLst>
        </pc:cxnChg>
        <pc:cxnChg chg="mod topLvl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83" creationId="{5AB291CB-B5B0-47C4-8BE2-FBE478A8E59F}"/>
          </ac:cxnSpMkLst>
        </pc:cxnChg>
        <pc:cxnChg chg="add mod">
          <ac:chgData name="Froduald Kabanza" userId="edf393d0-642b-4b9e-8c75-f62133241689" providerId="ADAL" clId="{FD76EFDA-3628-4D21-80C0-A7A4E3F7DB09}" dt="2022-01-14T12:16:48.573" v="2656" actId="14100"/>
          <ac:cxnSpMkLst>
            <pc:docMk/>
            <pc:sldMk cId="2201054131" sldId="290"/>
            <ac:cxnSpMk id="111" creationId="{6F2DE114-F16D-4A47-AD0F-F8ED55C75DA8}"/>
          </ac:cxnSpMkLst>
        </pc:cxnChg>
        <pc:cxnChg chg="add mod">
          <ac:chgData name="Froduald Kabanza" userId="edf393d0-642b-4b9e-8c75-f62133241689" providerId="ADAL" clId="{FD76EFDA-3628-4D21-80C0-A7A4E3F7DB09}" dt="2022-01-14T12:27:15.621" v="2795" actId="164"/>
          <ac:cxnSpMkLst>
            <pc:docMk/>
            <pc:sldMk cId="2201054131" sldId="290"/>
            <ac:cxnSpMk id="114" creationId="{E5A967A9-5107-4BD7-85CD-7695070F1CB8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4:32:56.488" v="4168" actId="114"/>
        <pc:sldMkLst>
          <pc:docMk/>
          <pc:sldMk cId="1468201806" sldId="291"/>
        </pc:sldMkLst>
        <pc:spChg chg="mod">
          <ac:chgData name="Froduald Kabanza" userId="edf393d0-642b-4b9e-8c75-f62133241689" providerId="ADAL" clId="{FD76EFDA-3628-4D21-80C0-A7A4E3F7DB09}" dt="2022-01-13T15:10:44.127" v="2121" actId="1076"/>
          <ac:spMkLst>
            <pc:docMk/>
            <pc:sldMk cId="1468201806" sldId="291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4:32:56.488" v="4168" actId="114"/>
          <ac:spMkLst>
            <pc:docMk/>
            <pc:sldMk cId="1468201806" sldId="291"/>
            <ac:spMk id="11" creationId="{DA17290E-86D6-4B3F-A653-2509C9B03EEC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00:18:38.540" v="2259" actId="1076"/>
          <ac:spMkLst>
            <pc:docMk/>
            <pc:sldMk cId="1468201806" sldId="291"/>
            <ac:spMk id="18" creationId="{767C6A07-F90B-4FB1-9C71-A5F3CDE88987}"/>
          </ac:spMkLst>
        </pc:spChg>
        <pc:spChg chg="add mod">
          <ac:chgData name="Froduald Kabanza" userId="edf393d0-642b-4b9e-8c75-f62133241689" providerId="ADAL" clId="{FD76EFDA-3628-4D21-80C0-A7A4E3F7DB09}" dt="2022-01-13T15:10:52.832" v="2124" actId="1076"/>
          <ac:spMkLst>
            <pc:docMk/>
            <pc:sldMk cId="1468201806" sldId="291"/>
            <ac:spMk id="19" creationId="{FC6099D2-E529-4ECA-8E26-2F3028D05FA2}"/>
          </ac:spMkLst>
        </pc:spChg>
        <pc:spChg chg="add mod">
          <ac:chgData name="Froduald Kabanza" userId="edf393d0-642b-4b9e-8c75-f62133241689" providerId="ADAL" clId="{FD76EFDA-3628-4D21-80C0-A7A4E3F7DB09}" dt="2022-01-13T15:24:41.524" v="2179"/>
          <ac:spMkLst>
            <pc:docMk/>
            <pc:sldMk cId="1468201806" sldId="291"/>
            <ac:spMk id="20" creationId="{6F7019C7-5602-48D2-9666-78A62492A63E}"/>
          </ac:spMkLst>
        </pc:spChg>
        <pc:spChg chg="add mod">
          <ac:chgData name="Froduald Kabanza" userId="edf393d0-642b-4b9e-8c75-f62133241689" providerId="ADAL" clId="{FD76EFDA-3628-4D21-80C0-A7A4E3F7DB09}" dt="2022-01-13T15:26:29.557" v="2196" actId="1076"/>
          <ac:spMkLst>
            <pc:docMk/>
            <pc:sldMk cId="1468201806" sldId="291"/>
            <ac:spMk id="21" creationId="{2BD7D72C-2A16-42CC-916A-EE877E17F58A}"/>
          </ac:spMkLst>
        </pc:spChg>
        <pc:spChg chg="add mod">
          <ac:chgData name="Froduald Kabanza" userId="edf393d0-642b-4b9e-8c75-f62133241689" providerId="ADAL" clId="{FD76EFDA-3628-4D21-80C0-A7A4E3F7DB09}" dt="2022-01-13T15:26:35.517" v="2197" actId="1076"/>
          <ac:spMkLst>
            <pc:docMk/>
            <pc:sldMk cId="1468201806" sldId="291"/>
            <ac:spMk id="22" creationId="{BB96C078-7499-41F8-A203-1C4A5173C3B3}"/>
          </ac:spMkLst>
        </pc:spChg>
        <pc:spChg chg="add mod">
          <ac:chgData name="Froduald Kabanza" userId="edf393d0-642b-4b9e-8c75-f62133241689" providerId="ADAL" clId="{FD76EFDA-3628-4D21-80C0-A7A4E3F7DB09}" dt="2022-01-13T15:26:41.430" v="2198" actId="1076"/>
          <ac:spMkLst>
            <pc:docMk/>
            <pc:sldMk cId="1468201806" sldId="291"/>
            <ac:spMk id="23" creationId="{4E6CB825-46E6-4449-B468-7C6793D6D517}"/>
          </ac:spMkLst>
        </pc:spChg>
        <pc:spChg chg="add mod">
          <ac:chgData name="Froduald Kabanza" userId="edf393d0-642b-4b9e-8c75-f62133241689" providerId="ADAL" clId="{FD76EFDA-3628-4D21-80C0-A7A4E3F7DB09}" dt="2022-01-13T15:26:53.181" v="2201" actId="1076"/>
          <ac:spMkLst>
            <pc:docMk/>
            <pc:sldMk cId="1468201806" sldId="291"/>
            <ac:spMk id="24" creationId="{DA3A9221-0321-47C1-8D3A-E2764067A615}"/>
          </ac:spMkLst>
        </pc:spChg>
        <pc:spChg chg="add mod">
          <ac:chgData name="Froduald Kabanza" userId="edf393d0-642b-4b9e-8c75-f62133241689" providerId="ADAL" clId="{FD76EFDA-3628-4D21-80C0-A7A4E3F7DB09}" dt="2022-01-13T15:27:12.228" v="2202" actId="1076"/>
          <ac:spMkLst>
            <pc:docMk/>
            <pc:sldMk cId="1468201806" sldId="291"/>
            <ac:spMk id="25" creationId="{FA512CEC-AFAC-49F8-81C4-CBC85F5280BD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3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7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4.600" v="2127" actId="478"/>
          <ac:spMkLst>
            <pc:docMk/>
            <pc:sldMk cId="1468201806" sldId="291"/>
            <ac:spMk id="81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15:16:47.701" v="2128" actId="478"/>
          <ac:spMkLst>
            <pc:docMk/>
            <pc:sldMk cId="1468201806" sldId="291"/>
            <ac:spMk id="82" creationId="{00000000-0000-0000-0000-000000000000}"/>
          </ac:spMkLst>
        </pc:spChg>
        <pc:grpChg chg="add mod">
          <ac:chgData name="Froduald Kabanza" userId="edf393d0-642b-4b9e-8c75-f62133241689" providerId="ADAL" clId="{FD76EFDA-3628-4D21-80C0-A7A4E3F7DB09}" dt="2022-01-13T15:26:01.053" v="2190" actId="1076"/>
          <ac:grpSpMkLst>
            <pc:docMk/>
            <pc:sldMk cId="1468201806" sldId="291"/>
            <ac:grpSpMk id="15" creationId="{4F49860C-C91F-4C82-9D41-57D5D8E09BF4}"/>
          </ac:grpSpMkLst>
        </pc:grpChg>
        <pc:picChg chg="add del">
          <ac:chgData name="Froduald Kabanza" userId="edf393d0-642b-4b9e-8c75-f62133241689" providerId="ADAL" clId="{FD76EFDA-3628-4D21-80C0-A7A4E3F7DB09}" dt="2022-01-13T15:18:48.798" v="2133" actId="478"/>
          <ac:picMkLst>
            <pc:docMk/>
            <pc:sldMk cId="1468201806" sldId="291"/>
            <ac:picMk id="8" creationId="{A9CD8D53-172B-402D-9319-2964EE8AA251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0" creationId="{9E592AA2-353A-4DCE-903E-9EDA68B4BDC3}"/>
          </ac:picMkLst>
        </pc:picChg>
        <pc:picChg chg="mod">
          <ac:chgData name="Froduald Kabanza" userId="edf393d0-642b-4b9e-8c75-f62133241689" providerId="ADAL" clId="{FD76EFDA-3628-4D21-80C0-A7A4E3F7DB09}" dt="2022-01-13T15:10:46.688" v="2122" actId="1076"/>
          <ac:picMkLst>
            <pc:docMk/>
            <pc:sldMk cId="1468201806" sldId="291"/>
            <ac:picMk id="13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15:23:46.044" v="2177" actId="164"/>
          <ac:picMkLst>
            <pc:docMk/>
            <pc:sldMk cId="1468201806" sldId="291"/>
            <ac:picMk id="14" creationId="{A791C178-6C7F-4041-A59A-852EFDE678F9}"/>
          </ac:picMkLst>
        </pc:picChg>
        <pc:picChg chg="del mod">
          <ac:chgData name="Froduald Kabanza" userId="edf393d0-642b-4b9e-8c75-f62133241689" providerId="ADAL" clId="{FD76EFDA-3628-4D21-80C0-A7A4E3F7DB09}" dt="2022-01-13T15:18:43.679" v="2131" actId="478"/>
          <ac:picMkLst>
            <pc:docMk/>
            <pc:sldMk cId="1468201806" sldId="291"/>
            <ac:picMk id="16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15:16:57.823" v="2130" actId="478"/>
          <ac:picMkLst>
            <pc:docMk/>
            <pc:sldMk cId="1468201806" sldId="291"/>
            <ac:picMk id="28" creationId="{00000000-0000-0000-0000-000000000000}"/>
          </ac:picMkLst>
        </pc:picChg>
      </pc:sldChg>
      <pc:sldChg chg="addSp delSp modSp add del mod ord modNotesTx">
        <pc:chgData name="Froduald Kabanza" userId="edf393d0-642b-4b9e-8c75-f62133241689" providerId="ADAL" clId="{FD76EFDA-3628-4D21-80C0-A7A4E3F7DB09}" dt="2022-01-14T13:12:17.665" v="4126" actId="2696"/>
        <pc:sldMkLst>
          <pc:docMk/>
          <pc:sldMk cId="539950645" sldId="292"/>
        </pc:sldMkLst>
        <pc:spChg chg="mod">
          <ac:chgData name="Froduald Kabanza" userId="edf393d0-642b-4b9e-8c75-f62133241689" providerId="ADAL" clId="{FD76EFDA-3628-4D21-80C0-A7A4E3F7DB09}" dt="2022-01-14T12:12:14.607" v="2630" actId="113"/>
          <ac:spMkLst>
            <pc:docMk/>
            <pc:sldMk cId="539950645" sldId="292"/>
            <ac:spMk id="3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7" creationId="{43E99BE8-6BA4-4558-9A20-9FFF8C4E14B9}"/>
          </ac:spMkLst>
        </pc:spChg>
        <pc:spChg chg="add mod ord">
          <ac:chgData name="Froduald Kabanza" userId="edf393d0-642b-4b9e-8c75-f62133241689" providerId="ADAL" clId="{FD76EFDA-3628-4D21-80C0-A7A4E3F7DB09}" dt="2022-01-14T11:57:56.726" v="2475" actId="164"/>
          <ac:spMkLst>
            <pc:docMk/>
            <pc:sldMk cId="539950645" sldId="292"/>
            <ac:spMk id="50" creationId="{FA3A0BB4-6865-45B8-9E7D-CCAAD13E8594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4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6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09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1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4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1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0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2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2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3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6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7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8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39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22:45.717" v="2790" actId="165"/>
          <ac:spMkLst>
            <pc:docMk/>
            <pc:sldMk cId="539950645" sldId="292"/>
            <ac:spMk id="140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09:09.689" v="2483" actId="478"/>
          <ac:grpSpMkLst>
            <pc:docMk/>
            <pc:sldMk cId="539950645" sldId="292"/>
            <ac:grpSpMk id="11" creationId="{280B620C-5F43-4C9E-88E5-DD4D2B9424FB}"/>
          </ac:grpSpMkLst>
        </pc:grpChg>
        <pc:grpChg chg="de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48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2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07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3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22:45.717" v="2790" actId="165"/>
          <ac:grpSpMkLst>
            <pc:docMk/>
            <pc:sldMk cId="539950645" sldId="292"/>
            <ac:grpSpMk id="116" creationId="{00000000-0000-0000-0000-000000000000}"/>
          </ac:grpSpMkLst>
        </pc:grpChg>
        <pc:picChg chg="del">
          <ac:chgData name="Froduald Kabanza" userId="edf393d0-642b-4b9e-8c75-f62133241689" providerId="ADAL" clId="{FD76EFDA-3628-4D21-80C0-A7A4E3F7DB09}" dt="2022-01-13T12:51:07.178" v="1868" actId="478"/>
          <ac:picMkLst>
            <pc:docMk/>
            <pc:sldMk cId="539950645" sldId="29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22.045" v="2532" actId="478"/>
          <ac:picMkLst>
            <pc:docMk/>
            <pc:sldMk cId="539950645" sldId="29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10:18.508" v="2531" actId="478"/>
          <ac:picMkLst>
            <pc:docMk/>
            <pc:sldMk cId="539950645" sldId="292"/>
            <ac:picMk id="43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12:51:35.160" v="1879" actId="478"/>
          <ac:picMkLst>
            <pc:docMk/>
            <pc:sldMk cId="539950645" sldId="292"/>
            <ac:picMk id="46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1:52:38.281" v="2433" actId="478"/>
          <ac:picMkLst>
            <pc:docMk/>
            <pc:sldMk cId="539950645" sldId="292"/>
            <ac:picMk id="51" creationId="{A9372C8C-0AF4-4EAC-BF33-A969D9F96A23}"/>
          </ac:picMkLst>
        </pc:picChg>
        <pc:cxnChg chg="add mod">
          <ac:chgData name="Froduald Kabanza" userId="edf393d0-642b-4b9e-8c75-f62133241689" providerId="ADAL" clId="{FD76EFDA-3628-4D21-80C0-A7A4E3F7DB09}" dt="2022-01-14T11:57:56.726" v="2475" actId="164"/>
          <ac:cxnSpMkLst>
            <pc:docMk/>
            <pc:sldMk cId="539950645" sldId="292"/>
            <ac:cxnSpMk id="9" creationId="{0D7E1A57-1902-43A2-A67B-778500608AB6}"/>
          </ac:cxnSpMkLst>
        </pc:cxnChg>
        <pc:cxnChg chg="add mod">
          <ac:chgData name="Froduald Kabanza" userId="edf393d0-642b-4b9e-8c75-f62133241689" providerId="ADAL" clId="{FD76EFDA-3628-4D21-80C0-A7A4E3F7DB09}" dt="2022-01-14T12:22:53.192" v="2792" actId="1076"/>
          <ac:cxnSpMkLst>
            <pc:docMk/>
            <pc:sldMk cId="539950645" sldId="292"/>
            <ac:cxnSpMk id="57" creationId="{7899FEC9-50C9-426B-A47A-F974A9E5DF93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01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4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5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6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7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8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29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0" creationId="{00000000-0000-0000-0000-000000000000}"/>
          </ac:cxnSpMkLst>
        </pc:cxnChg>
        <pc:cxnChg chg="mod topLvl">
          <ac:chgData name="Froduald Kabanza" userId="edf393d0-642b-4b9e-8c75-f62133241689" providerId="ADAL" clId="{FD76EFDA-3628-4D21-80C0-A7A4E3F7DB09}" dt="2022-01-14T12:22:45.717" v="2790" actId="165"/>
          <ac:cxnSpMkLst>
            <pc:docMk/>
            <pc:sldMk cId="539950645" sldId="292"/>
            <ac:cxnSpMk id="131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FD76EFDA-3628-4D21-80C0-A7A4E3F7DB09}" dt="2022-01-14T00:27:33.435" v="2391" actId="478"/>
        <pc:sldMkLst>
          <pc:docMk/>
          <pc:sldMk cId="1137589390" sldId="293"/>
        </pc:sldMkLst>
        <pc:spChg chg="del mod">
          <ac:chgData name="Froduald Kabanza" userId="edf393d0-642b-4b9e-8c75-f62133241689" providerId="ADAL" clId="{FD76EFDA-3628-4D21-80C0-A7A4E3F7DB09}" dt="2022-01-14T00:27:33.435" v="2391" actId="478"/>
          <ac:spMkLst>
            <pc:docMk/>
            <pc:sldMk cId="1137589390" sldId="293"/>
            <ac:spMk id="2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00:27:18.435" v="2388" actId="478"/>
          <ac:spMkLst>
            <pc:docMk/>
            <pc:sldMk cId="1137589390" sldId="293"/>
            <ac:spMk id="22" creationId="{00000000-0000-0000-0000-000000000000}"/>
          </ac:spMkLst>
        </pc:spChg>
        <pc:picChg chg="del">
          <ac:chgData name="Froduald Kabanza" userId="edf393d0-642b-4b9e-8c75-f62133241689" providerId="ADAL" clId="{FD76EFDA-3628-4D21-80C0-A7A4E3F7DB09}" dt="2022-01-14T00:27:32.210" v="2390" actId="478"/>
          <ac:picMkLst>
            <pc:docMk/>
            <pc:sldMk cId="1137589390" sldId="293"/>
            <ac:picMk id="21" creationId="{00000000-0000-0000-0000-000000000000}"/>
          </ac:picMkLst>
        </pc:picChg>
      </pc:sldChg>
      <pc:sldChg chg="addSp modSp add mod">
        <pc:chgData name="Froduald Kabanza" userId="edf393d0-642b-4b9e-8c75-f62133241689" providerId="ADAL" clId="{FD76EFDA-3628-4D21-80C0-A7A4E3F7DB09}" dt="2022-01-14T13:13:03.095" v="4128" actId="1076"/>
        <pc:sldMkLst>
          <pc:docMk/>
          <pc:sldMk cId="2921400890" sldId="294"/>
        </pc:sldMkLst>
        <pc:cxnChg chg="add mod">
          <ac:chgData name="Froduald Kabanza" userId="edf393d0-642b-4b9e-8c75-f62133241689" providerId="ADAL" clId="{FD76EFDA-3628-4D21-80C0-A7A4E3F7DB09}" dt="2022-01-14T13:13:03.095" v="4128" actId="1076"/>
          <ac:cxnSpMkLst>
            <pc:docMk/>
            <pc:sldMk cId="2921400890" sldId="294"/>
            <ac:cxnSpMk id="51" creationId="{DF2556FB-400A-40D8-8A4D-62EED5DE1952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4T13:23:34.023" v="4143" actId="1076"/>
        <pc:sldMkLst>
          <pc:docMk/>
          <pc:sldMk cId="1022742266" sldId="295"/>
        </pc:sldMkLst>
        <pc:picChg chg="add del mod">
          <ac:chgData name="Froduald Kabanza" userId="edf393d0-642b-4b9e-8c75-f62133241689" providerId="ADAL" clId="{FD76EFDA-3628-4D21-80C0-A7A4E3F7DB09}" dt="2022-01-14T13:23:34.023" v="4143" actId="1076"/>
          <ac:picMkLst>
            <pc:docMk/>
            <pc:sldMk cId="1022742266" sldId="295"/>
            <ac:picMk id="8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3:21:31.222" v="4133"/>
          <ac:picMkLst>
            <pc:docMk/>
            <pc:sldMk cId="1022742266" sldId="295"/>
            <ac:picMk id="67" creationId="{3CAAD175-A938-48E5-AD52-C51D31C853A4}"/>
          </ac:picMkLst>
        </pc:picChg>
        <pc:picChg chg="add del mod">
          <ac:chgData name="Froduald Kabanza" userId="edf393d0-642b-4b9e-8c75-f62133241689" providerId="ADAL" clId="{FD76EFDA-3628-4D21-80C0-A7A4E3F7DB09}" dt="2022-01-14T13:23:33.291" v="4142"/>
          <ac:picMkLst>
            <pc:docMk/>
            <pc:sldMk cId="1022742266" sldId="295"/>
            <ac:picMk id="68" creationId="{EEB949A1-67FB-4843-8910-EEA56AC4B598}"/>
          </ac:picMkLst>
        </pc:picChg>
        <pc:cxnChg chg="add mod">
          <ac:chgData name="Froduald Kabanza" userId="edf393d0-642b-4b9e-8c75-f62133241689" providerId="ADAL" clId="{FD76EFDA-3628-4D21-80C0-A7A4E3F7DB09}" dt="2022-01-14T13:13:11.399" v="4130" actId="1076"/>
          <ac:cxnSpMkLst>
            <pc:docMk/>
            <pc:sldMk cId="1022742266" sldId="295"/>
            <ac:cxnSpMk id="62" creationId="{A1964196-50D9-4BCD-A2EF-EF01D8429C5D}"/>
          </ac:cxnSpMkLst>
        </pc:cxnChg>
      </pc:sldChg>
      <pc:sldChg chg="modSp add del mod ord modShow">
        <pc:chgData name="Froduald Kabanza" userId="edf393d0-642b-4b9e-8c75-f62133241689" providerId="ADAL" clId="{FD76EFDA-3628-4D21-80C0-A7A4E3F7DB09}" dt="2022-01-14T13:24:51.748" v="4163"/>
        <pc:sldMkLst>
          <pc:docMk/>
          <pc:sldMk cId="2756581671" sldId="296"/>
        </pc:sldMkLst>
        <pc:spChg chg="mod">
          <ac:chgData name="Froduald Kabanza" userId="edf393d0-642b-4b9e-8c75-f62133241689" providerId="ADAL" clId="{FD76EFDA-3628-4D21-80C0-A7A4E3F7DB09}" dt="2022-01-14T13:24:08.059" v="4158" actId="20577"/>
          <ac:spMkLst>
            <pc:docMk/>
            <pc:sldMk cId="2756581671" sldId="296"/>
            <ac:spMk id="7" creationId="{00000000-0000-0000-0000-000000000000}"/>
          </ac:spMkLst>
        </pc:spChg>
        <pc:picChg chg="mod">
          <ac:chgData name="Froduald Kabanza" userId="edf393d0-642b-4b9e-8c75-f62133241689" providerId="ADAL" clId="{FD76EFDA-3628-4D21-80C0-A7A4E3F7DB09}" dt="2022-01-14T13:22:18.506" v="4135" actId="1076"/>
          <ac:picMkLst>
            <pc:docMk/>
            <pc:sldMk cId="2756581671" sldId="296"/>
            <ac:picMk id="33" creationId="{00000000-0000-0000-0000-000000000000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4T00:26:33.465" v="2386" actId="1076"/>
        <pc:sldMkLst>
          <pc:docMk/>
          <pc:sldMk cId="3786721930" sldId="297"/>
        </pc:sldMkLst>
        <pc:spChg chg="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00:24:05.450" v="2351" actId="478"/>
          <ac:spMkLst>
            <pc:docMk/>
            <pc:sldMk cId="3786721930" sldId="297"/>
            <ac:spMk id="7" creationId="{DF3BAC5D-6E20-4380-B75D-E3317DA0C6ED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1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6:33.465" v="2386" actId="1076"/>
          <ac:spMkLst>
            <pc:docMk/>
            <pc:sldMk cId="3786721930" sldId="297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00:22:38.704" v="2341"/>
          <ac:spMkLst>
            <pc:docMk/>
            <pc:sldMk cId="3786721930" sldId="297"/>
            <ac:spMk id="24" creationId="{527C3974-5346-42F0-9ADF-62CA784A0047}"/>
          </ac:spMkLst>
        </pc:spChg>
        <pc:spChg chg="add mod">
          <ac:chgData name="Froduald Kabanza" userId="edf393d0-642b-4b9e-8c75-f62133241689" providerId="ADAL" clId="{FD76EFDA-3628-4D21-80C0-A7A4E3F7DB09}" dt="2022-01-14T00:24:28.762" v="2371" actId="14100"/>
          <ac:spMkLst>
            <pc:docMk/>
            <pc:sldMk cId="3786721930" sldId="297"/>
            <ac:spMk id="26" creationId="{F4C17648-C0AC-47C6-9246-3088C9DC9088}"/>
          </ac:spMkLst>
        </pc:spChg>
        <pc:spChg chg="add mod">
          <ac:chgData name="Froduald Kabanza" userId="edf393d0-642b-4b9e-8c75-f62133241689" providerId="ADAL" clId="{FD76EFDA-3628-4D21-80C0-A7A4E3F7DB09}" dt="2022-01-14T00:25:00.871" v="2378" actId="1076"/>
          <ac:spMkLst>
            <pc:docMk/>
            <pc:sldMk cId="3786721930" sldId="297"/>
            <ac:spMk id="27" creationId="{4CAA0B24-D096-4019-95A2-BEB028EF066C}"/>
          </ac:spMkLst>
        </pc:spChg>
        <pc:spChg chg="mod">
          <ac:chgData name="Froduald Kabanza" userId="edf393d0-642b-4b9e-8c75-f62133241689" providerId="ADAL" clId="{FD76EFDA-3628-4D21-80C0-A7A4E3F7DB09}" dt="2022-01-14T00:25:16.359" v="2379"/>
          <ac:spMkLst>
            <pc:docMk/>
            <pc:sldMk cId="3786721930" sldId="297"/>
            <ac:spMk id="31" creationId="{B3B83A65-1A48-4F05-A87B-673DF4F31EA1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3" creationId="{79F2473D-5140-4E83-ABA2-FDEE4AFA7FF2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4" creationId="{50E93E8B-E100-48FF-A973-8549A3E493FC}"/>
          </ac:spMkLst>
        </pc:spChg>
        <pc:spChg chg="add del mod">
          <ac:chgData name="Froduald Kabanza" userId="edf393d0-642b-4b9e-8c75-f62133241689" providerId="ADAL" clId="{FD76EFDA-3628-4D21-80C0-A7A4E3F7DB09}" dt="2022-01-14T00:25:31.141" v="2381" actId="478"/>
          <ac:spMkLst>
            <pc:docMk/>
            <pc:sldMk cId="3786721930" sldId="297"/>
            <ac:spMk id="35" creationId="{06298E5E-0D50-4A08-8F70-00A67340E0DB}"/>
          </ac:spMkLst>
        </pc:spChg>
        <pc:spChg chg="mod">
          <ac:chgData name="Froduald Kabanza" userId="edf393d0-642b-4b9e-8c75-f62133241689" providerId="ADAL" clId="{FD76EFDA-3628-4D21-80C0-A7A4E3F7DB09}" dt="2022-01-14T00:25:54.138" v="2382"/>
          <ac:spMkLst>
            <pc:docMk/>
            <pc:sldMk cId="3786721930" sldId="297"/>
            <ac:spMk id="38" creationId="{43270506-757E-4015-8249-0453E4BA875C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0" creationId="{50348A46-0268-4C34-B881-DA3DD3B78A02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1" creationId="{A0871CAE-6A26-43C8-AFE6-BC515BAEE4F3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2" creationId="{545937A0-1D39-4B56-B51A-93EB1A266C4F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3" creationId="{35EBB2C3-B65E-4609-B436-0AE60330F28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4" creationId="{B692D376-B54E-48CD-A859-CCEA048EF6C0}"/>
          </ac:spMkLst>
        </pc:spChg>
        <pc:spChg chg="add mod">
          <ac:chgData name="Froduald Kabanza" userId="edf393d0-642b-4b9e-8c75-f62133241689" providerId="ADAL" clId="{FD76EFDA-3628-4D21-80C0-A7A4E3F7DB09}" dt="2022-01-14T00:26:02.910" v="2383" actId="1076"/>
          <ac:spMkLst>
            <pc:docMk/>
            <pc:sldMk cId="3786721930" sldId="297"/>
            <ac:spMk id="45" creationId="{CAF44262-5B71-4844-AA2F-9741F4DF0FC8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3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78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79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41.587" v="2349" actId="478"/>
          <ac:spMkLst>
            <pc:docMk/>
            <pc:sldMk cId="3786721930" sldId="297"/>
            <ac:spMk id="81" creationId="{00000000-0000-0000-0000-000000000000}"/>
          </ac:spMkLst>
        </pc:spChg>
        <pc:spChg chg="add del">
          <ac:chgData name="Froduald Kabanza" userId="edf393d0-642b-4b9e-8c75-f62133241689" providerId="ADAL" clId="{FD76EFDA-3628-4D21-80C0-A7A4E3F7DB09}" dt="2022-01-14T00:23:50.349" v="2350" actId="478"/>
          <ac:spMkLst>
            <pc:docMk/>
            <pc:sldMk cId="3786721930" sldId="297"/>
            <ac:spMk id="8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00:23:07.583" v="2343" actId="478"/>
          <ac:grpSpMkLst>
            <pc:docMk/>
            <pc:sldMk cId="3786721930" sldId="297"/>
            <ac:grpSpMk id="21" creationId="{6F7432D4-6EB5-44B5-A18D-E28CBC9DCAD9}"/>
          </ac:grpSpMkLst>
        </pc:grpChg>
        <pc:grpChg chg="add del mod">
          <ac:chgData name="Froduald Kabanza" userId="edf393d0-642b-4b9e-8c75-f62133241689" providerId="ADAL" clId="{FD76EFDA-3628-4D21-80C0-A7A4E3F7DB09}" dt="2022-01-14T00:25:31.141" v="2381" actId="478"/>
          <ac:grpSpMkLst>
            <pc:docMk/>
            <pc:sldMk cId="3786721930" sldId="297"/>
            <ac:grpSpMk id="29" creationId="{7D23FEFF-D7DB-4DAD-9463-F480FB7B9239}"/>
          </ac:grpSpMkLst>
        </pc:grpChg>
        <pc:grpChg chg="add mod">
          <ac:chgData name="Froduald Kabanza" userId="edf393d0-642b-4b9e-8c75-f62133241689" providerId="ADAL" clId="{FD76EFDA-3628-4D21-80C0-A7A4E3F7DB09}" dt="2022-01-14T00:26:02.910" v="2383" actId="1076"/>
          <ac:grpSpMkLst>
            <pc:docMk/>
            <pc:sldMk cId="3786721930" sldId="297"/>
            <ac:grpSpMk id="36" creationId="{D3775BE7-359A-4B4B-9BBD-6BDAEBEACCAD}"/>
          </ac:grpSpMkLst>
        </pc:grp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1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2" creationId="{0C26AAFC-4D23-4205-BF94-3128DD36F575}"/>
          </ac:picMkLst>
        </pc:picChg>
        <pc:picChg chg="mod">
          <ac:chgData name="Froduald Kabanza" userId="edf393d0-642b-4b9e-8c75-f62133241689" providerId="ADAL" clId="{FD76EFDA-3628-4D21-80C0-A7A4E3F7DB09}" dt="2022-01-14T00:22:38.704" v="2341"/>
          <ac:picMkLst>
            <pc:docMk/>
            <pc:sldMk cId="3786721930" sldId="297"/>
            <ac:picMk id="25" creationId="{EE2B533E-07EB-4AB0-AE4F-362AA4B2ED07}"/>
          </ac:picMkLst>
        </pc:picChg>
        <pc:picChg chg="add del">
          <ac:chgData name="Froduald Kabanza" userId="edf393d0-642b-4b9e-8c75-f62133241689" providerId="ADAL" clId="{FD76EFDA-3628-4D21-80C0-A7A4E3F7DB09}" dt="2022-01-14T00:23:41.587" v="2349" actId="478"/>
          <ac:picMkLst>
            <pc:docMk/>
            <pc:sldMk cId="3786721930" sldId="297"/>
            <ac:picMk id="28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0" creationId="{20FF3B45-6877-43BC-BD28-6C977D4C5C67}"/>
          </ac:picMkLst>
        </pc:picChg>
        <pc:picChg chg="mod">
          <ac:chgData name="Froduald Kabanza" userId="edf393d0-642b-4b9e-8c75-f62133241689" providerId="ADAL" clId="{FD76EFDA-3628-4D21-80C0-A7A4E3F7DB09}" dt="2022-01-14T00:25:16.359" v="2379"/>
          <ac:picMkLst>
            <pc:docMk/>
            <pc:sldMk cId="3786721930" sldId="297"/>
            <ac:picMk id="32" creationId="{29CD69ED-6830-4F24-858E-8475B52A7189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7" creationId="{C1BBC618-55CB-41F4-942D-A4D8C8EAD777}"/>
          </ac:picMkLst>
        </pc:picChg>
        <pc:picChg chg="mod">
          <ac:chgData name="Froduald Kabanza" userId="edf393d0-642b-4b9e-8c75-f62133241689" providerId="ADAL" clId="{FD76EFDA-3628-4D21-80C0-A7A4E3F7DB09}" dt="2022-01-14T00:25:54.138" v="2382"/>
          <ac:picMkLst>
            <pc:docMk/>
            <pc:sldMk cId="3786721930" sldId="297"/>
            <ac:picMk id="39" creationId="{8C91A479-C6D2-4C5C-B6A0-69D350EA660A}"/>
          </ac:picMkLst>
        </pc:picChg>
      </pc:sldChg>
      <pc:sldChg chg="addSp delSp modSp add mod">
        <pc:chgData name="Froduald Kabanza" userId="edf393d0-642b-4b9e-8c75-f62133241689" providerId="ADAL" clId="{FD76EFDA-3628-4D21-80C0-A7A4E3F7DB09}" dt="2022-01-13T12:38:56.183" v="1645" actId="20577"/>
        <pc:sldMkLst>
          <pc:docMk/>
          <pc:sldMk cId="3402660454" sldId="298"/>
        </pc:sldMkLst>
        <pc:spChg chg="mod">
          <ac:chgData name="Froduald Kabanza" userId="edf393d0-642b-4b9e-8c75-f62133241689" providerId="ADAL" clId="{FD76EFDA-3628-4D21-80C0-A7A4E3F7DB09}" dt="2022-01-13T12:38:56.183" v="1645" actId="20577"/>
          <ac:spMkLst>
            <pc:docMk/>
            <pc:sldMk cId="3402660454" sldId="298"/>
            <ac:spMk id="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3:45:00.344" v="214" actId="14100"/>
          <ac:spMkLst>
            <pc:docMk/>
            <pc:sldMk cId="3402660454" sldId="298"/>
            <ac:spMk id="7" creationId="{00000000-0000-0000-0000-000000000000}"/>
          </ac:spMkLst>
        </pc:spChg>
        <pc:spChg chg="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0" creationId="{00000000-0000-0000-0000-000000000000}"/>
          </ac:spMkLst>
        </pc:spChg>
        <pc:spChg chg="add mod">
          <ac:chgData name="Froduald Kabanza" userId="edf393d0-642b-4b9e-8c75-f62133241689" providerId="ADAL" clId="{FD76EFDA-3628-4D21-80C0-A7A4E3F7DB09}" dt="2022-01-13T03:43:28.303" v="183" actId="1076"/>
          <ac:spMkLst>
            <pc:docMk/>
            <pc:sldMk cId="3402660454" sldId="298"/>
            <ac:spMk id="12" creationId="{96D2318E-E16B-4738-9A03-9013EED1097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3" creationId="{DC589AEB-FEBB-474A-B5DA-A867A603681B}"/>
          </ac:spMkLst>
        </pc:spChg>
        <pc:spChg chg="add mod ord">
          <ac:chgData name="Froduald Kabanza" userId="edf393d0-642b-4b9e-8c75-f62133241689" providerId="ADAL" clId="{FD76EFDA-3628-4D21-80C0-A7A4E3F7DB09}" dt="2022-01-13T03:45:55.472" v="228" actId="166"/>
          <ac:spMkLst>
            <pc:docMk/>
            <pc:sldMk cId="3402660454" sldId="298"/>
            <ac:spMk id="14" creationId="{ADB3298C-C8AE-4B73-A70A-F4A5AA40203E}"/>
          </ac:spMkLst>
        </pc:spChg>
        <pc:picChg chg="del">
          <ac:chgData name="Froduald Kabanza" userId="edf393d0-642b-4b9e-8c75-f62133241689" providerId="ADAL" clId="{FD76EFDA-3628-4D21-80C0-A7A4E3F7DB09}" dt="2022-01-13T03:40:12.441" v="139" actId="478"/>
          <ac:picMkLst>
            <pc:docMk/>
            <pc:sldMk cId="3402660454" sldId="298"/>
            <ac:picMk id="8" creationId="{00000000-0000-0000-0000-000000000000}"/>
          </ac:picMkLst>
        </pc:picChg>
        <pc:picChg chg="del mod">
          <ac:chgData name="Froduald Kabanza" userId="edf393d0-642b-4b9e-8c75-f62133241689" providerId="ADAL" clId="{FD76EFDA-3628-4D21-80C0-A7A4E3F7DB09}" dt="2022-01-13T03:44:05.153" v="204" actId="478"/>
          <ac:picMkLst>
            <pc:docMk/>
            <pc:sldMk cId="3402660454" sldId="298"/>
            <ac:picMk id="9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3:45:45.471" v="227" actId="1076"/>
          <ac:picMkLst>
            <pc:docMk/>
            <pc:sldMk cId="3402660454" sldId="298"/>
            <ac:picMk id="11" creationId="{ABE10474-C67F-486C-BA50-03A61F039F4D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802917911" sldId="299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533186122" sldId="300"/>
        </pc:sldMkLst>
      </pc:sldChg>
      <pc:sldChg chg="add mod modShow">
        <pc:chgData name="Froduald Kabanza" userId="edf393d0-642b-4b9e-8c75-f62133241689" providerId="ADAL" clId="{FD76EFDA-3628-4D21-80C0-A7A4E3F7DB09}" dt="2022-01-14T14:33:56.175" v="4169" actId="729"/>
        <pc:sldMkLst>
          <pc:docMk/>
          <pc:sldMk cId="550447450" sldId="30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334352291" sldId="30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78316958" sldId="30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41673613" sldId="3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748585956" sldId="3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827977529" sldId="30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1390196" sldId="30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873655752" sldId="30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5856328" sldId="31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984947524" sldId="31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162630763" sldId="31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312794274" sldId="313"/>
        </pc:sldMkLst>
      </pc:sldChg>
      <pc:sldChg chg="add del mod modShow">
        <pc:chgData name="Froduald Kabanza" userId="edf393d0-642b-4b9e-8c75-f62133241689" providerId="ADAL" clId="{FD76EFDA-3628-4D21-80C0-A7A4E3F7DB09}" dt="2022-01-14T12:08:23.242" v="2482" actId="2696"/>
        <pc:sldMkLst>
          <pc:docMk/>
          <pc:sldMk cId="166861636" sldId="314"/>
        </pc:sldMkLst>
      </pc:sldChg>
      <pc:sldChg chg="add ord">
        <pc:chgData name="Froduald Kabanza" userId="edf393d0-642b-4b9e-8c75-f62133241689" providerId="ADAL" clId="{FD76EFDA-3628-4D21-80C0-A7A4E3F7DB09}" dt="2022-01-13T04:03:36.982" v="508"/>
        <pc:sldMkLst>
          <pc:docMk/>
          <pc:sldMk cId="887528362" sldId="315"/>
        </pc:sldMkLst>
      </pc:sldChg>
      <pc:sldChg chg="delSp modSp add mod ord">
        <pc:chgData name="Froduald Kabanza" userId="edf393d0-642b-4b9e-8c75-f62133241689" providerId="ADAL" clId="{FD76EFDA-3628-4D21-80C0-A7A4E3F7DB09}" dt="2022-01-13T04:03:36.982" v="508"/>
        <pc:sldMkLst>
          <pc:docMk/>
          <pc:sldMk cId="3247295168" sldId="316"/>
        </pc:sldMkLst>
        <pc:spChg chg="mod">
          <ac:chgData name="Froduald Kabanza" userId="edf393d0-642b-4b9e-8c75-f62133241689" providerId="ADAL" clId="{FD76EFDA-3628-4D21-80C0-A7A4E3F7DB09}" dt="2022-01-13T04:02:56.180" v="506" actId="20577"/>
          <ac:spMkLst>
            <pc:docMk/>
            <pc:sldMk cId="3247295168" sldId="316"/>
            <ac:spMk id="3" creationId="{00000000-0000-0000-0000-000000000000}"/>
          </ac:spMkLst>
        </pc:spChg>
        <pc:picChg chg="del mod">
          <ac:chgData name="Froduald Kabanza" userId="edf393d0-642b-4b9e-8c75-f62133241689" providerId="ADAL" clId="{FD76EFDA-3628-4D21-80C0-A7A4E3F7DB09}" dt="2022-01-13T04:02:38.277" v="491" actId="478"/>
          <ac:picMkLst>
            <pc:docMk/>
            <pc:sldMk cId="3247295168" sldId="316"/>
            <ac:picMk id="8" creationId="{00000000-0000-0000-0000-000000000000}"/>
          </ac:picMkLst>
        </pc:pic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754317728" sldId="31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65397883" sldId="31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631832539" sldId="32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9345070" sldId="321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83720708" sldId="32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8533659" sldId="323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82900533" sldId="32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1219693" sldId="32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3430609234" sldId="327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3095923" sldId="328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053412895" sldId="329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783229" sldId="330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390770509" sldId="331"/>
        </pc:sldMkLst>
      </pc:sldChg>
      <pc:sldChg chg="modSp mod">
        <pc:chgData name="Froduald Kabanza" userId="edf393d0-642b-4b9e-8c75-f62133241689" providerId="ADAL" clId="{FD76EFDA-3628-4D21-80C0-A7A4E3F7DB09}" dt="2022-01-13T02:55:13.515" v="34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FD76EFDA-3628-4D21-80C0-A7A4E3F7DB09}" dt="2022-01-13T02:55:13.515" v="34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mod">
        <pc:chgData name="Froduald Kabanza" userId="edf393d0-642b-4b9e-8c75-f62133241689" providerId="ADAL" clId="{FD76EFDA-3628-4D21-80C0-A7A4E3F7DB09}" dt="2022-01-13T12:45:10.920" v="1781" actId="20577"/>
        <pc:sldMkLst>
          <pc:docMk/>
          <pc:sldMk cId="2174123187" sldId="333"/>
        </pc:sldMkLst>
        <pc:spChg chg="mod">
          <ac:chgData name="Froduald Kabanza" userId="edf393d0-642b-4b9e-8c75-f62133241689" providerId="ADAL" clId="{FD76EFDA-3628-4D21-80C0-A7A4E3F7DB09}" dt="2022-01-13T12:45:10.920" v="1781" actId="20577"/>
          <ac:spMkLst>
            <pc:docMk/>
            <pc:sldMk cId="2174123187" sldId="333"/>
            <ac:spMk id="3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091324528" sldId="334"/>
        </pc:sldMkLst>
      </pc:sldChg>
      <pc:sldChg chg="modSp add mod">
        <pc:chgData name="Froduald Kabanza" userId="edf393d0-642b-4b9e-8c75-f62133241689" providerId="ADAL" clId="{FD76EFDA-3628-4D21-80C0-A7A4E3F7DB09}" dt="2022-01-14T00:28:42.737" v="2394" actId="313"/>
        <pc:sldMkLst>
          <pc:docMk/>
          <pc:sldMk cId="3233692689" sldId="335"/>
        </pc:sldMkLst>
        <pc:spChg chg="mod">
          <ac:chgData name="Froduald Kabanza" userId="edf393d0-642b-4b9e-8c75-f62133241689" providerId="ADAL" clId="{FD76EFDA-3628-4D21-80C0-A7A4E3F7DB09}" dt="2022-01-14T00:28:42.737" v="2394" actId="313"/>
          <ac:spMkLst>
            <pc:docMk/>
            <pc:sldMk cId="3233692689" sldId="335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4.536" v="2396" actId="313"/>
        <pc:sldMkLst>
          <pc:docMk/>
          <pc:sldMk cId="2505903100" sldId="336"/>
        </pc:sldMkLst>
        <pc:spChg chg="mod">
          <ac:chgData name="Froduald Kabanza" userId="edf393d0-642b-4b9e-8c75-f62133241689" providerId="ADAL" clId="{FD76EFDA-3628-4D21-80C0-A7A4E3F7DB09}" dt="2022-01-14T00:28:44.536" v="2396" actId="313"/>
          <ac:spMkLst>
            <pc:docMk/>
            <pc:sldMk cId="2505903100" sldId="336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6.045" v="2398" actId="313"/>
        <pc:sldMkLst>
          <pc:docMk/>
          <pc:sldMk cId="760469732" sldId="337"/>
        </pc:sldMkLst>
        <pc:spChg chg="mod">
          <ac:chgData name="Froduald Kabanza" userId="edf393d0-642b-4b9e-8c75-f62133241689" providerId="ADAL" clId="{FD76EFDA-3628-4D21-80C0-A7A4E3F7DB09}" dt="2022-01-14T00:28:46.045" v="2398" actId="313"/>
          <ac:spMkLst>
            <pc:docMk/>
            <pc:sldMk cId="760469732" sldId="337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7.645" v="2400" actId="313"/>
        <pc:sldMkLst>
          <pc:docMk/>
          <pc:sldMk cId="1659542426" sldId="338"/>
        </pc:sldMkLst>
        <pc:spChg chg="mod">
          <ac:chgData name="Froduald Kabanza" userId="edf393d0-642b-4b9e-8c75-f62133241689" providerId="ADAL" clId="{FD76EFDA-3628-4D21-80C0-A7A4E3F7DB09}" dt="2022-01-14T00:28:47.645" v="2400" actId="313"/>
          <ac:spMkLst>
            <pc:docMk/>
            <pc:sldMk cId="1659542426" sldId="338"/>
            <ac:spMk id="69" creationId="{00000000-0000-0000-0000-000000000000}"/>
          </ac:spMkLst>
        </pc:spChg>
      </pc:sldChg>
      <pc:sldChg chg="modSp add mod">
        <pc:chgData name="Froduald Kabanza" userId="edf393d0-642b-4b9e-8c75-f62133241689" providerId="ADAL" clId="{FD76EFDA-3628-4D21-80C0-A7A4E3F7DB09}" dt="2022-01-14T00:28:48.998" v="2402" actId="313"/>
        <pc:sldMkLst>
          <pc:docMk/>
          <pc:sldMk cId="2240488301" sldId="339"/>
        </pc:sldMkLst>
        <pc:spChg chg="mod">
          <ac:chgData name="Froduald Kabanza" userId="edf393d0-642b-4b9e-8c75-f62133241689" providerId="ADAL" clId="{FD76EFDA-3628-4D21-80C0-A7A4E3F7DB09}" dt="2022-01-14T00:28:48.998" v="2402" actId="313"/>
          <ac:spMkLst>
            <pc:docMk/>
            <pc:sldMk cId="2240488301" sldId="339"/>
            <ac:spMk id="69" creationId="{00000000-0000-0000-0000-000000000000}"/>
          </ac:spMkLst>
        </pc:spChg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278982110" sldId="340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686218996" sldId="341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736106395" sldId="342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08118156" sldId="343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94448215" sldId="344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3562930832" sldId="345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214723033" sldId="346"/>
        </pc:sldMkLst>
      </pc:sldChg>
      <pc:sldChg chg="add">
        <pc:chgData name="Froduald Kabanza" userId="edf393d0-642b-4b9e-8c75-f62133241689" providerId="ADAL" clId="{FD76EFDA-3628-4D21-80C0-A7A4E3F7DB09}" dt="2022-01-13T03:38:19.405" v="138"/>
        <pc:sldMkLst>
          <pc:docMk/>
          <pc:sldMk cId="1998427748" sldId="347"/>
        </pc:sldMkLst>
      </pc:sldChg>
      <pc:sldChg chg="addSp delSp modSp add mod delAnim">
        <pc:chgData name="Froduald Kabanza" userId="edf393d0-642b-4b9e-8c75-f62133241689" providerId="ADAL" clId="{FD76EFDA-3628-4D21-80C0-A7A4E3F7DB09}" dt="2022-01-13T04:10:18.902" v="615" actId="207"/>
        <pc:sldMkLst>
          <pc:docMk/>
          <pc:sldMk cId="4093814862" sldId="348"/>
        </pc:sldMkLst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5.371" v="547" actId="478"/>
          <ac:spMkLst>
            <pc:docMk/>
            <pc:sldMk cId="4093814862" sldId="348"/>
            <ac:spMk id="8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9.121" v="552" actId="478"/>
          <ac:spMkLst>
            <pc:docMk/>
            <pc:sldMk cId="4093814862" sldId="348"/>
            <ac:spMk id="10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40.447" v="549" actId="478"/>
          <ac:spMkLst>
            <pc:docMk/>
            <pc:sldMk cId="4093814862" sldId="348"/>
            <ac:spMk id="4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8:38.728" v="548" actId="478"/>
          <ac:spMkLst>
            <pc:docMk/>
            <pc:sldMk cId="4093814862" sldId="348"/>
            <ac:spMk id="4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1" creationId="{2EA0AF0C-3C3E-413F-B160-73B451FD3C61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2" creationId="{D3A543D9-68EB-4445-946F-C37F17E90ED9}"/>
          </ac:spMkLst>
        </pc:spChg>
        <pc:spChg chg="mod">
          <ac:chgData name="Froduald Kabanza" userId="edf393d0-642b-4b9e-8c75-f62133241689" providerId="ADAL" clId="{FD76EFDA-3628-4D21-80C0-A7A4E3F7DB09}" dt="2022-01-13T04:09:40.669" v="553"/>
          <ac:spMkLst>
            <pc:docMk/>
            <pc:sldMk cId="4093814862" sldId="348"/>
            <ac:spMk id="53" creationId="{A63F952C-781C-44FF-AA3F-72200258498A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4" creationId="{C7391E7E-7F3F-4D36-A958-D16063C8FC6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5" creationId="{546E19BA-F180-4B73-9AC5-28E4A376EA57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6" creationId="{E2ED6468-2CDE-45DC-9360-701ECA618F7D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7" creationId="{D855E52F-0F46-470E-94BA-29339E4BC538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8" creationId="{A3D08D0B-B5D0-480E-96B8-0D14B6F28CEF}"/>
          </ac:spMkLst>
        </pc:spChg>
        <pc:spChg chg="mod">
          <ac:chgData name="Froduald Kabanza" userId="edf393d0-642b-4b9e-8c75-f62133241689" providerId="ADAL" clId="{FD76EFDA-3628-4D21-80C0-A7A4E3F7DB09}" dt="2022-01-13T04:10:18.902" v="615" actId="207"/>
          <ac:spMkLst>
            <pc:docMk/>
            <pc:sldMk cId="4093814862" sldId="348"/>
            <ac:spMk id="59" creationId="{A9598667-8941-4FE1-B087-D093DFC912E0}"/>
          </ac:spMkLst>
        </pc:spChg>
        <pc:spChg chg="mod">
          <ac:chgData name="Froduald Kabanza" userId="edf393d0-642b-4b9e-8c75-f62133241689" providerId="ADAL" clId="{FD76EFDA-3628-4D21-80C0-A7A4E3F7DB09}" dt="2022-01-13T04:10:02.290" v="614" actId="20577"/>
          <ac:spMkLst>
            <pc:docMk/>
            <pc:sldMk cId="4093814862" sldId="348"/>
            <ac:spMk id="7065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09:46.535" v="569" actId="20577"/>
          <ac:spMkLst>
            <pc:docMk/>
            <pc:sldMk cId="4093814862" sldId="348"/>
            <ac:spMk id="70659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09:35.922" v="551" actId="478"/>
          <ac:spMkLst>
            <pc:docMk/>
            <pc:sldMk cId="4093814862" sldId="348"/>
            <ac:spMk id="70669" creationId="{00000000-0000-0000-0000-000000000000}"/>
          </ac:spMkLst>
        </pc:s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4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23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8:43.353" v="550" actId="478"/>
          <ac:grpSpMkLst>
            <pc:docMk/>
            <pc:sldMk cId="4093814862" sldId="348"/>
            <ac:grpSpMk id="24" creationId="{00000000-0000-0000-0000-000000000000}"/>
          </ac:grpSpMkLst>
        </pc:grpChg>
        <pc:grpChg chg="add mod">
          <ac:chgData name="Froduald Kabanza" userId="edf393d0-642b-4b9e-8c75-f62133241689" providerId="ADAL" clId="{FD76EFDA-3628-4D21-80C0-A7A4E3F7DB09}" dt="2022-01-13T04:09:40.669" v="553"/>
          <ac:grpSpMkLst>
            <pc:docMk/>
            <pc:sldMk cId="4093814862" sldId="348"/>
            <ac:grpSpMk id="41" creationId="{C504A3C6-2904-4A83-AB07-115DBC19FF0F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65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0" creationId="{00000000-0000-0000-0000-000000000000}"/>
          </ac:grpSpMkLst>
        </pc:grpChg>
        <pc:grpChg chg="del">
          <ac:chgData name="Froduald Kabanza" userId="edf393d0-642b-4b9e-8c75-f62133241689" providerId="ADAL" clId="{FD76EFDA-3628-4D21-80C0-A7A4E3F7DB09}" dt="2022-01-13T04:09:39.121" v="552" actId="478"/>
          <ac:grpSpMkLst>
            <pc:docMk/>
            <pc:sldMk cId="4093814862" sldId="348"/>
            <ac:grpSpMk id="70671" creationId="{00000000-0000-0000-0000-000000000000}"/>
          </ac:grpSpMkLst>
        </pc:grp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2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2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3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3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8:43.353" v="550" actId="478"/>
          <ac:cxnSpMkLst>
            <pc:docMk/>
            <pc:sldMk cId="4093814862" sldId="348"/>
            <ac:cxnSpMk id="4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3" creationId="{00000000-0000-0000-0000-000000000000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45" creationId="{617BB6BF-5535-4593-BD95-442CC04D026C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6" creationId="{00000000-0000-0000-0000-000000000000}"/>
          </ac:cxnSpMkLst>
        </pc:cxnChg>
        <pc:cxnChg chg="del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7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4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50" creationId="{DFD1DB5F-6468-4009-A3A0-60F75C16A436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0" creationId="{E75E6BCD-1979-46CE-946C-E97FCCA665AD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1" creationId="{57F1E334-A380-460C-B665-B48378C2CA9E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2" creationId="{ECB2B9A1-9F43-4229-BC97-5C0355448B32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3" creationId="{D95B76B8-F279-4C83-B5CB-4F74034A7723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4" creationId="{4AAF8814-9938-4671-9C93-093B2838C11F}"/>
          </ac:cxnSpMkLst>
        </pc:cxnChg>
        <pc:cxnChg chg="mod">
          <ac:chgData name="Froduald Kabanza" userId="edf393d0-642b-4b9e-8c75-f62133241689" providerId="ADAL" clId="{FD76EFDA-3628-4D21-80C0-A7A4E3F7DB09}" dt="2022-01-13T04:09:40.669" v="553"/>
          <ac:cxnSpMkLst>
            <pc:docMk/>
            <pc:sldMk cId="4093814862" sldId="348"/>
            <ac:cxnSpMk id="65" creationId="{3D0BA01E-DE9C-4701-8C29-9B5ACD679222}"/>
          </ac:cxnSpMkLst>
        </pc:cxnChg>
        <pc:cxnChg chg="del mod">
          <ac:chgData name="Froduald Kabanza" userId="edf393d0-642b-4b9e-8c75-f62133241689" providerId="ADAL" clId="{FD76EFDA-3628-4D21-80C0-A7A4E3F7DB09}" dt="2022-01-13T04:09:39.121" v="552" actId="478"/>
          <ac:cxnSpMkLst>
            <pc:docMk/>
            <pc:sldMk cId="4093814862" sldId="348"/>
            <ac:cxnSpMk id="88" creationId="{00000000-0000-0000-0000-000000000000}"/>
          </ac:cxnSpMkLst>
        </pc:cxnChg>
      </pc:sldChg>
      <pc:sldChg chg="addSp delSp modSp add mod">
        <pc:chgData name="Froduald Kabanza" userId="edf393d0-642b-4b9e-8c75-f62133241689" providerId="ADAL" clId="{FD76EFDA-3628-4D21-80C0-A7A4E3F7DB09}" dt="2022-01-13T04:12:27.486" v="639" actId="1076"/>
        <pc:sldMkLst>
          <pc:docMk/>
          <pc:sldMk cId="2508412678" sldId="349"/>
        </pc:sldMkLst>
        <pc:picChg chg="add mod">
          <ac:chgData name="Froduald Kabanza" userId="edf393d0-642b-4b9e-8c75-f62133241689" providerId="ADAL" clId="{FD76EFDA-3628-4D21-80C0-A7A4E3F7DB09}" dt="2022-01-13T04:11:21.898" v="621" actId="1076"/>
          <ac:picMkLst>
            <pc:docMk/>
            <pc:sldMk cId="2508412678" sldId="349"/>
            <ac:picMk id="18" creationId="{E0D2AD47-36E6-4A62-8B03-F8229CE525D6}"/>
          </ac:picMkLst>
        </pc:picChg>
        <pc:picChg chg="add mod">
          <ac:chgData name="Froduald Kabanza" userId="edf393d0-642b-4b9e-8c75-f62133241689" providerId="ADAL" clId="{FD76EFDA-3628-4D21-80C0-A7A4E3F7DB09}" dt="2022-01-13T04:11:40.397" v="626" actId="1076"/>
          <ac:picMkLst>
            <pc:docMk/>
            <pc:sldMk cId="2508412678" sldId="349"/>
            <ac:picMk id="19" creationId="{0FB63B32-CA87-471F-9889-6A7D18CAE7CD}"/>
          </ac:picMkLst>
        </pc:picChg>
        <pc:picChg chg="add mod">
          <ac:chgData name="Froduald Kabanza" userId="edf393d0-642b-4b9e-8c75-f62133241689" providerId="ADAL" clId="{FD76EFDA-3628-4D21-80C0-A7A4E3F7DB09}" dt="2022-01-13T04:12:04.285" v="632" actId="1076"/>
          <ac:picMkLst>
            <pc:docMk/>
            <pc:sldMk cId="2508412678" sldId="349"/>
            <ac:picMk id="20" creationId="{04A73333-0969-4F40-9A40-2B989F80C168}"/>
          </ac:picMkLst>
        </pc:picChg>
        <pc:picChg chg="add mod">
          <ac:chgData name="Froduald Kabanza" userId="edf393d0-642b-4b9e-8c75-f62133241689" providerId="ADAL" clId="{FD76EFDA-3628-4D21-80C0-A7A4E3F7DB09}" dt="2022-01-13T04:12:27.486" v="639" actId="1076"/>
          <ac:picMkLst>
            <pc:docMk/>
            <pc:sldMk cId="2508412678" sldId="349"/>
            <ac:picMk id="21" creationId="{64048CCC-011D-4BFE-851F-5664F64AB1F1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0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0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1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0:42.589" v="616" actId="478"/>
          <ac:picMkLst>
            <pc:docMk/>
            <pc:sldMk cId="2508412678" sldId="349"/>
            <ac:picMk id="72712" creationId="{00000000-0000-0000-0000-000000000000}"/>
          </ac:picMkLst>
        </pc:picChg>
      </pc:sldChg>
      <pc:sldChg chg="modSp add mod">
        <pc:chgData name="Froduald Kabanza" userId="edf393d0-642b-4b9e-8c75-f62133241689" providerId="ADAL" clId="{FD76EFDA-3628-4D21-80C0-A7A4E3F7DB09}" dt="2022-01-13T03:59:56.030" v="484" actId="20577"/>
        <pc:sldMkLst>
          <pc:docMk/>
          <pc:sldMk cId="154875991" sldId="350"/>
        </pc:sldMkLst>
        <pc:spChg chg="mod">
          <ac:chgData name="Froduald Kabanza" userId="edf393d0-642b-4b9e-8c75-f62133241689" providerId="ADAL" clId="{FD76EFDA-3628-4D21-80C0-A7A4E3F7DB09}" dt="2022-01-13T03:59:56.030" v="484" actId="20577"/>
          <ac:spMkLst>
            <pc:docMk/>
            <pc:sldMk cId="154875991" sldId="350"/>
            <ac:spMk id="73730" creationId="{00000000-0000-0000-0000-000000000000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650065362" sldId="350"/>
        </pc:sldMkLst>
      </pc:sldChg>
      <pc:sldChg chg="modSp new add del mod">
        <pc:chgData name="Froduald Kabanza" userId="edf393d0-642b-4b9e-8c75-f62133241689" providerId="ADAL" clId="{FD76EFDA-3628-4D21-80C0-A7A4E3F7DB09}" dt="2022-01-13T12:42:56.881" v="1768" actId="2696"/>
        <pc:sldMkLst>
          <pc:docMk/>
          <pc:sldMk cId="3017543112" sldId="351"/>
        </pc:sldMkLst>
        <pc:spChg chg="mod">
          <ac:chgData name="Froduald Kabanza" userId="edf393d0-642b-4b9e-8c75-f62133241689" providerId="ADAL" clId="{FD76EFDA-3628-4D21-80C0-A7A4E3F7DB09}" dt="2022-01-13T04:04:06.305" v="539" actId="20577"/>
          <ac:spMkLst>
            <pc:docMk/>
            <pc:sldMk cId="3017543112" sldId="351"/>
            <ac:spMk id="2" creationId="{8D27F8B4-102D-46CB-92C1-0AFB4E35A524}"/>
          </ac:spMkLst>
        </pc:spChg>
        <pc:spChg chg="mod">
          <ac:chgData name="Froduald Kabanza" userId="edf393d0-642b-4b9e-8c75-f62133241689" providerId="ADAL" clId="{FD76EFDA-3628-4D21-80C0-A7A4E3F7DB09}" dt="2022-01-13T04:04:24.597" v="545" actId="20577"/>
          <ac:spMkLst>
            <pc:docMk/>
            <pc:sldMk cId="3017543112" sldId="351"/>
            <ac:spMk id="3" creationId="{314A96A4-3684-47DE-9DFD-914A0113DA83}"/>
          </ac:spMkLst>
        </pc:sp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33377127" sldId="351"/>
        </pc:sldMkLst>
      </pc:sldChg>
      <pc:sldChg chg="addSp delSp modSp add mod modNotesTx">
        <pc:chgData name="Froduald Kabanza" userId="edf393d0-642b-4b9e-8c75-f62133241689" providerId="ADAL" clId="{FD76EFDA-3628-4D21-80C0-A7A4E3F7DB09}" dt="2022-01-14T12:27:16.669" v="2796" actId="478"/>
        <pc:sldMkLst>
          <pc:docMk/>
          <pc:sldMk cId="632713" sldId="352"/>
        </pc:sldMkLst>
        <pc:spChg chg="mod">
          <ac:chgData name="Froduald Kabanza" userId="edf393d0-642b-4b9e-8c75-f62133241689" providerId="ADAL" clId="{FD76EFDA-3628-4D21-80C0-A7A4E3F7DB09}" dt="2022-01-13T04:16:35.856" v="704" actId="20577"/>
          <ac:spMkLst>
            <pc:docMk/>
            <pc:sldMk cId="632713" sldId="352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3T04:16:38.709" v="705" actId="478"/>
          <ac:spMkLst>
            <pc:docMk/>
            <pc:sldMk cId="632713" sldId="352"/>
            <ac:spMk id="3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9:16.459" v="736" actId="20577"/>
          <ac:spMkLst>
            <pc:docMk/>
            <pc:sldMk cId="632713" sldId="352"/>
            <ac:spMk id="5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3T04:16:41.292" v="706" actId="478"/>
          <ac:spMkLst>
            <pc:docMk/>
            <pc:sldMk cId="632713" sldId="352"/>
            <ac:spMk id="7" creationId="{9F22B813-AA29-47DE-A037-F01D4B4D6323}"/>
          </ac:spMkLst>
        </pc:spChg>
        <pc:spChg chg="del">
          <ac:chgData name="Froduald Kabanza" userId="edf393d0-642b-4b9e-8c75-f62133241689" providerId="ADAL" clId="{FD76EFDA-3628-4D21-80C0-A7A4E3F7DB09}" dt="2022-01-13T04:16:46.621" v="707" actId="478"/>
          <ac:spMkLst>
            <pc:docMk/>
            <pc:sldMk cId="632713" sldId="352"/>
            <ac:spMk id="4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1" creationId="{EF32AA3C-D8A1-4628-8C1C-F45BB45482F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2" creationId="{969D2586-EBE8-47B0-9782-5533DC6018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7" creationId="{FB32FC13-6897-48B9-96F9-526748FAA42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8" creationId="{848D495F-CDEC-4BC0-A4DF-6983BC06D9CB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69" creationId="{2B62406A-8BB8-48C3-BBC0-1B6151B16D4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0" creationId="{82C1EEDD-0E05-4138-B2B0-82C5A80A262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79" creationId="{37522C5F-300B-43A9-ACC5-493FF8591589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0" creationId="{834FF1AF-05B7-4F60-A41C-6F2CC1E622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1" creationId="{C0CE17CE-DDAE-4BE9-9184-12D2394E406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2" creationId="{B2423358-DDAB-4DF0-826F-144AF27E088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3" creationId="{2A35D610-183B-442B-8599-CBF2B6D0BB1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4" creationId="{D15AB1B6-B02E-486B-86A5-7EE3D30675A0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5" creationId="{47A77830-D493-4D76-9D19-224A42B75B5A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6" creationId="{C33E1114-4F89-4A2D-BB24-E87F26F9845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7" creationId="{1E528A9A-652F-414B-AD71-3E9C2710F104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8" creationId="{F0CDE5CA-622D-42ED-AC03-68EFA1FB76BC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89" creationId="{BC9FA39B-07DF-4421-B44E-A4747F6A2C6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0" creationId="{DB723E7A-F2A8-4CC7-9BC0-6AAE38825B18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1" creationId="{25F9F573-C629-48B5-A057-D6042FFC4B5F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2" creationId="{3769D35E-D4D7-4AF5-959F-57A3766CA79E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3" creationId="{3CEFB697-E1D5-4A37-A646-0B300A361DF7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4" creationId="{BEEF492E-7D98-49D8-8BEF-824BD3B9D87D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5" creationId="{BFE85100-B1D7-4CB7-A53B-C3594FA36792}"/>
          </ac:spMkLst>
        </pc:spChg>
        <pc:spChg chg="mod">
          <ac:chgData name="Froduald Kabanza" userId="edf393d0-642b-4b9e-8c75-f62133241689" providerId="ADAL" clId="{FD76EFDA-3628-4D21-80C0-A7A4E3F7DB09}" dt="2022-01-13T04:18:37.163" v="715"/>
          <ac:spMkLst>
            <pc:docMk/>
            <pc:sldMk cId="632713" sldId="352"/>
            <ac:spMk id="96" creationId="{E3C902A5-19A0-417E-820B-B9F72E33F040}"/>
          </ac:spMkLst>
        </pc:spChg>
        <pc:grpChg chg="del">
          <ac:chgData name="Froduald Kabanza" userId="edf393d0-642b-4b9e-8c75-f62133241689" providerId="ADAL" clId="{FD76EFDA-3628-4D21-80C0-A7A4E3F7DB09}" dt="2022-01-13T04:16:46.621" v="707" actId="478"/>
          <ac:grpSpMkLst>
            <pc:docMk/>
            <pc:sldMk cId="632713" sldId="352"/>
            <ac:grpSpMk id="48" creationId="{00000000-0000-0000-0000-000000000000}"/>
          </ac:grpSpMkLst>
        </pc:grpChg>
        <pc:grpChg chg="add del mod">
          <ac:chgData name="Froduald Kabanza" userId="edf393d0-642b-4b9e-8c75-f62133241689" providerId="ADAL" clId="{FD76EFDA-3628-4D21-80C0-A7A4E3F7DB09}" dt="2022-01-14T12:27:16.669" v="2796" actId="478"/>
          <ac:grpSpMkLst>
            <pc:docMk/>
            <pc:sldMk cId="632713" sldId="352"/>
            <ac:grpSpMk id="57" creationId="{E631CB54-9F8B-4BD5-B7CA-C4341955385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0" creationId="{2C02BCB9-7D66-488D-883B-9D0FB50F9FBE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3" creationId="{628EB2DE-A6B7-4692-ABF4-836EC66D231D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4" creationId="{97B343C8-1097-4533-9CCD-3184BE07D7B2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5" creationId="{2FBFCE34-5C06-4C4D-BF0D-056CB299729F}"/>
          </ac:grpSpMkLst>
        </pc:grpChg>
        <pc:grpChg chg="mod">
          <ac:chgData name="Froduald Kabanza" userId="edf393d0-642b-4b9e-8c75-f62133241689" providerId="ADAL" clId="{FD76EFDA-3628-4D21-80C0-A7A4E3F7DB09}" dt="2022-01-13T04:18:37.163" v="715"/>
          <ac:grpSpMkLst>
            <pc:docMk/>
            <pc:sldMk cId="632713" sldId="352"/>
            <ac:grpSpMk id="66" creationId="{BF6598DA-2DD7-4DF2-83D3-AE425C2BEC7E}"/>
          </ac:grpSpMkLst>
        </pc:grpChg>
        <pc:picChg chg="add del mod">
          <ac:chgData name="Froduald Kabanza" userId="edf393d0-642b-4b9e-8c75-f62133241689" providerId="ADAL" clId="{FD76EFDA-3628-4D21-80C0-A7A4E3F7DB09}" dt="2022-01-13T04:17:14.709" v="710" actId="478"/>
          <ac:picMkLst>
            <pc:docMk/>
            <pc:sldMk cId="632713" sldId="352"/>
            <ac:picMk id="9" creationId="{EB4B4120-DF46-46F8-9D22-309B88AFD529}"/>
          </ac:picMkLst>
        </pc:picChg>
        <pc:picChg chg="add mod">
          <ac:chgData name="Froduald Kabanza" userId="edf393d0-642b-4b9e-8c75-f62133241689" providerId="ADAL" clId="{FD76EFDA-3628-4D21-80C0-A7A4E3F7DB09}" dt="2022-01-13T04:20:14.384" v="741" actId="1076"/>
          <ac:picMkLst>
            <pc:docMk/>
            <pc:sldMk cId="632713" sldId="352"/>
            <ac:picMk id="11" creationId="{FD262F1A-0881-4876-9088-8C4D39EEA9F3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8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3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3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3T04:16:46.621" v="707" actId="478"/>
          <ac:picMkLst>
            <pc:docMk/>
            <pc:sldMk cId="632713" sldId="352"/>
            <ac:picMk id="46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3T04:20:23.432" v="745" actId="1076"/>
          <ac:picMkLst>
            <pc:docMk/>
            <pc:sldMk cId="632713" sldId="352"/>
            <ac:picMk id="97" creationId="{38CA905B-899C-45CB-B02F-80601B308A81}"/>
          </ac:picMkLst>
        </pc:picChg>
        <pc:picChg chg="add mod">
          <ac:chgData name="Froduald Kabanza" userId="edf393d0-642b-4b9e-8c75-f62133241689" providerId="ADAL" clId="{FD76EFDA-3628-4D21-80C0-A7A4E3F7DB09}" dt="2022-01-13T04:20:47.678" v="753" actId="1076"/>
          <ac:picMkLst>
            <pc:docMk/>
            <pc:sldMk cId="632713" sldId="352"/>
            <ac:picMk id="98" creationId="{57DB9A98-0EB9-48AE-BCAE-A158D58A4596}"/>
          </ac:picMkLst>
        </pc:pic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8" creationId="{FCA42A26-2874-4A0B-954D-16B653A340B3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59" creationId="{4135DAE1-2DAD-4C96-96EC-A663186E3E06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1" creationId="{2F139385-46B1-4C97-A1DA-9615277736F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2" creationId="{EB4289C2-1BB5-41D3-B471-92DECFB867E0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3" creationId="{43B63DA0-5215-4FDF-9DAE-5BEDE05C682C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4" creationId="{93CB6D50-BEF4-487D-8039-8CBD0E36C0E8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5" creationId="{D79105DA-50A0-4B83-9698-A1B632D9F0ED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6" creationId="{BE8FFD4D-0A17-43A6-89EB-AA8A893F7315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7" creationId="{FBE44C0D-9677-410B-9EB9-5FAF8B2540CB}"/>
          </ac:cxnSpMkLst>
        </pc:cxnChg>
        <pc:cxnChg chg="mod">
          <ac:chgData name="Froduald Kabanza" userId="edf393d0-642b-4b9e-8c75-f62133241689" providerId="ADAL" clId="{FD76EFDA-3628-4D21-80C0-A7A4E3F7DB09}" dt="2022-01-13T04:18:37.163" v="715"/>
          <ac:cxnSpMkLst>
            <pc:docMk/>
            <pc:sldMk cId="632713" sldId="352"/>
            <ac:cxnSpMk id="78" creationId="{0F26B8E0-83FC-43BD-9B3F-9F6F366EC188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2509766979" sldId="352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487334980" sldId="353"/>
        </pc:sldMkLst>
      </pc:sldChg>
      <pc:sldChg chg="addSp delSp modSp add mod modNotesTx">
        <pc:chgData name="Froduald Kabanza" userId="edf393d0-642b-4b9e-8c75-f62133241689" providerId="ADAL" clId="{FD76EFDA-3628-4D21-80C0-A7A4E3F7DB09}" dt="2022-01-13T04:50:13.882" v="1422" actId="20577"/>
        <pc:sldMkLst>
          <pc:docMk/>
          <pc:sldMk cId="2332971116" sldId="353"/>
        </pc:sldMkLst>
        <pc:grpChg chg="del">
          <ac:chgData name="Froduald Kabanza" userId="edf393d0-642b-4b9e-8c75-f62133241689" providerId="ADAL" clId="{FD76EFDA-3628-4D21-80C0-A7A4E3F7DB09}" dt="2022-01-13T04:20:57.405" v="755" actId="478"/>
          <ac:grpSpMkLst>
            <pc:docMk/>
            <pc:sldMk cId="2332971116" sldId="353"/>
            <ac:grpSpMk id="57" creationId="{E631CB54-9F8B-4BD5-B7CA-C43419553852}"/>
          </ac:grpSpMkLst>
        </pc:grpChg>
        <pc:picChg chg="add mod">
          <ac:chgData name="Froduald Kabanza" userId="edf393d0-642b-4b9e-8c75-f62133241689" providerId="ADAL" clId="{FD76EFDA-3628-4D21-80C0-A7A4E3F7DB09}" dt="2022-01-13T04:22:48.750" v="776" actId="1076"/>
          <ac:picMkLst>
            <pc:docMk/>
            <pc:sldMk cId="2332971116" sldId="353"/>
            <ac:picMk id="7" creationId="{8DD18F12-9C4D-45C5-B7CB-8A940CDA2C1D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11" creationId="{FD262F1A-0881-4876-9088-8C4D39EEA9F3}"/>
          </ac:picMkLst>
        </pc:picChg>
        <pc:picChg chg="add mod">
          <ac:chgData name="Froduald Kabanza" userId="edf393d0-642b-4b9e-8c75-f62133241689" providerId="ADAL" clId="{FD76EFDA-3628-4D21-80C0-A7A4E3F7DB09}" dt="2022-01-13T04:21:13.782" v="758" actId="1076"/>
          <ac:picMkLst>
            <pc:docMk/>
            <pc:sldMk cId="2332971116" sldId="353"/>
            <ac:picMk id="49" creationId="{1E1DFFBA-C978-426D-9112-E432710C1164}"/>
          </ac:picMkLst>
        </pc:picChg>
        <pc:picChg chg="add mod">
          <ac:chgData name="Froduald Kabanza" userId="edf393d0-642b-4b9e-8c75-f62133241689" providerId="ADAL" clId="{FD76EFDA-3628-4D21-80C0-A7A4E3F7DB09}" dt="2022-01-13T04:21:29.431" v="762" actId="1076"/>
          <ac:picMkLst>
            <pc:docMk/>
            <pc:sldMk cId="2332971116" sldId="353"/>
            <ac:picMk id="50" creationId="{BB6F699E-668A-4A4E-858C-1E9D093A1A07}"/>
          </ac:picMkLst>
        </pc:picChg>
        <pc:picChg chg="add mod">
          <ac:chgData name="Froduald Kabanza" userId="edf393d0-642b-4b9e-8c75-f62133241689" providerId="ADAL" clId="{FD76EFDA-3628-4D21-80C0-A7A4E3F7DB09}" dt="2022-01-13T04:21:46.378" v="767" actId="1076"/>
          <ac:picMkLst>
            <pc:docMk/>
            <pc:sldMk cId="2332971116" sldId="353"/>
            <ac:picMk id="51" creationId="{3933E356-8C85-448B-B532-056F049F7588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7" creationId="{38CA905B-899C-45CB-B02F-80601B308A81}"/>
          </ac:picMkLst>
        </pc:picChg>
        <pc:picChg chg="del">
          <ac:chgData name="Froduald Kabanza" userId="edf393d0-642b-4b9e-8c75-f62133241689" providerId="ADAL" clId="{FD76EFDA-3628-4D21-80C0-A7A4E3F7DB09}" dt="2022-01-13T04:20:57.405" v="755" actId="478"/>
          <ac:picMkLst>
            <pc:docMk/>
            <pc:sldMk cId="2332971116" sldId="353"/>
            <ac:picMk id="98" creationId="{57DB9A98-0EB9-48AE-BCAE-A158D58A4596}"/>
          </ac:picMkLst>
        </pc:picChg>
      </pc:sldChg>
      <pc:sldChg chg="modSp new mod">
        <pc:chgData name="Froduald Kabanza" userId="edf393d0-642b-4b9e-8c75-f62133241689" providerId="ADAL" clId="{FD76EFDA-3628-4D21-80C0-A7A4E3F7DB09}" dt="2022-01-13T04:25:49.209" v="828" actId="20577"/>
        <pc:sldMkLst>
          <pc:docMk/>
          <pc:sldMk cId="203389036" sldId="354"/>
        </pc:sldMkLst>
        <pc:spChg chg="mod">
          <ac:chgData name="Froduald Kabanza" userId="edf393d0-642b-4b9e-8c75-f62133241689" providerId="ADAL" clId="{FD76EFDA-3628-4D21-80C0-A7A4E3F7DB09}" dt="2022-01-13T04:25:40.145" v="816" actId="20577"/>
          <ac:spMkLst>
            <pc:docMk/>
            <pc:sldMk cId="203389036" sldId="354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5:49.209" v="828" actId="20577"/>
          <ac:spMkLst>
            <pc:docMk/>
            <pc:sldMk cId="203389036" sldId="354"/>
            <ac:spMk id="3" creationId="{E160C084-CBB6-4E99-941C-D409E59AEA07}"/>
          </ac:spMkLst>
        </pc:spChg>
      </pc:sldChg>
      <pc:sldChg chg="modSp add mod">
        <pc:chgData name="Froduald Kabanza" userId="edf393d0-642b-4b9e-8c75-f62133241689" providerId="ADAL" clId="{FD76EFDA-3628-4D21-80C0-A7A4E3F7DB09}" dt="2022-01-13T15:05:56.323" v="2086" actId="313"/>
        <pc:sldMkLst>
          <pc:docMk/>
          <pc:sldMk cId="3924445017" sldId="355"/>
        </pc:sldMkLst>
        <pc:spChg chg="mod">
          <ac:chgData name="Froduald Kabanza" userId="edf393d0-642b-4b9e-8c75-f62133241689" providerId="ADAL" clId="{FD76EFDA-3628-4D21-80C0-A7A4E3F7DB09}" dt="2022-01-13T15:05:56.323" v="2086" actId="313"/>
          <ac:spMkLst>
            <pc:docMk/>
            <pc:sldMk cId="3924445017" sldId="355"/>
            <ac:spMk id="2" creationId="{85347B59-63E6-40CF-9ED9-DE2BE4800B4E}"/>
          </ac:spMkLst>
        </pc:spChg>
        <pc:spChg chg="mod">
          <ac:chgData name="Froduald Kabanza" userId="edf393d0-642b-4b9e-8c75-f62133241689" providerId="ADAL" clId="{FD76EFDA-3628-4D21-80C0-A7A4E3F7DB09}" dt="2022-01-13T04:26:19.721" v="830" actId="20577"/>
          <ac:spMkLst>
            <pc:docMk/>
            <pc:sldMk cId="3924445017" sldId="355"/>
            <ac:spMk id="3" creationId="{E160C084-CBB6-4E99-941C-D409E59AEA07}"/>
          </ac:spMkLst>
        </pc:spChg>
      </pc:sldChg>
      <pc:sldChg chg="addSp delSp modSp add del mod">
        <pc:chgData name="Froduald Kabanza" userId="edf393d0-642b-4b9e-8c75-f62133241689" providerId="ADAL" clId="{FD76EFDA-3628-4D21-80C0-A7A4E3F7DB09}" dt="2022-01-13T04:29:55.729" v="967" actId="2696"/>
        <pc:sldMkLst>
          <pc:docMk/>
          <pc:sldMk cId="2870221971" sldId="356"/>
        </pc:sldMkLst>
        <pc:spChg chg="mod">
          <ac:chgData name="Froduald Kabanza" userId="edf393d0-642b-4b9e-8c75-f62133241689" providerId="ADAL" clId="{FD76EFDA-3628-4D21-80C0-A7A4E3F7DB09}" dt="2022-01-13T04:28:45.182" v="951" actId="20577"/>
          <ac:spMkLst>
            <pc:docMk/>
            <pc:sldMk cId="2870221971" sldId="356"/>
            <ac:spMk id="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3" creationId="{F698C9F8-9ADA-4FB3-88F8-98E5C2D49DC1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4" creationId="{E389E467-7C6A-4D6D-916E-F7EC6DA056D4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7" creationId="{697198FC-3341-465F-A553-B6D2061FA0C6}"/>
          </ac:spMkLst>
        </pc:spChg>
        <pc:spChg chg="mod">
          <ac:chgData name="Froduald Kabanza" userId="edf393d0-642b-4b9e-8c75-f62133241689" providerId="ADAL" clId="{FD76EFDA-3628-4D21-80C0-A7A4E3F7DB09}" dt="2022-01-13T04:29:22.343" v="952"/>
          <ac:spMkLst>
            <pc:docMk/>
            <pc:sldMk cId="2870221971" sldId="356"/>
            <ac:spMk id="18" creationId="{93D02AAF-B7A2-4707-9E94-C1D4BB2DC563}"/>
          </ac:spMkLst>
        </pc:spChg>
        <pc:grpChg chg="add del mod">
          <ac:chgData name="Froduald Kabanza" userId="edf393d0-642b-4b9e-8c75-f62133241689" providerId="ADAL" clId="{FD76EFDA-3628-4D21-80C0-A7A4E3F7DB09}" dt="2022-01-13T04:29:33.431" v="953"/>
          <ac:grpSpMkLst>
            <pc:docMk/>
            <pc:sldMk cId="2870221971" sldId="356"/>
            <ac:grpSpMk id="10" creationId="{758C92DC-2225-46F7-80B0-CCB27A3B5E36}"/>
          </ac:grpSpMkLst>
        </pc:grpChg>
        <pc:picChg chg="add del">
          <ac:chgData name="Froduald Kabanza" userId="edf393d0-642b-4b9e-8c75-f62133241689" providerId="ADAL" clId="{FD76EFDA-3628-4D21-80C0-A7A4E3F7DB09}" dt="2022-01-13T04:29:49.881" v="966"/>
          <ac:picMkLst>
            <pc:docMk/>
            <pc:sldMk cId="2870221971" sldId="356"/>
            <ac:picMk id="3" creationId="{418479EB-D330-44A2-83BE-3E639C0EA62B}"/>
          </ac:picMkLst>
        </pc:picChg>
        <pc:picChg chg="del">
          <ac:chgData name="Froduald Kabanza" userId="edf393d0-642b-4b9e-8c75-f62133241689" providerId="ADAL" clId="{FD76EFDA-3628-4D21-80C0-A7A4E3F7DB09}" dt="2022-01-13T04:27:27.955" v="907" actId="478"/>
          <ac:picMkLst>
            <pc:docMk/>
            <pc:sldMk cId="2870221971" sldId="356"/>
            <ac:picMk id="7" creationId="{8DD18F12-9C4D-45C5-B7CB-8A940CDA2C1D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1" creationId="{4FDE5E4E-E034-4658-B5B2-22D0FCCCFDB2}"/>
          </ac:picMkLst>
        </pc:picChg>
        <pc:picChg chg="mod">
          <ac:chgData name="Froduald Kabanza" userId="edf393d0-642b-4b9e-8c75-f62133241689" providerId="ADAL" clId="{FD76EFDA-3628-4D21-80C0-A7A4E3F7DB09}" dt="2022-01-13T04:29:22.343" v="952"/>
          <ac:picMkLst>
            <pc:docMk/>
            <pc:sldMk cId="2870221971" sldId="356"/>
            <ac:picMk id="15" creationId="{46FF80C6-AE39-4A15-9929-B02EBCB62226}"/>
          </ac:picMkLst>
        </pc:picChg>
        <pc:picChg chg="del">
          <ac:chgData name="Froduald Kabanza" userId="edf393d0-642b-4b9e-8c75-f62133241689" providerId="ADAL" clId="{FD76EFDA-3628-4D21-80C0-A7A4E3F7DB09}" dt="2022-01-13T04:27:25.941" v="905" actId="478"/>
          <ac:picMkLst>
            <pc:docMk/>
            <pc:sldMk cId="2870221971" sldId="356"/>
            <ac:picMk id="49" creationId="{1E1DFFBA-C978-426D-9112-E432710C1164}"/>
          </ac:picMkLst>
        </pc:picChg>
        <pc:picChg chg="del">
          <ac:chgData name="Froduald Kabanza" userId="edf393d0-642b-4b9e-8c75-f62133241689" providerId="ADAL" clId="{FD76EFDA-3628-4D21-80C0-A7A4E3F7DB09}" dt="2022-01-13T04:27:27.255" v="906" actId="478"/>
          <ac:picMkLst>
            <pc:docMk/>
            <pc:sldMk cId="2870221971" sldId="356"/>
            <ac:picMk id="50" creationId="{BB6F699E-668A-4A4E-858C-1E9D093A1A07}"/>
          </ac:picMkLst>
        </pc:picChg>
        <pc:picChg chg="del">
          <ac:chgData name="Froduald Kabanza" userId="edf393d0-642b-4b9e-8c75-f62133241689" providerId="ADAL" clId="{FD76EFDA-3628-4D21-80C0-A7A4E3F7DB09}" dt="2022-01-13T04:27:28.694" v="908" actId="478"/>
          <ac:picMkLst>
            <pc:docMk/>
            <pc:sldMk cId="2870221971" sldId="356"/>
            <ac:picMk id="51" creationId="{3933E356-8C85-448B-B532-056F049F7588}"/>
          </ac:picMkLst>
        </pc:pic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2" creationId="{7F58065A-119D-4742-9CDC-E185C6D06EF4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6" creationId="{7613ABCA-705C-4649-AC5F-B4F9C486159C}"/>
          </ac:cxnSpMkLst>
        </pc:cxnChg>
        <pc:cxnChg chg="mod">
          <ac:chgData name="Froduald Kabanza" userId="edf393d0-642b-4b9e-8c75-f62133241689" providerId="ADAL" clId="{FD76EFDA-3628-4D21-80C0-A7A4E3F7DB09}" dt="2022-01-13T04:29:22.343" v="952"/>
          <ac:cxnSpMkLst>
            <pc:docMk/>
            <pc:sldMk cId="2870221971" sldId="356"/>
            <ac:cxnSpMk id="19" creationId="{C4A51774-7F29-4A5D-A821-49EE0C21341A}"/>
          </ac:cxnSpMkLst>
        </pc:cxnChg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784342540" sldId="404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1206014170" sldId="405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4264296078" sldId="406"/>
        </pc:sldMkLst>
      </pc:sldChg>
      <pc:sldChg chg="del">
        <pc:chgData name="Froduald Kabanza" userId="edf393d0-642b-4b9e-8c75-f62133241689" providerId="ADAL" clId="{FD76EFDA-3628-4D21-80C0-A7A4E3F7DB09}" dt="2022-01-13T03:32:06.750" v="103" actId="2696"/>
        <pc:sldMkLst>
          <pc:docMk/>
          <pc:sldMk cId="701043497" sldId="407"/>
        </pc:sldMkLst>
      </pc:sldChg>
      <pc:sldChg chg="add">
        <pc:chgData name="Froduald Kabanza" userId="edf393d0-642b-4b9e-8c75-f62133241689" providerId="ADAL" clId="{FD76EFDA-3628-4D21-80C0-A7A4E3F7DB09}" dt="2022-01-14T12:08:17.763" v="2481"/>
        <pc:sldMkLst>
          <pc:docMk/>
          <pc:sldMk cId="1687000245" sldId="496"/>
        </pc:sldMkLst>
      </pc:sldChg>
      <pc:sldChg chg="modSp add del mod">
        <pc:chgData name="Froduald Kabanza" userId="edf393d0-642b-4b9e-8c75-f62133241689" providerId="ADAL" clId="{FD76EFDA-3628-4D21-80C0-A7A4E3F7DB09}" dt="2022-01-13T04:12:31.264" v="640" actId="2696"/>
        <pc:sldMkLst>
          <pc:docMk/>
          <pc:sldMk cId="0" sldId="604"/>
        </pc:sldMkLst>
        <pc:picChg chg="mod">
          <ac:chgData name="Froduald Kabanza" userId="edf393d0-642b-4b9e-8c75-f62133241689" providerId="ADAL" clId="{FD76EFDA-3628-4D21-80C0-A7A4E3F7DB09}" dt="2022-01-13T04:11:54.632" v="628" actId="14100"/>
          <ac:picMkLst>
            <pc:docMk/>
            <pc:sldMk cId="0" sldId="604"/>
            <ac:picMk id="4" creationId="{3D9F415C-9508-4809-B53E-C5DB33255286}"/>
          </ac:picMkLst>
        </pc:picChg>
      </pc:sldChg>
      <pc:sldChg chg="modSp add del mod">
        <pc:chgData name="Froduald Kabanza" userId="edf393d0-642b-4b9e-8c75-f62133241689" providerId="ADAL" clId="{FD76EFDA-3628-4D21-80C0-A7A4E3F7DB09}" dt="2022-01-13T04:16:19.131" v="670" actId="2696"/>
        <pc:sldMkLst>
          <pc:docMk/>
          <pc:sldMk cId="355582475" sldId="4500"/>
        </pc:sldMkLst>
        <pc:spChg chg="mod">
          <ac:chgData name="Froduald Kabanza" userId="edf393d0-642b-4b9e-8c75-f62133241689" providerId="ADAL" clId="{FD76EFDA-3628-4D21-80C0-A7A4E3F7DB09}" dt="2022-01-13T04:16:12.398" v="669" actId="20577"/>
          <ac:spMkLst>
            <pc:docMk/>
            <pc:sldMk cId="355582475" sldId="4500"/>
            <ac:spMk id="2" creationId="{8F599603-8CF4-784C-A3E3-C314F7A83ACF}"/>
          </ac:spMkLst>
        </pc:spChg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2953967258" sldId="4501"/>
        </pc:sldMkLst>
      </pc:sldChg>
      <pc:sldChg chg="add del">
        <pc:chgData name="Froduald Kabanza" userId="edf393d0-642b-4b9e-8c75-f62133241689" providerId="ADAL" clId="{FD76EFDA-3628-4D21-80C0-A7A4E3F7DB09}" dt="2022-01-13T04:16:19.131" v="670" actId="2696"/>
        <pc:sldMkLst>
          <pc:docMk/>
          <pc:sldMk cId="1015862264" sldId="4502"/>
        </pc:sldMkLst>
      </pc:sldChg>
      <pc:sldChg chg="addSp delSp modSp add del mod modClrScheme chgLayout">
        <pc:chgData name="Froduald Kabanza" userId="edf393d0-642b-4b9e-8c75-f62133241689" providerId="ADAL" clId="{FD76EFDA-3628-4D21-80C0-A7A4E3F7DB09}" dt="2022-01-13T04:31:49.942" v="1024" actId="20577"/>
        <pc:sldMkLst>
          <pc:docMk/>
          <pc:sldMk cId="1649721066" sldId="4507"/>
        </pc:sldMkLst>
        <pc:spChg chg="mod ord">
          <ac:chgData name="Froduald Kabanza" userId="edf393d0-642b-4b9e-8c75-f62133241689" providerId="ADAL" clId="{FD76EFDA-3628-4D21-80C0-A7A4E3F7DB09}" dt="2022-01-13T04:31:49.942" v="1024" actId="20577"/>
          <ac:spMkLst>
            <pc:docMk/>
            <pc:sldMk cId="1649721066" sldId="4507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1:35.535" v="975" actId="478"/>
          <ac:spMkLst>
            <pc:docMk/>
            <pc:sldMk cId="1649721066" sldId="4507"/>
            <ac:spMk id="3" creationId="{2957C7CE-E644-46C6-80B7-33551455DEBD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59.690" v="1420" actId="20577"/>
        <pc:sldMkLst>
          <pc:docMk/>
          <pc:sldMk cId="773646227" sldId="4509"/>
        </pc:sldMkLst>
        <pc:spChg chg="mod ord">
          <ac:chgData name="Froduald Kabanza" userId="edf393d0-642b-4b9e-8c75-f62133241689" providerId="ADAL" clId="{FD76EFDA-3628-4D21-80C0-A7A4E3F7DB09}" dt="2022-01-13T04:33:03.165" v="1128" actId="20577"/>
          <ac:spMkLst>
            <pc:docMk/>
            <pc:sldMk cId="773646227" sldId="4509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04:33:06.815" v="1129" actId="478"/>
          <ac:spMkLst>
            <pc:docMk/>
            <pc:sldMk cId="773646227" sldId="4509"/>
            <ac:spMk id="3" creationId="{575B75FA-3FFF-4268-8E1A-9EDD30F63321}"/>
          </ac:spMkLst>
        </pc:spChg>
      </pc:sldChg>
      <pc:sldChg chg="addSp delSp modSp add del mod modClrScheme delAnim modAnim chgLayout modNotesTx">
        <pc:chgData name="Froduald Kabanza" userId="edf393d0-642b-4b9e-8c75-f62133241689" providerId="ADAL" clId="{FD76EFDA-3628-4D21-80C0-A7A4E3F7DB09}" dt="2022-01-13T13:04:33.733" v="2079" actId="20577"/>
        <pc:sldMkLst>
          <pc:docMk/>
          <pc:sldMk cId="1696488560" sldId="4515"/>
        </pc:sldMkLst>
        <pc:spChg chg="mod ord">
          <ac:chgData name="Froduald Kabanza" userId="edf393d0-642b-4b9e-8c75-f62133241689" providerId="ADAL" clId="{FD76EFDA-3628-4D21-80C0-A7A4E3F7DB09}" dt="2022-01-13T04:32:15.198" v="1083" actId="20577"/>
          <ac:spMkLst>
            <pc:docMk/>
            <pc:sldMk cId="1696488560" sldId="4515"/>
            <ac:spMk id="2" creationId="{8F599603-8CF4-784C-A3E3-C314F7A83ACF}"/>
          </ac:spMkLst>
        </pc:spChg>
        <pc:spChg chg="add del mod ord">
          <ac:chgData name="Froduald Kabanza" userId="edf393d0-642b-4b9e-8c75-f62133241689" providerId="ADAL" clId="{FD76EFDA-3628-4D21-80C0-A7A4E3F7DB09}" dt="2022-01-13T12:54:29.878" v="1945" actId="478"/>
          <ac:spMkLst>
            <pc:docMk/>
            <pc:sldMk cId="1696488560" sldId="4515"/>
            <ac:spMk id="4" creationId="{47109B84-882A-483C-8425-71C9916B6288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25" creationId="{7A75B14F-E77C-4759-9BB0-F1A39600DB76}"/>
          </ac:spMkLst>
        </pc:spChg>
        <pc:spChg chg="mod">
          <ac:chgData name="Froduald Kabanza" userId="edf393d0-642b-4b9e-8c75-f62133241689" providerId="ADAL" clId="{FD76EFDA-3628-4D21-80C0-A7A4E3F7DB09}" dt="2022-01-13T13:04:33.733" v="2079" actId="20577"/>
          <ac:spMkLst>
            <pc:docMk/>
            <pc:sldMk cId="1696488560" sldId="4515"/>
            <ac:spMk id="29" creationId="{640394AC-C550-47D7-8FD5-8409A8FC2180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1" creationId="{E06FC1B6-957F-45F5-B7CC-7E32FC94F301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2" creationId="{D48EB195-8E85-4787-95B1-50F60494FF9E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5" creationId="{FCF0F215-2F75-44B8-A732-898D27B91A16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37" creationId="{2B3A6C97-F7AD-4E27-8F17-0E9B826A2809}"/>
          </ac:spMkLst>
        </pc:spChg>
        <pc:spChg chg="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0" creationId="{B6D2FAE3-FF9B-4D50-BBBE-68D7C3BF2519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1" creationId="{9A93F359-E2C1-4911-83C9-CEE413E4416F}"/>
          </ac:spMkLst>
        </pc:spChg>
        <pc:spChg chg="add mod">
          <ac:chgData name="Froduald Kabanza" userId="edf393d0-642b-4b9e-8c75-f62133241689" providerId="ADAL" clId="{FD76EFDA-3628-4D21-80C0-A7A4E3F7DB09}" dt="2022-01-13T12:54:35.502" v="1948"/>
          <ac:spMkLst>
            <pc:docMk/>
            <pc:sldMk cId="1696488560" sldId="4515"/>
            <ac:spMk id="42" creationId="{DFD4CA09-8E49-4BA4-AD7C-91F5D824E2F2}"/>
          </ac:spMkLst>
        </pc:spChg>
        <pc:spChg chg="del mod">
          <ac:chgData name="Froduald Kabanza" userId="edf393d0-642b-4b9e-8c75-f62133241689" providerId="ADAL" clId="{FD76EFDA-3628-4D21-80C0-A7A4E3F7DB09}" dt="2022-01-13T12:54:34.350" v="1947" actId="478"/>
          <ac:spMkLst>
            <pc:docMk/>
            <pc:sldMk cId="1696488560" sldId="4515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4:30.856" v="1946" actId="478"/>
          <ac:grpSpMkLst>
            <pc:docMk/>
            <pc:sldMk cId="1696488560" sldId="4515"/>
            <ac:grpSpMk id="5" creationId="{0B24EB5B-8D28-42C1-9937-9D308AF6C27B}"/>
          </ac:grpSpMkLst>
        </pc:grpChg>
        <pc:grpChg chg="add mod">
          <ac:chgData name="Froduald Kabanza" userId="edf393d0-642b-4b9e-8c75-f62133241689" providerId="ADAL" clId="{FD76EFDA-3628-4D21-80C0-A7A4E3F7DB09}" dt="2022-01-13T12:54:35.502" v="1948"/>
          <ac:grpSpMkLst>
            <pc:docMk/>
            <pc:sldMk cId="1696488560" sldId="4515"/>
            <ac:grpSpMk id="27" creationId="{364A13CF-C3FD-41B2-9A99-16175DEB549B}"/>
          </ac:grpSpMkLst>
        </pc:grp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3" creationId="{DD90CFC1-8DBA-4D4E-A93B-CF0C355E7907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4" creationId="{122D3EC4-B7FF-4817-8D73-366775F4EAA5}"/>
          </ac:cxnSpMkLst>
        </pc:cxnChg>
        <pc:cxnChg chg="mod">
          <ac:chgData name="Froduald Kabanza" userId="edf393d0-642b-4b9e-8c75-f62133241689" providerId="ADAL" clId="{FD76EFDA-3628-4D21-80C0-A7A4E3F7DB09}" dt="2022-01-13T12:54:35.502" v="1948"/>
          <ac:cxnSpMkLst>
            <pc:docMk/>
            <pc:sldMk cId="1696488560" sldId="4515"/>
            <ac:cxnSpMk id="38" creationId="{2350692E-97CB-4C4D-BCA7-BE73DD527ADF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4:30.856" v="1946" actId="478"/>
          <ac:cxnSpMkLst>
            <pc:docMk/>
            <pc:sldMk cId="1696488560" sldId="4515"/>
            <ac:cxnSpMk id="59" creationId="{6E0B3B6C-19B9-4893-8606-4F6F9A744ABA}"/>
          </ac:cxnSpMkLst>
        </pc:cxnChg>
      </pc:sldChg>
      <pc:sldChg chg="delSp modSp add del mod modClrScheme chgLayout modNotesTx">
        <pc:chgData name="Froduald Kabanza" userId="edf393d0-642b-4b9e-8c75-f62133241689" providerId="ADAL" clId="{FD76EFDA-3628-4D21-80C0-A7A4E3F7DB09}" dt="2022-01-13T04:49:55.442" v="1419" actId="20577"/>
        <pc:sldMkLst>
          <pc:docMk/>
          <pc:sldMk cId="3963301562" sldId="4516"/>
        </pc:sldMkLst>
        <pc:spChg chg="mod ord">
          <ac:chgData name="Froduald Kabanza" userId="edf393d0-642b-4b9e-8c75-f62133241689" providerId="ADAL" clId="{FD76EFDA-3628-4D21-80C0-A7A4E3F7DB09}" dt="2022-01-13T04:33:41.493" v="1197" actId="20577"/>
          <ac:spMkLst>
            <pc:docMk/>
            <pc:sldMk cId="3963301562" sldId="4516"/>
            <ac:spMk id="2" creationId="{8F599603-8CF4-784C-A3E3-C314F7A83ACF}"/>
          </ac:spMkLst>
        </pc:spChg>
        <pc:spChg chg="del mod ord">
          <ac:chgData name="Froduald Kabanza" userId="edf393d0-642b-4b9e-8c75-f62133241689" providerId="ADAL" clId="{FD76EFDA-3628-4D21-80C0-A7A4E3F7DB09}" dt="2022-01-13T04:34:03.740" v="1199" actId="478"/>
          <ac:spMkLst>
            <pc:docMk/>
            <pc:sldMk cId="3963301562" sldId="4516"/>
            <ac:spMk id="9" creationId="{A45F56F9-7899-4904-ACE2-6C7C9B000141}"/>
          </ac:spMkLst>
        </pc:spChg>
      </pc:sldChg>
      <pc:sldChg chg="delSp modSp add del mod modClrScheme chgLayout">
        <pc:chgData name="Froduald Kabanza" userId="edf393d0-642b-4b9e-8c75-f62133241689" providerId="ADAL" clId="{FD76EFDA-3628-4D21-80C0-A7A4E3F7DB09}" dt="2022-01-13T04:42:54.082" v="1345" actId="2696"/>
        <pc:sldMkLst>
          <pc:docMk/>
          <pc:sldMk cId="3935610972" sldId="4517"/>
        </pc:sldMkLst>
        <pc:spChg chg="mod ord">
          <ac:chgData name="Froduald Kabanza" userId="edf393d0-642b-4b9e-8c75-f62133241689" providerId="ADAL" clId="{FD76EFDA-3628-4D21-80C0-A7A4E3F7DB09}" dt="2022-01-13T04:34:07.891" v="1200"/>
          <ac:spMkLst>
            <pc:docMk/>
            <pc:sldMk cId="3935610972" sldId="4517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40.669" v="1344" actId="20577"/>
          <ac:spMkLst>
            <pc:docMk/>
            <pc:sldMk cId="3935610972" sldId="4517"/>
            <ac:spMk id="3" creationId="{E0DBBC5E-D69A-4EA7-A307-DD417E471C90}"/>
          </ac:spMkLst>
        </pc:spChg>
        <pc:spChg chg="del mod ord">
          <ac:chgData name="Froduald Kabanza" userId="edf393d0-642b-4b9e-8c75-f62133241689" providerId="ADAL" clId="{FD76EFDA-3628-4D21-80C0-A7A4E3F7DB09}" dt="2022-01-13T04:34:14.386" v="1202" actId="478"/>
          <ac:spMkLst>
            <pc:docMk/>
            <pc:sldMk cId="3935610972" sldId="4517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49.037" v="1417" actId="20577"/>
        <pc:sldMkLst>
          <pc:docMk/>
          <pc:sldMk cId="513111251" sldId="4518"/>
        </pc:sldMkLst>
        <pc:spChg chg="del mod ord">
          <ac:chgData name="Froduald Kabanza" userId="edf393d0-642b-4b9e-8c75-f62133241689" providerId="ADAL" clId="{FD76EFDA-3628-4D21-80C0-A7A4E3F7DB09}" dt="2022-01-13T04:36:22.521" v="1203" actId="478"/>
          <ac:spMkLst>
            <pc:docMk/>
            <pc:sldMk cId="513111251" sldId="4518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24.472" v="1342" actId="14100"/>
          <ac:spMkLst>
            <pc:docMk/>
            <pc:sldMk cId="513111251" sldId="4518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25.566" v="1204" actId="478"/>
          <ac:spMkLst>
            <pc:docMk/>
            <pc:sldMk cId="513111251" sldId="4518"/>
            <ac:spMk id="4" creationId="{0851A0C0-3BFC-48A0-8607-6B61F8675FDE}"/>
          </ac:spMkLst>
        </pc:spChg>
        <pc:spChg chg="add mod">
          <ac:chgData name="Froduald Kabanza" userId="edf393d0-642b-4b9e-8c75-f62133241689" providerId="ADAL" clId="{FD76EFDA-3628-4D21-80C0-A7A4E3F7DB09}" dt="2022-01-13T04:36:27.031" v="1205"/>
          <ac:spMkLst>
            <pc:docMk/>
            <pc:sldMk cId="513111251" sldId="4518"/>
            <ac:spMk id="7" creationId="{F6FC5CD0-DDB6-45DA-9EE8-1CF51B39DAFD}"/>
          </ac:spMkLst>
        </pc:spChg>
        <pc:spChg chg="del mod ord">
          <ac:chgData name="Froduald Kabanza" userId="edf393d0-642b-4b9e-8c75-f62133241689" providerId="ADAL" clId="{FD76EFDA-3628-4D21-80C0-A7A4E3F7DB09}" dt="2022-01-13T04:36:39.061" v="1207" actId="478"/>
          <ac:spMkLst>
            <pc:docMk/>
            <pc:sldMk cId="513111251" sldId="4518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34.365" v="1414" actId="20577"/>
        <pc:sldMkLst>
          <pc:docMk/>
          <pc:sldMk cId="3897314829" sldId="4519"/>
        </pc:sldMkLst>
        <pc:spChg chg="del mod ord">
          <ac:chgData name="Froduald Kabanza" userId="edf393d0-642b-4b9e-8c75-f62133241689" providerId="ADAL" clId="{FD76EFDA-3628-4D21-80C0-A7A4E3F7DB09}" dt="2022-01-13T04:36:43.105" v="1208" actId="478"/>
          <ac:spMkLst>
            <pc:docMk/>
            <pc:sldMk cId="3897314829" sldId="4519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2:04.948" v="1337" actId="1076"/>
          <ac:spMkLst>
            <pc:docMk/>
            <pc:sldMk cId="3897314829" sldId="4519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6:45.183" v="1209" actId="478"/>
          <ac:spMkLst>
            <pc:docMk/>
            <pc:sldMk cId="3897314829" sldId="4519"/>
            <ac:spMk id="4" creationId="{B8868D51-1FB4-40B9-89D9-2555F6DB3739}"/>
          </ac:spMkLst>
        </pc:spChg>
        <pc:spChg chg="add del mod">
          <ac:chgData name="Froduald Kabanza" userId="edf393d0-642b-4b9e-8c75-f62133241689" providerId="ADAL" clId="{FD76EFDA-3628-4D21-80C0-A7A4E3F7DB09}" dt="2022-01-13T04:36:51.197" v="1212" actId="478"/>
          <ac:spMkLst>
            <pc:docMk/>
            <pc:sldMk cId="3897314829" sldId="4519"/>
            <ac:spMk id="5" creationId="{96428FE9-C2B2-4BB5-957D-433BFF3B946E}"/>
          </ac:spMkLst>
        </pc:spChg>
        <pc:spChg chg="add mod">
          <ac:chgData name="Froduald Kabanza" userId="edf393d0-642b-4b9e-8c75-f62133241689" providerId="ADAL" clId="{FD76EFDA-3628-4D21-80C0-A7A4E3F7DB09}" dt="2022-01-13T04:36:46.652" v="1210"/>
          <ac:spMkLst>
            <pc:docMk/>
            <pc:sldMk cId="3897314829" sldId="4519"/>
            <ac:spMk id="7" creationId="{2E3B2E4A-11E2-42A7-8D45-152B3B9FF36C}"/>
          </ac:spMkLst>
        </pc:spChg>
        <pc:spChg chg="del mod ord">
          <ac:chgData name="Froduald Kabanza" userId="edf393d0-642b-4b9e-8c75-f62133241689" providerId="ADAL" clId="{FD76EFDA-3628-4D21-80C0-A7A4E3F7DB09}" dt="2022-01-13T04:36:49.557" v="1211" actId="478"/>
          <ac:spMkLst>
            <pc:docMk/>
            <pc:sldMk cId="3897314829" sldId="4519"/>
            <ac:spMk id="9" creationId="{A45F56F9-7899-4904-ACE2-6C7C9B000141}"/>
          </ac:spMkLst>
        </pc:spChg>
        <pc:picChg chg="mod">
          <ac:chgData name="Froduald Kabanza" userId="edf393d0-642b-4b9e-8c75-f62133241689" providerId="ADAL" clId="{FD76EFDA-3628-4D21-80C0-A7A4E3F7DB09}" dt="2022-01-13T04:42:07.444" v="1338" actId="1076"/>
          <ac:picMkLst>
            <pc:docMk/>
            <pc:sldMk cId="3897314829" sldId="4519"/>
            <ac:picMk id="2050" creationId="{4665AABB-6081-4B42-86D2-EE19A7E0320C}"/>
          </ac:picMkLst>
        </pc:pic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9.071" v="1412" actId="20577"/>
        <pc:sldMkLst>
          <pc:docMk/>
          <pc:sldMk cId="3057729708" sldId="4520"/>
        </pc:sldMkLst>
        <pc:spChg chg="del mod ord">
          <ac:chgData name="Froduald Kabanza" userId="edf393d0-642b-4b9e-8c75-f62133241689" providerId="ADAL" clId="{FD76EFDA-3628-4D21-80C0-A7A4E3F7DB09}" dt="2022-01-13T04:36:57.582" v="1213" actId="478"/>
          <ac:spMkLst>
            <pc:docMk/>
            <pc:sldMk cId="3057729708" sldId="4520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56.165" v="1335" actId="255"/>
          <ac:spMkLst>
            <pc:docMk/>
            <pc:sldMk cId="3057729708" sldId="4520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00.598" v="1214" actId="478"/>
          <ac:spMkLst>
            <pc:docMk/>
            <pc:sldMk cId="3057729708" sldId="4520"/>
            <ac:spMk id="5" creationId="{3F631407-2762-4CBE-AF97-90D72D6625C4}"/>
          </ac:spMkLst>
        </pc:spChg>
        <pc:spChg chg="add del mod">
          <ac:chgData name="Froduald Kabanza" userId="edf393d0-642b-4b9e-8c75-f62133241689" providerId="ADAL" clId="{FD76EFDA-3628-4D21-80C0-A7A4E3F7DB09}" dt="2022-01-13T04:37:07.108" v="1217" actId="478"/>
          <ac:spMkLst>
            <pc:docMk/>
            <pc:sldMk cId="3057729708" sldId="4520"/>
            <ac:spMk id="6" creationId="{71D6AEA2-BB85-4226-B3C4-89006D7F6645}"/>
          </ac:spMkLst>
        </pc:spChg>
        <pc:spChg chg="add mod">
          <ac:chgData name="Froduald Kabanza" userId="edf393d0-642b-4b9e-8c75-f62133241689" providerId="ADAL" clId="{FD76EFDA-3628-4D21-80C0-A7A4E3F7DB09}" dt="2022-01-13T04:37:02.073" v="1215"/>
          <ac:spMkLst>
            <pc:docMk/>
            <pc:sldMk cId="3057729708" sldId="4520"/>
            <ac:spMk id="8" creationId="{B2142BD5-56F3-4D7D-9761-F43145EAB55F}"/>
          </ac:spMkLst>
        </pc:spChg>
        <pc:spChg chg="del mod ord">
          <ac:chgData name="Froduald Kabanza" userId="edf393d0-642b-4b9e-8c75-f62133241689" providerId="ADAL" clId="{FD76EFDA-3628-4D21-80C0-A7A4E3F7DB09}" dt="2022-01-13T04:37:05.033" v="1216" actId="478"/>
          <ac:spMkLst>
            <pc:docMk/>
            <pc:sldMk cId="3057729708" sldId="4520"/>
            <ac:spMk id="9" creationId="{A45F56F9-7899-4904-ACE2-6C7C9B000141}"/>
          </ac:spMkLst>
        </pc:spChg>
      </pc:sldChg>
      <pc:sldChg chg="addSp delSp modSp add del mod modClrScheme chgLayout modNotesTx">
        <pc:chgData name="Froduald Kabanza" userId="edf393d0-642b-4b9e-8c75-f62133241689" providerId="ADAL" clId="{FD76EFDA-3628-4D21-80C0-A7A4E3F7DB09}" dt="2022-01-13T04:49:23.569" v="1410" actId="20577"/>
        <pc:sldMkLst>
          <pc:docMk/>
          <pc:sldMk cId="3667664881" sldId="4522"/>
        </pc:sldMkLst>
        <pc:spChg chg="del mod ord">
          <ac:chgData name="Froduald Kabanza" userId="edf393d0-642b-4b9e-8c75-f62133241689" providerId="ADAL" clId="{FD76EFDA-3628-4D21-80C0-A7A4E3F7DB09}" dt="2022-01-13T04:37:12.173" v="1218" actId="478"/>
          <ac:spMkLst>
            <pc:docMk/>
            <pc:sldMk cId="3667664881" sldId="4522"/>
            <ac:spMk id="2" creationId="{8F599603-8CF4-784C-A3E3-C314F7A83ACF}"/>
          </ac:spMkLst>
        </pc:spChg>
        <pc:spChg chg="mod">
          <ac:chgData name="Froduald Kabanza" userId="edf393d0-642b-4b9e-8c75-f62133241689" providerId="ADAL" clId="{FD76EFDA-3628-4D21-80C0-A7A4E3F7DB09}" dt="2022-01-13T04:41:45.831" v="1333" actId="255"/>
          <ac:spMkLst>
            <pc:docMk/>
            <pc:sldMk cId="3667664881" sldId="4522"/>
            <ac:spMk id="3" creationId="{E0DBBC5E-D69A-4EA7-A307-DD417E471C90}"/>
          </ac:spMkLst>
        </pc:spChg>
        <pc:spChg chg="add del mod">
          <ac:chgData name="Froduald Kabanza" userId="edf393d0-642b-4b9e-8c75-f62133241689" providerId="ADAL" clId="{FD76EFDA-3628-4D21-80C0-A7A4E3F7DB09}" dt="2022-01-13T04:37:14.245" v="1219" actId="478"/>
          <ac:spMkLst>
            <pc:docMk/>
            <pc:sldMk cId="3667664881" sldId="4522"/>
            <ac:spMk id="4" creationId="{3E97581D-F3F2-4D0E-B9E7-7E750E3CB204}"/>
          </ac:spMkLst>
        </pc:spChg>
        <pc:spChg chg="add del mod">
          <ac:chgData name="Froduald Kabanza" userId="edf393d0-642b-4b9e-8c75-f62133241689" providerId="ADAL" clId="{FD76EFDA-3628-4D21-80C0-A7A4E3F7DB09}" dt="2022-01-13T04:37:17.788" v="1221" actId="478"/>
          <ac:spMkLst>
            <pc:docMk/>
            <pc:sldMk cId="3667664881" sldId="4522"/>
            <ac:spMk id="5" creationId="{29B339FD-B8E0-411C-9A7E-FD880F34F15B}"/>
          </ac:spMkLst>
        </pc:spChg>
        <pc:spChg chg="add mod">
          <ac:chgData name="Froduald Kabanza" userId="edf393d0-642b-4b9e-8c75-f62133241689" providerId="ADAL" clId="{FD76EFDA-3628-4D21-80C0-A7A4E3F7DB09}" dt="2022-01-13T04:37:19.599" v="1222"/>
          <ac:spMkLst>
            <pc:docMk/>
            <pc:sldMk cId="3667664881" sldId="4522"/>
            <ac:spMk id="8" creationId="{37377440-0986-4FF3-9EEB-C79BC65ACD30}"/>
          </ac:spMkLst>
        </pc:spChg>
        <pc:spChg chg="del mod ord">
          <ac:chgData name="Froduald Kabanza" userId="edf393d0-642b-4b9e-8c75-f62133241689" providerId="ADAL" clId="{FD76EFDA-3628-4D21-80C0-A7A4E3F7DB09}" dt="2022-01-13T04:37:16.244" v="1220" actId="478"/>
          <ac:spMkLst>
            <pc:docMk/>
            <pc:sldMk cId="3667664881" sldId="4522"/>
            <ac:spMk id="9" creationId="{A45F56F9-7899-4904-ACE2-6C7C9B000141}"/>
          </ac:spMkLst>
        </pc:spChg>
      </pc:sldChg>
      <pc:sldChg chg="addSp delSp modSp add del mod modClrScheme chgLayout">
        <pc:chgData name="Froduald Kabanza" userId="edf393d0-642b-4b9e-8c75-f62133241689" providerId="ADAL" clId="{FD76EFDA-3628-4D21-80C0-A7A4E3F7DB09}" dt="2022-01-13T04:43:30.897" v="1347" actId="2696"/>
        <pc:sldMkLst>
          <pc:docMk/>
          <pc:sldMk cId="2724262437" sldId="4523"/>
        </pc:sldMkLst>
        <pc:spChg chg="del mod ord">
          <ac:chgData name="Froduald Kabanza" userId="edf393d0-642b-4b9e-8c75-f62133241689" providerId="ADAL" clId="{FD76EFDA-3628-4D21-80C0-A7A4E3F7DB09}" dt="2022-01-13T04:37:28.672" v="1223" actId="478"/>
          <ac:spMkLst>
            <pc:docMk/>
            <pc:sldMk cId="2724262437" sldId="4523"/>
            <ac:spMk id="2" creationId="{8F599603-8CF4-784C-A3E3-C314F7A83ACF}"/>
          </ac:spMkLst>
        </pc:spChg>
        <pc:spChg chg="add del mod">
          <ac:chgData name="Froduald Kabanza" userId="edf393d0-642b-4b9e-8c75-f62133241689" providerId="ADAL" clId="{FD76EFDA-3628-4D21-80C0-A7A4E3F7DB09}" dt="2022-01-13T04:37:29.876" v="1224" actId="478"/>
          <ac:spMkLst>
            <pc:docMk/>
            <pc:sldMk cId="2724262437" sldId="4523"/>
            <ac:spMk id="3" creationId="{AB1DBC54-5860-4406-B936-E8F301D27DBA}"/>
          </ac:spMkLst>
        </pc:spChg>
        <pc:spChg chg="add del mod">
          <ac:chgData name="Froduald Kabanza" userId="edf393d0-642b-4b9e-8c75-f62133241689" providerId="ADAL" clId="{FD76EFDA-3628-4D21-80C0-A7A4E3F7DB09}" dt="2022-01-13T04:37:37.222" v="1227" actId="478"/>
          <ac:spMkLst>
            <pc:docMk/>
            <pc:sldMk cId="2724262437" sldId="4523"/>
            <ac:spMk id="4" creationId="{FAF27148-5B0D-4E79-ADB8-264DABBE463A}"/>
          </ac:spMkLst>
        </pc:spChg>
        <pc:spChg chg="mod">
          <ac:chgData name="Froduald Kabanza" userId="edf393d0-642b-4b9e-8c75-f62133241689" providerId="ADAL" clId="{FD76EFDA-3628-4D21-80C0-A7A4E3F7DB09}" dt="2022-01-13T04:41:32.676" v="1329" actId="14100"/>
          <ac:spMkLst>
            <pc:docMk/>
            <pc:sldMk cId="2724262437" sldId="4523"/>
            <ac:spMk id="8" creationId="{596E5382-6375-47C0-99D2-1139D051FB9C}"/>
          </ac:spMkLst>
        </pc:spChg>
        <pc:spChg chg="del mod ord">
          <ac:chgData name="Froduald Kabanza" userId="edf393d0-642b-4b9e-8c75-f62133241689" providerId="ADAL" clId="{FD76EFDA-3628-4D21-80C0-A7A4E3F7DB09}" dt="2022-01-13T04:37:34.443" v="1226" actId="478"/>
          <ac:spMkLst>
            <pc:docMk/>
            <pc:sldMk cId="2724262437" sldId="4523"/>
            <ac:spMk id="9" creationId="{A45F56F9-7899-4904-ACE2-6C7C9B000141}"/>
          </ac:spMkLst>
        </pc:spChg>
        <pc:spChg chg="add mod">
          <ac:chgData name="Froduald Kabanza" userId="edf393d0-642b-4b9e-8c75-f62133241689" providerId="ADAL" clId="{FD76EFDA-3628-4D21-80C0-A7A4E3F7DB09}" dt="2022-01-13T04:37:31.260" v="1225"/>
          <ac:spMkLst>
            <pc:docMk/>
            <pc:sldMk cId="2724262437" sldId="4523"/>
            <ac:spMk id="10" creationId="{10E6B8AD-277A-464E-9BCE-900A1FF59F32}"/>
          </ac:spMkLst>
        </pc:spChg>
      </pc:sldChg>
      <pc:sldChg chg="modSp add mod modNotesTx">
        <pc:chgData name="Froduald Kabanza" userId="edf393d0-642b-4b9e-8c75-f62133241689" providerId="ADAL" clId="{FD76EFDA-3628-4D21-80C0-A7A4E3F7DB09}" dt="2022-01-13T23:53:48.851" v="2207" actId="20577"/>
        <pc:sldMkLst>
          <pc:docMk/>
          <pc:sldMk cId="2774597851" sldId="4524"/>
        </pc:sldMkLst>
        <pc:spChg chg="mod">
          <ac:chgData name="Froduald Kabanza" userId="edf393d0-642b-4b9e-8c75-f62133241689" providerId="ADAL" clId="{FD76EFDA-3628-4D21-80C0-A7A4E3F7DB09}" dt="2022-01-13T23:53:48.851" v="2207" actId="20577"/>
          <ac:spMkLst>
            <pc:docMk/>
            <pc:sldMk cId="2774597851" sldId="4524"/>
            <ac:spMk id="8" creationId="{596E5382-6375-47C0-99D2-1139D051FB9C}"/>
          </ac:spMkLst>
        </pc:spChg>
      </pc:sldChg>
      <pc:sldChg chg="addSp delSp modSp add mod modNotesTx">
        <pc:chgData name="Froduald Kabanza" userId="edf393d0-642b-4b9e-8c75-f62133241689" providerId="ADAL" clId="{FD76EFDA-3628-4D21-80C0-A7A4E3F7DB09}" dt="2022-01-13T05:09:00.310" v="1491" actId="20577"/>
        <pc:sldMkLst>
          <pc:docMk/>
          <pc:sldMk cId="1346268480" sldId="4525"/>
        </pc:sldMkLst>
        <pc:spChg chg="del">
          <ac:chgData name="Froduald Kabanza" userId="edf393d0-642b-4b9e-8c75-f62133241689" providerId="ADAL" clId="{FD76EFDA-3628-4D21-80C0-A7A4E3F7DB09}" dt="2022-01-13T04:39:26.556" v="1301" actId="478"/>
          <ac:spMkLst>
            <pc:docMk/>
            <pc:sldMk cId="1346268480" sldId="4525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05:07:34.309" v="1430" actId="1076"/>
          <ac:spMkLst>
            <pc:docMk/>
            <pc:sldMk cId="1346268480" sldId="4525"/>
            <ac:spMk id="8" creationId="{596E5382-6375-47C0-99D2-1139D051FB9C}"/>
          </ac:spMkLst>
        </pc:spChg>
        <pc:spChg chg="add mod">
          <ac:chgData name="Froduald Kabanza" userId="edf393d0-642b-4b9e-8c75-f62133241689" providerId="ADAL" clId="{FD76EFDA-3628-4D21-80C0-A7A4E3F7DB09}" dt="2022-01-13T05:08:42.692" v="1490" actId="20577"/>
          <ac:spMkLst>
            <pc:docMk/>
            <pc:sldMk cId="1346268480" sldId="4525"/>
            <ac:spMk id="9" creationId="{7AE20D6C-519C-4E42-9600-2A14EFF06C9C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3" creationId="{544D7968-592F-4CA1-9115-0BFDA503550D}"/>
          </ac:spMkLst>
        </pc:spChg>
        <pc:spChg chg="mod">
          <ac:chgData name="Froduald Kabanza" userId="edf393d0-642b-4b9e-8c75-f62133241689" providerId="ADAL" clId="{FD76EFDA-3628-4D21-80C0-A7A4E3F7DB09}" dt="2022-01-13T04:40:20.413" v="1317"/>
          <ac:spMkLst>
            <pc:docMk/>
            <pc:sldMk cId="1346268480" sldId="4525"/>
            <ac:spMk id="14" creationId="{F566B6C0-7216-4A59-9A06-84E4A9863DD6}"/>
          </ac:spMkLst>
        </pc:spChg>
        <pc:grpChg chg="add del mod">
          <ac:chgData name="Froduald Kabanza" userId="edf393d0-642b-4b9e-8c75-f62133241689" providerId="ADAL" clId="{FD76EFDA-3628-4D21-80C0-A7A4E3F7DB09}" dt="2022-01-13T05:07:47.719" v="1432" actId="478"/>
          <ac:grpSpMkLst>
            <pc:docMk/>
            <pc:sldMk cId="1346268480" sldId="4525"/>
            <ac:grpSpMk id="11" creationId="{8C51394D-1619-49B6-B3F5-64C9D241CAD4}"/>
          </ac:grpSpMkLst>
        </pc:grpChg>
        <pc:picChg chg="del">
          <ac:chgData name="Froduald Kabanza" userId="edf393d0-642b-4b9e-8c75-f62133241689" providerId="ADAL" clId="{FD76EFDA-3628-4D21-80C0-A7A4E3F7DB09}" dt="2022-01-13T04:39:24.513" v="1300" actId="478"/>
          <ac:picMkLst>
            <pc:docMk/>
            <pc:sldMk cId="1346268480" sldId="4525"/>
            <ac:picMk id="6" creationId="{AC5E7B7D-E189-4B17-84A4-511263C6E5FD}"/>
          </ac:picMkLst>
        </pc:picChg>
        <pc:picChg chg="mod">
          <ac:chgData name="Froduald Kabanza" userId="edf393d0-642b-4b9e-8c75-f62133241689" providerId="ADAL" clId="{FD76EFDA-3628-4D21-80C0-A7A4E3F7DB09}" dt="2022-01-13T04:40:20.413" v="1317"/>
          <ac:picMkLst>
            <pc:docMk/>
            <pc:sldMk cId="1346268480" sldId="4525"/>
            <ac:picMk id="12" creationId="{4D47A585-A130-47DA-8FA6-315B1D4373BB}"/>
          </ac:picMkLst>
        </pc:picChg>
        <pc:picChg chg="add del mod">
          <ac:chgData name="Froduald Kabanza" userId="edf393d0-642b-4b9e-8c75-f62133241689" providerId="ADAL" clId="{FD76EFDA-3628-4D21-80C0-A7A4E3F7DB09}" dt="2022-01-13T05:07:45.396" v="1431" actId="478"/>
          <ac:picMkLst>
            <pc:docMk/>
            <pc:sldMk cId="1346268480" sldId="4525"/>
            <ac:picMk id="15" creationId="{CF1A84F7-1839-4208-9C1C-027F16364C2E}"/>
          </ac:picMkLst>
        </pc:picChg>
      </pc:sldChg>
      <pc:sldChg chg="addSp delSp modSp add mod modNotesTx">
        <pc:chgData name="Froduald Kabanza" userId="edf393d0-642b-4b9e-8c75-f62133241689" providerId="ADAL" clId="{FD76EFDA-3628-4D21-80C0-A7A4E3F7DB09}" dt="2022-01-13T23:57:07.083" v="2256"/>
        <pc:sldMkLst>
          <pc:docMk/>
          <pc:sldMk cId="3961813144" sldId="4526"/>
        </pc:sldMkLst>
        <pc:spChg chg="add mod">
          <ac:chgData name="Froduald Kabanza" userId="edf393d0-642b-4b9e-8c75-f62133241689" providerId="ADAL" clId="{FD76EFDA-3628-4D21-80C0-A7A4E3F7DB09}" dt="2022-01-13T23:56:57.301" v="2254" actId="1076"/>
          <ac:spMkLst>
            <pc:docMk/>
            <pc:sldMk cId="3961813144" sldId="4526"/>
            <ac:spMk id="5" creationId="{C4EBF031-2909-418E-9DCE-862ACA4E9F08}"/>
          </ac:spMkLst>
        </pc:spChg>
        <pc:spChg chg="del">
          <ac:chgData name="Froduald Kabanza" userId="edf393d0-642b-4b9e-8c75-f62133241689" providerId="ADAL" clId="{FD76EFDA-3628-4D21-80C0-A7A4E3F7DB09}" dt="2022-01-13T04:43:49.968" v="1349" actId="478"/>
          <ac:spMkLst>
            <pc:docMk/>
            <pc:sldMk cId="3961813144" sldId="4526"/>
            <ac:spMk id="7" creationId="{2073DEC7-5B3F-4572-97C7-17A264A9DDE8}"/>
          </ac:spMkLst>
        </pc:spChg>
        <pc:spChg chg="mod">
          <ac:chgData name="Froduald Kabanza" userId="edf393d0-642b-4b9e-8c75-f62133241689" providerId="ADAL" clId="{FD76EFDA-3628-4D21-80C0-A7A4E3F7DB09}" dt="2022-01-13T23:54:12.772" v="2213" actId="14100"/>
          <ac:spMkLst>
            <pc:docMk/>
            <pc:sldMk cId="3961813144" sldId="4526"/>
            <ac:spMk id="8" creationId="{596E5382-6375-47C0-99D2-1139D051FB9C}"/>
          </ac:spMkLst>
        </pc:spChg>
        <pc:picChg chg="add del mod">
          <ac:chgData name="Froduald Kabanza" userId="edf393d0-642b-4b9e-8c75-f62133241689" providerId="ADAL" clId="{FD76EFDA-3628-4D21-80C0-A7A4E3F7DB09}" dt="2022-01-13T23:53:28.269" v="2204" actId="478"/>
          <ac:picMkLst>
            <pc:docMk/>
            <pc:sldMk cId="3961813144" sldId="4526"/>
            <ac:picMk id="3" creationId="{E1071DFB-865A-4556-9C97-389E5113116D}"/>
          </ac:picMkLst>
        </pc:picChg>
        <pc:picChg chg="add mod">
          <ac:chgData name="Froduald Kabanza" userId="edf393d0-642b-4b9e-8c75-f62133241689" providerId="ADAL" clId="{FD76EFDA-3628-4D21-80C0-A7A4E3F7DB09}" dt="2022-01-13T23:57:04.325" v="2255" actId="1076"/>
          <ac:picMkLst>
            <pc:docMk/>
            <pc:sldMk cId="3961813144" sldId="4526"/>
            <ac:picMk id="4" creationId="{768AA135-00A6-49C9-BF10-92C741C705A6}"/>
          </ac:picMkLst>
        </pc:picChg>
        <pc:picChg chg="del">
          <ac:chgData name="Froduald Kabanza" userId="edf393d0-642b-4b9e-8c75-f62133241689" providerId="ADAL" clId="{FD76EFDA-3628-4D21-80C0-A7A4E3F7DB09}" dt="2022-01-13T04:43:47.822" v="1348" actId="478"/>
          <ac:picMkLst>
            <pc:docMk/>
            <pc:sldMk cId="3961813144" sldId="4526"/>
            <ac:picMk id="6" creationId="{AC5E7B7D-E189-4B17-84A4-511263C6E5FD}"/>
          </ac:picMkLst>
        </pc:picChg>
        <pc:picChg chg="add del mod">
          <ac:chgData name="Froduald Kabanza" userId="edf393d0-642b-4b9e-8c75-f62133241689" providerId="ADAL" clId="{FD76EFDA-3628-4D21-80C0-A7A4E3F7DB09}" dt="2022-01-13T04:48:35.624" v="1396" actId="478"/>
          <ac:picMkLst>
            <pc:docMk/>
            <pc:sldMk cId="3961813144" sldId="4526"/>
            <ac:picMk id="1026" creationId="{3D86103C-FDD5-4BA5-A6C1-A147F4278B0F}"/>
          </ac:picMkLst>
        </pc:picChg>
      </pc:sldChg>
      <pc:sldChg chg="addSp delSp modSp add mod addAnim delAnim modAnim modNotesTx">
        <pc:chgData name="Froduald Kabanza" userId="edf393d0-642b-4b9e-8c75-f62133241689" providerId="ADAL" clId="{FD76EFDA-3628-4D21-80C0-A7A4E3F7DB09}" dt="2022-01-13T13:04:17.259" v="2077" actId="478"/>
        <pc:sldMkLst>
          <pc:docMk/>
          <pc:sldMk cId="2973499226" sldId="4527"/>
        </pc:sldMkLst>
        <pc:spChg chg="mod">
          <ac:chgData name="Froduald Kabanza" userId="edf393d0-642b-4b9e-8c75-f62133241689" providerId="ADAL" clId="{FD76EFDA-3628-4D21-80C0-A7A4E3F7DB09}" dt="2022-01-13T12:52:51.400" v="1903" actId="20577"/>
          <ac:spMkLst>
            <pc:docMk/>
            <pc:sldMk cId="2973499226" sldId="4527"/>
            <ac:spMk id="2" creationId="{8F599603-8CF4-784C-A3E3-C314F7A83ACF}"/>
          </ac:spMkLst>
        </pc:spChg>
        <pc:spChg chg="del">
          <ac:chgData name="Froduald Kabanza" userId="edf393d0-642b-4b9e-8c75-f62133241689" providerId="ADAL" clId="{FD76EFDA-3628-4D21-80C0-A7A4E3F7DB09}" dt="2022-01-13T12:53:05.233" v="1904" actId="478"/>
          <ac:spMkLst>
            <pc:docMk/>
            <pc:sldMk cId="2973499226" sldId="4527"/>
            <ac:spMk id="4" creationId="{47109B84-882A-483C-8425-71C9916B6288}"/>
          </ac:spMkLst>
        </pc:spChg>
        <pc:spChg chg="add mod">
          <ac:chgData name="Froduald Kabanza" userId="edf393d0-642b-4b9e-8c75-f62133241689" providerId="ADAL" clId="{FD76EFDA-3628-4D21-80C0-A7A4E3F7DB09}" dt="2022-01-13T13:01:07.443" v="2040" actId="1076"/>
          <ac:spMkLst>
            <pc:docMk/>
            <pc:sldMk cId="2973499226" sldId="4527"/>
            <ac:spMk id="8" creationId="{64594171-29BD-4DFD-9C03-A806A7903B96}"/>
          </ac:spMkLst>
        </pc:spChg>
        <pc:spChg chg="add del mod">
          <ac:chgData name="Froduald Kabanza" userId="edf393d0-642b-4b9e-8c75-f62133241689" providerId="ADAL" clId="{FD76EFDA-3628-4D21-80C0-A7A4E3F7DB09}" dt="2022-01-13T12:56:21.044" v="1972" actId="478"/>
          <ac:spMkLst>
            <pc:docMk/>
            <pc:sldMk cId="2973499226" sldId="4527"/>
            <ac:spMk id="25" creationId="{7A75B14F-E77C-4759-9BB0-F1A39600DB76}"/>
          </ac:spMkLst>
        </pc:spChg>
        <pc:spChg chg="add del mod">
          <ac:chgData name="Froduald Kabanza" userId="edf393d0-642b-4b9e-8c75-f62133241689" providerId="ADAL" clId="{FD76EFDA-3628-4D21-80C0-A7A4E3F7DB09}" dt="2022-01-13T12:55:29.684" v="1956"/>
          <ac:spMkLst>
            <pc:docMk/>
            <pc:sldMk cId="2973499226" sldId="4527"/>
            <ac:spMk id="29" creationId="{56369544-57BF-437E-8DAC-55E09E103424}"/>
          </ac:spMkLst>
        </pc:spChg>
        <pc:spChg chg="add mod">
          <ac:chgData name="Froduald Kabanza" userId="edf393d0-642b-4b9e-8c75-f62133241689" providerId="ADAL" clId="{FD76EFDA-3628-4D21-80C0-A7A4E3F7DB09}" dt="2022-01-13T12:58:38.262" v="1996" actId="1076"/>
          <ac:spMkLst>
            <pc:docMk/>
            <pc:sldMk cId="2973499226" sldId="4527"/>
            <ac:spMk id="31" creationId="{339A22AE-6C58-443C-8AA5-9A83E8BAD8A4}"/>
          </ac:spMkLst>
        </pc:spChg>
        <pc:spChg chg="add mod">
          <ac:chgData name="Froduald Kabanza" userId="edf393d0-642b-4b9e-8c75-f62133241689" providerId="ADAL" clId="{FD76EFDA-3628-4D21-80C0-A7A4E3F7DB09}" dt="2022-01-13T13:01:22.095" v="2049" actId="20577"/>
          <ac:spMkLst>
            <pc:docMk/>
            <pc:sldMk cId="2973499226" sldId="4527"/>
            <ac:spMk id="33" creationId="{CBDFC508-C265-4C91-A42B-3F3C29D0CED2}"/>
          </ac:spMkLst>
        </pc:spChg>
        <pc:spChg chg="add mod">
          <ac:chgData name="Froduald Kabanza" userId="edf393d0-642b-4b9e-8c75-f62133241689" providerId="ADAL" clId="{FD76EFDA-3628-4D21-80C0-A7A4E3F7DB09}" dt="2022-01-13T13:01:23.733" v="2050" actId="20577"/>
          <ac:spMkLst>
            <pc:docMk/>
            <pc:sldMk cId="2973499226" sldId="4527"/>
            <ac:spMk id="34" creationId="{11667908-4DFF-4EA9-93E5-1FA7FD806448}"/>
          </ac:spMkLst>
        </pc:spChg>
        <pc:spChg chg="add mod">
          <ac:chgData name="Froduald Kabanza" userId="edf393d0-642b-4b9e-8c75-f62133241689" providerId="ADAL" clId="{FD76EFDA-3628-4D21-80C0-A7A4E3F7DB09}" dt="2022-01-13T13:01:29.113" v="2053" actId="1076"/>
          <ac:spMkLst>
            <pc:docMk/>
            <pc:sldMk cId="2973499226" sldId="4527"/>
            <ac:spMk id="35" creationId="{0E93306D-505D-4478-B912-E4AE1DA27E7C}"/>
          </ac:spMkLst>
        </pc:spChg>
        <pc:spChg chg="add mod">
          <ac:chgData name="Froduald Kabanza" userId="edf393d0-642b-4b9e-8c75-f62133241689" providerId="ADAL" clId="{FD76EFDA-3628-4D21-80C0-A7A4E3F7DB09}" dt="2022-01-13T13:02:41.512" v="2068" actId="1076"/>
          <ac:spMkLst>
            <pc:docMk/>
            <pc:sldMk cId="2973499226" sldId="4527"/>
            <ac:spMk id="40" creationId="{3B32E83B-C7CB-4F68-A82B-A235ADBE5649}"/>
          </ac:spMkLst>
        </pc:spChg>
        <pc:spChg chg="add mod">
          <ac:chgData name="Froduald Kabanza" userId="edf393d0-642b-4b9e-8c75-f62133241689" providerId="ADAL" clId="{FD76EFDA-3628-4D21-80C0-A7A4E3F7DB09}" dt="2022-01-13T13:02:50.524" v="2071" actId="20577"/>
          <ac:spMkLst>
            <pc:docMk/>
            <pc:sldMk cId="2973499226" sldId="4527"/>
            <ac:spMk id="41" creationId="{4815B95A-8F87-4C61-AE85-3C0A27FD2C16}"/>
          </ac:spMkLst>
        </pc:spChg>
        <pc:spChg chg="mod">
          <ac:chgData name="Froduald Kabanza" userId="edf393d0-642b-4b9e-8c75-f62133241689" providerId="ADAL" clId="{FD76EFDA-3628-4D21-80C0-A7A4E3F7DB09}" dt="2022-01-13T13:03:42.483" v="2075" actId="20577"/>
          <ac:spMkLst>
            <pc:docMk/>
            <pc:sldMk cId="2973499226" sldId="4527"/>
            <ac:spMk id="52" creationId="{8D7F5844-8F91-405F-A264-3AF459015D32}"/>
          </ac:spMkLst>
        </pc:spChg>
        <pc:spChg chg="add del">
          <ac:chgData name="Froduald Kabanza" userId="edf393d0-642b-4b9e-8c75-f62133241689" providerId="ADAL" clId="{FD76EFDA-3628-4D21-80C0-A7A4E3F7DB09}" dt="2022-01-13T13:04:17.259" v="2077" actId="478"/>
          <ac:spMkLst>
            <pc:docMk/>
            <pc:sldMk cId="2973499226" sldId="4527"/>
            <ac:spMk id="54" creationId="{A1A19F27-3806-444D-942E-DD4CFF63595A}"/>
          </ac:spMkLst>
        </pc:spChg>
        <pc:spChg chg="mod">
          <ac:chgData name="Froduald Kabanza" userId="edf393d0-642b-4b9e-8c75-f62133241689" providerId="ADAL" clId="{FD76EFDA-3628-4D21-80C0-A7A4E3F7DB09}" dt="2022-01-13T12:54:03.800" v="1913" actId="947"/>
          <ac:spMkLst>
            <pc:docMk/>
            <pc:sldMk cId="2973499226" sldId="4527"/>
            <ac:spMk id="68" creationId="{BCF37A52-89DB-4F7E-8BB7-879B61970CFA}"/>
          </ac:spMkLst>
        </pc:spChg>
        <pc:spChg chg="mod ord">
          <ac:chgData name="Froduald Kabanza" userId="edf393d0-642b-4b9e-8c75-f62133241689" providerId="ADAL" clId="{FD76EFDA-3628-4D21-80C0-A7A4E3F7DB09}" dt="2022-01-13T12:58:41.761" v="1997" actId="1076"/>
          <ac:spMkLst>
            <pc:docMk/>
            <pc:sldMk cId="2973499226" sldId="4527"/>
            <ac:spMk id="70" creationId="{A51E2C61-241E-4D34-97B7-D1F8F9812EDF}"/>
          </ac:spMkLst>
        </pc:spChg>
        <pc:grpChg chg="del">
          <ac:chgData name="Froduald Kabanza" userId="edf393d0-642b-4b9e-8c75-f62133241689" providerId="ADAL" clId="{FD76EFDA-3628-4D21-80C0-A7A4E3F7DB09}" dt="2022-01-13T12:53:06.606" v="1905" actId="478"/>
          <ac:grpSpMkLst>
            <pc:docMk/>
            <pc:sldMk cId="2973499226" sldId="4527"/>
            <ac:grpSpMk id="3" creationId="{1120F811-D48D-4905-B4CC-43A42480B174}"/>
          </ac:grpSpMkLst>
        </pc:grpChg>
        <pc:grpChg chg="add del mod">
          <ac:chgData name="Froduald Kabanza" userId="edf393d0-642b-4b9e-8c75-f62133241689" providerId="ADAL" clId="{FD76EFDA-3628-4D21-80C0-A7A4E3F7DB09}" dt="2022-01-13T13:03:30.756" v="2073" actId="1076"/>
          <ac:grpSpMkLst>
            <pc:docMk/>
            <pc:sldMk cId="2973499226" sldId="4527"/>
            <ac:grpSpMk id="5" creationId="{0B24EB5B-8D28-42C1-9937-9D308AF6C27B}"/>
          </ac:grpSpMkLst>
        </pc:grpChg>
        <pc:picChg chg="add mod">
          <ac:chgData name="Froduald Kabanza" userId="edf393d0-642b-4b9e-8c75-f62133241689" providerId="ADAL" clId="{FD76EFDA-3628-4D21-80C0-A7A4E3F7DB09}" dt="2022-01-13T12:58:32.644" v="1995" actId="14100"/>
          <ac:picMkLst>
            <pc:docMk/>
            <pc:sldMk cId="2973499226" sldId="4527"/>
            <ac:picMk id="7" creationId="{A34E2373-9C32-4CCE-B516-DF1FE2BC6807}"/>
          </ac:picMkLst>
        </pc:picChg>
        <pc:picChg chg="add mod">
          <ac:chgData name="Froduald Kabanza" userId="edf393d0-642b-4b9e-8c75-f62133241689" providerId="ADAL" clId="{FD76EFDA-3628-4D21-80C0-A7A4E3F7DB09}" dt="2022-01-13T13:01:07.443" v="2040" actId="1076"/>
          <ac:picMkLst>
            <pc:docMk/>
            <pc:sldMk cId="2973499226" sldId="4527"/>
            <ac:picMk id="32" creationId="{AD5987CB-D78E-4202-AB10-DDC5A5C67E6E}"/>
          </ac:picMkLst>
        </pc:picChg>
        <pc:cxnChg chg="add mod">
          <ac:chgData name="Froduald Kabanza" userId="edf393d0-642b-4b9e-8c75-f62133241689" providerId="ADAL" clId="{FD76EFDA-3628-4D21-80C0-A7A4E3F7DB09}" dt="2022-01-13T13:02:01.160" v="2057" actId="14100"/>
          <ac:cxnSpMkLst>
            <pc:docMk/>
            <pc:sldMk cId="2973499226" sldId="4527"/>
            <ac:cxnSpMk id="10" creationId="{AF597D09-41E3-4787-8D06-E4786E909874}"/>
          </ac:cxnSpMkLst>
        </pc:cxnChg>
        <pc:cxnChg chg="mod">
          <ac:chgData name="Froduald Kabanza" userId="edf393d0-642b-4b9e-8c75-f62133241689" providerId="ADAL" clId="{FD76EFDA-3628-4D21-80C0-A7A4E3F7DB09}" dt="2022-01-13T13:04:17.259" v="2077" actId="478"/>
          <ac:cxnSpMkLst>
            <pc:docMk/>
            <pc:sldMk cId="2973499226" sldId="4527"/>
            <ac:cxnSpMk id="58" creationId="{B7819DE5-9323-4A13-A16C-B16BB4DBF9A4}"/>
          </ac:cxnSpMkLst>
        </pc:cxnChg>
        <pc:cxnChg chg="mod">
          <ac:chgData name="Froduald Kabanza" userId="edf393d0-642b-4b9e-8c75-f62133241689" providerId="ADAL" clId="{FD76EFDA-3628-4D21-80C0-A7A4E3F7DB09}" dt="2022-01-13T12:56:17.328" v="1971" actId="478"/>
          <ac:cxnSpMkLst>
            <pc:docMk/>
            <pc:sldMk cId="2973499226" sldId="4527"/>
            <ac:cxnSpMk id="59" creationId="{6E0B3B6C-19B9-4893-8606-4F6F9A744ABA}"/>
          </ac:cxnSpMkLst>
        </pc:cxnChg>
      </pc:sldChg>
      <pc:sldChg chg="add del">
        <pc:chgData name="Froduald Kabanza" userId="edf393d0-642b-4b9e-8c75-f62133241689" providerId="ADAL" clId="{FD76EFDA-3628-4D21-80C0-A7A4E3F7DB09}" dt="2022-01-14T00:26:54.795" v="2387" actId="2696"/>
        <pc:sldMkLst>
          <pc:docMk/>
          <pc:sldMk cId="2224043818" sldId="4528"/>
        </pc:sldMkLst>
      </pc:sldChg>
      <pc:sldChg chg="addSp delSp modSp add mod">
        <pc:chgData name="Froduald Kabanza" userId="edf393d0-642b-4b9e-8c75-f62133241689" providerId="ADAL" clId="{FD76EFDA-3628-4D21-80C0-A7A4E3F7DB09}" dt="2022-01-14T12:48:34.309" v="3074" actId="1076"/>
        <pc:sldMkLst>
          <pc:docMk/>
          <pc:sldMk cId="2266241534" sldId="4528"/>
        </pc:sldMkLst>
        <pc:spChg chg="mod">
          <ac:chgData name="Froduald Kabanza" userId="edf393d0-642b-4b9e-8c75-f62133241689" providerId="ADAL" clId="{FD76EFDA-3628-4D21-80C0-A7A4E3F7DB09}" dt="2022-01-14T12:27:41.576" v="2805" actId="20577"/>
          <ac:spMkLst>
            <pc:docMk/>
            <pc:sldMk cId="2266241534" sldId="4528"/>
            <ac:spMk id="2" creationId="{00000000-0000-0000-0000-000000000000}"/>
          </ac:spMkLst>
        </pc:spChg>
        <pc:spChg chg="del">
          <ac:chgData name="Froduald Kabanza" userId="edf393d0-642b-4b9e-8c75-f62133241689" providerId="ADAL" clId="{FD76EFDA-3628-4D21-80C0-A7A4E3F7DB09}" dt="2022-01-14T12:27:48.951" v="2806" actId="478"/>
          <ac:spMkLst>
            <pc:docMk/>
            <pc:sldMk cId="2266241534" sldId="4528"/>
            <ac:spMk id="3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27:51.993" v="2807" actId="478"/>
          <ac:spMkLst>
            <pc:docMk/>
            <pc:sldMk cId="2266241534" sldId="4528"/>
            <ac:spMk id="12" creationId="{34BE8409-C720-435E-A12F-FF32ACCCCA20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3" creationId="{3D9C7C11-D88A-4639-AEB6-3F2A2027584F}"/>
          </ac:spMkLst>
        </pc:spChg>
        <pc:spChg chg="add mod">
          <ac:chgData name="Froduald Kabanza" userId="edf393d0-642b-4b9e-8c75-f62133241689" providerId="ADAL" clId="{FD76EFDA-3628-4D21-80C0-A7A4E3F7DB09}" dt="2022-01-14T12:29:12.217" v="2827" actId="164"/>
          <ac:spMkLst>
            <pc:docMk/>
            <pc:sldMk cId="2266241534" sldId="4528"/>
            <ac:spMk id="14" creationId="{DFC85DB9-8F91-42BA-B0C4-F7F2AD53D167}"/>
          </ac:spMkLst>
        </pc:spChg>
        <pc:spChg chg="add mod">
          <ac:chgData name="Froduald Kabanza" userId="edf393d0-642b-4b9e-8c75-f62133241689" providerId="ADAL" clId="{FD76EFDA-3628-4D21-80C0-A7A4E3F7DB09}" dt="2022-01-14T12:41:43.677" v="2946" actId="20577"/>
          <ac:spMkLst>
            <pc:docMk/>
            <pc:sldMk cId="2266241534" sldId="4528"/>
            <ac:spMk id="33" creationId="{6DAC6056-692E-441C-9FC4-8690646A695C}"/>
          </ac:spMkLst>
        </pc:spChg>
        <pc:spChg chg="mod">
          <ac:chgData name="Froduald Kabanza" userId="edf393d0-642b-4b9e-8c75-f62133241689" providerId="ADAL" clId="{FD76EFDA-3628-4D21-80C0-A7A4E3F7DB09}" dt="2022-01-14T12:32:54.251" v="2859" actId="164"/>
          <ac:spMkLst>
            <pc:docMk/>
            <pc:sldMk cId="2266241534" sldId="4528"/>
            <ac:spMk id="47" creationId="{40CEA214-6E37-47F4-B087-9B256B610F1E}"/>
          </ac:spMkLst>
        </pc:spChg>
        <pc:spChg chg="mod">
          <ac:chgData name="Froduald Kabanza" userId="edf393d0-642b-4b9e-8c75-f62133241689" providerId="ADAL" clId="{FD76EFDA-3628-4D21-80C0-A7A4E3F7DB09}" dt="2022-01-14T12:33:28.820" v="2863" actId="1076"/>
          <ac:spMkLst>
            <pc:docMk/>
            <pc:sldMk cId="2266241534" sldId="4528"/>
            <ac:spMk id="48" creationId="{0C234CFF-E04D-4FF0-94F7-A888654393E0}"/>
          </ac:spMkLst>
        </pc:spChg>
        <pc:spChg chg="add mod">
          <ac:chgData name="Froduald Kabanza" userId="edf393d0-642b-4b9e-8c75-f62133241689" providerId="ADAL" clId="{FD76EFDA-3628-4D21-80C0-A7A4E3F7DB09}" dt="2022-01-14T12:43:54.653" v="3032" actId="1076"/>
          <ac:spMkLst>
            <pc:docMk/>
            <pc:sldMk cId="2266241534" sldId="4528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48:16.282" v="3073" actId="14100"/>
          <ac:spMkLst>
            <pc:docMk/>
            <pc:sldMk cId="2266241534" sldId="4528"/>
            <ac:spMk id="60" creationId="{17A3AD87-ED8C-4A76-A77B-6396C6F014B0}"/>
          </ac:spMkLst>
        </pc:s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5" creationId="{2C287ACD-C744-4148-9585-21A805B8EDDB}"/>
          </ac:grpSpMkLst>
        </pc:grpChg>
        <pc:grpChg chg="add mod">
          <ac:chgData name="Froduald Kabanza" userId="edf393d0-642b-4b9e-8c75-f62133241689" providerId="ADAL" clId="{FD76EFDA-3628-4D21-80C0-A7A4E3F7DB09}" dt="2022-01-14T12:33:04.370" v="2860" actId="164"/>
          <ac:grpSpMkLst>
            <pc:docMk/>
            <pc:sldMk cId="2266241534" sldId="4528"/>
            <ac:grpSpMk id="16" creationId="{A100E78D-CAD8-47AC-8CFA-954B9C154558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28" creationId="{01EDAC80-937F-4A7F-B5DE-E2DF371B09AB}"/>
          </ac:grpSpMkLst>
        </pc:grpChg>
        <pc:grpChg chg="add mod">
          <ac:chgData name="Froduald Kabanza" userId="edf393d0-642b-4b9e-8c75-f62133241689" providerId="ADAL" clId="{FD76EFDA-3628-4D21-80C0-A7A4E3F7DB09}" dt="2022-01-14T12:33:33.880" v="2864" actId="1076"/>
          <ac:grpSpMkLst>
            <pc:docMk/>
            <pc:sldMk cId="2266241534" sldId="4528"/>
            <ac:grpSpMk id="30" creationId="{D909294C-67EE-4144-8123-3909E4D7CC05}"/>
          </ac:grpSpMkLst>
        </pc:grpChg>
        <pc:grpChg chg="mod">
          <ac:chgData name="Froduald Kabanza" userId="edf393d0-642b-4b9e-8c75-f62133241689" providerId="ADAL" clId="{FD76EFDA-3628-4D21-80C0-A7A4E3F7DB09}" dt="2022-01-14T12:32:54.251" v="2859" actId="164"/>
          <ac:grpSpMkLst>
            <pc:docMk/>
            <pc:sldMk cId="2266241534" sldId="4528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30:39.351" v="2839" actId="164"/>
          <ac:grpSpMkLst>
            <pc:docMk/>
            <pc:sldMk cId="2266241534" sldId="4528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30:39.351" v="2839" actId="164"/>
          <ac:picMkLst>
            <pc:docMk/>
            <pc:sldMk cId="2266241534" sldId="4528"/>
            <ac:picMk id="7" creationId="{00000000-0000-0000-0000-000000000000}"/>
          </ac:picMkLst>
        </pc:picChg>
        <pc:picChg chg="add del mod">
          <ac:chgData name="Froduald Kabanza" userId="edf393d0-642b-4b9e-8c75-f62133241689" providerId="ADAL" clId="{FD76EFDA-3628-4D21-80C0-A7A4E3F7DB09}" dt="2022-01-14T12:32:36.721" v="2856" actId="478"/>
          <ac:picMkLst>
            <pc:docMk/>
            <pc:sldMk cId="2266241534" sldId="4528"/>
            <ac:picMk id="22" creationId="{7390B33C-271E-459E-A746-88AFF6222D33}"/>
          </ac:picMkLst>
        </pc:picChg>
        <pc:picChg chg="add mod">
          <ac:chgData name="Froduald Kabanza" userId="edf393d0-642b-4b9e-8c75-f62133241689" providerId="ADAL" clId="{FD76EFDA-3628-4D21-80C0-A7A4E3F7DB09}" dt="2022-01-14T12:48:34.309" v="3074" actId="1076"/>
          <ac:picMkLst>
            <pc:docMk/>
            <pc:sldMk cId="2266241534" sldId="4528"/>
            <ac:picMk id="32" creationId="{B1F529BD-1028-41BA-BBF2-A5FA2C5AF35D}"/>
          </ac:picMkLst>
        </pc:picChg>
      </pc:sldChg>
      <pc:sldChg chg="add del">
        <pc:chgData name="Froduald Kabanza" userId="edf393d0-642b-4b9e-8c75-f62133241689" providerId="ADAL" clId="{FD76EFDA-3628-4D21-80C0-A7A4E3F7DB09}" dt="2022-01-14T00:18:48.261" v="2260" actId="2696"/>
        <pc:sldMkLst>
          <pc:docMk/>
          <pc:sldMk cId="3774919629" sldId="4528"/>
        </pc:sldMkLst>
      </pc:sldChg>
      <pc:sldChg chg="addSp delSp modSp add mod modNotesTx">
        <pc:chgData name="Froduald Kabanza" userId="edf393d0-642b-4b9e-8c75-f62133241689" providerId="ADAL" clId="{FD76EFDA-3628-4D21-80C0-A7A4E3F7DB09}" dt="2022-01-14T12:53:57.905" v="3355" actId="20577"/>
        <pc:sldMkLst>
          <pc:docMk/>
          <pc:sldMk cId="1329600981" sldId="4529"/>
        </pc:sldMkLst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8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49:06.317" v="3076" actId="478"/>
          <ac:spMkLst>
            <pc:docMk/>
            <pc:sldMk cId="1329600981" sldId="4529"/>
            <ac:spMk id="12" creationId="{1AE261F8-03CA-4BC2-BD5F-C9B4B9C94378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3" creationId="{3D9C7C11-D88A-4639-AEB6-3F2A2027584F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14" creationId="{DFC85DB9-8F91-42BA-B0C4-F7F2AD53D167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1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25" creationId="{00000000-0000-0000-0000-000000000000}"/>
          </ac:spMkLst>
        </pc:spChg>
        <pc:spChg chg="mod topLvl">
          <ac:chgData name="Froduald Kabanza" userId="edf393d0-642b-4b9e-8c75-f62133241689" providerId="ADAL" clId="{FD76EFDA-3628-4D21-80C0-A7A4E3F7DB09}" dt="2022-01-14T12:52:24.885" v="3101" actId="164"/>
          <ac:spMkLst>
            <pc:docMk/>
            <pc:sldMk cId="1329600981" sldId="4529"/>
            <ac:spMk id="47" creationId="{40CEA214-6E37-47F4-B087-9B256B610F1E}"/>
          </ac:spMkLst>
        </pc:spChg>
        <pc:spChg chg="mod topLvl">
          <ac:chgData name="Froduald Kabanza" userId="edf393d0-642b-4b9e-8c75-f62133241689" providerId="ADAL" clId="{FD76EFDA-3628-4D21-80C0-A7A4E3F7DB09}" dt="2022-01-14T12:52:17.848" v="3100" actId="164"/>
          <ac:spMkLst>
            <pc:docMk/>
            <pc:sldMk cId="1329600981" sldId="4529"/>
            <ac:spMk id="48" creationId="{0C234CFF-E04D-4FF0-94F7-A888654393E0}"/>
          </ac:spMkLst>
        </pc:spChg>
        <pc:spChg chg="del mod">
          <ac:chgData name="Froduald Kabanza" userId="edf393d0-642b-4b9e-8c75-f62133241689" providerId="ADAL" clId="{FD76EFDA-3628-4D21-80C0-A7A4E3F7DB09}" dt="2022-01-14T12:49:03.433" v="3075" actId="478"/>
          <ac:spMkLst>
            <pc:docMk/>
            <pc:sldMk cId="1329600981" sldId="4529"/>
            <ac:spMk id="51" creationId="{1A52F4AB-7F88-4157-AE44-46FBF8E9C247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6" creationId="{A69EB3D0-B100-4800-BA1E-1903FE9DE286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8" creationId="{3F9A309C-CA57-41C7-981B-EE5106D79C8A}"/>
          </ac:spMkLst>
        </pc:spChg>
        <pc:spChg chg="add mod">
          <ac:chgData name="Froduald Kabanza" userId="edf393d0-642b-4b9e-8c75-f62133241689" providerId="ADAL" clId="{FD76EFDA-3628-4D21-80C0-A7A4E3F7DB09}" dt="2022-01-14T12:52:54.666" v="3107" actId="255"/>
          <ac:spMkLst>
            <pc:docMk/>
            <pc:sldMk cId="1329600981" sldId="4529"/>
            <ac:spMk id="59" creationId="{65E60DFE-66C7-4E0C-B96E-20D28BE652EE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2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68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75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1:38.915" v="3094" actId="165"/>
          <ac:spMkLst>
            <pc:docMk/>
            <pc:sldMk cId="1329600981" sldId="4529"/>
            <ac:spMk id="77" creationId="{00000000-0000-0000-0000-000000000000}"/>
          </ac:spMkLst>
        </pc:spChg>
        <pc:spChg chg="mod">
          <ac:chgData name="Froduald Kabanza" userId="edf393d0-642b-4b9e-8c75-f62133241689" providerId="ADAL" clId="{FD76EFDA-3628-4D21-80C0-A7A4E3F7DB09}" dt="2022-01-14T12:52:06.748" v="3099" actId="165"/>
          <ac:spMkLst>
            <pc:docMk/>
            <pc:sldMk cId="1329600981" sldId="4529"/>
            <ac:spMk id="92" creationId="{00000000-0000-0000-0000-000000000000}"/>
          </ac:spMkLst>
        </pc:spChg>
        <pc:grpChg chg="add del mod">
          <ac:chgData name="Froduald Kabanza" userId="edf393d0-642b-4b9e-8c75-f62133241689" providerId="ADAL" clId="{FD76EFDA-3628-4D21-80C0-A7A4E3F7DB09}" dt="2022-01-14T12:51:32.121" v="3093" actId="165"/>
          <ac:grpSpMkLst>
            <pc:docMk/>
            <pc:sldMk cId="1329600981" sldId="4529"/>
            <ac:grpSpMk id="3" creationId="{F7024E42-C096-4DB5-864A-68F6ACB45CCD}"/>
          </ac:grpSpMkLst>
        </pc:grpChg>
        <pc:grpChg chg="del mod topLvl">
          <ac:chgData name="Froduald Kabanza" userId="edf393d0-642b-4b9e-8c75-f62133241689" providerId="ADAL" clId="{FD76EFDA-3628-4D21-80C0-A7A4E3F7DB09}" dt="2022-01-14T12:51:47.082" v="3095" actId="165"/>
          <ac:grpSpMkLst>
            <pc:docMk/>
            <pc:sldMk cId="1329600981" sldId="4529"/>
            <ac:grpSpMk id="15" creationId="{2C287ACD-C744-4148-9585-21A805B8EDDB}"/>
          </ac:grpSpMkLst>
        </pc:grpChg>
        <pc:grpChg chg="mod topLvl">
          <ac:chgData name="Froduald Kabanza" userId="edf393d0-642b-4b9e-8c75-f62133241689" providerId="ADAL" clId="{FD76EFDA-3628-4D21-80C0-A7A4E3F7DB09}" dt="2022-01-14T12:52:17.848" v="3100" actId="164"/>
          <ac:grpSpMkLst>
            <pc:docMk/>
            <pc:sldMk cId="1329600981" sldId="4529"/>
            <ac:grpSpMk id="16" creationId="{A100E78D-CAD8-47AC-8CFA-954B9C154558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26" creationId="{00000000-0000-0000-0000-000000000000}"/>
          </ac:grpSpMkLst>
        </pc:grpChg>
        <pc:grpChg chg="del 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28" creationId="{01EDAC80-937F-4A7F-B5DE-E2DF371B09AB}"/>
          </ac:grpSpMkLst>
        </pc:grpChg>
        <pc:grpChg chg="del mod topLvl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30" creationId="{D909294C-67EE-4144-8123-3909E4D7CC05}"/>
          </ac:grpSpMkLst>
        </pc:grpChg>
        <pc:grpChg chg="add mod">
          <ac:chgData name="Froduald Kabanza" userId="edf393d0-642b-4b9e-8c75-f62133241689" providerId="ADAL" clId="{FD76EFDA-3628-4D21-80C0-A7A4E3F7DB09}" dt="2022-01-14T12:52:31.163" v="3103" actId="1076"/>
          <ac:grpSpMkLst>
            <pc:docMk/>
            <pc:sldMk cId="1329600981" sldId="4529"/>
            <ac:grpSpMk id="31" creationId="{C808A3E9-4584-4A15-B289-D9F49E18D9DE}"/>
          </ac:grpSpMkLst>
        </pc:grpChg>
        <pc:grpChg chg="add mod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33" creationId="{7DDD420B-F7B2-4FAC-A5B9-A7A537687B76}"/>
          </ac:grpSpMkLst>
        </pc:grpChg>
        <pc:grpChg chg="mod">
          <ac:chgData name="Froduald Kabanza" userId="edf393d0-642b-4b9e-8c75-f62133241689" providerId="ADAL" clId="{FD76EFDA-3628-4D21-80C0-A7A4E3F7DB09}" dt="2022-01-14T12:52:06.748" v="3099" actId="165"/>
          <ac:grpSpMkLst>
            <pc:docMk/>
            <pc:sldMk cId="1329600981" sldId="4529"/>
            <ac:grpSpMk id="5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80" creationId="{00000000-0000-0000-0000-000000000000}"/>
          </ac:grpSpMkLst>
        </pc:grpChg>
        <pc:grpChg chg="mod topLvl">
          <ac:chgData name="Froduald Kabanza" userId="edf393d0-642b-4b9e-8c75-f62133241689" providerId="ADAL" clId="{FD76EFDA-3628-4D21-80C0-A7A4E3F7DB09}" dt="2022-01-14T12:52:24.885" v="3101" actId="164"/>
          <ac:grpSpMkLst>
            <pc:docMk/>
            <pc:sldMk cId="1329600981" sldId="4529"/>
            <ac:grpSpMk id="97" creationId="{00000000-0000-0000-0000-000000000000}"/>
          </ac:grpSpMkLst>
        </pc:grpChg>
        <pc:grpChg chg="mod">
          <ac:chgData name="Froduald Kabanza" userId="edf393d0-642b-4b9e-8c75-f62133241689" providerId="ADAL" clId="{FD76EFDA-3628-4D21-80C0-A7A4E3F7DB09}" dt="2022-01-14T12:51:38.915" v="3094" actId="165"/>
          <ac:grpSpMkLst>
            <pc:docMk/>
            <pc:sldMk cId="1329600981" sldId="4529"/>
            <ac:grpSpMk id="98" creationId="{00000000-0000-0000-0000-000000000000}"/>
          </ac:grpSpMkLst>
        </pc:grp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1" creationId="{00000000-0000-0000-0000-000000000000}"/>
          </ac:picMkLst>
        </pc:picChg>
        <pc:picChg chg="add mod">
          <ac:chgData name="Froduald Kabanza" userId="edf393d0-642b-4b9e-8c75-f62133241689" providerId="ADAL" clId="{FD76EFDA-3628-4D21-80C0-A7A4E3F7DB09}" dt="2022-01-14T12:52:36.313" v="3105" actId="14100"/>
          <ac:picMkLst>
            <pc:docMk/>
            <pc:sldMk cId="1329600981" sldId="4529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23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29" creationId="{00000000-0000-0000-0000-000000000000}"/>
          </ac:picMkLst>
        </pc:picChg>
        <pc:picChg chg="del">
          <ac:chgData name="Froduald Kabanza" userId="edf393d0-642b-4b9e-8c75-f62133241689" providerId="ADAL" clId="{FD76EFDA-3628-4D21-80C0-A7A4E3F7DB09}" dt="2022-01-14T12:35:27.621" v="2877" actId="478"/>
          <ac:picMkLst>
            <pc:docMk/>
            <pc:sldMk cId="1329600981" sldId="4529"/>
            <ac:picMk id="32" creationId="{B1F529BD-1028-41BA-BBF2-A5FA2C5AF35D}"/>
          </ac:picMkLst>
        </pc:picChg>
        <pc:picChg chg="add mod">
          <ac:chgData name="Froduald Kabanza" userId="edf393d0-642b-4b9e-8c75-f62133241689" providerId="ADAL" clId="{FD76EFDA-3628-4D21-80C0-A7A4E3F7DB09}" dt="2022-01-14T12:38:05.232" v="2901" actId="1076"/>
          <ac:picMkLst>
            <pc:docMk/>
            <pc:sldMk cId="1329600981" sldId="4529"/>
            <ac:picMk id="54" creationId="{640B6B0E-2E03-4581-8958-34221F3D115B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7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6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87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1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1:38.915" v="3094" actId="165"/>
          <ac:picMkLst>
            <pc:docMk/>
            <pc:sldMk cId="1329600981" sldId="4529"/>
            <ac:picMk id="95" creationId="{00000000-0000-0000-0000-000000000000}"/>
          </ac:picMkLst>
        </pc:picChg>
        <pc:picChg chg="mod">
          <ac:chgData name="Froduald Kabanza" userId="edf393d0-642b-4b9e-8c75-f62133241689" providerId="ADAL" clId="{FD76EFDA-3628-4D21-80C0-A7A4E3F7DB09}" dt="2022-01-14T12:52:06.748" v="3099" actId="165"/>
          <ac:picMkLst>
            <pc:docMk/>
            <pc:sldMk cId="1329600981" sldId="4529"/>
            <ac:picMk id="96" creationId="{00000000-0000-0000-0000-000000000000}"/>
          </ac:picMkLst>
        </pc:pic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1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1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1:38.915" v="3094" actId="165"/>
          <ac:cxnSpMkLst>
            <pc:docMk/>
            <pc:sldMk cId="1329600981" sldId="4529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3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5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69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0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2:06.748" v="3099" actId="165"/>
          <ac:cxnSpMkLst>
            <pc:docMk/>
            <pc:sldMk cId="1329600981" sldId="4529"/>
            <ac:cxnSpMk id="74" creationId="{00000000-0000-0000-0000-000000000000}"/>
          </ac:cxnSpMkLst>
        </pc:cxnChg>
      </pc:sldChg>
      <pc:sldChg chg="addSp delSp modSp add mod modNotesTx">
        <pc:chgData name="Froduald Kabanza" userId="edf393d0-642b-4b9e-8c75-f62133241689" providerId="ADAL" clId="{FD76EFDA-3628-4D21-80C0-A7A4E3F7DB09}" dt="2022-01-14T13:11:02.864" v="4125" actId="947"/>
        <pc:sldMkLst>
          <pc:docMk/>
          <pc:sldMk cId="3375036596" sldId="4530"/>
        </pc:sldMkLst>
        <pc:spChg chg="mod">
          <ac:chgData name="Froduald Kabanza" userId="edf393d0-642b-4b9e-8c75-f62133241689" providerId="ADAL" clId="{FD76EFDA-3628-4D21-80C0-A7A4E3F7DB09}" dt="2022-01-14T13:03:16.228" v="3949" actId="20577"/>
          <ac:spMkLst>
            <pc:docMk/>
            <pc:sldMk cId="3375036596" sldId="4530"/>
            <ac:spMk id="2" creationId="{00000000-0000-0000-0000-000000000000}"/>
          </ac:spMkLst>
        </pc:spChg>
        <pc:spChg chg="add del mod">
          <ac:chgData name="Froduald Kabanza" userId="edf393d0-642b-4b9e-8c75-f62133241689" providerId="ADAL" clId="{FD76EFDA-3628-4D21-80C0-A7A4E3F7DB09}" dt="2022-01-14T12:55:35.943" v="3410" actId="478"/>
          <ac:spMkLst>
            <pc:docMk/>
            <pc:sldMk cId="3375036596" sldId="4530"/>
            <ac:spMk id="3" creationId="{FADEDB4F-3333-4C38-8D1A-7E035E572660}"/>
          </ac:spMkLst>
        </pc:spChg>
        <pc:spChg chg="add mod">
          <ac:chgData name="Froduald Kabanza" userId="edf393d0-642b-4b9e-8c75-f62133241689" providerId="ADAL" clId="{FD76EFDA-3628-4D21-80C0-A7A4E3F7DB09}" dt="2022-01-14T13:07:48.962" v="4019" actId="1076"/>
          <ac:spMkLst>
            <pc:docMk/>
            <pc:sldMk cId="3375036596" sldId="4530"/>
            <ac:spMk id="15" creationId="{1C4618B3-63CE-4262-B5BB-044717281CC5}"/>
          </ac:spMkLst>
        </pc:spChg>
        <pc:spChg chg="del">
          <ac:chgData name="Froduald Kabanza" userId="edf393d0-642b-4b9e-8c75-f62133241689" providerId="ADAL" clId="{FD76EFDA-3628-4D21-80C0-A7A4E3F7DB09}" dt="2022-01-14T12:55:29.483" v="3409" actId="478"/>
          <ac:spMkLst>
            <pc:docMk/>
            <pc:sldMk cId="3375036596" sldId="4530"/>
            <ac:spMk id="56" creationId="{A69EB3D0-B100-4800-BA1E-1903FE9DE286}"/>
          </ac:spMkLst>
        </pc:spChg>
        <pc:spChg chg="del mod">
          <ac:chgData name="Froduald Kabanza" userId="edf393d0-642b-4b9e-8c75-f62133241689" providerId="ADAL" clId="{FD76EFDA-3628-4D21-80C0-A7A4E3F7DB09}" dt="2022-01-14T12:56:25.525" v="3528" actId="478"/>
          <ac:spMkLst>
            <pc:docMk/>
            <pc:sldMk cId="3375036596" sldId="4530"/>
            <ac:spMk id="58" creationId="{3F9A309C-CA57-41C7-981B-EE5106D79C8A}"/>
          </ac:spMkLst>
        </pc:spChg>
        <pc:spChg chg="del">
          <ac:chgData name="Froduald Kabanza" userId="edf393d0-642b-4b9e-8c75-f62133241689" providerId="ADAL" clId="{FD76EFDA-3628-4D21-80C0-A7A4E3F7DB09}" dt="2022-01-14T12:55:40.325" v="3411" actId="478"/>
          <ac:spMkLst>
            <pc:docMk/>
            <pc:sldMk cId="3375036596" sldId="4530"/>
            <ac:spMk id="59" creationId="{65E60DFE-66C7-4E0C-B96E-20D28BE652EE}"/>
          </ac:spMkLst>
        </pc:spChg>
        <pc:spChg chg="add mod">
          <ac:chgData name="Froduald Kabanza" userId="edf393d0-642b-4b9e-8c75-f62133241689" providerId="ADAL" clId="{FD76EFDA-3628-4D21-80C0-A7A4E3F7DB09}" dt="2022-01-14T13:00:38.659" v="3921" actId="20577"/>
          <ac:spMkLst>
            <pc:docMk/>
            <pc:sldMk cId="3375036596" sldId="4530"/>
            <ac:spMk id="60" creationId="{7AD1AA2B-E9B9-41B4-87A9-FD41D5001553}"/>
          </ac:spMkLst>
        </pc:spChg>
        <pc:spChg chg="add mod">
          <ac:chgData name="Froduald Kabanza" userId="edf393d0-642b-4b9e-8c75-f62133241689" providerId="ADAL" clId="{FD76EFDA-3628-4D21-80C0-A7A4E3F7DB09}" dt="2022-01-14T13:07:42.539" v="4018" actId="1076"/>
          <ac:spMkLst>
            <pc:docMk/>
            <pc:sldMk cId="3375036596" sldId="4530"/>
            <ac:spMk id="61" creationId="{B7D7BA22-65E3-4BF1-BADB-F2D532ACAC3C}"/>
          </ac:spMkLst>
        </pc:spChg>
        <pc:spChg chg="add mod">
          <ac:chgData name="Froduald Kabanza" userId="edf393d0-642b-4b9e-8c75-f62133241689" providerId="ADAL" clId="{FD76EFDA-3628-4D21-80C0-A7A4E3F7DB09}" dt="2022-01-14T13:05:27.712" v="3972" actId="1076"/>
          <ac:spMkLst>
            <pc:docMk/>
            <pc:sldMk cId="3375036596" sldId="4530"/>
            <ac:spMk id="66" creationId="{EBF8795B-FBE1-4504-816B-11C3CCCAF589}"/>
          </ac:spMkLst>
        </pc:spChg>
        <pc:spChg chg="add mod">
          <ac:chgData name="Froduald Kabanza" userId="edf393d0-642b-4b9e-8c75-f62133241689" providerId="ADAL" clId="{FD76EFDA-3628-4D21-80C0-A7A4E3F7DB09}" dt="2022-01-14T13:05:30.915" v="3973" actId="1076"/>
          <ac:spMkLst>
            <pc:docMk/>
            <pc:sldMk cId="3375036596" sldId="4530"/>
            <ac:spMk id="67" creationId="{FDF43FD1-DD86-4A01-AF52-3B67F79A9097}"/>
          </ac:spMkLst>
        </pc:spChg>
        <pc:spChg chg="add mod">
          <ac:chgData name="Froduald Kabanza" userId="edf393d0-642b-4b9e-8c75-f62133241689" providerId="ADAL" clId="{FD76EFDA-3628-4D21-80C0-A7A4E3F7DB09}" dt="2022-01-14T13:07:53.986" v="4020" actId="1076"/>
          <ac:spMkLst>
            <pc:docMk/>
            <pc:sldMk cId="3375036596" sldId="4530"/>
            <ac:spMk id="72" creationId="{EC897764-3367-4EC7-AFBA-C6452E34A810}"/>
          </ac:spMkLst>
        </pc:spChg>
        <pc:spChg chg="add mod">
          <ac:chgData name="Froduald Kabanza" userId="edf393d0-642b-4b9e-8c75-f62133241689" providerId="ADAL" clId="{FD76EFDA-3628-4D21-80C0-A7A4E3F7DB09}" dt="2022-01-14T13:11:02.864" v="4125" actId="947"/>
          <ac:spMkLst>
            <pc:docMk/>
            <pc:sldMk cId="3375036596" sldId="4530"/>
            <ac:spMk id="73" creationId="{0041A671-8DAC-4285-B7CE-0F1C21726DFB}"/>
          </ac:spMkLst>
        </pc:s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1" creationId="{C808A3E9-4584-4A15-B289-D9F49E18D9DE}"/>
          </ac:grpSpMkLst>
        </pc:grpChg>
        <pc:grpChg chg="del">
          <ac:chgData name="Froduald Kabanza" userId="edf393d0-642b-4b9e-8c75-f62133241689" providerId="ADAL" clId="{FD76EFDA-3628-4D21-80C0-A7A4E3F7DB09}" dt="2022-01-14T12:55:10.796" v="3405" actId="478"/>
          <ac:grpSpMkLst>
            <pc:docMk/>
            <pc:sldMk cId="3375036596" sldId="4530"/>
            <ac:grpSpMk id="33" creationId="{7DDD420B-F7B2-4FAC-A5B9-A7A537687B76}"/>
          </ac:grpSpMkLst>
        </pc:grpChg>
        <pc:picChg chg="mod">
          <ac:chgData name="Froduald Kabanza" userId="edf393d0-642b-4b9e-8c75-f62133241689" providerId="ADAL" clId="{FD76EFDA-3628-4D21-80C0-A7A4E3F7DB09}" dt="2022-01-14T13:03:27.968" v="3953" actId="1076"/>
          <ac:picMkLst>
            <pc:docMk/>
            <pc:sldMk cId="3375036596" sldId="4530"/>
            <ac:picMk id="22" creationId="{2AA2B095-6370-443B-B910-6C73C046CDC2}"/>
          </ac:picMkLst>
        </pc:picChg>
        <pc:picChg chg="mod">
          <ac:chgData name="Froduald Kabanza" userId="edf393d0-642b-4b9e-8c75-f62133241689" providerId="ADAL" clId="{FD76EFDA-3628-4D21-80C0-A7A4E3F7DB09}" dt="2022-01-14T13:03:22.282" v="3950" actId="1076"/>
          <ac:picMkLst>
            <pc:docMk/>
            <pc:sldMk cId="3375036596" sldId="4530"/>
            <ac:picMk id="54" creationId="{640B6B0E-2E03-4581-8958-34221F3D115B}"/>
          </ac:picMkLst>
        </pc:pic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FD76EFDA-3628-4D21-80C0-A7A4E3F7DB09}" dt="2022-01-14T12:55:10.796" v="3405" actId="478"/>
          <ac:cxnSpMkLst>
            <pc:docMk/>
            <pc:sldMk cId="3375036596" sldId="4530"/>
            <ac:cxnSpMk id="74" creationId="{00000000-0000-0000-0000-000000000000}"/>
          </ac:cxnSpMkLst>
        </pc:cxnChg>
      </pc:sldChg>
      <pc:sldMasterChg chg="delSldLayout">
        <pc:chgData name="Froduald Kabanza" userId="edf393d0-642b-4b9e-8c75-f62133241689" providerId="ADAL" clId="{FD76EFDA-3628-4D21-80C0-A7A4E3F7DB09}" dt="2022-01-13T04:16:19.131" v="670" actId="2696"/>
        <pc:sldMasterMkLst>
          <pc:docMk/>
          <pc:sldMasterMk cId="0" sldId="2147483684"/>
        </pc:sldMasterMkLst>
        <pc:sldLayoutChg chg="del">
          <pc:chgData name="Froduald Kabanza" userId="edf393d0-642b-4b9e-8c75-f62133241689" providerId="ADAL" clId="{FD76EFDA-3628-4D21-80C0-A7A4E3F7DB09}" dt="2022-01-13T04:16:19.131" v="670" actId="2696"/>
          <pc:sldLayoutMkLst>
            <pc:docMk/>
            <pc:sldMasterMk cId="0" sldId="2147483684"/>
            <pc:sldLayoutMk cId="2387367099" sldId="2147483683"/>
          </pc:sldLayoutMkLst>
        </pc:sldLayoutChg>
      </pc:sldMasterChg>
    </pc:docChg>
  </pc:docChgLst>
  <pc:docChgLst>
    <pc:chgData name="Froduald Kabanza" userId="edf393d0-642b-4b9e-8c75-f62133241689" providerId="ADAL" clId="{206678B6-93D1-4D31-A534-982380F3B39C}"/>
    <pc:docChg chg="undo redo custSel addSld delSld modSld sldOrd addSection delSection modSection">
      <pc:chgData name="Froduald Kabanza" userId="edf393d0-642b-4b9e-8c75-f62133241689" providerId="ADAL" clId="{206678B6-93D1-4D31-A534-982380F3B39C}" dt="2022-04-22T16:57:05.483" v="15807" actId="20577"/>
      <pc:docMkLst>
        <pc:docMk/>
      </pc:docMkLst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264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265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266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267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268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270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276"/>
        </pc:sldMkLst>
      </pc:sldChg>
      <pc:sldChg chg="addSp delSp modSp del mod modAnim modNotesTx">
        <pc:chgData name="Froduald Kabanza" userId="edf393d0-642b-4b9e-8c75-f62133241689" providerId="ADAL" clId="{206678B6-93D1-4D31-A534-982380F3B39C}" dt="2022-03-13T00:53:05.742" v="13871" actId="20577"/>
        <pc:sldMkLst>
          <pc:docMk/>
          <pc:sldMk cId="1745173593" sldId="277"/>
        </pc:sldMkLst>
        <pc:spChg chg="mod">
          <ac:chgData name="Froduald Kabanza" userId="edf393d0-642b-4b9e-8c75-f62133241689" providerId="ADAL" clId="{206678B6-93D1-4D31-A534-982380F3B39C}" dt="2022-03-12T21:51:34.786" v="5424" actId="20577"/>
          <ac:spMkLst>
            <pc:docMk/>
            <pc:sldMk cId="1745173593" sldId="277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2T21:49:50.275" v="5321" actId="12789"/>
          <ac:spMkLst>
            <pc:docMk/>
            <pc:sldMk cId="1745173593" sldId="277"/>
            <ac:spMk id="3" creationId="{7BC97D01-4AF5-4F38-B3A6-393B51560175}"/>
          </ac:spMkLst>
        </pc:spChg>
        <pc:spChg chg="mod">
          <ac:chgData name="Froduald Kabanza" userId="edf393d0-642b-4b9e-8c75-f62133241689" providerId="ADAL" clId="{206678B6-93D1-4D31-A534-982380F3B39C}" dt="2022-03-13T00:53:05.742" v="13871" actId="20577"/>
          <ac:spMkLst>
            <pc:docMk/>
            <pc:sldMk cId="1745173593" sldId="277"/>
            <ac:spMk id="5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2T21:43:25.322" v="5137" actId="1076"/>
          <ac:spMkLst>
            <pc:docMk/>
            <pc:sldMk cId="1745173593" sldId="277"/>
            <ac:spMk id="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2T21:43:25.322" v="5137" actId="1076"/>
          <ac:spMkLst>
            <pc:docMk/>
            <pc:sldMk cId="1745173593" sldId="277"/>
            <ac:spMk id="16" creationId="{3F2F2BDD-7CDF-4236-9C0D-7786BE621F51}"/>
          </ac:spMkLst>
        </pc:spChg>
        <pc:spChg chg="add mod">
          <ac:chgData name="Froduald Kabanza" userId="edf393d0-642b-4b9e-8c75-f62133241689" providerId="ADAL" clId="{206678B6-93D1-4D31-A534-982380F3B39C}" dt="2022-03-12T21:50:49.044" v="5331" actId="20577"/>
          <ac:spMkLst>
            <pc:docMk/>
            <pc:sldMk cId="1745173593" sldId="277"/>
            <ac:spMk id="17" creationId="{5410AA0B-EFAC-4A8D-AFE8-141306139AAA}"/>
          </ac:spMkLst>
        </pc:spChg>
        <pc:spChg chg="add mod">
          <ac:chgData name="Froduald Kabanza" userId="edf393d0-642b-4b9e-8c75-f62133241689" providerId="ADAL" clId="{206678B6-93D1-4D31-A534-982380F3B39C}" dt="2022-03-12T21:49:50.275" v="5321" actId="12789"/>
          <ac:spMkLst>
            <pc:docMk/>
            <pc:sldMk cId="1745173593" sldId="277"/>
            <ac:spMk id="18" creationId="{F06DBC2B-2897-4AA6-8EBA-1F47720BB1E3}"/>
          </ac:spMkLst>
        </pc:spChg>
        <pc:spChg chg="add mod">
          <ac:chgData name="Froduald Kabanza" userId="edf393d0-642b-4b9e-8c75-f62133241689" providerId="ADAL" clId="{206678B6-93D1-4D31-A534-982380F3B39C}" dt="2022-03-12T21:49:50.275" v="5321" actId="12789"/>
          <ac:spMkLst>
            <pc:docMk/>
            <pc:sldMk cId="1745173593" sldId="277"/>
            <ac:spMk id="20" creationId="{CA196800-B390-42C7-8DF8-0B7C754A5E3C}"/>
          </ac:spMkLst>
        </pc:spChg>
        <pc:spChg chg="add mod">
          <ac:chgData name="Froduald Kabanza" userId="edf393d0-642b-4b9e-8c75-f62133241689" providerId="ADAL" clId="{206678B6-93D1-4D31-A534-982380F3B39C}" dt="2022-03-12T21:48:49.593" v="5310" actId="14100"/>
          <ac:spMkLst>
            <pc:docMk/>
            <pc:sldMk cId="1745173593" sldId="277"/>
            <ac:spMk id="24" creationId="{D150DF41-60AD-43CB-B4C3-E8F973F5FEE5}"/>
          </ac:spMkLst>
        </pc:spChg>
        <pc:grpChg chg="del mod">
          <ac:chgData name="Froduald Kabanza" userId="edf393d0-642b-4b9e-8c75-f62133241689" providerId="ADAL" clId="{206678B6-93D1-4D31-A534-982380F3B39C}" dt="2022-03-12T21:37:25.697" v="4889" actId="165"/>
          <ac:grpSpMkLst>
            <pc:docMk/>
            <pc:sldMk cId="1745173593" sldId="277"/>
            <ac:grpSpMk id="9" creationId="{AED6EAF6-7CE7-42EA-ADAE-A6E114773F6A}"/>
          </ac:grpSpMkLst>
        </pc:grpChg>
        <pc:picChg chg="mod topLvl">
          <ac:chgData name="Froduald Kabanza" userId="edf393d0-642b-4b9e-8c75-f62133241689" providerId="ADAL" clId="{206678B6-93D1-4D31-A534-982380F3B39C}" dt="2022-03-12T21:43:25.322" v="5137" actId="1076"/>
          <ac:picMkLst>
            <pc:docMk/>
            <pc:sldMk cId="1745173593" sldId="277"/>
            <ac:picMk id="13" creationId="{00000000-0000-0000-0000-000000000000}"/>
          </ac:picMkLst>
        </pc:picChg>
        <pc:picChg chg="add mod">
          <ac:chgData name="Froduald Kabanza" userId="edf393d0-642b-4b9e-8c75-f62133241689" providerId="ADAL" clId="{206678B6-93D1-4D31-A534-982380F3B39C}" dt="2022-03-12T21:46:39.527" v="5246" actId="1076"/>
          <ac:picMkLst>
            <pc:docMk/>
            <pc:sldMk cId="1745173593" sldId="277"/>
            <ac:picMk id="14" creationId="{9114D217-70ED-4B6D-AC2A-093AD9F881A4}"/>
          </ac:picMkLst>
        </pc:picChg>
        <pc:picChg chg="del mod">
          <ac:chgData name="Froduald Kabanza" userId="edf393d0-642b-4b9e-8c75-f62133241689" providerId="ADAL" clId="{206678B6-93D1-4D31-A534-982380F3B39C}" dt="2022-03-12T21:36:32.511" v="4860" actId="478"/>
          <ac:picMkLst>
            <pc:docMk/>
            <pc:sldMk cId="1745173593" sldId="277"/>
            <ac:picMk id="15" creationId="{00000000-0000-0000-0000-000000000000}"/>
          </ac:picMkLst>
        </pc:picChg>
        <pc:picChg chg="mod topLvl">
          <ac:chgData name="Froduald Kabanza" userId="edf393d0-642b-4b9e-8c75-f62133241689" providerId="ADAL" clId="{206678B6-93D1-4D31-A534-982380F3B39C}" dt="2022-03-12T21:43:25.322" v="5137" actId="1076"/>
          <ac:picMkLst>
            <pc:docMk/>
            <pc:sldMk cId="1745173593" sldId="277"/>
            <ac:picMk id="19" creationId="{00000000-0000-0000-0000-000000000000}"/>
          </ac:picMkLst>
        </pc:picChg>
        <pc:picChg chg="mod topLvl">
          <ac:chgData name="Froduald Kabanza" userId="edf393d0-642b-4b9e-8c75-f62133241689" providerId="ADAL" clId="{206678B6-93D1-4D31-A534-982380F3B39C}" dt="2022-03-12T21:43:25.322" v="5137" actId="1076"/>
          <ac:picMkLst>
            <pc:docMk/>
            <pc:sldMk cId="1745173593" sldId="277"/>
            <ac:picMk id="21" creationId="{00000000-0000-0000-0000-000000000000}"/>
          </ac:picMkLst>
        </pc:picChg>
        <pc:cxnChg chg="add mod">
          <ac:chgData name="Froduald Kabanza" userId="edf393d0-642b-4b9e-8c75-f62133241689" providerId="ADAL" clId="{206678B6-93D1-4D31-A534-982380F3B39C}" dt="2022-03-12T21:49:50.275" v="5321" actId="12789"/>
          <ac:cxnSpMkLst>
            <pc:docMk/>
            <pc:sldMk cId="1745173593" sldId="277"/>
            <ac:cxnSpMk id="10" creationId="{69EABC4E-624A-4EF1-ADAA-4F2DAB6A5C35}"/>
          </ac:cxnSpMkLst>
        </pc:cxnChg>
        <pc:cxnChg chg="add mod">
          <ac:chgData name="Froduald Kabanza" userId="edf393d0-642b-4b9e-8c75-f62133241689" providerId="ADAL" clId="{206678B6-93D1-4D31-A534-982380F3B39C}" dt="2022-03-12T21:49:09.941" v="5314" actId="14100"/>
          <ac:cxnSpMkLst>
            <pc:docMk/>
            <pc:sldMk cId="1745173593" sldId="277"/>
            <ac:cxnSpMk id="22" creationId="{EC49CED9-B1C9-4A86-99E2-4AB19933C21E}"/>
          </ac:cxnSpMkLst>
        </pc:cxnChg>
        <pc:cxnChg chg="add mod">
          <ac:chgData name="Froduald Kabanza" userId="edf393d0-642b-4b9e-8c75-f62133241689" providerId="ADAL" clId="{206678B6-93D1-4D31-A534-982380F3B39C}" dt="2022-03-12T21:49:57.536" v="5322" actId="14100"/>
          <ac:cxnSpMkLst>
            <pc:docMk/>
            <pc:sldMk cId="1745173593" sldId="277"/>
            <ac:cxnSpMk id="23" creationId="{B7246486-3FA8-4024-A4DC-348D06345F1A}"/>
          </ac:cxnSpMkLst>
        </pc:cxn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279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288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295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07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08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10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11"/>
        </pc:sldMkLst>
      </pc:sldChg>
      <pc:sldChg chg="add del mod modShow">
        <pc:chgData name="Froduald Kabanza" userId="edf393d0-642b-4b9e-8c75-f62133241689" providerId="ADAL" clId="{206678B6-93D1-4D31-A534-982380F3B39C}" dt="2022-03-11T13:30:30.515" v="4577" actId="729"/>
        <pc:sldMkLst>
          <pc:docMk/>
          <pc:sldMk cId="0" sldId="316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17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18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20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25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27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28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29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0" sldId="330"/>
        </pc:sldMkLst>
      </pc:sldChg>
      <pc:sldChg chg="addSp delSp modSp add mod modShow modNotes modNotesTx">
        <pc:chgData name="Froduald Kabanza" userId="edf393d0-642b-4b9e-8c75-f62133241689" providerId="ADAL" clId="{206678B6-93D1-4D31-A534-982380F3B39C}" dt="2022-03-10T11:39:27.526" v="1365" actId="729"/>
        <pc:sldMkLst>
          <pc:docMk/>
          <pc:sldMk cId="0" sldId="331"/>
        </pc:sldMkLst>
        <pc:spChg chg="add del mod">
          <ac:chgData name="Froduald Kabanza" userId="edf393d0-642b-4b9e-8c75-f62133241689" providerId="ADAL" clId="{206678B6-93D1-4D31-A534-982380F3B39C}" dt="2022-03-09T23:51:24.996" v="195" actId="478"/>
          <ac:spMkLst>
            <pc:docMk/>
            <pc:sldMk cId="0" sldId="331"/>
            <ac:spMk id="2" creationId="{ACED8C4B-77D4-4EB4-A396-ECCBCF5F43A9}"/>
          </ac:spMkLst>
        </pc:spChg>
        <pc:spChg chg="add mod ord">
          <ac:chgData name="Froduald Kabanza" userId="edf393d0-642b-4b9e-8c75-f62133241689" providerId="ADAL" clId="{206678B6-93D1-4D31-A534-982380F3B39C}" dt="2022-03-09T23:58:53.808" v="256" actId="165"/>
          <ac:spMkLst>
            <pc:docMk/>
            <pc:sldMk cId="0" sldId="331"/>
            <ac:spMk id="3" creationId="{18513516-1AF9-4EF5-9799-D57C45D73175}"/>
          </ac:spMkLst>
        </pc:spChg>
        <pc:spChg chg="mod topLvl">
          <ac:chgData name="Froduald Kabanza" userId="edf393d0-642b-4b9e-8c75-f62133241689" providerId="ADAL" clId="{206678B6-93D1-4D31-A534-982380F3B39C}" dt="2022-03-10T00:05:30.485" v="314" actId="1076"/>
          <ac:spMkLst>
            <pc:docMk/>
            <pc:sldMk cId="0" sldId="331"/>
            <ac:spMk id="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00:05:30.485" v="314" actId="1076"/>
          <ac:spMkLst>
            <pc:docMk/>
            <pc:sldMk cId="0" sldId="331"/>
            <ac:spMk id="13" creationId="{00000000-0000-0000-0000-000000000000}"/>
          </ac:spMkLst>
        </pc:spChg>
        <pc:spChg chg="add mod ord">
          <ac:chgData name="Froduald Kabanza" userId="edf393d0-642b-4b9e-8c75-f62133241689" providerId="ADAL" clId="{206678B6-93D1-4D31-A534-982380F3B39C}" dt="2022-03-09T23:58:53.808" v="256" actId="165"/>
          <ac:spMkLst>
            <pc:docMk/>
            <pc:sldMk cId="0" sldId="331"/>
            <ac:spMk id="21" creationId="{68B3C812-7AF0-4A4C-8F91-8DB581E23319}"/>
          </ac:spMkLst>
        </pc:spChg>
        <pc:spChg chg="add mod">
          <ac:chgData name="Froduald Kabanza" userId="edf393d0-642b-4b9e-8c75-f62133241689" providerId="ADAL" clId="{206678B6-93D1-4D31-A534-982380F3B39C}" dt="2022-03-10T00:10:36.637" v="397" actId="20577"/>
          <ac:spMkLst>
            <pc:docMk/>
            <pc:sldMk cId="0" sldId="331"/>
            <ac:spMk id="22" creationId="{8AD40AA6-3EFC-4A4F-BAD4-387F931CFD92}"/>
          </ac:spMkLst>
        </pc:spChg>
        <pc:spChg chg="mod">
          <ac:chgData name="Froduald Kabanza" userId="edf393d0-642b-4b9e-8c75-f62133241689" providerId="ADAL" clId="{206678B6-93D1-4D31-A534-982380F3B39C}" dt="2022-03-10T00:05:07.702" v="312" actId="14100"/>
          <ac:spMkLst>
            <pc:docMk/>
            <pc:sldMk cId="0" sldId="331"/>
            <ac:spMk id="27" creationId="{597489E8-8681-4D20-BD9C-EA66E269BC1A}"/>
          </ac:spMkLst>
        </pc:spChg>
        <pc:spChg chg="add mod">
          <ac:chgData name="Froduald Kabanza" userId="edf393d0-642b-4b9e-8c75-f62133241689" providerId="ADAL" clId="{206678B6-93D1-4D31-A534-982380F3B39C}" dt="2022-03-09T23:59:42.052" v="264" actId="164"/>
          <ac:spMkLst>
            <pc:docMk/>
            <pc:sldMk cId="0" sldId="331"/>
            <ac:spMk id="28" creationId="{D3F93A7F-E5F3-4446-9BFB-75BB4B2DFDDD}"/>
          </ac:spMkLst>
        </pc:spChg>
        <pc:spChg chg="add mod">
          <ac:chgData name="Froduald Kabanza" userId="edf393d0-642b-4b9e-8c75-f62133241689" providerId="ADAL" clId="{206678B6-93D1-4D31-A534-982380F3B39C}" dt="2022-03-10T00:10:39.827" v="399" actId="20577"/>
          <ac:spMkLst>
            <pc:docMk/>
            <pc:sldMk cId="0" sldId="331"/>
            <ac:spMk id="32" creationId="{CBCC8E26-F99E-4763-BEF3-82467D3E8BAD}"/>
          </ac:spMkLst>
        </pc:spChg>
        <pc:spChg chg="mod">
          <ac:chgData name="Froduald Kabanza" userId="edf393d0-642b-4b9e-8c75-f62133241689" providerId="ADAL" clId="{206678B6-93D1-4D31-A534-982380F3B39C}" dt="2022-03-09T23:48:02.788" v="182" actId="20577"/>
          <ac:spMkLst>
            <pc:docMk/>
            <pc:sldMk cId="0" sldId="331"/>
            <ac:spMk id="26625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00:06:14.532" v="333" actId="1076"/>
          <ac:spMkLst>
            <pc:docMk/>
            <pc:sldMk cId="0" sldId="331"/>
            <ac:spMk id="26626" creationId="{00000000-0000-0000-0000-000000000000}"/>
          </ac:spMkLst>
        </pc:spChg>
        <pc:grpChg chg="add mod topLvl">
          <ac:chgData name="Froduald Kabanza" userId="edf393d0-642b-4b9e-8c75-f62133241689" providerId="ADAL" clId="{206678B6-93D1-4D31-A534-982380F3B39C}" dt="2022-03-09T23:59:03.198" v="257" actId="164"/>
          <ac:grpSpMkLst>
            <pc:docMk/>
            <pc:sldMk cId="0" sldId="331"/>
            <ac:grpSpMk id="4" creationId="{E8684546-0593-49FD-BE97-E7704367F322}"/>
          </ac:grpSpMkLst>
        </pc:grpChg>
        <pc:grpChg chg="add mod topLvl">
          <ac:chgData name="Froduald Kabanza" userId="edf393d0-642b-4b9e-8c75-f62133241689" providerId="ADAL" clId="{206678B6-93D1-4D31-A534-982380F3B39C}" dt="2022-03-09T23:59:03.198" v="257" actId="164"/>
          <ac:grpSpMkLst>
            <pc:docMk/>
            <pc:sldMk cId="0" sldId="331"/>
            <ac:grpSpMk id="9" creationId="{EC994005-F8B1-4D45-9298-39020BA310F7}"/>
          </ac:grpSpMkLst>
        </pc:grpChg>
        <pc:grpChg chg="add del mod">
          <ac:chgData name="Froduald Kabanza" userId="edf393d0-642b-4b9e-8c75-f62133241689" providerId="ADAL" clId="{206678B6-93D1-4D31-A534-982380F3B39C}" dt="2022-03-09T23:58:53.808" v="256" actId="165"/>
          <ac:grpSpMkLst>
            <pc:docMk/>
            <pc:sldMk cId="0" sldId="331"/>
            <ac:grpSpMk id="10" creationId="{95B771CA-74CB-439F-88C7-41D72B1542AE}"/>
          </ac:grpSpMkLst>
        </pc:grpChg>
        <pc:grpChg chg="mod">
          <ac:chgData name="Froduald Kabanza" userId="edf393d0-642b-4b9e-8c75-f62133241689" providerId="ADAL" clId="{206678B6-93D1-4D31-A534-982380F3B39C}" dt="2022-03-10T00:05:30.485" v="314" actId="1076"/>
          <ac:grpSpMkLst>
            <pc:docMk/>
            <pc:sldMk cId="0" sldId="331"/>
            <ac:grpSpMk id="11" creationId="{00000000-0000-0000-0000-000000000000}"/>
          </ac:grpSpMkLst>
        </pc:grpChg>
        <pc:grpChg chg="del">
          <ac:chgData name="Froduald Kabanza" userId="edf393d0-642b-4b9e-8c75-f62133241689" providerId="ADAL" clId="{206678B6-93D1-4D31-A534-982380F3B39C}" dt="2022-03-09T23:59:20.365" v="262" actId="478"/>
          <ac:grpSpMkLst>
            <pc:docMk/>
            <pc:sldMk cId="0" sldId="331"/>
            <ac:grpSpMk id="14" creationId="{00000000-0000-0000-0000-000000000000}"/>
          </ac:grpSpMkLst>
        </pc:grpChg>
        <pc:grpChg chg="add mod">
          <ac:chgData name="Froduald Kabanza" userId="edf393d0-642b-4b9e-8c75-f62133241689" providerId="ADAL" clId="{206678B6-93D1-4D31-A534-982380F3B39C}" dt="2022-03-10T00:06:20.741" v="334" actId="164"/>
          <ac:grpSpMkLst>
            <pc:docMk/>
            <pc:sldMk cId="0" sldId="331"/>
            <ac:grpSpMk id="18" creationId="{A13EF1D6-92DD-401E-9F69-52C7971E044F}"/>
          </ac:grpSpMkLst>
        </pc:grpChg>
        <pc:grpChg chg="add mod">
          <ac:chgData name="Froduald Kabanza" userId="edf393d0-642b-4b9e-8c75-f62133241689" providerId="ADAL" clId="{206678B6-93D1-4D31-A534-982380F3B39C}" dt="2022-03-10T00:05:19.483" v="313" actId="1076"/>
          <ac:grpSpMkLst>
            <pc:docMk/>
            <pc:sldMk cId="0" sldId="331"/>
            <ac:grpSpMk id="19" creationId="{4C8A1E8D-7047-4B4E-BE8B-49180868301D}"/>
          </ac:grpSpMkLst>
        </pc:grpChg>
        <pc:grpChg chg="add mod">
          <ac:chgData name="Froduald Kabanza" userId="edf393d0-642b-4b9e-8c75-f62133241689" providerId="ADAL" clId="{206678B6-93D1-4D31-A534-982380F3B39C}" dt="2022-03-10T00:05:30.485" v="314" actId="1076"/>
          <ac:grpSpMkLst>
            <pc:docMk/>
            <pc:sldMk cId="0" sldId="331"/>
            <ac:grpSpMk id="20" creationId="{C82891A0-7D3F-401E-B813-C6E575F06977}"/>
          </ac:grpSpMkLst>
        </pc:grpChg>
        <pc:grpChg chg="add mod">
          <ac:chgData name="Froduald Kabanza" userId="edf393d0-642b-4b9e-8c75-f62133241689" providerId="ADAL" clId="{206678B6-93D1-4D31-A534-982380F3B39C}" dt="2022-03-10T00:06:20.741" v="334" actId="164"/>
          <ac:grpSpMkLst>
            <pc:docMk/>
            <pc:sldMk cId="0" sldId="331"/>
            <ac:grpSpMk id="23" creationId="{E62B4436-C077-4078-B2BA-6E13B08C0B17}"/>
          </ac:grpSpMkLst>
        </pc:grpChg>
        <pc:grpChg chg="add mod">
          <ac:chgData name="Froduald Kabanza" userId="edf393d0-642b-4b9e-8c75-f62133241689" providerId="ADAL" clId="{206678B6-93D1-4D31-A534-982380F3B39C}" dt="2022-03-09T23:59:42.052" v="264" actId="164"/>
          <ac:grpSpMkLst>
            <pc:docMk/>
            <pc:sldMk cId="0" sldId="331"/>
            <ac:grpSpMk id="25" creationId="{8F69EB54-BD7C-4D9A-9F49-F041FB6E8BF4}"/>
          </ac:grpSpMkLst>
        </pc:grpChg>
        <pc:graphicFrameChg chg="mod">
          <ac:chgData name="Froduald Kabanza" userId="edf393d0-642b-4b9e-8c75-f62133241689" providerId="ADAL" clId="{206678B6-93D1-4D31-A534-982380F3B39C}" dt="2022-03-10T00:05:30.485" v="314" actId="1076"/>
          <ac:graphicFrameMkLst>
            <pc:docMk/>
            <pc:sldMk cId="0" sldId="331"/>
            <ac:graphicFrameMk id="12" creationId="{00000000-0000-0000-0000-000000000000}"/>
          </ac:graphicFrameMkLst>
        </pc:graphicFrameChg>
        <pc:graphicFrameChg chg="add mod">
          <ac:chgData name="Froduald Kabanza" userId="edf393d0-642b-4b9e-8c75-f62133241689" providerId="ADAL" clId="{206678B6-93D1-4D31-A534-982380F3B39C}" dt="2022-03-09T23:58:53.808" v="256" actId="165"/>
          <ac:graphicFrameMkLst>
            <pc:docMk/>
            <pc:sldMk cId="0" sldId="331"/>
            <ac:graphicFrameMk id="17" creationId="{62484011-DD20-475A-A6D2-8F2BF78A8D6E}"/>
          </ac:graphicFrameMkLst>
        </pc:graphicFrameChg>
        <pc:graphicFrameChg chg="mod">
          <ac:chgData name="Froduald Kabanza" userId="edf393d0-642b-4b9e-8c75-f62133241689" providerId="ADAL" clId="{206678B6-93D1-4D31-A534-982380F3B39C}" dt="2022-03-09T23:59:34.894" v="263"/>
          <ac:graphicFrameMkLst>
            <pc:docMk/>
            <pc:sldMk cId="0" sldId="331"/>
            <ac:graphicFrameMk id="26" creationId="{738D0120-ACB4-4D2F-941C-CEEA7F6AE819}"/>
          </ac:graphicFrameMkLst>
        </pc:graphicFrameChg>
        <pc:picChg chg="add mod">
          <ac:chgData name="Froduald Kabanza" userId="edf393d0-642b-4b9e-8c75-f62133241689" providerId="ADAL" clId="{206678B6-93D1-4D31-A534-982380F3B39C}" dt="2022-03-09T23:58:53.808" v="256" actId="165"/>
          <ac:picMkLst>
            <pc:docMk/>
            <pc:sldMk cId="0" sldId="331"/>
            <ac:picMk id="6" creationId="{A870ACD0-9822-4317-8738-6DED59900D46}"/>
          </ac:picMkLst>
        </pc:picChg>
        <pc:picChg chg="mod topLvl">
          <ac:chgData name="Froduald Kabanza" userId="edf393d0-642b-4b9e-8c75-f62133241689" providerId="ADAL" clId="{206678B6-93D1-4D31-A534-982380F3B39C}" dt="2022-03-09T23:59:03.198" v="257" actId="164"/>
          <ac:picMkLst>
            <pc:docMk/>
            <pc:sldMk cId="0" sldId="331"/>
            <ac:picMk id="8" creationId="{00000000-0000-0000-0000-000000000000}"/>
          </ac:picMkLst>
        </pc:picChg>
      </pc:sldChg>
      <pc:sldChg chg="modSp mod">
        <pc:chgData name="Froduald Kabanza" userId="edf393d0-642b-4b9e-8c75-f62133241689" providerId="ADAL" clId="{206678B6-93D1-4D31-A534-982380F3B39C}" dt="2022-03-09T22:24:48.353" v="37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206678B6-93D1-4D31-A534-982380F3B39C}" dt="2022-03-09T22:24:48.353" v="37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add mod ord modShow">
        <pc:chgData name="Froduald Kabanza" userId="edf393d0-642b-4b9e-8c75-f62133241689" providerId="ADAL" clId="{206678B6-93D1-4D31-A534-982380F3B39C}" dt="2022-03-11T13:30:49.282" v="4578" actId="729"/>
        <pc:sldMkLst>
          <pc:docMk/>
          <pc:sldMk cId="0" sldId="333"/>
        </pc:sldMkLst>
      </pc:sldChg>
      <pc:sldChg chg="addSp delSp modSp add mod modAnim modShow modNotesTx">
        <pc:chgData name="Froduald Kabanza" userId="edf393d0-642b-4b9e-8c75-f62133241689" providerId="ADAL" clId="{206678B6-93D1-4D31-A534-982380F3B39C}" dt="2022-04-22T16:21:29.369" v="15724" actId="20577"/>
        <pc:sldMkLst>
          <pc:docMk/>
          <pc:sldMk cId="0" sldId="335"/>
        </pc:sldMkLst>
        <pc:spChg chg="add mod">
          <ac:chgData name="Froduald Kabanza" userId="edf393d0-642b-4b9e-8c75-f62133241689" providerId="ADAL" clId="{206678B6-93D1-4D31-A534-982380F3B39C}" dt="2022-03-12T22:28:24.367" v="7108" actId="164"/>
          <ac:spMkLst>
            <pc:docMk/>
            <pc:sldMk cId="0" sldId="335"/>
            <ac:spMk id="2" creationId="{47166E4C-5A77-460D-84A6-65D84505CDD1}"/>
          </ac:spMkLst>
        </pc:spChg>
        <pc:spChg chg="mod">
          <ac:chgData name="Froduald Kabanza" userId="edf393d0-642b-4b9e-8c75-f62133241689" providerId="ADAL" clId="{206678B6-93D1-4D31-A534-982380F3B39C}" dt="2022-03-12T22:32:15.955" v="7148" actId="1076"/>
          <ac:spMkLst>
            <pc:docMk/>
            <pc:sldMk cId="0" sldId="335"/>
            <ac:spMk id="13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2T22:28:42.645" v="7110" actId="478"/>
          <ac:spMkLst>
            <pc:docMk/>
            <pc:sldMk cId="0" sldId="335"/>
            <ac:spMk id="14" creationId="{00000000-0000-0000-0000-000000000000}"/>
          </ac:spMkLst>
        </pc:spChg>
        <pc:grpChg chg="add mod">
          <ac:chgData name="Froduald Kabanza" userId="edf393d0-642b-4b9e-8c75-f62133241689" providerId="ADAL" clId="{206678B6-93D1-4D31-A534-982380F3B39C}" dt="2022-03-12T22:32:11.967" v="7146" actId="1076"/>
          <ac:grpSpMkLst>
            <pc:docMk/>
            <pc:sldMk cId="0" sldId="335"/>
            <ac:grpSpMk id="3" creationId="{4294A175-1D08-43A1-8014-928601198DFC}"/>
          </ac:grpSpMkLst>
        </pc:grpChg>
        <pc:grpChg chg="add mod">
          <ac:chgData name="Froduald Kabanza" userId="edf393d0-642b-4b9e-8c75-f62133241689" providerId="ADAL" clId="{206678B6-93D1-4D31-A534-982380F3B39C}" dt="2022-03-12T22:32:15.955" v="7148" actId="1076"/>
          <ac:grpSpMkLst>
            <pc:docMk/>
            <pc:sldMk cId="0" sldId="335"/>
            <ac:grpSpMk id="5" creationId="{B271D1EB-C74D-4B8C-9AD3-FB8171AF1C38}"/>
          </ac:grpSpMkLst>
        </pc:grpChg>
        <pc:picChg chg="add del mod">
          <ac:chgData name="Froduald Kabanza" userId="edf393d0-642b-4b9e-8c75-f62133241689" providerId="ADAL" clId="{206678B6-93D1-4D31-A534-982380F3B39C}" dt="2022-03-12T22:27:18.918" v="7104" actId="478"/>
          <ac:picMkLst>
            <pc:docMk/>
            <pc:sldMk cId="0" sldId="335"/>
            <ac:picMk id="15" creationId="{821EB2A9-E761-4459-89C9-DD41A93A424B}"/>
          </ac:picMkLst>
        </pc:picChg>
        <pc:picChg chg="add mod">
          <ac:chgData name="Froduald Kabanza" userId="edf393d0-642b-4b9e-8c75-f62133241689" providerId="ADAL" clId="{206678B6-93D1-4D31-A534-982380F3B39C}" dt="2022-03-12T22:28:24.367" v="7108" actId="164"/>
          <ac:picMkLst>
            <pc:docMk/>
            <pc:sldMk cId="0" sldId="335"/>
            <ac:picMk id="17" creationId="{2E8F657C-FD40-4B69-8BF3-2E5FE2C4C87E}"/>
          </ac:picMkLst>
        </pc:picChg>
        <pc:picChg chg="add mod">
          <ac:chgData name="Froduald Kabanza" userId="edf393d0-642b-4b9e-8c75-f62133241689" providerId="ADAL" clId="{206678B6-93D1-4D31-A534-982380F3B39C}" dt="2022-03-12T22:28:24.367" v="7108" actId="164"/>
          <ac:picMkLst>
            <pc:docMk/>
            <pc:sldMk cId="0" sldId="335"/>
            <ac:picMk id="18" creationId="{28B13B65-31FA-471A-B5BE-5933618DE443}"/>
          </ac:picMkLst>
        </pc:picChg>
        <pc:picChg chg="mod">
          <ac:chgData name="Froduald Kabanza" userId="edf393d0-642b-4b9e-8c75-f62133241689" providerId="ADAL" clId="{206678B6-93D1-4D31-A534-982380F3B39C}" dt="2022-03-12T22:32:15.955" v="7148" actId="1076"/>
          <ac:picMkLst>
            <pc:docMk/>
            <pc:sldMk cId="0" sldId="335"/>
            <ac:picMk id="34822" creationId="{00000000-0000-0000-0000-000000000000}"/>
          </ac:picMkLst>
        </pc:picChg>
        <pc:cxnChg chg="mod">
          <ac:chgData name="Froduald Kabanza" userId="edf393d0-642b-4b9e-8c75-f62133241689" providerId="ADAL" clId="{206678B6-93D1-4D31-A534-982380F3B39C}" dt="2022-03-12T22:32:15.955" v="7148" actId="1076"/>
          <ac:cxnSpMkLst>
            <pc:docMk/>
            <pc:sldMk cId="0" sldId="335"/>
            <ac:cxnSpMk id="8" creationId="{00000000-0000-0000-0000-000000000000}"/>
          </ac:cxnSpMkLst>
        </pc:cxnChg>
        <pc:cxnChg chg="mod">
          <ac:chgData name="Froduald Kabanza" userId="edf393d0-642b-4b9e-8c75-f62133241689" providerId="ADAL" clId="{206678B6-93D1-4D31-A534-982380F3B39C}" dt="2022-03-12T22:32:15.955" v="7148" actId="1076"/>
          <ac:cxnSpMkLst>
            <pc:docMk/>
            <pc:sldMk cId="0" sldId="335"/>
            <ac:cxnSpMk id="16" creationId="{00000000-0000-0000-0000-000000000000}"/>
          </ac:cxnSpMkLst>
        </pc:cxnChg>
      </pc:sldChg>
      <pc:sldChg chg="addSp delSp modSp add del mod modShow">
        <pc:chgData name="Froduald Kabanza" userId="edf393d0-642b-4b9e-8c75-f62133241689" providerId="ADAL" clId="{206678B6-93D1-4D31-A534-982380F3B39C}" dt="2022-03-12T22:30:02.284" v="7122"/>
        <pc:sldMkLst>
          <pc:docMk/>
          <pc:sldMk cId="0" sldId="336"/>
        </pc:sldMkLst>
        <pc:spChg chg="mod">
          <ac:chgData name="Froduald Kabanza" userId="edf393d0-642b-4b9e-8c75-f62133241689" providerId="ADAL" clId="{206678B6-93D1-4D31-A534-982380F3B39C}" dt="2022-03-10T01:43:10.564" v="1286"/>
          <ac:spMkLst>
            <pc:docMk/>
            <pc:sldMk cId="0" sldId="336"/>
            <ac:spMk id="10" creationId="{0557D21C-5CBC-41AD-B77B-90D2F1774A22}"/>
          </ac:spMkLst>
        </pc:spChg>
        <pc:spChg chg="mod">
          <ac:chgData name="Froduald Kabanza" userId="edf393d0-642b-4b9e-8c75-f62133241689" providerId="ADAL" clId="{206678B6-93D1-4D31-A534-982380F3B39C}" dt="2022-03-11T15:17:38.987" v="4627" actId="20577"/>
          <ac:spMkLst>
            <pc:docMk/>
            <pc:sldMk cId="0" sldId="336"/>
            <ac:spMk id="11" creationId="{D2599B88-AE30-4A6D-AA65-81D0DC1E9120}"/>
          </ac:spMkLst>
        </pc:spChg>
        <pc:spChg chg="mod">
          <ac:chgData name="Froduald Kabanza" userId="edf393d0-642b-4b9e-8c75-f62133241689" providerId="ADAL" clId="{206678B6-93D1-4D31-A534-982380F3B39C}" dt="2022-03-11T15:17:35.708" v="4626" actId="20577"/>
          <ac:spMkLst>
            <pc:docMk/>
            <pc:sldMk cId="0" sldId="336"/>
            <ac:spMk id="12" creationId="{E3F0E4F0-3B4A-43EE-A17B-E927C1B28A15}"/>
          </ac:spMkLst>
        </pc:spChg>
        <pc:spChg chg="mod">
          <ac:chgData name="Froduald Kabanza" userId="edf393d0-642b-4b9e-8c75-f62133241689" providerId="ADAL" clId="{206678B6-93D1-4D31-A534-982380F3B39C}" dt="2022-03-11T15:17:51.650" v="4630" actId="20577"/>
          <ac:spMkLst>
            <pc:docMk/>
            <pc:sldMk cId="0" sldId="336"/>
            <ac:spMk id="13" creationId="{2AF2C711-B423-4086-9DEA-5ADBF20A5DFA}"/>
          </ac:spMkLst>
        </pc:spChg>
        <pc:spChg chg="mod">
          <ac:chgData name="Froduald Kabanza" userId="edf393d0-642b-4b9e-8c75-f62133241689" providerId="ADAL" clId="{206678B6-93D1-4D31-A534-982380F3B39C}" dt="2022-03-10T01:44:57.340" v="1301" actId="20577"/>
          <ac:spMkLst>
            <pc:docMk/>
            <pc:sldMk cId="0" sldId="336"/>
            <ac:spMk id="35842" creationId="{00000000-0000-0000-0000-000000000000}"/>
          </ac:spMkLst>
        </pc:spChg>
        <pc:grpChg chg="add mod">
          <ac:chgData name="Froduald Kabanza" userId="edf393d0-642b-4b9e-8c75-f62133241689" providerId="ADAL" clId="{206678B6-93D1-4D31-A534-982380F3B39C}" dt="2022-03-10T01:45:03.320" v="1302" actId="1076"/>
          <ac:grpSpMkLst>
            <pc:docMk/>
            <pc:sldMk cId="0" sldId="336"/>
            <ac:grpSpMk id="9" creationId="{578E624C-118A-4951-9AB3-B0A08A24D9BC}"/>
          </ac:grpSpMkLst>
        </pc:grpChg>
        <pc:picChg chg="add del mod">
          <ac:chgData name="Froduald Kabanza" userId="edf393d0-642b-4b9e-8c75-f62133241689" providerId="ADAL" clId="{206678B6-93D1-4D31-A534-982380F3B39C}" dt="2022-03-12T22:30:02.284" v="7122"/>
          <ac:picMkLst>
            <pc:docMk/>
            <pc:sldMk cId="0" sldId="336"/>
            <ac:picMk id="14" creationId="{7E461AEC-FB1F-4652-8B59-136A12FFE6ED}"/>
          </ac:picMkLst>
        </pc:picChg>
        <pc:picChg chg="add del mod">
          <ac:chgData name="Froduald Kabanza" userId="edf393d0-642b-4b9e-8c75-f62133241689" providerId="ADAL" clId="{206678B6-93D1-4D31-A534-982380F3B39C}" dt="2022-03-12T22:30:02.284" v="7122"/>
          <ac:picMkLst>
            <pc:docMk/>
            <pc:sldMk cId="0" sldId="336"/>
            <ac:picMk id="15" creationId="{DD51AA11-9DF7-4CBD-9FD3-10FCF5B02797}"/>
          </ac:picMkLst>
        </pc:picChg>
        <pc:picChg chg="add del mod">
          <ac:chgData name="Froduald Kabanza" userId="edf393d0-642b-4b9e-8c75-f62133241689" providerId="ADAL" clId="{206678B6-93D1-4D31-A534-982380F3B39C}" dt="2022-03-12T22:30:02.284" v="7122"/>
          <ac:picMkLst>
            <pc:docMk/>
            <pc:sldMk cId="0" sldId="336"/>
            <ac:picMk id="16" creationId="{2683794E-57E7-48CF-B6FB-CDF357761F6E}"/>
          </ac:picMkLst>
        </pc:picChg>
      </pc:sldChg>
      <pc:sldChg chg="addSp delSp modSp add del mod modAnim modShow modNotesTx">
        <pc:chgData name="Froduald Kabanza" userId="edf393d0-642b-4b9e-8c75-f62133241689" providerId="ADAL" clId="{206678B6-93D1-4D31-A534-982380F3B39C}" dt="2022-03-17T12:18:18.182" v="15455"/>
        <pc:sldMkLst>
          <pc:docMk/>
          <pc:sldMk cId="0" sldId="337"/>
        </pc:sldMkLst>
        <pc:spChg chg="mod">
          <ac:chgData name="Froduald Kabanza" userId="edf393d0-642b-4b9e-8c75-f62133241689" providerId="ADAL" clId="{206678B6-93D1-4D31-A534-982380F3B39C}" dt="2022-03-10T01:42:52.546" v="1280"/>
          <ac:spMkLst>
            <pc:docMk/>
            <pc:sldMk cId="0" sldId="337"/>
            <ac:spMk id="9" creationId="{2B989B90-88E8-4D35-8B0D-191A320FD65B}"/>
          </ac:spMkLst>
        </pc:spChg>
        <pc:spChg chg="mod">
          <ac:chgData name="Froduald Kabanza" userId="edf393d0-642b-4b9e-8c75-f62133241689" providerId="ADAL" clId="{206678B6-93D1-4D31-A534-982380F3B39C}" dt="2022-03-11T15:18:05.303" v="4632" actId="20577"/>
          <ac:spMkLst>
            <pc:docMk/>
            <pc:sldMk cId="0" sldId="337"/>
            <ac:spMk id="10" creationId="{B85FA93B-8FD8-4FD6-8113-48E31A9B7753}"/>
          </ac:spMkLst>
        </pc:spChg>
        <pc:spChg chg="mod">
          <ac:chgData name="Froduald Kabanza" userId="edf393d0-642b-4b9e-8c75-f62133241689" providerId="ADAL" clId="{206678B6-93D1-4D31-A534-982380F3B39C}" dt="2022-03-11T15:18:15.445" v="4634" actId="20577"/>
          <ac:spMkLst>
            <pc:docMk/>
            <pc:sldMk cId="0" sldId="337"/>
            <ac:spMk id="11" creationId="{C04956E2-3A02-4C4A-8DF6-6E47C580C5CC}"/>
          </ac:spMkLst>
        </pc:spChg>
        <pc:spChg chg="mod">
          <ac:chgData name="Froduald Kabanza" userId="edf393d0-642b-4b9e-8c75-f62133241689" providerId="ADAL" clId="{206678B6-93D1-4D31-A534-982380F3B39C}" dt="2022-03-11T15:18:21.842" v="4636" actId="20577"/>
          <ac:spMkLst>
            <pc:docMk/>
            <pc:sldMk cId="0" sldId="337"/>
            <ac:spMk id="12" creationId="{29A98822-05C2-4498-89B5-7C8EBBC387B2}"/>
          </ac:spMkLst>
        </pc:spChg>
        <pc:spChg chg="add mod">
          <ac:chgData name="Froduald Kabanza" userId="edf393d0-642b-4b9e-8c75-f62133241689" providerId="ADAL" clId="{206678B6-93D1-4D31-A534-982380F3B39C}" dt="2022-03-12T22:31:27.783" v="7142" actId="164"/>
          <ac:spMkLst>
            <pc:docMk/>
            <pc:sldMk cId="0" sldId="337"/>
            <ac:spMk id="16" creationId="{8AAAB8DE-587B-488E-B14C-F463FC35F85D}"/>
          </ac:spMkLst>
        </pc:spChg>
        <pc:spChg chg="mod">
          <ac:chgData name="Froduald Kabanza" userId="edf393d0-642b-4b9e-8c75-f62133241689" providerId="ADAL" clId="{206678B6-93D1-4D31-A534-982380F3B39C}" dt="2022-03-10T01:48:08.995" v="1327" actId="20577"/>
          <ac:spMkLst>
            <pc:docMk/>
            <pc:sldMk cId="0" sldId="337"/>
            <ac:spMk id="36866" creationId="{00000000-0000-0000-0000-000000000000}"/>
          </ac:spMkLst>
        </pc:spChg>
        <pc:grpChg chg="add mod">
          <ac:chgData name="Froduald Kabanza" userId="edf393d0-642b-4b9e-8c75-f62133241689" providerId="ADAL" clId="{206678B6-93D1-4D31-A534-982380F3B39C}" dt="2022-03-12T22:31:27.783" v="7142" actId="164"/>
          <ac:grpSpMkLst>
            <pc:docMk/>
            <pc:sldMk cId="0" sldId="337"/>
            <ac:grpSpMk id="2" creationId="{654C0079-D7B6-4BF6-B872-ADCCBEFD7E69}"/>
          </ac:grpSpMkLst>
        </pc:grpChg>
        <pc:grpChg chg="add mod">
          <ac:chgData name="Froduald Kabanza" userId="edf393d0-642b-4b9e-8c75-f62133241689" providerId="ADAL" clId="{206678B6-93D1-4D31-A534-982380F3B39C}" dt="2022-03-10T01:42:52.546" v="1280"/>
          <ac:grpSpMkLst>
            <pc:docMk/>
            <pc:sldMk cId="0" sldId="337"/>
            <ac:grpSpMk id="8" creationId="{3EB526FF-1BE8-4C28-8AB7-1DAC2A1B1BB7}"/>
          </ac:grpSpMkLst>
        </pc:grpChg>
        <pc:picChg chg="mod">
          <ac:chgData name="Froduald Kabanza" userId="edf393d0-642b-4b9e-8c75-f62133241689" providerId="ADAL" clId="{206678B6-93D1-4D31-A534-982380F3B39C}" dt="2022-03-12T22:30:17.653" v="7128" actId="14100"/>
          <ac:picMkLst>
            <pc:docMk/>
            <pc:sldMk cId="0" sldId="337"/>
            <ac:picMk id="7" creationId="{00000000-0000-0000-0000-000000000000}"/>
          </ac:picMkLst>
        </pc:picChg>
        <pc:picChg chg="add del mod">
          <ac:chgData name="Froduald Kabanza" userId="edf393d0-642b-4b9e-8c75-f62133241689" providerId="ADAL" clId="{206678B6-93D1-4D31-A534-982380F3B39C}" dt="2022-03-12T22:30:48.454" v="7137" actId="478"/>
          <ac:picMkLst>
            <pc:docMk/>
            <pc:sldMk cId="0" sldId="337"/>
            <ac:picMk id="13" creationId="{66BFD133-3413-4F0B-ADFB-D68C30D65597}"/>
          </ac:picMkLst>
        </pc:picChg>
        <pc:picChg chg="add mod">
          <ac:chgData name="Froduald Kabanza" userId="edf393d0-642b-4b9e-8c75-f62133241689" providerId="ADAL" clId="{206678B6-93D1-4D31-A534-982380F3B39C}" dt="2022-03-12T22:31:27.783" v="7142" actId="164"/>
          <ac:picMkLst>
            <pc:docMk/>
            <pc:sldMk cId="0" sldId="337"/>
            <ac:picMk id="14" creationId="{B23C8EE6-0F3D-4722-8966-48549694ABFB}"/>
          </ac:picMkLst>
        </pc:picChg>
        <pc:picChg chg="add mod">
          <ac:chgData name="Froduald Kabanza" userId="edf393d0-642b-4b9e-8c75-f62133241689" providerId="ADAL" clId="{206678B6-93D1-4D31-A534-982380F3B39C}" dt="2022-03-12T22:31:27.783" v="7142" actId="164"/>
          <ac:picMkLst>
            <pc:docMk/>
            <pc:sldMk cId="0" sldId="337"/>
            <ac:picMk id="15" creationId="{7EEBB2B0-E6AD-42A5-861F-96DE4472D9F0}"/>
          </ac:picMkLst>
        </pc:picChg>
      </pc:sldChg>
      <pc:sldChg chg="addSp modSp add del mod modShow">
        <pc:chgData name="Froduald Kabanza" userId="edf393d0-642b-4b9e-8c75-f62133241689" providerId="ADAL" clId="{206678B6-93D1-4D31-A534-982380F3B39C}" dt="2022-03-11T15:19:09.475" v="4648" actId="20577"/>
        <pc:sldMkLst>
          <pc:docMk/>
          <pc:sldMk cId="0" sldId="338"/>
        </pc:sldMkLst>
        <pc:spChg chg="mod">
          <ac:chgData name="Froduald Kabanza" userId="edf393d0-642b-4b9e-8c75-f62133241689" providerId="ADAL" clId="{206678B6-93D1-4D31-A534-982380F3B39C}" dt="2022-03-10T01:49:41.805" v="1338"/>
          <ac:spMkLst>
            <pc:docMk/>
            <pc:sldMk cId="0" sldId="338"/>
            <ac:spMk id="8" creationId="{0F8B2A58-64C1-41FE-BAB1-CA0E35BBB77E}"/>
          </ac:spMkLst>
        </pc:spChg>
        <pc:spChg chg="mod">
          <ac:chgData name="Froduald Kabanza" userId="edf393d0-642b-4b9e-8c75-f62133241689" providerId="ADAL" clId="{206678B6-93D1-4D31-A534-982380F3B39C}" dt="2022-03-11T15:18:56.925" v="4644" actId="20577"/>
          <ac:spMkLst>
            <pc:docMk/>
            <pc:sldMk cId="0" sldId="338"/>
            <ac:spMk id="9" creationId="{49FCD075-7893-46A0-81FC-92870D7193A5}"/>
          </ac:spMkLst>
        </pc:spChg>
        <pc:spChg chg="mod">
          <ac:chgData name="Froduald Kabanza" userId="edf393d0-642b-4b9e-8c75-f62133241689" providerId="ADAL" clId="{206678B6-93D1-4D31-A534-982380F3B39C}" dt="2022-03-11T15:19:09.475" v="4648" actId="20577"/>
          <ac:spMkLst>
            <pc:docMk/>
            <pc:sldMk cId="0" sldId="338"/>
            <ac:spMk id="10" creationId="{189102BA-6C3A-4028-99D7-528FAF7EAC9D}"/>
          </ac:spMkLst>
        </pc:spChg>
        <pc:spChg chg="mod">
          <ac:chgData name="Froduald Kabanza" userId="edf393d0-642b-4b9e-8c75-f62133241689" providerId="ADAL" clId="{206678B6-93D1-4D31-A534-982380F3B39C}" dt="2022-03-11T15:19:02.548" v="4646" actId="20577"/>
          <ac:spMkLst>
            <pc:docMk/>
            <pc:sldMk cId="0" sldId="338"/>
            <ac:spMk id="11" creationId="{B051F201-8887-4A55-B947-2840D580DF0B}"/>
          </ac:spMkLst>
        </pc:spChg>
        <pc:spChg chg="mod">
          <ac:chgData name="Froduald Kabanza" userId="edf393d0-642b-4b9e-8c75-f62133241689" providerId="ADAL" clId="{206678B6-93D1-4D31-A534-982380F3B39C}" dt="2022-03-10T12:05:14.707" v="2328" actId="20577"/>
          <ac:spMkLst>
            <pc:docMk/>
            <pc:sldMk cId="0" sldId="338"/>
            <ac:spMk id="27650" creationId="{00000000-0000-0000-0000-000000000000}"/>
          </ac:spMkLst>
        </pc:spChg>
        <pc:grpChg chg="add mod">
          <ac:chgData name="Froduald Kabanza" userId="edf393d0-642b-4b9e-8c75-f62133241689" providerId="ADAL" clId="{206678B6-93D1-4D31-A534-982380F3B39C}" dt="2022-03-10T01:49:45.481" v="1339" actId="1076"/>
          <ac:grpSpMkLst>
            <pc:docMk/>
            <pc:sldMk cId="0" sldId="338"/>
            <ac:grpSpMk id="7" creationId="{D834CA46-D314-4E92-9C43-2A8C9E5D16D5}"/>
          </ac:grpSpMkLst>
        </pc:grpChg>
      </pc:sldChg>
      <pc:sldChg chg="add del mod modShow">
        <pc:chgData name="Froduald Kabanza" userId="edf393d0-642b-4b9e-8c75-f62133241689" providerId="ADAL" clId="{206678B6-93D1-4D31-A534-982380F3B39C}" dt="2022-03-11T15:15:16.623" v="4606" actId="729"/>
        <pc:sldMkLst>
          <pc:docMk/>
          <pc:sldMk cId="0" sldId="339"/>
        </pc:sldMkLst>
      </pc:sldChg>
      <pc:sldChg chg="modSp add mod modShow">
        <pc:chgData name="Froduald Kabanza" userId="edf393d0-642b-4b9e-8c75-f62133241689" providerId="ADAL" clId="{206678B6-93D1-4D31-A534-982380F3B39C}" dt="2022-03-11T15:15:16.623" v="4606" actId="729"/>
        <pc:sldMkLst>
          <pc:docMk/>
          <pc:sldMk cId="0" sldId="340"/>
        </pc:sldMkLst>
        <pc:spChg chg="mod">
          <ac:chgData name="Froduald Kabanza" userId="edf393d0-642b-4b9e-8c75-f62133241689" providerId="ADAL" clId="{206678B6-93D1-4D31-A534-982380F3B39C}" dt="2022-03-10T12:09:17.177" v="2373" actId="5793"/>
          <ac:spMkLst>
            <pc:docMk/>
            <pc:sldMk cId="0" sldId="340"/>
            <ac:spMk id="38914" creationId="{00000000-0000-0000-0000-000000000000}"/>
          </ac:spMkLst>
        </pc:spChg>
      </pc:sldChg>
      <pc:sldChg chg="add del mod modShow">
        <pc:chgData name="Froduald Kabanza" userId="edf393d0-642b-4b9e-8c75-f62133241689" providerId="ADAL" clId="{206678B6-93D1-4D31-A534-982380F3B39C}" dt="2022-03-11T15:15:16.623" v="4606" actId="729"/>
        <pc:sldMkLst>
          <pc:docMk/>
          <pc:sldMk cId="0" sldId="342"/>
        </pc:sldMkLst>
      </pc:sldChg>
      <pc:sldChg chg="modSp add mod modShow">
        <pc:chgData name="Froduald Kabanza" userId="edf393d0-642b-4b9e-8c75-f62133241689" providerId="ADAL" clId="{206678B6-93D1-4D31-A534-982380F3B39C}" dt="2022-03-11T15:15:16.623" v="4606" actId="729"/>
        <pc:sldMkLst>
          <pc:docMk/>
          <pc:sldMk cId="0" sldId="343"/>
        </pc:sldMkLst>
        <pc:spChg chg="mod">
          <ac:chgData name="Froduald Kabanza" userId="edf393d0-642b-4b9e-8c75-f62133241689" providerId="ADAL" clId="{206678B6-93D1-4D31-A534-982380F3B39C}" dt="2022-03-10T12:53:57.609" v="3060"/>
          <ac:spMkLst>
            <pc:docMk/>
            <pc:sldMk cId="0" sldId="343"/>
            <ac:spMk id="59394" creationId="{00000000-0000-0000-0000-000000000000}"/>
          </ac:spMkLst>
        </pc:spChg>
      </pc:sldChg>
      <pc:sldChg chg="addSp delSp modSp add mod modAnim modShow">
        <pc:chgData name="Froduald Kabanza" userId="edf393d0-642b-4b9e-8c75-f62133241689" providerId="ADAL" clId="{206678B6-93D1-4D31-A534-982380F3B39C}" dt="2022-03-16T22:38:52.124" v="15224" actId="729"/>
        <pc:sldMkLst>
          <pc:docMk/>
          <pc:sldMk cId="0" sldId="344"/>
        </pc:sldMkLst>
        <pc:spChg chg="add del mod">
          <ac:chgData name="Froduald Kabanza" userId="edf393d0-642b-4b9e-8c75-f62133241689" providerId="ADAL" clId="{206678B6-93D1-4D31-A534-982380F3B39C}" dt="2022-03-10T12:19:42.942" v="2570"/>
          <ac:spMkLst>
            <pc:docMk/>
            <pc:sldMk cId="0" sldId="344"/>
            <ac:spMk id="10" creationId="{9987640B-DE0B-4C4F-86AC-A13928129DFC}"/>
          </ac:spMkLst>
        </pc:spChg>
        <pc:spChg chg="add del mod">
          <ac:chgData name="Froduald Kabanza" userId="edf393d0-642b-4b9e-8c75-f62133241689" providerId="ADAL" clId="{206678B6-93D1-4D31-A534-982380F3B39C}" dt="2022-03-10T12:19:42.942" v="2572"/>
          <ac:spMkLst>
            <pc:docMk/>
            <pc:sldMk cId="0" sldId="344"/>
            <ac:spMk id="11" creationId="{D00BCC63-7DA2-4A8E-8750-D3FFE14917E6}"/>
          </ac:spMkLst>
        </pc:spChg>
        <pc:spChg chg="mod">
          <ac:chgData name="Froduald Kabanza" userId="edf393d0-642b-4b9e-8c75-f62133241689" providerId="ADAL" clId="{206678B6-93D1-4D31-A534-982380F3B39C}" dt="2022-03-10T12:13:27.386" v="2501" actId="1076"/>
          <ac:spMkLst>
            <pc:docMk/>
            <pc:sldMk cId="0" sldId="344"/>
            <ac:spMk id="14" creationId="{CC88D71A-3F88-4099-91D5-13933DFA3FDA}"/>
          </ac:spMkLst>
        </pc:spChg>
        <pc:spChg chg="add del">
          <ac:chgData name="Froduald Kabanza" userId="edf393d0-642b-4b9e-8c75-f62133241689" providerId="ADAL" clId="{206678B6-93D1-4D31-A534-982380F3B39C}" dt="2022-03-10T12:11:25.376" v="2394" actId="22"/>
          <ac:spMkLst>
            <pc:docMk/>
            <pc:sldMk cId="0" sldId="344"/>
            <ac:spMk id="17" creationId="{B97B9BB4-6FFF-4147-B537-179411798000}"/>
          </ac:spMkLst>
        </pc:spChg>
        <pc:spChg chg="add mod">
          <ac:chgData name="Froduald Kabanza" userId="edf393d0-642b-4b9e-8c75-f62133241689" providerId="ADAL" clId="{206678B6-93D1-4D31-A534-982380F3B39C}" dt="2022-03-10T12:19:46.207" v="2573" actId="1076"/>
          <ac:spMkLst>
            <pc:docMk/>
            <pc:sldMk cId="0" sldId="344"/>
            <ac:spMk id="22" creationId="{6564971D-A272-4B72-AB82-11C1EEDAD960}"/>
          </ac:spMkLst>
        </pc:spChg>
        <pc:grpChg chg="del">
          <ac:chgData name="Froduald Kabanza" userId="edf393d0-642b-4b9e-8c75-f62133241689" providerId="ADAL" clId="{206678B6-93D1-4D31-A534-982380F3B39C}" dt="2022-03-10T01:56:07.033" v="1351" actId="478"/>
          <ac:grpSpMkLst>
            <pc:docMk/>
            <pc:sldMk cId="0" sldId="344"/>
            <ac:grpSpMk id="9" creationId="{00000000-0000-0000-0000-000000000000}"/>
          </ac:grpSpMkLst>
        </pc:grpChg>
        <pc:grpChg chg="add mod">
          <ac:chgData name="Froduald Kabanza" userId="edf393d0-642b-4b9e-8c75-f62133241689" providerId="ADAL" clId="{206678B6-93D1-4D31-A534-982380F3B39C}" dt="2022-03-10T12:13:27.386" v="2501" actId="1076"/>
          <ac:grpSpMkLst>
            <pc:docMk/>
            <pc:sldMk cId="0" sldId="344"/>
            <ac:grpSpMk id="12" creationId="{EC394F87-508E-47B4-BCE3-38FB9706F9CE}"/>
          </ac:grpSpMkLst>
        </pc:grpChg>
        <pc:picChg chg="add mod">
          <ac:chgData name="Froduald Kabanza" userId="edf393d0-642b-4b9e-8c75-f62133241689" providerId="ADAL" clId="{206678B6-93D1-4D31-A534-982380F3B39C}" dt="2022-03-10T12:13:24.221" v="2500" actId="1076"/>
          <ac:picMkLst>
            <pc:docMk/>
            <pc:sldMk cId="0" sldId="344"/>
            <ac:picMk id="4" creationId="{B9641BAC-EB69-4DBB-A9C9-B7A05B598819}"/>
          </ac:picMkLst>
        </pc:picChg>
        <pc:picChg chg="del">
          <ac:chgData name="Froduald Kabanza" userId="edf393d0-642b-4b9e-8c75-f62133241689" providerId="ADAL" clId="{206678B6-93D1-4D31-A534-982380F3B39C}" dt="2022-03-10T01:56:03.616" v="1350" actId="478"/>
          <ac:picMkLst>
            <pc:docMk/>
            <pc:sldMk cId="0" sldId="344"/>
            <ac:picMk id="39941" creationId="{00000000-0000-0000-0000-000000000000}"/>
          </ac:picMkLst>
        </pc:picChg>
        <pc:cxnChg chg="mod">
          <ac:chgData name="Froduald Kabanza" userId="edf393d0-642b-4b9e-8c75-f62133241689" providerId="ADAL" clId="{206678B6-93D1-4D31-A534-982380F3B39C}" dt="2022-03-10T12:13:27.386" v="2501" actId="1076"/>
          <ac:cxnSpMkLst>
            <pc:docMk/>
            <pc:sldMk cId="0" sldId="344"/>
            <ac:cxnSpMk id="13" creationId="{7197799E-9F9D-4482-851D-BD6A47C2601F}"/>
          </ac:cxnSpMkLst>
        </pc:cxnChg>
        <pc:cxnChg chg="add mod">
          <ac:chgData name="Froduald Kabanza" userId="edf393d0-642b-4b9e-8c75-f62133241689" providerId="ADAL" clId="{206678B6-93D1-4D31-A534-982380F3B39C}" dt="2022-03-10T12:19:42.094" v="2568" actId="14100"/>
          <ac:cxnSpMkLst>
            <pc:docMk/>
            <pc:sldMk cId="0" sldId="344"/>
            <ac:cxnSpMk id="23" creationId="{B0BFBAB8-D7FD-4580-AF76-B96F3D694704}"/>
          </ac:cxnSpMkLst>
        </pc:cxnChg>
      </pc:sldChg>
      <pc:sldChg chg="modSp add mod modShow">
        <pc:chgData name="Froduald Kabanza" userId="edf393d0-642b-4b9e-8c75-f62133241689" providerId="ADAL" clId="{206678B6-93D1-4D31-A534-982380F3B39C}" dt="2022-03-11T13:32:06.771" v="4581" actId="729"/>
        <pc:sldMkLst>
          <pc:docMk/>
          <pc:sldMk cId="0" sldId="345"/>
        </pc:sldMkLst>
        <pc:spChg chg="mod">
          <ac:chgData name="Froduald Kabanza" userId="edf393d0-642b-4b9e-8c75-f62133241689" providerId="ADAL" clId="{206678B6-93D1-4D31-A534-982380F3B39C}" dt="2022-03-10T12:21:14.103" v="2595" actId="20577"/>
          <ac:spMkLst>
            <pc:docMk/>
            <pc:sldMk cId="0" sldId="345"/>
            <ac:spMk id="40962" creationId="{00000000-0000-0000-0000-000000000000}"/>
          </ac:spMkLst>
        </pc:sp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270392622" sldId="345"/>
        </pc:sldMkLst>
      </pc:sldChg>
      <pc:sldChg chg="modSp add del mod">
        <pc:chgData name="Froduald Kabanza" userId="edf393d0-642b-4b9e-8c75-f62133241689" providerId="ADAL" clId="{206678B6-93D1-4D31-A534-982380F3B39C}" dt="2022-03-10T12:54:37.397" v="3067" actId="2696"/>
        <pc:sldMkLst>
          <pc:docMk/>
          <pc:sldMk cId="0" sldId="346"/>
        </pc:sldMkLst>
        <pc:grpChg chg="mod">
          <ac:chgData name="Froduald Kabanza" userId="edf393d0-642b-4b9e-8c75-f62133241689" providerId="ADAL" clId="{206678B6-93D1-4D31-A534-982380F3B39C}" dt="2022-03-10T12:54:11.109" v="3061" actId="1076"/>
          <ac:grpSpMkLst>
            <pc:docMk/>
            <pc:sldMk cId="0" sldId="346"/>
            <ac:grpSpMk id="5" creationId="{00000000-0000-0000-0000-000000000000}"/>
          </ac:grpSpMkLst>
        </pc:grp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162539623" sldId="346"/>
        </pc:sldMkLst>
      </pc:sldChg>
      <pc:sldChg chg="addSp modSp add mod modShow">
        <pc:chgData name="Froduald Kabanza" userId="edf393d0-642b-4b9e-8c75-f62133241689" providerId="ADAL" clId="{206678B6-93D1-4D31-A534-982380F3B39C}" dt="2022-03-11T15:15:16.623" v="4606" actId="729"/>
        <pc:sldMkLst>
          <pc:docMk/>
          <pc:sldMk cId="0" sldId="348"/>
        </pc:sldMkLst>
        <pc:graphicFrameChg chg="add mod modGraphic">
          <ac:chgData name="Froduald Kabanza" userId="edf393d0-642b-4b9e-8c75-f62133241689" providerId="ADAL" clId="{206678B6-93D1-4D31-A534-982380F3B39C}" dt="2022-03-11T11:56:31.494" v="3879" actId="1076"/>
          <ac:graphicFrameMkLst>
            <pc:docMk/>
            <pc:sldMk cId="0" sldId="348"/>
            <ac:graphicFrameMk id="4" creationId="{C26CAA64-AD77-4D9B-8C67-E64F4A04E47B}"/>
          </ac:graphicFrameMkLst>
        </pc:graphicFrameChg>
      </pc:sldChg>
      <pc:sldChg chg="modSp mod">
        <pc:chgData name="Froduald Kabanza" userId="edf393d0-642b-4b9e-8c75-f62133241689" providerId="ADAL" clId="{206678B6-93D1-4D31-A534-982380F3B39C}" dt="2022-03-24T11:49:00.977" v="15537" actId="20577"/>
        <pc:sldMkLst>
          <pc:docMk/>
          <pc:sldMk cId="2508412678" sldId="349"/>
        </pc:sldMkLst>
        <pc:spChg chg="mod">
          <ac:chgData name="Froduald Kabanza" userId="edf393d0-642b-4b9e-8c75-f62133241689" providerId="ADAL" clId="{206678B6-93D1-4D31-A534-982380F3B39C}" dt="2022-03-24T11:49:00.977" v="15537" actId="20577"/>
          <ac:spMkLst>
            <pc:docMk/>
            <pc:sldMk cId="2508412678" sldId="349"/>
            <ac:spMk id="72705" creationId="{00000000-0000-0000-0000-000000000000}"/>
          </ac:spMkLst>
        </pc:spChg>
      </pc:sldChg>
      <pc:sldChg chg="add del">
        <pc:chgData name="Froduald Kabanza" userId="edf393d0-642b-4b9e-8c75-f62133241689" providerId="ADAL" clId="{206678B6-93D1-4D31-A534-982380F3B39C}" dt="2022-03-11T12:06:13.584" v="3977" actId="2696"/>
        <pc:sldMkLst>
          <pc:docMk/>
          <pc:sldMk cId="0" sldId="350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3039023100" sldId="350"/>
        </pc:sldMkLst>
      </pc:sldChg>
      <pc:sldChg chg="add mod modShow">
        <pc:chgData name="Froduald Kabanza" userId="edf393d0-642b-4b9e-8c75-f62133241689" providerId="ADAL" clId="{206678B6-93D1-4D31-A534-982380F3B39C}" dt="2022-03-11T15:15:42.474" v="4607" actId="729"/>
        <pc:sldMkLst>
          <pc:docMk/>
          <pc:sldMk cId="0" sldId="351"/>
        </pc:sldMkLst>
      </pc:sldChg>
      <pc:sldChg chg="addSp delSp modSp add mod">
        <pc:chgData name="Froduald Kabanza" userId="edf393d0-642b-4b9e-8c75-f62133241689" providerId="ADAL" clId="{206678B6-93D1-4D31-A534-982380F3B39C}" dt="2022-03-11T12:43:24.468" v="4364" actId="20577"/>
        <pc:sldMkLst>
          <pc:docMk/>
          <pc:sldMk cId="0" sldId="352"/>
        </pc:sldMkLst>
        <pc:spChg chg="mod">
          <ac:chgData name="Froduald Kabanza" userId="edf393d0-642b-4b9e-8c75-f62133241689" providerId="ADAL" clId="{206678B6-93D1-4D31-A534-982380F3B39C}" dt="2022-03-11T12:43:24.468" v="4364" actId="20577"/>
          <ac:spMkLst>
            <pc:docMk/>
            <pc:sldMk cId="0" sldId="352"/>
            <ac:spMk id="73730" creationId="{00000000-0000-0000-0000-000000000000}"/>
          </ac:spMkLst>
        </pc:spChg>
        <pc:picChg chg="add mod">
          <ac:chgData name="Froduald Kabanza" userId="edf393d0-642b-4b9e-8c75-f62133241689" providerId="ADAL" clId="{206678B6-93D1-4D31-A534-982380F3B39C}" dt="2022-03-11T12:40:50.655" v="4355" actId="1076"/>
          <ac:picMkLst>
            <pc:docMk/>
            <pc:sldMk cId="0" sldId="352"/>
            <ac:picMk id="3" creationId="{BB81A3A7-3A40-43C4-B44C-B925CBB4D2B4}"/>
          </ac:picMkLst>
        </pc:picChg>
        <pc:picChg chg="del">
          <ac:chgData name="Froduald Kabanza" userId="edf393d0-642b-4b9e-8c75-f62133241689" providerId="ADAL" clId="{206678B6-93D1-4D31-A534-982380F3B39C}" dt="2022-03-11T12:40:28.525" v="4347" actId="478"/>
          <ac:picMkLst>
            <pc:docMk/>
            <pc:sldMk cId="0" sldId="352"/>
            <ac:picMk id="73734" creationId="{00000000-0000-0000-0000-000000000000}"/>
          </ac:picMkLst>
        </pc:pic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3755055910" sldId="352"/>
        </pc:sldMkLst>
      </pc:sldChg>
      <pc:sldChg chg="modSp add mod">
        <pc:chgData name="Froduald Kabanza" userId="edf393d0-642b-4b9e-8c75-f62133241689" providerId="ADAL" clId="{206678B6-93D1-4D31-A534-982380F3B39C}" dt="2022-03-17T12:24:18.644" v="15506" actId="20577"/>
        <pc:sldMkLst>
          <pc:docMk/>
          <pc:sldMk cId="0" sldId="353"/>
        </pc:sldMkLst>
        <pc:spChg chg="mod">
          <ac:chgData name="Froduald Kabanza" userId="edf393d0-642b-4b9e-8c75-f62133241689" providerId="ADAL" clId="{206678B6-93D1-4D31-A534-982380F3B39C}" dt="2022-03-17T12:24:18.644" v="15506" actId="20577"/>
          <ac:spMkLst>
            <pc:docMk/>
            <pc:sldMk cId="0" sldId="353"/>
            <ac:spMk id="74754" creationId="{00000000-0000-0000-0000-000000000000}"/>
          </ac:spMkLst>
        </pc:sp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605655022" sldId="353"/>
        </pc:sldMkLst>
      </pc:sldChg>
      <pc:sldChg chg="addSp modSp add mod">
        <pc:chgData name="Froduald Kabanza" userId="edf393d0-642b-4b9e-8c75-f62133241689" providerId="ADAL" clId="{206678B6-93D1-4D31-A534-982380F3B39C}" dt="2022-03-11T15:42:37.962" v="4653" actId="20577"/>
        <pc:sldMkLst>
          <pc:docMk/>
          <pc:sldMk cId="0" sldId="354"/>
        </pc:sldMkLst>
        <pc:spChg chg="add mod">
          <ac:chgData name="Froduald Kabanza" userId="edf393d0-642b-4b9e-8c75-f62133241689" providerId="ADAL" clId="{206678B6-93D1-4D31-A534-982380F3B39C}" dt="2022-03-11T12:49:35.088" v="4405" actId="1076"/>
          <ac:spMkLst>
            <pc:docMk/>
            <pc:sldMk cId="0" sldId="354"/>
            <ac:spMk id="2" creationId="{35ABD39D-7963-40ED-ACC2-78874CA882A3}"/>
          </ac:spMkLst>
        </pc:spChg>
        <pc:spChg chg="mod">
          <ac:chgData name="Froduald Kabanza" userId="edf393d0-642b-4b9e-8c75-f62133241689" providerId="ADAL" clId="{206678B6-93D1-4D31-A534-982380F3B39C}" dt="2022-03-11T12:47:38.876" v="4388" actId="1076"/>
          <ac:spMkLst>
            <pc:docMk/>
            <pc:sldMk cId="0" sldId="354"/>
            <ac:spMk id="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5:42:21.563" v="4649" actId="14100"/>
          <ac:spMkLst>
            <pc:docMk/>
            <pc:sldMk cId="0" sldId="354"/>
            <ac:spMk id="9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5:42:37.962" v="4653" actId="20577"/>
          <ac:spMkLst>
            <pc:docMk/>
            <pc:sldMk cId="0" sldId="354"/>
            <ac:spMk id="10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2:49:19.759" v="4403" actId="948"/>
          <ac:spMkLst>
            <pc:docMk/>
            <pc:sldMk cId="0" sldId="354"/>
            <ac:spMk id="75778" creationId="{00000000-0000-0000-0000-000000000000}"/>
          </ac:spMkLst>
        </pc:sp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896022897" sldId="354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120254367" sldId="355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3104585618" sldId="356"/>
        </pc:sldMkLst>
      </pc:sldChg>
      <pc:sldChg chg="add">
        <pc:chgData name="Froduald Kabanza" userId="edf393d0-642b-4b9e-8c75-f62133241689" providerId="ADAL" clId="{206678B6-93D1-4D31-A534-982380F3B39C}" dt="2022-03-11T11:53:54.992" v="3872"/>
        <pc:sldMkLst>
          <pc:docMk/>
          <pc:sldMk cId="0" sldId="357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3303140682" sldId="357"/>
        </pc:sldMkLst>
      </pc:sldChg>
      <pc:sldChg chg="add del">
        <pc:chgData name="Froduald Kabanza" userId="edf393d0-642b-4b9e-8c75-f62133241689" providerId="ADAL" clId="{206678B6-93D1-4D31-A534-982380F3B39C}" dt="2022-03-11T12:51:51.620" v="4417" actId="2696"/>
        <pc:sldMkLst>
          <pc:docMk/>
          <pc:sldMk cId="0" sldId="358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1054112210" sldId="358"/>
        </pc:sldMkLst>
      </pc:sldChg>
      <pc:sldChg chg="addSp delSp modSp add mod modNotesTx">
        <pc:chgData name="Froduald Kabanza" userId="edf393d0-642b-4b9e-8c75-f62133241689" providerId="ADAL" clId="{206678B6-93D1-4D31-A534-982380F3B39C}" dt="2022-03-13T01:09:13.917" v="15219" actId="20577"/>
        <pc:sldMkLst>
          <pc:docMk/>
          <pc:sldMk cId="0" sldId="359"/>
        </pc:sldMkLst>
        <pc:spChg chg="del">
          <ac:chgData name="Froduald Kabanza" userId="edf393d0-642b-4b9e-8c75-f62133241689" providerId="ADAL" clId="{206678B6-93D1-4D31-A534-982380F3B39C}" dt="2022-03-11T12:55:23.168" v="4452" actId="478"/>
          <ac:spMkLst>
            <pc:docMk/>
            <pc:sldMk cId="0" sldId="359"/>
            <ac:spMk id="8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3T01:01:16.944" v="14086" actId="1076"/>
          <ac:spMkLst>
            <pc:docMk/>
            <pc:sldMk cId="0" sldId="359"/>
            <ac:spMk id="10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3T00:58:29.792" v="13955" actId="1076"/>
          <ac:spMkLst>
            <pc:docMk/>
            <pc:sldMk cId="0" sldId="359"/>
            <ac:spMk id="11" creationId="{2C93C428-2E0D-40B6-BCEA-24481E19BF59}"/>
          </ac:spMkLst>
        </pc:spChg>
        <pc:spChg chg="mod">
          <ac:chgData name="Froduald Kabanza" userId="edf393d0-642b-4b9e-8c75-f62133241689" providerId="ADAL" clId="{206678B6-93D1-4D31-A534-982380F3B39C}" dt="2022-03-13T00:58:29.792" v="13955" actId="1076"/>
          <ac:spMkLst>
            <pc:docMk/>
            <pc:sldMk cId="0" sldId="359"/>
            <ac:spMk id="12" creationId="{E87A580F-FEA8-4791-9743-813E7C2E8C39}"/>
          </ac:spMkLst>
        </pc:spChg>
        <pc:spChg chg="mod">
          <ac:chgData name="Froduald Kabanza" userId="edf393d0-642b-4b9e-8c75-f62133241689" providerId="ADAL" clId="{206678B6-93D1-4D31-A534-982380F3B39C}" dt="2022-03-13T00:58:19.522" v="13953" actId="14100"/>
          <ac:spMkLst>
            <pc:docMk/>
            <pc:sldMk cId="0" sldId="359"/>
            <ac:spMk id="78849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3T01:03:37.076" v="14392" actId="207"/>
          <ac:spMkLst>
            <pc:docMk/>
            <pc:sldMk cId="0" sldId="359"/>
            <ac:spMk id="78850" creationId="{00000000-0000-0000-0000-000000000000}"/>
          </ac:spMkLst>
        </pc:spChg>
        <pc:grpChg chg="add mod">
          <ac:chgData name="Froduald Kabanza" userId="edf393d0-642b-4b9e-8c75-f62133241689" providerId="ADAL" clId="{206678B6-93D1-4D31-A534-982380F3B39C}" dt="2022-03-13T00:58:29.792" v="13955" actId="1076"/>
          <ac:grpSpMkLst>
            <pc:docMk/>
            <pc:sldMk cId="0" sldId="359"/>
            <ac:grpSpMk id="9" creationId="{2D618F3B-6E75-41B1-AC30-98F7B69DAA6A}"/>
          </ac:grpSpMkLst>
        </pc:grp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4239186062" sldId="359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3702904100" sldId="360"/>
        </pc:sldMkLst>
      </pc:sldChg>
      <pc:sldChg chg="addSp modSp add mod modShow">
        <pc:chgData name="Froduald Kabanza" userId="edf393d0-642b-4b9e-8c75-f62133241689" providerId="ADAL" clId="{206678B6-93D1-4D31-A534-982380F3B39C}" dt="2022-03-11T13:30:49.282" v="4578" actId="729"/>
        <pc:sldMkLst>
          <pc:docMk/>
          <pc:sldMk cId="0" sldId="364"/>
        </pc:sldMkLst>
        <pc:graphicFrameChg chg="add mod modGraphic">
          <ac:chgData name="Froduald Kabanza" userId="edf393d0-642b-4b9e-8c75-f62133241689" providerId="ADAL" clId="{206678B6-93D1-4D31-A534-982380F3B39C}" dt="2022-03-10T00:57:45.122" v="761" actId="1076"/>
          <ac:graphicFrameMkLst>
            <pc:docMk/>
            <pc:sldMk cId="0" sldId="364"/>
            <ac:graphicFrameMk id="3" creationId="{DD637D98-D651-4FF8-9797-CBF5FBAB3E99}"/>
          </ac:graphicFrameMkLst>
        </pc:graphicFrameChg>
      </pc:sldChg>
      <pc:sldChg chg="addSp modSp add mod modShow">
        <pc:chgData name="Froduald Kabanza" userId="edf393d0-642b-4b9e-8c75-f62133241689" providerId="ADAL" clId="{206678B6-93D1-4D31-A534-982380F3B39C}" dt="2022-03-11T13:32:06.771" v="4581" actId="729"/>
        <pc:sldMkLst>
          <pc:docMk/>
          <pc:sldMk cId="0" sldId="366"/>
        </pc:sldMkLst>
        <pc:spChg chg="add mod">
          <ac:chgData name="Froduald Kabanza" userId="edf393d0-642b-4b9e-8c75-f62133241689" providerId="ADAL" clId="{206678B6-93D1-4D31-A534-982380F3B39C}" dt="2022-03-10T12:24:27.278" v="2604" actId="207"/>
          <ac:spMkLst>
            <pc:docMk/>
            <pc:sldMk cId="0" sldId="366"/>
            <ac:spMk id="15" creationId="{21D49E8F-7F98-447F-B8A9-61A15522263D}"/>
          </ac:spMkLst>
        </pc:spChg>
        <pc:spChg chg="add mod">
          <ac:chgData name="Froduald Kabanza" userId="edf393d0-642b-4b9e-8c75-f62133241689" providerId="ADAL" clId="{206678B6-93D1-4D31-A534-982380F3B39C}" dt="2022-03-10T12:27:28.616" v="2658" actId="20577"/>
          <ac:spMkLst>
            <pc:docMk/>
            <pc:sldMk cId="0" sldId="366"/>
            <ac:spMk id="17" creationId="{EA563000-5563-40EF-833B-D00D4429F091}"/>
          </ac:spMkLst>
        </pc:spChg>
      </pc:sldChg>
      <pc:sldChg chg="modSp add del">
        <pc:chgData name="Froduald Kabanza" userId="edf393d0-642b-4b9e-8c75-f62133241689" providerId="ADAL" clId="{206678B6-93D1-4D31-A534-982380F3B39C}" dt="2022-03-10T12:39:20.384" v="2838" actId="2696"/>
        <pc:sldMkLst>
          <pc:docMk/>
          <pc:sldMk cId="0" sldId="367"/>
        </pc:sldMkLst>
        <pc:spChg chg="mod">
          <ac:chgData name="Froduald Kabanza" userId="edf393d0-642b-4b9e-8c75-f62133241689" providerId="ADAL" clId="{206678B6-93D1-4D31-A534-982380F3B39C}" dt="2022-03-10T12:38:54.140" v="2837" actId="1076"/>
          <ac:spMkLst>
            <pc:docMk/>
            <pc:sldMk cId="0" sldId="367"/>
            <ac:spMk id="50178" creationId="{00000000-0000-0000-0000-000000000000}"/>
          </ac:spMkLst>
        </pc:spChg>
      </pc:sldChg>
      <pc:sldChg chg="addSp modSp add mod modShow">
        <pc:chgData name="Froduald Kabanza" userId="edf393d0-642b-4b9e-8c75-f62133241689" providerId="ADAL" clId="{206678B6-93D1-4D31-A534-982380F3B39C}" dt="2022-03-11T13:32:06.771" v="4581" actId="729"/>
        <pc:sldMkLst>
          <pc:docMk/>
          <pc:sldMk cId="0" sldId="373"/>
        </pc:sldMkLst>
        <pc:spChg chg="mod">
          <ac:chgData name="Froduald Kabanza" userId="edf393d0-642b-4b9e-8c75-f62133241689" providerId="ADAL" clId="{206678B6-93D1-4D31-A534-982380F3B39C}" dt="2022-03-10T12:37:38.037" v="2825" actId="208"/>
          <ac:spMkLst>
            <pc:docMk/>
            <pc:sldMk cId="0" sldId="373"/>
            <ac:spMk id="1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7:40.898" v="2826" actId="208"/>
          <ac:spMkLst>
            <pc:docMk/>
            <pc:sldMk cId="0" sldId="373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0T12:24:34.518" v="2605" actId="207"/>
          <ac:spMkLst>
            <pc:docMk/>
            <pc:sldMk cId="0" sldId="373"/>
            <ac:spMk id="18" creationId="{864AC648-D9B2-42B3-8070-BB086725427C}"/>
          </ac:spMkLst>
        </pc:spChg>
        <pc:spChg chg="add mod">
          <ac:chgData name="Froduald Kabanza" userId="edf393d0-642b-4b9e-8c75-f62133241689" providerId="ADAL" clId="{206678B6-93D1-4D31-A534-982380F3B39C}" dt="2022-03-10T12:26:08.775" v="2626" actId="1076"/>
          <ac:spMkLst>
            <pc:docMk/>
            <pc:sldMk cId="0" sldId="373"/>
            <ac:spMk id="19" creationId="{D2B7D4A1-C38B-43E9-9D5D-493A3AFA5845}"/>
          </ac:spMkLst>
        </pc:spChg>
        <pc:spChg chg="mod">
          <ac:chgData name="Froduald Kabanza" userId="edf393d0-642b-4b9e-8c75-f62133241689" providerId="ADAL" clId="{206678B6-93D1-4D31-A534-982380F3B39C}" dt="2022-03-10T12:37:19.722" v="2824" actId="208"/>
          <ac:spMkLst>
            <pc:docMk/>
            <pc:sldMk cId="0" sldId="373"/>
            <ac:spMk id="3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27:44.354" v="2665" actId="20577"/>
          <ac:spMkLst>
            <pc:docMk/>
            <pc:sldMk cId="0" sldId="373"/>
            <ac:spMk id="34818" creationId="{00000000-0000-0000-0000-000000000000}"/>
          </ac:spMkLst>
        </pc:spChg>
        <pc:graphicFrameChg chg="add mod modGraphic">
          <ac:chgData name="Froduald Kabanza" userId="edf393d0-642b-4b9e-8c75-f62133241689" providerId="ADAL" clId="{206678B6-93D1-4D31-A534-982380F3B39C}" dt="2022-03-10T12:32:58.149" v="2798" actId="1076"/>
          <ac:graphicFrameMkLst>
            <pc:docMk/>
            <pc:sldMk cId="0" sldId="373"/>
            <ac:graphicFrameMk id="4" creationId="{42F59874-059F-4956-9FC8-22F9E4543941}"/>
          </ac:graphicFrameMkLst>
        </pc:graphicFrameChg>
      </pc:sldChg>
      <pc:sldChg chg="add del">
        <pc:chgData name="Froduald Kabanza" userId="edf393d0-642b-4b9e-8c75-f62133241689" providerId="ADAL" clId="{206678B6-93D1-4D31-A534-982380F3B39C}" dt="2022-03-10T12:23:13.959" v="2596" actId="2696"/>
        <pc:sldMkLst>
          <pc:docMk/>
          <pc:sldMk cId="0" sldId="374"/>
        </pc:sldMkLst>
      </pc:sldChg>
      <pc:sldChg chg="addSp modSp add mod modShow">
        <pc:chgData name="Froduald Kabanza" userId="edf393d0-642b-4b9e-8c75-f62133241689" providerId="ADAL" clId="{206678B6-93D1-4D31-A534-982380F3B39C}" dt="2022-03-11T13:32:06.771" v="4581" actId="729"/>
        <pc:sldMkLst>
          <pc:docMk/>
          <pc:sldMk cId="0" sldId="375"/>
        </pc:sldMkLst>
        <pc:spChg chg="mod">
          <ac:chgData name="Froduald Kabanza" userId="edf393d0-642b-4b9e-8c75-f62133241689" providerId="ADAL" clId="{206678B6-93D1-4D31-A534-982380F3B39C}" dt="2022-03-10T12:37:50.638" v="2827" actId="208"/>
          <ac:spMkLst>
            <pc:docMk/>
            <pc:sldMk cId="0" sldId="375"/>
            <ac:spMk id="1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7:59.546" v="2829" actId="208"/>
          <ac:spMkLst>
            <pc:docMk/>
            <pc:sldMk cId="0" sldId="375"/>
            <ac:spMk id="1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8:16.212" v="2833" actId="207"/>
          <ac:spMkLst>
            <pc:docMk/>
            <pc:sldMk cId="0" sldId="375"/>
            <ac:spMk id="19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8:04.003" v="2830" actId="207"/>
          <ac:spMkLst>
            <pc:docMk/>
            <pc:sldMk cId="0" sldId="375"/>
            <ac:spMk id="20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0T12:28:49.760" v="2679"/>
          <ac:spMkLst>
            <pc:docMk/>
            <pc:sldMk cId="0" sldId="375"/>
            <ac:spMk id="21" creationId="{C16724C7-70CB-4D73-8961-D17179444ABE}"/>
          </ac:spMkLst>
        </pc:spChg>
        <pc:spChg chg="add mod">
          <ac:chgData name="Froduald Kabanza" userId="edf393d0-642b-4b9e-8c75-f62133241689" providerId="ADAL" clId="{206678B6-93D1-4D31-A534-982380F3B39C}" dt="2022-03-10T12:28:49.760" v="2679"/>
          <ac:spMkLst>
            <pc:docMk/>
            <pc:sldMk cId="0" sldId="375"/>
            <ac:spMk id="22" creationId="{8EFD5D74-F3EA-4DAE-8812-B8971EDBBA0A}"/>
          </ac:spMkLst>
        </pc:spChg>
        <pc:spChg chg="mod">
          <ac:chgData name="Froduald Kabanza" userId="edf393d0-642b-4b9e-8c75-f62133241689" providerId="ADAL" clId="{206678B6-93D1-4D31-A534-982380F3B39C}" dt="2022-03-10T12:38:08.737" v="2831" actId="208"/>
          <ac:spMkLst>
            <pc:docMk/>
            <pc:sldMk cId="0" sldId="375"/>
            <ac:spMk id="3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29:51.426" v="2707" actId="20577"/>
          <ac:spMkLst>
            <pc:docMk/>
            <pc:sldMk cId="0" sldId="375"/>
            <ac:spMk id="34818" creationId="{00000000-0000-0000-0000-000000000000}"/>
          </ac:spMkLst>
        </pc:spChg>
        <pc:graphicFrameChg chg="add mod">
          <ac:chgData name="Froduald Kabanza" userId="edf393d0-642b-4b9e-8c75-f62133241689" providerId="ADAL" clId="{206678B6-93D1-4D31-A534-982380F3B39C}" dt="2022-03-10T12:33:32.754" v="2808" actId="1076"/>
          <ac:graphicFrameMkLst>
            <pc:docMk/>
            <pc:sldMk cId="0" sldId="375"/>
            <ac:graphicFrameMk id="23" creationId="{16FDF9D9-47A1-4CF6-9B36-607977B27741}"/>
          </ac:graphicFrameMkLst>
        </pc:graphicFrameChg>
      </pc:sldChg>
      <pc:sldChg chg="addSp modSp add mod modShow">
        <pc:chgData name="Froduald Kabanza" userId="edf393d0-642b-4b9e-8c75-f62133241689" providerId="ADAL" clId="{206678B6-93D1-4D31-A534-982380F3B39C}" dt="2022-03-11T13:32:06.771" v="4581" actId="729"/>
        <pc:sldMkLst>
          <pc:docMk/>
          <pc:sldMk cId="0" sldId="376"/>
        </pc:sldMkLst>
        <pc:spChg chg="mod">
          <ac:chgData name="Froduald Kabanza" userId="edf393d0-642b-4b9e-8c75-f62133241689" providerId="ADAL" clId="{206678B6-93D1-4D31-A534-982380F3B39C}" dt="2022-03-10T12:35:02.196" v="2809" actId="208"/>
          <ac:spMkLst>
            <pc:docMk/>
            <pc:sldMk cId="0" sldId="376"/>
            <ac:spMk id="1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5:44.864" v="2813" actId="208"/>
          <ac:spMkLst>
            <pc:docMk/>
            <pc:sldMk cId="0" sldId="376"/>
            <ac:spMk id="19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5:48.512" v="2814" actId="207"/>
          <ac:spMkLst>
            <pc:docMk/>
            <pc:sldMk cId="0" sldId="376"/>
            <ac:spMk id="22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5:11.359" v="2810" actId="207"/>
          <ac:spMkLst>
            <pc:docMk/>
            <pc:sldMk cId="0" sldId="376"/>
            <ac:spMk id="23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0T12:31:59.148" v="2792"/>
          <ac:spMkLst>
            <pc:docMk/>
            <pc:sldMk cId="0" sldId="376"/>
            <ac:spMk id="24" creationId="{C57712A3-54D8-4D0D-B203-383DBCA496B1}"/>
          </ac:spMkLst>
        </pc:spChg>
        <pc:spChg chg="add mod">
          <ac:chgData name="Froduald Kabanza" userId="edf393d0-642b-4b9e-8c75-f62133241689" providerId="ADAL" clId="{206678B6-93D1-4D31-A534-982380F3B39C}" dt="2022-03-10T12:31:59.148" v="2792"/>
          <ac:spMkLst>
            <pc:docMk/>
            <pc:sldMk cId="0" sldId="376"/>
            <ac:spMk id="25" creationId="{73116EE1-7B08-440B-B95A-76AD003A0A25}"/>
          </ac:spMkLst>
        </pc:spChg>
        <pc:spChg chg="mod">
          <ac:chgData name="Froduald Kabanza" userId="edf393d0-642b-4b9e-8c75-f62133241689" providerId="ADAL" clId="{206678B6-93D1-4D31-A534-982380F3B39C}" dt="2022-03-10T12:38:23.855" v="2834" actId="208"/>
          <ac:spMkLst>
            <pc:docMk/>
            <pc:sldMk cId="0" sldId="376"/>
            <ac:spMk id="3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0:17.261" v="2725" actId="20577"/>
          <ac:spMkLst>
            <pc:docMk/>
            <pc:sldMk cId="0" sldId="376"/>
            <ac:spMk id="34818" creationId="{00000000-0000-0000-0000-000000000000}"/>
          </ac:spMkLst>
        </pc:spChg>
        <pc:graphicFrameChg chg="add mod">
          <ac:chgData name="Froduald Kabanza" userId="edf393d0-642b-4b9e-8c75-f62133241689" providerId="ADAL" clId="{206678B6-93D1-4D31-A534-982380F3B39C}" dt="2022-03-10T12:33:29.294" v="2807" actId="1076"/>
          <ac:graphicFrameMkLst>
            <pc:docMk/>
            <pc:sldMk cId="0" sldId="376"/>
            <ac:graphicFrameMk id="26" creationId="{4199E9A3-D46D-4A88-BA43-6492F36BE19E}"/>
          </ac:graphicFrameMkLst>
        </pc:graphicFrameChg>
      </pc:sldChg>
      <pc:sldChg chg="addSp modSp add mod modShow">
        <pc:chgData name="Froduald Kabanza" userId="edf393d0-642b-4b9e-8c75-f62133241689" providerId="ADAL" clId="{206678B6-93D1-4D31-A534-982380F3B39C}" dt="2022-03-11T13:32:06.771" v="4581" actId="729"/>
        <pc:sldMkLst>
          <pc:docMk/>
          <pc:sldMk cId="0" sldId="377"/>
        </pc:sldMkLst>
        <pc:spChg chg="add mod">
          <ac:chgData name="Froduald Kabanza" userId="edf393d0-642b-4b9e-8c75-f62133241689" providerId="ADAL" clId="{206678B6-93D1-4D31-A534-982380F3B39C}" dt="2022-03-10T12:32:02.496" v="2793"/>
          <ac:spMkLst>
            <pc:docMk/>
            <pc:sldMk cId="0" sldId="377"/>
            <ac:spMk id="24" creationId="{AD43CF5D-9127-4FF3-98BA-0500B62F44A2}"/>
          </ac:spMkLst>
        </pc:spChg>
        <pc:spChg chg="add mod">
          <ac:chgData name="Froduald Kabanza" userId="edf393d0-642b-4b9e-8c75-f62133241689" providerId="ADAL" clId="{206678B6-93D1-4D31-A534-982380F3B39C}" dt="2022-03-10T12:32:02.496" v="2793"/>
          <ac:spMkLst>
            <pc:docMk/>
            <pc:sldMk cId="0" sldId="377"/>
            <ac:spMk id="25" creationId="{73D7489C-FCC6-4BAA-BF48-74C2DB6F5236}"/>
          </ac:spMkLst>
        </pc:spChg>
        <pc:spChg chg="mod">
          <ac:chgData name="Froduald Kabanza" userId="edf393d0-642b-4b9e-8c75-f62133241689" providerId="ADAL" clId="{206678B6-93D1-4D31-A534-982380F3B39C}" dt="2022-03-10T12:38:38.462" v="2835" actId="208"/>
          <ac:spMkLst>
            <pc:docMk/>
            <pc:sldMk cId="0" sldId="377"/>
            <ac:spMk id="3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0:53.275" v="2747" actId="20577"/>
          <ac:spMkLst>
            <pc:docMk/>
            <pc:sldMk cId="0" sldId="377"/>
            <ac:spMk id="34818" creationId="{00000000-0000-0000-0000-000000000000}"/>
          </ac:spMkLst>
        </pc:spChg>
        <pc:graphicFrameChg chg="add mod">
          <ac:chgData name="Froduald Kabanza" userId="edf393d0-642b-4b9e-8c75-f62133241689" providerId="ADAL" clId="{206678B6-93D1-4D31-A534-982380F3B39C}" dt="2022-03-10T12:33:26.285" v="2806" actId="1076"/>
          <ac:graphicFrameMkLst>
            <pc:docMk/>
            <pc:sldMk cId="0" sldId="377"/>
            <ac:graphicFrameMk id="26" creationId="{E215A959-8492-4E6A-9676-88AF340DD1AA}"/>
          </ac:graphicFrameMkLst>
        </pc:graphicFrameChg>
      </pc:sldChg>
      <pc:sldChg chg="addSp modSp add mod modShow">
        <pc:chgData name="Froduald Kabanza" userId="edf393d0-642b-4b9e-8c75-f62133241689" providerId="ADAL" clId="{206678B6-93D1-4D31-A534-982380F3B39C}" dt="2022-03-11T13:32:06.771" v="4581" actId="729"/>
        <pc:sldMkLst>
          <pc:docMk/>
          <pc:sldMk cId="0" sldId="378"/>
        </pc:sldMkLst>
        <pc:spChg chg="mod">
          <ac:chgData name="Froduald Kabanza" userId="edf393d0-642b-4b9e-8c75-f62133241689" providerId="ADAL" clId="{206678B6-93D1-4D31-A534-982380F3B39C}" dt="2022-03-10T12:36:04.427" v="2815" actId="208"/>
          <ac:spMkLst>
            <pc:docMk/>
            <pc:sldMk cId="0" sldId="378"/>
            <ac:spMk id="21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6:07.137" v="2816" actId="207"/>
          <ac:spMkLst>
            <pc:docMk/>
            <pc:sldMk cId="0" sldId="378"/>
            <ac:spMk id="26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0T12:32:05.263" v="2794"/>
          <ac:spMkLst>
            <pc:docMk/>
            <pc:sldMk cId="0" sldId="378"/>
            <ac:spMk id="28" creationId="{8E15926A-0D86-4838-A60C-4BE6A3532F1E}"/>
          </ac:spMkLst>
        </pc:spChg>
        <pc:spChg chg="add mod">
          <ac:chgData name="Froduald Kabanza" userId="edf393d0-642b-4b9e-8c75-f62133241689" providerId="ADAL" clId="{206678B6-93D1-4D31-A534-982380F3B39C}" dt="2022-03-10T12:32:05.263" v="2794"/>
          <ac:spMkLst>
            <pc:docMk/>
            <pc:sldMk cId="0" sldId="378"/>
            <ac:spMk id="30" creationId="{11D0B855-A411-4B6B-B6E9-5A74586601A4}"/>
          </ac:spMkLst>
        </pc:spChg>
        <pc:spChg chg="mod">
          <ac:chgData name="Froduald Kabanza" userId="edf393d0-642b-4b9e-8c75-f62133241689" providerId="ADAL" clId="{206678B6-93D1-4D31-A534-982380F3B39C}" dt="2022-03-10T12:38:43.350" v="2836" actId="208"/>
          <ac:spMkLst>
            <pc:docMk/>
            <pc:sldMk cId="0" sldId="378"/>
            <ac:spMk id="3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1:15.933" v="2769" actId="20577"/>
          <ac:spMkLst>
            <pc:docMk/>
            <pc:sldMk cId="0" sldId="378"/>
            <ac:spMk id="34818" creationId="{00000000-0000-0000-0000-000000000000}"/>
          </ac:spMkLst>
        </pc:spChg>
        <pc:graphicFrameChg chg="add mod">
          <ac:chgData name="Froduald Kabanza" userId="edf393d0-642b-4b9e-8c75-f62133241689" providerId="ADAL" clId="{206678B6-93D1-4D31-A534-982380F3B39C}" dt="2022-03-10T12:33:14.480" v="2802" actId="1076"/>
          <ac:graphicFrameMkLst>
            <pc:docMk/>
            <pc:sldMk cId="0" sldId="378"/>
            <ac:graphicFrameMk id="32" creationId="{F2143F34-2105-4E82-B4A3-17E318111DFE}"/>
          </ac:graphicFrameMkLst>
        </pc:graphicFrameChg>
      </pc:sldChg>
      <pc:sldChg chg="addSp modSp add mod modShow">
        <pc:chgData name="Froduald Kabanza" userId="edf393d0-642b-4b9e-8c75-f62133241689" providerId="ADAL" clId="{206678B6-93D1-4D31-A534-982380F3B39C}" dt="2022-03-11T13:32:06.771" v="4581" actId="729"/>
        <pc:sldMkLst>
          <pc:docMk/>
          <pc:sldMk cId="0" sldId="379"/>
        </pc:sldMkLst>
        <pc:spChg chg="mod">
          <ac:chgData name="Froduald Kabanza" userId="edf393d0-642b-4b9e-8c75-f62133241689" providerId="ADAL" clId="{206678B6-93D1-4D31-A534-982380F3B39C}" dt="2022-03-10T12:37:00.402" v="2819" actId="208"/>
          <ac:spMkLst>
            <pc:docMk/>
            <pc:sldMk cId="0" sldId="379"/>
            <ac:spMk id="1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7:00.402" v="2819" actId="208"/>
          <ac:spMkLst>
            <pc:docMk/>
            <pc:sldMk cId="0" sldId="379"/>
            <ac:spMk id="1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7:00.402" v="2819" actId="208"/>
          <ac:spMkLst>
            <pc:docMk/>
            <pc:sldMk cId="0" sldId="379"/>
            <ac:spMk id="19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7:00.402" v="2819" actId="208"/>
          <ac:spMkLst>
            <pc:docMk/>
            <pc:sldMk cId="0" sldId="379"/>
            <ac:spMk id="21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6:39.769" v="2817" actId="207"/>
          <ac:spMkLst>
            <pc:docMk/>
            <pc:sldMk cId="0" sldId="379"/>
            <ac:spMk id="25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6:39.769" v="2817" actId="207"/>
          <ac:spMkLst>
            <pc:docMk/>
            <pc:sldMk cId="0" sldId="379"/>
            <ac:spMk id="2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6:39.769" v="2817" actId="207"/>
          <ac:spMkLst>
            <pc:docMk/>
            <pc:sldMk cId="0" sldId="379"/>
            <ac:spMk id="2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7:08.936" v="2822" actId="207"/>
          <ac:spMkLst>
            <pc:docMk/>
            <pc:sldMk cId="0" sldId="379"/>
            <ac:spMk id="28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0T12:32:11.711" v="2795"/>
          <ac:spMkLst>
            <pc:docMk/>
            <pc:sldMk cId="0" sldId="379"/>
            <ac:spMk id="30" creationId="{DD7322C0-987C-4F97-A93D-0FC84E4A59FF}"/>
          </ac:spMkLst>
        </pc:spChg>
        <pc:spChg chg="add mod">
          <ac:chgData name="Froduald Kabanza" userId="edf393d0-642b-4b9e-8c75-f62133241689" providerId="ADAL" clId="{206678B6-93D1-4D31-A534-982380F3B39C}" dt="2022-03-10T12:32:11.711" v="2795"/>
          <ac:spMkLst>
            <pc:docMk/>
            <pc:sldMk cId="0" sldId="379"/>
            <ac:spMk id="32" creationId="{A1095DAA-C1C0-4DEF-9CF3-1574FD58B8A6}"/>
          </ac:spMkLst>
        </pc:spChg>
        <pc:spChg chg="mod">
          <ac:chgData name="Froduald Kabanza" userId="edf393d0-642b-4b9e-8c75-f62133241689" providerId="ADAL" clId="{206678B6-93D1-4D31-A534-982380F3B39C}" dt="2022-03-10T12:37:05.084" v="2821" actId="208"/>
          <ac:spMkLst>
            <pc:docMk/>
            <pc:sldMk cId="0" sldId="379"/>
            <ac:spMk id="3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12:31:46.008" v="2791" actId="20577"/>
          <ac:spMkLst>
            <pc:docMk/>
            <pc:sldMk cId="0" sldId="379"/>
            <ac:spMk id="34818" creationId="{00000000-0000-0000-0000-000000000000}"/>
          </ac:spMkLst>
        </pc:spChg>
        <pc:graphicFrameChg chg="add mod">
          <ac:chgData name="Froduald Kabanza" userId="edf393d0-642b-4b9e-8c75-f62133241689" providerId="ADAL" clId="{206678B6-93D1-4D31-A534-982380F3B39C}" dt="2022-03-10T12:33:20.492" v="2804" actId="1076"/>
          <ac:graphicFrameMkLst>
            <pc:docMk/>
            <pc:sldMk cId="0" sldId="379"/>
            <ac:graphicFrameMk id="35" creationId="{EFBC7151-B1ED-4CB4-B486-029D8181169F}"/>
          </ac:graphicFrameMkLst>
        </pc:graphicFrameChg>
      </pc:sldChg>
      <pc:sldChg chg="addSp delSp modSp add mod modShow">
        <pc:chgData name="Froduald Kabanza" userId="edf393d0-642b-4b9e-8c75-f62133241689" providerId="ADAL" clId="{206678B6-93D1-4D31-A534-982380F3B39C}" dt="2022-04-22T16:57:05.483" v="15807" actId="20577"/>
        <pc:sldMkLst>
          <pc:docMk/>
          <pc:sldMk cId="0" sldId="380"/>
        </pc:sldMkLst>
        <pc:spChg chg="del">
          <ac:chgData name="Froduald Kabanza" userId="edf393d0-642b-4b9e-8c75-f62133241689" providerId="ADAL" clId="{206678B6-93D1-4D31-A534-982380F3B39C}" dt="2022-03-10T12:56:17.071" v="3112" actId="478"/>
          <ac:spMkLst>
            <pc:docMk/>
            <pc:sldMk cId="0" sldId="380"/>
            <ac:spMk id="14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12:56:13.905" v="3111" actId="478"/>
          <ac:spMkLst>
            <pc:docMk/>
            <pc:sldMk cId="0" sldId="380"/>
            <ac:spMk id="15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4-22T16:44:54.494" v="15762"/>
          <ac:spMkLst>
            <pc:docMk/>
            <pc:sldMk cId="0" sldId="380"/>
            <ac:spMk id="16" creationId="{44A00F5F-210D-4442-91AF-BD1912792707}"/>
          </ac:spMkLst>
        </pc:spChg>
        <pc:spChg chg="mod">
          <ac:chgData name="Froduald Kabanza" userId="edf393d0-642b-4b9e-8c75-f62133241689" providerId="ADAL" clId="{206678B6-93D1-4D31-A534-982380F3B39C}" dt="2022-04-22T16:57:05.483" v="15807" actId="20577"/>
          <ac:spMkLst>
            <pc:docMk/>
            <pc:sldMk cId="0" sldId="380"/>
            <ac:spMk id="34818" creationId="{00000000-0000-0000-0000-000000000000}"/>
          </ac:spMkLst>
        </pc:spChg>
      </pc:sldChg>
      <pc:sldChg chg="addSp modSp add mod modShow">
        <pc:chgData name="Froduald Kabanza" userId="edf393d0-642b-4b9e-8c75-f62133241689" providerId="ADAL" clId="{206678B6-93D1-4D31-A534-982380F3B39C}" dt="2022-04-22T16:44:50.287" v="15761"/>
        <pc:sldMkLst>
          <pc:docMk/>
          <pc:sldMk cId="0" sldId="381"/>
        </pc:sldMkLst>
        <pc:spChg chg="mod">
          <ac:chgData name="Froduald Kabanza" userId="edf393d0-642b-4b9e-8c75-f62133241689" providerId="ADAL" clId="{206678B6-93D1-4D31-A534-982380F3B39C}" dt="2022-03-10T12:58:55.496" v="3115" actId="20577"/>
          <ac:spMkLst>
            <pc:docMk/>
            <pc:sldMk cId="0" sldId="381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4-22T16:44:50.287" v="15761"/>
          <ac:spMkLst>
            <pc:docMk/>
            <pc:sldMk cId="0" sldId="381"/>
            <ac:spMk id="17" creationId="{B91D495C-0B91-4A56-96D9-6BA7330569C6}"/>
          </ac:spMkLst>
        </pc:spChg>
        <pc:spChg chg="mod">
          <ac:chgData name="Froduald Kabanza" userId="edf393d0-642b-4b9e-8c75-f62133241689" providerId="ADAL" clId="{206678B6-93D1-4D31-A534-982380F3B39C}" dt="2022-03-10T23:25:34.307" v="3601" actId="20577"/>
          <ac:spMkLst>
            <pc:docMk/>
            <pc:sldMk cId="0" sldId="381"/>
            <ac:spMk id="34818" creationId="{00000000-0000-0000-0000-000000000000}"/>
          </ac:spMkLst>
        </pc:spChg>
      </pc:sldChg>
      <pc:sldChg chg="addSp modSp add mod modShow">
        <pc:chgData name="Froduald Kabanza" userId="edf393d0-642b-4b9e-8c75-f62133241689" providerId="ADAL" clId="{206678B6-93D1-4D31-A534-982380F3B39C}" dt="2022-04-22T16:44:45.728" v="15760"/>
        <pc:sldMkLst>
          <pc:docMk/>
          <pc:sldMk cId="0" sldId="382"/>
        </pc:sldMkLst>
        <pc:spChg chg="mod">
          <ac:chgData name="Froduald Kabanza" userId="edf393d0-642b-4b9e-8c75-f62133241689" providerId="ADAL" clId="{206678B6-93D1-4D31-A534-982380F3B39C}" dt="2022-04-22T16:43:25.878" v="15729" actId="20577"/>
          <ac:spMkLst>
            <pc:docMk/>
            <pc:sldMk cId="0" sldId="382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4-22T16:44:45.728" v="15760"/>
          <ac:spMkLst>
            <pc:docMk/>
            <pc:sldMk cId="0" sldId="382"/>
            <ac:spMk id="20" creationId="{CCDED417-86F7-4C0D-8411-D110E8FED86C}"/>
          </ac:spMkLst>
        </pc:spChg>
        <pc:spChg chg="mod">
          <ac:chgData name="Froduald Kabanza" userId="edf393d0-642b-4b9e-8c75-f62133241689" providerId="ADAL" clId="{206678B6-93D1-4D31-A534-982380F3B39C}" dt="2022-03-10T23:29:24.529" v="3616" actId="20577"/>
          <ac:spMkLst>
            <pc:docMk/>
            <pc:sldMk cId="0" sldId="382"/>
            <ac:spMk id="34818" creationId="{00000000-0000-0000-0000-000000000000}"/>
          </ac:spMkLst>
        </pc:spChg>
      </pc:sldChg>
      <pc:sldChg chg="addSp modSp add mod modShow">
        <pc:chgData name="Froduald Kabanza" userId="edf393d0-642b-4b9e-8c75-f62133241689" providerId="ADAL" clId="{206678B6-93D1-4D31-A534-982380F3B39C}" dt="2022-04-22T16:44:37.727" v="15759" actId="20577"/>
        <pc:sldMkLst>
          <pc:docMk/>
          <pc:sldMk cId="0" sldId="383"/>
        </pc:sldMkLst>
        <pc:spChg chg="mod">
          <ac:chgData name="Froduald Kabanza" userId="edf393d0-642b-4b9e-8c75-f62133241689" providerId="ADAL" clId="{206678B6-93D1-4D31-A534-982380F3B39C}" dt="2022-04-22T16:43:37.226" v="15732" actId="20577"/>
          <ac:spMkLst>
            <pc:docMk/>
            <pc:sldMk cId="0" sldId="383"/>
            <ac:spMk id="18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4-22T16:44:37.727" v="15759" actId="20577"/>
          <ac:spMkLst>
            <pc:docMk/>
            <pc:sldMk cId="0" sldId="383"/>
            <ac:spMk id="20" creationId="{BFE34A33-45CC-40AC-B3DE-7C4B596898ED}"/>
          </ac:spMkLst>
        </pc:spChg>
        <pc:spChg chg="mod">
          <ac:chgData name="Froduald Kabanza" userId="edf393d0-642b-4b9e-8c75-f62133241689" providerId="ADAL" clId="{206678B6-93D1-4D31-A534-982380F3B39C}" dt="2022-03-10T23:32:56.499" v="3628" actId="20577"/>
          <ac:spMkLst>
            <pc:docMk/>
            <pc:sldMk cId="0" sldId="383"/>
            <ac:spMk id="34818" creationId="{00000000-0000-0000-0000-000000000000}"/>
          </ac:spMkLst>
        </pc:spChg>
      </pc:sldChg>
      <pc:sldChg chg="addSp modSp add mod modShow">
        <pc:chgData name="Froduald Kabanza" userId="edf393d0-642b-4b9e-8c75-f62133241689" providerId="ADAL" clId="{206678B6-93D1-4D31-A534-982380F3B39C}" dt="2022-04-22T16:43:50.606" v="15735" actId="20577"/>
        <pc:sldMkLst>
          <pc:docMk/>
          <pc:sldMk cId="0" sldId="384"/>
        </pc:sldMkLst>
        <pc:spChg chg="mod">
          <ac:chgData name="Froduald Kabanza" userId="edf393d0-642b-4b9e-8c75-f62133241689" providerId="ADAL" clId="{206678B6-93D1-4D31-A534-982380F3B39C}" dt="2022-04-22T16:43:50.606" v="15735" actId="20577"/>
          <ac:spMkLst>
            <pc:docMk/>
            <pc:sldMk cId="0" sldId="384"/>
            <ac:spMk id="18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0T13:00:55.897" v="3179"/>
          <ac:spMkLst>
            <pc:docMk/>
            <pc:sldMk cId="0" sldId="384"/>
            <ac:spMk id="20" creationId="{9C6460B0-01F7-4B80-975D-9E94EE5BC088}"/>
          </ac:spMkLst>
        </pc:spChg>
        <pc:spChg chg="mod">
          <ac:chgData name="Froduald Kabanza" userId="edf393d0-642b-4b9e-8c75-f62133241689" providerId="ADAL" clId="{206678B6-93D1-4D31-A534-982380F3B39C}" dt="2022-03-10T23:36:07.933" v="3663" actId="20577"/>
          <ac:spMkLst>
            <pc:docMk/>
            <pc:sldMk cId="0" sldId="384"/>
            <ac:spMk id="34818" creationId="{00000000-0000-0000-0000-000000000000}"/>
          </ac:spMkLst>
        </pc:spChg>
      </pc:sldChg>
      <pc:sldChg chg="addSp modSp add mod modShow">
        <pc:chgData name="Froduald Kabanza" userId="edf393d0-642b-4b9e-8c75-f62133241689" providerId="ADAL" clId="{206678B6-93D1-4D31-A534-982380F3B39C}" dt="2022-04-22T16:44:20.679" v="15740" actId="20577"/>
        <pc:sldMkLst>
          <pc:docMk/>
          <pc:sldMk cId="0" sldId="385"/>
        </pc:sldMkLst>
        <pc:spChg chg="mod">
          <ac:chgData name="Froduald Kabanza" userId="edf393d0-642b-4b9e-8c75-f62133241689" providerId="ADAL" clId="{206678B6-93D1-4D31-A534-982380F3B39C}" dt="2022-04-22T16:43:55.666" v="15738" actId="20577"/>
          <ac:spMkLst>
            <pc:docMk/>
            <pc:sldMk cId="0" sldId="385"/>
            <ac:spMk id="22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4-22T16:44:20.679" v="15740" actId="20577"/>
          <ac:spMkLst>
            <pc:docMk/>
            <pc:sldMk cId="0" sldId="385"/>
            <ac:spMk id="27" creationId="{5337824E-3631-4AD8-B682-A8AF15032274}"/>
          </ac:spMkLst>
        </pc:spChg>
        <pc:spChg chg="mod">
          <ac:chgData name="Froduald Kabanza" userId="edf393d0-642b-4b9e-8c75-f62133241689" providerId="ADAL" clId="{206678B6-93D1-4D31-A534-982380F3B39C}" dt="2022-03-10T23:39:34.547" v="3744" actId="20577"/>
          <ac:spMkLst>
            <pc:docMk/>
            <pc:sldMk cId="0" sldId="385"/>
            <ac:spMk id="34818" creationId="{00000000-0000-0000-0000-000000000000}"/>
          </ac:spMkLst>
        </pc:spChg>
      </pc:sldChg>
      <pc:sldChg chg="add del">
        <pc:chgData name="Froduald Kabanza" userId="edf393d0-642b-4b9e-8c75-f62133241689" providerId="ADAL" clId="{206678B6-93D1-4D31-A534-982380F3B39C}" dt="2022-03-10T12:39:20.384" v="2838" actId="2696"/>
        <pc:sldMkLst>
          <pc:docMk/>
          <pc:sldMk cId="0" sldId="386"/>
        </pc:sldMkLst>
      </pc:sldChg>
      <pc:sldChg chg="add del">
        <pc:chgData name="Froduald Kabanza" userId="edf393d0-642b-4b9e-8c75-f62133241689" providerId="ADAL" clId="{206678B6-93D1-4D31-A534-982380F3B39C}" dt="2022-03-10T12:59:51.162" v="3125" actId="2696"/>
        <pc:sldMkLst>
          <pc:docMk/>
          <pc:sldMk cId="0" sldId="387"/>
        </pc:sldMkLst>
      </pc:sldChg>
      <pc:sldChg chg="add del">
        <pc:chgData name="Froduald Kabanza" userId="edf393d0-642b-4b9e-8c75-f62133241689" providerId="ADAL" clId="{206678B6-93D1-4D31-A534-982380F3B39C}" dt="2022-03-10T12:39:41.531" v="2839" actId="2696"/>
        <pc:sldMkLst>
          <pc:docMk/>
          <pc:sldMk cId="0" sldId="390"/>
        </pc:sldMkLst>
      </pc:sldChg>
      <pc:sldChg chg="add mod modShow">
        <pc:chgData name="Froduald Kabanza" userId="edf393d0-642b-4b9e-8c75-f62133241689" providerId="ADAL" clId="{206678B6-93D1-4D31-A534-982380F3B39C}" dt="2022-03-11T15:15:42.474" v="4607" actId="729"/>
        <pc:sldMkLst>
          <pc:docMk/>
          <pc:sldMk cId="0" sldId="391"/>
        </pc:sldMkLst>
      </pc:sldChg>
      <pc:sldChg chg="addSp delSp modSp add mod modShow">
        <pc:chgData name="Froduald Kabanza" userId="edf393d0-642b-4b9e-8c75-f62133241689" providerId="ADAL" clId="{206678B6-93D1-4D31-A534-982380F3B39C}" dt="2022-03-11T15:15:42.474" v="4607" actId="729"/>
        <pc:sldMkLst>
          <pc:docMk/>
          <pc:sldMk cId="0" sldId="393"/>
        </pc:sldMkLst>
        <pc:spChg chg="add del mod">
          <ac:chgData name="Froduald Kabanza" userId="edf393d0-642b-4b9e-8c75-f62133241689" providerId="ADAL" clId="{206678B6-93D1-4D31-A534-982380F3B39C}" dt="2022-03-11T12:37:31.232" v="4337"/>
          <ac:spMkLst>
            <pc:docMk/>
            <pc:sldMk cId="0" sldId="393"/>
            <ac:spMk id="2" creationId="{A4A7AECB-DA65-4FD3-94A1-8351B636F207}"/>
          </ac:spMkLst>
        </pc:spChg>
        <pc:spChg chg="add mod">
          <ac:chgData name="Froduald Kabanza" userId="edf393d0-642b-4b9e-8c75-f62133241689" providerId="ADAL" clId="{206678B6-93D1-4D31-A534-982380F3B39C}" dt="2022-03-11T12:37:29.489" v="4335" actId="20577"/>
          <ac:spMkLst>
            <pc:docMk/>
            <pc:sldMk cId="0" sldId="393"/>
            <ac:spMk id="3" creationId="{85BDAC0B-E10C-410E-9B74-8AED9671C57D}"/>
          </ac:spMkLst>
        </pc:spChg>
        <pc:spChg chg="mod">
          <ac:chgData name="Froduald Kabanza" userId="edf393d0-642b-4b9e-8c75-f62133241689" providerId="ADAL" clId="{206678B6-93D1-4D31-A534-982380F3B39C}" dt="2022-03-11T12:36:18.780" v="4299" actId="14100"/>
          <ac:spMkLst>
            <pc:docMk/>
            <pc:sldMk cId="0" sldId="393"/>
            <ac:spMk id="2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2:36:09.991" v="4297" actId="1076"/>
          <ac:spMkLst>
            <pc:docMk/>
            <pc:sldMk cId="0" sldId="393"/>
            <ac:spMk id="25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2:08:03.292" v="4012" actId="20577"/>
          <ac:spMkLst>
            <pc:docMk/>
            <pc:sldMk cId="0" sldId="393"/>
            <ac:spMk id="2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2:08:10.837" v="4018" actId="20577"/>
          <ac:spMkLst>
            <pc:docMk/>
            <pc:sldMk cId="0" sldId="393"/>
            <ac:spMk id="2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2:08:16.004" v="4024" actId="20577"/>
          <ac:spMkLst>
            <pc:docMk/>
            <pc:sldMk cId="0" sldId="393"/>
            <ac:spMk id="28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1T12:07:58.374" v="4006" actId="1076"/>
          <ac:spMkLst>
            <pc:docMk/>
            <pc:sldMk cId="0" sldId="393"/>
            <ac:spMk id="30" creationId="{A7DB790B-F1F0-4A5C-9001-E5DE44D0FC44}"/>
          </ac:spMkLst>
        </pc:spChg>
        <pc:spChg chg="add mod">
          <ac:chgData name="Froduald Kabanza" userId="edf393d0-642b-4b9e-8c75-f62133241689" providerId="ADAL" clId="{206678B6-93D1-4D31-A534-982380F3B39C}" dt="2022-03-11T12:07:58.374" v="4006" actId="1076"/>
          <ac:spMkLst>
            <pc:docMk/>
            <pc:sldMk cId="0" sldId="393"/>
            <ac:spMk id="32" creationId="{255E4537-156F-4061-8F1B-39CB73291CBC}"/>
          </ac:spMkLst>
        </pc:spChg>
        <pc:spChg chg="add mod">
          <ac:chgData name="Froduald Kabanza" userId="edf393d0-642b-4b9e-8c75-f62133241689" providerId="ADAL" clId="{206678B6-93D1-4D31-A534-982380F3B39C}" dt="2022-03-11T12:07:58.374" v="4006" actId="1076"/>
          <ac:spMkLst>
            <pc:docMk/>
            <pc:sldMk cId="0" sldId="393"/>
            <ac:spMk id="35" creationId="{E4BB03B3-61BD-452F-8AC2-F33EE8987E7D}"/>
          </ac:spMkLst>
        </pc:spChg>
        <pc:spChg chg="add mod">
          <ac:chgData name="Froduald Kabanza" userId="edf393d0-642b-4b9e-8c75-f62133241689" providerId="ADAL" clId="{206678B6-93D1-4D31-A534-982380F3B39C}" dt="2022-03-11T12:36:13.939" v="4298" actId="1076"/>
          <ac:spMkLst>
            <pc:docMk/>
            <pc:sldMk cId="0" sldId="393"/>
            <ac:spMk id="36" creationId="{44BA064A-ADBF-475E-81E6-4B97D4A31A40}"/>
          </ac:spMkLst>
        </pc:spChg>
        <pc:spChg chg="mod">
          <ac:chgData name="Froduald Kabanza" userId="edf393d0-642b-4b9e-8c75-f62133241689" providerId="ADAL" clId="{206678B6-93D1-4D31-A534-982380F3B39C}" dt="2022-03-11T12:36:48.885" v="4306" actId="20577"/>
          <ac:spMkLst>
            <pc:docMk/>
            <pc:sldMk cId="0" sldId="393"/>
            <ac:spMk id="34818" creationId="{00000000-0000-0000-0000-000000000000}"/>
          </ac:spMkLst>
        </pc:spChg>
      </pc:sldChg>
      <pc:sldChg chg="modSp add mod">
        <pc:chgData name="Froduald Kabanza" userId="edf393d0-642b-4b9e-8c75-f62133241689" providerId="ADAL" clId="{206678B6-93D1-4D31-A534-982380F3B39C}" dt="2022-03-13T00:44:43.935" v="13627" actId="113"/>
        <pc:sldMkLst>
          <pc:docMk/>
          <pc:sldMk cId="0" sldId="403"/>
        </pc:sldMkLst>
        <pc:spChg chg="mod">
          <ac:chgData name="Froduald Kabanza" userId="edf393d0-642b-4b9e-8c75-f62133241689" providerId="ADAL" clId="{206678B6-93D1-4D31-A534-982380F3B39C}" dt="2022-03-13T00:44:43.935" v="13627" actId="113"/>
          <ac:spMkLst>
            <pc:docMk/>
            <pc:sldMk cId="0" sldId="403"/>
            <ac:spMk id="101378" creationId="{00000000-0000-0000-0000-000000000000}"/>
          </ac:spMkLst>
        </pc:spChg>
      </pc:sldChg>
      <pc:sldChg chg="modSp add mod">
        <pc:chgData name="Froduald Kabanza" userId="edf393d0-642b-4b9e-8c75-f62133241689" providerId="ADAL" clId="{206678B6-93D1-4D31-A534-982380F3B39C}" dt="2022-03-13T00:48:32.865" v="13801" actId="20577"/>
        <pc:sldMkLst>
          <pc:docMk/>
          <pc:sldMk cId="0" sldId="405"/>
        </pc:sldMkLst>
        <pc:spChg chg="mod">
          <ac:chgData name="Froduald Kabanza" userId="edf393d0-642b-4b9e-8c75-f62133241689" providerId="ADAL" clId="{206678B6-93D1-4D31-A534-982380F3B39C}" dt="2022-03-13T00:48:32.865" v="13801" actId="20577"/>
          <ac:spMkLst>
            <pc:docMk/>
            <pc:sldMk cId="0" sldId="405"/>
            <ac:spMk id="105474" creationId="{00000000-0000-0000-0000-000000000000}"/>
          </ac:spMkLst>
        </pc:spChg>
      </pc:sldChg>
      <pc:sldChg chg="addSp delSp modSp add mod ord modShow">
        <pc:chgData name="Froduald Kabanza" userId="edf393d0-642b-4b9e-8c75-f62133241689" providerId="ADAL" clId="{206678B6-93D1-4D31-A534-982380F3B39C}" dt="2022-03-11T13:30:30.515" v="4577" actId="729"/>
        <pc:sldMkLst>
          <pc:docMk/>
          <pc:sldMk cId="0" sldId="406"/>
        </pc:sldMkLst>
        <pc:spChg chg="add del mod">
          <ac:chgData name="Froduald Kabanza" userId="edf393d0-642b-4b9e-8c75-f62133241689" providerId="ADAL" clId="{206678B6-93D1-4D31-A534-982380F3B39C}" dt="2022-03-09T23:45:09.586" v="122" actId="478"/>
          <ac:spMkLst>
            <pc:docMk/>
            <pc:sldMk cId="0" sldId="406"/>
            <ac:spMk id="2" creationId="{8004F6A9-564B-4B52-B50B-EBE7AE8C3E7E}"/>
          </ac:spMkLst>
        </pc:spChg>
        <pc:spChg chg="mod">
          <ac:chgData name="Froduald Kabanza" userId="edf393d0-642b-4b9e-8c75-f62133241689" providerId="ADAL" clId="{206678B6-93D1-4D31-A534-982380F3B39C}" dt="2022-03-09T23:45:36.190" v="124" actId="20577"/>
          <ac:spMkLst>
            <pc:docMk/>
            <pc:sldMk cId="0" sldId="406"/>
            <ac:spMk id="29697" creationId="{00000000-0000-0000-0000-000000000000}"/>
          </ac:spMkLst>
        </pc:spChg>
        <pc:picChg chg="del">
          <ac:chgData name="Froduald Kabanza" userId="edf393d0-642b-4b9e-8c75-f62133241689" providerId="ADAL" clId="{206678B6-93D1-4D31-A534-982380F3B39C}" dt="2022-03-09T23:45:07.638" v="121" actId="478"/>
          <ac:picMkLst>
            <pc:docMk/>
            <pc:sldMk cId="0" sldId="406"/>
            <ac:picMk id="8" creationId="{00000000-0000-0000-0000-000000000000}"/>
          </ac:picMkLst>
        </pc:picChg>
        <pc:picChg chg="add mod">
          <ac:chgData name="Froduald Kabanza" userId="edf393d0-642b-4b9e-8c75-f62133241689" providerId="ADAL" clId="{206678B6-93D1-4D31-A534-982380F3B39C}" dt="2022-03-09T23:45:20.109" v="123"/>
          <ac:picMkLst>
            <pc:docMk/>
            <pc:sldMk cId="0" sldId="406"/>
            <ac:picMk id="9" creationId="{204769B8-7008-4C42-91E9-F2FF94230DBC}"/>
          </ac:picMkLst>
        </pc:picChg>
      </pc:sldChg>
      <pc:sldChg chg="modSp add mod">
        <pc:chgData name="Froduald Kabanza" userId="edf393d0-642b-4b9e-8c75-f62133241689" providerId="ADAL" clId="{206678B6-93D1-4D31-A534-982380F3B39C}" dt="2022-03-16T23:00:34.282" v="15250" actId="14100"/>
        <pc:sldMkLst>
          <pc:docMk/>
          <pc:sldMk cId="0" sldId="407"/>
        </pc:sldMkLst>
        <pc:spChg chg="mod">
          <ac:chgData name="Froduald Kabanza" userId="edf393d0-642b-4b9e-8c75-f62133241689" providerId="ADAL" clId="{206678B6-93D1-4D31-A534-982380F3B39C}" dt="2022-03-16T22:59:48.201" v="15238" actId="1076"/>
          <ac:spMkLst>
            <pc:docMk/>
            <pc:sldMk cId="0" sldId="407"/>
            <ac:spMk id="35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2:59:48.201" v="15238" actId="1076"/>
          <ac:spMkLst>
            <pc:docMk/>
            <pc:sldMk cId="0" sldId="407"/>
            <ac:spMk id="43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2:59:48.201" v="15238" actId="1076"/>
          <ac:spMkLst>
            <pc:docMk/>
            <pc:sldMk cId="0" sldId="407"/>
            <ac:spMk id="45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2:59:48.201" v="15238" actId="1076"/>
          <ac:spMkLst>
            <pc:docMk/>
            <pc:sldMk cId="0" sldId="407"/>
            <ac:spMk id="4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3:00:34.282" v="15250" actId="14100"/>
          <ac:spMkLst>
            <pc:docMk/>
            <pc:sldMk cId="0" sldId="407"/>
            <ac:spMk id="34818" creationId="{00000000-0000-0000-0000-000000000000}"/>
          </ac:spMkLst>
        </pc:spChg>
        <pc:graphicFrameChg chg="mod">
          <ac:chgData name="Froduald Kabanza" userId="edf393d0-642b-4b9e-8c75-f62133241689" providerId="ADAL" clId="{206678B6-93D1-4D31-A534-982380F3B39C}" dt="2022-03-16T22:59:48.201" v="15238" actId="1076"/>
          <ac:graphicFrameMkLst>
            <pc:docMk/>
            <pc:sldMk cId="0" sldId="407"/>
            <ac:graphicFrameMk id="79878" creationId="{00000000-0000-0000-0000-000000000000}"/>
          </ac:graphicFrameMkLst>
        </pc:graphicFrameChg>
        <pc:graphicFrameChg chg="mod">
          <ac:chgData name="Froduald Kabanza" userId="edf393d0-642b-4b9e-8c75-f62133241689" providerId="ADAL" clId="{206678B6-93D1-4D31-A534-982380F3B39C}" dt="2022-03-16T22:59:48.201" v="15238" actId="1076"/>
          <ac:graphicFrameMkLst>
            <pc:docMk/>
            <pc:sldMk cId="0" sldId="407"/>
            <ac:graphicFrameMk id="79880" creationId="{00000000-0000-0000-0000-000000000000}"/>
          </ac:graphicFrameMkLst>
        </pc:graphicFrameChg>
        <pc:graphicFrameChg chg="mod">
          <ac:chgData name="Froduald Kabanza" userId="edf393d0-642b-4b9e-8c75-f62133241689" providerId="ADAL" clId="{206678B6-93D1-4D31-A534-982380F3B39C}" dt="2022-03-16T22:59:48.201" v="15238" actId="1076"/>
          <ac:graphicFrameMkLst>
            <pc:docMk/>
            <pc:sldMk cId="0" sldId="407"/>
            <ac:graphicFrameMk id="79882" creationId="{00000000-0000-0000-0000-000000000000}"/>
          </ac:graphicFrameMkLst>
        </pc:graphicFrameChg>
      </pc:sldChg>
      <pc:sldChg chg="addSp modSp add mod">
        <pc:chgData name="Froduald Kabanza" userId="edf393d0-642b-4b9e-8c75-f62133241689" providerId="ADAL" clId="{206678B6-93D1-4D31-A534-982380F3B39C}" dt="2022-03-16T23:09:11.967" v="15256" actId="255"/>
        <pc:sldMkLst>
          <pc:docMk/>
          <pc:sldMk cId="0" sldId="408"/>
        </pc:sldMkLst>
        <pc:spChg chg="mod">
          <ac:chgData name="Froduald Kabanza" userId="edf393d0-642b-4b9e-8c75-f62133241689" providerId="ADAL" clId="{206678B6-93D1-4D31-A534-982380F3B39C}" dt="2022-03-16T22:56:56.144" v="15237" actId="20577"/>
          <ac:spMkLst>
            <pc:docMk/>
            <pc:sldMk cId="0" sldId="408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1T12:57:12.620" v="4485" actId="20577"/>
          <ac:spMkLst>
            <pc:docMk/>
            <pc:sldMk cId="0" sldId="408"/>
            <ac:spMk id="18" creationId="{17A26E01-8ABE-4124-A93F-7AC5041DFC41}"/>
          </ac:spMkLst>
        </pc:spChg>
        <pc:spChg chg="mod">
          <ac:chgData name="Froduald Kabanza" userId="edf393d0-642b-4b9e-8c75-f62133241689" providerId="ADAL" clId="{206678B6-93D1-4D31-A534-982380F3B39C}" dt="2022-03-16T23:09:11.967" v="15256" actId="255"/>
          <ac:spMkLst>
            <pc:docMk/>
            <pc:sldMk cId="0" sldId="408"/>
            <ac:spMk id="2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2:57:57.379" v="4503" actId="947"/>
          <ac:spMkLst>
            <pc:docMk/>
            <pc:sldMk cId="0" sldId="408"/>
            <ac:spMk id="34818" creationId="{00000000-0000-0000-0000-000000000000}"/>
          </ac:spMkLst>
        </pc:spChg>
      </pc:sldChg>
      <pc:sldChg chg="addSp modSp add mod">
        <pc:chgData name="Froduald Kabanza" userId="edf393d0-642b-4b9e-8c75-f62133241689" providerId="ADAL" clId="{206678B6-93D1-4D31-A534-982380F3B39C}" dt="2022-03-16T23:08:54.067" v="15255" actId="255"/>
        <pc:sldMkLst>
          <pc:docMk/>
          <pc:sldMk cId="0" sldId="409"/>
        </pc:sldMkLst>
        <pc:spChg chg="mod">
          <ac:chgData name="Froduald Kabanza" userId="edf393d0-642b-4b9e-8c75-f62133241689" providerId="ADAL" clId="{206678B6-93D1-4D31-A534-982380F3B39C}" dt="2022-03-16T23:07:17.605" v="15253" actId="20577"/>
          <ac:spMkLst>
            <pc:docMk/>
            <pc:sldMk cId="0" sldId="409"/>
            <ac:spMk id="18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1T12:58:45.154" v="4521" actId="1076"/>
          <ac:spMkLst>
            <pc:docMk/>
            <pc:sldMk cId="0" sldId="409"/>
            <ac:spMk id="19" creationId="{D1AC900C-9961-4997-9ACE-D2C85DBE94BA}"/>
          </ac:spMkLst>
        </pc:spChg>
        <pc:spChg chg="add mod">
          <ac:chgData name="Froduald Kabanza" userId="edf393d0-642b-4b9e-8c75-f62133241689" providerId="ADAL" clId="{206678B6-93D1-4D31-A534-982380F3B39C}" dt="2022-03-11T12:58:45.154" v="4521" actId="1076"/>
          <ac:spMkLst>
            <pc:docMk/>
            <pc:sldMk cId="0" sldId="409"/>
            <ac:spMk id="20" creationId="{7795E1D5-95D1-4E16-A52B-00AB3C7E79D1}"/>
          </ac:spMkLst>
        </pc:spChg>
        <pc:spChg chg="mod">
          <ac:chgData name="Froduald Kabanza" userId="edf393d0-642b-4b9e-8c75-f62133241689" providerId="ADAL" clId="{206678B6-93D1-4D31-A534-982380F3B39C}" dt="2022-03-16T23:08:54.067" v="15255" actId="255"/>
          <ac:spMkLst>
            <pc:docMk/>
            <pc:sldMk cId="0" sldId="409"/>
            <ac:spMk id="2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3:08:54.067" v="15255" actId="255"/>
          <ac:spMkLst>
            <pc:docMk/>
            <pc:sldMk cId="0" sldId="409"/>
            <ac:spMk id="2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2:59:31.139" v="4535" actId="20577"/>
          <ac:spMkLst>
            <pc:docMk/>
            <pc:sldMk cId="0" sldId="409"/>
            <ac:spMk id="34818" creationId="{00000000-0000-0000-0000-000000000000}"/>
          </ac:spMkLst>
        </pc:spChg>
      </pc:sldChg>
      <pc:sldChg chg="addSp modSp add mod">
        <pc:chgData name="Froduald Kabanza" userId="edf393d0-642b-4b9e-8c75-f62133241689" providerId="ADAL" clId="{206678B6-93D1-4D31-A534-982380F3B39C}" dt="2022-03-16T23:08:45.526" v="15254" actId="255"/>
        <pc:sldMkLst>
          <pc:docMk/>
          <pc:sldMk cId="0" sldId="410"/>
        </pc:sldMkLst>
        <pc:spChg chg="add mod">
          <ac:chgData name="Froduald Kabanza" userId="edf393d0-642b-4b9e-8c75-f62133241689" providerId="ADAL" clId="{206678B6-93D1-4D31-A534-982380F3B39C}" dt="2022-03-11T13:00:27.370" v="4558" actId="1076"/>
          <ac:spMkLst>
            <pc:docMk/>
            <pc:sldMk cId="0" sldId="410"/>
            <ac:spMk id="20" creationId="{E3E56753-2568-4024-B8B4-6658AC23DA0F}"/>
          </ac:spMkLst>
        </pc:spChg>
        <pc:spChg chg="add mod">
          <ac:chgData name="Froduald Kabanza" userId="edf393d0-642b-4b9e-8c75-f62133241689" providerId="ADAL" clId="{206678B6-93D1-4D31-A534-982380F3B39C}" dt="2022-03-11T13:00:27.370" v="4558" actId="1076"/>
          <ac:spMkLst>
            <pc:docMk/>
            <pc:sldMk cId="0" sldId="410"/>
            <ac:spMk id="21" creationId="{67C27987-EA5B-484C-B4CA-5B327A7456C8}"/>
          </ac:spMkLst>
        </pc:spChg>
        <pc:spChg chg="add mod">
          <ac:chgData name="Froduald Kabanza" userId="edf393d0-642b-4b9e-8c75-f62133241689" providerId="ADAL" clId="{206678B6-93D1-4D31-A534-982380F3B39C}" dt="2022-03-11T13:00:27.370" v="4558" actId="1076"/>
          <ac:spMkLst>
            <pc:docMk/>
            <pc:sldMk cId="0" sldId="410"/>
            <ac:spMk id="22" creationId="{5F82C62D-E255-42FA-AB7C-A625F6FB3DDB}"/>
          </ac:spMkLst>
        </pc:spChg>
        <pc:spChg chg="mod">
          <ac:chgData name="Froduald Kabanza" userId="edf393d0-642b-4b9e-8c75-f62133241689" providerId="ADAL" clId="{206678B6-93D1-4D31-A534-982380F3B39C}" dt="2022-03-16T23:08:45.526" v="15254" actId="255"/>
          <ac:spMkLst>
            <pc:docMk/>
            <pc:sldMk cId="0" sldId="410"/>
            <ac:spMk id="2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3:08:45.526" v="15254" actId="255"/>
          <ac:spMkLst>
            <pc:docMk/>
            <pc:sldMk cId="0" sldId="410"/>
            <ac:spMk id="2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3:08:45.526" v="15254" actId="255"/>
          <ac:spMkLst>
            <pc:docMk/>
            <pc:sldMk cId="0" sldId="410"/>
            <ac:spMk id="28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3:00:02.509" v="4553" actId="20577"/>
          <ac:spMkLst>
            <pc:docMk/>
            <pc:sldMk cId="0" sldId="410"/>
            <ac:spMk id="34818" creationId="{00000000-0000-0000-0000-000000000000}"/>
          </ac:spMkLst>
        </pc:spChg>
      </pc:sldChg>
      <pc:sldChg chg="addSp modSp add mod">
        <pc:chgData name="Froduald Kabanza" userId="edf393d0-642b-4b9e-8c75-f62133241689" providerId="ADAL" clId="{206678B6-93D1-4D31-A534-982380F3B39C}" dt="2022-03-16T23:09:38.764" v="15259" actId="20577"/>
        <pc:sldMkLst>
          <pc:docMk/>
          <pc:sldMk cId="0" sldId="411"/>
        </pc:sldMkLst>
        <pc:spChg chg="add mod">
          <ac:chgData name="Froduald Kabanza" userId="edf393d0-642b-4b9e-8c75-f62133241689" providerId="ADAL" clId="{206678B6-93D1-4D31-A534-982380F3B39C}" dt="2022-03-11T15:49:00.387" v="4682" actId="1076"/>
          <ac:spMkLst>
            <pc:docMk/>
            <pc:sldMk cId="0" sldId="411"/>
            <ac:spMk id="20" creationId="{D3E716CF-C0A6-4BE8-832F-5E3EB7B0472E}"/>
          </ac:spMkLst>
        </pc:spChg>
        <pc:spChg chg="add mod">
          <ac:chgData name="Froduald Kabanza" userId="edf393d0-642b-4b9e-8c75-f62133241689" providerId="ADAL" clId="{206678B6-93D1-4D31-A534-982380F3B39C}" dt="2022-03-11T15:49:00.387" v="4682" actId="1076"/>
          <ac:spMkLst>
            <pc:docMk/>
            <pc:sldMk cId="0" sldId="411"/>
            <ac:spMk id="21" creationId="{EFB4A27C-B145-4DA6-BDC6-7E0A30C35ABD}"/>
          </ac:spMkLst>
        </pc:spChg>
        <pc:spChg chg="add mod">
          <ac:chgData name="Froduald Kabanza" userId="edf393d0-642b-4b9e-8c75-f62133241689" providerId="ADAL" clId="{206678B6-93D1-4D31-A534-982380F3B39C}" dt="2022-03-11T15:49:00.387" v="4682" actId="1076"/>
          <ac:spMkLst>
            <pc:docMk/>
            <pc:sldMk cId="0" sldId="411"/>
            <ac:spMk id="22" creationId="{F3B9844E-3192-4E6B-A9D7-5882DFD65676}"/>
          </ac:spMkLst>
        </pc:spChg>
        <pc:spChg chg="add mod">
          <ac:chgData name="Froduald Kabanza" userId="edf393d0-642b-4b9e-8c75-f62133241689" providerId="ADAL" clId="{206678B6-93D1-4D31-A534-982380F3B39C}" dt="2022-03-11T15:49:00.387" v="4682" actId="1076"/>
          <ac:spMkLst>
            <pc:docMk/>
            <pc:sldMk cId="0" sldId="411"/>
            <ac:spMk id="24" creationId="{9F2314CC-01B7-4520-AF20-B7F63F707DD5}"/>
          </ac:spMkLst>
        </pc:spChg>
        <pc:spChg chg="mod">
          <ac:chgData name="Froduald Kabanza" userId="edf393d0-642b-4b9e-8c75-f62133241689" providerId="ADAL" clId="{206678B6-93D1-4D31-A534-982380F3B39C}" dt="2022-03-11T15:49:48.855" v="4701" actId="255"/>
          <ac:spMkLst>
            <pc:docMk/>
            <pc:sldMk cId="0" sldId="411"/>
            <ac:spMk id="2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5:49:48.855" v="4701" actId="255"/>
          <ac:spMkLst>
            <pc:docMk/>
            <pc:sldMk cId="0" sldId="411"/>
            <ac:spMk id="2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5:49:48.855" v="4701" actId="255"/>
          <ac:spMkLst>
            <pc:docMk/>
            <pc:sldMk cId="0" sldId="411"/>
            <ac:spMk id="28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5:49:48.855" v="4701" actId="255"/>
          <ac:spMkLst>
            <pc:docMk/>
            <pc:sldMk cId="0" sldId="411"/>
            <ac:spMk id="30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3:09:38.764" v="15259" actId="20577"/>
          <ac:spMkLst>
            <pc:docMk/>
            <pc:sldMk cId="0" sldId="411"/>
            <ac:spMk id="34818" creationId="{00000000-0000-0000-0000-000000000000}"/>
          </ac:spMkLst>
        </pc:spChg>
      </pc:sldChg>
      <pc:sldChg chg="modSp add del mod">
        <pc:chgData name="Froduald Kabanza" userId="edf393d0-642b-4b9e-8c75-f62133241689" providerId="ADAL" clId="{206678B6-93D1-4D31-A534-982380F3B39C}" dt="2022-03-16T23:00:38.175" v="15251" actId="2696"/>
        <pc:sldMkLst>
          <pc:docMk/>
          <pc:sldMk cId="0" sldId="412"/>
        </pc:sldMkLst>
        <pc:spChg chg="mod">
          <ac:chgData name="Froduald Kabanza" userId="edf393d0-642b-4b9e-8c75-f62133241689" providerId="ADAL" clId="{206678B6-93D1-4D31-A534-982380F3B39C}" dt="2022-03-16T23:00:04.491" v="15240" actId="21"/>
          <ac:spMkLst>
            <pc:docMk/>
            <pc:sldMk cId="0" sldId="412"/>
            <ac:spMk id="34818" creationId="{00000000-0000-0000-0000-000000000000}"/>
          </ac:spMkLst>
        </pc:spChg>
      </pc:sldChg>
      <pc:sldChg chg="addSp modSp add mod">
        <pc:chgData name="Froduald Kabanza" userId="edf393d0-642b-4b9e-8c75-f62133241689" providerId="ADAL" clId="{206678B6-93D1-4D31-A534-982380F3B39C}" dt="2022-03-16T23:13:14.193" v="15262" actId="20577"/>
        <pc:sldMkLst>
          <pc:docMk/>
          <pc:sldMk cId="0" sldId="413"/>
        </pc:sldMkLst>
        <pc:spChg chg="mod">
          <ac:chgData name="Froduald Kabanza" userId="edf393d0-642b-4b9e-8c75-f62133241689" providerId="ADAL" clId="{206678B6-93D1-4D31-A534-982380F3B39C}" dt="2022-03-11T15:53:32.132" v="4751" actId="1076"/>
          <ac:spMkLst>
            <pc:docMk/>
            <pc:sldMk cId="0" sldId="413"/>
            <ac:spMk id="21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1T15:52:37.051" v="4729" actId="1076"/>
          <ac:spMkLst>
            <pc:docMk/>
            <pc:sldMk cId="0" sldId="413"/>
            <ac:spMk id="24" creationId="{71870958-07AF-4F9D-9E34-E3B6454AB93A}"/>
          </ac:spMkLst>
        </pc:spChg>
        <pc:spChg chg="add mod">
          <ac:chgData name="Froduald Kabanza" userId="edf393d0-642b-4b9e-8c75-f62133241689" providerId="ADAL" clId="{206678B6-93D1-4D31-A534-982380F3B39C}" dt="2022-03-11T15:52:37.051" v="4729" actId="1076"/>
          <ac:spMkLst>
            <pc:docMk/>
            <pc:sldMk cId="0" sldId="413"/>
            <ac:spMk id="25" creationId="{412EDC02-B4E0-4849-8C30-18F8195A756C}"/>
          </ac:spMkLst>
        </pc:spChg>
        <pc:spChg chg="mod">
          <ac:chgData name="Froduald Kabanza" userId="edf393d0-642b-4b9e-8c75-f62133241689" providerId="ADAL" clId="{206678B6-93D1-4D31-A534-982380F3B39C}" dt="2022-03-11T15:53:32.132" v="4751" actId="1076"/>
          <ac:spMkLst>
            <pc:docMk/>
            <pc:sldMk cId="0" sldId="413"/>
            <ac:spMk id="2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5:53:32.132" v="4751" actId="1076"/>
          <ac:spMkLst>
            <pc:docMk/>
            <pc:sldMk cId="0" sldId="413"/>
            <ac:spMk id="27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5:53:32.132" v="4751" actId="1076"/>
          <ac:spMkLst>
            <pc:docMk/>
            <pc:sldMk cId="0" sldId="413"/>
            <ac:spMk id="28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1T15:52:37.051" v="4729" actId="1076"/>
          <ac:spMkLst>
            <pc:docMk/>
            <pc:sldMk cId="0" sldId="413"/>
            <ac:spMk id="29" creationId="{882809DC-DCB0-44E2-85EC-0D28F897C4C3}"/>
          </ac:spMkLst>
        </pc:spChg>
        <pc:spChg chg="mod">
          <ac:chgData name="Froduald Kabanza" userId="edf393d0-642b-4b9e-8c75-f62133241689" providerId="ADAL" clId="{206678B6-93D1-4D31-A534-982380F3B39C}" dt="2022-03-11T15:53:32.132" v="4751" actId="1076"/>
          <ac:spMkLst>
            <pc:docMk/>
            <pc:sldMk cId="0" sldId="413"/>
            <ac:spMk id="30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1T15:52:37.051" v="4729" actId="1076"/>
          <ac:spMkLst>
            <pc:docMk/>
            <pc:sldMk cId="0" sldId="413"/>
            <ac:spMk id="31" creationId="{C026D706-47F6-4D19-BEA4-E4CEC5181AD3}"/>
          </ac:spMkLst>
        </pc:spChg>
        <pc:spChg chg="add mod">
          <ac:chgData name="Froduald Kabanza" userId="edf393d0-642b-4b9e-8c75-f62133241689" providerId="ADAL" clId="{206678B6-93D1-4D31-A534-982380F3B39C}" dt="2022-03-11T15:52:37.051" v="4729" actId="1076"/>
          <ac:spMkLst>
            <pc:docMk/>
            <pc:sldMk cId="0" sldId="413"/>
            <ac:spMk id="32" creationId="{CED0E73C-7364-47E4-BBB3-CB720DE5C253}"/>
          </ac:spMkLst>
        </pc:spChg>
        <pc:spChg chg="mod">
          <ac:chgData name="Froduald Kabanza" userId="edf393d0-642b-4b9e-8c75-f62133241689" providerId="ADAL" clId="{206678B6-93D1-4D31-A534-982380F3B39C}" dt="2022-03-16T23:13:14.193" v="15262" actId="20577"/>
          <ac:spMkLst>
            <pc:docMk/>
            <pc:sldMk cId="0" sldId="413"/>
            <ac:spMk id="34818" creationId="{00000000-0000-0000-0000-000000000000}"/>
          </ac:spMkLst>
        </pc:spChg>
      </pc:sldChg>
      <pc:sldChg chg="modSp add mod modNotesTx">
        <pc:chgData name="Froduald Kabanza" userId="edf393d0-642b-4b9e-8c75-f62133241689" providerId="ADAL" clId="{206678B6-93D1-4D31-A534-982380F3B39C}" dt="2022-03-16T23:13:34.652" v="15266" actId="14100"/>
        <pc:sldMkLst>
          <pc:docMk/>
          <pc:sldMk cId="0" sldId="414"/>
        </pc:sldMkLst>
        <pc:spChg chg="mod">
          <ac:chgData name="Froduald Kabanza" userId="edf393d0-642b-4b9e-8c75-f62133241689" providerId="ADAL" clId="{206678B6-93D1-4D31-A534-982380F3B39C}" dt="2022-03-16T23:13:34.652" v="15266" actId="14100"/>
          <ac:spMkLst>
            <pc:docMk/>
            <pc:sldMk cId="0" sldId="414"/>
            <ac:spMk id="87043" creationId="{00000000-0000-0000-0000-000000000000}"/>
          </ac:spMkLst>
        </pc:spChg>
      </pc:sldChg>
      <pc:sldChg chg="add mod modShow">
        <pc:chgData name="Froduald Kabanza" userId="edf393d0-642b-4b9e-8c75-f62133241689" providerId="ADAL" clId="{206678B6-93D1-4D31-A534-982380F3B39C}" dt="2022-03-11T13:30:30.515" v="4577" actId="729"/>
        <pc:sldMkLst>
          <pc:docMk/>
          <pc:sldMk cId="2759960907" sldId="418"/>
        </pc:sldMkLst>
      </pc:sldChg>
      <pc:sldChg chg="add mod ord modShow">
        <pc:chgData name="Froduald Kabanza" userId="edf393d0-642b-4b9e-8c75-f62133241689" providerId="ADAL" clId="{206678B6-93D1-4D31-A534-982380F3B39C}" dt="2022-03-11T13:30:30.515" v="4577" actId="729"/>
        <pc:sldMkLst>
          <pc:docMk/>
          <pc:sldMk cId="3930947936" sldId="419"/>
        </pc:sldMkLst>
      </pc:sldChg>
      <pc:sldChg chg="addSp delSp modSp add mod modShow">
        <pc:chgData name="Froduald Kabanza" userId="edf393d0-642b-4b9e-8c75-f62133241689" providerId="ADAL" clId="{206678B6-93D1-4D31-A534-982380F3B39C}" dt="2022-03-11T15:18:44.775" v="4642" actId="20577"/>
        <pc:sldMkLst>
          <pc:docMk/>
          <pc:sldMk cId="4105740898" sldId="421"/>
        </pc:sldMkLst>
        <pc:spChg chg="add del mod">
          <ac:chgData name="Froduald Kabanza" userId="edf393d0-642b-4b9e-8c75-f62133241689" providerId="ADAL" clId="{206678B6-93D1-4D31-A534-982380F3B39C}" dt="2022-03-10T01:42:08.186" v="1265" actId="478"/>
          <ac:spMkLst>
            <pc:docMk/>
            <pc:sldMk cId="4105740898" sldId="421"/>
            <ac:spMk id="2" creationId="{A9C79D46-CB1F-41A8-BB29-80D6BFCEF670}"/>
          </ac:spMkLst>
        </pc:spChg>
        <pc:spChg chg="add del mod">
          <ac:chgData name="Froduald Kabanza" userId="edf393d0-642b-4b9e-8c75-f62133241689" providerId="ADAL" clId="{206678B6-93D1-4D31-A534-982380F3B39C}" dt="2022-03-10T01:42:08.186" v="1265" actId="478"/>
          <ac:spMkLst>
            <pc:docMk/>
            <pc:sldMk cId="4105740898" sldId="421"/>
            <ac:spMk id="3" creationId="{0F7F6AF1-BC80-4D12-982E-9A358D08621E}"/>
          </ac:spMkLst>
        </pc:spChg>
        <pc:spChg chg="add del mod">
          <ac:chgData name="Froduald Kabanza" userId="edf393d0-642b-4b9e-8c75-f62133241689" providerId="ADAL" clId="{206678B6-93D1-4D31-A534-982380F3B39C}" dt="2022-03-10T01:40:25.200" v="1253" actId="478"/>
          <ac:spMkLst>
            <pc:docMk/>
            <pc:sldMk cId="4105740898" sldId="421"/>
            <ac:spMk id="4" creationId="{800A0ACE-0EF2-4A23-A989-F655E815B6CE}"/>
          </ac:spMkLst>
        </pc:spChg>
        <pc:spChg chg="add del mod">
          <ac:chgData name="Froduald Kabanza" userId="edf393d0-642b-4b9e-8c75-f62133241689" providerId="ADAL" clId="{206678B6-93D1-4D31-A534-982380F3B39C}" dt="2022-03-10T01:42:08.186" v="1265" actId="478"/>
          <ac:spMkLst>
            <pc:docMk/>
            <pc:sldMk cId="4105740898" sldId="421"/>
            <ac:spMk id="9" creationId="{3685504B-80F1-4205-8B88-B2371B0B51F4}"/>
          </ac:spMkLst>
        </pc:spChg>
        <pc:spChg chg="add del mod">
          <ac:chgData name="Froduald Kabanza" userId="edf393d0-642b-4b9e-8c75-f62133241689" providerId="ADAL" clId="{206678B6-93D1-4D31-A534-982380F3B39C}" dt="2022-03-10T01:42:08.186" v="1265" actId="478"/>
          <ac:spMkLst>
            <pc:docMk/>
            <pc:sldMk cId="4105740898" sldId="421"/>
            <ac:spMk id="10" creationId="{77882C95-9EC8-4B82-9473-3936916D9336}"/>
          </ac:spMkLst>
        </pc:spChg>
        <pc:spChg chg="mod">
          <ac:chgData name="Froduald Kabanza" userId="edf393d0-642b-4b9e-8c75-f62133241689" providerId="ADAL" clId="{206678B6-93D1-4D31-A534-982380F3B39C}" dt="2022-03-10T01:42:14.088" v="1270"/>
          <ac:spMkLst>
            <pc:docMk/>
            <pc:sldMk cId="4105740898" sldId="421"/>
            <ac:spMk id="14" creationId="{DC66136A-60E6-408A-A9C5-5861965F88C1}"/>
          </ac:spMkLst>
        </pc:spChg>
        <pc:spChg chg="mod">
          <ac:chgData name="Froduald Kabanza" userId="edf393d0-642b-4b9e-8c75-f62133241689" providerId="ADAL" clId="{206678B6-93D1-4D31-A534-982380F3B39C}" dt="2022-03-11T15:18:29.912" v="4638" actId="20577"/>
          <ac:spMkLst>
            <pc:docMk/>
            <pc:sldMk cId="4105740898" sldId="421"/>
            <ac:spMk id="15" creationId="{9322448A-AC30-47FB-A568-7E400E74D52D}"/>
          </ac:spMkLst>
        </pc:spChg>
        <pc:spChg chg="mod">
          <ac:chgData name="Froduald Kabanza" userId="edf393d0-642b-4b9e-8c75-f62133241689" providerId="ADAL" clId="{206678B6-93D1-4D31-A534-982380F3B39C}" dt="2022-03-11T15:18:40.080" v="4640" actId="20577"/>
          <ac:spMkLst>
            <pc:docMk/>
            <pc:sldMk cId="4105740898" sldId="421"/>
            <ac:spMk id="16" creationId="{5CB637C3-AB31-4BAC-97E2-0EDD575152E0}"/>
          </ac:spMkLst>
        </pc:spChg>
        <pc:spChg chg="mod">
          <ac:chgData name="Froduald Kabanza" userId="edf393d0-642b-4b9e-8c75-f62133241689" providerId="ADAL" clId="{206678B6-93D1-4D31-A534-982380F3B39C}" dt="2022-03-11T15:18:44.775" v="4642" actId="20577"/>
          <ac:spMkLst>
            <pc:docMk/>
            <pc:sldMk cId="4105740898" sldId="421"/>
            <ac:spMk id="17" creationId="{42ED8DD4-4273-466A-9CE7-9B764ABC4F03}"/>
          </ac:spMkLst>
        </pc:spChg>
        <pc:spChg chg="mod">
          <ac:chgData name="Froduald Kabanza" userId="edf393d0-642b-4b9e-8c75-f62133241689" providerId="ADAL" clId="{206678B6-93D1-4D31-A534-982380F3B39C}" dt="2022-03-10T01:42:20.541" v="1272" actId="20577"/>
          <ac:spMkLst>
            <pc:docMk/>
            <pc:sldMk cId="4105740898" sldId="421"/>
            <ac:spMk id="36866" creationId="{00000000-0000-0000-0000-000000000000}"/>
          </ac:spMkLst>
        </pc:spChg>
        <pc:grpChg chg="add mod">
          <ac:chgData name="Froduald Kabanza" userId="edf393d0-642b-4b9e-8c75-f62133241689" providerId="ADAL" clId="{206678B6-93D1-4D31-A534-982380F3B39C}" dt="2022-03-10T01:42:26.612" v="1273" actId="1076"/>
          <ac:grpSpMkLst>
            <pc:docMk/>
            <pc:sldMk cId="4105740898" sldId="421"/>
            <ac:grpSpMk id="13" creationId="{551089C0-99C7-4CF5-B93D-0E6032355684}"/>
          </ac:grpSpMkLst>
        </pc:grpChg>
        <pc:picChg chg="mod">
          <ac:chgData name="Froduald Kabanza" userId="edf393d0-642b-4b9e-8c75-f62133241689" providerId="ADAL" clId="{206678B6-93D1-4D31-A534-982380F3B39C}" dt="2022-03-10T01:15:18.735" v="863" actId="1076"/>
          <ac:picMkLst>
            <pc:docMk/>
            <pc:sldMk cId="4105740898" sldId="421"/>
            <ac:picMk id="7" creationId="{00000000-0000-0000-0000-000000000000}"/>
          </ac:picMkLst>
        </pc:picChg>
      </pc:sldChg>
      <pc:sldChg chg="modSp add mod modShow">
        <pc:chgData name="Froduald Kabanza" userId="edf393d0-642b-4b9e-8c75-f62133241689" providerId="ADAL" clId="{206678B6-93D1-4D31-A534-982380F3B39C}" dt="2022-03-11T13:31:14.052" v="4579" actId="729"/>
        <pc:sldMkLst>
          <pc:docMk/>
          <pc:sldMk cId="309868488" sldId="433"/>
        </pc:sldMkLst>
        <pc:spChg chg="mod">
          <ac:chgData name="Froduald Kabanza" userId="edf393d0-642b-4b9e-8c75-f62133241689" providerId="ADAL" clId="{206678B6-93D1-4D31-A534-982380F3B39C}" dt="2022-03-10T01:07:28.091" v="803" actId="20577"/>
          <ac:spMkLst>
            <pc:docMk/>
            <pc:sldMk cId="309868488" sldId="433"/>
            <ac:spMk id="13315" creationId="{00000000-0000-0000-0000-000000000000}"/>
          </ac:spMkLst>
        </pc:spChg>
      </pc:sldChg>
      <pc:sldChg chg="add mod modShow">
        <pc:chgData name="Froduald Kabanza" userId="edf393d0-642b-4b9e-8c75-f62133241689" providerId="ADAL" clId="{206678B6-93D1-4D31-A534-982380F3B39C}" dt="2022-03-16T22:37:56.714" v="15222" actId="729"/>
        <pc:sldMkLst>
          <pc:docMk/>
          <pc:sldMk cId="2019333012" sldId="436"/>
        </pc:sldMkLst>
      </pc:sldChg>
      <pc:sldChg chg="modSp add mod modShow">
        <pc:chgData name="Froduald Kabanza" userId="edf393d0-642b-4b9e-8c75-f62133241689" providerId="ADAL" clId="{206678B6-93D1-4D31-A534-982380F3B39C}" dt="2022-04-22T16:45:00.061" v="15764" actId="20577"/>
        <pc:sldMkLst>
          <pc:docMk/>
          <pc:sldMk cId="726322513" sldId="441"/>
        </pc:sldMkLst>
        <pc:spChg chg="mod">
          <ac:chgData name="Froduald Kabanza" userId="edf393d0-642b-4b9e-8c75-f62133241689" providerId="ADAL" clId="{206678B6-93D1-4D31-A534-982380F3B39C}" dt="2022-03-10T12:55:01.102" v="3088" actId="20577"/>
          <ac:spMkLst>
            <pc:docMk/>
            <pc:sldMk cId="726322513" sldId="441"/>
            <ac:spMk id="40961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4-22T16:45:00.061" v="15764" actId="20577"/>
          <ac:spMkLst>
            <pc:docMk/>
            <pc:sldMk cId="726322513" sldId="441"/>
            <ac:spMk id="40962" creationId="{00000000-0000-0000-0000-000000000000}"/>
          </ac:spMkLst>
        </pc:spChg>
      </pc:sldChg>
      <pc:sldChg chg="add del">
        <pc:chgData name="Froduald Kabanza" userId="edf393d0-642b-4b9e-8c75-f62133241689" providerId="ADAL" clId="{206678B6-93D1-4D31-A534-982380F3B39C}" dt="2022-03-11T15:15:52.150" v="4608" actId="2696"/>
        <pc:sldMkLst>
          <pc:docMk/>
          <pc:sldMk cId="2630259230" sldId="442"/>
        </pc:sldMkLst>
      </pc:sldChg>
      <pc:sldChg chg="modSp add mod modAnim">
        <pc:chgData name="Froduald Kabanza" userId="edf393d0-642b-4b9e-8c75-f62133241689" providerId="ADAL" clId="{206678B6-93D1-4D31-A534-982380F3B39C}" dt="2022-03-16T23:13:59.871" v="15267" actId="20577"/>
        <pc:sldMkLst>
          <pc:docMk/>
          <pc:sldMk cId="2435079766" sldId="443"/>
        </pc:sldMkLst>
        <pc:spChg chg="mod">
          <ac:chgData name="Froduald Kabanza" userId="edf393d0-642b-4b9e-8c75-f62133241689" providerId="ADAL" clId="{206678B6-93D1-4D31-A534-982380F3B39C}" dt="2022-03-12T21:59:24.931" v="6050" actId="20577"/>
          <ac:spMkLst>
            <pc:docMk/>
            <pc:sldMk cId="2435079766" sldId="443"/>
            <ac:spMk id="25602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3:13:59.871" v="15267" actId="20577"/>
          <ac:spMkLst>
            <pc:docMk/>
            <pc:sldMk cId="2435079766" sldId="443"/>
            <ac:spMk id="1799171" creationId="{00000000-0000-0000-0000-000000000000}"/>
          </ac:spMkLst>
        </pc:spChg>
      </pc:sldChg>
      <pc:sldChg chg="modSp add mod">
        <pc:chgData name="Froduald Kabanza" userId="edf393d0-642b-4b9e-8c75-f62133241689" providerId="ADAL" clId="{206678B6-93D1-4D31-A534-982380F3B39C}" dt="2022-03-16T23:17:16.322" v="15270" actId="1076"/>
        <pc:sldMkLst>
          <pc:docMk/>
          <pc:sldMk cId="191240811" sldId="444"/>
        </pc:sldMkLst>
        <pc:picChg chg="mod">
          <ac:chgData name="Froduald Kabanza" userId="edf393d0-642b-4b9e-8c75-f62133241689" providerId="ADAL" clId="{206678B6-93D1-4D31-A534-982380F3B39C}" dt="2022-03-16T23:17:12.575" v="15269" actId="1076"/>
          <ac:picMkLst>
            <pc:docMk/>
            <pc:sldMk cId="191240811" sldId="444"/>
            <ac:picMk id="33" creationId="{00000000-0000-0000-0000-000000000000}"/>
          </ac:picMkLst>
        </pc:picChg>
        <pc:picChg chg="mod">
          <ac:chgData name="Froduald Kabanza" userId="edf393d0-642b-4b9e-8c75-f62133241689" providerId="ADAL" clId="{206678B6-93D1-4D31-A534-982380F3B39C}" dt="2022-03-16T23:17:16.322" v="15270" actId="1076"/>
          <ac:picMkLst>
            <pc:docMk/>
            <pc:sldMk cId="191240811" sldId="444"/>
            <ac:picMk id="34" creationId="{00000000-0000-0000-0000-000000000000}"/>
          </ac:picMkLst>
        </pc:picChg>
        <pc:picChg chg="mod">
          <ac:chgData name="Froduald Kabanza" userId="edf393d0-642b-4b9e-8c75-f62133241689" providerId="ADAL" clId="{206678B6-93D1-4D31-A534-982380F3B39C}" dt="2022-03-12T22:00:36.550" v="6051" actId="1076"/>
          <ac:picMkLst>
            <pc:docMk/>
            <pc:sldMk cId="191240811" sldId="444"/>
            <ac:picMk id="26640" creationId="{00000000-0000-0000-0000-000000000000}"/>
          </ac:picMkLst>
        </pc:picChg>
      </pc:sldChg>
      <pc:sldChg chg="addSp delSp modSp add mod">
        <pc:chgData name="Froduald Kabanza" userId="edf393d0-642b-4b9e-8c75-f62133241689" providerId="ADAL" clId="{206678B6-93D1-4D31-A534-982380F3B39C}" dt="2022-03-16T23:19:35.386" v="15288" actId="20577"/>
        <pc:sldMkLst>
          <pc:docMk/>
          <pc:sldMk cId="1553684057" sldId="445"/>
        </pc:sldMkLst>
        <pc:spChg chg="add mod">
          <ac:chgData name="Froduald Kabanza" userId="edf393d0-642b-4b9e-8c75-f62133241689" providerId="ADAL" clId="{206678B6-93D1-4D31-A534-982380F3B39C}" dt="2022-03-16T23:18:55.545" v="15287" actId="1076"/>
          <ac:spMkLst>
            <pc:docMk/>
            <pc:sldMk cId="1553684057" sldId="445"/>
            <ac:spMk id="16" creationId="{5C96B08C-3D7A-4533-BCB6-78E2D3E373C1}"/>
          </ac:spMkLst>
        </pc:spChg>
        <pc:spChg chg="mod">
          <ac:chgData name="Froduald Kabanza" userId="edf393d0-642b-4b9e-8c75-f62133241689" providerId="ADAL" clId="{206678B6-93D1-4D31-A534-982380F3B39C}" dt="2022-03-12T22:11:41.824" v="6491" actId="1076"/>
          <ac:spMkLst>
            <pc:docMk/>
            <pc:sldMk cId="1553684057" sldId="445"/>
            <ac:spMk id="27650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3:19:35.386" v="15288" actId="20577"/>
          <ac:spMkLst>
            <pc:docMk/>
            <pc:sldMk cId="1553684057" sldId="445"/>
            <ac:spMk id="27651" creationId="{00000000-0000-0000-0000-000000000000}"/>
          </ac:spMkLst>
        </pc:spChg>
        <pc:spChg chg="del mod">
          <ac:chgData name="Froduald Kabanza" userId="edf393d0-642b-4b9e-8c75-f62133241689" providerId="ADAL" clId="{206678B6-93D1-4D31-A534-982380F3B39C}" dt="2022-03-12T22:10:03.538" v="6329" actId="478"/>
          <ac:spMkLst>
            <pc:docMk/>
            <pc:sldMk cId="1553684057" sldId="445"/>
            <ac:spMk id="27653" creationId="{00000000-0000-0000-0000-000000000000}"/>
          </ac:spMkLst>
        </pc:spChg>
        <pc:grpChg chg="mod">
          <ac:chgData name="Froduald Kabanza" userId="edf393d0-642b-4b9e-8c75-f62133241689" providerId="ADAL" clId="{206678B6-93D1-4D31-A534-982380F3B39C}" dt="2022-03-12T23:12:39.588" v="10063" actId="1076"/>
          <ac:grpSpMkLst>
            <pc:docMk/>
            <pc:sldMk cId="1553684057" sldId="445"/>
            <ac:grpSpMk id="2" creationId="{00000000-0000-0000-0000-000000000000}"/>
          </ac:grpSpMkLst>
        </pc:grpChg>
        <pc:picChg chg="mod">
          <ac:chgData name="Froduald Kabanza" userId="edf393d0-642b-4b9e-8c75-f62133241689" providerId="ADAL" clId="{206678B6-93D1-4D31-A534-982380F3B39C}" dt="2022-03-12T21:57:49.224" v="5998" actId="1076"/>
          <ac:picMkLst>
            <pc:docMk/>
            <pc:sldMk cId="1553684057" sldId="445"/>
            <ac:picMk id="27661" creationId="{00000000-0000-0000-0000-000000000000}"/>
          </ac:picMkLst>
        </pc:picChg>
      </pc:sldChg>
      <pc:sldChg chg="add del">
        <pc:chgData name="Froduald Kabanza" userId="edf393d0-642b-4b9e-8c75-f62133241689" providerId="ADAL" clId="{206678B6-93D1-4D31-A534-982380F3B39C}" dt="2022-03-11T16:08:59.505" v="4783" actId="2696"/>
        <pc:sldMkLst>
          <pc:docMk/>
          <pc:sldMk cId="1936524198" sldId="446"/>
        </pc:sldMkLst>
      </pc:sldChg>
      <pc:sldChg chg="addSp delSp modSp add mod ord modShow">
        <pc:chgData name="Froduald Kabanza" userId="edf393d0-642b-4b9e-8c75-f62133241689" providerId="ADAL" clId="{206678B6-93D1-4D31-A534-982380F3B39C}" dt="2022-03-11T13:30:30.515" v="4577" actId="729"/>
        <pc:sldMkLst>
          <pc:docMk/>
          <pc:sldMk cId="2342762621" sldId="447"/>
        </pc:sldMkLst>
        <pc:spChg chg="add del mod">
          <ac:chgData name="Froduald Kabanza" userId="edf393d0-642b-4b9e-8c75-f62133241689" providerId="ADAL" clId="{206678B6-93D1-4D31-A534-982380F3B39C}" dt="2022-03-09T23:44:52.897" v="119" actId="478"/>
          <ac:spMkLst>
            <pc:docMk/>
            <pc:sldMk cId="2342762621" sldId="447"/>
            <ac:spMk id="2" creationId="{504A5996-DA85-40C2-9890-7ACB61383808}"/>
          </ac:spMkLst>
        </pc:spChg>
        <pc:spChg chg="mod">
          <ac:chgData name="Froduald Kabanza" userId="edf393d0-642b-4b9e-8c75-f62133241689" providerId="ADAL" clId="{206678B6-93D1-4D31-A534-982380F3B39C}" dt="2022-03-09T23:45:39.199" v="125" actId="20577"/>
          <ac:spMkLst>
            <pc:docMk/>
            <pc:sldMk cId="2342762621" sldId="447"/>
            <ac:spMk id="29697" creationId="{00000000-0000-0000-0000-000000000000}"/>
          </ac:spMkLst>
        </pc:spChg>
        <pc:picChg chg="add mod">
          <ac:chgData name="Froduald Kabanza" userId="edf393d0-642b-4b9e-8c75-f62133241689" providerId="ADAL" clId="{206678B6-93D1-4D31-A534-982380F3B39C}" dt="2022-03-09T23:44:55.893" v="120"/>
          <ac:picMkLst>
            <pc:docMk/>
            <pc:sldMk cId="2342762621" sldId="447"/>
            <ac:picMk id="8" creationId="{B0DAEFD3-ADA8-43C0-98D1-D08AC3F074A6}"/>
          </ac:picMkLst>
        </pc:picChg>
        <pc:picChg chg="del">
          <ac:chgData name="Froduald Kabanza" userId="edf393d0-642b-4b9e-8c75-f62133241689" providerId="ADAL" clId="{206678B6-93D1-4D31-A534-982380F3B39C}" dt="2022-03-09T23:44:50.090" v="118" actId="478"/>
          <ac:picMkLst>
            <pc:docMk/>
            <pc:sldMk cId="2342762621" sldId="447"/>
            <ac:picMk id="9" creationId="{00000000-0000-0000-0000-000000000000}"/>
          </ac:picMkLst>
        </pc:picChg>
      </pc:sldChg>
      <pc:sldChg chg="addSp delSp modSp add mod modShow">
        <pc:chgData name="Froduald Kabanza" userId="edf393d0-642b-4b9e-8c75-f62133241689" providerId="ADAL" clId="{206678B6-93D1-4D31-A534-982380F3B39C}" dt="2022-03-11T15:15:16.623" v="4606" actId="729"/>
        <pc:sldMkLst>
          <pc:docMk/>
          <pc:sldMk cId="961016453" sldId="448"/>
        </pc:sldMkLst>
        <pc:spChg chg="mod">
          <ac:chgData name="Froduald Kabanza" userId="edf393d0-642b-4b9e-8c75-f62133241689" providerId="ADAL" clId="{206678B6-93D1-4D31-A534-982380F3B39C}" dt="2022-03-10T12:40:48.081" v="2846" actId="20577"/>
          <ac:spMkLst>
            <pc:docMk/>
            <pc:sldMk cId="961016453" sldId="448"/>
            <ac:spMk id="8" creationId="{C7AA41ED-86C8-4E48-9C66-E557F5C71B1D}"/>
          </ac:spMkLst>
        </pc:spChg>
        <pc:spChg chg="mod">
          <ac:chgData name="Froduald Kabanza" userId="edf393d0-642b-4b9e-8c75-f62133241689" providerId="ADAL" clId="{206678B6-93D1-4D31-A534-982380F3B39C}" dt="2022-03-10T12:40:42.557" v="2844"/>
          <ac:spMkLst>
            <pc:docMk/>
            <pc:sldMk cId="961016453" sldId="448"/>
            <ac:spMk id="9" creationId="{72894524-5EC4-4DFF-8C1C-98AADED8E461}"/>
          </ac:spMkLst>
        </pc:spChg>
        <pc:spChg chg="mod">
          <ac:chgData name="Froduald Kabanza" userId="edf393d0-642b-4b9e-8c75-f62133241689" providerId="ADAL" clId="{206678B6-93D1-4D31-A534-982380F3B39C}" dt="2022-03-10T12:40:42.557" v="2844"/>
          <ac:spMkLst>
            <pc:docMk/>
            <pc:sldMk cId="961016453" sldId="448"/>
            <ac:spMk id="10" creationId="{AD9666EB-B7CA-4948-A380-376507707214}"/>
          </ac:spMkLst>
        </pc:spChg>
        <pc:spChg chg="del mod">
          <ac:chgData name="Froduald Kabanza" userId="edf393d0-642b-4b9e-8c75-f62133241689" providerId="ADAL" clId="{206678B6-93D1-4D31-A534-982380F3B39C}" dt="2022-03-10T12:40:56.841" v="2848" actId="478"/>
          <ac:spMkLst>
            <pc:docMk/>
            <pc:sldMk cId="961016453" sldId="448"/>
            <ac:spMk id="11" creationId="{2B1C5B65-79A4-43C6-B88D-F5FAA28697F1}"/>
          </ac:spMkLst>
        </pc:spChg>
        <pc:spChg chg="mod">
          <ac:chgData name="Froduald Kabanza" userId="edf393d0-642b-4b9e-8c75-f62133241689" providerId="ADAL" clId="{206678B6-93D1-4D31-A534-982380F3B39C}" dt="2022-03-10T12:48:15.323" v="2952" actId="20577"/>
          <ac:spMkLst>
            <pc:docMk/>
            <pc:sldMk cId="961016453" sldId="448"/>
            <ac:spMk id="59394" creationId="{00000000-0000-0000-0000-000000000000}"/>
          </ac:spMkLst>
        </pc:spChg>
        <pc:grpChg chg="add mod">
          <ac:chgData name="Froduald Kabanza" userId="edf393d0-642b-4b9e-8c75-f62133241689" providerId="ADAL" clId="{206678B6-93D1-4D31-A534-982380F3B39C}" dt="2022-03-10T12:41:07.119" v="2851" actId="1076"/>
          <ac:grpSpMkLst>
            <pc:docMk/>
            <pc:sldMk cId="961016453" sldId="448"/>
            <ac:grpSpMk id="7" creationId="{F64408DA-5E77-45ED-9261-45BE390F86A4}"/>
          </ac:grpSpMkLst>
        </pc:grpChg>
      </pc:sldChg>
      <pc:sldChg chg="add mod modShow">
        <pc:chgData name="Froduald Kabanza" userId="edf393d0-642b-4b9e-8c75-f62133241689" providerId="ADAL" clId="{206678B6-93D1-4D31-A534-982380F3B39C}" dt="2022-03-17T12:13:54.827" v="15454" actId="729"/>
        <pc:sldMkLst>
          <pc:docMk/>
          <pc:sldMk cId="4179318434" sldId="449"/>
        </pc:sldMkLst>
      </pc:sldChg>
      <pc:sldChg chg="add mod modShow">
        <pc:chgData name="Froduald Kabanza" userId="edf393d0-642b-4b9e-8c75-f62133241689" providerId="ADAL" clId="{206678B6-93D1-4D31-A534-982380F3B39C}" dt="2022-03-11T13:30:49.282" v="4578" actId="729"/>
        <pc:sldMkLst>
          <pc:docMk/>
          <pc:sldMk cId="1600003056" sldId="450"/>
        </pc:sldMkLst>
      </pc:sldChg>
      <pc:sldChg chg="addSp delSp modSp add mod ord modShow">
        <pc:chgData name="Froduald Kabanza" userId="edf393d0-642b-4b9e-8c75-f62133241689" providerId="ADAL" clId="{206678B6-93D1-4D31-A534-982380F3B39C}" dt="2022-03-11T13:30:49.282" v="4578" actId="729"/>
        <pc:sldMkLst>
          <pc:docMk/>
          <pc:sldMk cId="1660794060" sldId="451"/>
        </pc:sldMkLst>
        <pc:spChg chg="del">
          <ac:chgData name="Froduald Kabanza" userId="edf393d0-642b-4b9e-8c75-f62133241689" providerId="ADAL" clId="{206678B6-93D1-4D31-A534-982380F3B39C}" dt="2022-03-10T00:54:36.477" v="727" actId="478"/>
          <ac:spMkLst>
            <pc:docMk/>
            <pc:sldMk cId="1660794060" sldId="451"/>
            <ac:spMk id="69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00:54:39.305" v="728" actId="478"/>
          <ac:spMkLst>
            <pc:docMk/>
            <pc:sldMk cId="1660794060" sldId="451"/>
            <ac:spMk id="70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00:54:30.020" v="724" actId="478"/>
          <ac:spMkLst>
            <pc:docMk/>
            <pc:sldMk cId="1660794060" sldId="451"/>
            <ac:spMk id="71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00:54:33.577" v="726" actId="478"/>
          <ac:spMkLst>
            <pc:docMk/>
            <pc:sldMk cId="1660794060" sldId="451"/>
            <ac:spMk id="72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00:59:22.619" v="772" actId="20577"/>
          <ac:spMkLst>
            <pc:docMk/>
            <pc:sldMk cId="1660794060" sldId="451"/>
            <ac:spMk id="34817" creationId="{00000000-0000-0000-0000-000000000000}"/>
          </ac:spMkLst>
        </pc:spChg>
        <pc:grpChg chg="del">
          <ac:chgData name="Froduald Kabanza" userId="edf393d0-642b-4b9e-8c75-f62133241689" providerId="ADAL" clId="{206678B6-93D1-4D31-A534-982380F3B39C}" dt="2022-03-10T00:54:32.428" v="725" actId="478"/>
          <ac:grpSpMkLst>
            <pc:docMk/>
            <pc:sldMk cId="1660794060" sldId="451"/>
            <ac:grpSpMk id="55" creationId="{00000000-0000-0000-0000-000000000000}"/>
          </ac:grpSpMkLst>
        </pc:grpChg>
        <pc:grpChg chg="del">
          <ac:chgData name="Froduald Kabanza" userId="edf393d0-642b-4b9e-8c75-f62133241689" providerId="ADAL" clId="{206678B6-93D1-4D31-A534-982380F3B39C}" dt="2022-03-10T00:54:15.582" v="722" actId="478"/>
          <ac:grpSpMkLst>
            <pc:docMk/>
            <pc:sldMk cId="1660794060" sldId="451"/>
            <ac:grpSpMk id="60" creationId="{00000000-0000-0000-0000-000000000000}"/>
          </ac:grpSpMkLst>
        </pc:grpChg>
        <pc:graphicFrameChg chg="del">
          <ac:chgData name="Froduald Kabanza" userId="edf393d0-642b-4b9e-8c75-f62133241689" providerId="ADAL" clId="{206678B6-93D1-4D31-A534-982380F3B39C}" dt="2022-03-10T00:54:23.948" v="723" actId="478"/>
          <ac:graphicFrameMkLst>
            <pc:docMk/>
            <pc:sldMk cId="1660794060" sldId="451"/>
            <ac:graphicFrameMk id="54" creationId="{00000000-0000-0000-0000-000000000000}"/>
          </ac:graphicFrameMkLst>
        </pc:graphicFrameChg>
        <pc:graphicFrameChg chg="del">
          <ac:chgData name="Froduald Kabanza" userId="edf393d0-642b-4b9e-8c75-f62133241689" providerId="ADAL" clId="{206678B6-93D1-4D31-A534-982380F3B39C}" dt="2022-03-10T00:54:23.948" v="723" actId="478"/>
          <ac:graphicFrameMkLst>
            <pc:docMk/>
            <pc:sldMk cId="1660794060" sldId="451"/>
            <ac:graphicFrameMk id="66" creationId="{00000000-0000-0000-0000-000000000000}"/>
          </ac:graphicFrameMkLst>
        </pc:graphicFrameChg>
        <pc:graphicFrameChg chg="del">
          <ac:chgData name="Froduald Kabanza" userId="edf393d0-642b-4b9e-8c75-f62133241689" providerId="ADAL" clId="{206678B6-93D1-4D31-A534-982380F3B39C}" dt="2022-03-10T00:54:23.948" v="723" actId="478"/>
          <ac:graphicFrameMkLst>
            <pc:docMk/>
            <pc:sldMk cId="1660794060" sldId="451"/>
            <ac:graphicFrameMk id="67" creationId="{00000000-0000-0000-0000-000000000000}"/>
          </ac:graphicFrameMkLst>
        </pc:graphicFrameChg>
        <pc:graphicFrameChg chg="del">
          <ac:chgData name="Froduald Kabanza" userId="edf393d0-642b-4b9e-8c75-f62133241689" providerId="ADAL" clId="{206678B6-93D1-4D31-A534-982380F3B39C}" dt="2022-03-10T00:54:23.948" v="723" actId="478"/>
          <ac:graphicFrameMkLst>
            <pc:docMk/>
            <pc:sldMk cId="1660794060" sldId="451"/>
            <ac:graphicFrameMk id="68" creationId="{00000000-0000-0000-0000-000000000000}"/>
          </ac:graphicFrameMkLst>
        </pc:graphicFrameChg>
        <pc:picChg chg="del">
          <ac:chgData name="Froduald Kabanza" userId="edf393d0-642b-4b9e-8c75-f62133241689" providerId="ADAL" clId="{206678B6-93D1-4D31-A534-982380F3B39C}" dt="2022-03-10T00:54:12.611" v="721" actId="478"/>
          <ac:picMkLst>
            <pc:docMk/>
            <pc:sldMk cId="1660794060" sldId="451"/>
            <ac:picMk id="15" creationId="{00000000-0000-0000-0000-000000000000}"/>
          </ac:picMkLst>
        </pc:picChg>
        <pc:picChg chg="add mod">
          <ac:chgData name="Froduald Kabanza" userId="edf393d0-642b-4b9e-8c75-f62133241689" providerId="ADAL" clId="{206678B6-93D1-4D31-A534-982380F3B39C}" dt="2022-03-10T00:55:25.056" v="736" actId="14100"/>
          <ac:picMkLst>
            <pc:docMk/>
            <pc:sldMk cId="1660794060" sldId="451"/>
            <ac:picMk id="28" creationId="{3537228F-F169-4158-B747-33CC1E1CADAF}"/>
          </ac:picMkLst>
        </pc:picChg>
        <pc:picChg chg="del">
          <ac:chgData name="Froduald Kabanza" userId="edf393d0-642b-4b9e-8c75-f62133241689" providerId="ADAL" clId="{206678B6-93D1-4D31-A534-982380F3B39C}" dt="2022-03-10T00:54:07.103" v="720" actId="478"/>
          <ac:picMkLst>
            <pc:docMk/>
            <pc:sldMk cId="1660794060" sldId="451"/>
            <ac:picMk id="41" creationId="{00000000-0000-0000-0000-000000000000}"/>
          </ac:picMkLst>
        </pc:picChg>
      </pc:sldChg>
      <pc:sldChg chg="add mod modShow">
        <pc:chgData name="Froduald Kabanza" userId="edf393d0-642b-4b9e-8c75-f62133241689" providerId="ADAL" clId="{206678B6-93D1-4D31-A534-982380F3B39C}" dt="2022-03-11T13:30:49.282" v="4578" actId="729"/>
        <pc:sldMkLst>
          <pc:docMk/>
          <pc:sldMk cId="226306335" sldId="452"/>
        </pc:sldMkLst>
      </pc:sldChg>
      <pc:sldChg chg="add mod modShow">
        <pc:chgData name="Froduald Kabanza" userId="edf393d0-642b-4b9e-8c75-f62133241689" providerId="ADAL" clId="{206678B6-93D1-4D31-A534-982380F3B39C}" dt="2022-03-11T13:30:49.282" v="4578" actId="729"/>
        <pc:sldMkLst>
          <pc:docMk/>
          <pc:sldMk cId="782855034" sldId="453"/>
        </pc:sldMkLst>
      </pc:sldChg>
      <pc:sldChg chg="add mod modShow">
        <pc:chgData name="Froduald Kabanza" userId="edf393d0-642b-4b9e-8c75-f62133241689" providerId="ADAL" clId="{206678B6-93D1-4D31-A534-982380F3B39C}" dt="2022-03-10T00:58:32.095" v="762" actId="729"/>
        <pc:sldMkLst>
          <pc:docMk/>
          <pc:sldMk cId="235666333" sldId="454"/>
        </pc:sldMkLst>
      </pc:sldChg>
      <pc:sldChg chg="add mod modShow">
        <pc:chgData name="Froduald Kabanza" userId="edf393d0-642b-4b9e-8c75-f62133241689" providerId="ADAL" clId="{206678B6-93D1-4D31-A534-982380F3B39C}" dt="2022-03-11T13:30:49.282" v="4578" actId="729"/>
        <pc:sldMkLst>
          <pc:docMk/>
          <pc:sldMk cId="444471392" sldId="455"/>
        </pc:sldMkLst>
      </pc:sldChg>
      <pc:sldChg chg="delSp modSp mod">
        <pc:chgData name="Froduald Kabanza" userId="edf393d0-642b-4b9e-8c75-f62133241689" providerId="ADAL" clId="{206678B6-93D1-4D31-A534-982380F3B39C}" dt="2022-03-09T22:26:51.373" v="108" actId="20577"/>
        <pc:sldMkLst>
          <pc:docMk/>
          <pc:sldMk cId="0" sldId="697"/>
        </pc:sldMkLst>
        <pc:spChg chg="mod">
          <ac:chgData name="Froduald Kabanza" userId="edf393d0-642b-4b9e-8c75-f62133241689" providerId="ADAL" clId="{206678B6-93D1-4D31-A534-982380F3B39C}" dt="2022-03-09T22:26:51.373" v="108" actId="20577"/>
          <ac:spMkLst>
            <pc:docMk/>
            <pc:sldMk cId="0" sldId="697"/>
            <ac:spMk id="32" creationId="{05D5B856-D4F5-4D9F-9A20-B3F063FD325C}"/>
          </ac:spMkLst>
        </pc:spChg>
        <pc:cxnChg chg="del mod">
          <ac:chgData name="Froduald Kabanza" userId="edf393d0-642b-4b9e-8c75-f62133241689" providerId="ADAL" clId="{206678B6-93D1-4D31-A534-982380F3B39C}" dt="2022-03-09T22:26:10.485" v="42" actId="478"/>
          <ac:cxnSpMkLst>
            <pc:docMk/>
            <pc:sldMk cId="0" sldId="697"/>
            <ac:cxnSpMk id="17" creationId="{CFF0EBAE-6C45-4094-9C81-804547D061DF}"/>
          </ac:cxnSpMkLst>
        </pc:cxnChg>
        <pc:cxnChg chg="mod">
          <ac:chgData name="Froduald Kabanza" userId="edf393d0-642b-4b9e-8c75-f62133241689" providerId="ADAL" clId="{206678B6-93D1-4D31-A534-982380F3B39C}" dt="2022-03-09T22:26:45.969" v="98" actId="20577"/>
          <ac:cxnSpMkLst>
            <pc:docMk/>
            <pc:sldMk cId="0" sldId="697"/>
            <ac:cxnSpMk id="38" creationId="{46DB008C-2800-4EC5-86B9-DB086314FB1E}"/>
          </ac:cxnSpMkLst>
        </pc:cxnChg>
      </pc:sldChg>
      <pc:sldChg chg="new del">
        <pc:chgData name="Froduald Kabanza" userId="edf393d0-642b-4b9e-8c75-f62133241689" providerId="ADAL" clId="{206678B6-93D1-4D31-A534-982380F3B39C}" dt="2022-03-09T23:40:44.720" v="111" actId="680"/>
        <pc:sldMkLst>
          <pc:docMk/>
          <pc:sldMk cId="963224629" sldId="698"/>
        </pc:sldMkLst>
      </pc:sldChg>
      <pc:sldChg chg="addSp delSp modSp add del mod modShow">
        <pc:chgData name="Froduald Kabanza" userId="edf393d0-642b-4b9e-8c75-f62133241689" providerId="ADAL" clId="{206678B6-93D1-4D31-A534-982380F3B39C}" dt="2022-03-11T13:30:30.515" v="4577" actId="729"/>
        <pc:sldMkLst>
          <pc:docMk/>
          <pc:sldMk cId="1239697434" sldId="698"/>
        </pc:sldMkLst>
        <pc:spChg chg="add del mod">
          <ac:chgData name="Froduald Kabanza" userId="edf393d0-642b-4b9e-8c75-f62133241689" providerId="ADAL" clId="{206678B6-93D1-4D31-A534-982380F3B39C}" dt="2022-03-10T00:00:51.161" v="272" actId="478"/>
          <ac:spMkLst>
            <pc:docMk/>
            <pc:sldMk cId="1239697434" sldId="698"/>
            <ac:spMk id="2" creationId="{B0F47D5B-AB39-49FD-9FDA-58656309C54B}"/>
          </ac:spMkLst>
        </pc:spChg>
        <pc:spChg chg="add mod">
          <ac:chgData name="Froduald Kabanza" userId="edf393d0-642b-4b9e-8c75-f62133241689" providerId="ADAL" clId="{206678B6-93D1-4D31-A534-982380F3B39C}" dt="2022-03-10T00:09:03.515" v="375" actId="14100"/>
          <ac:spMkLst>
            <pc:docMk/>
            <pc:sldMk cId="1239697434" sldId="698"/>
            <ac:spMk id="5" creationId="{F4F25149-D434-48F0-8BCD-6328F2A70B8A}"/>
          </ac:spMkLst>
        </pc:spChg>
        <pc:spChg chg="add mod">
          <ac:chgData name="Froduald Kabanza" userId="edf393d0-642b-4b9e-8c75-f62133241689" providerId="ADAL" clId="{206678B6-93D1-4D31-A534-982380F3B39C}" dt="2022-03-10T00:45:39.836" v="670" actId="207"/>
          <ac:spMkLst>
            <pc:docMk/>
            <pc:sldMk cId="1239697434" sldId="698"/>
            <ac:spMk id="10" creationId="{AE8EB150-7855-449F-8F64-EDF05CA8A73B}"/>
          </ac:spMkLst>
        </pc:spChg>
        <pc:spChg chg="add del mod">
          <ac:chgData name="Froduald Kabanza" userId="edf393d0-642b-4b9e-8c75-f62133241689" providerId="ADAL" clId="{206678B6-93D1-4D31-A534-982380F3B39C}" dt="2022-03-10T00:02:26.678" v="285" actId="478"/>
          <ac:spMkLst>
            <pc:docMk/>
            <pc:sldMk cId="1239697434" sldId="698"/>
            <ac:spMk id="29" creationId="{5969D224-8C58-4D56-BDB9-9D46420256A6}"/>
          </ac:spMkLst>
        </pc:spChg>
        <pc:spChg chg="add del mod">
          <ac:chgData name="Froduald Kabanza" userId="edf393d0-642b-4b9e-8c75-f62133241689" providerId="ADAL" clId="{206678B6-93D1-4D31-A534-982380F3B39C}" dt="2022-03-10T00:02:26.678" v="285" actId="478"/>
          <ac:spMkLst>
            <pc:docMk/>
            <pc:sldMk cId="1239697434" sldId="698"/>
            <ac:spMk id="30" creationId="{58576613-E5B3-4BE8-B429-EAAC05FA1D3C}"/>
          </ac:spMkLst>
        </pc:spChg>
        <pc:spChg chg="add mod">
          <ac:chgData name="Froduald Kabanza" userId="edf393d0-642b-4b9e-8c75-f62133241689" providerId="ADAL" clId="{206678B6-93D1-4D31-A534-982380F3B39C}" dt="2022-03-10T00:23:19.520" v="568" actId="1076"/>
          <ac:spMkLst>
            <pc:docMk/>
            <pc:sldMk cId="1239697434" sldId="698"/>
            <ac:spMk id="33" creationId="{8C4033CA-7573-4C05-9651-555F1474528B}"/>
          </ac:spMkLst>
        </pc:spChg>
        <pc:spChg chg="add mod">
          <ac:chgData name="Froduald Kabanza" userId="edf393d0-642b-4b9e-8c75-f62133241689" providerId="ADAL" clId="{206678B6-93D1-4D31-A534-982380F3B39C}" dt="2022-03-10T00:13:11.572" v="436" actId="1076"/>
          <ac:spMkLst>
            <pc:docMk/>
            <pc:sldMk cId="1239697434" sldId="698"/>
            <ac:spMk id="34" creationId="{D5D3146D-C87B-4F8C-AFB7-21CAE1B3554E}"/>
          </ac:spMkLst>
        </pc:spChg>
        <pc:spChg chg="add mod">
          <ac:chgData name="Froduald Kabanza" userId="edf393d0-642b-4b9e-8c75-f62133241689" providerId="ADAL" clId="{206678B6-93D1-4D31-A534-982380F3B39C}" dt="2022-03-10T00:45:39.836" v="670" actId="207"/>
          <ac:spMkLst>
            <pc:docMk/>
            <pc:sldMk cId="1239697434" sldId="698"/>
            <ac:spMk id="54" creationId="{ED499DD2-612C-4340-AFAB-7737AAD6E3B0}"/>
          </ac:spMkLst>
        </pc:spChg>
        <pc:spChg chg="add mod">
          <ac:chgData name="Froduald Kabanza" userId="edf393d0-642b-4b9e-8c75-f62133241689" providerId="ADAL" clId="{206678B6-93D1-4D31-A534-982380F3B39C}" dt="2022-03-10T00:45:39.836" v="670" actId="207"/>
          <ac:spMkLst>
            <pc:docMk/>
            <pc:sldMk cId="1239697434" sldId="698"/>
            <ac:spMk id="59" creationId="{FC3F30DC-E3AE-4069-994E-A65D3F1DCFF7}"/>
          </ac:spMkLst>
        </pc:spChg>
        <pc:spChg chg="add mod">
          <ac:chgData name="Froduald Kabanza" userId="edf393d0-642b-4b9e-8c75-f62133241689" providerId="ADAL" clId="{206678B6-93D1-4D31-A534-982380F3B39C}" dt="2022-03-10T00:45:39.836" v="670" actId="207"/>
          <ac:spMkLst>
            <pc:docMk/>
            <pc:sldMk cId="1239697434" sldId="698"/>
            <ac:spMk id="60" creationId="{7DDBF56E-CD55-4B58-BE52-0F170E982182}"/>
          </ac:spMkLst>
        </pc:spChg>
        <pc:spChg chg="add del mod">
          <ac:chgData name="Froduald Kabanza" userId="edf393d0-642b-4b9e-8c75-f62133241689" providerId="ADAL" clId="{206678B6-93D1-4D31-A534-982380F3B39C}" dt="2022-03-10T00:14:45.891" v="463"/>
          <ac:spMkLst>
            <pc:docMk/>
            <pc:sldMk cId="1239697434" sldId="698"/>
            <ac:spMk id="62" creationId="{34EB44DE-D0FD-4433-8A44-C94AC39A9ADF}"/>
          </ac:spMkLst>
        </pc:spChg>
        <pc:spChg chg="add mod">
          <ac:chgData name="Froduald Kabanza" userId="edf393d0-642b-4b9e-8c75-f62133241689" providerId="ADAL" clId="{206678B6-93D1-4D31-A534-982380F3B39C}" dt="2022-03-10T00:29:24.716" v="607" actId="1076"/>
          <ac:spMkLst>
            <pc:docMk/>
            <pc:sldMk cId="1239697434" sldId="698"/>
            <ac:spMk id="64" creationId="{497B91E7-335E-4BC7-B498-9B05D24293A5}"/>
          </ac:spMkLst>
        </pc:spChg>
        <pc:spChg chg="add mod">
          <ac:chgData name="Froduald Kabanza" userId="edf393d0-642b-4b9e-8c75-f62133241689" providerId="ADAL" clId="{206678B6-93D1-4D31-A534-982380F3B39C}" dt="2022-03-10T00:29:24.716" v="607" actId="1076"/>
          <ac:spMkLst>
            <pc:docMk/>
            <pc:sldMk cId="1239697434" sldId="698"/>
            <ac:spMk id="65" creationId="{DC06D0B9-D8E3-41A0-923E-B0B7B138A1B1}"/>
          </ac:spMkLst>
        </pc:spChg>
        <pc:spChg chg="add del mod">
          <ac:chgData name="Froduald Kabanza" userId="edf393d0-642b-4b9e-8c75-f62133241689" providerId="ADAL" clId="{206678B6-93D1-4D31-A534-982380F3B39C}" dt="2022-03-10T00:18:18.529" v="507" actId="478"/>
          <ac:spMkLst>
            <pc:docMk/>
            <pc:sldMk cId="1239697434" sldId="698"/>
            <ac:spMk id="66" creationId="{95BDC34E-1230-4F5E-8970-1FD88B3D87B5}"/>
          </ac:spMkLst>
        </pc:spChg>
        <pc:spChg chg="add mod">
          <ac:chgData name="Froduald Kabanza" userId="edf393d0-642b-4b9e-8c75-f62133241689" providerId="ADAL" clId="{206678B6-93D1-4D31-A534-982380F3B39C}" dt="2022-03-10T11:43:05.057" v="1381" actId="1076"/>
          <ac:spMkLst>
            <pc:docMk/>
            <pc:sldMk cId="1239697434" sldId="698"/>
            <ac:spMk id="77" creationId="{BF7FF000-926D-41AA-8940-E71C4A3268DB}"/>
          </ac:spMkLst>
        </pc:spChg>
        <pc:spChg chg="add del mod">
          <ac:chgData name="Froduald Kabanza" userId="edf393d0-642b-4b9e-8c75-f62133241689" providerId="ADAL" clId="{206678B6-93D1-4D31-A534-982380F3B39C}" dt="2022-03-10T00:27:56.011" v="584"/>
          <ac:spMkLst>
            <pc:docMk/>
            <pc:sldMk cId="1239697434" sldId="698"/>
            <ac:spMk id="81" creationId="{F50E20D4-B4CF-4515-924D-893950911A67}"/>
          </ac:spMkLst>
        </pc:spChg>
        <pc:spChg chg="add del mod">
          <ac:chgData name="Froduald Kabanza" userId="edf393d0-642b-4b9e-8c75-f62133241689" providerId="ADAL" clId="{206678B6-93D1-4D31-A534-982380F3B39C}" dt="2022-03-10T00:28:21.436" v="598"/>
          <ac:spMkLst>
            <pc:docMk/>
            <pc:sldMk cId="1239697434" sldId="698"/>
            <ac:spMk id="82" creationId="{9742AFDF-32F8-4CB1-943A-74A7AF972C55}"/>
          </ac:spMkLst>
        </pc:spChg>
        <pc:spChg chg="add mod">
          <ac:chgData name="Froduald Kabanza" userId="edf393d0-642b-4b9e-8c75-f62133241689" providerId="ADAL" clId="{206678B6-93D1-4D31-A534-982380F3B39C}" dt="2022-03-10T12:09:44.990" v="2376" actId="255"/>
          <ac:spMkLst>
            <pc:docMk/>
            <pc:sldMk cId="1239697434" sldId="698"/>
            <ac:spMk id="84" creationId="{1E88E761-5C80-416E-8D74-F8A0F8FE6DC0}"/>
          </ac:spMkLst>
        </pc:spChg>
        <pc:spChg chg="del mod topLvl">
          <ac:chgData name="Froduald Kabanza" userId="edf393d0-642b-4b9e-8c75-f62133241689" providerId="ADAL" clId="{206678B6-93D1-4D31-A534-982380F3B39C}" dt="2022-03-10T00:31:51.019" v="616" actId="478"/>
          <ac:spMkLst>
            <pc:docMk/>
            <pc:sldMk cId="1239697434" sldId="698"/>
            <ac:spMk id="87" creationId="{EEA40D7C-A406-436A-B4F8-51BD1151ED27}"/>
          </ac:spMkLst>
        </pc:spChg>
        <pc:spChg chg="del mod">
          <ac:chgData name="Froduald Kabanza" userId="edf393d0-642b-4b9e-8c75-f62133241689" providerId="ADAL" clId="{206678B6-93D1-4D31-A534-982380F3B39C}" dt="2022-03-10T00:31:43.862" v="615" actId="478"/>
          <ac:spMkLst>
            <pc:docMk/>
            <pc:sldMk cId="1239697434" sldId="698"/>
            <ac:spMk id="89" creationId="{695E3CD7-488A-4247-8D87-E53D8DED4A44}"/>
          </ac:spMkLst>
        </pc:spChg>
        <pc:spChg chg="add mod">
          <ac:chgData name="Froduald Kabanza" userId="edf393d0-642b-4b9e-8c75-f62133241689" providerId="ADAL" clId="{206678B6-93D1-4D31-A534-982380F3B39C}" dt="2022-03-10T12:09:48.764" v="2377" actId="1076"/>
          <ac:spMkLst>
            <pc:docMk/>
            <pc:sldMk cId="1239697434" sldId="698"/>
            <ac:spMk id="91" creationId="{1F92D71B-373E-4460-B256-E549654B26EC}"/>
          </ac:spMkLst>
        </pc:spChg>
        <pc:spChg chg="mod">
          <ac:chgData name="Froduald Kabanza" userId="edf393d0-642b-4b9e-8c75-f62133241689" providerId="ADAL" clId="{206678B6-93D1-4D31-A534-982380F3B39C}" dt="2022-03-10T00:32:49.449" v="621" actId="14100"/>
          <ac:spMkLst>
            <pc:docMk/>
            <pc:sldMk cId="1239697434" sldId="698"/>
            <ac:spMk id="26625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00:00:48.008" v="271" actId="478"/>
          <ac:spMkLst>
            <pc:docMk/>
            <pc:sldMk cId="1239697434" sldId="698"/>
            <ac:spMk id="2662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0T00:31:28.195" v="612" actId="1076"/>
          <ac:spMkLst>
            <pc:docMk/>
            <pc:sldMk cId="1239697434" sldId="698"/>
            <ac:spMk id="26629" creationId="{00000000-0000-0000-0000-000000000000}"/>
          </ac:spMkLst>
        </pc:spChg>
        <pc:grpChg chg="del mod">
          <ac:chgData name="Froduald Kabanza" userId="edf393d0-642b-4b9e-8c75-f62133241689" providerId="ADAL" clId="{206678B6-93D1-4D31-A534-982380F3B39C}" dt="2022-03-10T00:02:10.188" v="283" actId="478"/>
          <ac:grpSpMkLst>
            <pc:docMk/>
            <pc:sldMk cId="1239697434" sldId="698"/>
            <ac:grpSpMk id="18" creationId="{A13EF1D6-92DD-401E-9F69-52C7971E044F}"/>
          </ac:grpSpMkLst>
        </pc:grpChg>
        <pc:grpChg chg="del">
          <ac:chgData name="Froduald Kabanza" userId="edf393d0-642b-4b9e-8c75-f62133241689" providerId="ADAL" clId="{206678B6-93D1-4D31-A534-982380F3B39C}" dt="2022-03-10T00:00:58.856" v="274" actId="478"/>
          <ac:grpSpMkLst>
            <pc:docMk/>
            <pc:sldMk cId="1239697434" sldId="698"/>
            <ac:grpSpMk id="19" creationId="{4C8A1E8D-7047-4B4E-BE8B-49180868301D}"/>
          </ac:grpSpMkLst>
        </pc:grpChg>
        <pc:grpChg chg="del">
          <ac:chgData name="Froduald Kabanza" userId="edf393d0-642b-4b9e-8c75-f62133241689" providerId="ADAL" clId="{206678B6-93D1-4D31-A534-982380F3B39C}" dt="2022-03-10T00:00:55.521" v="273" actId="478"/>
          <ac:grpSpMkLst>
            <pc:docMk/>
            <pc:sldMk cId="1239697434" sldId="698"/>
            <ac:grpSpMk id="20" creationId="{C82891A0-7D3F-401E-B813-C6E575F06977}"/>
          </ac:grpSpMkLst>
        </pc:grpChg>
        <pc:grpChg chg="add del mod">
          <ac:chgData name="Froduald Kabanza" userId="edf393d0-642b-4b9e-8c75-f62133241689" providerId="ADAL" clId="{206678B6-93D1-4D31-A534-982380F3B39C}" dt="2022-03-10T00:31:51.019" v="616" actId="478"/>
          <ac:grpSpMkLst>
            <pc:docMk/>
            <pc:sldMk cId="1239697434" sldId="698"/>
            <ac:grpSpMk id="85" creationId="{9F006526-BC5A-4F90-83CB-9C52FD7B38EF}"/>
          </ac:grpSpMkLst>
        </pc:grpChg>
        <pc:grpChg chg="del mod">
          <ac:chgData name="Froduald Kabanza" userId="edf393d0-642b-4b9e-8c75-f62133241689" providerId="ADAL" clId="{206678B6-93D1-4D31-A534-982380F3B39C}" dt="2022-03-10T00:31:43.862" v="615" actId="478"/>
          <ac:grpSpMkLst>
            <pc:docMk/>
            <pc:sldMk cId="1239697434" sldId="698"/>
            <ac:grpSpMk id="86" creationId="{40812C67-9B5A-4BCC-98DE-D76F21079306}"/>
          </ac:grpSpMkLst>
        </pc:grpChg>
        <pc:graphicFrameChg chg="add mod">
          <ac:chgData name="Froduald Kabanza" userId="edf393d0-642b-4b9e-8c75-f62133241689" providerId="ADAL" clId="{206678B6-93D1-4D31-A534-982380F3B39C}" dt="2022-03-10T00:28:10.860" v="594" actId="1076"/>
          <ac:graphicFrameMkLst>
            <pc:docMk/>
            <pc:sldMk cId="1239697434" sldId="698"/>
            <ac:graphicFrameMk id="31" creationId="{C538E383-9F83-4D77-BA4B-B9CBCB7ABA25}"/>
          </ac:graphicFrameMkLst>
        </pc:graphicFrameChg>
        <pc:graphicFrameChg chg="mod topLvl">
          <ac:chgData name="Froduald Kabanza" userId="edf393d0-642b-4b9e-8c75-f62133241689" providerId="ADAL" clId="{206678B6-93D1-4D31-A534-982380F3B39C}" dt="2022-03-10T11:43:05.057" v="1381" actId="1076"/>
          <ac:graphicFrameMkLst>
            <pc:docMk/>
            <pc:sldMk cId="1239697434" sldId="698"/>
            <ac:graphicFrameMk id="88" creationId="{7E650678-7220-44FF-B8CC-77B85ACA1D1F}"/>
          </ac:graphicFrameMkLst>
        </pc:graphicFrameChg>
        <pc:picChg chg="add mod">
          <ac:chgData name="Froduald Kabanza" userId="edf393d0-642b-4b9e-8c75-f62133241689" providerId="ADAL" clId="{206678B6-93D1-4D31-A534-982380F3B39C}" dt="2022-03-10T00:08:49.005" v="371" actId="1076"/>
          <ac:picMkLst>
            <pc:docMk/>
            <pc:sldMk cId="1239697434" sldId="698"/>
            <ac:picMk id="32" creationId="{C0574A25-73F4-4638-BB77-05D266B61EC0}"/>
          </ac:picMkLst>
        </pc:picChg>
        <pc:cxnChg chg="add mod">
          <ac:chgData name="Froduald Kabanza" userId="edf393d0-642b-4b9e-8c75-f62133241689" providerId="ADAL" clId="{206678B6-93D1-4D31-A534-982380F3B39C}" dt="2022-03-10T00:23:19.520" v="568" actId="1076"/>
          <ac:cxnSpMkLst>
            <pc:docMk/>
            <pc:sldMk cId="1239697434" sldId="698"/>
            <ac:cxnSpMk id="15" creationId="{38E65F93-0D20-4ADB-BC04-B8E381E8C298}"/>
          </ac:cxnSpMkLst>
        </pc:cxnChg>
        <pc:cxnChg chg="add mod">
          <ac:chgData name="Froduald Kabanza" userId="edf393d0-642b-4b9e-8c75-f62133241689" providerId="ADAL" clId="{206678B6-93D1-4D31-A534-982380F3B39C}" dt="2022-03-10T00:29:24.716" v="607" actId="1076"/>
          <ac:cxnSpMkLst>
            <pc:docMk/>
            <pc:sldMk cId="1239697434" sldId="698"/>
            <ac:cxnSpMk id="47" creationId="{7D56D6DB-6F81-47D2-82C4-F7ABBD897454}"/>
          </ac:cxnSpMkLst>
        </pc:cxnChg>
        <pc:cxnChg chg="add mod">
          <ac:chgData name="Froduald Kabanza" userId="edf393d0-642b-4b9e-8c75-f62133241689" providerId="ADAL" clId="{206678B6-93D1-4D31-A534-982380F3B39C}" dt="2022-03-10T00:29:24.716" v="607" actId="1076"/>
          <ac:cxnSpMkLst>
            <pc:docMk/>
            <pc:sldMk cId="1239697434" sldId="698"/>
            <ac:cxnSpMk id="67" creationId="{7FF4568F-96FD-4B73-AA5C-0EDA8F9FBB66}"/>
          </ac:cxnSpMkLst>
        </pc:cxn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1050535081" sldId="699"/>
        </pc:sldMkLst>
      </pc:sldChg>
      <pc:sldChg chg="addSp delSp modSp add mod modShow modNotes modNotesTx">
        <pc:chgData name="Froduald Kabanza" userId="edf393d0-642b-4b9e-8c75-f62133241689" providerId="ADAL" clId="{206678B6-93D1-4D31-A534-982380F3B39C}" dt="2022-03-16T22:35:48.406" v="15220" actId="729"/>
        <pc:sldMkLst>
          <pc:docMk/>
          <pc:sldMk cId="4107358723" sldId="699"/>
        </pc:sldMkLst>
        <pc:spChg chg="add mod">
          <ac:chgData name="Froduald Kabanza" userId="edf393d0-642b-4b9e-8c75-f62133241689" providerId="ADAL" clId="{206678B6-93D1-4D31-A534-982380F3B39C}" dt="2022-03-10T00:51:03.226" v="712" actId="164"/>
          <ac:spMkLst>
            <pc:docMk/>
            <pc:sldMk cId="4107358723" sldId="699"/>
            <ac:spMk id="4" creationId="{18130F5E-F89B-4142-A4EB-E0FE35FA2D05}"/>
          </ac:spMkLst>
        </pc:spChg>
        <pc:spChg chg="mod">
          <ac:chgData name="Froduald Kabanza" userId="edf393d0-642b-4b9e-8c75-f62133241689" providerId="ADAL" clId="{206678B6-93D1-4D31-A534-982380F3B39C}" dt="2022-03-10T00:51:03.226" v="712" actId="164"/>
          <ac:spMkLst>
            <pc:docMk/>
            <pc:sldMk cId="4107358723" sldId="699"/>
            <ac:spMk id="5" creationId="{F4F25149-D434-48F0-8BCD-6328F2A70B8A}"/>
          </ac:spMkLst>
        </pc:spChg>
        <pc:spChg chg="mod">
          <ac:chgData name="Froduald Kabanza" userId="edf393d0-642b-4b9e-8c75-f62133241689" providerId="ADAL" clId="{206678B6-93D1-4D31-A534-982380F3B39C}" dt="2022-03-10T00:51:03.226" v="712" actId="164"/>
          <ac:spMkLst>
            <pc:docMk/>
            <pc:sldMk cId="4107358723" sldId="699"/>
            <ac:spMk id="10" creationId="{AE8EB150-7855-449F-8F64-EDF05CA8A73B}"/>
          </ac:spMkLst>
        </pc:spChg>
        <pc:spChg chg="add mod">
          <ac:chgData name="Froduald Kabanza" userId="edf393d0-642b-4b9e-8c75-f62133241689" providerId="ADAL" clId="{206678B6-93D1-4D31-A534-982380F3B39C}" dt="2022-03-10T00:51:03.226" v="712" actId="164"/>
          <ac:spMkLst>
            <pc:docMk/>
            <pc:sldMk cId="4107358723" sldId="699"/>
            <ac:spMk id="26" creationId="{53BE5642-5FFF-4293-9BB8-B8EB5FF00751}"/>
          </ac:spMkLst>
        </pc:spChg>
        <pc:spChg chg="mod ord">
          <ac:chgData name="Froduald Kabanza" userId="edf393d0-642b-4b9e-8c75-f62133241689" providerId="ADAL" clId="{206678B6-93D1-4D31-A534-982380F3B39C}" dt="2022-03-10T00:51:03.226" v="712" actId="164"/>
          <ac:spMkLst>
            <pc:docMk/>
            <pc:sldMk cId="4107358723" sldId="699"/>
            <ac:spMk id="33" creationId="{8C4033CA-7573-4C05-9651-555F1474528B}"/>
          </ac:spMkLst>
        </pc:spChg>
        <pc:spChg chg="mod ord">
          <ac:chgData name="Froduald Kabanza" userId="edf393d0-642b-4b9e-8c75-f62133241689" providerId="ADAL" clId="{206678B6-93D1-4D31-A534-982380F3B39C}" dt="2022-03-10T00:51:03.226" v="712" actId="164"/>
          <ac:spMkLst>
            <pc:docMk/>
            <pc:sldMk cId="4107358723" sldId="699"/>
            <ac:spMk id="34" creationId="{D5D3146D-C87B-4F8C-AFB7-21CAE1B3554E}"/>
          </ac:spMkLst>
        </pc:spChg>
        <pc:spChg chg="add mod">
          <ac:chgData name="Froduald Kabanza" userId="edf393d0-642b-4b9e-8c75-f62133241689" providerId="ADAL" clId="{206678B6-93D1-4D31-A534-982380F3B39C}" dt="2022-03-10T12:01:39.797" v="2169"/>
          <ac:spMkLst>
            <pc:docMk/>
            <pc:sldMk cId="4107358723" sldId="699"/>
            <ac:spMk id="37" creationId="{C767006E-4D0A-4A21-8183-30B30E640784}"/>
          </ac:spMkLst>
        </pc:spChg>
        <pc:spChg chg="mod">
          <ac:chgData name="Froduald Kabanza" userId="edf393d0-642b-4b9e-8c75-f62133241689" providerId="ADAL" clId="{206678B6-93D1-4D31-A534-982380F3B39C}" dt="2022-03-10T00:51:03.226" v="712" actId="164"/>
          <ac:spMkLst>
            <pc:docMk/>
            <pc:sldMk cId="4107358723" sldId="699"/>
            <ac:spMk id="54" creationId="{ED499DD2-612C-4340-AFAB-7737AAD6E3B0}"/>
          </ac:spMkLst>
        </pc:spChg>
        <pc:spChg chg="del">
          <ac:chgData name="Froduald Kabanza" userId="edf393d0-642b-4b9e-8c75-f62133241689" providerId="ADAL" clId="{206678B6-93D1-4D31-A534-982380F3B39C}" dt="2022-03-10T00:33:24.644" v="624" actId="478"/>
          <ac:spMkLst>
            <pc:docMk/>
            <pc:sldMk cId="4107358723" sldId="699"/>
            <ac:spMk id="59" creationId="{FC3F30DC-E3AE-4069-994E-A65D3F1DCFF7}"/>
          </ac:spMkLst>
        </pc:spChg>
        <pc:spChg chg="mod">
          <ac:chgData name="Froduald Kabanza" userId="edf393d0-642b-4b9e-8c75-f62133241689" providerId="ADAL" clId="{206678B6-93D1-4D31-A534-982380F3B39C}" dt="2022-03-10T00:51:03.226" v="712" actId="164"/>
          <ac:spMkLst>
            <pc:docMk/>
            <pc:sldMk cId="4107358723" sldId="699"/>
            <ac:spMk id="60" creationId="{7DDBF56E-CD55-4B58-BE52-0F170E982182}"/>
          </ac:spMkLst>
        </pc:spChg>
        <pc:spChg chg="mod">
          <ac:chgData name="Froduald Kabanza" userId="edf393d0-642b-4b9e-8c75-f62133241689" providerId="ADAL" clId="{206678B6-93D1-4D31-A534-982380F3B39C}" dt="2022-03-10T00:51:03.226" v="712" actId="164"/>
          <ac:spMkLst>
            <pc:docMk/>
            <pc:sldMk cId="4107358723" sldId="699"/>
            <ac:spMk id="64" creationId="{497B91E7-335E-4BC7-B498-9B05D24293A5}"/>
          </ac:spMkLst>
        </pc:spChg>
        <pc:spChg chg="mod">
          <ac:chgData name="Froduald Kabanza" userId="edf393d0-642b-4b9e-8c75-f62133241689" providerId="ADAL" clId="{206678B6-93D1-4D31-A534-982380F3B39C}" dt="2022-03-10T00:51:03.226" v="712" actId="164"/>
          <ac:spMkLst>
            <pc:docMk/>
            <pc:sldMk cId="4107358723" sldId="699"/>
            <ac:spMk id="65" creationId="{DC06D0B9-D8E3-41A0-923E-B0B7B138A1B1}"/>
          </ac:spMkLst>
        </pc:spChg>
        <pc:spChg chg="mod">
          <ac:chgData name="Froduald Kabanza" userId="edf393d0-642b-4b9e-8c75-f62133241689" providerId="ADAL" clId="{206678B6-93D1-4D31-A534-982380F3B39C}" dt="2022-03-10T00:51:03.226" v="712" actId="164"/>
          <ac:spMkLst>
            <pc:docMk/>
            <pc:sldMk cId="4107358723" sldId="699"/>
            <ac:spMk id="84" creationId="{1E88E761-5C80-416E-8D74-F8A0F8FE6DC0}"/>
          </ac:spMkLst>
        </pc:spChg>
        <pc:spChg chg="mod">
          <ac:chgData name="Froduald Kabanza" userId="edf393d0-642b-4b9e-8c75-f62133241689" providerId="ADAL" clId="{206678B6-93D1-4D31-A534-982380F3B39C}" dt="2022-03-10T12:01:53.400" v="2209" actId="20577"/>
          <ac:spMkLst>
            <pc:docMk/>
            <pc:sldMk cId="4107358723" sldId="699"/>
            <ac:spMk id="26625" creationId="{00000000-0000-0000-0000-000000000000}"/>
          </ac:spMkLst>
        </pc:spChg>
        <pc:grpChg chg="add mod">
          <ac:chgData name="Froduald Kabanza" userId="edf393d0-642b-4b9e-8c75-f62133241689" providerId="ADAL" clId="{206678B6-93D1-4D31-A534-982380F3B39C}" dt="2022-03-10T00:51:03.226" v="712" actId="164"/>
          <ac:grpSpMkLst>
            <pc:docMk/>
            <pc:sldMk cId="4107358723" sldId="699"/>
            <ac:grpSpMk id="16" creationId="{7CDE7591-F5EE-435A-8275-1876021D2DE6}"/>
          </ac:grpSpMkLst>
        </pc:grpChg>
        <pc:graphicFrameChg chg="mod">
          <ac:chgData name="Froduald Kabanza" userId="edf393d0-642b-4b9e-8c75-f62133241689" providerId="ADAL" clId="{206678B6-93D1-4D31-A534-982380F3B39C}" dt="2022-03-10T00:51:03.226" v="712" actId="164"/>
          <ac:graphicFrameMkLst>
            <pc:docMk/>
            <pc:sldMk cId="4107358723" sldId="699"/>
            <ac:graphicFrameMk id="31" creationId="{C538E383-9F83-4D77-BA4B-B9CBCB7ABA25}"/>
          </ac:graphicFrameMkLst>
        </pc:graphicFrameChg>
        <pc:graphicFrameChg chg="del mod">
          <ac:chgData name="Froduald Kabanza" userId="edf393d0-642b-4b9e-8c75-f62133241689" providerId="ADAL" clId="{206678B6-93D1-4D31-A534-982380F3B39C}" dt="2022-03-10T12:01:35.885" v="2168" actId="478"/>
          <ac:graphicFrameMkLst>
            <pc:docMk/>
            <pc:sldMk cId="4107358723" sldId="699"/>
            <ac:graphicFrameMk id="88" creationId="{7E650678-7220-44FF-B8CC-77B85ACA1D1F}"/>
          </ac:graphicFrameMkLst>
        </pc:graphicFrameChg>
        <pc:picChg chg="add del mod">
          <ac:chgData name="Froduald Kabanza" userId="edf393d0-642b-4b9e-8c75-f62133241689" providerId="ADAL" clId="{206678B6-93D1-4D31-A534-982380F3B39C}" dt="2022-03-10T00:42:41.284" v="647" actId="478"/>
          <ac:picMkLst>
            <pc:docMk/>
            <pc:sldMk cId="4107358723" sldId="699"/>
            <ac:picMk id="3" creationId="{ACC58604-642F-42D5-90DF-362C1BC33864}"/>
          </ac:picMkLst>
        </pc:picChg>
        <pc:picChg chg="add mod">
          <ac:chgData name="Froduald Kabanza" userId="edf393d0-642b-4b9e-8c75-f62133241689" providerId="ADAL" clId="{206678B6-93D1-4D31-A534-982380F3B39C}" dt="2022-03-10T00:51:03.226" v="712" actId="164"/>
          <ac:picMkLst>
            <pc:docMk/>
            <pc:sldMk cId="4107358723" sldId="699"/>
            <ac:picMk id="25" creationId="{DF51924D-E17F-4598-A480-687D095C01F8}"/>
          </ac:picMkLst>
        </pc:picChg>
        <pc:picChg chg="mod ord">
          <ac:chgData name="Froduald Kabanza" userId="edf393d0-642b-4b9e-8c75-f62133241689" providerId="ADAL" clId="{206678B6-93D1-4D31-A534-982380F3B39C}" dt="2022-03-10T00:51:03.226" v="712" actId="164"/>
          <ac:picMkLst>
            <pc:docMk/>
            <pc:sldMk cId="4107358723" sldId="699"/>
            <ac:picMk id="32" creationId="{C0574A25-73F4-4638-BB77-05D266B61EC0}"/>
          </ac:picMkLst>
        </pc:picChg>
        <pc:picChg chg="add del">
          <ac:chgData name="Froduald Kabanza" userId="edf393d0-642b-4b9e-8c75-f62133241689" providerId="ADAL" clId="{206678B6-93D1-4D31-A534-982380F3B39C}" dt="2022-03-10T00:37:57.920" v="626" actId="478"/>
          <ac:picMkLst>
            <pc:docMk/>
            <pc:sldMk cId="4107358723" sldId="699"/>
            <ac:picMk id="27653" creationId="{2688428C-5B84-4EE0-96BA-DFBFC83B0192}"/>
          </ac:picMkLst>
        </pc:picChg>
        <pc:cxnChg chg="mod">
          <ac:chgData name="Froduald Kabanza" userId="edf393d0-642b-4b9e-8c75-f62133241689" providerId="ADAL" clId="{206678B6-93D1-4D31-A534-982380F3B39C}" dt="2022-03-10T00:51:03.226" v="712" actId="164"/>
          <ac:cxnSpMkLst>
            <pc:docMk/>
            <pc:sldMk cId="4107358723" sldId="699"/>
            <ac:cxnSpMk id="15" creationId="{38E65F93-0D20-4ADB-BC04-B8E381E8C298}"/>
          </ac:cxnSpMkLst>
        </pc:cxnChg>
        <pc:cxnChg chg="mod">
          <ac:chgData name="Froduald Kabanza" userId="edf393d0-642b-4b9e-8c75-f62133241689" providerId="ADAL" clId="{206678B6-93D1-4D31-A534-982380F3B39C}" dt="2022-03-10T00:51:03.226" v="712" actId="164"/>
          <ac:cxnSpMkLst>
            <pc:docMk/>
            <pc:sldMk cId="4107358723" sldId="699"/>
            <ac:cxnSpMk id="47" creationId="{7D56D6DB-6F81-47D2-82C4-F7ABBD897454}"/>
          </ac:cxnSpMkLst>
        </pc:cxnChg>
        <pc:cxnChg chg="mod">
          <ac:chgData name="Froduald Kabanza" userId="edf393d0-642b-4b9e-8c75-f62133241689" providerId="ADAL" clId="{206678B6-93D1-4D31-A534-982380F3B39C}" dt="2022-03-10T00:51:03.226" v="712" actId="164"/>
          <ac:cxnSpMkLst>
            <pc:docMk/>
            <pc:sldMk cId="4107358723" sldId="699"/>
            <ac:cxnSpMk id="67" creationId="{7FF4568F-96FD-4B73-AA5C-0EDA8F9FBB66}"/>
          </ac:cxnSpMkLst>
        </pc:cxnChg>
      </pc:sldChg>
      <pc:sldChg chg="new del">
        <pc:chgData name="Froduald Kabanza" userId="edf393d0-642b-4b9e-8c75-f62133241689" providerId="ADAL" clId="{206678B6-93D1-4D31-A534-982380F3B39C}" dt="2022-03-10T01:06:07.366" v="778" actId="680"/>
        <pc:sldMkLst>
          <pc:docMk/>
          <pc:sldMk cId="62167694" sldId="700"/>
        </pc:sldMkLst>
      </pc:sldChg>
      <pc:sldChg chg="new del">
        <pc:chgData name="Froduald Kabanza" userId="edf393d0-642b-4b9e-8c75-f62133241689" providerId="ADAL" clId="{206678B6-93D1-4D31-A534-982380F3B39C}" dt="2022-03-10T01:12:59.012" v="806" actId="680"/>
        <pc:sldMkLst>
          <pc:docMk/>
          <pc:sldMk cId="921060421" sldId="700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1007841346" sldId="700"/>
        </pc:sldMkLst>
      </pc:sldChg>
      <pc:sldChg chg="addSp delSp modSp new del mod">
        <pc:chgData name="Froduald Kabanza" userId="edf393d0-642b-4b9e-8c75-f62133241689" providerId="ADAL" clId="{206678B6-93D1-4D31-A534-982380F3B39C}" dt="2022-03-10T01:48:44.585" v="1328" actId="2696"/>
        <pc:sldMkLst>
          <pc:docMk/>
          <pc:sldMk cId="2198508928" sldId="700"/>
        </pc:sldMkLst>
        <pc:spChg chg="del">
          <ac:chgData name="Froduald Kabanza" userId="edf393d0-642b-4b9e-8c75-f62133241689" providerId="ADAL" clId="{206678B6-93D1-4D31-A534-982380F3B39C}" dt="2022-03-10T01:40:21.041" v="1252" actId="478"/>
          <ac:spMkLst>
            <pc:docMk/>
            <pc:sldMk cId="2198508928" sldId="700"/>
            <ac:spMk id="3" creationId="{FD82C5B1-AF45-44BA-9F06-8E18EF478693}"/>
          </ac:spMkLst>
        </pc:spChg>
        <pc:spChg chg="add mod">
          <ac:chgData name="Froduald Kabanza" userId="edf393d0-642b-4b9e-8c75-f62133241689" providerId="ADAL" clId="{206678B6-93D1-4D31-A534-982380F3B39C}" dt="2022-03-10T01:41:55.685" v="1263" actId="164"/>
          <ac:spMkLst>
            <pc:docMk/>
            <pc:sldMk cId="2198508928" sldId="700"/>
            <ac:spMk id="7" creationId="{A1D461A2-0970-4546-8A01-3A8D5E2C0E8E}"/>
          </ac:spMkLst>
        </pc:spChg>
        <pc:spChg chg="add mod">
          <ac:chgData name="Froduald Kabanza" userId="edf393d0-642b-4b9e-8c75-f62133241689" providerId="ADAL" clId="{206678B6-93D1-4D31-A534-982380F3B39C}" dt="2022-03-10T01:41:55.685" v="1263" actId="164"/>
          <ac:spMkLst>
            <pc:docMk/>
            <pc:sldMk cId="2198508928" sldId="700"/>
            <ac:spMk id="8" creationId="{6FA6EBDD-6C82-40DE-8D61-005EAFA192A8}"/>
          </ac:spMkLst>
        </pc:spChg>
        <pc:spChg chg="add mod">
          <ac:chgData name="Froduald Kabanza" userId="edf393d0-642b-4b9e-8c75-f62133241689" providerId="ADAL" clId="{206678B6-93D1-4D31-A534-982380F3B39C}" dt="2022-03-10T01:41:55.685" v="1263" actId="164"/>
          <ac:spMkLst>
            <pc:docMk/>
            <pc:sldMk cId="2198508928" sldId="700"/>
            <ac:spMk id="9" creationId="{3F101E05-5832-4340-8D67-0B316054BC7C}"/>
          </ac:spMkLst>
        </pc:spChg>
        <pc:spChg chg="add mod">
          <ac:chgData name="Froduald Kabanza" userId="edf393d0-642b-4b9e-8c75-f62133241689" providerId="ADAL" clId="{206678B6-93D1-4D31-A534-982380F3B39C}" dt="2022-03-10T01:41:55.685" v="1263" actId="164"/>
          <ac:spMkLst>
            <pc:docMk/>
            <pc:sldMk cId="2198508928" sldId="700"/>
            <ac:spMk id="10" creationId="{52114A9A-3B96-45DC-AF13-211952D23A14}"/>
          </ac:spMkLst>
        </pc:spChg>
        <pc:grpChg chg="add mod">
          <ac:chgData name="Froduald Kabanza" userId="edf393d0-642b-4b9e-8c75-f62133241689" providerId="ADAL" clId="{206678B6-93D1-4D31-A534-982380F3B39C}" dt="2022-03-10T01:41:55.685" v="1263" actId="164"/>
          <ac:grpSpMkLst>
            <pc:docMk/>
            <pc:sldMk cId="2198508928" sldId="700"/>
            <ac:grpSpMk id="11" creationId="{E6BFB4B6-E1FE-45AE-A0A7-20FEE7FF98D7}"/>
          </ac:grpSpMkLst>
        </pc:grpChg>
      </pc:sldChg>
      <pc:sldChg chg="addSp delSp modSp new del mod">
        <pc:chgData name="Froduald Kabanza" userId="edf393d0-642b-4b9e-8c75-f62133241689" providerId="ADAL" clId="{206678B6-93D1-4D31-A534-982380F3B39C}" dt="2022-03-10T00:45:18.700" v="666" actId="2696"/>
        <pc:sldMkLst>
          <pc:docMk/>
          <pc:sldMk cId="2677430451" sldId="700"/>
        </pc:sldMkLst>
        <pc:spChg chg="del">
          <ac:chgData name="Froduald Kabanza" userId="edf393d0-642b-4b9e-8c75-f62133241689" providerId="ADAL" clId="{206678B6-93D1-4D31-A534-982380F3B39C}" dt="2022-03-10T00:41:14.387" v="635" actId="478"/>
          <ac:spMkLst>
            <pc:docMk/>
            <pc:sldMk cId="2677430451" sldId="700"/>
            <ac:spMk id="2" creationId="{A87925DB-CFDD-4A85-BE76-2F5B06B526FE}"/>
          </ac:spMkLst>
        </pc:spChg>
        <pc:spChg chg="del">
          <ac:chgData name="Froduald Kabanza" userId="edf393d0-642b-4b9e-8c75-f62133241689" providerId="ADAL" clId="{206678B6-93D1-4D31-A534-982380F3B39C}" dt="2022-03-10T00:41:12.466" v="634" actId="478"/>
          <ac:spMkLst>
            <pc:docMk/>
            <pc:sldMk cId="2677430451" sldId="700"/>
            <ac:spMk id="3" creationId="{6E429616-4BC6-4436-88F5-65BA09C384A4}"/>
          </ac:spMkLst>
        </pc:spChg>
        <pc:picChg chg="add mod modCrop">
          <ac:chgData name="Froduald Kabanza" userId="edf393d0-642b-4b9e-8c75-f62133241689" providerId="ADAL" clId="{206678B6-93D1-4D31-A534-982380F3B39C}" dt="2022-03-10T00:42:32.735" v="646" actId="732"/>
          <ac:picMkLst>
            <pc:docMk/>
            <pc:sldMk cId="2677430451" sldId="700"/>
            <ac:picMk id="7" creationId="{9CF03D42-DF18-456F-A695-C2A562A4F6F0}"/>
          </ac:picMkLst>
        </pc:picChg>
      </pc:sldChg>
      <pc:sldChg chg="add del">
        <pc:chgData name="Froduald Kabanza" userId="edf393d0-642b-4b9e-8c75-f62133241689" providerId="ADAL" clId="{206678B6-93D1-4D31-A534-982380F3B39C}" dt="2022-03-10T12:20:33.463" v="2574" actId="2696"/>
        <pc:sldMkLst>
          <pc:docMk/>
          <pc:sldMk cId="3660462453" sldId="700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1583006959" sldId="701"/>
        </pc:sldMkLst>
      </pc:sldChg>
      <pc:sldChg chg="addSp delSp modSp add mod delAnim modAnim modShow">
        <pc:chgData name="Froduald Kabanza" userId="edf393d0-642b-4b9e-8c75-f62133241689" providerId="ADAL" clId="{206678B6-93D1-4D31-A534-982380F3B39C}" dt="2022-03-16T22:39:48.436" v="15230" actId="1076"/>
        <pc:sldMkLst>
          <pc:docMk/>
          <pc:sldMk cId="2559512675" sldId="701"/>
        </pc:sldMkLst>
        <pc:spChg chg="mod">
          <ac:chgData name="Froduald Kabanza" userId="edf393d0-642b-4b9e-8c75-f62133241689" providerId="ADAL" clId="{206678B6-93D1-4D31-A534-982380F3B39C}" dt="2022-03-10T12:54:31.967" v="3066" actId="207"/>
          <ac:spMkLst>
            <pc:docMk/>
            <pc:sldMk cId="2559512675" sldId="701"/>
            <ac:spMk id="14" creationId="{EE1A33EC-CE6F-4755-962B-769CCD4EDE51}"/>
          </ac:spMkLst>
        </pc:spChg>
        <pc:grpChg chg="del">
          <ac:chgData name="Froduald Kabanza" userId="edf393d0-642b-4b9e-8c75-f62133241689" providerId="ADAL" clId="{206678B6-93D1-4D31-A534-982380F3B39C}" dt="2022-03-10T01:58:36.772" v="1358" actId="478"/>
          <ac:grpSpMkLst>
            <pc:docMk/>
            <pc:sldMk cId="2559512675" sldId="701"/>
            <ac:grpSpMk id="5" creationId="{00000000-0000-0000-0000-000000000000}"/>
          </ac:grpSpMkLst>
        </pc:grpChg>
        <pc:grpChg chg="add mod">
          <ac:chgData name="Froduald Kabanza" userId="edf393d0-642b-4b9e-8c75-f62133241689" providerId="ADAL" clId="{206678B6-93D1-4D31-A534-982380F3B39C}" dt="2022-03-16T22:39:48.436" v="15230" actId="1076"/>
          <ac:grpSpMkLst>
            <pc:docMk/>
            <pc:sldMk cId="2559512675" sldId="701"/>
            <ac:grpSpMk id="12" creationId="{DB3905F6-B418-4B35-B43F-75C201C106A6}"/>
          </ac:grpSpMkLst>
        </pc:grpChg>
        <pc:picChg chg="add mod">
          <ac:chgData name="Froduald Kabanza" userId="edf393d0-642b-4b9e-8c75-f62133241689" providerId="ADAL" clId="{206678B6-93D1-4D31-A534-982380F3B39C}" dt="2022-03-16T22:39:45.324" v="15229" actId="1076"/>
          <ac:picMkLst>
            <pc:docMk/>
            <pc:sldMk cId="2559512675" sldId="701"/>
            <ac:picMk id="6" creationId="{6F16ACEE-FADA-4F71-BC30-8777355DA087}"/>
          </ac:picMkLst>
        </pc:picChg>
        <pc:picChg chg="del">
          <ac:chgData name="Froduald Kabanza" userId="edf393d0-642b-4b9e-8c75-f62133241689" providerId="ADAL" clId="{206678B6-93D1-4D31-A534-982380F3B39C}" dt="2022-03-10T01:58:34.309" v="1357" actId="478"/>
          <ac:picMkLst>
            <pc:docMk/>
            <pc:sldMk cId="2559512675" sldId="701"/>
            <ac:picMk id="60421" creationId="{00000000-0000-0000-0000-000000000000}"/>
          </ac:picMkLst>
        </pc:picChg>
        <pc:cxnChg chg="mod">
          <ac:chgData name="Froduald Kabanza" userId="edf393d0-642b-4b9e-8c75-f62133241689" providerId="ADAL" clId="{206678B6-93D1-4D31-A534-982380F3B39C}" dt="2022-03-10T12:54:15.957" v="3062"/>
          <ac:cxnSpMkLst>
            <pc:docMk/>
            <pc:sldMk cId="2559512675" sldId="701"/>
            <ac:cxnSpMk id="13" creationId="{43471735-E295-400B-889A-91A02FBF8F6E}"/>
          </ac:cxnSpMkLst>
        </pc:cxnChg>
      </pc:sldChg>
      <pc:sldChg chg="addSp delSp modSp add mod modShow">
        <pc:chgData name="Froduald Kabanza" userId="edf393d0-642b-4b9e-8c75-f62133241689" providerId="ADAL" clId="{206678B6-93D1-4D31-A534-982380F3B39C}" dt="2022-03-11T13:30:30.515" v="4577" actId="729"/>
        <pc:sldMkLst>
          <pc:docMk/>
          <pc:sldMk cId="2001098730" sldId="702"/>
        </pc:sldMkLst>
        <pc:spChg chg="mod">
          <ac:chgData name="Froduald Kabanza" userId="edf393d0-642b-4b9e-8c75-f62133241689" providerId="ADAL" clId="{206678B6-93D1-4D31-A534-982380F3B39C}" dt="2022-03-10T11:47:59.730" v="1573" actId="1076"/>
          <ac:spMkLst>
            <pc:docMk/>
            <pc:sldMk cId="2001098730" sldId="702"/>
            <ac:spMk id="5" creationId="{F4F25149-D434-48F0-8BCD-6328F2A70B8A}"/>
          </ac:spMkLst>
        </pc:spChg>
        <pc:spChg chg="mod">
          <ac:chgData name="Froduald Kabanza" userId="edf393d0-642b-4b9e-8c75-f62133241689" providerId="ADAL" clId="{206678B6-93D1-4D31-A534-982380F3B39C}" dt="2022-03-10T11:47:59.730" v="1573" actId="1076"/>
          <ac:spMkLst>
            <pc:docMk/>
            <pc:sldMk cId="2001098730" sldId="702"/>
            <ac:spMk id="10" creationId="{AE8EB150-7855-449F-8F64-EDF05CA8A73B}"/>
          </ac:spMkLst>
        </pc:spChg>
        <pc:spChg chg="add del mod">
          <ac:chgData name="Froduald Kabanza" userId="edf393d0-642b-4b9e-8c75-f62133241689" providerId="ADAL" clId="{206678B6-93D1-4D31-A534-982380F3B39C}" dt="2022-03-10T11:45:49.216" v="1460" actId="478"/>
          <ac:spMkLst>
            <pc:docMk/>
            <pc:sldMk cId="2001098730" sldId="702"/>
            <ac:spMk id="23" creationId="{5B3087F8-2D1A-4973-89AB-70141EFACF4D}"/>
          </ac:spMkLst>
        </pc:spChg>
        <pc:spChg chg="add mod">
          <ac:chgData name="Froduald Kabanza" userId="edf393d0-642b-4b9e-8c75-f62133241689" providerId="ADAL" clId="{206678B6-93D1-4D31-A534-982380F3B39C}" dt="2022-03-10T11:55:16.237" v="1735" actId="114"/>
          <ac:spMkLst>
            <pc:docMk/>
            <pc:sldMk cId="2001098730" sldId="702"/>
            <ac:spMk id="24" creationId="{1C79B42A-93D2-43FF-9166-DDC77FD9724E}"/>
          </ac:spMkLst>
        </pc:spChg>
        <pc:spChg chg="add mod">
          <ac:chgData name="Froduald Kabanza" userId="edf393d0-642b-4b9e-8c75-f62133241689" providerId="ADAL" clId="{206678B6-93D1-4D31-A534-982380F3B39C}" dt="2022-03-10T12:06:15.460" v="2339" actId="207"/>
          <ac:spMkLst>
            <pc:docMk/>
            <pc:sldMk cId="2001098730" sldId="702"/>
            <ac:spMk id="26" creationId="{2DAD1E48-5E06-4023-ADA7-2328A7897029}"/>
          </ac:spMkLst>
        </pc:spChg>
        <pc:spChg chg="mod">
          <ac:chgData name="Froduald Kabanza" userId="edf393d0-642b-4b9e-8c75-f62133241689" providerId="ADAL" clId="{206678B6-93D1-4D31-A534-982380F3B39C}" dt="2022-03-10T11:47:59.730" v="1573" actId="1076"/>
          <ac:spMkLst>
            <pc:docMk/>
            <pc:sldMk cId="2001098730" sldId="702"/>
            <ac:spMk id="33" creationId="{8C4033CA-7573-4C05-9651-555F1474528B}"/>
          </ac:spMkLst>
        </pc:spChg>
        <pc:spChg chg="mod">
          <ac:chgData name="Froduald Kabanza" userId="edf393d0-642b-4b9e-8c75-f62133241689" providerId="ADAL" clId="{206678B6-93D1-4D31-A534-982380F3B39C}" dt="2022-03-10T11:47:59.730" v="1573" actId="1076"/>
          <ac:spMkLst>
            <pc:docMk/>
            <pc:sldMk cId="2001098730" sldId="702"/>
            <ac:spMk id="34" creationId="{D5D3146D-C87B-4F8C-AFB7-21CAE1B3554E}"/>
          </ac:spMkLst>
        </pc:spChg>
        <pc:spChg chg="mod">
          <ac:chgData name="Froduald Kabanza" userId="edf393d0-642b-4b9e-8c75-f62133241689" providerId="ADAL" clId="{206678B6-93D1-4D31-A534-982380F3B39C}" dt="2022-03-10T11:47:59.730" v="1573" actId="1076"/>
          <ac:spMkLst>
            <pc:docMk/>
            <pc:sldMk cId="2001098730" sldId="702"/>
            <ac:spMk id="54" creationId="{ED499DD2-612C-4340-AFAB-7737AAD6E3B0}"/>
          </ac:spMkLst>
        </pc:spChg>
        <pc:spChg chg="mod">
          <ac:chgData name="Froduald Kabanza" userId="edf393d0-642b-4b9e-8c75-f62133241689" providerId="ADAL" clId="{206678B6-93D1-4D31-A534-982380F3B39C}" dt="2022-03-10T11:47:59.730" v="1573" actId="1076"/>
          <ac:spMkLst>
            <pc:docMk/>
            <pc:sldMk cId="2001098730" sldId="702"/>
            <ac:spMk id="59" creationId="{FC3F30DC-E3AE-4069-994E-A65D3F1DCFF7}"/>
          </ac:spMkLst>
        </pc:spChg>
        <pc:spChg chg="mod">
          <ac:chgData name="Froduald Kabanza" userId="edf393d0-642b-4b9e-8c75-f62133241689" providerId="ADAL" clId="{206678B6-93D1-4D31-A534-982380F3B39C}" dt="2022-03-10T11:47:59.730" v="1573" actId="1076"/>
          <ac:spMkLst>
            <pc:docMk/>
            <pc:sldMk cId="2001098730" sldId="702"/>
            <ac:spMk id="60" creationId="{7DDBF56E-CD55-4B58-BE52-0F170E982182}"/>
          </ac:spMkLst>
        </pc:spChg>
        <pc:spChg chg="mod">
          <ac:chgData name="Froduald Kabanza" userId="edf393d0-642b-4b9e-8c75-f62133241689" providerId="ADAL" clId="{206678B6-93D1-4D31-A534-982380F3B39C}" dt="2022-03-10T11:47:59.730" v="1573" actId="1076"/>
          <ac:spMkLst>
            <pc:docMk/>
            <pc:sldMk cId="2001098730" sldId="702"/>
            <ac:spMk id="64" creationId="{497B91E7-335E-4BC7-B498-9B05D24293A5}"/>
          </ac:spMkLst>
        </pc:spChg>
        <pc:spChg chg="mod">
          <ac:chgData name="Froduald Kabanza" userId="edf393d0-642b-4b9e-8c75-f62133241689" providerId="ADAL" clId="{206678B6-93D1-4D31-A534-982380F3B39C}" dt="2022-03-10T11:47:59.730" v="1573" actId="1076"/>
          <ac:spMkLst>
            <pc:docMk/>
            <pc:sldMk cId="2001098730" sldId="702"/>
            <ac:spMk id="65" creationId="{DC06D0B9-D8E3-41A0-923E-B0B7B138A1B1}"/>
          </ac:spMkLst>
        </pc:spChg>
        <pc:spChg chg="mod">
          <ac:chgData name="Froduald Kabanza" userId="edf393d0-642b-4b9e-8c75-f62133241689" providerId="ADAL" clId="{206678B6-93D1-4D31-A534-982380F3B39C}" dt="2022-03-10T12:06:06.453" v="2337" actId="255"/>
          <ac:spMkLst>
            <pc:docMk/>
            <pc:sldMk cId="2001098730" sldId="702"/>
            <ac:spMk id="84" creationId="{1E88E761-5C80-416E-8D74-F8A0F8FE6DC0}"/>
          </ac:spMkLst>
        </pc:spChg>
        <pc:spChg chg="mod">
          <ac:chgData name="Froduald Kabanza" userId="edf393d0-642b-4b9e-8c75-f62133241689" providerId="ADAL" clId="{206678B6-93D1-4D31-A534-982380F3B39C}" dt="2022-03-10T11:44:19.114" v="1429" actId="20577"/>
          <ac:spMkLst>
            <pc:docMk/>
            <pc:sldMk cId="2001098730" sldId="702"/>
            <ac:spMk id="26625" creationId="{00000000-0000-0000-0000-000000000000}"/>
          </ac:spMkLst>
        </pc:spChg>
        <pc:graphicFrameChg chg="add del mod">
          <ac:chgData name="Froduald Kabanza" userId="edf393d0-642b-4b9e-8c75-f62133241689" providerId="ADAL" clId="{206678B6-93D1-4D31-A534-982380F3B39C}" dt="2022-03-10T11:44:58.486" v="1430" actId="478"/>
          <ac:graphicFrameMkLst>
            <pc:docMk/>
            <pc:sldMk cId="2001098730" sldId="702"/>
            <ac:graphicFrameMk id="22" creationId="{A282708D-D343-4A26-BBDC-A8609D96DB61}"/>
          </ac:graphicFrameMkLst>
        </pc:graphicFrameChg>
        <pc:graphicFrameChg chg="mod">
          <ac:chgData name="Froduald Kabanza" userId="edf393d0-642b-4b9e-8c75-f62133241689" providerId="ADAL" clId="{206678B6-93D1-4D31-A534-982380F3B39C}" dt="2022-03-10T11:47:59.730" v="1573" actId="1076"/>
          <ac:graphicFrameMkLst>
            <pc:docMk/>
            <pc:sldMk cId="2001098730" sldId="702"/>
            <ac:graphicFrameMk id="31" creationId="{C538E383-9F83-4D77-BA4B-B9CBCB7ABA25}"/>
          </ac:graphicFrameMkLst>
        </pc:graphicFrameChg>
        <pc:graphicFrameChg chg="del">
          <ac:chgData name="Froduald Kabanza" userId="edf393d0-642b-4b9e-8c75-f62133241689" providerId="ADAL" clId="{206678B6-93D1-4D31-A534-982380F3B39C}" dt="2022-03-10T11:43:30.606" v="1407" actId="478"/>
          <ac:graphicFrameMkLst>
            <pc:docMk/>
            <pc:sldMk cId="2001098730" sldId="702"/>
            <ac:graphicFrameMk id="88" creationId="{7E650678-7220-44FF-B8CC-77B85ACA1D1F}"/>
          </ac:graphicFrameMkLst>
        </pc:graphicFrameChg>
        <pc:picChg chg="mod">
          <ac:chgData name="Froduald Kabanza" userId="edf393d0-642b-4b9e-8c75-f62133241689" providerId="ADAL" clId="{206678B6-93D1-4D31-A534-982380F3B39C}" dt="2022-03-10T11:47:59.730" v="1573" actId="1076"/>
          <ac:picMkLst>
            <pc:docMk/>
            <pc:sldMk cId="2001098730" sldId="702"/>
            <ac:picMk id="32" creationId="{C0574A25-73F4-4638-BB77-05D266B61EC0}"/>
          </ac:picMkLst>
        </pc:picChg>
        <pc:cxnChg chg="mod">
          <ac:chgData name="Froduald Kabanza" userId="edf393d0-642b-4b9e-8c75-f62133241689" providerId="ADAL" clId="{206678B6-93D1-4D31-A534-982380F3B39C}" dt="2022-03-10T11:47:59.730" v="1573" actId="1076"/>
          <ac:cxnSpMkLst>
            <pc:docMk/>
            <pc:sldMk cId="2001098730" sldId="702"/>
            <ac:cxnSpMk id="15" creationId="{38E65F93-0D20-4ADB-BC04-B8E381E8C298}"/>
          </ac:cxnSpMkLst>
        </pc:cxnChg>
        <pc:cxnChg chg="mod">
          <ac:chgData name="Froduald Kabanza" userId="edf393d0-642b-4b9e-8c75-f62133241689" providerId="ADAL" clId="{206678B6-93D1-4D31-A534-982380F3B39C}" dt="2022-03-10T11:47:59.730" v="1573" actId="1076"/>
          <ac:cxnSpMkLst>
            <pc:docMk/>
            <pc:sldMk cId="2001098730" sldId="702"/>
            <ac:cxnSpMk id="47" creationId="{7D56D6DB-6F81-47D2-82C4-F7ABBD897454}"/>
          </ac:cxnSpMkLst>
        </pc:cxnChg>
        <pc:cxnChg chg="mod">
          <ac:chgData name="Froduald Kabanza" userId="edf393d0-642b-4b9e-8c75-f62133241689" providerId="ADAL" clId="{206678B6-93D1-4D31-A534-982380F3B39C}" dt="2022-03-10T11:47:59.730" v="1573" actId="1076"/>
          <ac:cxnSpMkLst>
            <pc:docMk/>
            <pc:sldMk cId="2001098730" sldId="702"/>
            <ac:cxnSpMk id="67" creationId="{7FF4568F-96FD-4B73-AA5C-0EDA8F9FBB66}"/>
          </ac:cxnSpMkLst>
        </pc:cxn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2228572429" sldId="702"/>
        </pc:sldMkLst>
      </pc:sldChg>
      <pc:sldChg chg="addSp delSp modSp add mod modShow">
        <pc:chgData name="Froduald Kabanza" userId="edf393d0-642b-4b9e-8c75-f62133241689" providerId="ADAL" clId="{206678B6-93D1-4D31-A534-982380F3B39C}" dt="2022-03-11T13:30:30.515" v="4577" actId="729"/>
        <pc:sldMkLst>
          <pc:docMk/>
          <pc:sldMk cId="726443381" sldId="703"/>
        </pc:sldMkLst>
        <pc:spChg chg="add mod">
          <ac:chgData name="Froduald Kabanza" userId="edf393d0-642b-4b9e-8c75-f62133241689" providerId="ADAL" clId="{206678B6-93D1-4D31-A534-982380F3B39C}" dt="2022-03-10T11:58:11.955" v="1917" actId="20577"/>
          <ac:spMkLst>
            <pc:docMk/>
            <pc:sldMk cId="726443381" sldId="703"/>
            <ac:spMk id="22" creationId="{B41FB1E3-7545-40F0-9E57-8E16784BAAA1}"/>
          </ac:spMkLst>
        </pc:spChg>
        <pc:spChg chg="mod">
          <ac:chgData name="Froduald Kabanza" userId="edf393d0-642b-4b9e-8c75-f62133241689" providerId="ADAL" clId="{206678B6-93D1-4D31-A534-982380F3B39C}" dt="2022-03-10T11:55:41.552" v="1766" actId="20577"/>
          <ac:spMkLst>
            <pc:docMk/>
            <pc:sldMk cId="726443381" sldId="703"/>
            <ac:spMk id="26625" creationId="{00000000-0000-0000-0000-000000000000}"/>
          </ac:spMkLst>
        </pc:spChg>
        <pc:graphicFrameChg chg="del">
          <ac:chgData name="Froduald Kabanza" userId="edf393d0-642b-4b9e-8c75-f62133241689" providerId="ADAL" clId="{206678B6-93D1-4D31-A534-982380F3B39C}" dt="2022-03-10T11:55:51.105" v="1767" actId="478"/>
          <ac:graphicFrameMkLst>
            <pc:docMk/>
            <pc:sldMk cId="726443381" sldId="703"/>
            <ac:graphicFrameMk id="88" creationId="{7E650678-7220-44FF-B8CC-77B85ACA1D1F}"/>
          </ac:graphicFrameMkLst>
        </pc:graphicFrame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1180608846" sldId="703"/>
        </pc:sldMkLst>
      </pc:sldChg>
      <pc:sldChg chg="modSp add mod modShow">
        <pc:chgData name="Froduald Kabanza" userId="edf393d0-642b-4b9e-8c75-f62133241689" providerId="ADAL" clId="{206678B6-93D1-4D31-A534-982380F3B39C}" dt="2022-03-16T22:36:46.539" v="15221" actId="729"/>
        <pc:sldMkLst>
          <pc:docMk/>
          <pc:sldMk cId="219775525" sldId="704"/>
        </pc:sldMkLst>
        <pc:spChg chg="mod">
          <ac:chgData name="Froduald Kabanza" userId="edf393d0-642b-4b9e-8c75-f62133241689" providerId="ADAL" clId="{206678B6-93D1-4D31-A534-982380F3B39C}" dt="2022-03-10T12:02:31.015" v="2269" actId="14100"/>
          <ac:spMkLst>
            <pc:docMk/>
            <pc:sldMk cId="219775525" sldId="704"/>
            <ac:spMk id="22" creationId="{B41FB1E3-7545-40F0-9E57-8E16784BAAA1}"/>
          </ac:spMkLst>
        </pc:spChg>
        <pc:spChg chg="mod">
          <ac:chgData name="Froduald Kabanza" userId="edf393d0-642b-4b9e-8c75-f62133241689" providerId="ADAL" clId="{206678B6-93D1-4D31-A534-982380F3B39C}" dt="2022-03-10T12:01:29.833" v="2167" actId="20577"/>
          <ac:spMkLst>
            <pc:docMk/>
            <pc:sldMk cId="219775525" sldId="704"/>
            <ac:spMk id="26625" creationId="{00000000-0000-0000-0000-000000000000}"/>
          </ac:spMkLst>
        </pc:spChg>
      </pc:sldChg>
      <pc:sldChg chg="addSp modSp mod modShow">
        <pc:chgData name="Froduald Kabanza" userId="edf393d0-642b-4b9e-8c75-f62133241689" providerId="ADAL" clId="{206678B6-93D1-4D31-A534-982380F3B39C}" dt="2022-03-11T15:15:16.623" v="4606" actId="729"/>
        <pc:sldMkLst>
          <pc:docMk/>
          <pc:sldMk cId="2475294925" sldId="705"/>
        </pc:sldMkLst>
        <pc:picChg chg="add mod">
          <ac:chgData name="Froduald Kabanza" userId="edf393d0-642b-4b9e-8c75-f62133241689" providerId="ADAL" clId="{206678B6-93D1-4D31-A534-982380F3B39C}" dt="2022-03-10T22:26:23.809" v="3197" actId="14100"/>
          <ac:picMkLst>
            <pc:docMk/>
            <pc:sldMk cId="2475294925" sldId="705"/>
            <ac:picMk id="3" creationId="{24D00B49-7464-4487-B6CF-754C7F790EB9}"/>
          </ac:picMkLst>
        </pc:picChg>
        <pc:picChg chg="add mod">
          <ac:chgData name="Froduald Kabanza" userId="edf393d0-642b-4b9e-8c75-f62133241689" providerId="ADAL" clId="{206678B6-93D1-4D31-A534-982380F3B39C}" dt="2022-03-10T22:27:47.072" v="3200" actId="14100"/>
          <ac:picMkLst>
            <pc:docMk/>
            <pc:sldMk cId="2475294925" sldId="705"/>
            <ac:picMk id="5" creationId="{3F934788-C34A-4346-BE22-1F35C31FA702}"/>
          </ac:picMkLst>
        </pc:pic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2343593412" sldId="706"/>
        </pc:sldMkLst>
      </pc:sldChg>
      <pc:sldChg chg="addSp delSp modSp add mod modShow">
        <pc:chgData name="Froduald Kabanza" userId="edf393d0-642b-4b9e-8c75-f62133241689" providerId="ADAL" clId="{206678B6-93D1-4D31-A534-982380F3B39C}" dt="2022-03-11T15:15:16.623" v="4606" actId="729"/>
        <pc:sldMkLst>
          <pc:docMk/>
          <pc:sldMk cId="2629610865" sldId="706"/>
        </pc:sldMkLst>
        <pc:spChg chg="add del mod">
          <ac:chgData name="Froduald Kabanza" userId="edf393d0-642b-4b9e-8c75-f62133241689" providerId="ADAL" clId="{206678B6-93D1-4D31-A534-982380F3B39C}" dt="2022-03-10T22:28:11.662" v="3203" actId="478"/>
          <ac:spMkLst>
            <pc:docMk/>
            <pc:sldMk cId="2629610865" sldId="706"/>
            <ac:spMk id="2" creationId="{2D5F4055-8DE5-4E68-981D-37A86853D4F4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16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17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19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21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22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23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25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27" creationId="{5337824E-3631-4AD8-B682-A8AF15032274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29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31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33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22:28:15.333" v="3204" actId="478"/>
          <ac:spMkLst>
            <pc:docMk/>
            <pc:sldMk cId="2629610865" sldId="706"/>
            <ac:spMk id="34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0T22:28:09.786" v="3202" actId="478"/>
          <ac:spMkLst>
            <pc:docMk/>
            <pc:sldMk cId="2629610865" sldId="706"/>
            <ac:spMk id="34818" creationId="{00000000-0000-0000-0000-000000000000}"/>
          </ac:spMkLst>
        </pc:spChg>
        <pc:graphicFrameChg chg="del">
          <ac:chgData name="Froduald Kabanza" userId="edf393d0-642b-4b9e-8c75-f62133241689" providerId="ADAL" clId="{206678B6-93D1-4D31-A534-982380F3B39C}" dt="2022-03-10T22:28:15.333" v="3204" actId="478"/>
          <ac:graphicFrameMkLst>
            <pc:docMk/>
            <pc:sldMk cId="2629610865" sldId="706"/>
            <ac:graphicFrameMk id="67590" creationId="{00000000-0000-0000-0000-000000000000}"/>
          </ac:graphicFrameMkLst>
        </pc:graphicFrameChg>
        <pc:graphicFrameChg chg="del">
          <ac:chgData name="Froduald Kabanza" userId="edf393d0-642b-4b9e-8c75-f62133241689" providerId="ADAL" clId="{206678B6-93D1-4D31-A534-982380F3B39C}" dt="2022-03-10T22:28:15.333" v="3204" actId="478"/>
          <ac:graphicFrameMkLst>
            <pc:docMk/>
            <pc:sldMk cId="2629610865" sldId="706"/>
            <ac:graphicFrameMk id="67592" creationId="{00000000-0000-0000-0000-000000000000}"/>
          </ac:graphicFrameMkLst>
        </pc:graphicFrameChg>
        <pc:graphicFrameChg chg="del">
          <ac:chgData name="Froduald Kabanza" userId="edf393d0-642b-4b9e-8c75-f62133241689" providerId="ADAL" clId="{206678B6-93D1-4D31-A534-982380F3B39C}" dt="2022-03-10T22:28:15.333" v="3204" actId="478"/>
          <ac:graphicFrameMkLst>
            <pc:docMk/>
            <pc:sldMk cId="2629610865" sldId="706"/>
            <ac:graphicFrameMk id="67594" creationId="{00000000-0000-0000-0000-000000000000}"/>
          </ac:graphicFrameMkLst>
        </pc:graphicFrameChg>
        <pc:picChg chg="add mod">
          <ac:chgData name="Froduald Kabanza" userId="edf393d0-642b-4b9e-8c75-f62133241689" providerId="ADAL" clId="{206678B6-93D1-4D31-A534-982380F3B39C}" dt="2022-03-10T22:28:21.275" v="3206" actId="1076"/>
          <ac:picMkLst>
            <pc:docMk/>
            <pc:sldMk cId="2629610865" sldId="706"/>
            <ac:picMk id="4" creationId="{CA792224-E72B-4A69-A04F-7591C99A09B3}"/>
          </ac:picMkLst>
        </pc:picChg>
        <pc:picChg chg="add mod ord">
          <ac:chgData name="Froduald Kabanza" userId="edf393d0-642b-4b9e-8c75-f62133241689" providerId="ADAL" clId="{206678B6-93D1-4D31-A534-982380F3B39C}" dt="2022-03-10T22:28:56.633" v="3214" actId="167"/>
          <ac:picMkLst>
            <pc:docMk/>
            <pc:sldMk cId="2629610865" sldId="706"/>
            <ac:picMk id="6" creationId="{A3CCB026-DA82-4546-ABE2-0269B80F376F}"/>
          </ac:picMkLst>
        </pc:picChg>
        <pc:cxnChg chg="del">
          <ac:chgData name="Froduald Kabanza" userId="edf393d0-642b-4b9e-8c75-f62133241689" providerId="ADAL" clId="{206678B6-93D1-4D31-A534-982380F3B39C}" dt="2022-03-10T22:28:15.333" v="3204" actId="478"/>
          <ac:cxnSpMkLst>
            <pc:docMk/>
            <pc:sldMk cId="2629610865" sldId="706"/>
            <ac:cxnSpMk id="24" creationId="{00000000-0000-0000-0000-000000000000}"/>
          </ac:cxnSpMkLst>
        </pc:cxnChg>
        <pc:cxnChg chg="del">
          <ac:chgData name="Froduald Kabanza" userId="edf393d0-642b-4b9e-8c75-f62133241689" providerId="ADAL" clId="{206678B6-93D1-4D31-A534-982380F3B39C}" dt="2022-03-10T22:28:15.333" v="3204" actId="478"/>
          <ac:cxnSpMkLst>
            <pc:docMk/>
            <pc:sldMk cId="2629610865" sldId="706"/>
            <ac:cxnSpMk id="26" creationId="{00000000-0000-0000-0000-000000000000}"/>
          </ac:cxnSpMkLst>
        </pc:cxnChg>
      </pc:sldChg>
      <pc:sldChg chg="addSp delSp modSp add mod modShow modNotesTx">
        <pc:chgData name="Froduald Kabanza" userId="edf393d0-642b-4b9e-8c75-f62133241689" providerId="ADAL" clId="{206678B6-93D1-4D31-A534-982380F3B39C}" dt="2022-03-11T15:15:16.623" v="4606" actId="729"/>
        <pc:sldMkLst>
          <pc:docMk/>
          <pc:sldMk cId="3042943427" sldId="707"/>
        </pc:sldMkLst>
        <pc:spChg chg="add mod">
          <ac:chgData name="Froduald Kabanza" userId="edf393d0-642b-4b9e-8c75-f62133241689" providerId="ADAL" clId="{206678B6-93D1-4D31-A534-982380F3B39C}" dt="2022-03-10T23:42:40.840" v="3856" actId="20577"/>
          <ac:spMkLst>
            <pc:docMk/>
            <pc:sldMk cId="3042943427" sldId="707"/>
            <ac:spMk id="10" creationId="{D87D5B5A-B262-4899-B773-3823DB03ADC1}"/>
          </ac:spMkLst>
        </pc:spChg>
        <pc:spChg chg="add mod">
          <ac:chgData name="Froduald Kabanza" userId="edf393d0-642b-4b9e-8c75-f62133241689" providerId="ADAL" clId="{206678B6-93D1-4D31-A534-982380F3B39C}" dt="2022-03-10T23:42:51.357" v="3860" actId="20577"/>
          <ac:spMkLst>
            <pc:docMk/>
            <pc:sldMk cId="3042943427" sldId="707"/>
            <ac:spMk id="15" creationId="{C0BD73C2-D475-46B3-A157-4A629008B737}"/>
          </ac:spMkLst>
        </pc:spChg>
        <pc:spChg chg="mod">
          <ac:chgData name="Froduald Kabanza" userId="edf393d0-642b-4b9e-8c75-f62133241689" providerId="ADAL" clId="{206678B6-93D1-4D31-A534-982380F3B39C}" dt="2022-03-10T23:43:34.331" v="3861" actId="114"/>
          <ac:spMkLst>
            <pc:docMk/>
            <pc:sldMk cId="3042943427" sldId="707"/>
            <ac:spMk id="67585" creationId="{00000000-0000-0000-0000-000000000000}"/>
          </ac:spMkLst>
        </pc:spChg>
        <pc:picChg chg="add del mod">
          <ac:chgData name="Froduald Kabanza" userId="edf393d0-642b-4b9e-8c75-f62133241689" providerId="ADAL" clId="{206678B6-93D1-4D31-A534-982380F3B39C}" dt="2022-03-10T22:30:43.042" v="3264" actId="478"/>
          <ac:picMkLst>
            <pc:docMk/>
            <pc:sldMk cId="3042943427" sldId="707"/>
            <ac:picMk id="3" creationId="{61C716A2-7CDB-4029-A494-9CECD0E58467}"/>
          </ac:picMkLst>
        </pc:picChg>
        <pc:picChg chg="mod ord">
          <ac:chgData name="Froduald Kabanza" userId="edf393d0-642b-4b9e-8c75-f62133241689" providerId="ADAL" clId="{206678B6-93D1-4D31-A534-982380F3B39C}" dt="2022-03-10T23:41:28.733" v="3751" actId="166"/>
          <ac:picMkLst>
            <pc:docMk/>
            <pc:sldMk cId="3042943427" sldId="707"/>
            <ac:picMk id="4" creationId="{CA792224-E72B-4A69-A04F-7591C99A09B3}"/>
          </ac:picMkLst>
        </pc:picChg>
        <pc:picChg chg="del">
          <ac:chgData name="Froduald Kabanza" userId="edf393d0-642b-4b9e-8c75-f62133241689" providerId="ADAL" clId="{206678B6-93D1-4D31-A534-982380F3B39C}" dt="2022-03-10T22:29:37.305" v="3254" actId="478"/>
          <ac:picMkLst>
            <pc:docMk/>
            <pc:sldMk cId="3042943427" sldId="707"/>
            <ac:picMk id="6" creationId="{A3CCB026-DA82-4546-ABE2-0269B80F376F}"/>
          </ac:picMkLst>
        </pc:picChg>
        <pc:picChg chg="add mod">
          <ac:chgData name="Froduald Kabanza" userId="edf393d0-642b-4b9e-8c75-f62133241689" providerId="ADAL" clId="{206678B6-93D1-4D31-A534-982380F3B39C}" dt="2022-03-10T23:42:31.520" v="3851" actId="1076"/>
          <ac:picMkLst>
            <pc:docMk/>
            <pc:sldMk cId="3042943427" sldId="707"/>
            <ac:picMk id="7" creationId="{8F8CAC56-DD75-4BBB-BA0A-6DA47D8D448E}"/>
          </ac:picMkLst>
        </pc:picChg>
        <pc:picChg chg="add mod">
          <ac:chgData name="Froduald Kabanza" userId="edf393d0-642b-4b9e-8c75-f62133241689" providerId="ADAL" clId="{206678B6-93D1-4D31-A534-982380F3B39C}" dt="2022-03-10T23:42:33.117" v="3852" actId="1076"/>
          <ac:picMkLst>
            <pc:docMk/>
            <pc:sldMk cId="3042943427" sldId="707"/>
            <ac:picMk id="9" creationId="{B9A70CF5-3C27-4543-89BB-05F0EBE6938A}"/>
          </ac:picMkLst>
        </pc:picChg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3980560850" sldId="707"/>
        </pc:sldMkLst>
      </pc:sldChg>
      <pc:sldChg chg="add del">
        <pc:chgData name="Froduald Kabanza" userId="edf393d0-642b-4b9e-8c75-f62133241689" providerId="ADAL" clId="{206678B6-93D1-4D31-A534-982380F3B39C}" dt="2022-03-11T12:44:45.424" v="4365" actId="2696"/>
        <pc:sldMkLst>
          <pc:docMk/>
          <pc:sldMk cId="0" sldId="708"/>
        </pc:sldMkLst>
      </pc:sldChg>
      <pc:sldChg chg="add del">
        <pc:chgData name="Froduald Kabanza" userId="edf393d0-642b-4b9e-8c75-f62133241689" providerId="ADAL" clId="{206678B6-93D1-4D31-A534-982380F3B39C}" dt="2022-03-11T12:44:45.424" v="4365" actId="2696"/>
        <pc:sldMkLst>
          <pc:docMk/>
          <pc:sldMk cId="0" sldId="709"/>
        </pc:sldMkLst>
      </pc:sldChg>
      <pc:sldChg chg="add del">
        <pc:chgData name="Froduald Kabanza" userId="edf393d0-642b-4b9e-8c75-f62133241689" providerId="ADAL" clId="{206678B6-93D1-4D31-A534-982380F3B39C}" dt="2022-03-11T12:44:45.424" v="4365" actId="2696"/>
        <pc:sldMkLst>
          <pc:docMk/>
          <pc:sldMk cId="0" sldId="710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531381313" sldId="710"/>
        </pc:sldMkLst>
      </pc:sldChg>
      <pc:sldChg chg="add del">
        <pc:chgData name="Froduald Kabanza" userId="edf393d0-642b-4b9e-8c75-f62133241689" providerId="ADAL" clId="{206678B6-93D1-4D31-A534-982380F3B39C}" dt="2022-03-11T12:44:45.424" v="4365" actId="2696"/>
        <pc:sldMkLst>
          <pc:docMk/>
          <pc:sldMk cId="0" sldId="711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773206096" sldId="711"/>
        </pc:sldMkLst>
      </pc:sldChg>
      <pc:sldChg chg="add del">
        <pc:chgData name="Froduald Kabanza" userId="edf393d0-642b-4b9e-8c75-f62133241689" providerId="ADAL" clId="{206678B6-93D1-4D31-A534-982380F3B39C}" dt="2022-03-11T12:44:45.424" v="4365" actId="2696"/>
        <pc:sldMkLst>
          <pc:docMk/>
          <pc:sldMk cId="0" sldId="712"/>
        </pc:sldMkLst>
      </pc:sldChg>
      <pc:sldChg chg="del">
        <pc:chgData name="Froduald Kabanza" userId="edf393d0-642b-4b9e-8c75-f62133241689" providerId="ADAL" clId="{206678B6-93D1-4D31-A534-982380F3B39C}" dt="2022-03-09T22:25:23.157" v="38" actId="2696"/>
        <pc:sldMkLst>
          <pc:docMk/>
          <pc:sldMk cId="3456981551" sldId="712"/>
        </pc:sldMkLst>
      </pc:sldChg>
      <pc:sldChg chg="add del">
        <pc:chgData name="Froduald Kabanza" userId="edf393d0-642b-4b9e-8c75-f62133241689" providerId="ADAL" clId="{206678B6-93D1-4D31-A534-982380F3B39C}" dt="2022-03-11T12:44:45.424" v="4365" actId="2696"/>
        <pc:sldMkLst>
          <pc:docMk/>
          <pc:sldMk cId="3117767558" sldId="713"/>
        </pc:sldMkLst>
      </pc:sldChg>
      <pc:sldChg chg="add">
        <pc:chgData name="Froduald Kabanza" userId="edf393d0-642b-4b9e-8c75-f62133241689" providerId="ADAL" clId="{206678B6-93D1-4D31-A534-982380F3B39C}" dt="2022-03-11T11:53:54.992" v="3872"/>
        <pc:sldMkLst>
          <pc:docMk/>
          <pc:sldMk cId="0" sldId="714"/>
        </pc:sldMkLst>
      </pc:sldChg>
      <pc:sldChg chg="addSp delSp modSp add mod delAnim modAnim modShow">
        <pc:chgData name="Froduald Kabanza" userId="edf393d0-642b-4b9e-8c75-f62133241689" providerId="ADAL" clId="{206678B6-93D1-4D31-A534-982380F3B39C}" dt="2022-03-16T22:40:20.364" v="15231" actId="729"/>
        <pc:sldMkLst>
          <pc:docMk/>
          <pc:sldMk cId="3144514788" sldId="715"/>
        </pc:sldMkLst>
        <pc:spChg chg="add mod">
          <ac:chgData name="Froduald Kabanza" userId="edf393d0-642b-4b9e-8c75-f62133241689" providerId="ADAL" clId="{206678B6-93D1-4D31-A534-982380F3B39C}" dt="2022-03-11T12:02:27.385" v="3918" actId="1076"/>
          <ac:spMkLst>
            <pc:docMk/>
            <pc:sldMk cId="3144514788" sldId="715"/>
            <ac:spMk id="16" creationId="{5728317E-2B82-43A8-B934-64C159C2391A}"/>
          </ac:spMkLst>
        </pc:spChg>
        <pc:spChg chg="add mod">
          <ac:chgData name="Froduald Kabanza" userId="edf393d0-642b-4b9e-8c75-f62133241689" providerId="ADAL" clId="{206678B6-93D1-4D31-A534-982380F3B39C}" dt="2022-03-11T12:12:29.317" v="4047" actId="313"/>
          <ac:spMkLst>
            <pc:docMk/>
            <pc:sldMk cId="3144514788" sldId="715"/>
            <ac:spMk id="18" creationId="{7D436925-8B4A-4BB6-99C3-ADD922C48033}"/>
          </ac:spMkLst>
        </pc:spChg>
        <pc:spChg chg="add mod">
          <ac:chgData name="Froduald Kabanza" userId="edf393d0-642b-4b9e-8c75-f62133241689" providerId="ADAL" clId="{206678B6-93D1-4D31-A534-982380F3B39C}" dt="2022-03-11T12:02:16.556" v="3916" actId="1076"/>
          <ac:spMkLst>
            <pc:docMk/>
            <pc:sldMk cId="3144514788" sldId="715"/>
            <ac:spMk id="19" creationId="{D1FF3C02-B8B7-470D-93AE-9597F964087C}"/>
          </ac:spMkLst>
        </pc:spChg>
        <pc:spChg chg="del mod">
          <ac:chgData name="Froduald Kabanza" userId="edf393d0-642b-4b9e-8c75-f62133241689" providerId="ADAL" clId="{206678B6-93D1-4D31-A534-982380F3B39C}" dt="2022-03-11T12:00:18.286" v="3895" actId="478"/>
          <ac:spMkLst>
            <pc:docMk/>
            <pc:sldMk cId="3144514788" sldId="715"/>
            <ac:spMk id="22" creationId="{6564971D-A272-4B72-AB82-11C1EEDAD960}"/>
          </ac:spMkLst>
        </pc:spChg>
        <pc:spChg chg="add mod">
          <ac:chgData name="Froduald Kabanza" userId="edf393d0-642b-4b9e-8c75-f62133241689" providerId="ADAL" clId="{206678B6-93D1-4D31-A534-982380F3B39C}" dt="2022-03-11T12:06:01.138" v="3976" actId="207"/>
          <ac:spMkLst>
            <pc:docMk/>
            <pc:sldMk cId="3144514788" sldId="715"/>
            <ac:spMk id="30" creationId="{AB7D8DB9-4387-47E8-B54F-667B2D44240D}"/>
          </ac:spMkLst>
        </pc:spChg>
        <pc:spChg chg="mod">
          <ac:chgData name="Froduald Kabanza" userId="edf393d0-642b-4b9e-8c75-f62133241689" providerId="ADAL" clId="{206678B6-93D1-4D31-A534-982380F3B39C}" dt="2022-03-11T11:57:10.424" v="3881"/>
          <ac:spMkLst>
            <pc:docMk/>
            <pc:sldMk cId="3144514788" sldId="715"/>
            <ac:spMk id="39937" creationId="{00000000-0000-0000-0000-000000000000}"/>
          </ac:spMkLst>
        </pc:spChg>
        <pc:grpChg chg="del">
          <ac:chgData name="Froduald Kabanza" userId="edf393d0-642b-4b9e-8c75-f62133241689" providerId="ADAL" clId="{206678B6-93D1-4D31-A534-982380F3B39C}" dt="2022-03-11T11:59:53.057" v="3888" actId="478"/>
          <ac:grpSpMkLst>
            <pc:docMk/>
            <pc:sldMk cId="3144514788" sldId="715"/>
            <ac:grpSpMk id="12" creationId="{EC394F87-508E-47B4-BCE3-38FB9706F9CE}"/>
          </ac:grpSpMkLst>
        </pc:grpChg>
        <pc:picChg chg="mod">
          <ac:chgData name="Froduald Kabanza" userId="edf393d0-642b-4b9e-8c75-f62133241689" providerId="ADAL" clId="{206678B6-93D1-4D31-A534-982380F3B39C}" dt="2022-03-11T12:02:39.941" v="3920" actId="1076"/>
          <ac:picMkLst>
            <pc:docMk/>
            <pc:sldMk cId="3144514788" sldId="715"/>
            <ac:picMk id="4" creationId="{B9641BAC-EB69-4DBB-A9C9-B7A05B598819}"/>
          </ac:picMkLst>
        </pc:picChg>
        <pc:cxnChg chg="add mod">
          <ac:chgData name="Froduald Kabanza" userId="edf393d0-642b-4b9e-8c75-f62133241689" providerId="ADAL" clId="{206678B6-93D1-4D31-A534-982380F3B39C}" dt="2022-03-11T12:01:27.072" v="3908" actId="1582"/>
          <ac:cxnSpMkLst>
            <pc:docMk/>
            <pc:sldMk cId="3144514788" sldId="715"/>
            <ac:cxnSpMk id="6" creationId="{D12B99A7-36C9-4215-885B-E05DC2D9A760}"/>
          </ac:cxnSpMkLst>
        </pc:cxnChg>
        <pc:cxnChg chg="add mod">
          <ac:chgData name="Froduald Kabanza" userId="edf393d0-642b-4b9e-8c75-f62133241689" providerId="ADAL" clId="{206678B6-93D1-4D31-A534-982380F3B39C}" dt="2022-03-11T12:02:34.158" v="3919" actId="1076"/>
          <ac:cxnSpMkLst>
            <pc:docMk/>
            <pc:sldMk cId="3144514788" sldId="715"/>
            <ac:cxnSpMk id="15" creationId="{E07B98AD-5C45-41FB-8DE9-2D6CB85739EA}"/>
          </ac:cxnSpMkLst>
        </pc:cxnChg>
        <pc:cxnChg chg="add del mod ord">
          <ac:chgData name="Froduald Kabanza" userId="edf393d0-642b-4b9e-8c75-f62133241689" providerId="ADAL" clId="{206678B6-93D1-4D31-A534-982380F3B39C}" dt="2022-03-11T12:01:12.793" v="3905" actId="478"/>
          <ac:cxnSpMkLst>
            <pc:docMk/>
            <pc:sldMk cId="3144514788" sldId="715"/>
            <ac:cxnSpMk id="17" creationId="{E1D879C8-43B4-4AF4-B395-E6125D1C0CF0}"/>
          </ac:cxnSpMkLst>
        </pc:cxnChg>
        <pc:cxnChg chg="add mod">
          <ac:chgData name="Froduald Kabanza" userId="edf393d0-642b-4b9e-8c75-f62133241689" providerId="ADAL" clId="{206678B6-93D1-4D31-A534-982380F3B39C}" dt="2022-03-11T12:12:22.672" v="4044" actId="14100"/>
          <ac:cxnSpMkLst>
            <pc:docMk/>
            <pc:sldMk cId="3144514788" sldId="715"/>
            <ac:cxnSpMk id="20" creationId="{901C0EA9-9BB6-494B-87DD-0BC7261C4F96}"/>
          </ac:cxnSpMkLst>
        </pc:cxnChg>
        <pc:cxnChg chg="del mod">
          <ac:chgData name="Froduald Kabanza" userId="edf393d0-642b-4b9e-8c75-f62133241689" providerId="ADAL" clId="{206678B6-93D1-4D31-A534-982380F3B39C}" dt="2022-03-11T12:00:18.286" v="3895" actId="478"/>
          <ac:cxnSpMkLst>
            <pc:docMk/>
            <pc:sldMk cId="3144514788" sldId="715"/>
            <ac:cxnSpMk id="23" creationId="{B0BFBAB8-D7FD-4580-AF76-B96F3D694704}"/>
          </ac:cxnSpMkLst>
        </pc:cxnChg>
        <pc:cxnChg chg="add mod">
          <ac:chgData name="Froduald Kabanza" userId="edf393d0-642b-4b9e-8c75-f62133241689" providerId="ADAL" clId="{206678B6-93D1-4D31-A534-982380F3B39C}" dt="2022-03-11T12:01:44.719" v="3912" actId="14100"/>
          <ac:cxnSpMkLst>
            <pc:docMk/>
            <pc:sldMk cId="3144514788" sldId="715"/>
            <ac:cxnSpMk id="24" creationId="{F3A8BF74-7A94-4226-A4AA-5B8C2CC53397}"/>
          </ac:cxnSpMkLst>
        </pc:cxnChg>
        <pc:cxnChg chg="add del mod">
          <ac:chgData name="Froduald Kabanza" userId="edf393d0-642b-4b9e-8c75-f62133241689" providerId="ADAL" clId="{206678B6-93D1-4D31-A534-982380F3B39C}" dt="2022-03-11T12:04:02.532" v="3925" actId="478"/>
          <ac:cxnSpMkLst>
            <pc:docMk/>
            <pc:sldMk cId="3144514788" sldId="715"/>
            <ac:cxnSpMk id="27" creationId="{AF1F88B1-2B2B-4892-B1BF-531F603105C1}"/>
          </ac:cxnSpMkLst>
        </pc:cxnChg>
        <pc:cxnChg chg="add mod">
          <ac:chgData name="Froduald Kabanza" userId="edf393d0-642b-4b9e-8c75-f62133241689" providerId="ADAL" clId="{206678B6-93D1-4D31-A534-982380F3B39C}" dt="2022-03-11T12:05:16.141" v="3934" actId="14100"/>
          <ac:cxnSpMkLst>
            <pc:docMk/>
            <pc:sldMk cId="3144514788" sldId="715"/>
            <ac:cxnSpMk id="31" creationId="{F93D118B-74AA-4E54-A896-DBFA626CCC45}"/>
          </ac:cxnSpMkLst>
        </pc:cxnChg>
      </pc:sldChg>
      <pc:sldChg chg="modSp add mod">
        <pc:chgData name="Froduald Kabanza" userId="edf393d0-642b-4b9e-8c75-f62133241689" providerId="ADAL" clId="{206678B6-93D1-4D31-A534-982380F3B39C}" dt="2022-03-16T22:46:41.369" v="15233" actId="20577"/>
        <pc:sldMkLst>
          <pc:docMk/>
          <pc:sldMk cId="2694147734" sldId="716"/>
        </pc:sldMkLst>
        <pc:spChg chg="mod">
          <ac:chgData name="Froduald Kabanza" userId="edf393d0-642b-4b9e-8c75-f62133241689" providerId="ADAL" clId="{206678B6-93D1-4D31-A534-982380F3B39C}" dt="2022-03-16T22:46:41.369" v="15233" actId="20577"/>
          <ac:spMkLst>
            <pc:docMk/>
            <pc:sldMk cId="2694147734" sldId="716"/>
            <ac:spMk id="18" creationId="{7D436925-8B4A-4BB6-99C3-ADD922C48033}"/>
          </ac:spMkLst>
        </pc:spChg>
        <pc:spChg chg="mod">
          <ac:chgData name="Froduald Kabanza" userId="edf393d0-642b-4b9e-8c75-f62133241689" providerId="ADAL" clId="{206678B6-93D1-4D31-A534-982380F3B39C}" dt="2022-03-11T12:51:36.421" v="4416" actId="1076"/>
          <ac:spMkLst>
            <pc:docMk/>
            <pc:sldMk cId="2694147734" sldId="716"/>
            <ac:spMk id="19" creationId="{D1FF3C02-B8B7-470D-93AE-9597F964087C}"/>
          </ac:spMkLst>
        </pc:spChg>
        <pc:cxnChg chg="mod">
          <ac:chgData name="Froduald Kabanza" userId="edf393d0-642b-4b9e-8c75-f62133241689" providerId="ADAL" clId="{206678B6-93D1-4D31-A534-982380F3B39C}" dt="2022-03-11T12:51:32.408" v="4415" actId="14100"/>
          <ac:cxnSpMkLst>
            <pc:docMk/>
            <pc:sldMk cId="2694147734" sldId="716"/>
            <ac:cxnSpMk id="20" creationId="{901C0EA9-9BB6-494B-87DD-0BC7261C4F96}"/>
          </ac:cxnSpMkLst>
        </pc:cxnChg>
      </pc:sldChg>
      <pc:sldChg chg="addSp delSp modSp add mod">
        <pc:chgData name="Froduald Kabanza" userId="edf393d0-642b-4b9e-8c75-f62133241689" providerId="ADAL" clId="{206678B6-93D1-4D31-A534-982380F3B39C}" dt="2022-03-11T12:53:11.399" v="4449" actId="14100"/>
        <pc:sldMkLst>
          <pc:docMk/>
          <pc:sldMk cId="4221374010" sldId="717"/>
        </pc:sldMkLst>
        <pc:spChg chg="del">
          <ac:chgData name="Froduald Kabanza" userId="edf393d0-642b-4b9e-8c75-f62133241689" providerId="ADAL" clId="{206678B6-93D1-4D31-A534-982380F3B39C}" dt="2022-03-11T12:52:15.123" v="4420" actId="478"/>
          <ac:spMkLst>
            <pc:docMk/>
            <pc:sldMk cId="4221374010" sldId="717"/>
            <ac:spMk id="6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2:52:32.155" v="4445" actId="20577"/>
          <ac:spMkLst>
            <pc:docMk/>
            <pc:sldMk cId="4221374010" sldId="717"/>
            <ac:spMk id="69633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1T12:52:15.123" v="4420" actId="478"/>
          <ac:spMkLst>
            <pc:docMk/>
            <pc:sldMk cId="4221374010" sldId="717"/>
            <ac:spMk id="69648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1T12:52:15.123" v="4420" actId="478"/>
          <ac:spMkLst>
            <pc:docMk/>
            <pc:sldMk cId="4221374010" sldId="717"/>
            <ac:spMk id="69650" creationId="{00000000-0000-0000-0000-000000000000}"/>
          </ac:spMkLst>
        </pc:spChg>
        <pc:grpChg chg="del">
          <ac:chgData name="Froduald Kabanza" userId="edf393d0-642b-4b9e-8c75-f62133241689" providerId="ADAL" clId="{206678B6-93D1-4D31-A534-982380F3B39C}" dt="2022-03-11T12:52:23.800" v="4421" actId="478"/>
          <ac:grpSpMkLst>
            <pc:docMk/>
            <pc:sldMk cId="4221374010" sldId="717"/>
            <ac:grpSpMk id="2" creationId="{00000000-0000-0000-0000-000000000000}"/>
          </ac:grpSpMkLst>
        </pc:grpChg>
        <pc:picChg chg="add mod">
          <ac:chgData name="Froduald Kabanza" userId="edf393d0-642b-4b9e-8c75-f62133241689" providerId="ADAL" clId="{206678B6-93D1-4D31-A534-982380F3B39C}" dt="2022-03-11T12:53:11.399" v="4449" actId="14100"/>
          <ac:picMkLst>
            <pc:docMk/>
            <pc:sldMk cId="4221374010" sldId="717"/>
            <ac:picMk id="5" creationId="{E70E1DF5-CF04-4542-9131-68CFBE7076D7}"/>
          </ac:picMkLst>
        </pc:picChg>
        <pc:picChg chg="del">
          <ac:chgData name="Froduald Kabanza" userId="edf393d0-642b-4b9e-8c75-f62133241689" providerId="ADAL" clId="{206678B6-93D1-4D31-A534-982380F3B39C}" dt="2022-03-11T12:52:11.574" v="4419" actId="478"/>
          <ac:picMkLst>
            <pc:docMk/>
            <pc:sldMk cId="4221374010" sldId="717"/>
            <ac:picMk id="69637" creationId="{00000000-0000-0000-0000-000000000000}"/>
          </ac:picMkLst>
        </pc:picChg>
        <pc:cxnChg chg="del">
          <ac:chgData name="Froduald Kabanza" userId="edf393d0-642b-4b9e-8c75-f62133241689" providerId="ADAL" clId="{206678B6-93D1-4D31-A534-982380F3B39C}" dt="2022-03-11T12:52:15.123" v="4420" actId="478"/>
          <ac:cxnSpMkLst>
            <pc:docMk/>
            <pc:sldMk cId="4221374010" sldId="717"/>
            <ac:cxnSpMk id="3" creationId="{00000000-0000-0000-0000-000000000000}"/>
          </ac:cxnSpMkLst>
        </pc:cxnChg>
        <pc:cxnChg chg="del">
          <ac:chgData name="Froduald Kabanza" userId="edf393d0-642b-4b9e-8c75-f62133241689" providerId="ADAL" clId="{206678B6-93D1-4D31-A534-982380F3B39C}" dt="2022-03-11T12:52:15.123" v="4420" actId="478"/>
          <ac:cxnSpMkLst>
            <pc:docMk/>
            <pc:sldMk cId="4221374010" sldId="717"/>
            <ac:cxnSpMk id="11" creationId="{00000000-0000-0000-0000-000000000000}"/>
          </ac:cxnSpMkLst>
        </pc:cxnChg>
        <pc:cxnChg chg="del">
          <ac:chgData name="Froduald Kabanza" userId="edf393d0-642b-4b9e-8c75-f62133241689" providerId="ADAL" clId="{206678B6-93D1-4D31-A534-982380F3B39C}" dt="2022-03-11T12:52:15.123" v="4420" actId="478"/>
          <ac:cxnSpMkLst>
            <pc:docMk/>
            <pc:sldMk cId="4221374010" sldId="717"/>
            <ac:cxnSpMk id="22" creationId="{00000000-0000-0000-0000-000000000000}"/>
          </ac:cxnSpMkLst>
        </pc:cxnChg>
      </pc:sldChg>
      <pc:sldChg chg="modSp add mod">
        <pc:chgData name="Froduald Kabanza" userId="edf393d0-642b-4b9e-8c75-f62133241689" providerId="ADAL" clId="{206678B6-93D1-4D31-A534-982380F3B39C}" dt="2022-03-11T16:26:27.198" v="4813" actId="20577"/>
        <pc:sldMkLst>
          <pc:docMk/>
          <pc:sldMk cId="2719927606" sldId="718"/>
        </pc:sldMkLst>
        <pc:spChg chg="mod">
          <ac:chgData name="Froduald Kabanza" userId="edf393d0-642b-4b9e-8c75-f62133241689" providerId="ADAL" clId="{206678B6-93D1-4D31-A534-982380F3B39C}" dt="2022-03-12T23:23:03.749" v="10977" actId="1076"/>
          <ac:spMkLst>
            <pc:docMk/>
            <pc:sldMk cId="2719927606" sldId="718"/>
            <ac:spMk id="11" creationId="{77B7FDF5-AB8A-4CAF-826B-7F3F42BFF093}"/>
          </ac:spMkLst>
        </pc:spChg>
        <pc:spChg chg="mod">
          <ac:chgData name="Froduald Kabanza" userId="edf393d0-642b-4b9e-8c75-f62133241689" providerId="ADAL" clId="{206678B6-93D1-4D31-A534-982380F3B39C}" dt="2022-03-13T00:13:09.316" v="11989" actId="20577"/>
          <ac:spMkLst>
            <pc:docMk/>
            <pc:sldMk cId="2719927606" sldId="718"/>
            <ac:spMk id="2867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1T16:26:27.198" v="4813" actId="20577"/>
          <ac:spMkLst>
            <pc:docMk/>
            <pc:sldMk cId="2719927606" sldId="718"/>
            <ac:spMk id="28675" creationId="{00000000-0000-0000-0000-000000000000}"/>
          </ac:spMkLst>
        </pc:spChg>
        <pc:grpChg chg="add mod">
          <ac:chgData name="Froduald Kabanza" userId="edf393d0-642b-4b9e-8c75-f62133241689" providerId="ADAL" clId="{206678B6-93D1-4D31-A534-982380F3B39C}" dt="2022-03-12T23:23:03.749" v="10977" actId="1076"/>
          <ac:grpSpMkLst>
            <pc:docMk/>
            <pc:sldMk cId="2719927606" sldId="718"/>
            <ac:grpSpMk id="8" creationId="{8483FEFA-6933-40A3-9C19-4BF12BBD2C87}"/>
          </ac:grpSpMkLst>
        </pc:grpChg>
        <pc:graphicFrameChg chg="add mod modGraphic">
          <ac:chgData name="Froduald Kabanza" userId="edf393d0-642b-4b9e-8c75-f62133241689" providerId="ADAL" clId="{206678B6-93D1-4D31-A534-982380F3B39C}" dt="2022-03-12T22:51:18.161" v="8710" actId="1076"/>
          <ac:graphicFrameMkLst>
            <pc:docMk/>
            <pc:sldMk cId="2719927606" sldId="718"/>
            <ac:graphicFrameMk id="3" creationId="{FC8A1CDE-5229-4432-BEEF-CB80C6898892}"/>
          </ac:graphicFrameMkLst>
        </pc:graphicFrameChg>
        <pc:picChg chg="add mod">
          <ac:chgData name="Froduald Kabanza" userId="edf393d0-642b-4b9e-8c75-f62133241689" providerId="ADAL" clId="{206678B6-93D1-4D31-A534-982380F3B39C}" dt="2022-03-12T23:23:03.749" v="10977" actId="1076"/>
          <ac:picMkLst>
            <pc:docMk/>
            <pc:sldMk cId="2719927606" sldId="718"/>
            <ac:picMk id="7" creationId="{FBE928E5-748B-48EE-B0B7-F72576C07ABA}"/>
          </ac:picMkLst>
        </pc:picChg>
        <pc:picChg chg="mod">
          <ac:chgData name="Froduald Kabanza" userId="edf393d0-642b-4b9e-8c75-f62133241689" providerId="ADAL" clId="{206678B6-93D1-4D31-A534-982380F3B39C}" dt="2022-03-12T23:23:03.749" v="10977" actId="1076"/>
          <ac:picMkLst>
            <pc:docMk/>
            <pc:sldMk cId="2719927606" sldId="718"/>
            <ac:picMk id="9" creationId="{50364807-81F6-4BB8-81BA-38628296F21B}"/>
          </ac:picMkLst>
        </pc:picChg>
        <pc:picChg chg="mod">
          <ac:chgData name="Froduald Kabanza" userId="edf393d0-642b-4b9e-8c75-f62133241689" providerId="ADAL" clId="{206678B6-93D1-4D31-A534-982380F3B39C}" dt="2022-03-12T23:23:03.749" v="10977" actId="1076"/>
          <ac:picMkLst>
            <pc:docMk/>
            <pc:sldMk cId="2719927606" sldId="718"/>
            <ac:picMk id="10" creationId="{0CF914E2-3D6D-4989-B176-A5A414CEED44}"/>
          </ac:picMkLst>
        </pc:picChg>
      </pc:sldChg>
      <pc:sldChg chg="addSp delSp modSp add mod modAnim modNotesTx">
        <pc:chgData name="Froduald Kabanza" userId="edf393d0-642b-4b9e-8c75-f62133241689" providerId="ADAL" clId="{206678B6-93D1-4D31-A534-982380F3B39C}" dt="2022-03-16T23:21:53.423" v="15298"/>
        <pc:sldMkLst>
          <pc:docMk/>
          <pc:sldMk cId="2830612699" sldId="719"/>
        </pc:sldMkLst>
        <pc:spChg chg="add del mod">
          <ac:chgData name="Froduald Kabanza" userId="edf393d0-642b-4b9e-8c75-f62133241689" providerId="ADAL" clId="{206678B6-93D1-4D31-A534-982380F3B39C}" dt="2022-03-12T22:54:38.267" v="8754" actId="478"/>
          <ac:spMkLst>
            <pc:docMk/>
            <pc:sldMk cId="2830612699" sldId="719"/>
            <ac:spMk id="5" creationId="{3E21FE8B-3171-473F-84EC-8E1070A87062}"/>
          </ac:spMkLst>
        </pc:spChg>
        <pc:spChg chg="add del mod">
          <ac:chgData name="Froduald Kabanza" userId="edf393d0-642b-4b9e-8c75-f62133241689" providerId="ADAL" clId="{206678B6-93D1-4D31-A534-982380F3B39C}" dt="2022-03-12T22:59:03.070" v="9086" actId="478"/>
          <ac:spMkLst>
            <pc:docMk/>
            <pc:sldMk cId="2830612699" sldId="719"/>
            <ac:spMk id="17" creationId="{21696349-CD7A-4FF1-B2F0-04E31BBB6270}"/>
          </ac:spMkLst>
        </pc:spChg>
        <pc:spChg chg="add mod">
          <ac:chgData name="Froduald Kabanza" userId="edf393d0-642b-4b9e-8c75-f62133241689" providerId="ADAL" clId="{206678B6-93D1-4D31-A534-982380F3B39C}" dt="2022-03-12T23:19:52.274" v="10894" actId="20577"/>
          <ac:spMkLst>
            <pc:docMk/>
            <pc:sldMk cId="2830612699" sldId="719"/>
            <ac:spMk id="18" creationId="{3EAD8589-017A-4C2A-88DC-3C1F9842C39E}"/>
          </ac:spMkLst>
        </pc:spChg>
        <pc:spChg chg="del mod">
          <ac:chgData name="Froduald Kabanza" userId="edf393d0-642b-4b9e-8c75-f62133241689" providerId="ADAL" clId="{206678B6-93D1-4D31-A534-982380F3B39C}" dt="2022-03-12T22:54:36.412" v="8753" actId="478"/>
          <ac:spMkLst>
            <pc:docMk/>
            <pc:sldMk cId="2830612699" sldId="719"/>
            <ac:spMk id="27651" creationId="{00000000-0000-0000-0000-000000000000}"/>
          </ac:spMkLst>
        </pc:spChg>
        <pc:grpChg chg="mod">
          <ac:chgData name="Froduald Kabanza" userId="edf393d0-642b-4b9e-8c75-f62133241689" providerId="ADAL" clId="{206678B6-93D1-4D31-A534-982380F3B39C}" dt="2022-03-12T23:12:21.801" v="10059" actId="1076"/>
          <ac:grpSpMkLst>
            <pc:docMk/>
            <pc:sldMk cId="2830612699" sldId="719"/>
            <ac:grpSpMk id="2" creationId="{00000000-0000-0000-0000-000000000000}"/>
          </ac:grpSpMkLst>
        </pc:grpChg>
      </pc:sldChg>
      <pc:sldChg chg="addSp delSp modSp add mod modNotesTx">
        <pc:chgData name="Froduald Kabanza" userId="edf393d0-642b-4b9e-8c75-f62133241689" providerId="ADAL" clId="{206678B6-93D1-4D31-A534-982380F3B39C}" dt="2022-03-13T00:10:55.052" v="11986" actId="20577"/>
        <pc:sldMkLst>
          <pc:docMk/>
          <pc:sldMk cId="3058746788" sldId="720"/>
        </pc:sldMkLst>
        <pc:spChg chg="mod">
          <ac:chgData name="Froduald Kabanza" userId="edf393d0-642b-4b9e-8c75-f62133241689" providerId="ADAL" clId="{206678B6-93D1-4D31-A534-982380F3B39C}" dt="2022-03-12T23:25:08.725" v="11044" actId="1076"/>
          <ac:spMkLst>
            <pc:docMk/>
            <pc:sldMk cId="3058746788" sldId="720"/>
            <ac:spMk id="11" creationId="{77B7FDF5-AB8A-4CAF-826B-7F3F42BFF093}"/>
          </ac:spMkLst>
        </pc:spChg>
        <pc:spChg chg="add mod">
          <ac:chgData name="Froduald Kabanza" userId="edf393d0-642b-4b9e-8c75-f62133241689" providerId="ADAL" clId="{206678B6-93D1-4D31-A534-982380F3B39C}" dt="2022-03-13T00:10:55.052" v="11986" actId="20577"/>
          <ac:spMkLst>
            <pc:docMk/>
            <pc:sldMk cId="3058746788" sldId="720"/>
            <ac:spMk id="15" creationId="{41AC4A71-73C9-4178-BA00-45C4E6E44116}"/>
          </ac:spMkLst>
        </pc:spChg>
        <pc:spChg chg="mod">
          <ac:chgData name="Froduald Kabanza" userId="edf393d0-642b-4b9e-8c75-f62133241689" providerId="ADAL" clId="{206678B6-93D1-4D31-A534-982380F3B39C}" dt="2022-03-13T00:01:59.331" v="11750" actId="20577"/>
          <ac:spMkLst>
            <pc:docMk/>
            <pc:sldMk cId="3058746788" sldId="720"/>
            <ac:spMk id="2867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3T00:06:09.159" v="11865" actId="14100"/>
          <ac:spMkLst>
            <pc:docMk/>
            <pc:sldMk cId="3058746788" sldId="720"/>
            <ac:spMk id="28675" creationId="{00000000-0000-0000-0000-000000000000}"/>
          </ac:spMkLst>
        </pc:spChg>
        <pc:grpChg chg="add mod">
          <ac:chgData name="Froduald Kabanza" userId="edf393d0-642b-4b9e-8c75-f62133241689" providerId="ADAL" clId="{206678B6-93D1-4D31-A534-982380F3B39C}" dt="2022-03-12T23:25:08.725" v="11044" actId="1076"/>
          <ac:grpSpMkLst>
            <pc:docMk/>
            <pc:sldMk cId="3058746788" sldId="720"/>
            <ac:grpSpMk id="2" creationId="{91315C9C-A5B0-4EAE-82F3-F184D3E4F988}"/>
          </ac:grpSpMkLst>
        </pc:grpChg>
        <pc:grpChg chg="mod">
          <ac:chgData name="Froduald Kabanza" userId="edf393d0-642b-4b9e-8c75-f62133241689" providerId="ADAL" clId="{206678B6-93D1-4D31-A534-982380F3B39C}" dt="2022-03-12T23:25:08.725" v="11044" actId="1076"/>
          <ac:grpSpMkLst>
            <pc:docMk/>
            <pc:sldMk cId="3058746788" sldId="720"/>
            <ac:grpSpMk id="8" creationId="{8483FEFA-6933-40A3-9C19-4BF12BBD2C87}"/>
          </ac:grpSpMkLst>
        </pc:grpChg>
        <pc:graphicFrameChg chg="del">
          <ac:chgData name="Froduald Kabanza" userId="edf393d0-642b-4b9e-8c75-f62133241689" providerId="ADAL" clId="{206678B6-93D1-4D31-A534-982380F3B39C}" dt="2022-03-12T23:23:30.025" v="10980" actId="478"/>
          <ac:graphicFrameMkLst>
            <pc:docMk/>
            <pc:sldMk cId="3058746788" sldId="720"/>
            <ac:graphicFrameMk id="3" creationId="{FC8A1CDE-5229-4432-BEEF-CB80C6898892}"/>
          </ac:graphicFrameMkLst>
        </pc:graphicFrameChg>
        <pc:graphicFrameChg chg="add mod modGraphic">
          <ac:chgData name="Froduald Kabanza" userId="edf393d0-642b-4b9e-8c75-f62133241689" providerId="ADAL" clId="{206678B6-93D1-4D31-A534-982380F3B39C}" dt="2022-03-12T23:43:48.583" v="11278" actId="1076"/>
          <ac:graphicFrameMkLst>
            <pc:docMk/>
            <pc:sldMk cId="3058746788" sldId="720"/>
            <ac:graphicFrameMk id="5" creationId="{250115F1-9A89-4947-9931-C4AE7CFE7420}"/>
          </ac:graphicFrameMkLst>
        </pc:graphicFrameChg>
        <pc:graphicFrameChg chg="add mod">
          <ac:chgData name="Froduald Kabanza" userId="edf393d0-642b-4b9e-8c75-f62133241689" providerId="ADAL" clId="{206678B6-93D1-4D31-A534-982380F3B39C}" dt="2022-03-12T23:43:45.720" v="11277" actId="1076"/>
          <ac:graphicFrameMkLst>
            <pc:docMk/>
            <pc:sldMk cId="3058746788" sldId="720"/>
            <ac:graphicFrameMk id="12" creationId="{B01FBF13-40B3-43E1-8C76-E258D69B4EC2}"/>
          </ac:graphicFrameMkLst>
        </pc:graphicFrameChg>
        <pc:picChg chg="mod">
          <ac:chgData name="Froduald Kabanza" userId="edf393d0-642b-4b9e-8c75-f62133241689" providerId="ADAL" clId="{206678B6-93D1-4D31-A534-982380F3B39C}" dt="2022-03-12T23:25:08.725" v="11044" actId="1076"/>
          <ac:picMkLst>
            <pc:docMk/>
            <pc:sldMk cId="3058746788" sldId="720"/>
            <ac:picMk id="7" creationId="{FBE928E5-748B-48EE-B0B7-F72576C07ABA}"/>
          </ac:picMkLst>
        </pc:picChg>
        <pc:picChg chg="mod">
          <ac:chgData name="Froduald Kabanza" userId="edf393d0-642b-4b9e-8c75-f62133241689" providerId="ADAL" clId="{206678B6-93D1-4D31-A534-982380F3B39C}" dt="2022-03-12T23:25:08.725" v="11044" actId="1076"/>
          <ac:picMkLst>
            <pc:docMk/>
            <pc:sldMk cId="3058746788" sldId="720"/>
            <ac:picMk id="9" creationId="{50364807-81F6-4BB8-81BA-38628296F21B}"/>
          </ac:picMkLst>
        </pc:picChg>
        <pc:picChg chg="mod">
          <ac:chgData name="Froduald Kabanza" userId="edf393d0-642b-4b9e-8c75-f62133241689" providerId="ADAL" clId="{206678B6-93D1-4D31-A534-982380F3B39C}" dt="2022-03-12T23:25:08.725" v="11044" actId="1076"/>
          <ac:picMkLst>
            <pc:docMk/>
            <pc:sldMk cId="3058746788" sldId="720"/>
            <ac:picMk id="10" creationId="{0CF914E2-3D6D-4989-B176-A5A414CEED44}"/>
          </ac:picMkLst>
        </pc:picChg>
      </pc:sldChg>
      <pc:sldChg chg="modSp add del mod modNotesTx">
        <pc:chgData name="Froduald Kabanza" userId="edf393d0-642b-4b9e-8c75-f62133241689" providerId="ADAL" clId="{206678B6-93D1-4D31-A534-982380F3B39C}" dt="2022-03-13T00:16:36.258" v="12014" actId="2696"/>
        <pc:sldMkLst>
          <pc:docMk/>
          <pc:sldMk cId="2939720706" sldId="721"/>
        </pc:sldMkLst>
        <pc:spChg chg="mod">
          <ac:chgData name="Froduald Kabanza" userId="edf393d0-642b-4b9e-8c75-f62133241689" providerId="ADAL" clId="{206678B6-93D1-4D31-A534-982380F3B39C}" dt="2022-03-13T00:05:17.336" v="11855" actId="20577"/>
          <ac:spMkLst>
            <pc:docMk/>
            <pc:sldMk cId="2939720706" sldId="721"/>
            <ac:spMk id="28675" creationId="{00000000-0000-0000-0000-000000000000}"/>
          </ac:spMkLst>
        </pc:spChg>
      </pc:sldChg>
      <pc:sldChg chg="add del">
        <pc:chgData name="Froduald Kabanza" userId="edf393d0-642b-4b9e-8c75-f62133241689" providerId="ADAL" clId="{206678B6-93D1-4D31-A534-982380F3B39C}" dt="2022-03-12T23:48:39.628" v="11394" actId="2890"/>
        <pc:sldMkLst>
          <pc:docMk/>
          <pc:sldMk cId="3892101983" sldId="721"/>
        </pc:sldMkLst>
      </pc:sldChg>
      <pc:sldChg chg="addSp delSp modSp add mod ord">
        <pc:chgData name="Froduald Kabanza" userId="edf393d0-642b-4b9e-8c75-f62133241689" providerId="ADAL" clId="{206678B6-93D1-4D31-A534-982380F3B39C}" dt="2022-03-16T23:24:57.368" v="15300" actId="20577"/>
        <pc:sldMkLst>
          <pc:docMk/>
          <pc:sldMk cId="31752003" sldId="722"/>
        </pc:sldMkLst>
        <pc:spChg chg="add mod">
          <ac:chgData name="Froduald Kabanza" userId="edf393d0-642b-4b9e-8c75-f62133241689" providerId="ADAL" clId="{206678B6-93D1-4D31-A534-982380F3B39C}" dt="2022-03-13T00:24:25.260" v="12510" actId="20577"/>
          <ac:spMkLst>
            <pc:docMk/>
            <pc:sldMk cId="31752003" sldId="722"/>
            <ac:spMk id="3" creationId="{EFB59603-EC18-48C8-8ED1-35EF297A4230}"/>
          </ac:spMkLst>
        </pc:spChg>
        <pc:spChg chg="mod">
          <ac:chgData name="Froduald Kabanza" userId="edf393d0-642b-4b9e-8c75-f62133241689" providerId="ADAL" clId="{206678B6-93D1-4D31-A534-982380F3B39C}" dt="2022-03-16T23:24:57.368" v="15300" actId="20577"/>
          <ac:spMkLst>
            <pc:docMk/>
            <pc:sldMk cId="31752003" sldId="722"/>
            <ac:spMk id="2867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3:24:50.999" v="15299" actId="1076"/>
          <ac:spMkLst>
            <pc:docMk/>
            <pc:sldMk cId="31752003" sldId="722"/>
            <ac:spMk id="28675" creationId="{00000000-0000-0000-0000-000000000000}"/>
          </ac:spMkLst>
        </pc:spChg>
        <pc:grpChg chg="del">
          <ac:chgData name="Froduald Kabanza" userId="edf393d0-642b-4b9e-8c75-f62133241689" providerId="ADAL" clId="{206678B6-93D1-4D31-A534-982380F3B39C}" dt="2022-03-13T00:17:40.073" v="12044" actId="478"/>
          <ac:grpSpMkLst>
            <pc:docMk/>
            <pc:sldMk cId="31752003" sldId="722"/>
            <ac:grpSpMk id="2" creationId="{91315C9C-A5B0-4EAE-82F3-F184D3E4F988}"/>
          </ac:grpSpMkLst>
        </pc:grpChg>
        <pc:graphicFrameChg chg="del">
          <ac:chgData name="Froduald Kabanza" userId="edf393d0-642b-4b9e-8c75-f62133241689" providerId="ADAL" clId="{206678B6-93D1-4D31-A534-982380F3B39C}" dt="2022-03-13T00:17:41.878" v="12045" actId="478"/>
          <ac:graphicFrameMkLst>
            <pc:docMk/>
            <pc:sldMk cId="31752003" sldId="722"/>
            <ac:graphicFrameMk id="5" creationId="{250115F1-9A89-4947-9931-C4AE7CFE7420}"/>
          </ac:graphicFrameMkLst>
        </pc:graphicFrameChg>
        <pc:graphicFrameChg chg="del">
          <ac:chgData name="Froduald Kabanza" userId="edf393d0-642b-4b9e-8c75-f62133241689" providerId="ADAL" clId="{206678B6-93D1-4D31-A534-982380F3B39C}" dt="2022-03-13T00:17:40.073" v="12044" actId="478"/>
          <ac:graphicFrameMkLst>
            <pc:docMk/>
            <pc:sldMk cId="31752003" sldId="722"/>
            <ac:graphicFrameMk id="12" creationId="{B01FBF13-40B3-43E1-8C76-E258D69B4EC2}"/>
          </ac:graphicFrameMkLst>
        </pc:graphicFrameChg>
      </pc:sldChg>
      <pc:sldChg chg="addSp delSp modSp add mod">
        <pc:chgData name="Froduald Kabanza" userId="edf393d0-642b-4b9e-8c75-f62133241689" providerId="ADAL" clId="{206678B6-93D1-4D31-A534-982380F3B39C}" dt="2022-03-13T00:54:23.093" v="13929" actId="14100"/>
        <pc:sldMkLst>
          <pc:docMk/>
          <pc:sldMk cId="4133021435" sldId="723"/>
        </pc:sldMkLst>
        <pc:spChg chg="del">
          <ac:chgData name="Froduald Kabanza" userId="edf393d0-642b-4b9e-8c75-f62133241689" providerId="ADAL" clId="{206678B6-93D1-4D31-A534-982380F3B39C}" dt="2022-03-13T00:30:38.774" v="12931" actId="478"/>
          <ac:spMkLst>
            <pc:docMk/>
            <pc:sldMk cId="4133021435" sldId="723"/>
            <ac:spMk id="3" creationId="{EFB59603-EC18-48C8-8ED1-35EF297A4230}"/>
          </ac:spMkLst>
        </pc:spChg>
        <pc:spChg chg="add mod">
          <ac:chgData name="Froduald Kabanza" userId="edf393d0-642b-4b9e-8c75-f62133241689" providerId="ADAL" clId="{206678B6-93D1-4D31-A534-982380F3B39C}" dt="2022-03-13T00:32:59.197" v="13148" actId="1076"/>
          <ac:spMkLst>
            <pc:docMk/>
            <pc:sldMk cId="4133021435" sldId="723"/>
            <ac:spMk id="6" creationId="{E96C50CE-E5CF-4BCA-A165-74981B58379A}"/>
          </ac:spMkLst>
        </pc:spChg>
        <pc:spChg chg="add mod">
          <ac:chgData name="Froduald Kabanza" userId="edf393d0-642b-4b9e-8c75-f62133241689" providerId="ADAL" clId="{206678B6-93D1-4D31-A534-982380F3B39C}" dt="2022-03-13T00:42:18.591" v="13569" actId="1076"/>
          <ac:spMkLst>
            <pc:docMk/>
            <pc:sldMk cId="4133021435" sldId="723"/>
            <ac:spMk id="8" creationId="{A3386D24-3ABA-4C2C-887A-FFCB34F805EF}"/>
          </ac:spMkLst>
        </pc:spChg>
        <pc:spChg chg="add mod">
          <ac:chgData name="Froduald Kabanza" userId="edf393d0-642b-4b9e-8c75-f62133241689" providerId="ADAL" clId="{206678B6-93D1-4D31-A534-982380F3B39C}" dt="2022-03-13T00:42:34.908" v="13573" actId="255"/>
          <ac:spMkLst>
            <pc:docMk/>
            <pc:sldMk cId="4133021435" sldId="723"/>
            <ac:spMk id="9" creationId="{C42D2827-FDE7-46C7-8772-CC2FAB2F33ED}"/>
          </ac:spMkLst>
        </pc:spChg>
        <pc:spChg chg="add del mod">
          <ac:chgData name="Froduald Kabanza" userId="edf393d0-642b-4b9e-8c75-f62133241689" providerId="ADAL" clId="{206678B6-93D1-4D31-A534-982380F3B39C}" dt="2022-03-13T00:41:34.925" v="13536" actId="478"/>
          <ac:spMkLst>
            <pc:docMk/>
            <pc:sldMk cId="4133021435" sldId="723"/>
            <ac:spMk id="10" creationId="{A81208FB-30A1-4DA6-9D5E-1B77C5D0F8A0}"/>
          </ac:spMkLst>
        </pc:spChg>
        <pc:spChg chg="mod">
          <ac:chgData name="Froduald Kabanza" userId="edf393d0-642b-4b9e-8c75-f62133241689" providerId="ADAL" clId="{206678B6-93D1-4D31-A534-982380F3B39C}" dt="2022-03-13T00:25:34.200" v="12557" actId="20577"/>
          <ac:spMkLst>
            <pc:docMk/>
            <pc:sldMk cId="4133021435" sldId="723"/>
            <ac:spMk id="2867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3T00:43:34.810" v="13584" actId="948"/>
          <ac:spMkLst>
            <pc:docMk/>
            <pc:sldMk cId="4133021435" sldId="723"/>
            <ac:spMk id="28675" creationId="{00000000-0000-0000-0000-000000000000}"/>
          </ac:spMkLst>
        </pc:spChg>
        <pc:graphicFrameChg chg="add mod modGraphic">
          <ac:chgData name="Froduald Kabanza" userId="edf393d0-642b-4b9e-8c75-f62133241689" providerId="ADAL" clId="{206678B6-93D1-4D31-A534-982380F3B39C}" dt="2022-03-13T00:54:23.093" v="13929" actId="14100"/>
          <ac:graphicFrameMkLst>
            <pc:docMk/>
            <pc:sldMk cId="4133021435" sldId="723"/>
            <ac:graphicFrameMk id="4" creationId="{334E4651-48D3-415A-B8A3-C0C45835C3D0}"/>
          </ac:graphicFrameMkLst>
        </pc:graphicFrameChg>
        <pc:graphicFrameChg chg="add mod modGraphic">
          <ac:chgData name="Froduald Kabanza" userId="edf393d0-642b-4b9e-8c75-f62133241689" providerId="ADAL" clId="{206678B6-93D1-4D31-A534-982380F3B39C}" dt="2022-03-13T00:54:23.093" v="13929" actId="14100"/>
          <ac:graphicFrameMkLst>
            <pc:docMk/>
            <pc:sldMk cId="4133021435" sldId="723"/>
            <ac:graphicFrameMk id="11" creationId="{BFE7E753-1E6C-44E3-ACDA-E7FDF2073619}"/>
          </ac:graphicFrameMkLst>
        </pc:graphicFrameChg>
        <pc:picChg chg="add mod">
          <ac:chgData name="Froduald Kabanza" userId="edf393d0-642b-4b9e-8c75-f62133241689" providerId="ADAL" clId="{206678B6-93D1-4D31-A534-982380F3B39C}" dt="2022-03-13T00:42:14.581" v="13568" actId="14100"/>
          <ac:picMkLst>
            <pc:docMk/>
            <pc:sldMk cId="4133021435" sldId="723"/>
            <ac:picMk id="7" creationId="{62D79DC5-AF19-475F-9D08-51FF8EF4DC42}"/>
          </ac:picMkLst>
        </pc:picChg>
      </pc:sldChg>
      <pc:sldChg chg="addSp delSp modSp add mod delAnim">
        <pc:chgData name="Froduald Kabanza" userId="edf393d0-642b-4b9e-8c75-f62133241689" providerId="ADAL" clId="{206678B6-93D1-4D31-A534-982380F3B39C}" dt="2022-03-13T00:53:41.008" v="13921" actId="14100"/>
        <pc:sldMkLst>
          <pc:docMk/>
          <pc:sldMk cId="2185969596" sldId="724"/>
        </pc:sldMkLst>
        <pc:spChg chg="mod">
          <ac:chgData name="Froduald Kabanza" userId="edf393d0-642b-4b9e-8c75-f62133241689" providerId="ADAL" clId="{206678B6-93D1-4D31-A534-982380F3B39C}" dt="2022-03-13T00:49:46.376" v="13807" actId="20577"/>
          <ac:spMkLst>
            <pc:docMk/>
            <pc:sldMk cId="2185969596" sldId="724"/>
            <ac:spMk id="2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3T00:50:32.070" v="13822" actId="478"/>
          <ac:spMkLst>
            <pc:docMk/>
            <pc:sldMk cId="2185969596" sldId="724"/>
            <ac:spMk id="3" creationId="{7BC97D01-4AF5-4F38-B3A6-393B51560175}"/>
          </ac:spMkLst>
        </pc:spChg>
        <pc:spChg chg="mod">
          <ac:chgData name="Froduald Kabanza" userId="edf393d0-642b-4b9e-8c75-f62133241689" providerId="ADAL" clId="{206678B6-93D1-4D31-A534-982380F3B39C}" dt="2022-03-13T00:53:20.844" v="13911" actId="20577"/>
          <ac:spMkLst>
            <pc:docMk/>
            <pc:sldMk cId="2185969596" sldId="724"/>
            <ac:spMk id="5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3T00:50:36.284" v="13823" actId="478"/>
          <ac:spMkLst>
            <pc:docMk/>
            <pc:sldMk cId="2185969596" sldId="724"/>
            <ac:spMk id="7" creationId="{00000000-0000-0000-0000-000000000000}"/>
          </ac:spMkLst>
        </pc:spChg>
        <pc:spChg chg="add mod">
          <ac:chgData name="Froduald Kabanza" userId="edf393d0-642b-4b9e-8c75-f62133241689" providerId="ADAL" clId="{206678B6-93D1-4D31-A534-982380F3B39C}" dt="2022-03-16T23:37:07.028" v="15450" actId="20577"/>
          <ac:spMkLst>
            <pc:docMk/>
            <pc:sldMk cId="2185969596" sldId="724"/>
            <ac:spMk id="8" creationId="{0019A33B-EC81-4140-926E-4D67B365A0C8}"/>
          </ac:spMkLst>
        </pc:spChg>
        <pc:spChg chg="add del mod">
          <ac:chgData name="Froduald Kabanza" userId="edf393d0-642b-4b9e-8c75-f62133241689" providerId="ADAL" clId="{206678B6-93D1-4D31-A534-982380F3B39C}" dt="2022-03-13T00:50:40.788" v="13824" actId="478"/>
          <ac:spMkLst>
            <pc:docMk/>
            <pc:sldMk cId="2185969596" sldId="724"/>
            <ac:spMk id="8" creationId="{3271631C-DF0B-459B-95E5-9E6F56B8E133}"/>
          </ac:spMkLst>
        </pc:spChg>
        <pc:spChg chg="mod">
          <ac:chgData name="Froduald Kabanza" userId="edf393d0-642b-4b9e-8c75-f62133241689" providerId="ADAL" clId="{206678B6-93D1-4D31-A534-982380F3B39C}" dt="2022-03-13T00:53:37.997" v="13920" actId="14100"/>
          <ac:spMkLst>
            <pc:docMk/>
            <pc:sldMk cId="2185969596" sldId="724"/>
            <ac:spMk id="16" creationId="{3F2F2BDD-7CDF-4236-9C0D-7786BE621F51}"/>
          </ac:spMkLst>
        </pc:spChg>
        <pc:spChg chg="del">
          <ac:chgData name="Froduald Kabanza" userId="edf393d0-642b-4b9e-8c75-f62133241689" providerId="ADAL" clId="{206678B6-93D1-4D31-A534-982380F3B39C}" dt="2022-03-13T00:50:44.891" v="13825" actId="478"/>
          <ac:spMkLst>
            <pc:docMk/>
            <pc:sldMk cId="2185969596" sldId="724"/>
            <ac:spMk id="17" creationId="{5410AA0B-EFAC-4A8D-AFE8-141306139AAA}"/>
          </ac:spMkLst>
        </pc:spChg>
        <pc:spChg chg="del">
          <ac:chgData name="Froduald Kabanza" userId="edf393d0-642b-4b9e-8c75-f62133241689" providerId="ADAL" clId="{206678B6-93D1-4D31-A534-982380F3B39C}" dt="2022-03-13T00:50:32.070" v="13822" actId="478"/>
          <ac:spMkLst>
            <pc:docMk/>
            <pc:sldMk cId="2185969596" sldId="724"/>
            <ac:spMk id="18" creationId="{F06DBC2B-2897-4AA6-8EBA-1F47720BB1E3}"/>
          </ac:spMkLst>
        </pc:spChg>
        <pc:spChg chg="del">
          <ac:chgData name="Froduald Kabanza" userId="edf393d0-642b-4b9e-8c75-f62133241689" providerId="ADAL" clId="{206678B6-93D1-4D31-A534-982380F3B39C}" dt="2022-03-13T00:50:32.070" v="13822" actId="478"/>
          <ac:spMkLst>
            <pc:docMk/>
            <pc:sldMk cId="2185969596" sldId="724"/>
            <ac:spMk id="20" creationId="{CA196800-B390-42C7-8DF8-0B7C754A5E3C}"/>
          </ac:spMkLst>
        </pc:spChg>
        <pc:spChg chg="del">
          <ac:chgData name="Froduald Kabanza" userId="edf393d0-642b-4b9e-8c75-f62133241689" providerId="ADAL" clId="{206678B6-93D1-4D31-A534-982380F3B39C}" dt="2022-03-13T00:50:32.070" v="13822" actId="478"/>
          <ac:spMkLst>
            <pc:docMk/>
            <pc:sldMk cId="2185969596" sldId="724"/>
            <ac:spMk id="24" creationId="{D150DF41-60AD-43CB-B4C3-E8F973F5FEE5}"/>
          </ac:spMkLst>
        </pc:spChg>
        <pc:picChg chg="add mod">
          <ac:chgData name="Froduald Kabanza" userId="edf393d0-642b-4b9e-8c75-f62133241689" providerId="ADAL" clId="{206678B6-93D1-4D31-A534-982380F3B39C}" dt="2022-03-13T00:53:41.008" v="13921" actId="14100"/>
          <ac:picMkLst>
            <pc:docMk/>
            <pc:sldMk cId="2185969596" sldId="724"/>
            <ac:picMk id="11" creationId="{F35C87C3-26FB-48AB-9E27-36E39FAB4B1A}"/>
          </ac:picMkLst>
        </pc:picChg>
        <pc:picChg chg="del">
          <ac:chgData name="Froduald Kabanza" userId="edf393d0-642b-4b9e-8c75-f62133241689" providerId="ADAL" clId="{206678B6-93D1-4D31-A534-982380F3B39C}" dt="2022-03-13T00:50:32.070" v="13822" actId="478"/>
          <ac:picMkLst>
            <pc:docMk/>
            <pc:sldMk cId="2185969596" sldId="724"/>
            <ac:picMk id="13" creationId="{00000000-0000-0000-0000-000000000000}"/>
          </ac:picMkLst>
        </pc:picChg>
        <pc:picChg chg="del">
          <ac:chgData name="Froduald Kabanza" userId="edf393d0-642b-4b9e-8c75-f62133241689" providerId="ADAL" clId="{206678B6-93D1-4D31-A534-982380F3B39C}" dt="2022-03-13T00:50:32.070" v="13822" actId="478"/>
          <ac:picMkLst>
            <pc:docMk/>
            <pc:sldMk cId="2185969596" sldId="724"/>
            <ac:picMk id="14" creationId="{9114D217-70ED-4B6D-AC2A-093AD9F881A4}"/>
          </ac:picMkLst>
        </pc:picChg>
        <pc:picChg chg="del">
          <ac:chgData name="Froduald Kabanza" userId="edf393d0-642b-4b9e-8c75-f62133241689" providerId="ADAL" clId="{206678B6-93D1-4D31-A534-982380F3B39C}" dt="2022-03-13T00:50:32.070" v="13822" actId="478"/>
          <ac:picMkLst>
            <pc:docMk/>
            <pc:sldMk cId="2185969596" sldId="724"/>
            <ac:picMk id="19" creationId="{00000000-0000-0000-0000-000000000000}"/>
          </ac:picMkLst>
        </pc:picChg>
        <pc:picChg chg="del">
          <ac:chgData name="Froduald Kabanza" userId="edf393d0-642b-4b9e-8c75-f62133241689" providerId="ADAL" clId="{206678B6-93D1-4D31-A534-982380F3B39C}" dt="2022-03-13T00:50:32.070" v="13822" actId="478"/>
          <ac:picMkLst>
            <pc:docMk/>
            <pc:sldMk cId="2185969596" sldId="724"/>
            <ac:picMk id="21" creationId="{00000000-0000-0000-0000-000000000000}"/>
          </ac:picMkLst>
        </pc:picChg>
        <pc:picChg chg="add del mod">
          <ac:chgData name="Froduald Kabanza" userId="edf393d0-642b-4b9e-8c75-f62133241689" providerId="ADAL" clId="{206678B6-93D1-4D31-A534-982380F3B39C}" dt="2022-03-13T00:51:33.692" v="13834" actId="478"/>
          <ac:picMkLst>
            <pc:docMk/>
            <pc:sldMk cId="2185969596" sldId="724"/>
            <ac:picMk id="1026" creationId="{B7F8CDB7-B79B-4BAD-B01E-589CC82125B3}"/>
          </ac:picMkLst>
        </pc:picChg>
        <pc:cxnChg chg="del mod">
          <ac:chgData name="Froduald Kabanza" userId="edf393d0-642b-4b9e-8c75-f62133241689" providerId="ADAL" clId="{206678B6-93D1-4D31-A534-982380F3B39C}" dt="2022-03-13T00:50:32.070" v="13822" actId="478"/>
          <ac:cxnSpMkLst>
            <pc:docMk/>
            <pc:sldMk cId="2185969596" sldId="724"/>
            <ac:cxnSpMk id="10" creationId="{69EABC4E-624A-4EF1-ADAA-4F2DAB6A5C35}"/>
          </ac:cxnSpMkLst>
        </pc:cxnChg>
        <pc:cxnChg chg="del">
          <ac:chgData name="Froduald Kabanza" userId="edf393d0-642b-4b9e-8c75-f62133241689" providerId="ADAL" clId="{206678B6-93D1-4D31-A534-982380F3B39C}" dt="2022-03-13T00:50:32.070" v="13822" actId="478"/>
          <ac:cxnSpMkLst>
            <pc:docMk/>
            <pc:sldMk cId="2185969596" sldId="724"/>
            <ac:cxnSpMk id="22" creationId="{EC49CED9-B1C9-4A86-99E2-4AB19933C21E}"/>
          </ac:cxnSpMkLst>
        </pc:cxnChg>
        <pc:cxnChg chg="del mod">
          <ac:chgData name="Froduald Kabanza" userId="edf393d0-642b-4b9e-8c75-f62133241689" providerId="ADAL" clId="{206678B6-93D1-4D31-A534-982380F3B39C}" dt="2022-03-13T00:50:32.070" v="13822" actId="478"/>
          <ac:cxnSpMkLst>
            <pc:docMk/>
            <pc:sldMk cId="2185969596" sldId="724"/>
            <ac:cxnSpMk id="23" creationId="{B7246486-3FA8-4024-A4DC-348D06345F1A}"/>
          </ac:cxnSpMkLst>
        </pc:cxnChg>
      </pc:sldChg>
      <pc:sldChg chg="addSp delSp modSp add mod modNotesTx">
        <pc:chgData name="Froduald Kabanza" userId="edf393d0-642b-4b9e-8c75-f62133241689" providerId="ADAL" clId="{206678B6-93D1-4D31-A534-982380F3B39C}" dt="2022-03-16T23:37:42.157" v="15452" actId="20577"/>
        <pc:sldMkLst>
          <pc:docMk/>
          <pc:sldMk cId="589913822" sldId="725"/>
        </pc:sldMkLst>
        <pc:spChg chg="mod">
          <ac:chgData name="Froduald Kabanza" userId="edf393d0-642b-4b9e-8c75-f62133241689" providerId="ADAL" clId="{206678B6-93D1-4D31-A534-982380F3B39C}" dt="2022-03-13T00:53:14.828" v="13895" actId="20577"/>
          <ac:spMkLst>
            <pc:docMk/>
            <pc:sldMk cId="589913822" sldId="725"/>
            <ac:spMk id="5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3:36:01.938" v="15438" actId="20577"/>
          <ac:spMkLst>
            <pc:docMk/>
            <pc:sldMk cId="589913822" sldId="725"/>
            <ac:spMk id="16" creationId="{3F2F2BDD-7CDF-4236-9C0D-7786BE621F51}"/>
          </ac:spMkLst>
        </pc:spChg>
        <pc:picChg chg="add mod">
          <ac:chgData name="Froduald Kabanza" userId="edf393d0-642b-4b9e-8c75-f62133241689" providerId="ADAL" clId="{206678B6-93D1-4D31-A534-982380F3B39C}" dt="2022-03-16T23:36:14.650" v="15440" actId="1076"/>
          <ac:picMkLst>
            <pc:docMk/>
            <pc:sldMk cId="589913822" sldId="725"/>
            <ac:picMk id="7" creationId="{CFFA6E53-A8DD-4DF4-B6EF-7F20F090EC65}"/>
          </ac:picMkLst>
        </pc:picChg>
        <pc:picChg chg="del">
          <ac:chgData name="Froduald Kabanza" userId="edf393d0-642b-4b9e-8c75-f62133241689" providerId="ADAL" clId="{206678B6-93D1-4D31-A534-982380F3B39C}" dt="2022-03-13T00:52:22.742" v="13842" actId="478"/>
          <ac:picMkLst>
            <pc:docMk/>
            <pc:sldMk cId="589913822" sldId="725"/>
            <ac:picMk id="11" creationId="{F35C87C3-26FB-48AB-9E27-36E39FAB4B1A}"/>
          </ac:picMkLst>
        </pc:picChg>
      </pc:sldChg>
      <pc:sldChg chg="addSp delSp modSp add mod">
        <pc:chgData name="Froduald Kabanza" userId="edf393d0-642b-4b9e-8c75-f62133241689" providerId="ADAL" clId="{206678B6-93D1-4D31-A534-982380F3B39C}" dt="2022-03-13T00:56:51.322" v="13941" actId="1076"/>
        <pc:sldMkLst>
          <pc:docMk/>
          <pc:sldMk cId="3296642083" sldId="726"/>
        </pc:sldMkLst>
        <pc:spChg chg="add del mod">
          <ac:chgData name="Froduald Kabanza" userId="edf393d0-642b-4b9e-8c75-f62133241689" providerId="ADAL" clId="{206678B6-93D1-4D31-A534-982380F3B39C}" dt="2022-03-13T00:55:12.253" v="13932" actId="478"/>
          <ac:spMkLst>
            <pc:docMk/>
            <pc:sldMk cId="3296642083" sldId="726"/>
            <ac:spMk id="2" creationId="{14FC35D7-8166-4C3C-BE8B-20CDAF273CE6}"/>
          </ac:spMkLst>
        </pc:spChg>
        <pc:spChg chg="del">
          <ac:chgData name="Froduald Kabanza" userId="edf393d0-642b-4b9e-8c75-f62133241689" providerId="ADAL" clId="{206678B6-93D1-4D31-A534-982380F3B39C}" dt="2022-03-13T00:56:40.323" v="13935" actId="478"/>
          <ac:spMkLst>
            <pc:docMk/>
            <pc:sldMk cId="3296642083" sldId="726"/>
            <ac:spMk id="10" creationId="{00000000-0000-0000-0000-000000000000}"/>
          </ac:spMkLst>
        </pc:spChg>
        <pc:spChg chg="del">
          <ac:chgData name="Froduald Kabanza" userId="edf393d0-642b-4b9e-8c75-f62133241689" providerId="ADAL" clId="{206678B6-93D1-4D31-A534-982380F3B39C}" dt="2022-03-13T00:55:08.914" v="13931" actId="478"/>
          <ac:spMkLst>
            <pc:docMk/>
            <pc:sldMk cId="3296642083" sldId="726"/>
            <ac:spMk id="78850" creationId="{00000000-0000-0000-0000-000000000000}"/>
          </ac:spMkLst>
        </pc:spChg>
        <pc:grpChg chg="del">
          <ac:chgData name="Froduald Kabanza" userId="edf393d0-642b-4b9e-8c75-f62133241689" providerId="ADAL" clId="{206678B6-93D1-4D31-A534-982380F3B39C}" dt="2022-03-13T00:55:14.614" v="13933" actId="478"/>
          <ac:grpSpMkLst>
            <pc:docMk/>
            <pc:sldMk cId="3296642083" sldId="726"/>
            <ac:grpSpMk id="9" creationId="{2D618F3B-6E75-41B1-AC30-98F7B69DAA6A}"/>
          </ac:grpSpMkLst>
        </pc:grpChg>
        <pc:picChg chg="add mod">
          <ac:chgData name="Froduald Kabanza" userId="edf393d0-642b-4b9e-8c75-f62133241689" providerId="ADAL" clId="{206678B6-93D1-4D31-A534-982380F3B39C}" dt="2022-03-13T00:56:51.322" v="13941" actId="1076"/>
          <ac:picMkLst>
            <pc:docMk/>
            <pc:sldMk cId="3296642083" sldId="726"/>
            <ac:picMk id="4" creationId="{BDAEB4B9-EA88-4CF7-A839-E0CE6277C830}"/>
          </ac:picMkLst>
        </pc:picChg>
      </pc:sldChg>
      <pc:sldChg chg="addSp delSp modSp add mod">
        <pc:chgData name="Froduald Kabanza" userId="edf393d0-642b-4b9e-8c75-f62133241689" providerId="ADAL" clId="{206678B6-93D1-4D31-A534-982380F3B39C}" dt="2022-03-16T23:32:09.986" v="15385" actId="14100"/>
        <pc:sldMkLst>
          <pc:docMk/>
          <pc:sldMk cId="2180760956" sldId="727"/>
        </pc:sldMkLst>
        <pc:spChg chg="del">
          <ac:chgData name="Froduald Kabanza" userId="edf393d0-642b-4b9e-8c75-f62133241689" providerId="ADAL" clId="{206678B6-93D1-4D31-A534-982380F3B39C}" dt="2022-03-16T23:28:14.065" v="15330" actId="478"/>
          <ac:spMkLst>
            <pc:docMk/>
            <pc:sldMk cId="2180760956" sldId="727"/>
            <ac:spMk id="6" creationId="{E96C50CE-E5CF-4BCA-A165-74981B58379A}"/>
          </ac:spMkLst>
        </pc:spChg>
        <pc:spChg chg="del">
          <ac:chgData name="Froduald Kabanza" userId="edf393d0-642b-4b9e-8c75-f62133241689" providerId="ADAL" clId="{206678B6-93D1-4D31-A534-982380F3B39C}" dt="2022-03-16T23:28:14.065" v="15330" actId="478"/>
          <ac:spMkLst>
            <pc:docMk/>
            <pc:sldMk cId="2180760956" sldId="727"/>
            <ac:spMk id="8" creationId="{A3386D24-3ABA-4C2C-887A-FFCB34F805EF}"/>
          </ac:spMkLst>
        </pc:spChg>
        <pc:spChg chg="del">
          <ac:chgData name="Froduald Kabanza" userId="edf393d0-642b-4b9e-8c75-f62133241689" providerId="ADAL" clId="{206678B6-93D1-4D31-A534-982380F3B39C}" dt="2022-03-16T23:28:14.065" v="15330" actId="478"/>
          <ac:spMkLst>
            <pc:docMk/>
            <pc:sldMk cId="2180760956" sldId="727"/>
            <ac:spMk id="9" creationId="{C42D2827-FDE7-46C7-8772-CC2FAB2F33ED}"/>
          </ac:spMkLst>
        </pc:spChg>
        <pc:spChg chg="add mod">
          <ac:chgData name="Froduald Kabanza" userId="edf393d0-642b-4b9e-8c75-f62133241689" providerId="ADAL" clId="{206678B6-93D1-4D31-A534-982380F3B39C}" dt="2022-03-16T23:32:02.635" v="15383" actId="13926"/>
          <ac:spMkLst>
            <pc:docMk/>
            <pc:sldMk cId="2180760956" sldId="727"/>
            <ac:spMk id="12" creationId="{94DFC2B7-109B-408F-B501-94C8628B2B94}"/>
          </ac:spMkLst>
        </pc:spChg>
        <pc:spChg chg="add mod">
          <ac:chgData name="Froduald Kabanza" userId="edf393d0-642b-4b9e-8c75-f62133241689" providerId="ADAL" clId="{206678B6-93D1-4D31-A534-982380F3B39C}" dt="2022-03-16T23:31:32.548" v="15369" actId="20577"/>
          <ac:spMkLst>
            <pc:docMk/>
            <pc:sldMk cId="2180760956" sldId="727"/>
            <ac:spMk id="13" creationId="{9B786C0E-3433-48A2-AF84-49EC1D619569}"/>
          </ac:spMkLst>
        </pc:spChg>
        <pc:spChg chg="mod">
          <ac:chgData name="Froduald Kabanza" userId="edf393d0-642b-4b9e-8c75-f62133241689" providerId="ADAL" clId="{206678B6-93D1-4D31-A534-982380F3B39C}" dt="2022-03-16T23:31:40.649" v="15380" actId="20577"/>
          <ac:spMkLst>
            <pc:docMk/>
            <pc:sldMk cId="2180760956" sldId="727"/>
            <ac:spMk id="28674" creationId="{00000000-0000-0000-0000-000000000000}"/>
          </ac:spMkLst>
        </pc:spChg>
        <pc:spChg chg="mod">
          <ac:chgData name="Froduald Kabanza" userId="edf393d0-642b-4b9e-8c75-f62133241689" providerId="ADAL" clId="{206678B6-93D1-4D31-A534-982380F3B39C}" dt="2022-03-16T23:28:53.322" v="15334" actId="255"/>
          <ac:spMkLst>
            <pc:docMk/>
            <pc:sldMk cId="2180760956" sldId="727"/>
            <ac:spMk id="28675" creationId="{00000000-0000-0000-0000-000000000000}"/>
          </ac:spMkLst>
        </pc:spChg>
        <pc:graphicFrameChg chg="del">
          <ac:chgData name="Froduald Kabanza" userId="edf393d0-642b-4b9e-8c75-f62133241689" providerId="ADAL" clId="{206678B6-93D1-4D31-A534-982380F3B39C}" dt="2022-03-16T23:28:14.065" v="15330" actId="478"/>
          <ac:graphicFrameMkLst>
            <pc:docMk/>
            <pc:sldMk cId="2180760956" sldId="727"/>
            <ac:graphicFrameMk id="4" creationId="{334E4651-48D3-415A-B8A3-C0C45835C3D0}"/>
          </ac:graphicFrameMkLst>
        </pc:graphicFrameChg>
        <pc:graphicFrameChg chg="del">
          <ac:chgData name="Froduald Kabanza" userId="edf393d0-642b-4b9e-8c75-f62133241689" providerId="ADAL" clId="{206678B6-93D1-4D31-A534-982380F3B39C}" dt="2022-03-16T23:28:14.065" v="15330" actId="478"/>
          <ac:graphicFrameMkLst>
            <pc:docMk/>
            <pc:sldMk cId="2180760956" sldId="727"/>
            <ac:graphicFrameMk id="11" creationId="{BFE7E753-1E6C-44E3-ACDA-E7FDF2073619}"/>
          </ac:graphicFrameMkLst>
        </pc:graphicFrameChg>
        <pc:picChg chg="add mod">
          <ac:chgData name="Froduald Kabanza" userId="edf393d0-642b-4b9e-8c75-f62133241689" providerId="ADAL" clId="{206678B6-93D1-4D31-A534-982380F3B39C}" dt="2022-03-16T23:32:09.986" v="15385" actId="14100"/>
          <ac:picMkLst>
            <pc:docMk/>
            <pc:sldMk cId="2180760956" sldId="727"/>
            <ac:picMk id="5" creationId="{C65AFF39-935E-4050-8A02-656DD031AC61}"/>
          </ac:picMkLst>
        </pc:picChg>
        <pc:picChg chg="del">
          <ac:chgData name="Froduald Kabanza" userId="edf393d0-642b-4b9e-8c75-f62133241689" providerId="ADAL" clId="{206678B6-93D1-4D31-A534-982380F3B39C}" dt="2022-03-16T23:28:14.065" v="15330" actId="478"/>
          <ac:picMkLst>
            <pc:docMk/>
            <pc:sldMk cId="2180760956" sldId="727"/>
            <ac:picMk id="7" creationId="{62D79DC5-AF19-475F-9D08-51FF8EF4DC42}"/>
          </ac:picMkLst>
        </pc:picChg>
      </pc:sldChg>
    </pc:docChg>
  </pc:docChgLst>
  <pc:docChgLst>
    <pc:chgData name="Froduald Kabanza" userId="edf393d0-642b-4b9e-8c75-f62133241689" providerId="ADAL" clId="{A4C5003C-0E56-4052-9E13-1433C22054EB}"/>
    <pc:docChg chg="undo custSel addSld delSld modSld sldOrd addSection delSection modSection">
      <pc:chgData name="Froduald Kabanza" userId="edf393d0-642b-4b9e-8c75-f62133241689" providerId="ADAL" clId="{A4C5003C-0E56-4052-9E13-1433C22054EB}" dt="2023-01-19T07:41:33.837" v="2106" actId="20577"/>
      <pc:docMkLst>
        <pc:docMk/>
      </pc:docMkLst>
      <pc:sldChg chg="del">
        <pc:chgData name="Froduald Kabanza" userId="edf393d0-642b-4b9e-8c75-f62133241689" providerId="ADAL" clId="{A4C5003C-0E56-4052-9E13-1433C22054EB}" dt="2023-01-19T06:04:01.370" v="88" actId="2696"/>
        <pc:sldMkLst>
          <pc:docMk/>
          <pc:sldMk cId="1745173593" sldId="277"/>
        </pc:sldMkLst>
      </pc:sldChg>
      <pc:sldChg chg="modSp add del mod">
        <pc:chgData name="Froduald Kabanza" userId="edf393d0-642b-4b9e-8c75-f62133241689" providerId="ADAL" clId="{A4C5003C-0E56-4052-9E13-1433C22054EB}" dt="2023-01-19T05:54:43.688" v="36" actId="20577"/>
        <pc:sldMkLst>
          <pc:docMk/>
          <pc:sldMk cId="0" sldId="316"/>
        </pc:sldMkLst>
        <pc:spChg chg="mod">
          <ac:chgData name="Froduald Kabanza" userId="edf393d0-642b-4b9e-8c75-f62133241689" providerId="ADAL" clId="{A4C5003C-0E56-4052-9E13-1433C22054EB}" dt="2023-01-19T05:54:31.750" v="18" actId="20577"/>
          <ac:spMkLst>
            <pc:docMk/>
            <pc:sldMk cId="0" sldId="316"/>
            <ac:spMk id="19457" creationId="{00000000-0000-0000-0000-000000000000}"/>
          </ac:spMkLst>
        </pc:spChg>
        <pc:spChg chg="mod">
          <ac:chgData name="Froduald Kabanza" userId="edf393d0-642b-4b9e-8c75-f62133241689" providerId="ADAL" clId="{A4C5003C-0E56-4052-9E13-1433C22054EB}" dt="2023-01-19T05:54:43.688" v="36" actId="20577"/>
          <ac:spMkLst>
            <pc:docMk/>
            <pc:sldMk cId="0" sldId="316"/>
            <ac:spMk id="19458" creationId="{00000000-0000-0000-0000-000000000000}"/>
          </ac:spMkLst>
        </pc:spChg>
      </pc:sldChg>
      <pc:sldChg chg="del">
        <pc:chgData name="Froduald Kabanza" userId="edf393d0-642b-4b9e-8c75-f62133241689" providerId="ADAL" clId="{A4C5003C-0E56-4052-9E13-1433C22054EB}" dt="2023-01-19T05:55:02.872" v="38" actId="2696"/>
        <pc:sldMkLst>
          <pc:docMk/>
          <pc:sldMk cId="0" sldId="331"/>
        </pc:sldMkLst>
      </pc:sldChg>
      <pc:sldChg chg="modSp mod">
        <pc:chgData name="Froduald Kabanza" userId="edf393d0-642b-4b9e-8c75-f62133241689" providerId="ADAL" clId="{A4C5003C-0E56-4052-9E13-1433C22054EB}" dt="2023-01-19T05:54:12.196" v="14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A4C5003C-0E56-4052-9E13-1433C22054EB}" dt="2023-01-19T05:54:12.196" v="14" actId="20577"/>
          <ac:spMkLst>
            <pc:docMk/>
            <pc:sldMk cId="154423500" sldId="332"/>
            <ac:spMk id="4" creationId="{CD931363-DDCA-4600-6DA5-3CBBEA49FBD4}"/>
          </ac:spMkLst>
        </pc:spChg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35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36"/>
        </pc:sldMkLst>
      </pc:sldChg>
      <pc:sldChg chg="addSp modSp ord modAnim">
        <pc:chgData name="Froduald Kabanza" userId="edf393d0-642b-4b9e-8c75-f62133241689" providerId="ADAL" clId="{A4C5003C-0E56-4052-9E13-1433C22054EB}" dt="2023-01-19T06:48:15.438" v="783" actId="164"/>
        <pc:sldMkLst>
          <pc:docMk/>
          <pc:sldMk cId="0" sldId="337"/>
        </pc:sldMkLst>
        <pc:grpChg chg="mod">
          <ac:chgData name="Froduald Kabanza" userId="edf393d0-642b-4b9e-8c75-f62133241689" providerId="ADAL" clId="{A4C5003C-0E56-4052-9E13-1433C22054EB}" dt="2023-01-19T06:48:15.438" v="783" actId="164"/>
          <ac:grpSpMkLst>
            <pc:docMk/>
            <pc:sldMk cId="0" sldId="337"/>
            <ac:grpSpMk id="2" creationId="{654C0079-D7B6-4BF6-B872-ADCCBEFD7E69}"/>
          </ac:grpSpMkLst>
        </pc:grpChg>
        <pc:grpChg chg="add mod">
          <ac:chgData name="Froduald Kabanza" userId="edf393d0-642b-4b9e-8c75-f62133241689" providerId="ADAL" clId="{A4C5003C-0E56-4052-9E13-1433C22054EB}" dt="2023-01-19T06:48:15.438" v="783" actId="164"/>
          <ac:grpSpMkLst>
            <pc:docMk/>
            <pc:sldMk cId="0" sldId="337"/>
            <ac:grpSpMk id="3" creationId="{7675B81B-3D16-7474-A5C3-DAA8279AF258}"/>
          </ac:grpSpMkLst>
        </pc:grpChg>
        <pc:picChg chg="mod">
          <ac:chgData name="Froduald Kabanza" userId="edf393d0-642b-4b9e-8c75-f62133241689" providerId="ADAL" clId="{A4C5003C-0E56-4052-9E13-1433C22054EB}" dt="2023-01-19T06:48:15.438" v="783" actId="164"/>
          <ac:picMkLst>
            <pc:docMk/>
            <pc:sldMk cId="0" sldId="337"/>
            <ac:picMk id="7" creationId="{00000000-0000-0000-0000-000000000000}"/>
          </ac:picMkLst>
        </pc:picChg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38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39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40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42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43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44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45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48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51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52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53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54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57"/>
        </pc:sldMkLst>
      </pc:sldChg>
      <pc:sldChg chg="addSp delSp modSp add del mod ord modAnim modNotesTx">
        <pc:chgData name="Froduald Kabanza" userId="edf393d0-642b-4b9e-8c75-f62133241689" providerId="ADAL" clId="{A4C5003C-0E56-4052-9E13-1433C22054EB}" dt="2023-01-19T06:48:42.719" v="787" actId="1076"/>
        <pc:sldMkLst>
          <pc:docMk/>
          <pc:sldMk cId="0" sldId="359"/>
        </pc:sldMkLst>
        <pc:spChg chg="mod">
          <ac:chgData name="Froduald Kabanza" userId="edf393d0-642b-4b9e-8c75-f62133241689" providerId="ADAL" clId="{A4C5003C-0E56-4052-9E13-1433C22054EB}" dt="2023-01-19T06:47:34.988" v="774" actId="1076"/>
          <ac:spMkLst>
            <pc:docMk/>
            <pc:sldMk cId="0" sldId="359"/>
            <ac:spMk id="10" creationId="{00000000-0000-0000-0000-000000000000}"/>
          </ac:spMkLst>
        </pc:spChg>
        <pc:spChg chg="mod">
          <ac:chgData name="Froduald Kabanza" userId="edf393d0-642b-4b9e-8c75-f62133241689" providerId="ADAL" clId="{A4C5003C-0E56-4052-9E13-1433C22054EB}" dt="2023-01-19T06:48:26.877" v="785" actId="1076"/>
          <ac:spMkLst>
            <pc:docMk/>
            <pc:sldMk cId="0" sldId="359"/>
            <ac:spMk id="13" creationId="{CE56F18E-4A18-D0C7-4DD3-D27AB5FC5E70}"/>
          </ac:spMkLst>
        </pc:spChg>
        <pc:spChg chg="mod">
          <ac:chgData name="Froduald Kabanza" userId="edf393d0-642b-4b9e-8c75-f62133241689" providerId="ADAL" clId="{A4C5003C-0E56-4052-9E13-1433C22054EB}" dt="2023-01-19T06:48:36.607" v="786"/>
          <ac:spMkLst>
            <pc:docMk/>
            <pc:sldMk cId="0" sldId="359"/>
            <ac:spMk id="15" creationId="{167247B4-CDF6-875A-EB0B-23D526483290}"/>
          </ac:spMkLst>
        </pc:spChg>
        <pc:spChg chg="mod">
          <ac:chgData name="Froduald Kabanza" userId="edf393d0-642b-4b9e-8c75-f62133241689" providerId="ADAL" clId="{A4C5003C-0E56-4052-9E13-1433C22054EB}" dt="2023-01-19T06:48:36.607" v="786"/>
          <ac:spMkLst>
            <pc:docMk/>
            <pc:sldMk cId="0" sldId="359"/>
            <ac:spMk id="16" creationId="{C2DB4ED1-1DE2-FBB2-14DE-96DAC0410817}"/>
          </ac:spMkLst>
        </pc:spChg>
        <pc:spChg chg="mod">
          <ac:chgData name="Froduald Kabanza" userId="edf393d0-642b-4b9e-8c75-f62133241689" providerId="ADAL" clId="{A4C5003C-0E56-4052-9E13-1433C22054EB}" dt="2023-01-19T06:48:36.607" v="786"/>
          <ac:spMkLst>
            <pc:docMk/>
            <pc:sldMk cId="0" sldId="359"/>
            <ac:spMk id="17" creationId="{147A6286-C879-3190-A234-55932A3191F6}"/>
          </ac:spMkLst>
        </pc:spChg>
        <pc:spChg chg="mod">
          <ac:chgData name="Froduald Kabanza" userId="edf393d0-642b-4b9e-8c75-f62133241689" providerId="ADAL" clId="{A4C5003C-0E56-4052-9E13-1433C22054EB}" dt="2023-01-19T06:48:36.607" v="786"/>
          <ac:spMkLst>
            <pc:docMk/>
            <pc:sldMk cId="0" sldId="359"/>
            <ac:spMk id="18" creationId="{E18F2973-E07C-0693-C648-FA1F58E60852}"/>
          </ac:spMkLst>
        </pc:spChg>
        <pc:spChg chg="mod">
          <ac:chgData name="Froduald Kabanza" userId="edf393d0-642b-4b9e-8c75-f62133241689" providerId="ADAL" clId="{A4C5003C-0E56-4052-9E13-1433C22054EB}" dt="2023-01-19T05:58:39.537" v="56" actId="20577"/>
          <ac:spMkLst>
            <pc:docMk/>
            <pc:sldMk cId="0" sldId="359"/>
            <ac:spMk id="78849" creationId="{00000000-0000-0000-0000-000000000000}"/>
          </ac:spMkLst>
        </pc:spChg>
        <pc:spChg chg="mod">
          <ac:chgData name="Froduald Kabanza" userId="edf393d0-642b-4b9e-8c75-f62133241689" providerId="ADAL" clId="{A4C5003C-0E56-4052-9E13-1433C22054EB}" dt="2023-01-19T06:47:34.988" v="774" actId="1076"/>
          <ac:spMkLst>
            <pc:docMk/>
            <pc:sldMk cId="0" sldId="359"/>
            <ac:spMk id="78850" creationId="{00000000-0000-0000-0000-000000000000}"/>
          </ac:spMkLst>
        </pc:spChg>
        <pc:grpChg chg="add mod">
          <ac:chgData name="Froduald Kabanza" userId="edf393d0-642b-4b9e-8c75-f62133241689" providerId="ADAL" clId="{A4C5003C-0E56-4052-9E13-1433C22054EB}" dt="2023-01-19T06:48:26.877" v="785" actId="1076"/>
          <ac:grpSpMkLst>
            <pc:docMk/>
            <pc:sldMk cId="0" sldId="359"/>
            <ac:grpSpMk id="4" creationId="{D19132D3-109B-3694-8109-B3D61EE00214}"/>
          </ac:grpSpMkLst>
        </pc:grpChg>
        <pc:grpChg chg="mod">
          <ac:chgData name="Froduald Kabanza" userId="edf393d0-642b-4b9e-8c75-f62133241689" providerId="ADAL" clId="{A4C5003C-0E56-4052-9E13-1433C22054EB}" dt="2023-01-19T06:48:26.877" v="785" actId="1076"/>
          <ac:grpSpMkLst>
            <pc:docMk/>
            <pc:sldMk cId="0" sldId="359"/>
            <ac:grpSpMk id="6" creationId="{C03820DB-EF65-71D9-CAD0-8B650C2762DF}"/>
          </ac:grpSpMkLst>
        </pc:grpChg>
        <pc:grpChg chg="del">
          <ac:chgData name="Froduald Kabanza" userId="edf393d0-642b-4b9e-8c75-f62133241689" providerId="ADAL" clId="{A4C5003C-0E56-4052-9E13-1433C22054EB}" dt="2023-01-19T05:59:53.892" v="66" actId="478"/>
          <ac:grpSpMkLst>
            <pc:docMk/>
            <pc:sldMk cId="0" sldId="359"/>
            <ac:grpSpMk id="9" creationId="{2D618F3B-6E75-41B1-AC30-98F7B69DAA6A}"/>
          </ac:grpSpMkLst>
        </pc:grpChg>
        <pc:grpChg chg="add mod">
          <ac:chgData name="Froduald Kabanza" userId="edf393d0-642b-4b9e-8c75-f62133241689" providerId="ADAL" clId="{A4C5003C-0E56-4052-9E13-1433C22054EB}" dt="2023-01-19T06:48:42.719" v="787" actId="1076"/>
          <ac:grpSpMkLst>
            <pc:docMk/>
            <pc:sldMk cId="0" sldId="359"/>
            <ac:grpSpMk id="14" creationId="{E077DEDF-1CEA-E161-4461-325D33E8F4CA}"/>
          </ac:grpSpMkLst>
        </pc:grpChg>
        <pc:picChg chg="add mod">
          <ac:chgData name="Froduald Kabanza" userId="edf393d0-642b-4b9e-8c75-f62133241689" providerId="ADAL" clId="{A4C5003C-0E56-4052-9E13-1433C22054EB}" dt="2023-01-19T06:46:35.128" v="761" actId="1076"/>
          <ac:picMkLst>
            <pc:docMk/>
            <pc:sldMk cId="0" sldId="359"/>
            <ac:picMk id="2" creationId="{9D49905E-3648-4512-FB99-996C8AC20D0F}"/>
          </ac:picMkLst>
        </pc:picChg>
        <pc:picChg chg="add del mod">
          <ac:chgData name="Froduald Kabanza" userId="edf393d0-642b-4b9e-8c75-f62133241689" providerId="ADAL" clId="{A4C5003C-0E56-4052-9E13-1433C22054EB}" dt="2023-01-19T06:47:48.981" v="780"/>
          <ac:picMkLst>
            <pc:docMk/>
            <pc:sldMk cId="0" sldId="359"/>
            <ac:picMk id="3" creationId="{DD2A1A5A-3C26-ED08-606E-9E87D92FDCB3}"/>
          </ac:picMkLst>
        </pc:picChg>
        <pc:picChg chg="mod">
          <ac:chgData name="Froduald Kabanza" userId="edf393d0-642b-4b9e-8c75-f62133241689" providerId="ADAL" clId="{A4C5003C-0E56-4052-9E13-1433C22054EB}" dt="2023-01-19T06:48:26.877" v="785" actId="1076"/>
          <ac:picMkLst>
            <pc:docMk/>
            <pc:sldMk cId="0" sldId="359"/>
            <ac:picMk id="5" creationId="{1E839D4E-88BE-2167-1F07-F9138E576191}"/>
          </ac:picMkLst>
        </pc:picChg>
        <pc:picChg chg="mod">
          <ac:chgData name="Froduald Kabanza" userId="edf393d0-642b-4b9e-8c75-f62133241689" providerId="ADAL" clId="{A4C5003C-0E56-4052-9E13-1433C22054EB}" dt="2023-01-19T06:48:26.877" v="785" actId="1076"/>
          <ac:picMkLst>
            <pc:docMk/>
            <pc:sldMk cId="0" sldId="359"/>
            <ac:picMk id="7" creationId="{1D94B38A-3873-C9BC-117E-06E756E1CBCE}"/>
          </ac:picMkLst>
        </pc:picChg>
        <pc:picChg chg="mod">
          <ac:chgData name="Froduald Kabanza" userId="edf393d0-642b-4b9e-8c75-f62133241689" providerId="ADAL" clId="{A4C5003C-0E56-4052-9E13-1433C22054EB}" dt="2023-01-19T06:48:26.877" v="785" actId="1076"/>
          <ac:picMkLst>
            <pc:docMk/>
            <pc:sldMk cId="0" sldId="359"/>
            <ac:picMk id="8" creationId="{1EA54BA4-1383-C9D3-0154-BD05F9DC8BAA}"/>
          </ac:picMkLst>
        </pc:picChg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66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73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75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76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77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78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79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80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81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82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83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84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85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91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393"/>
        </pc:sldMkLst>
      </pc:sldChg>
      <pc:sldChg chg="del">
        <pc:chgData name="Froduald Kabanza" userId="edf393d0-642b-4b9e-8c75-f62133241689" providerId="ADAL" clId="{A4C5003C-0E56-4052-9E13-1433C22054EB}" dt="2023-01-19T06:03:57.199" v="87" actId="2696"/>
        <pc:sldMkLst>
          <pc:docMk/>
          <pc:sldMk cId="0" sldId="403"/>
        </pc:sldMkLst>
      </pc:sldChg>
      <pc:sldChg chg="modSp add mod">
        <pc:chgData name="Froduald Kabanza" userId="edf393d0-642b-4b9e-8c75-f62133241689" providerId="ADAL" clId="{A4C5003C-0E56-4052-9E13-1433C22054EB}" dt="2023-01-19T07:41:33.837" v="2106" actId="20577"/>
        <pc:sldMkLst>
          <pc:docMk/>
          <pc:sldMk cId="0" sldId="405"/>
        </pc:sldMkLst>
        <pc:spChg chg="mod">
          <ac:chgData name="Froduald Kabanza" userId="edf393d0-642b-4b9e-8c75-f62133241689" providerId="ADAL" clId="{A4C5003C-0E56-4052-9E13-1433C22054EB}" dt="2023-01-19T07:41:33.837" v="2106" actId="20577"/>
          <ac:spMkLst>
            <pc:docMk/>
            <pc:sldMk cId="0" sldId="405"/>
            <ac:spMk id="92162" creationId="{8315D294-25C1-4B08-B7F5-BD720D2B3860}"/>
          </ac:spMkLst>
        </pc:spChg>
      </pc:sldChg>
      <pc:sldChg chg="add del">
        <pc:chgData name="Froduald Kabanza" userId="edf393d0-642b-4b9e-8c75-f62133241689" providerId="ADAL" clId="{A4C5003C-0E56-4052-9E13-1433C22054EB}" dt="2023-01-19T06:01:30.231" v="79" actId="2696"/>
        <pc:sldMkLst>
          <pc:docMk/>
          <pc:sldMk cId="0" sldId="407"/>
        </pc:sldMkLst>
      </pc:sldChg>
      <pc:sldChg chg="add del">
        <pc:chgData name="Froduald Kabanza" userId="edf393d0-642b-4b9e-8c75-f62133241689" providerId="ADAL" clId="{A4C5003C-0E56-4052-9E13-1433C22054EB}" dt="2023-01-19T06:01:30.231" v="79" actId="2696"/>
        <pc:sldMkLst>
          <pc:docMk/>
          <pc:sldMk cId="0" sldId="408"/>
        </pc:sldMkLst>
      </pc:sldChg>
      <pc:sldChg chg="add del">
        <pc:chgData name="Froduald Kabanza" userId="edf393d0-642b-4b9e-8c75-f62133241689" providerId="ADAL" clId="{A4C5003C-0E56-4052-9E13-1433C22054EB}" dt="2023-01-19T06:01:30.231" v="79" actId="2696"/>
        <pc:sldMkLst>
          <pc:docMk/>
          <pc:sldMk cId="0" sldId="409"/>
        </pc:sldMkLst>
      </pc:sldChg>
      <pc:sldChg chg="add del">
        <pc:chgData name="Froduald Kabanza" userId="edf393d0-642b-4b9e-8c75-f62133241689" providerId="ADAL" clId="{A4C5003C-0E56-4052-9E13-1433C22054EB}" dt="2023-01-19T06:01:30.231" v="79" actId="2696"/>
        <pc:sldMkLst>
          <pc:docMk/>
          <pc:sldMk cId="0" sldId="410"/>
        </pc:sldMkLst>
      </pc:sldChg>
      <pc:sldChg chg="add del">
        <pc:chgData name="Froduald Kabanza" userId="edf393d0-642b-4b9e-8c75-f62133241689" providerId="ADAL" clId="{A4C5003C-0E56-4052-9E13-1433C22054EB}" dt="2023-01-19T06:01:30.231" v="79" actId="2696"/>
        <pc:sldMkLst>
          <pc:docMk/>
          <pc:sldMk cId="0" sldId="411"/>
        </pc:sldMkLst>
      </pc:sldChg>
      <pc:sldChg chg="add del">
        <pc:chgData name="Froduald Kabanza" userId="edf393d0-642b-4b9e-8c75-f62133241689" providerId="ADAL" clId="{A4C5003C-0E56-4052-9E13-1433C22054EB}" dt="2023-01-19T06:01:30.231" v="79" actId="2696"/>
        <pc:sldMkLst>
          <pc:docMk/>
          <pc:sldMk cId="0" sldId="413"/>
        </pc:sldMkLst>
      </pc:sldChg>
      <pc:sldChg chg="add del">
        <pc:chgData name="Froduald Kabanza" userId="edf393d0-642b-4b9e-8c75-f62133241689" providerId="ADAL" clId="{A4C5003C-0E56-4052-9E13-1433C22054EB}" dt="2023-01-19T06:01:30.231" v="79" actId="2696"/>
        <pc:sldMkLst>
          <pc:docMk/>
          <pc:sldMk cId="0" sldId="414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4105740898" sldId="421"/>
        </pc:sldMkLst>
      </pc:sldChg>
      <pc:sldChg chg="add del">
        <pc:chgData name="Froduald Kabanza" userId="edf393d0-642b-4b9e-8c75-f62133241689" providerId="ADAL" clId="{A4C5003C-0E56-4052-9E13-1433C22054EB}" dt="2023-01-19T05:58:18.500" v="53" actId="2696"/>
        <pc:sldMkLst>
          <pc:docMk/>
          <pc:sldMk cId="309868488" sldId="433"/>
        </pc:sldMkLst>
      </pc:sldChg>
      <pc:sldChg chg="del">
        <pc:chgData name="Froduald Kabanza" userId="edf393d0-642b-4b9e-8c75-f62133241689" providerId="ADAL" clId="{A4C5003C-0E56-4052-9E13-1433C22054EB}" dt="2023-01-19T05:58:18.500" v="53" actId="2696"/>
        <pc:sldMkLst>
          <pc:docMk/>
          <pc:sldMk cId="2019333012" sldId="436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726322513" sldId="441"/>
        </pc:sldMkLst>
      </pc:sldChg>
      <pc:sldChg chg="del">
        <pc:chgData name="Froduald Kabanza" userId="edf393d0-642b-4b9e-8c75-f62133241689" providerId="ADAL" clId="{A4C5003C-0E56-4052-9E13-1433C22054EB}" dt="2023-01-19T06:01:22.701" v="78" actId="2696"/>
        <pc:sldMkLst>
          <pc:docMk/>
          <pc:sldMk cId="2435079766" sldId="443"/>
        </pc:sldMkLst>
      </pc:sldChg>
      <pc:sldChg chg="del">
        <pc:chgData name="Froduald Kabanza" userId="edf393d0-642b-4b9e-8c75-f62133241689" providerId="ADAL" clId="{A4C5003C-0E56-4052-9E13-1433C22054EB}" dt="2023-01-19T06:01:22.701" v="78" actId="2696"/>
        <pc:sldMkLst>
          <pc:docMk/>
          <pc:sldMk cId="191240811" sldId="444"/>
        </pc:sldMkLst>
      </pc:sldChg>
      <pc:sldChg chg="ord">
        <pc:chgData name="Froduald Kabanza" userId="edf393d0-642b-4b9e-8c75-f62133241689" providerId="ADAL" clId="{A4C5003C-0E56-4052-9E13-1433C22054EB}" dt="2023-01-19T06:01:43.898" v="81"/>
        <pc:sldMkLst>
          <pc:docMk/>
          <pc:sldMk cId="1553684057" sldId="445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961016453" sldId="448"/>
        </pc:sldMkLst>
      </pc:sldChg>
      <pc:sldChg chg="modSp add mod">
        <pc:chgData name="Froduald Kabanza" userId="edf393d0-642b-4b9e-8c75-f62133241689" providerId="ADAL" clId="{A4C5003C-0E56-4052-9E13-1433C22054EB}" dt="2023-01-19T07:40:38.834" v="1995" actId="5793"/>
        <pc:sldMkLst>
          <pc:docMk/>
          <pc:sldMk cId="0" sldId="514"/>
        </pc:sldMkLst>
        <pc:spChg chg="mod">
          <ac:chgData name="Froduald Kabanza" userId="edf393d0-642b-4b9e-8c75-f62133241689" providerId="ADAL" clId="{A4C5003C-0E56-4052-9E13-1433C22054EB}" dt="2023-01-19T07:40:38.834" v="1995" actId="5793"/>
          <ac:spMkLst>
            <pc:docMk/>
            <pc:sldMk cId="0" sldId="514"/>
            <ac:spMk id="88066" creationId="{0D3290DF-85AB-47E0-9329-4813CED7CA4C}"/>
          </ac:spMkLst>
        </pc:spChg>
      </pc:sldChg>
      <pc:sldChg chg="modSp del mod ord modNotesTx">
        <pc:chgData name="Froduald Kabanza" userId="edf393d0-642b-4b9e-8c75-f62133241689" providerId="ADAL" clId="{A4C5003C-0E56-4052-9E13-1433C22054EB}" dt="2023-01-19T06:44:21.221" v="759" actId="2696"/>
        <pc:sldMkLst>
          <pc:docMk/>
          <pc:sldMk cId="4107358723" sldId="699"/>
        </pc:sldMkLst>
        <pc:spChg chg="mod">
          <ac:chgData name="Froduald Kabanza" userId="edf393d0-642b-4b9e-8c75-f62133241689" providerId="ADAL" clId="{A4C5003C-0E56-4052-9E13-1433C22054EB}" dt="2023-01-19T06:25:51.148" v="139" actId="20577"/>
          <ac:spMkLst>
            <pc:docMk/>
            <pc:sldMk cId="4107358723" sldId="699"/>
            <ac:spMk id="26" creationId="{53BE5642-5FFF-4293-9BB8-B8EB5FF00751}"/>
          </ac:spMkLst>
        </pc:spChg>
        <pc:spChg chg="mod">
          <ac:chgData name="Froduald Kabanza" userId="edf393d0-642b-4b9e-8c75-f62133241689" providerId="ADAL" clId="{A4C5003C-0E56-4052-9E13-1433C22054EB}" dt="2023-01-19T06:43:49.863" v="757" actId="14100"/>
          <ac:spMkLst>
            <pc:docMk/>
            <pc:sldMk cId="4107358723" sldId="699"/>
            <ac:spMk id="33" creationId="{8C4033CA-7573-4C05-9651-555F1474528B}"/>
          </ac:spMkLst>
        </pc:spChg>
        <pc:grpChg chg="mod">
          <ac:chgData name="Froduald Kabanza" userId="edf393d0-642b-4b9e-8c75-f62133241689" providerId="ADAL" clId="{A4C5003C-0E56-4052-9E13-1433C22054EB}" dt="2023-01-19T06:43:38.976" v="756" actId="1076"/>
          <ac:grpSpMkLst>
            <pc:docMk/>
            <pc:sldMk cId="4107358723" sldId="699"/>
            <ac:grpSpMk id="16" creationId="{7CDE7591-F5EE-435A-8275-1876021D2DE6}"/>
          </ac:grpSpMkLst>
        </pc:grpChg>
        <pc:cxnChg chg="mod">
          <ac:chgData name="Froduald Kabanza" userId="edf393d0-642b-4b9e-8c75-f62133241689" providerId="ADAL" clId="{A4C5003C-0E56-4052-9E13-1433C22054EB}" dt="2023-01-19T06:43:49.863" v="757" actId="14100"/>
          <ac:cxnSpMkLst>
            <pc:docMk/>
            <pc:sldMk cId="4107358723" sldId="699"/>
            <ac:cxnSpMk id="15" creationId="{38E65F93-0D20-4ADB-BC04-B8E381E8C298}"/>
          </ac:cxnSpMkLst>
        </pc:cxnChg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2559512675" sldId="701"/>
        </pc:sldMkLst>
      </pc:sldChg>
      <pc:sldChg chg="del">
        <pc:chgData name="Froduald Kabanza" userId="edf393d0-642b-4b9e-8c75-f62133241689" providerId="ADAL" clId="{A4C5003C-0E56-4052-9E13-1433C22054EB}" dt="2023-01-19T05:55:56.397" v="39" actId="2696"/>
        <pc:sldMkLst>
          <pc:docMk/>
          <pc:sldMk cId="2001098730" sldId="702"/>
        </pc:sldMkLst>
      </pc:sldChg>
      <pc:sldChg chg="del">
        <pc:chgData name="Froduald Kabanza" userId="edf393d0-642b-4b9e-8c75-f62133241689" providerId="ADAL" clId="{A4C5003C-0E56-4052-9E13-1433C22054EB}" dt="2023-01-19T05:55:56.397" v="39" actId="2696"/>
        <pc:sldMkLst>
          <pc:docMk/>
          <pc:sldMk cId="726443381" sldId="703"/>
        </pc:sldMkLst>
      </pc:sldChg>
      <pc:sldChg chg="del">
        <pc:chgData name="Froduald Kabanza" userId="edf393d0-642b-4b9e-8c75-f62133241689" providerId="ADAL" clId="{A4C5003C-0E56-4052-9E13-1433C22054EB}" dt="2023-01-19T05:55:56.397" v="39" actId="2696"/>
        <pc:sldMkLst>
          <pc:docMk/>
          <pc:sldMk cId="219775525" sldId="704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2475294925" sldId="705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2629610865" sldId="706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3042943427" sldId="707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0" sldId="714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3144514788" sldId="715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2694147734" sldId="716"/>
        </pc:sldMkLst>
      </pc:sldChg>
      <pc:sldChg chg="del">
        <pc:chgData name="Froduald Kabanza" userId="edf393d0-642b-4b9e-8c75-f62133241689" providerId="ADAL" clId="{A4C5003C-0E56-4052-9E13-1433C22054EB}" dt="2023-01-19T05:57:04.605" v="42" actId="2696"/>
        <pc:sldMkLst>
          <pc:docMk/>
          <pc:sldMk cId="4221374010" sldId="717"/>
        </pc:sldMkLst>
      </pc:sldChg>
      <pc:sldChg chg="modSp">
        <pc:chgData name="Froduald Kabanza" userId="edf393d0-642b-4b9e-8c75-f62133241689" providerId="ADAL" clId="{A4C5003C-0E56-4052-9E13-1433C22054EB}" dt="2023-01-19T06:49:28.189" v="788" actId="1076"/>
        <pc:sldMkLst>
          <pc:docMk/>
          <pc:sldMk cId="2719927606" sldId="718"/>
        </pc:sldMkLst>
        <pc:spChg chg="mod">
          <ac:chgData name="Froduald Kabanza" userId="edf393d0-642b-4b9e-8c75-f62133241689" providerId="ADAL" clId="{A4C5003C-0E56-4052-9E13-1433C22054EB}" dt="2023-01-19T06:49:28.189" v="788" actId="1076"/>
          <ac:spMkLst>
            <pc:docMk/>
            <pc:sldMk cId="2719927606" sldId="718"/>
            <ac:spMk id="11" creationId="{77B7FDF5-AB8A-4CAF-826B-7F3F42BFF093}"/>
          </ac:spMkLst>
        </pc:spChg>
        <pc:grpChg chg="mod">
          <ac:chgData name="Froduald Kabanza" userId="edf393d0-642b-4b9e-8c75-f62133241689" providerId="ADAL" clId="{A4C5003C-0E56-4052-9E13-1433C22054EB}" dt="2023-01-19T06:49:28.189" v="788" actId="1076"/>
          <ac:grpSpMkLst>
            <pc:docMk/>
            <pc:sldMk cId="2719927606" sldId="718"/>
            <ac:grpSpMk id="2" creationId="{C7A105FE-9D85-4717-1CE5-768243C77C7E}"/>
          </ac:grpSpMkLst>
        </pc:grpChg>
        <pc:grpChg chg="mod">
          <ac:chgData name="Froduald Kabanza" userId="edf393d0-642b-4b9e-8c75-f62133241689" providerId="ADAL" clId="{A4C5003C-0E56-4052-9E13-1433C22054EB}" dt="2023-01-19T06:49:28.189" v="788" actId="1076"/>
          <ac:grpSpMkLst>
            <pc:docMk/>
            <pc:sldMk cId="2719927606" sldId="718"/>
            <ac:grpSpMk id="8" creationId="{8483FEFA-6933-40A3-9C19-4BF12BBD2C87}"/>
          </ac:grpSpMkLst>
        </pc:grpChg>
        <pc:picChg chg="mod">
          <ac:chgData name="Froduald Kabanza" userId="edf393d0-642b-4b9e-8c75-f62133241689" providerId="ADAL" clId="{A4C5003C-0E56-4052-9E13-1433C22054EB}" dt="2023-01-19T06:49:28.189" v="788" actId="1076"/>
          <ac:picMkLst>
            <pc:docMk/>
            <pc:sldMk cId="2719927606" sldId="718"/>
            <ac:picMk id="7" creationId="{FBE928E5-748B-48EE-B0B7-F72576C07ABA}"/>
          </ac:picMkLst>
        </pc:picChg>
        <pc:picChg chg="mod">
          <ac:chgData name="Froduald Kabanza" userId="edf393d0-642b-4b9e-8c75-f62133241689" providerId="ADAL" clId="{A4C5003C-0E56-4052-9E13-1433C22054EB}" dt="2023-01-19T06:49:28.189" v="788" actId="1076"/>
          <ac:picMkLst>
            <pc:docMk/>
            <pc:sldMk cId="2719927606" sldId="718"/>
            <ac:picMk id="9" creationId="{50364807-81F6-4BB8-81BA-38628296F21B}"/>
          </ac:picMkLst>
        </pc:picChg>
        <pc:picChg chg="mod">
          <ac:chgData name="Froduald Kabanza" userId="edf393d0-642b-4b9e-8c75-f62133241689" providerId="ADAL" clId="{A4C5003C-0E56-4052-9E13-1433C22054EB}" dt="2023-01-19T06:49:28.189" v="788" actId="1076"/>
          <ac:picMkLst>
            <pc:docMk/>
            <pc:sldMk cId="2719927606" sldId="718"/>
            <ac:picMk id="10" creationId="{0CF914E2-3D6D-4989-B176-A5A414CEED44}"/>
          </ac:picMkLst>
        </pc:picChg>
      </pc:sldChg>
      <pc:sldChg chg="ord">
        <pc:chgData name="Froduald Kabanza" userId="edf393d0-642b-4b9e-8c75-f62133241689" providerId="ADAL" clId="{A4C5003C-0E56-4052-9E13-1433C22054EB}" dt="2023-01-19T06:01:58.930" v="83"/>
        <pc:sldMkLst>
          <pc:docMk/>
          <pc:sldMk cId="2830612699" sldId="719"/>
        </pc:sldMkLst>
      </pc:sldChg>
      <pc:sldChg chg="del">
        <pc:chgData name="Froduald Kabanza" userId="edf393d0-642b-4b9e-8c75-f62133241689" providerId="ADAL" clId="{A4C5003C-0E56-4052-9E13-1433C22054EB}" dt="2023-01-19T06:03:40.794" v="84" actId="2696"/>
        <pc:sldMkLst>
          <pc:docMk/>
          <pc:sldMk cId="3058746788" sldId="720"/>
        </pc:sldMkLst>
      </pc:sldChg>
      <pc:sldChg chg="addSp modSp mod ord">
        <pc:chgData name="Froduald Kabanza" userId="edf393d0-642b-4b9e-8c75-f62133241689" providerId="ADAL" clId="{A4C5003C-0E56-4052-9E13-1433C22054EB}" dt="2023-01-19T06:17:21.388" v="136" actId="20577"/>
        <pc:sldMkLst>
          <pc:docMk/>
          <pc:sldMk cId="31752003" sldId="722"/>
        </pc:sldMkLst>
        <pc:spChg chg="mod">
          <ac:chgData name="Froduald Kabanza" userId="edf393d0-642b-4b9e-8c75-f62133241689" providerId="ADAL" clId="{A4C5003C-0E56-4052-9E13-1433C22054EB}" dt="2023-01-19T06:17:05.852" v="123" actId="1076"/>
          <ac:spMkLst>
            <pc:docMk/>
            <pc:sldMk cId="31752003" sldId="722"/>
            <ac:spMk id="3" creationId="{EFB59603-EC18-48C8-8ED1-35EF297A4230}"/>
          </ac:spMkLst>
        </pc:spChg>
        <pc:spChg chg="add mod">
          <ac:chgData name="Froduald Kabanza" userId="edf393d0-642b-4b9e-8c75-f62133241689" providerId="ADAL" clId="{A4C5003C-0E56-4052-9E13-1433C22054EB}" dt="2023-01-19T06:16:59.733" v="121" actId="1076"/>
          <ac:spMkLst>
            <pc:docMk/>
            <pc:sldMk cId="31752003" sldId="722"/>
            <ac:spMk id="6" creationId="{39100676-D7D1-7BC4-6581-32995BE88F96}"/>
          </ac:spMkLst>
        </pc:spChg>
        <pc:spChg chg="add mod">
          <ac:chgData name="Froduald Kabanza" userId="edf393d0-642b-4b9e-8c75-f62133241689" providerId="ADAL" clId="{A4C5003C-0E56-4052-9E13-1433C22054EB}" dt="2023-01-19T06:17:03.045" v="122" actId="1076"/>
          <ac:spMkLst>
            <pc:docMk/>
            <pc:sldMk cId="31752003" sldId="722"/>
            <ac:spMk id="7" creationId="{218A572B-89C6-E0A2-7B5F-C07EC6633471}"/>
          </ac:spMkLst>
        </pc:spChg>
        <pc:spChg chg="mod">
          <ac:chgData name="Froduald Kabanza" userId="edf393d0-642b-4b9e-8c75-f62133241689" providerId="ADAL" clId="{A4C5003C-0E56-4052-9E13-1433C22054EB}" dt="2023-01-19T06:17:21.388" v="136" actId="20577"/>
          <ac:spMkLst>
            <pc:docMk/>
            <pc:sldMk cId="31752003" sldId="722"/>
            <ac:spMk id="28675" creationId="{00000000-0000-0000-0000-000000000000}"/>
          </ac:spMkLst>
        </pc:spChg>
      </pc:sldChg>
      <pc:sldChg chg="addSp delSp modSp add mod modAnim modNotesTx">
        <pc:chgData name="Froduald Kabanza" userId="edf393d0-642b-4b9e-8c75-f62133241689" providerId="ADAL" clId="{A4C5003C-0E56-4052-9E13-1433C22054EB}" dt="2023-01-19T07:19:59.765" v="1409" actId="20577"/>
        <pc:sldMkLst>
          <pc:docMk/>
          <pc:sldMk cId="1840393597" sldId="723"/>
        </pc:sldMkLst>
        <pc:spChg chg="add mod">
          <ac:chgData name="Froduald Kabanza" userId="edf393d0-642b-4b9e-8c75-f62133241689" providerId="ADAL" clId="{A4C5003C-0E56-4052-9E13-1433C22054EB}" dt="2023-01-19T06:37:32.848" v="205" actId="1076"/>
          <ac:spMkLst>
            <pc:docMk/>
            <pc:sldMk cId="1840393597" sldId="723"/>
            <ac:spMk id="3" creationId="{0403E949-8EFB-F3CE-04C1-CF38F7334300}"/>
          </ac:spMkLst>
        </pc:spChg>
        <pc:spChg chg="add mod">
          <ac:chgData name="Froduald Kabanza" userId="edf393d0-642b-4b9e-8c75-f62133241689" providerId="ADAL" clId="{A4C5003C-0E56-4052-9E13-1433C22054EB}" dt="2023-01-19T06:37:56.256" v="210" actId="1076"/>
          <ac:spMkLst>
            <pc:docMk/>
            <pc:sldMk cId="1840393597" sldId="723"/>
            <ac:spMk id="4" creationId="{528E28B3-854A-BB72-6007-E660D748F025}"/>
          </ac:spMkLst>
        </pc:spChg>
        <pc:spChg chg="mod">
          <ac:chgData name="Froduald Kabanza" userId="edf393d0-642b-4b9e-8c75-f62133241689" providerId="ADAL" clId="{A4C5003C-0E56-4052-9E13-1433C22054EB}" dt="2023-01-19T06:37:50.346" v="208" actId="14100"/>
          <ac:spMkLst>
            <pc:docMk/>
            <pc:sldMk cId="1840393597" sldId="723"/>
            <ac:spMk id="5" creationId="{F4F25149-D434-48F0-8BCD-6328F2A70B8A}"/>
          </ac:spMkLst>
        </pc:spChg>
        <pc:spChg chg="add del mod">
          <ac:chgData name="Froduald Kabanza" userId="edf393d0-642b-4b9e-8c75-f62133241689" providerId="ADAL" clId="{A4C5003C-0E56-4052-9E13-1433C22054EB}" dt="2023-01-19T06:38:14.569" v="214" actId="478"/>
          <ac:spMkLst>
            <pc:docMk/>
            <pc:sldMk cId="1840393597" sldId="723"/>
            <ac:spMk id="8" creationId="{61162D82-7C53-C93B-188F-E625E2E6A636}"/>
          </ac:spMkLst>
        </pc:spChg>
        <pc:spChg chg="del">
          <ac:chgData name="Froduald Kabanza" userId="edf393d0-642b-4b9e-8c75-f62133241689" providerId="ADAL" clId="{A4C5003C-0E56-4052-9E13-1433C22054EB}" dt="2023-01-19T06:26:57.118" v="161" actId="478"/>
          <ac:spMkLst>
            <pc:docMk/>
            <pc:sldMk cId="1840393597" sldId="723"/>
            <ac:spMk id="10" creationId="{AE8EB150-7855-449F-8F64-EDF05CA8A73B}"/>
          </ac:spMkLst>
        </pc:spChg>
        <pc:spChg chg="add mod">
          <ac:chgData name="Froduald Kabanza" userId="edf393d0-642b-4b9e-8c75-f62133241689" providerId="ADAL" clId="{A4C5003C-0E56-4052-9E13-1433C22054EB}" dt="2023-01-19T06:40:14.545" v="270" actId="1076"/>
          <ac:spMkLst>
            <pc:docMk/>
            <pc:sldMk cId="1840393597" sldId="723"/>
            <ac:spMk id="13" creationId="{388D1A0C-F996-26A9-218A-3FCF146DE3F6}"/>
          </ac:spMkLst>
        </pc:spChg>
        <pc:spChg chg="add mod">
          <ac:chgData name="Froduald Kabanza" userId="edf393d0-642b-4b9e-8c75-f62133241689" providerId="ADAL" clId="{A4C5003C-0E56-4052-9E13-1433C22054EB}" dt="2023-01-19T06:40:19.936" v="271" actId="1076"/>
          <ac:spMkLst>
            <pc:docMk/>
            <pc:sldMk cId="1840393597" sldId="723"/>
            <ac:spMk id="14" creationId="{9F9E930C-1F0D-127C-72B8-2F648F610C3F}"/>
          </ac:spMkLst>
        </pc:spChg>
        <pc:spChg chg="mod">
          <ac:chgData name="Froduald Kabanza" userId="edf393d0-642b-4b9e-8c75-f62133241689" providerId="ADAL" clId="{A4C5003C-0E56-4052-9E13-1433C22054EB}" dt="2023-01-19T07:16:39.205" v="1128" actId="1076"/>
          <ac:spMkLst>
            <pc:docMk/>
            <pc:sldMk cId="1840393597" sldId="723"/>
            <ac:spMk id="22" creationId="{EF6AF61A-9139-ABA9-78F9-D565B3915D17}"/>
          </ac:spMkLst>
        </pc:spChg>
        <pc:spChg chg="add mod">
          <ac:chgData name="Froduald Kabanza" userId="edf393d0-642b-4b9e-8c75-f62133241689" providerId="ADAL" clId="{A4C5003C-0E56-4052-9E13-1433C22054EB}" dt="2023-01-19T07:01:54.552" v="912" actId="1076"/>
          <ac:spMkLst>
            <pc:docMk/>
            <pc:sldMk cId="1840393597" sldId="723"/>
            <ac:spMk id="23" creationId="{DD948193-BE1D-07AB-5EF0-DD36AAA0AEA0}"/>
          </ac:spMkLst>
        </pc:spChg>
        <pc:spChg chg="add mod">
          <ac:chgData name="Froduald Kabanza" userId="edf393d0-642b-4b9e-8c75-f62133241689" providerId="ADAL" clId="{A4C5003C-0E56-4052-9E13-1433C22054EB}" dt="2023-01-19T07:01:54.552" v="912" actId="1076"/>
          <ac:spMkLst>
            <pc:docMk/>
            <pc:sldMk cId="1840393597" sldId="723"/>
            <ac:spMk id="24" creationId="{99E806E5-79BD-B5B7-9E13-C060718EE6C0}"/>
          </ac:spMkLst>
        </pc:spChg>
        <pc:spChg chg="del">
          <ac:chgData name="Froduald Kabanza" userId="edf393d0-642b-4b9e-8c75-f62133241689" providerId="ADAL" clId="{A4C5003C-0E56-4052-9E13-1433C22054EB}" dt="2023-01-19T06:28:07.224" v="193" actId="478"/>
          <ac:spMkLst>
            <pc:docMk/>
            <pc:sldMk cId="1840393597" sldId="723"/>
            <ac:spMk id="34" creationId="{D5D3146D-C87B-4F8C-AFB7-21CAE1B3554E}"/>
          </ac:spMkLst>
        </pc:spChg>
        <pc:spChg chg="del">
          <ac:chgData name="Froduald Kabanza" userId="edf393d0-642b-4b9e-8c75-f62133241689" providerId="ADAL" clId="{A4C5003C-0E56-4052-9E13-1433C22054EB}" dt="2023-01-19T06:28:00.042" v="192" actId="478"/>
          <ac:spMkLst>
            <pc:docMk/>
            <pc:sldMk cId="1840393597" sldId="723"/>
            <ac:spMk id="54" creationId="{ED499DD2-612C-4340-AFAB-7737AAD6E3B0}"/>
          </ac:spMkLst>
        </pc:spChg>
        <pc:spChg chg="del">
          <ac:chgData name="Froduald Kabanza" userId="edf393d0-642b-4b9e-8c75-f62133241689" providerId="ADAL" clId="{A4C5003C-0E56-4052-9E13-1433C22054EB}" dt="2023-01-19T06:26:52.947" v="159" actId="478"/>
          <ac:spMkLst>
            <pc:docMk/>
            <pc:sldMk cId="1840393597" sldId="723"/>
            <ac:spMk id="59" creationId="{FC3F30DC-E3AE-4069-994E-A65D3F1DCFF7}"/>
          </ac:spMkLst>
        </pc:spChg>
        <pc:spChg chg="mod">
          <ac:chgData name="Froduald Kabanza" userId="edf393d0-642b-4b9e-8c75-f62133241689" providerId="ADAL" clId="{A4C5003C-0E56-4052-9E13-1433C22054EB}" dt="2023-01-19T06:38:23.003" v="217" actId="14100"/>
          <ac:spMkLst>
            <pc:docMk/>
            <pc:sldMk cId="1840393597" sldId="723"/>
            <ac:spMk id="60" creationId="{7DDBF56E-CD55-4B58-BE52-0F170E982182}"/>
          </ac:spMkLst>
        </pc:spChg>
        <pc:spChg chg="mod">
          <ac:chgData name="Froduald Kabanza" userId="edf393d0-642b-4b9e-8c75-f62133241689" providerId="ADAL" clId="{A4C5003C-0E56-4052-9E13-1433C22054EB}" dt="2023-01-19T06:27:49.819" v="183" actId="1076"/>
          <ac:spMkLst>
            <pc:docMk/>
            <pc:sldMk cId="1840393597" sldId="723"/>
            <ac:spMk id="64" creationId="{497B91E7-335E-4BC7-B498-9B05D24293A5}"/>
          </ac:spMkLst>
        </pc:spChg>
        <pc:spChg chg="mod">
          <ac:chgData name="Froduald Kabanza" userId="edf393d0-642b-4b9e-8c75-f62133241689" providerId="ADAL" clId="{A4C5003C-0E56-4052-9E13-1433C22054EB}" dt="2023-01-19T06:27:45.202" v="182" actId="20577"/>
          <ac:spMkLst>
            <pc:docMk/>
            <pc:sldMk cId="1840393597" sldId="723"/>
            <ac:spMk id="65" creationId="{DC06D0B9-D8E3-41A0-923E-B0B7B138A1B1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71" creationId="{4864202E-C5B3-9A51-B5B7-E2521629362A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72" creationId="{D7858BB6-BB5B-91A2-FCBC-53228EE9424D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73" creationId="{F1D22DDF-5B7D-6CA9-D938-B2CC820104CF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74" creationId="{9813CE8F-AECA-C74F-260A-935F3844F871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75" creationId="{75317E24-4A8E-5428-F920-6B904C119041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76" creationId="{390F4EFA-E47E-900D-2ADF-FFFCD9E71F57}"/>
          </ac:spMkLst>
        </pc:spChg>
        <pc:spChg chg="del">
          <ac:chgData name="Froduald Kabanza" userId="edf393d0-642b-4b9e-8c75-f62133241689" providerId="ADAL" clId="{A4C5003C-0E56-4052-9E13-1433C22054EB}" dt="2023-01-19T06:26:37.371" v="142" actId="478"/>
          <ac:spMkLst>
            <pc:docMk/>
            <pc:sldMk cId="1840393597" sldId="723"/>
            <ac:spMk id="77" creationId="{BF7FF000-926D-41AA-8940-E71C4A3268DB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78" creationId="{19D926F0-05A7-E100-5665-8C3847D1E02A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79" creationId="{BB489F8C-C411-B808-4CEE-2EAEC5A1F101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80" creationId="{C8B08F3D-8B9C-DC6C-6176-FAA5D814E63D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81" creationId="{38447363-2BBC-8CC9-2BBA-7807A9C20472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82" creationId="{14E7F25D-38A2-6AAC-4C81-5F445CCCE008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83" creationId="{09EC973B-ACA2-E85E-82D0-8AEC80A517AD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85" creationId="{3D3F53A7-2C2E-C1A5-9F22-AD607EA471D4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86" creationId="{346A7FF5-94FD-03FF-EC2A-62E6E176FB78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87" creationId="{56730E1F-EB16-2464-9F41-E453863C67B6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89" creationId="{BBB629B6-2090-8818-AC1B-990538732F5B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90" creationId="{910CDE3B-7242-2B95-9F84-8DCADE34A65C}"/>
          </ac:spMkLst>
        </pc:spChg>
        <pc:spChg chg="del">
          <ac:chgData name="Froduald Kabanza" userId="edf393d0-642b-4b9e-8c75-f62133241689" providerId="ADAL" clId="{A4C5003C-0E56-4052-9E13-1433C22054EB}" dt="2023-01-19T06:27:06.604" v="162" actId="478"/>
          <ac:spMkLst>
            <pc:docMk/>
            <pc:sldMk cId="1840393597" sldId="723"/>
            <ac:spMk id="91" creationId="{1F92D71B-373E-4460-B256-E549654B26EC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92" creationId="{44EBB621-3EB4-37F4-9DCF-2F91119660E3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93" creationId="{CCA10D2E-305E-2692-5D32-44DDFFBA0054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94" creationId="{C63F500B-75C0-8589-0BF8-16CA953EB748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95" creationId="{B75F51F5-0E51-34BE-B0E4-9CB7C984461A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96" creationId="{70332441-645E-2BD2-D32E-725B3A305F9C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97" creationId="{59F6EE28-A64A-B889-911D-C520E57E899A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98" creationId="{9F6A66CB-265C-90A8-A021-7CC226707BA8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99" creationId="{DF164818-5493-584B-F990-DF921142A236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00" creationId="{4BF524FD-910E-5A9F-FEC6-ECA295FA9415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01" creationId="{07AEDDB0-274F-1896-53BA-5539AA34C832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02" creationId="{7C1495BD-78EF-80FD-08DB-EC0A87F6EDE0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03" creationId="{0C76C08C-00BF-5528-FDA7-3BA618389823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04" creationId="{72E8C509-832D-4CD0-2CBA-E40038B6325B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05" creationId="{ECC35629-A688-5519-6337-8405EE8B68A7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06" creationId="{5C549BB2-C449-4D6B-C809-61A1B3FF08E2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07" creationId="{A0A29F3E-DD2E-BD1A-1C00-61EC21713AD5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08" creationId="{338E67A2-F6E1-36CB-D1D7-17DD05D56CAB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09" creationId="{A6EE9100-D65F-54C9-CB70-CA3B59893D4B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10" creationId="{B002CD63-933E-FDBE-162D-43B0F2E82BAA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11" creationId="{91C2EF53-1CC2-CF71-65E2-A9E295CE8BFD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12" creationId="{22309CC3-53EC-A36D-3C58-540ABE87CC3F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13" creationId="{95FD717C-77E6-B40E-1DD3-F6C5099575E7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14" creationId="{50A87610-CA6F-BC15-CD8B-CA8F72AAAA5D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15" creationId="{59893F41-E05E-9222-9E30-457B2286CA15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16" creationId="{E58A9030-4C10-E5B6-9A7B-4F7D3406C655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17" creationId="{6C974021-C209-1705-7D92-CC8B3F5D1A33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18" creationId="{4D51BA17-8315-8B97-7633-56F90DB44BC7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19" creationId="{B00EB011-2C02-F921-642F-4B8CCA744F83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20" creationId="{69750EF9-1BD0-C80B-1797-E47FC0E31525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21" creationId="{457553E4-90F9-35D1-D78F-4DD751AE6424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22" creationId="{A9AEBD8E-A2B9-3105-B9EB-09583AFD92C5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23" creationId="{32ADD60B-5112-5AD9-9DBA-D96E171B2945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24" creationId="{EABED13C-26F7-2BE5-4F4E-A4F1AC2283AB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25" creationId="{38722298-2DE9-B074-1718-7B31E7BCDE69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26" creationId="{AA60E0BF-41D1-67F3-426F-B17478EF5988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127" creationId="{96AAB2CD-01C3-3C94-20AD-E699EAA1E92D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24" creationId="{82A9F873-BC28-FCE0-86D8-B20C38DD7BF3}"/>
          </ac:spMkLst>
        </pc:spChg>
        <pc:spChg chg="mod">
          <ac:chgData name="Froduald Kabanza" userId="edf393d0-642b-4b9e-8c75-f62133241689" providerId="ADAL" clId="{A4C5003C-0E56-4052-9E13-1433C22054EB}" dt="2023-01-19T07:16:42.502" v="1129" actId="1076"/>
          <ac:spMkLst>
            <pc:docMk/>
            <pc:sldMk cId="1840393597" sldId="723"/>
            <ac:spMk id="26625" creationId="{00000000-0000-0000-0000-000000000000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26" creationId="{212B4733-B4EE-E2E1-1905-9EB2AD3E1260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30" creationId="{2F7AABA1-0782-55DA-091F-D3C211B97D68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31" creationId="{7BA32DDD-0599-7F2D-F48B-E97A3BDF8E8E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32" creationId="{9A8E359F-F7B4-CCE2-DB64-A04CBE3F8230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33" creationId="{BCE7A16E-1473-0599-9C1B-89FC9CFF917C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34" creationId="{98CB834C-F9AA-7890-A80D-FE64B2555044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35" creationId="{6D9A57DF-2328-E5E3-2FE2-B7C993878851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36" creationId="{B59357E9-030C-592C-435F-AE942635B3CA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37" creationId="{681A9456-0252-281E-A115-A383DEB63221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38" creationId="{A5BDB91A-CD4F-0B67-3CCD-D819A4C12A5A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39" creationId="{F57FC479-7610-CCDD-0BD2-FF6FA9E826FA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40" creationId="{F747F12F-A3E4-0A08-93D9-2CA8239D5B95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41" creationId="{CD782AEC-B118-CD8C-F19E-29C6E8BF291B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42" creationId="{49D3917D-EA10-0F3F-2A0A-C754B3871A87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43" creationId="{DDDDF7C6-EB01-01BC-3150-03B32B29AA7A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44" creationId="{AAF3BEF8-9A62-7046-39EC-1D05D1F4142B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45" creationId="{077B6C02-E6EF-B56C-0E9B-23D17BF7F968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46" creationId="{10188247-1A31-8A50-8D63-748253D53CB6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47" creationId="{77D3DBD7-1208-7F70-5133-10425BF6B6B9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48" creationId="{9B27444C-AEF3-9464-5FDB-071E2E8753F2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49" creationId="{1805FA10-73B9-BBF0-C537-15031CA5DF62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50" creationId="{9A320119-8FD1-C085-29CA-0019D6848E3D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51" creationId="{BCF03580-6495-A2A1-6C58-49D59C01881E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56" creationId="{36DD48FE-8652-4D57-C745-FBA9D350F766}"/>
          </ac:spMkLst>
        </pc:spChg>
        <pc:spChg chg="mod">
          <ac:chgData name="Froduald Kabanza" userId="edf393d0-642b-4b9e-8c75-f62133241689" providerId="ADAL" clId="{A4C5003C-0E56-4052-9E13-1433C22054EB}" dt="2023-01-19T07:16:28.341" v="1122" actId="14100"/>
          <ac:spMkLst>
            <pc:docMk/>
            <pc:sldMk cId="1840393597" sldId="723"/>
            <ac:spMk id="26658" creationId="{75AA30F4-083D-5770-5205-BCAC3E06A1CE}"/>
          </ac:spMkLst>
        </pc:spChg>
        <pc:grpChg chg="add mod">
          <ac:chgData name="Froduald Kabanza" userId="edf393d0-642b-4b9e-8c75-f62133241689" providerId="ADAL" clId="{A4C5003C-0E56-4052-9E13-1433C22054EB}" dt="2023-01-19T07:16:39.205" v="1128" actId="1076"/>
          <ac:grpSpMkLst>
            <pc:docMk/>
            <pc:sldMk cId="1840393597" sldId="723"/>
            <ac:grpSpMk id="17" creationId="{FCDAFC2C-3076-0340-E2CE-60392CC44EAD}"/>
          </ac:grpSpMkLst>
        </pc:grpChg>
        <pc:grpChg chg="mod">
          <ac:chgData name="Froduald Kabanza" userId="edf393d0-642b-4b9e-8c75-f62133241689" providerId="ADAL" clId="{A4C5003C-0E56-4052-9E13-1433C22054EB}" dt="2023-01-19T07:16:39.205" v="1128" actId="1076"/>
          <ac:grpSpMkLst>
            <pc:docMk/>
            <pc:sldMk cId="1840393597" sldId="723"/>
            <ac:grpSpMk id="19" creationId="{950DD8D6-8961-5330-197A-A45AD90067EC}"/>
          </ac:grpSpMkLst>
        </pc:grpChg>
        <pc:grpChg chg="del">
          <ac:chgData name="Froduald Kabanza" userId="edf393d0-642b-4b9e-8c75-f62133241689" providerId="ADAL" clId="{A4C5003C-0E56-4052-9E13-1433C22054EB}" dt="2023-01-19T06:27:24.781" v="167" actId="478"/>
          <ac:grpSpMkLst>
            <pc:docMk/>
            <pc:sldMk cId="1840393597" sldId="723"/>
            <ac:grpSpMk id="43" creationId="{5BA5A70E-5B42-4572-D9B8-A9A9BCC732E3}"/>
          </ac:grpSpMkLst>
        </pc:grpChg>
        <pc:grpChg chg="del">
          <ac:chgData name="Froduald Kabanza" userId="edf393d0-642b-4b9e-8c75-f62133241689" providerId="ADAL" clId="{A4C5003C-0E56-4052-9E13-1433C22054EB}" dt="2023-01-19T06:27:06.604" v="162" actId="478"/>
          <ac:grpSpMkLst>
            <pc:docMk/>
            <pc:sldMk cId="1840393597" sldId="723"/>
            <ac:grpSpMk id="48" creationId="{811F09D6-A7A4-93D8-2E57-3D6DE5389EDC}"/>
          </ac:grpSpMkLst>
        </pc:grpChg>
        <pc:grpChg chg="del">
          <ac:chgData name="Froduald Kabanza" userId="edf393d0-642b-4b9e-8c75-f62133241689" providerId="ADAL" clId="{A4C5003C-0E56-4052-9E13-1433C22054EB}" dt="2023-01-19T06:27:06.604" v="162" actId="478"/>
          <ac:grpSpMkLst>
            <pc:docMk/>
            <pc:sldMk cId="1840393597" sldId="723"/>
            <ac:grpSpMk id="51" creationId="{7F857763-294D-0506-7429-3F4B79054C80}"/>
          </ac:grpSpMkLst>
        </pc:grpChg>
        <pc:grpChg chg="del">
          <ac:chgData name="Froduald Kabanza" userId="edf393d0-642b-4b9e-8c75-f62133241689" providerId="ADAL" clId="{A4C5003C-0E56-4052-9E13-1433C22054EB}" dt="2023-01-19T06:27:06.604" v="162" actId="478"/>
          <ac:grpSpMkLst>
            <pc:docMk/>
            <pc:sldMk cId="1840393597" sldId="723"/>
            <ac:grpSpMk id="56" creationId="{C595CF6C-9ECB-7A80-02A6-5E0F45B63E02}"/>
          </ac:grpSpMkLst>
        </pc:grpChg>
        <pc:grpChg chg="mod">
          <ac:chgData name="Froduald Kabanza" userId="edf393d0-642b-4b9e-8c75-f62133241689" providerId="ADAL" clId="{A4C5003C-0E56-4052-9E13-1433C22054EB}" dt="2023-01-19T06:28:10.586" v="195" actId="1076"/>
          <ac:grpSpMkLst>
            <pc:docMk/>
            <pc:sldMk cId="1840393597" sldId="723"/>
            <ac:grpSpMk id="69" creationId="{CEE99DDA-06BE-0241-425E-ED846B73F79D}"/>
          </ac:grpSpMkLst>
        </pc:grpChg>
        <pc:grpChg chg="mod">
          <ac:chgData name="Froduald Kabanza" userId="edf393d0-642b-4b9e-8c75-f62133241689" providerId="ADAL" clId="{A4C5003C-0E56-4052-9E13-1433C22054EB}" dt="2023-01-19T07:16:28.341" v="1122" actId="14100"/>
          <ac:grpSpMkLst>
            <pc:docMk/>
            <pc:sldMk cId="1840393597" sldId="723"/>
            <ac:grpSpMk id="70" creationId="{AD4E9884-1E74-72F1-821B-B4E994609470}"/>
          </ac:grpSpMkLst>
        </pc:grpChg>
        <pc:graphicFrameChg chg="add mod">
          <ac:chgData name="Froduald Kabanza" userId="edf393d0-642b-4b9e-8c75-f62133241689" providerId="ADAL" clId="{A4C5003C-0E56-4052-9E13-1433C22054EB}" dt="2023-01-19T07:16:33.822" v="1125" actId="1076"/>
          <ac:graphicFrameMkLst>
            <pc:docMk/>
            <pc:sldMk cId="1840393597" sldId="723"/>
            <ac:graphicFrameMk id="16" creationId="{7329281D-70E3-F8BC-2B1C-FE77BE9B6B67}"/>
          </ac:graphicFrameMkLst>
        </pc:graphicFrameChg>
        <pc:graphicFrameChg chg="add mod modGraphic">
          <ac:chgData name="Froduald Kabanza" userId="edf393d0-642b-4b9e-8c75-f62133241689" providerId="ADAL" clId="{A4C5003C-0E56-4052-9E13-1433C22054EB}" dt="2023-01-19T07:02:51.184" v="918"/>
          <ac:graphicFrameMkLst>
            <pc:docMk/>
            <pc:sldMk cId="1840393597" sldId="723"/>
            <ac:graphicFrameMk id="26" creationId="{427F152F-3D7F-3C33-D62E-8C709E34CDA9}"/>
          </ac:graphicFrameMkLst>
        </pc:graphicFrameChg>
        <pc:graphicFrameChg chg="del">
          <ac:chgData name="Froduald Kabanza" userId="edf393d0-642b-4b9e-8c75-f62133241689" providerId="ADAL" clId="{A4C5003C-0E56-4052-9E13-1433C22054EB}" dt="2023-01-19T06:26:54.976" v="160" actId="478"/>
          <ac:graphicFrameMkLst>
            <pc:docMk/>
            <pc:sldMk cId="1840393597" sldId="723"/>
            <ac:graphicFrameMk id="31" creationId="{C538E383-9F83-4D77-BA4B-B9CBCB7ABA25}"/>
          </ac:graphicFrameMkLst>
        </pc:graphicFrameChg>
        <pc:graphicFrameChg chg="del">
          <ac:chgData name="Froduald Kabanza" userId="edf393d0-642b-4b9e-8c75-f62133241689" providerId="ADAL" clId="{A4C5003C-0E56-4052-9E13-1433C22054EB}" dt="2023-01-19T06:26:34.109" v="141" actId="478"/>
          <ac:graphicFrameMkLst>
            <pc:docMk/>
            <pc:sldMk cId="1840393597" sldId="723"/>
            <ac:graphicFrameMk id="88" creationId="{7E650678-7220-44FF-B8CC-77B85ACA1D1F}"/>
          </ac:graphicFrameMkLst>
        </pc:graphicFrameChg>
        <pc:picChg chg="add mod">
          <ac:chgData name="Froduald Kabanza" userId="edf393d0-642b-4b9e-8c75-f62133241689" providerId="ADAL" clId="{A4C5003C-0E56-4052-9E13-1433C22054EB}" dt="2023-01-19T06:37:53.672" v="209" actId="14100"/>
          <ac:picMkLst>
            <pc:docMk/>
            <pc:sldMk cId="1840393597" sldId="723"/>
            <ac:picMk id="2" creationId="{430D1B60-6765-73AA-C7F3-0D040A9438F4}"/>
          </ac:picMkLst>
        </pc:picChg>
        <pc:picChg chg="mod">
          <ac:chgData name="Froduald Kabanza" userId="edf393d0-642b-4b9e-8c75-f62133241689" providerId="ADAL" clId="{A4C5003C-0E56-4052-9E13-1433C22054EB}" dt="2023-01-19T07:16:39.205" v="1128" actId="1076"/>
          <ac:picMkLst>
            <pc:docMk/>
            <pc:sldMk cId="1840393597" sldId="723"/>
            <ac:picMk id="18" creationId="{82D60541-DE49-043E-72D1-545C0D06C694}"/>
          </ac:picMkLst>
        </pc:picChg>
        <pc:picChg chg="mod">
          <ac:chgData name="Froduald Kabanza" userId="edf393d0-642b-4b9e-8c75-f62133241689" providerId="ADAL" clId="{A4C5003C-0E56-4052-9E13-1433C22054EB}" dt="2023-01-19T07:16:39.205" v="1128" actId="1076"/>
          <ac:picMkLst>
            <pc:docMk/>
            <pc:sldMk cId="1840393597" sldId="723"/>
            <ac:picMk id="20" creationId="{3C9215F0-6DFF-C9FE-92E7-924531BB5403}"/>
          </ac:picMkLst>
        </pc:picChg>
        <pc:picChg chg="mod">
          <ac:chgData name="Froduald Kabanza" userId="edf393d0-642b-4b9e-8c75-f62133241689" providerId="ADAL" clId="{A4C5003C-0E56-4052-9E13-1433C22054EB}" dt="2023-01-19T07:16:39.205" v="1128" actId="1076"/>
          <ac:picMkLst>
            <pc:docMk/>
            <pc:sldMk cId="1840393597" sldId="723"/>
            <ac:picMk id="21" creationId="{F1C71FE2-9611-907C-E5A0-CDF3A61B2183}"/>
          </ac:picMkLst>
        </pc:picChg>
        <pc:picChg chg="mod">
          <ac:chgData name="Froduald Kabanza" userId="edf393d0-642b-4b9e-8c75-f62133241689" providerId="ADAL" clId="{A4C5003C-0E56-4052-9E13-1433C22054EB}" dt="2023-01-19T06:28:13.979" v="196" actId="1076"/>
          <ac:picMkLst>
            <pc:docMk/>
            <pc:sldMk cId="1840393597" sldId="723"/>
            <ac:picMk id="32" creationId="{C0574A25-73F4-4638-BB77-05D266B61EC0}"/>
          </ac:picMkLst>
        </pc:picChg>
        <pc:cxnChg chg="mod">
          <ac:chgData name="Froduald Kabanza" userId="edf393d0-642b-4b9e-8c75-f62133241689" providerId="ADAL" clId="{A4C5003C-0E56-4052-9E13-1433C22054EB}" dt="2023-01-19T06:38:09.591" v="213" actId="14100"/>
          <ac:cxnSpMkLst>
            <pc:docMk/>
            <pc:sldMk cId="1840393597" sldId="723"/>
            <ac:cxnSpMk id="15" creationId="{38E65F93-0D20-4ADB-BC04-B8E381E8C298}"/>
          </ac:cxnSpMkLst>
        </pc:cxnChg>
      </pc:sldChg>
      <pc:sldChg chg="del">
        <pc:chgData name="Froduald Kabanza" userId="edf393d0-642b-4b9e-8c75-f62133241689" providerId="ADAL" clId="{A4C5003C-0E56-4052-9E13-1433C22054EB}" dt="2023-01-19T06:05:45.486" v="98" actId="2696"/>
        <pc:sldMkLst>
          <pc:docMk/>
          <pc:sldMk cId="4133021435" sldId="723"/>
        </pc:sldMkLst>
      </pc:sldChg>
      <pc:sldChg chg="new del">
        <pc:chgData name="Froduald Kabanza" userId="edf393d0-642b-4b9e-8c75-f62133241689" providerId="ADAL" clId="{A4C5003C-0E56-4052-9E13-1433C22054EB}" dt="2023-01-19T06:06:00.656" v="101" actId="680"/>
        <pc:sldMkLst>
          <pc:docMk/>
          <pc:sldMk cId="4232686832" sldId="723"/>
        </pc:sldMkLst>
      </pc:sldChg>
      <pc:sldChg chg="addSp delSp modSp add mod modNotesTx">
        <pc:chgData name="Froduald Kabanza" userId="edf393d0-642b-4b9e-8c75-f62133241689" providerId="ADAL" clId="{A4C5003C-0E56-4052-9E13-1433C22054EB}" dt="2023-01-19T07:21:09.229" v="1557" actId="255"/>
        <pc:sldMkLst>
          <pc:docMk/>
          <pc:sldMk cId="2663965679" sldId="724"/>
        </pc:sldMkLst>
        <pc:spChg chg="del">
          <ac:chgData name="Froduald Kabanza" userId="edf393d0-642b-4b9e-8c75-f62133241689" providerId="ADAL" clId="{A4C5003C-0E56-4052-9E13-1433C22054EB}" dt="2023-01-19T07:17:20.309" v="1159" actId="478"/>
          <ac:spMkLst>
            <pc:docMk/>
            <pc:sldMk cId="2663965679" sldId="724"/>
            <ac:spMk id="3" creationId="{0403E949-8EFB-F3CE-04C1-CF38F7334300}"/>
          </ac:spMkLst>
        </pc:spChg>
        <pc:spChg chg="del">
          <ac:chgData name="Froduald Kabanza" userId="edf393d0-642b-4b9e-8c75-f62133241689" providerId="ADAL" clId="{A4C5003C-0E56-4052-9E13-1433C22054EB}" dt="2023-01-19T07:17:20.309" v="1159" actId="478"/>
          <ac:spMkLst>
            <pc:docMk/>
            <pc:sldMk cId="2663965679" sldId="724"/>
            <ac:spMk id="4" creationId="{528E28B3-854A-BB72-6007-E660D748F025}"/>
          </ac:spMkLst>
        </pc:spChg>
        <pc:spChg chg="add mod">
          <ac:chgData name="Froduald Kabanza" userId="edf393d0-642b-4b9e-8c75-f62133241689" providerId="ADAL" clId="{A4C5003C-0E56-4052-9E13-1433C22054EB}" dt="2023-01-19T07:21:09.229" v="1557" actId="255"/>
          <ac:spMkLst>
            <pc:docMk/>
            <pc:sldMk cId="2663965679" sldId="724"/>
            <ac:spMk id="8" creationId="{601BFF42-90C1-0DCD-BB31-3088D8405600}"/>
          </ac:spMkLst>
        </pc:spChg>
        <pc:spChg chg="del">
          <ac:chgData name="Froduald Kabanza" userId="edf393d0-642b-4b9e-8c75-f62133241689" providerId="ADAL" clId="{A4C5003C-0E56-4052-9E13-1433C22054EB}" dt="2023-01-19T07:17:20.309" v="1159" actId="478"/>
          <ac:spMkLst>
            <pc:docMk/>
            <pc:sldMk cId="2663965679" sldId="724"/>
            <ac:spMk id="13" creationId="{388D1A0C-F996-26A9-218A-3FCF146DE3F6}"/>
          </ac:spMkLst>
        </pc:spChg>
        <pc:spChg chg="del">
          <ac:chgData name="Froduald Kabanza" userId="edf393d0-642b-4b9e-8c75-f62133241689" providerId="ADAL" clId="{A4C5003C-0E56-4052-9E13-1433C22054EB}" dt="2023-01-19T07:17:20.309" v="1159" actId="478"/>
          <ac:spMkLst>
            <pc:docMk/>
            <pc:sldMk cId="2663965679" sldId="724"/>
            <ac:spMk id="14" creationId="{9F9E930C-1F0D-127C-72B8-2F648F610C3F}"/>
          </ac:spMkLst>
        </pc:spChg>
        <pc:spChg chg="del">
          <ac:chgData name="Froduald Kabanza" userId="edf393d0-642b-4b9e-8c75-f62133241689" providerId="ADAL" clId="{A4C5003C-0E56-4052-9E13-1433C22054EB}" dt="2023-01-19T07:17:15.782" v="1158" actId="478"/>
          <ac:spMkLst>
            <pc:docMk/>
            <pc:sldMk cId="2663965679" sldId="724"/>
            <ac:spMk id="23" creationId="{DD948193-BE1D-07AB-5EF0-DD36AAA0AEA0}"/>
          </ac:spMkLst>
        </pc:spChg>
        <pc:spChg chg="del">
          <ac:chgData name="Froduald Kabanza" userId="edf393d0-642b-4b9e-8c75-f62133241689" providerId="ADAL" clId="{A4C5003C-0E56-4052-9E13-1433C22054EB}" dt="2023-01-19T07:17:15.782" v="1158" actId="478"/>
          <ac:spMkLst>
            <pc:docMk/>
            <pc:sldMk cId="2663965679" sldId="724"/>
            <ac:spMk id="24" creationId="{99E806E5-79BD-B5B7-9E13-C060718EE6C0}"/>
          </ac:spMkLst>
        </pc:spChg>
        <pc:spChg chg="mod">
          <ac:chgData name="Froduald Kabanza" userId="edf393d0-642b-4b9e-8c75-f62133241689" providerId="ADAL" clId="{A4C5003C-0E56-4052-9E13-1433C22054EB}" dt="2023-01-19T07:17:07.069" v="1156" actId="20577"/>
          <ac:spMkLst>
            <pc:docMk/>
            <pc:sldMk cId="2663965679" sldId="724"/>
            <ac:spMk id="26625" creationId="{00000000-0000-0000-0000-000000000000}"/>
          </ac:spMkLst>
        </pc:spChg>
        <pc:grpChg chg="del">
          <ac:chgData name="Froduald Kabanza" userId="edf393d0-642b-4b9e-8c75-f62133241689" providerId="ADAL" clId="{A4C5003C-0E56-4052-9E13-1433C22054EB}" dt="2023-01-19T07:17:10.486" v="1157" actId="478"/>
          <ac:grpSpMkLst>
            <pc:docMk/>
            <pc:sldMk cId="2663965679" sldId="724"/>
            <ac:grpSpMk id="69" creationId="{CEE99DDA-06BE-0241-425E-ED846B73F79D}"/>
          </ac:grpSpMkLst>
        </pc:grpChg>
        <pc:graphicFrameChg chg="del">
          <ac:chgData name="Froduald Kabanza" userId="edf393d0-642b-4b9e-8c75-f62133241689" providerId="ADAL" clId="{A4C5003C-0E56-4052-9E13-1433C22054EB}" dt="2023-01-19T07:17:21.381" v="1160" actId="478"/>
          <ac:graphicFrameMkLst>
            <pc:docMk/>
            <pc:sldMk cId="2663965679" sldId="724"/>
            <ac:graphicFrameMk id="26" creationId="{427F152F-3D7F-3C33-D62E-8C709E34CDA9}"/>
          </ac:graphicFrameMkLst>
        </pc:graphicFrameChg>
        <pc:picChg chg="del">
          <ac:chgData name="Froduald Kabanza" userId="edf393d0-642b-4b9e-8c75-f62133241689" providerId="ADAL" clId="{A4C5003C-0E56-4052-9E13-1433C22054EB}" dt="2023-01-19T07:17:15.782" v="1158" actId="478"/>
          <ac:picMkLst>
            <pc:docMk/>
            <pc:sldMk cId="2663965679" sldId="724"/>
            <ac:picMk id="2" creationId="{430D1B60-6765-73AA-C7F3-0D040A9438F4}"/>
          </ac:picMkLst>
        </pc:picChg>
        <pc:picChg chg="add mod">
          <ac:chgData name="Froduald Kabanza" userId="edf393d0-642b-4b9e-8c75-f62133241689" providerId="ADAL" clId="{A4C5003C-0E56-4052-9E13-1433C22054EB}" dt="2023-01-19T07:18:12.399" v="1164" actId="962"/>
          <ac:picMkLst>
            <pc:docMk/>
            <pc:sldMk cId="2663965679" sldId="724"/>
            <ac:picMk id="7" creationId="{546F6010-567B-3F15-1972-59BD50F81262}"/>
          </ac:picMkLst>
        </pc:picChg>
        <pc:cxnChg chg="mod">
          <ac:chgData name="Froduald Kabanza" userId="edf393d0-642b-4b9e-8c75-f62133241689" providerId="ADAL" clId="{A4C5003C-0E56-4052-9E13-1433C22054EB}" dt="2023-01-19T07:17:10.486" v="1157" actId="478"/>
          <ac:cxnSpMkLst>
            <pc:docMk/>
            <pc:sldMk cId="2663965679" sldId="724"/>
            <ac:cxnSpMk id="15" creationId="{38E65F93-0D20-4ADB-BC04-B8E381E8C298}"/>
          </ac:cxnSpMkLst>
        </pc:cxnChg>
      </pc:sldChg>
      <pc:sldChg chg="addSp delSp modSp add mod modNotesTx">
        <pc:chgData name="Froduald Kabanza" userId="edf393d0-642b-4b9e-8c75-f62133241689" providerId="ADAL" clId="{A4C5003C-0E56-4052-9E13-1433C22054EB}" dt="2023-01-19T07:34:04.572" v="1567" actId="20577"/>
        <pc:sldMkLst>
          <pc:docMk/>
          <pc:sldMk cId="3363887411" sldId="725"/>
        </pc:sldMkLst>
        <pc:picChg chg="add mod">
          <ac:chgData name="Froduald Kabanza" userId="edf393d0-642b-4b9e-8c75-f62133241689" providerId="ADAL" clId="{A4C5003C-0E56-4052-9E13-1433C22054EB}" dt="2023-01-19T07:33:02.756" v="1565" actId="1076"/>
          <ac:picMkLst>
            <pc:docMk/>
            <pc:sldMk cId="3363887411" sldId="725"/>
            <ac:picMk id="3" creationId="{D5986E6E-E74D-5628-D408-B9E3976D3F13}"/>
          </ac:picMkLst>
        </pc:picChg>
        <pc:picChg chg="del">
          <ac:chgData name="Froduald Kabanza" userId="edf393d0-642b-4b9e-8c75-f62133241689" providerId="ADAL" clId="{A4C5003C-0E56-4052-9E13-1433C22054EB}" dt="2023-01-19T07:32:48.373" v="1559" actId="478"/>
          <ac:picMkLst>
            <pc:docMk/>
            <pc:sldMk cId="3363887411" sldId="725"/>
            <ac:picMk id="7" creationId="{546F6010-567B-3F15-1972-59BD50F81262}"/>
          </ac:picMkLst>
        </pc:picChg>
      </pc:sldChg>
      <pc:sldChg chg="add del ord">
        <pc:chgData name="Froduald Kabanza" userId="edf393d0-642b-4b9e-8c75-f62133241689" providerId="ADAL" clId="{A4C5003C-0E56-4052-9E13-1433C22054EB}" dt="2023-01-19T06:00:49.735" v="77" actId="2696"/>
        <pc:sldMkLst>
          <pc:docMk/>
          <pc:sldMk cId="3296642083" sldId="726"/>
        </pc:sldMkLst>
      </pc:sldChg>
    </pc:docChg>
  </pc:docChgLst>
  <pc:docChgLst>
    <pc:chgData name="Froduald Kabanza" userId="edf393d0-642b-4b9e-8c75-f62133241689" providerId="ADAL" clId="{825C4511-E761-476D-9203-3238D3A6EB59}"/>
    <pc:docChg chg="undo redo custSel addSld delSld modSld sldOrd modMainMaster addSection delSection modSection">
      <pc:chgData name="Froduald Kabanza" userId="edf393d0-642b-4b9e-8c75-f62133241689" providerId="ADAL" clId="{825C4511-E761-476D-9203-3238D3A6EB59}" dt="2022-02-06T00:25:38.568" v="19048" actId="20577"/>
      <pc:docMkLst>
        <pc:docMk/>
      </pc:docMkLst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6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745173593" sldId="27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7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8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29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1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1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1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217276860" sldId="31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707604666" sldId="32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579281604" sldId="32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2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814335794" sldId="32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100372346" sldId="32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866661786" sldId="32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424442399" sldId="32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2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4037519522" sldId="32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2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1"/>
        </pc:sldMkLst>
      </pc:sldChg>
      <pc:sldChg chg="modSp mod">
        <pc:chgData name="Froduald Kabanza" userId="edf393d0-642b-4b9e-8c75-f62133241689" providerId="ADAL" clId="{825C4511-E761-476D-9203-3238D3A6EB59}" dt="2022-02-06T00:25:38.568" v="19048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825C4511-E761-476D-9203-3238D3A6EB59}" dt="2022-02-06T00:25:38.568" v="19048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391675613" sldId="33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00355967" sldId="33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3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091568452" sldId="33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438637359" sldId="33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904220771" sldId="33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280916642" sldId="34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578703394" sldId="34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330808840" sldId="34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697815425" sldId="34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4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4251277817" sldId="34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109108702" sldId="34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515641038" sldId="34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78134352" sldId="34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508412678" sldId="34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039023100" sldId="35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5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755055910" sldId="35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498857629" sldId="35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896022897" sldId="35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20254367" sldId="35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7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1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8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8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0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4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6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0" sldId="399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270955028" sldId="40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240767122" sldId="403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06664215" sldId="404"/>
        </pc:sldMkLst>
      </pc:sldChg>
      <pc:sldChg chg="modSp add mod">
        <pc:chgData name="Froduald Kabanza" userId="edf393d0-642b-4b9e-8c75-f62133241689" providerId="ADAL" clId="{825C4511-E761-476D-9203-3238D3A6EB59}" dt="2022-02-06T00:08:48.587" v="18948" actId="5793"/>
        <pc:sldMkLst>
          <pc:docMk/>
          <pc:sldMk cId="0" sldId="405"/>
        </pc:sldMkLst>
        <pc:spChg chg="mod">
          <ac:chgData name="Froduald Kabanza" userId="edf393d0-642b-4b9e-8c75-f62133241689" providerId="ADAL" clId="{825C4511-E761-476D-9203-3238D3A6EB59}" dt="2022-02-06T00:08:48.587" v="18948" actId="5793"/>
          <ac:spMkLst>
            <pc:docMk/>
            <pc:sldMk cId="0" sldId="405"/>
            <ac:spMk id="78850" creationId="{C81B3FC2-3C01-48F2-9B5E-77939DC003EE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404981859" sldId="405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198489829" sldId="408"/>
        </pc:sldMkLst>
      </pc:sldChg>
      <pc:sldChg chg="addSp delSp modSp add mod modAnim modNotesTx">
        <pc:chgData name="Froduald Kabanza" userId="edf393d0-642b-4b9e-8c75-f62133241689" providerId="ADAL" clId="{825C4511-E761-476D-9203-3238D3A6EB59}" dt="2022-02-05T20:11:24.103" v="12655" actId="14100"/>
        <pc:sldMkLst>
          <pc:docMk/>
          <pc:sldMk cId="4105740898" sldId="421"/>
        </pc:sldMkLst>
        <pc:spChg chg="del">
          <ac:chgData name="Froduald Kabanza" userId="edf393d0-642b-4b9e-8c75-f62133241689" providerId="ADAL" clId="{825C4511-E761-476D-9203-3238D3A6EB59}" dt="2022-02-05T16:50:30.175" v="2797" actId="478"/>
          <ac:spMkLst>
            <pc:docMk/>
            <pc:sldMk cId="4105740898" sldId="421"/>
            <ac:spMk id="2" creationId="{0F49F6C5-06BB-4ABB-8588-DBF0836F038B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4105740898" sldId="421"/>
            <ac:spMk id="4" creationId="{E611DCD3-78EB-4995-B49F-C2D32D26785C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4105740898" sldId="421"/>
            <ac:spMk id="5" creationId="{1D25D655-774E-45E1-9A4F-3AEF023E1687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4105740898" sldId="421"/>
            <ac:spMk id="12" creationId="{1D38A0A2-0E6B-4323-8A72-3EE711943136}"/>
          </ac:spMkLst>
        </pc:spChg>
        <pc:spChg chg="mod">
          <ac:chgData name="Froduald Kabanza" userId="edf393d0-642b-4b9e-8c75-f62133241689" providerId="ADAL" clId="{825C4511-E761-476D-9203-3238D3A6EB59}" dt="2022-02-05T20:11:24.103" v="12655" actId="14100"/>
          <ac:spMkLst>
            <pc:docMk/>
            <pc:sldMk cId="4105740898" sldId="421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19:33:55.983" v="10517" actId="20577"/>
          <ac:spMkLst>
            <pc:docMk/>
            <pc:sldMk cId="4105740898" sldId="421"/>
            <ac:spMk id="50177" creationId="{600EE3A2-A437-47BA-AA01-5E4EF213E588}"/>
          </ac:spMkLst>
        </pc:spChg>
        <pc:spChg chg="mod">
          <ac:chgData name="Froduald Kabanza" userId="edf393d0-642b-4b9e-8c75-f62133241689" providerId="ADAL" clId="{825C4511-E761-476D-9203-3238D3A6EB59}" dt="2022-02-05T17:17:22.086" v="5150" actId="20577"/>
          <ac:spMkLst>
            <pc:docMk/>
            <pc:sldMk cId="4105740898" sldId="421"/>
            <ac:spMk id="50180" creationId="{9C9C24F0-FBF7-491E-95E8-5608E347E0D4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4105740898" sldId="421"/>
            <ac:spMk id="50186" creationId="{A049651E-F00B-4EA6-852E-9D1CB36E76B4}"/>
          </ac:spMkLst>
        </pc:spChg>
        <pc:spChg chg="del">
          <ac:chgData name="Froduald Kabanza" userId="edf393d0-642b-4b9e-8c75-f62133241689" providerId="ADAL" clId="{825C4511-E761-476D-9203-3238D3A6EB59}" dt="2022-02-05T16:50:35.206" v="2798" actId="478"/>
          <ac:spMkLst>
            <pc:docMk/>
            <pc:sldMk cId="4105740898" sldId="421"/>
            <ac:spMk id="50187" creationId="{C55E24FE-3DF5-443C-A9C6-F7CD2333CC4F}"/>
          </ac:spMkLst>
        </pc:spChg>
        <pc:graphicFrameChg chg="add mod modGraphic">
          <ac:chgData name="Froduald Kabanza" userId="edf393d0-642b-4b9e-8c75-f62133241689" providerId="ADAL" clId="{825C4511-E761-476D-9203-3238D3A6EB59}" dt="2022-02-05T19:41:32.982" v="11150" actId="1076"/>
          <ac:graphicFrameMkLst>
            <pc:docMk/>
            <pc:sldMk cId="4105740898" sldId="421"/>
            <ac:graphicFrameMk id="6" creationId="{94799FA0-8E0D-41D9-88E0-12930699C415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1:25.410" v="11147" actId="1076"/>
          <ac:graphicFrameMkLst>
            <pc:docMk/>
            <pc:sldMk cId="4105740898" sldId="421"/>
            <ac:graphicFrameMk id="8" creationId="{9DD48288-6378-4CE9-9601-C02CBD8B2298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1:34.911" v="11151" actId="1076"/>
          <ac:graphicFrameMkLst>
            <pc:docMk/>
            <pc:sldMk cId="4105740898" sldId="421"/>
            <ac:graphicFrameMk id="10" creationId="{A2646F41-3CEE-450A-8B67-E9F26480BE42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1:28.167" v="11148" actId="1076"/>
          <ac:graphicFrameMkLst>
            <pc:docMk/>
            <pc:sldMk cId="4105740898" sldId="421"/>
            <ac:graphicFrameMk id="13" creationId="{F4F7BFED-68CE-4507-8D2F-1B99388800A4}"/>
          </ac:graphicFrameMkLst>
        </pc:graphicFrameChg>
        <pc:graphicFrameChg chg="add mod modGraphic">
          <ac:chgData name="Froduald Kabanza" userId="edf393d0-642b-4b9e-8c75-f62133241689" providerId="ADAL" clId="{825C4511-E761-476D-9203-3238D3A6EB59}" dt="2022-02-05T19:46:45.983" v="11596" actId="1076"/>
          <ac:graphicFrameMkLst>
            <pc:docMk/>
            <pc:sldMk cId="4105740898" sldId="421"/>
            <ac:graphicFrameMk id="15" creationId="{F5ABA7AC-CD52-42FF-8D1B-4CA15829D811}"/>
          </ac:graphicFrameMkLst>
        </pc:graphicFrameChg>
      </pc:sldChg>
      <pc:sldChg chg="delSp modSp add mod">
        <pc:chgData name="Froduald Kabanza" userId="edf393d0-642b-4b9e-8c75-f62133241689" providerId="ADAL" clId="{825C4511-E761-476D-9203-3238D3A6EB59}" dt="2022-02-05T23:32:32.183" v="17561" actId="478"/>
        <pc:sldMkLst>
          <pc:docMk/>
          <pc:sldMk cId="0" sldId="431"/>
        </pc:sldMkLst>
        <pc:spChg chg="del">
          <ac:chgData name="Froduald Kabanza" userId="edf393d0-642b-4b9e-8c75-f62133241689" providerId="ADAL" clId="{825C4511-E761-476D-9203-3238D3A6EB59}" dt="2022-02-05T23:32:25.588" v="17557" actId="478"/>
          <ac:spMkLst>
            <pc:docMk/>
            <pc:sldMk cId="0" sldId="431"/>
            <ac:spMk id="5" creationId="{6D695C08-470A-4E0D-88AB-E733E1470480}"/>
          </ac:spMkLst>
        </pc:spChg>
        <pc:spChg chg="mod">
          <ac:chgData name="Froduald Kabanza" userId="edf393d0-642b-4b9e-8c75-f62133241689" providerId="ADAL" clId="{825C4511-E761-476D-9203-3238D3A6EB59}" dt="2022-02-05T23:32:28.952" v="17559" actId="6549"/>
          <ac:spMkLst>
            <pc:docMk/>
            <pc:sldMk cId="0" sldId="431"/>
            <ac:spMk id="31746" creationId="{E52E33BE-5209-40E4-8900-557A1B46A700}"/>
          </ac:spMkLst>
        </pc:spChg>
        <pc:spChg chg="del mod">
          <ac:chgData name="Froduald Kabanza" userId="edf393d0-642b-4b9e-8c75-f62133241689" providerId="ADAL" clId="{825C4511-E761-476D-9203-3238D3A6EB59}" dt="2022-02-05T23:32:32.183" v="17561" actId="478"/>
          <ac:spMkLst>
            <pc:docMk/>
            <pc:sldMk cId="0" sldId="431"/>
            <ac:spMk id="55305" creationId="{030B7A48-A438-4692-A9C6-4A451A833409}"/>
          </ac:spMkLst>
        </pc:spChg>
        <pc:cxnChg chg="del">
          <ac:chgData name="Froduald Kabanza" userId="edf393d0-642b-4b9e-8c75-f62133241689" providerId="ADAL" clId="{825C4511-E761-476D-9203-3238D3A6EB59}" dt="2022-02-05T23:32:26.608" v="17558" actId="478"/>
          <ac:cxnSpMkLst>
            <pc:docMk/>
            <pc:sldMk cId="0" sldId="431"/>
            <ac:cxnSpMk id="3" creationId="{2AA1B03F-0029-4C95-9930-91A278978A1E}"/>
          </ac:cxnSpMkLst>
        </pc:cxnChg>
      </pc:sldChg>
      <pc:sldChg chg="add">
        <pc:chgData name="Froduald Kabanza" userId="edf393d0-642b-4b9e-8c75-f62133241689" providerId="ADAL" clId="{825C4511-E761-476D-9203-3238D3A6EB59}" dt="2022-02-05T23:41:07.013" v="17607"/>
        <pc:sldMkLst>
          <pc:docMk/>
          <pc:sldMk cId="0" sldId="432"/>
        </pc:sldMkLst>
      </pc:sldChg>
      <pc:sldChg chg="modSp add mod">
        <pc:chgData name="Froduald Kabanza" userId="edf393d0-642b-4b9e-8c75-f62133241689" providerId="ADAL" clId="{825C4511-E761-476D-9203-3238D3A6EB59}" dt="2022-02-05T23:37:21.717" v="17569" actId="5793"/>
        <pc:sldMkLst>
          <pc:docMk/>
          <pc:sldMk cId="309868488" sldId="433"/>
        </pc:sldMkLst>
        <pc:graphicFrameChg chg="modGraphic">
          <ac:chgData name="Froduald Kabanza" userId="edf393d0-642b-4b9e-8c75-f62133241689" providerId="ADAL" clId="{825C4511-E761-476D-9203-3238D3A6EB59}" dt="2022-02-05T23:37:21.717" v="17569" actId="5793"/>
          <ac:graphicFrameMkLst>
            <pc:docMk/>
            <pc:sldMk cId="309868488" sldId="433"/>
            <ac:graphicFrameMk id="7" creationId="{9E44B1FB-F286-433C-A084-F1B4D2882263}"/>
          </ac:graphicFrameMkLst>
        </pc:graphicFrameChg>
      </pc:sldChg>
      <pc:sldChg chg="add del modNotesTx">
        <pc:chgData name="Froduald Kabanza" userId="edf393d0-642b-4b9e-8c75-f62133241689" providerId="ADAL" clId="{825C4511-E761-476D-9203-3238D3A6EB59}" dt="2022-02-05T23:45:12.842" v="17732" actId="20577"/>
        <pc:sldMkLst>
          <pc:docMk/>
          <pc:sldMk cId="0" sldId="434"/>
        </pc:sldMkLst>
      </pc:sldChg>
      <pc:sldChg chg="add">
        <pc:chgData name="Froduald Kabanza" userId="edf393d0-642b-4b9e-8c75-f62133241689" providerId="ADAL" clId="{825C4511-E761-476D-9203-3238D3A6EB59}" dt="2022-02-05T23:41:07.013" v="17607"/>
        <pc:sldMkLst>
          <pc:docMk/>
          <pc:sldMk cId="0" sldId="438"/>
        </pc:sldMkLst>
      </pc:sldChg>
      <pc:sldChg chg="add">
        <pc:chgData name="Froduald Kabanza" userId="edf393d0-642b-4b9e-8c75-f62133241689" providerId="ADAL" clId="{825C4511-E761-476D-9203-3238D3A6EB59}" dt="2022-02-05T23:41:07.013" v="17607"/>
        <pc:sldMkLst>
          <pc:docMk/>
          <pc:sldMk cId="0" sldId="439"/>
        </pc:sldMkLst>
      </pc:sldChg>
      <pc:sldChg chg="modSp add del mod modAnim modNotesTx">
        <pc:chgData name="Froduald Kabanza" userId="edf393d0-642b-4b9e-8c75-f62133241689" providerId="ADAL" clId="{825C4511-E761-476D-9203-3238D3A6EB59}" dt="2022-02-05T19:33:36.746" v="10515" actId="2696"/>
        <pc:sldMkLst>
          <pc:docMk/>
          <pc:sldMk cId="235666333" sldId="454"/>
        </pc:sldMkLst>
        <pc:spChg chg="mod">
          <ac:chgData name="Froduald Kabanza" userId="edf393d0-642b-4b9e-8c75-f62133241689" providerId="ADAL" clId="{825C4511-E761-476D-9203-3238D3A6EB59}" dt="2022-02-05T19:08:42.803" v="9944" actId="20577"/>
          <ac:spMkLst>
            <pc:docMk/>
            <pc:sldMk cId="235666333" sldId="454"/>
            <ac:spMk id="32769" creationId="{8C3B015C-5586-40EC-8184-20DA953C53AB}"/>
          </ac:spMkLst>
        </pc:spChg>
        <pc:spChg chg="mod">
          <ac:chgData name="Froduald Kabanza" userId="edf393d0-642b-4b9e-8c75-f62133241689" providerId="ADAL" clId="{825C4511-E761-476D-9203-3238D3A6EB59}" dt="2022-02-05T19:09:24.672" v="9965" actId="20577"/>
          <ac:spMkLst>
            <pc:docMk/>
            <pc:sldMk cId="235666333" sldId="454"/>
            <ac:spMk id="32770" creationId="{FD348E6A-F709-4F1C-8A84-1FD6F886A936}"/>
          </ac:spMkLst>
        </pc:spChg>
      </pc:sldChg>
      <pc:sldChg chg="modSp mod modNotesTx">
        <pc:chgData name="Froduald Kabanza" userId="edf393d0-642b-4b9e-8c75-f62133241689" providerId="ADAL" clId="{825C4511-E761-476D-9203-3238D3A6EB59}" dt="2022-02-06T00:09:45.462" v="19003" actId="114"/>
        <pc:sldMkLst>
          <pc:docMk/>
          <pc:sldMk cId="0" sldId="585"/>
        </pc:sldMkLst>
        <pc:spChg chg="mod">
          <ac:chgData name="Froduald Kabanza" userId="edf393d0-642b-4b9e-8c75-f62133241689" providerId="ADAL" clId="{825C4511-E761-476D-9203-3238D3A6EB59}" dt="2022-02-04T12:26:08.137" v="244" actId="20577"/>
          <ac:spMkLst>
            <pc:docMk/>
            <pc:sldMk cId="0" sldId="585"/>
            <ac:spMk id="5122" creationId="{00000000-0000-0000-0000-000000000000}"/>
          </ac:spMkLst>
        </pc:spChg>
        <pc:spChg chg="mod">
          <ac:chgData name="Froduald Kabanza" userId="edf393d0-642b-4b9e-8c75-f62133241689" providerId="ADAL" clId="{825C4511-E761-476D-9203-3238D3A6EB59}" dt="2022-02-06T00:09:45.462" v="19003" actId="114"/>
          <ac:spMkLst>
            <pc:docMk/>
            <pc:sldMk cId="0" sldId="585"/>
            <ac:spMk id="5123" creationId="{00000000-0000-0000-0000-000000000000}"/>
          </ac:spMkLst>
        </pc:spChg>
      </pc:sldChg>
      <pc:sldChg chg="delSp modSp mod">
        <pc:chgData name="Froduald Kabanza" userId="edf393d0-642b-4b9e-8c75-f62133241689" providerId="ADAL" clId="{825C4511-E761-476D-9203-3238D3A6EB59}" dt="2022-02-04T12:22:47.230" v="75" actId="14100"/>
        <pc:sldMkLst>
          <pc:docMk/>
          <pc:sldMk cId="0" sldId="697"/>
        </pc:sldMkLst>
        <pc:spChg chg="del">
          <ac:chgData name="Froduald Kabanza" userId="edf393d0-642b-4b9e-8c75-f62133241689" providerId="ADAL" clId="{825C4511-E761-476D-9203-3238D3A6EB59}" dt="2022-02-04T12:21:27.471" v="65" actId="478"/>
          <ac:spMkLst>
            <pc:docMk/>
            <pc:sldMk cId="0" sldId="697"/>
            <ac:spMk id="3" creationId="{36253E61-5A40-41FD-92D0-C00B4013A4B5}"/>
          </ac:spMkLst>
        </pc:spChg>
        <pc:spChg chg="mod">
          <ac:chgData name="Froduald Kabanza" userId="edf393d0-642b-4b9e-8c75-f62133241689" providerId="ADAL" clId="{825C4511-E761-476D-9203-3238D3A6EB59}" dt="2022-02-04T12:22:29.068" v="74" actId="14100"/>
          <ac:spMkLst>
            <pc:docMk/>
            <pc:sldMk cId="0" sldId="697"/>
            <ac:spMk id="45" creationId="{19F5C7C8-A155-4511-99B5-F0C7044B8112}"/>
          </ac:spMkLst>
        </pc:spChg>
        <pc:cxnChg chg="mod">
          <ac:chgData name="Froduald Kabanza" userId="edf393d0-642b-4b9e-8c75-f62133241689" providerId="ADAL" clId="{825C4511-E761-476D-9203-3238D3A6EB59}" dt="2022-02-04T12:22:19.802" v="72" actId="208"/>
          <ac:cxnSpMkLst>
            <pc:docMk/>
            <pc:sldMk cId="0" sldId="697"/>
            <ac:cxnSpMk id="7" creationId="{120F8457-23DB-42D2-ACD3-C9355AD6FD58}"/>
          </ac:cxnSpMkLst>
        </pc:cxnChg>
        <pc:cxnChg chg="mod">
          <ac:chgData name="Froduald Kabanza" userId="edf393d0-642b-4b9e-8c75-f62133241689" providerId="ADAL" clId="{825C4511-E761-476D-9203-3238D3A6EB59}" dt="2022-02-04T12:22:29.068" v="74" actId="14100"/>
          <ac:cxnSpMkLst>
            <pc:docMk/>
            <pc:sldMk cId="0" sldId="697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825C4511-E761-476D-9203-3238D3A6EB59}" dt="2022-02-04T12:22:47.230" v="75" actId="14100"/>
          <ac:cxnSpMkLst>
            <pc:docMk/>
            <pc:sldMk cId="0" sldId="697"/>
            <ac:cxnSpMk id="44" creationId="{00000000-0000-0000-0000-000000000000}"/>
          </ac:cxnSpMkLst>
        </pc:cxnChg>
      </pc:sldChg>
      <pc:sldChg chg="addSp delSp modSp new mod modAnim">
        <pc:chgData name="Froduald Kabanza" userId="edf393d0-642b-4b9e-8c75-f62133241689" providerId="ADAL" clId="{825C4511-E761-476D-9203-3238D3A6EB59}" dt="2022-02-05T16:47:00.714" v="2790" actId="114"/>
        <pc:sldMkLst>
          <pc:docMk/>
          <pc:sldMk cId="375405401" sldId="698"/>
        </pc:sldMkLst>
        <pc:spChg chg="mod">
          <ac:chgData name="Froduald Kabanza" userId="edf393d0-642b-4b9e-8c75-f62133241689" providerId="ADAL" clId="{825C4511-E761-476D-9203-3238D3A6EB59}" dt="2022-02-05T16:08:42.683" v="1913" actId="20577"/>
          <ac:spMkLst>
            <pc:docMk/>
            <pc:sldMk cId="375405401" sldId="698"/>
            <ac:spMk id="2" creationId="{BF540CE8-D4B8-4114-AC39-E2E65CF8BDB2}"/>
          </ac:spMkLst>
        </pc:spChg>
        <pc:spChg chg="mod">
          <ac:chgData name="Froduald Kabanza" userId="edf393d0-642b-4b9e-8c75-f62133241689" providerId="ADAL" clId="{825C4511-E761-476D-9203-3238D3A6EB59}" dt="2022-02-05T16:46:49.327" v="2787" actId="14100"/>
          <ac:spMkLst>
            <pc:docMk/>
            <pc:sldMk cId="375405401" sldId="698"/>
            <ac:spMk id="3" creationId="{FD50DB85-EEE6-4AD0-B2A0-CE077A4495E3}"/>
          </ac:spMkLst>
        </pc:spChg>
        <pc:spChg chg="add mod">
          <ac:chgData name="Froduald Kabanza" userId="edf393d0-642b-4b9e-8c75-f62133241689" providerId="ADAL" clId="{825C4511-E761-476D-9203-3238D3A6EB59}" dt="2022-02-05T16:35:41.437" v="2376" actId="1076"/>
          <ac:spMkLst>
            <pc:docMk/>
            <pc:sldMk cId="375405401" sldId="698"/>
            <ac:spMk id="7" creationId="{83287217-1CEB-44FB-995D-743BC7F8A91E}"/>
          </ac:spMkLst>
        </pc:spChg>
        <pc:spChg chg="add mod">
          <ac:chgData name="Froduald Kabanza" userId="edf393d0-642b-4b9e-8c75-f62133241689" providerId="ADAL" clId="{825C4511-E761-476D-9203-3238D3A6EB59}" dt="2022-02-05T16:35:44.028" v="2377" actId="1076"/>
          <ac:spMkLst>
            <pc:docMk/>
            <pc:sldMk cId="375405401" sldId="698"/>
            <ac:spMk id="8" creationId="{E931F544-A2E4-47BE-B1D7-C6BCE2A478C3}"/>
          </ac:spMkLst>
        </pc:spChg>
        <pc:spChg chg="add mod">
          <ac:chgData name="Froduald Kabanza" userId="edf393d0-642b-4b9e-8c75-f62133241689" providerId="ADAL" clId="{825C4511-E761-476D-9203-3238D3A6EB59}" dt="2022-02-05T16:47:00.714" v="2790" actId="114"/>
          <ac:spMkLst>
            <pc:docMk/>
            <pc:sldMk cId="375405401" sldId="698"/>
            <ac:spMk id="13" creationId="{EE4F0AE4-7CB3-425E-A5DF-F70AC7ABC4F8}"/>
          </ac:spMkLst>
        </pc:spChg>
        <pc:picChg chg="add mod">
          <ac:chgData name="Froduald Kabanza" userId="edf393d0-642b-4b9e-8c75-f62133241689" providerId="ADAL" clId="{825C4511-E761-476D-9203-3238D3A6EB59}" dt="2022-02-05T16:46:43.992" v="2785" actId="14100"/>
          <ac:picMkLst>
            <pc:docMk/>
            <pc:sldMk cId="375405401" sldId="698"/>
            <ac:picMk id="10" creationId="{49AA7699-33AA-4946-A117-DB5A34DA41AC}"/>
          </ac:picMkLst>
        </pc:picChg>
        <pc:picChg chg="add mod">
          <ac:chgData name="Froduald Kabanza" userId="edf393d0-642b-4b9e-8c75-f62133241689" providerId="ADAL" clId="{825C4511-E761-476D-9203-3238D3A6EB59}" dt="2022-02-05T16:35:39.246" v="2375" actId="1076"/>
          <ac:picMkLst>
            <pc:docMk/>
            <pc:sldMk cId="375405401" sldId="698"/>
            <ac:picMk id="1026" creationId="{DCAA41C1-F39C-4894-8396-7694FED5D1C3}"/>
          </ac:picMkLst>
        </pc:picChg>
        <pc:picChg chg="add del mod">
          <ac:chgData name="Froduald Kabanza" userId="edf393d0-642b-4b9e-8c75-f62133241689" providerId="ADAL" clId="{825C4511-E761-476D-9203-3238D3A6EB59}" dt="2022-02-05T16:17:03.794" v="2196" actId="478"/>
          <ac:picMkLst>
            <pc:docMk/>
            <pc:sldMk cId="375405401" sldId="698"/>
            <ac:picMk id="1028" creationId="{614D145F-244E-4A97-B0D1-FADC09D82D9E}"/>
          </ac:picMkLst>
        </pc:picChg>
      </pc:sldChg>
      <pc:sldChg chg="new del">
        <pc:chgData name="Froduald Kabanza" userId="edf393d0-642b-4b9e-8c75-f62133241689" providerId="ADAL" clId="{825C4511-E761-476D-9203-3238D3A6EB59}" dt="2022-02-04T12:21:05.937" v="62" actId="680"/>
        <pc:sldMkLst>
          <pc:docMk/>
          <pc:sldMk cId="642465065" sldId="698"/>
        </pc:sldMkLst>
      </pc:sldChg>
      <pc:sldChg chg="addSp delSp modSp new mod">
        <pc:chgData name="Froduald Kabanza" userId="edf393d0-642b-4b9e-8c75-f62133241689" providerId="ADAL" clId="{825C4511-E761-476D-9203-3238D3A6EB59}" dt="2022-02-05T16:45:17.679" v="2752" actId="1076"/>
        <pc:sldMkLst>
          <pc:docMk/>
          <pc:sldMk cId="1475957454" sldId="699"/>
        </pc:sldMkLst>
        <pc:spChg chg="mod">
          <ac:chgData name="Froduald Kabanza" userId="edf393d0-642b-4b9e-8c75-f62133241689" providerId="ADAL" clId="{825C4511-E761-476D-9203-3238D3A6EB59}" dt="2022-02-05T16:39:54.457" v="2745" actId="20577"/>
          <ac:spMkLst>
            <pc:docMk/>
            <pc:sldMk cId="1475957454" sldId="699"/>
            <ac:spMk id="2" creationId="{AF86A202-9BE2-4AD7-B93F-EBB19C05E91F}"/>
          </ac:spMkLst>
        </pc:spChg>
        <pc:spChg chg="del">
          <ac:chgData name="Froduald Kabanza" userId="edf393d0-642b-4b9e-8c75-f62133241689" providerId="ADAL" clId="{825C4511-E761-476D-9203-3238D3A6EB59}" dt="2022-02-05T16:40:15.542" v="2746" actId="478"/>
          <ac:spMkLst>
            <pc:docMk/>
            <pc:sldMk cId="1475957454" sldId="699"/>
            <ac:spMk id="3" creationId="{1EC8F5E9-BEE8-46E3-8AC2-58EFB3E1590B}"/>
          </ac:spMkLst>
        </pc:spChg>
        <pc:picChg chg="add mod">
          <ac:chgData name="Froduald Kabanza" userId="edf393d0-642b-4b9e-8c75-f62133241689" providerId="ADAL" clId="{825C4511-E761-476D-9203-3238D3A6EB59}" dt="2022-02-05T16:45:17.679" v="2752" actId="1076"/>
          <ac:picMkLst>
            <pc:docMk/>
            <pc:sldMk cId="1475957454" sldId="699"/>
            <ac:picMk id="8" creationId="{0C78F724-BF3A-4F7B-9DB5-2847FF3F17A5}"/>
          </ac:picMkLst>
        </pc:picChg>
      </pc:sldChg>
      <pc:sldChg chg="modSp add del mod">
        <pc:chgData name="Froduald Kabanza" userId="edf393d0-642b-4b9e-8c75-f62133241689" providerId="ADAL" clId="{825C4511-E761-476D-9203-3238D3A6EB59}" dt="2022-02-05T17:26:45.987" v="5910" actId="2696"/>
        <pc:sldMkLst>
          <pc:docMk/>
          <pc:sldMk cId="210129563" sldId="700"/>
        </pc:sldMkLst>
        <pc:spChg chg="mod">
          <ac:chgData name="Froduald Kabanza" userId="edf393d0-642b-4b9e-8c75-f62133241689" providerId="ADAL" clId="{825C4511-E761-476D-9203-3238D3A6EB59}" dt="2022-02-05T16:56:10.729" v="2953" actId="20577"/>
          <ac:spMkLst>
            <pc:docMk/>
            <pc:sldMk cId="210129563" sldId="700"/>
            <ac:spMk id="31746" creationId="{5893CD92-A877-4262-91CE-0D201DA015DD}"/>
          </ac:spMkLst>
        </pc:spChg>
      </pc:sldChg>
      <pc:sldChg chg="new del">
        <pc:chgData name="Froduald Kabanza" userId="edf393d0-642b-4b9e-8c75-f62133241689" providerId="ADAL" clId="{825C4511-E761-476D-9203-3238D3A6EB59}" dt="2022-02-05T16:47:35.713" v="2792" actId="680"/>
        <pc:sldMkLst>
          <pc:docMk/>
          <pc:sldMk cId="3766771547" sldId="700"/>
        </pc:sldMkLst>
      </pc:sldChg>
      <pc:sldChg chg="addSp delSp modSp add del mod ord modAnim modNotesTx">
        <pc:chgData name="Froduald Kabanza" userId="edf393d0-642b-4b9e-8c75-f62133241689" providerId="ADAL" clId="{825C4511-E761-476D-9203-3238D3A6EB59}" dt="2022-02-05T23:30:25.267" v="17546" actId="20577"/>
        <pc:sldMkLst>
          <pc:docMk/>
          <pc:sldMk cId="4128501819" sldId="701"/>
        </pc:sldMkLst>
        <pc:spChg chg="add del mod">
          <ac:chgData name="Froduald Kabanza" userId="edf393d0-642b-4b9e-8c75-f62133241689" providerId="ADAL" clId="{825C4511-E761-476D-9203-3238D3A6EB59}" dt="2022-02-05T20:07:37.301" v="12572" actId="478"/>
          <ac:spMkLst>
            <pc:docMk/>
            <pc:sldMk cId="4128501819" sldId="701"/>
            <ac:spMk id="8" creationId="{92673B99-810C-49A1-ACC8-89E63915539A}"/>
          </ac:spMkLst>
        </pc:spChg>
        <pc:spChg chg="add del mod">
          <ac:chgData name="Froduald Kabanza" userId="edf393d0-642b-4b9e-8c75-f62133241689" providerId="ADAL" clId="{825C4511-E761-476D-9203-3238D3A6EB59}" dt="2022-02-05T22:33:22.494" v="14834" actId="478"/>
          <ac:spMkLst>
            <pc:docMk/>
            <pc:sldMk cId="4128501819" sldId="701"/>
            <ac:spMk id="9" creationId="{E20C419A-AD89-4CD4-9F39-E24D783BEA70}"/>
          </ac:spMkLst>
        </pc:spChg>
        <pc:spChg chg="mod">
          <ac:chgData name="Froduald Kabanza" userId="edf393d0-642b-4b9e-8c75-f62133241689" providerId="ADAL" clId="{825C4511-E761-476D-9203-3238D3A6EB59}" dt="2022-02-05T23:01:11.709" v="16491" actId="20577"/>
          <ac:spMkLst>
            <pc:docMk/>
            <pc:sldMk cId="4128501819" sldId="701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3:00:08.974" v="16489" actId="20577"/>
          <ac:spMkLst>
            <pc:docMk/>
            <pc:sldMk cId="4128501819" sldId="701"/>
            <ac:spMk id="50177" creationId="{600EE3A2-A437-47BA-AA01-5E4EF213E588}"/>
          </ac:spMkLst>
        </pc:spChg>
      </pc:sldChg>
      <pc:sldChg chg="modSp add del">
        <pc:chgData name="Froduald Kabanza" userId="edf393d0-642b-4b9e-8c75-f62133241689" providerId="ADAL" clId="{825C4511-E761-476D-9203-3238D3A6EB59}" dt="2022-02-05T19:47:01.715" v="11597" actId="2696"/>
        <pc:sldMkLst>
          <pc:docMk/>
          <pc:sldMk cId="2762290128" sldId="702"/>
        </pc:sldMkLst>
        <pc:spChg chg="mod">
          <ac:chgData name="Froduald Kabanza" userId="edf393d0-642b-4b9e-8c75-f62133241689" providerId="ADAL" clId="{825C4511-E761-476D-9203-3238D3A6EB59}" dt="2022-02-05T17:48:16.205" v="7473" actId="20577"/>
          <ac:spMkLst>
            <pc:docMk/>
            <pc:sldMk cId="2762290128" sldId="702"/>
            <ac:spMk id="31746" creationId="{5893CD92-A877-4262-91CE-0D201DA015DD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48612418" sldId="703"/>
        </pc:sldMkLst>
        <pc:spChg chg="mod">
          <ac:chgData name="Froduald Kabanza" userId="edf393d0-642b-4b9e-8c75-f62133241689" providerId="ADAL" clId="{825C4511-E761-476D-9203-3238D3A6EB59}" dt="2022-02-05T18:26:35.956" v="9073" actId="20577"/>
          <ac:spMkLst>
            <pc:docMk/>
            <pc:sldMk cId="148612418" sldId="703"/>
            <ac:spMk id="2" creationId="{1162AC8B-4C78-484F-937F-AAB5574C9971}"/>
          </ac:spMkLst>
        </pc:spChg>
        <pc:spChg chg="del">
          <ac:chgData name="Froduald Kabanza" userId="edf393d0-642b-4b9e-8c75-f62133241689" providerId="ADAL" clId="{825C4511-E761-476D-9203-3238D3A6EB59}" dt="2022-02-05T18:26:44.436" v="9074" actId="478"/>
          <ac:spMkLst>
            <pc:docMk/>
            <pc:sldMk cId="148612418" sldId="703"/>
            <ac:spMk id="3" creationId="{E7CC0E59-E083-4080-802C-E9816233B15B}"/>
          </ac:spMkLst>
        </pc:spChg>
        <pc:spChg chg="add mod">
          <ac:chgData name="Froduald Kabanza" userId="edf393d0-642b-4b9e-8c75-f62133241689" providerId="ADAL" clId="{825C4511-E761-476D-9203-3238D3A6EB59}" dt="2022-02-05T18:56:34.780" v="9618" actId="20577"/>
          <ac:spMkLst>
            <pc:docMk/>
            <pc:sldMk cId="148612418" sldId="703"/>
            <ac:spMk id="9" creationId="{ED8667E1-F352-4525-A797-B0F5DD7D9CFF}"/>
          </ac:spMkLst>
        </pc:spChg>
        <pc:picChg chg="add mod">
          <ac:chgData name="Froduald Kabanza" userId="edf393d0-642b-4b9e-8c75-f62133241689" providerId="ADAL" clId="{825C4511-E761-476D-9203-3238D3A6EB59}" dt="2022-02-05T18:26:56.354" v="9081" actId="1076"/>
          <ac:picMkLst>
            <pc:docMk/>
            <pc:sldMk cId="148612418" sldId="703"/>
            <ac:picMk id="8" creationId="{B8FFA1D4-26C3-4A59-9160-BB5F90B2F03D}"/>
          </ac:picMkLst>
        </pc:picChg>
      </pc:sldChg>
      <pc:sldChg chg="addSp delSp modSp add del mod">
        <pc:chgData name="Froduald Kabanza" userId="edf393d0-642b-4b9e-8c75-f62133241689" providerId="ADAL" clId="{825C4511-E761-476D-9203-3238D3A6EB59}" dt="2022-02-05T18:43:48.034" v="9564" actId="1076"/>
        <pc:sldMkLst>
          <pc:docMk/>
          <pc:sldMk cId="4257701338" sldId="704"/>
        </pc:sldMkLst>
        <pc:spChg chg="mod">
          <ac:chgData name="Froduald Kabanza" userId="edf393d0-642b-4b9e-8c75-f62133241689" providerId="ADAL" clId="{825C4511-E761-476D-9203-3238D3A6EB59}" dt="2022-02-05T18:41:07.040" v="9540" actId="20577"/>
          <ac:spMkLst>
            <pc:docMk/>
            <pc:sldMk cId="4257701338" sldId="704"/>
            <ac:spMk id="2" creationId="{1162AC8B-4C78-484F-937F-AAB5574C9971}"/>
          </ac:spMkLst>
        </pc:spChg>
        <pc:spChg chg="mod">
          <ac:chgData name="Froduald Kabanza" userId="edf393d0-642b-4b9e-8c75-f62133241689" providerId="ADAL" clId="{825C4511-E761-476D-9203-3238D3A6EB59}" dt="2022-02-05T18:43:45.877" v="9563" actId="1076"/>
          <ac:spMkLst>
            <pc:docMk/>
            <pc:sldMk cId="4257701338" sldId="704"/>
            <ac:spMk id="9" creationId="{ED8667E1-F352-4525-A797-B0F5DD7D9CFF}"/>
          </ac:spMkLst>
        </pc:spChg>
        <pc:spChg chg="add del mod">
          <ac:chgData name="Froduald Kabanza" userId="edf393d0-642b-4b9e-8c75-f62133241689" providerId="ADAL" clId="{825C4511-E761-476D-9203-3238D3A6EB59}" dt="2022-02-05T18:39:45.510" v="9459" actId="478"/>
          <ac:spMkLst>
            <pc:docMk/>
            <pc:sldMk cId="4257701338" sldId="704"/>
            <ac:spMk id="10" creationId="{F58E8211-D8E2-4CF2-B71B-5C0B4E6FF7B1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14" creationId="{EEDDF8EA-37DA-49F4-8660-8EC40B4012E8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2" creationId="{2826E776-1ADE-41EB-BE3B-006F825C4C2A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3" creationId="{5D3B0E16-CEFE-4FCF-A20E-A36298AABEAD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4" creationId="{CD1F22BD-7A9A-4ABF-9D7F-44714E522530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5" creationId="{FA301E66-04C3-44B9-96D8-F2AFF0625EE0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6" creationId="{641D2487-382B-4303-BEA6-05A8CAAB22C9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7" creationId="{CB88BF2A-8CF2-4C27-9BC7-1489BFCC3C5E}"/>
          </ac:spMkLst>
        </pc:spChg>
        <pc:spChg chg="mod">
          <ac:chgData name="Froduald Kabanza" userId="edf393d0-642b-4b9e-8c75-f62133241689" providerId="ADAL" clId="{825C4511-E761-476D-9203-3238D3A6EB59}" dt="2022-02-05T18:41:24.187" v="9541" actId="6549"/>
          <ac:spMkLst>
            <pc:docMk/>
            <pc:sldMk cId="4257701338" sldId="704"/>
            <ac:spMk id="28" creationId="{B1A0B086-019A-460C-A78F-45FD9D85A94F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29" creationId="{FFDA79CE-1278-49D0-AA79-9DB95D4940E9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0" creationId="{FD739274-4C53-4E7E-9DED-BC7473904BB6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1" creationId="{F2EECEF7-63F6-4111-A124-F183B1D475C3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2" creationId="{B3519329-CC47-4CB3-9CB7-98F272AF3A9D}"/>
          </ac:spMkLst>
        </pc:spChg>
        <pc:spChg chg="mod">
          <ac:chgData name="Froduald Kabanza" userId="edf393d0-642b-4b9e-8c75-f62133241689" providerId="ADAL" clId="{825C4511-E761-476D-9203-3238D3A6EB59}" dt="2022-02-05T18:40:41.658" v="9465" actId="1076"/>
          <ac:spMkLst>
            <pc:docMk/>
            <pc:sldMk cId="4257701338" sldId="704"/>
            <ac:spMk id="33" creationId="{E1B21959-3F60-4A29-8D8A-E3548E3C9709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38" creationId="{35D57203-DC30-41CB-81D7-3877D519A07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6" creationId="{15D0E8D0-0B90-4948-9B23-71E04BB63657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7" creationId="{625A40E0-6BE3-41E5-948A-A694A642E0C9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8" creationId="{53CA9FA4-3E3C-45F1-BD52-066FFA0DB723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49" creationId="{73B1B610-B5E7-486D-B154-7601374A8DC3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0" creationId="{7D5D8895-98C8-4D91-969F-92CD045FA87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1" creationId="{B1F519A5-F402-419E-A93C-3C8F3D075F11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2" creationId="{97BE4908-A23C-4B0C-9470-7F82947FA87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3" creationId="{5D5C9341-54DF-4B3C-A1EC-3F30E4A0C26E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4" creationId="{0C5440BF-D5D6-4F79-B8D6-B271DF616DFC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5" creationId="{4892FE53-367C-433C-A5E1-007C0E7B5A3D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6" creationId="{FDA51F9C-D02F-4613-BE44-24A509E43B73}"/>
          </ac:spMkLst>
        </pc:spChg>
        <pc:spChg chg="mod">
          <ac:chgData name="Froduald Kabanza" userId="edf393d0-642b-4b9e-8c75-f62133241689" providerId="ADAL" clId="{825C4511-E761-476D-9203-3238D3A6EB59}" dt="2022-02-05T18:42:37.750" v="9545"/>
          <ac:spMkLst>
            <pc:docMk/>
            <pc:sldMk cId="4257701338" sldId="704"/>
            <ac:spMk id="57" creationId="{AC38D934-F3AD-4786-9830-2839CE043817}"/>
          </ac:spMkLst>
        </pc:spChg>
        <pc:grpChg chg="add del mod">
          <ac:chgData name="Froduald Kabanza" userId="edf393d0-642b-4b9e-8c75-f62133241689" providerId="ADAL" clId="{825C4511-E761-476D-9203-3238D3A6EB59}" dt="2022-02-05T18:41:28.572" v="9542" actId="478"/>
          <ac:grpSpMkLst>
            <pc:docMk/>
            <pc:sldMk cId="4257701338" sldId="704"/>
            <ac:grpSpMk id="11" creationId="{C70B43DA-98E1-4C05-A67B-92FF103D9845}"/>
          </ac:grpSpMkLst>
        </pc:grpChg>
        <pc:grpChg chg="add del mod">
          <ac:chgData name="Froduald Kabanza" userId="edf393d0-642b-4b9e-8c75-f62133241689" providerId="ADAL" clId="{825C4511-E761-476D-9203-3238D3A6EB59}" dt="2022-02-05T18:42:40.799" v="9546"/>
          <ac:grpSpMkLst>
            <pc:docMk/>
            <pc:sldMk cId="4257701338" sldId="704"/>
            <ac:grpSpMk id="35" creationId="{31E10D38-7006-4A5F-AD5F-395E19219851}"/>
          </ac:grpSpMkLst>
        </pc:grpChg>
        <pc:picChg chg="add del mod">
          <ac:chgData name="Froduald Kabanza" userId="edf393d0-642b-4b9e-8c75-f62133241689" providerId="ADAL" clId="{825C4511-E761-476D-9203-3238D3A6EB59}" dt="2022-02-05T18:39:43.202" v="9458" actId="478"/>
          <ac:picMkLst>
            <pc:docMk/>
            <pc:sldMk cId="4257701338" sldId="704"/>
            <ac:picMk id="7" creationId="{6A415F49-AB6C-4802-9933-C284DE94A69F}"/>
          </ac:picMkLst>
        </pc:picChg>
        <pc:picChg chg="mod">
          <ac:chgData name="Froduald Kabanza" userId="edf393d0-642b-4b9e-8c75-f62133241689" providerId="ADAL" clId="{825C4511-E761-476D-9203-3238D3A6EB59}" dt="2022-02-05T18:43:42.805" v="9562" actId="14100"/>
          <ac:picMkLst>
            <pc:docMk/>
            <pc:sldMk cId="4257701338" sldId="704"/>
            <ac:picMk id="8" creationId="{B8FFA1D4-26C3-4A59-9160-BB5F90B2F03D}"/>
          </ac:picMkLst>
        </pc:picChg>
        <pc:picChg chg="add mod">
          <ac:chgData name="Froduald Kabanza" userId="edf393d0-642b-4b9e-8c75-f62133241689" providerId="ADAL" clId="{825C4511-E761-476D-9203-3238D3A6EB59}" dt="2022-02-05T18:43:48.034" v="9564" actId="1076"/>
          <ac:picMkLst>
            <pc:docMk/>
            <pc:sldMk cId="4257701338" sldId="704"/>
            <ac:picMk id="58" creationId="{E9F26EB6-9C41-405D-84EE-D1A1FEAE3BA3}"/>
          </ac:picMkLst>
        </pc:pic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2" creationId="{67ECCA66-97B0-4F77-B211-5A1FF5D884DC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3" creationId="{89A86E2A-6263-4373-86DB-26CAB6AC831C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5" creationId="{A52CA981-564B-4DE8-99A0-34D2FDDCDD41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6" creationId="{45FC92BC-EF01-484A-A483-ED11D2B8C0E5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7" creationId="{8811B3EE-1094-41AC-B544-6D23D971C625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8" creationId="{F5205125-F365-42DF-8DBF-8F8CACC151D8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19" creationId="{8929D264-63E8-4D92-A098-501898D0BDEB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20" creationId="{CB98DD7A-6E9A-4338-9111-BBD7E6C1855F}"/>
          </ac:cxnSpMkLst>
        </pc:cxnChg>
        <pc:cxnChg chg="mod">
          <ac:chgData name="Froduald Kabanza" userId="edf393d0-642b-4b9e-8c75-f62133241689" providerId="ADAL" clId="{825C4511-E761-476D-9203-3238D3A6EB59}" dt="2022-02-05T18:40:41.658" v="9465" actId="1076"/>
          <ac:cxnSpMkLst>
            <pc:docMk/>
            <pc:sldMk cId="4257701338" sldId="704"/>
            <ac:cxnSpMk id="21" creationId="{20AB5DDA-88CB-481B-BB98-B8705A8B335D}"/>
          </ac:cxnSpMkLst>
        </pc:cxnChg>
        <pc:cxnChg chg="add del mod">
          <ac:chgData name="Froduald Kabanza" userId="edf393d0-642b-4b9e-8c75-f62133241689" providerId="ADAL" clId="{825C4511-E761-476D-9203-3238D3A6EB59}" dt="2022-02-05T18:42:18.224" v="9544" actId="478"/>
          <ac:cxnSpMkLst>
            <pc:docMk/>
            <pc:sldMk cId="4257701338" sldId="704"/>
            <ac:cxnSpMk id="34" creationId="{2B73C4EC-58DF-46A4-92F3-BB9DC21093D1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36" creationId="{B963D03A-AEDB-4178-812F-F4EF530A19FC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37" creationId="{95A4579C-567C-476C-931A-A7E0D118EAA9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39" creationId="{1B56ECEE-82D4-4A68-927D-C1A89EE7A654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0" creationId="{2F7E5743-AB8B-459F-B6B8-5F97FF5F6EDC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1" creationId="{22D05028-7411-4BE0-A80F-C120F14D7CE7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2" creationId="{A2ACCA5B-3B4E-4C38-A3D6-564DE9FCA2B6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3" creationId="{A059B4FD-8A0D-4C83-BB57-00739E597178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4" creationId="{56103DB6-77D8-4726-A6E8-BCE8065E38C4}"/>
          </ac:cxnSpMkLst>
        </pc:cxnChg>
        <pc:cxnChg chg="mod">
          <ac:chgData name="Froduald Kabanza" userId="edf393d0-642b-4b9e-8c75-f62133241689" providerId="ADAL" clId="{825C4511-E761-476D-9203-3238D3A6EB59}" dt="2022-02-05T18:42:37.750" v="9545"/>
          <ac:cxnSpMkLst>
            <pc:docMk/>
            <pc:sldMk cId="4257701338" sldId="704"/>
            <ac:cxnSpMk id="45" creationId="{9630F83D-A2DE-40D2-A0FE-AAAC8B392852}"/>
          </ac:cxnSpMkLst>
        </pc:cxnChg>
      </pc:sldChg>
      <pc:sldChg chg="modSp add del mod modAnim">
        <pc:chgData name="Froduald Kabanza" userId="edf393d0-642b-4b9e-8c75-f62133241689" providerId="ADAL" clId="{825C4511-E761-476D-9203-3238D3A6EB59}" dt="2022-02-05T19:33:22.187" v="10514" actId="2696"/>
        <pc:sldMkLst>
          <pc:docMk/>
          <pc:sldMk cId="1945735609" sldId="705"/>
        </pc:sldMkLst>
        <pc:spChg chg="mod">
          <ac:chgData name="Froduald Kabanza" userId="edf393d0-642b-4b9e-8c75-f62133241689" providerId="ADAL" clId="{825C4511-E761-476D-9203-3238D3A6EB59}" dt="2022-02-05T19:17:48.406" v="10402" actId="114"/>
          <ac:spMkLst>
            <pc:docMk/>
            <pc:sldMk cId="1945735609" sldId="705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19:10:07.244" v="10019" actId="1076"/>
          <ac:spMkLst>
            <pc:docMk/>
            <pc:sldMk cId="1945735609" sldId="705"/>
            <ac:spMk id="50177" creationId="{600EE3A2-A437-47BA-AA01-5E4EF213E588}"/>
          </ac:spMkLst>
        </pc:spChg>
        <pc:graphicFrameChg chg="mod">
          <ac:chgData name="Froduald Kabanza" userId="edf393d0-642b-4b9e-8c75-f62133241689" providerId="ADAL" clId="{825C4511-E761-476D-9203-3238D3A6EB59}" dt="2022-02-05T19:18:10.683" v="10407" actId="1076"/>
          <ac:graphicFrameMkLst>
            <pc:docMk/>
            <pc:sldMk cId="1945735609" sldId="705"/>
            <ac:graphicFrameMk id="6" creationId="{94799FA0-8E0D-41D9-88E0-12930699C415}"/>
          </ac:graphicFrameMkLst>
        </pc:graphicFrameChg>
        <pc:graphicFrameChg chg="mod">
          <ac:chgData name="Froduald Kabanza" userId="edf393d0-642b-4b9e-8c75-f62133241689" providerId="ADAL" clId="{825C4511-E761-476D-9203-3238D3A6EB59}" dt="2022-02-05T19:18:05.585" v="10405" actId="1076"/>
          <ac:graphicFrameMkLst>
            <pc:docMk/>
            <pc:sldMk cId="1945735609" sldId="705"/>
            <ac:graphicFrameMk id="8" creationId="{9DD48288-6378-4CE9-9601-C02CBD8B2298}"/>
          </ac:graphicFrameMkLst>
        </pc:graphicFrame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699818229" sldId="705"/>
        </pc:sldMkLst>
      </pc:sldChg>
      <pc:sldChg chg="addSp delSp modSp add mod">
        <pc:chgData name="Froduald Kabanza" userId="edf393d0-642b-4b9e-8c75-f62133241689" providerId="ADAL" clId="{825C4511-E761-476D-9203-3238D3A6EB59}" dt="2022-02-05T19:27:28.620" v="10478" actId="20577"/>
        <pc:sldMkLst>
          <pc:docMk/>
          <pc:sldMk cId="1903501689" sldId="706"/>
        </pc:sldMkLst>
        <pc:spChg chg="mod">
          <ac:chgData name="Froduald Kabanza" userId="edf393d0-642b-4b9e-8c75-f62133241689" providerId="ADAL" clId="{825C4511-E761-476D-9203-3238D3A6EB59}" dt="2022-02-05T19:27:28.620" v="10478" actId="20577"/>
          <ac:spMkLst>
            <pc:docMk/>
            <pc:sldMk cId="1903501689" sldId="706"/>
            <ac:spMk id="2" creationId="{1162AC8B-4C78-484F-937F-AAB5574C9971}"/>
          </ac:spMkLst>
        </pc:spChg>
        <pc:spChg chg="del">
          <ac:chgData name="Froduald Kabanza" userId="edf393d0-642b-4b9e-8c75-f62133241689" providerId="ADAL" clId="{825C4511-E761-476D-9203-3238D3A6EB59}" dt="2022-02-05T19:23:59.776" v="10419" actId="478"/>
          <ac:spMkLst>
            <pc:docMk/>
            <pc:sldMk cId="1903501689" sldId="706"/>
            <ac:spMk id="9" creationId="{ED8667E1-F352-4525-A797-B0F5DD7D9CFF}"/>
          </ac:spMkLst>
        </pc:spChg>
        <pc:picChg chg="add del mod">
          <ac:chgData name="Froduald Kabanza" userId="edf393d0-642b-4b9e-8c75-f62133241689" providerId="ADAL" clId="{825C4511-E761-476D-9203-3238D3A6EB59}" dt="2022-02-05T19:26:11.562" v="10424" actId="478"/>
          <ac:picMkLst>
            <pc:docMk/>
            <pc:sldMk cId="1903501689" sldId="706"/>
            <ac:picMk id="7" creationId="{DFB198BF-D8E6-44A0-BF4E-FBBAF2812BB6}"/>
          </ac:picMkLst>
        </pc:picChg>
        <pc:picChg chg="del">
          <ac:chgData name="Froduald Kabanza" userId="edf393d0-642b-4b9e-8c75-f62133241689" providerId="ADAL" clId="{825C4511-E761-476D-9203-3238D3A6EB59}" dt="2022-02-05T19:23:57.600" v="10418" actId="478"/>
          <ac:picMkLst>
            <pc:docMk/>
            <pc:sldMk cId="1903501689" sldId="706"/>
            <ac:picMk id="8" creationId="{B8FFA1D4-26C3-4A59-9160-BB5F90B2F03D}"/>
          </ac:picMkLst>
        </pc:picChg>
        <pc:picChg chg="add mod">
          <ac:chgData name="Froduald Kabanza" userId="edf393d0-642b-4b9e-8c75-f62133241689" providerId="ADAL" clId="{825C4511-E761-476D-9203-3238D3A6EB59}" dt="2022-02-05T19:26:37.268" v="10429" actId="1076"/>
          <ac:picMkLst>
            <pc:docMk/>
            <pc:sldMk cId="1903501689" sldId="706"/>
            <ac:picMk id="11" creationId="{A8D018EC-6B20-4723-9E31-B0927FA0DB6B}"/>
          </ac:picMkLst>
        </pc:picChg>
        <pc:picChg chg="del">
          <ac:chgData name="Froduald Kabanza" userId="edf393d0-642b-4b9e-8c75-f62133241689" providerId="ADAL" clId="{825C4511-E761-476D-9203-3238D3A6EB59}" dt="2022-02-05T19:24:00.680" v="10420" actId="478"/>
          <ac:picMkLst>
            <pc:docMk/>
            <pc:sldMk cId="1903501689" sldId="706"/>
            <ac:picMk id="58" creationId="{E9F26EB6-9C41-405D-84EE-D1A1FEAE3BA3}"/>
          </ac:picMkLst>
        </pc:pic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299019697" sldId="706"/>
        </pc:sldMkLst>
      </pc:sldChg>
      <pc:sldChg chg="addSp delSp modSp add mod">
        <pc:chgData name="Froduald Kabanza" userId="edf393d0-642b-4b9e-8c75-f62133241689" providerId="ADAL" clId="{825C4511-E761-476D-9203-3238D3A6EB59}" dt="2022-02-05T19:27:34.762" v="10484" actId="20577"/>
        <pc:sldMkLst>
          <pc:docMk/>
          <pc:sldMk cId="2119595310" sldId="707"/>
        </pc:sldMkLst>
        <pc:spChg chg="mod">
          <ac:chgData name="Froduald Kabanza" userId="edf393d0-642b-4b9e-8c75-f62133241689" providerId="ADAL" clId="{825C4511-E761-476D-9203-3238D3A6EB59}" dt="2022-02-05T19:27:34.762" v="10484" actId="20577"/>
          <ac:spMkLst>
            <pc:docMk/>
            <pc:sldMk cId="2119595310" sldId="707"/>
            <ac:spMk id="2" creationId="{1162AC8B-4C78-484F-937F-AAB5574C9971}"/>
          </ac:spMkLst>
        </pc:spChg>
        <pc:picChg chg="add mod">
          <ac:chgData name="Froduald Kabanza" userId="edf393d0-642b-4b9e-8c75-f62133241689" providerId="ADAL" clId="{825C4511-E761-476D-9203-3238D3A6EB59}" dt="2022-02-05T19:27:13.516" v="10442" actId="1076"/>
          <ac:picMkLst>
            <pc:docMk/>
            <pc:sldMk cId="2119595310" sldId="707"/>
            <ac:picMk id="7" creationId="{CB911BC5-19F5-4B00-B67B-BB9610D6595B}"/>
          </ac:picMkLst>
        </pc:picChg>
        <pc:picChg chg="del">
          <ac:chgData name="Froduald Kabanza" userId="edf393d0-642b-4b9e-8c75-f62133241689" providerId="ADAL" clId="{825C4511-E761-476D-9203-3238D3A6EB59}" dt="2022-02-05T19:26:45.876" v="10438" actId="478"/>
          <ac:picMkLst>
            <pc:docMk/>
            <pc:sldMk cId="2119595310" sldId="707"/>
            <ac:picMk id="11" creationId="{A8D018EC-6B20-4723-9E31-B0927FA0DB6B}"/>
          </ac:picMkLst>
        </pc:pic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429968907" sldId="707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050930556" sldId="708"/>
        </pc:sldMkLst>
      </pc:sldChg>
      <pc:sldChg chg="addSp modSp add mod ord">
        <pc:chgData name="Froduald Kabanza" userId="edf393d0-642b-4b9e-8c75-f62133241689" providerId="ADAL" clId="{825C4511-E761-476D-9203-3238D3A6EB59}" dt="2022-02-05T19:28:32.326" v="10492" actId="164"/>
        <pc:sldMkLst>
          <pc:docMk/>
          <pc:sldMk cId="3053993539" sldId="708"/>
        </pc:sldMkLst>
        <pc:spChg chg="mod">
          <ac:chgData name="Froduald Kabanza" userId="edf393d0-642b-4b9e-8c75-f62133241689" providerId="ADAL" clId="{825C4511-E761-476D-9203-3238D3A6EB59}" dt="2022-02-05T19:27:48.833" v="10486" actId="20577"/>
          <ac:spMkLst>
            <pc:docMk/>
            <pc:sldMk cId="3053993539" sldId="708"/>
            <ac:spMk id="2" creationId="{1162AC8B-4C78-484F-937F-AAB5574C9971}"/>
          </ac:spMkLst>
        </pc:spChg>
        <pc:spChg chg="add mod">
          <ac:chgData name="Froduald Kabanza" userId="edf393d0-642b-4b9e-8c75-f62133241689" providerId="ADAL" clId="{825C4511-E761-476D-9203-3238D3A6EB59}" dt="2022-02-05T19:28:32.326" v="10492" actId="164"/>
          <ac:spMkLst>
            <pc:docMk/>
            <pc:sldMk cId="3053993539" sldId="708"/>
            <ac:spMk id="3" creationId="{D6BA34B6-45FF-4E83-A9CC-6B8611CA5E32}"/>
          </ac:spMkLst>
        </pc:spChg>
        <pc:grpChg chg="add mod">
          <ac:chgData name="Froduald Kabanza" userId="edf393d0-642b-4b9e-8c75-f62133241689" providerId="ADAL" clId="{825C4511-E761-476D-9203-3238D3A6EB59}" dt="2022-02-05T19:28:32.326" v="10492" actId="164"/>
          <ac:grpSpMkLst>
            <pc:docMk/>
            <pc:sldMk cId="3053993539" sldId="708"/>
            <ac:grpSpMk id="7" creationId="{45A592E6-70D5-4079-B68B-935C3EC2A56D}"/>
          </ac:grpSpMkLst>
        </pc:grpChg>
        <pc:picChg chg="mod">
          <ac:chgData name="Froduald Kabanza" userId="edf393d0-642b-4b9e-8c75-f62133241689" providerId="ADAL" clId="{825C4511-E761-476D-9203-3238D3A6EB59}" dt="2022-02-05T19:28:32.326" v="10492" actId="164"/>
          <ac:picMkLst>
            <pc:docMk/>
            <pc:sldMk cId="3053993539" sldId="708"/>
            <ac:picMk id="11" creationId="{A8D018EC-6B20-4723-9E31-B0927FA0DB6B}"/>
          </ac:picMkLst>
        </pc:pic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289469900" sldId="709"/>
        </pc:sldMkLst>
      </pc:sldChg>
      <pc:sldChg chg="modSp new mod modNotesTx">
        <pc:chgData name="Froduald Kabanza" userId="edf393d0-642b-4b9e-8c75-f62133241689" providerId="ADAL" clId="{825C4511-E761-476D-9203-3238D3A6EB59}" dt="2022-02-05T19:46:02.502" v="11593" actId="5793"/>
        <pc:sldMkLst>
          <pc:docMk/>
          <pc:sldMk cId="4073142574" sldId="709"/>
        </pc:sldMkLst>
        <pc:spChg chg="mod">
          <ac:chgData name="Froduald Kabanza" userId="edf393d0-642b-4b9e-8c75-f62133241689" providerId="ADAL" clId="{825C4511-E761-476D-9203-3238D3A6EB59}" dt="2022-02-05T19:42:46.386" v="11181" actId="20577"/>
          <ac:spMkLst>
            <pc:docMk/>
            <pc:sldMk cId="4073142574" sldId="709"/>
            <ac:spMk id="2" creationId="{6A8B9962-A453-4A75-86D3-EE2AB03CD242}"/>
          </ac:spMkLst>
        </pc:spChg>
        <pc:spChg chg="mod">
          <ac:chgData name="Froduald Kabanza" userId="edf393d0-642b-4b9e-8c75-f62133241689" providerId="ADAL" clId="{825C4511-E761-476D-9203-3238D3A6EB59}" dt="2022-02-05T19:46:02.502" v="11593" actId="5793"/>
          <ac:spMkLst>
            <pc:docMk/>
            <pc:sldMk cId="4073142574" sldId="709"/>
            <ac:spMk id="3" creationId="{A819C001-E5CB-4315-A364-AE95CB0EDC77}"/>
          </ac:spMkLst>
        </pc:spChg>
      </pc:sldChg>
      <pc:sldChg chg="delSp modSp add del mod modNotesTx">
        <pc:chgData name="Froduald Kabanza" userId="edf393d0-642b-4b9e-8c75-f62133241689" providerId="ADAL" clId="{825C4511-E761-476D-9203-3238D3A6EB59}" dt="2022-02-05T20:44:53.831" v="14825" actId="2696"/>
        <pc:sldMkLst>
          <pc:docMk/>
          <pc:sldMk cId="2674926271" sldId="710"/>
        </pc:sldMkLst>
        <pc:spChg chg="del">
          <ac:chgData name="Froduald Kabanza" userId="edf393d0-642b-4b9e-8c75-f62133241689" providerId="ADAL" clId="{825C4511-E761-476D-9203-3238D3A6EB59}" dt="2022-02-05T20:15:40.387" v="13061" actId="478"/>
          <ac:spMkLst>
            <pc:docMk/>
            <pc:sldMk cId="2674926271" sldId="710"/>
            <ac:spMk id="9" creationId="{E20C419A-AD89-4CD4-9F39-E24D783BEA70}"/>
          </ac:spMkLst>
        </pc:spChg>
        <pc:spChg chg="mod">
          <ac:chgData name="Froduald Kabanza" userId="edf393d0-642b-4b9e-8c75-f62133241689" providerId="ADAL" clId="{825C4511-E761-476D-9203-3238D3A6EB59}" dt="2022-02-05T20:15:45.655" v="13062" actId="14100"/>
          <ac:spMkLst>
            <pc:docMk/>
            <pc:sldMk cId="2674926271" sldId="710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0:14:49.767" v="13030" actId="20577"/>
          <ac:spMkLst>
            <pc:docMk/>
            <pc:sldMk cId="2674926271" sldId="710"/>
            <ac:spMk id="50177" creationId="{600EE3A2-A437-47BA-AA01-5E4EF213E588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677725290" sldId="711"/>
        </pc:sldMkLst>
      </pc:sldChg>
      <pc:sldChg chg="modSp add mod modAnim modNotesTx">
        <pc:chgData name="Froduald Kabanza" userId="edf393d0-642b-4b9e-8c75-f62133241689" providerId="ADAL" clId="{825C4511-E761-476D-9203-3238D3A6EB59}" dt="2022-02-05T23:10:45.481" v="16856" actId="20577"/>
        <pc:sldMkLst>
          <pc:docMk/>
          <pc:sldMk cId="3452300245" sldId="711"/>
        </pc:sldMkLst>
        <pc:spChg chg="mod">
          <ac:chgData name="Froduald Kabanza" userId="edf393d0-642b-4b9e-8c75-f62133241689" providerId="ADAL" clId="{825C4511-E761-476D-9203-3238D3A6EB59}" dt="2022-02-05T23:10:45.481" v="16856" actId="20577"/>
          <ac:spMkLst>
            <pc:docMk/>
            <pc:sldMk cId="3452300245" sldId="711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3:09:19.578" v="16817" actId="1076"/>
          <ac:spMkLst>
            <pc:docMk/>
            <pc:sldMk cId="3452300245" sldId="711"/>
            <ac:spMk id="50177" creationId="{600EE3A2-A437-47BA-AA01-5E4EF213E588}"/>
          </ac:spMkLst>
        </pc:spChg>
      </pc:sldChg>
      <pc:sldChg chg="modSp add modAnim">
        <pc:chgData name="Froduald Kabanza" userId="edf393d0-642b-4b9e-8c75-f62133241689" providerId="ADAL" clId="{825C4511-E761-476D-9203-3238D3A6EB59}" dt="2022-02-05T23:44:38.240" v="17713" actId="20577"/>
        <pc:sldMkLst>
          <pc:docMk/>
          <pc:sldMk cId="895743643" sldId="712"/>
        </pc:sldMkLst>
        <pc:spChg chg="mod">
          <ac:chgData name="Froduald Kabanza" userId="edf393d0-642b-4b9e-8c75-f62133241689" providerId="ADAL" clId="{825C4511-E761-476D-9203-3238D3A6EB59}" dt="2022-02-05T23:44:38.240" v="17713" actId="20577"/>
          <ac:spMkLst>
            <pc:docMk/>
            <pc:sldMk cId="895743643" sldId="712"/>
            <ac:spMk id="31746" creationId="{5893CD92-A877-4262-91CE-0D201DA015DD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1416502319" sldId="712"/>
        </pc:sldMkLst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357249560" sldId="713"/>
        </pc:sldMkLst>
      </pc:sldChg>
      <pc:sldChg chg="modSp add mod modAnim modNotesTx">
        <pc:chgData name="Froduald Kabanza" userId="edf393d0-642b-4b9e-8c75-f62133241689" providerId="ADAL" clId="{825C4511-E761-476D-9203-3238D3A6EB59}" dt="2022-02-05T23:31:01.862" v="17552"/>
        <pc:sldMkLst>
          <pc:docMk/>
          <pc:sldMk cId="2163997403" sldId="713"/>
        </pc:sldMkLst>
        <pc:spChg chg="mod">
          <ac:chgData name="Froduald Kabanza" userId="edf393d0-642b-4b9e-8c75-f62133241689" providerId="ADAL" clId="{825C4511-E761-476D-9203-3238D3A6EB59}" dt="2022-02-05T23:30:39.300" v="17547" actId="113"/>
          <ac:spMkLst>
            <pc:docMk/>
            <pc:sldMk cId="2163997403" sldId="713"/>
            <ac:spMk id="31746" creationId="{5893CD92-A877-4262-91CE-0D201DA015DD}"/>
          </ac:spMkLst>
        </pc:spChg>
        <pc:spChg chg="mod">
          <ac:chgData name="Froduald Kabanza" userId="edf393d0-642b-4b9e-8c75-f62133241689" providerId="ADAL" clId="{825C4511-E761-476D-9203-3238D3A6EB59}" dt="2022-02-05T23:24:38.825" v="17335" actId="20577"/>
          <ac:spMkLst>
            <pc:docMk/>
            <pc:sldMk cId="2163997403" sldId="713"/>
            <ac:spMk id="50177" creationId="{600EE3A2-A437-47BA-AA01-5E4EF213E588}"/>
          </ac:spMkLst>
        </pc:sp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201857414" sldId="714"/>
        </pc:sldMkLst>
      </pc:sldChg>
      <pc:sldChg chg="addSp delSp modSp add mod modAnim modNotesTx">
        <pc:chgData name="Froduald Kabanza" userId="edf393d0-642b-4b9e-8c75-f62133241689" providerId="ADAL" clId="{825C4511-E761-476D-9203-3238D3A6EB59}" dt="2022-02-06T00:07:12.856" v="18920"/>
        <pc:sldMkLst>
          <pc:docMk/>
          <pc:sldMk cId="3661825411" sldId="714"/>
        </pc:sldMkLst>
        <pc:spChg chg="mod">
          <ac:chgData name="Froduald Kabanza" userId="edf393d0-642b-4b9e-8c75-f62133241689" providerId="ADAL" clId="{825C4511-E761-476D-9203-3238D3A6EB59}" dt="2022-02-05T23:46:51.997" v="17760" actId="20577"/>
          <ac:spMkLst>
            <pc:docMk/>
            <pc:sldMk cId="3661825411" sldId="714"/>
            <ac:spMk id="60417" creationId="{E22D57EB-088B-4D11-A1E5-08120DBCE750}"/>
          </ac:spMkLst>
        </pc:spChg>
        <pc:spChg chg="mod">
          <ac:chgData name="Froduald Kabanza" userId="edf393d0-642b-4b9e-8c75-f62133241689" providerId="ADAL" clId="{825C4511-E761-476D-9203-3238D3A6EB59}" dt="2022-02-06T00:06:57.986" v="18917" actId="20578"/>
          <ac:spMkLst>
            <pc:docMk/>
            <pc:sldMk cId="3661825411" sldId="714"/>
            <ac:spMk id="60418" creationId="{15343235-B364-45B6-AF3F-353854A2FF3F}"/>
          </ac:spMkLst>
        </pc:spChg>
        <pc:spChg chg="del">
          <ac:chgData name="Froduald Kabanza" userId="edf393d0-642b-4b9e-8c75-f62133241689" providerId="ADAL" clId="{825C4511-E761-476D-9203-3238D3A6EB59}" dt="2022-02-05T23:55:30.766" v="18181" actId="478"/>
          <ac:spMkLst>
            <pc:docMk/>
            <pc:sldMk cId="3661825411" sldId="714"/>
            <ac:spMk id="60422" creationId="{5E7843BF-728B-460F-B914-C2E71D093395}"/>
          </ac:spMkLst>
        </pc:spChg>
        <pc:graphicFrameChg chg="add mod modGraphic">
          <ac:chgData name="Froduald Kabanza" userId="edf393d0-642b-4b9e-8c75-f62133241689" providerId="ADAL" clId="{825C4511-E761-476D-9203-3238D3A6EB59}" dt="2022-02-06T00:06:09.116" v="18909" actId="1076"/>
          <ac:graphicFrameMkLst>
            <pc:docMk/>
            <pc:sldMk cId="3661825411" sldId="714"/>
            <ac:graphicFrameMk id="3" creationId="{8DDB3449-F063-4411-A790-B77E1E736EB1}"/>
          </ac:graphicFrameMkLst>
        </pc:graphicFrameChg>
      </pc:sldChg>
      <pc:sldChg chg="del">
        <pc:chgData name="Froduald Kabanza" userId="edf393d0-642b-4b9e-8c75-f62133241689" providerId="ADAL" clId="{825C4511-E761-476D-9203-3238D3A6EB59}" dt="2022-02-04T12:20:40.470" v="57" actId="2696"/>
        <pc:sldMkLst>
          <pc:docMk/>
          <pc:sldMk cId="2074640708" sldId="715"/>
        </pc:sldMkLst>
      </pc:sldChg>
      <pc:sldChg chg="modSp add mod">
        <pc:chgData name="Froduald Kabanza" userId="edf393d0-642b-4b9e-8c75-f62133241689" providerId="ADAL" clId="{825C4511-E761-476D-9203-3238D3A6EB59}" dt="2022-02-05T23:54:02.352" v="17949" actId="20577"/>
        <pc:sldMkLst>
          <pc:docMk/>
          <pc:sldMk cId="2728600404" sldId="734"/>
        </pc:sldMkLst>
        <pc:spChg chg="mod">
          <ac:chgData name="Froduald Kabanza" userId="edf393d0-642b-4b9e-8c75-f62133241689" providerId="ADAL" clId="{825C4511-E761-476D-9203-3238D3A6EB59}" dt="2022-02-05T23:54:02.352" v="17949" actId="20577"/>
          <ac:spMkLst>
            <pc:docMk/>
            <pc:sldMk cId="2728600404" sldId="734"/>
            <ac:spMk id="88065" creationId="{EB6D1A8E-EBB1-46C2-8016-CE6A4E8C056F}"/>
          </ac:spMkLst>
        </pc:spChg>
      </pc:sldChg>
      <pc:sldMasterChg chg="modSp mod delSldLayout modSldLayout">
        <pc:chgData name="Froduald Kabanza" userId="edf393d0-642b-4b9e-8c75-f62133241689" providerId="ADAL" clId="{825C4511-E761-476D-9203-3238D3A6EB59}" dt="2022-02-05T16:07:40.338" v="1889" actId="2696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825C4511-E761-476D-9203-3238D3A6EB59}" dt="2022-02-05T16:06:37.351" v="1803" actId="20577"/>
          <ac:spMkLst>
            <pc:docMk/>
            <pc:sldMasterMk cId="0" sldId="2147483675"/>
            <ac:spMk id="5" creationId="{00000000-0000-0000-0000-000000000000}"/>
          </ac:spMkLst>
        </pc:spChg>
        <pc:sldLayoutChg chg="modSp mod">
          <pc:chgData name="Froduald Kabanza" userId="edf393d0-642b-4b9e-8c75-f62133241689" providerId="ADAL" clId="{825C4511-E761-476D-9203-3238D3A6EB59}" dt="2022-02-05T16:06:46.186" v="1819" actId="2057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825C4511-E761-476D-9203-3238D3A6EB59}" dt="2022-02-05T16:06:46.186" v="1819" actId="2057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6:56.323" v="1838" actId="20577"/>
          <pc:sldLayoutMkLst>
            <pc:docMk/>
            <pc:sldMasterMk cId="0" sldId="2147483675"/>
            <pc:sldLayoutMk cId="1057143383" sldId="2147483677"/>
          </pc:sldLayoutMkLst>
          <pc:spChg chg="mod">
            <ac:chgData name="Froduald Kabanza" userId="edf393d0-642b-4b9e-8c75-f62133241689" providerId="ADAL" clId="{825C4511-E761-476D-9203-3238D3A6EB59}" dt="2022-02-05T16:06:56.323" v="1838" actId="20577"/>
            <ac:spMkLst>
              <pc:docMk/>
              <pc:sldMasterMk cId="0" sldId="2147483675"/>
              <pc:sldLayoutMk cId="1057143383" sldId="2147483677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7:08.430" v="1854" actId="2057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825C4511-E761-476D-9203-3238D3A6EB59}" dt="2022-02-05T16:07:08.430" v="1854" actId="2057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7:20.064" v="1870" actId="2057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825C4511-E761-476D-9203-3238D3A6EB59}" dt="2022-02-05T16:07:20.064" v="1870" actId="2057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 mod">
          <pc:chgData name="Froduald Kabanza" userId="edf393d0-642b-4b9e-8c75-f62133241689" providerId="ADAL" clId="{825C4511-E761-476D-9203-3238D3A6EB59}" dt="2022-02-05T16:07:31.869" v="1888" actId="20577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825C4511-E761-476D-9203-3238D3A6EB59}" dt="2022-02-05T16:07:31.869" v="1888" actId="20577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  <pc:sldLayoutChg chg="del">
          <pc:chgData name="Froduald Kabanza" userId="edf393d0-642b-4b9e-8c75-f62133241689" providerId="ADAL" clId="{825C4511-E761-476D-9203-3238D3A6EB59}" dt="2022-02-05T16:07:40.338" v="1889" actId="2696"/>
          <pc:sldLayoutMkLst>
            <pc:docMk/>
            <pc:sldMasterMk cId="0" sldId="2147483675"/>
            <pc:sldLayoutMk cId="788057865" sldId="2147483683"/>
          </pc:sldLayoutMkLst>
        </pc:sldLayoutChg>
        <pc:sldLayoutChg chg="del">
          <pc:chgData name="Froduald Kabanza" userId="edf393d0-642b-4b9e-8c75-f62133241689" providerId="ADAL" clId="{825C4511-E761-476D-9203-3238D3A6EB59}" dt="2022-02-04T12:20:40.470" v="57" actId="2696"/>
          <pc:sldLayoutMkLst>
            <pc:docMk/>
            <pc:sldMasterMk cId="0" sldId="2147483675"/>
            <pc:sldLayoutMk cId="1285045701" sldId="2147483684"/>
          </pc:sldLayoutMkLst>
        </pc:sldLayoutChg>
      </pc:sldMasterChg>
    </pc:docChg>
  </pc:docChgLst>
  <pc:docChgLst>
    <pc:chgData name="Froduald Kabanza" userId="edf393d0-642b-4b9e-8c75-f62133241689" providerId="ADAL" clId="{4B9624B8-BA3E-4EE4-8971-7D5721A326BF}"/>
    <pc:docChg chg="custSel modSld">
      <pc:chgData name="Froduald Kabanza" userId="edf393d0-642b-4b9e-8c75-f62133241689" providerId="ADAL" clId="{4B9624B8-BA3E-4EE4-8971-7D5721A326BF}" dt="2022-01-28T15:39:24.760" v="0" actId="478"/>
      <pc:docMkLst>
        <pc:docMk/>
      </pc:docMkLst>
      <pc:sldChg chg="delSp modSp mod delAnim">
        <pc:chgData name="Froduald Kabanza" userId="edf393d0-642b-4b9e-8c75-f62133241689" providerId="ADAL" clId="{4B9624B8-BA3E-4EE4-8971-7D5721A326BF}" dt="2022-01-28T15:39:24.760" v="0" actId="478"/>
        <pc:sldMkLst>
          <pc:docMk/>
          <pc:sldMk cId="3380569862" sldId="314"/>
        </pc:sldMkLst>
        <pc:grpChg chg="del">
          <ac:chgData name="Froduald Kabanza" userId="edf393d0-642b-4b9e-8c75-f62133241689" providerId="ADAL" clId="{4B9624B8-BA3E-4EE4-8971-7D5721A326BF}" dt="2022-01-28T15:39:24.760" v="0" actId="478"/>
          <ac:grpSpMkLst>
            <pc:docMk/>
            <pc:sldMk cId="3380569862" sldId="314"/>
            <ac:grpSpMk id="25" creationId="{A725A516-CF27-45B8-AD03-D94CFC653E82}"/>
          </ac:grpSpMkLst>
        </pc:grpChg>
        <pc:cxnChg chg="mod">
          <ac:chgData name="Froduald Kabanza" userId="edf393d0-642b-4b9e-8c75-f62133241689" providerId="ADAL" clId="{4B9624B8-BA3E-4EE4-8971-7D5721A326BF}" dt="2022-01-28T15:39:24.760" v="0" actId="478"/>
          <ac:cxnSpMkLst>
            <pc:docMk/>
            <pc:sldMk cId="3380569862" sldId="314"/>
            <ac:cxnSpMk id="16" creationId="{DCF09B0D-E9CA-411B-8F0E-C90A73D4F281}"/>
          </ac:cxnSpMkLst>
        </pc:cxnChg>
      </pc:sldChg>
    </pc:docChg>
  </pc:docChgLst>
  <pc:docChgLst>
    <pc:chgData name="Froduald Kabanza" userId="edf393d0-642b-4b9e-8c75-f62133241689" providerId="ADAL" clId="{4BE78164-BF56-4551-8338-1578041DAB0F}"/>
    <pc:docChg chg="undo custSel addSld delSld modSld sldOrd modMainMaster addSection delSection modSection">
      <pc:chgData name="Froduald Kabanza" userId="edf393d0-642b-4b9e-8c75-f62133241689" providerId="ADAL" clId="{4BE78164-BF56-4551-8338-1578041DAB0F}" dt="2022-01-24T15:59:40.722" v="13643" actId="729"/>
      <pc:docMkLst>
        <pc:docMk/>
      </pc:docMkLst>
      <pc:sldChg chg="modSp mod">
        <pc:chgData name="Froduald Kabanza" userId="edf393d0-642b-4b9e-8c75-f62133241689" providerId="ADAL" clId="{4BE78164-BF56-4551-8338-1578041DAB0F}" dt="2022-01-21T06:14:10.561" v="13568" actId="114"/>
        <pc:sldMkLst>
          <pc:docMk/>
          <pc:sldMk cId="3462170054" sldId="316"/>
        </pc:sldMkLst>
        <pc:spChg chg="mod">
          <ac:chgData name="Froduald Kabanza" userId="edf393d0-642b-4b9e-8c75-f62133241689" providerId="ADAL" clId="{4BE78164-BF56-4551-8338-1578041DAB0F}" dt="2022-01-21T06:14:10.561" v="13568" actId="114"/>
          <ac:spMkLst>
            <pc:docMk/>
            <pc:sldMk cId="3462170054" sldId="316"/>
            <ac:spMk id="19458" creationId="{B426BC12-65E3-4555-B092-5EBB3954A32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62170054" sldId="316"/>
            <ac:spMk id="19460" creationId="{2754B8AE-26BF-4A2E-A10A-5C642CFD2E05}"/>
          </ac:spMkLst>
        </pc:spChg>
      </pc:sldChg>
      <pc:sldChg chg="modSp mod">
        <pc:chgData name="Froduald Kabanza" userId="edf393d0-642b-4b9e-8c75-f62133241689" providerId="ADAL" clId="{4BE78164-BF56-4551-8338-1578041DAB0F}" dt="2022-01-20T20:17:26.735" v="62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4BE78164-BF56-4551-8338-1578041DAB0F}" dt="2022-01-20T20:17:26.735" v="62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modSp del mod">
        <pc:chgData name="Froduald Kabanza" userId="edf393d0-642b-4b9e-8c75-f62133241689" providerId="ADAL" clId="{4BE78164-BF56-4551-8338-1578041DAB0F}" dt="2022-01-21T03:03:22.826" v="9634" actId="2696"/>
        <pc:sldMkLst>
          <pc:docMk/>
          <pc:sldMk cId="3391675613" sldId="333"/>
        </pc:sldMkLst>
        <pc:spChg chg="mod">
          <ac:chgData name="Froduald Kabanza" userId="edf393d0-642b-4b9e-8c75-f62133241689" providerId="ADAL" clId="{4BE78164-BF56-4551-8338-1578041DAB0F}" dt="2022-01-20T20:59:27.699" v="883" actId="5793"/>
          <ac:spMkLst>
            <pc:docMk/>
            <pc:sldMk cId="3391675613" sldId="333"/>
            <ac:spMk id="31746" creationId="{D3CE9CA3-FBB7-4898-9F94-2AE7A5B72C1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391675613" sldId="333"/>
            <ac:spMk id="31748" creationId="{4C04E4E3-3B24-46DA-8223-24E00DE1ADE2}"/>
          </ac:spMkLst>
        </pc:spChg>
      </pc:sldChg>
      <pc:sldChg chg="modSp mod ord modShow modNotesTx">
        <pc:chgData name="Froduald Kabanza" userId="edf393d0-642b-4b9e-8c75-f62133241689" providerId="ADAL" clId="{4BE78164-BF56-4551-8338-1578041DAB0F}" dt="2022-01-24T15:59:40.722" v="13643" actId="729"/>
        <pc:sldMkLst>
          <pc:docMk/>
          <pc:sldMk cId="120254367" sldId="355"/>
        </pc:sldMkLst>
        <pc:spChg chg="mod">
          <ac:chgData name="Froduald Kabanza" userId="edf393d0-642b-4b9e-8c75-f62133241689" providerId="ADAL" clId="{4BE78164-BF56-4551-8338-1578041DAB0F}" dt="2022-01-21T06:15:41.568" v="13574" actId="20577"/>
          <ac:spMkLst>
            <pc:docMk/>
            <pc:sldMk cId="120254367" sldId="355"/>
            <ac:spMk id="21505" creationId="{951A0312-4847-486A-AA12-7C8AB18BA3C7}"/>
          </ac:spMkLst>
        </pc:spChg>
        <pc:spChg chg="mod">
          <ac:chgData name="Froduald Kabanza" userId="edf393d0-642b-4b9e-8c75-f62133241689" providerId="ADAL" clId="{4BE78164-BF56-4551-8338-1578041DAB0F}" dt="2022-01-21T06:15:55.058" v="13577" actId="20577"/>
          <ac:spMkLst>
            <pc:docMk/>
            <pc:sldMk cId="120254367" sldId="355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120254367" sldId="355"/>
            <ac:spMk id="21508" creationId="{2BFFDF21-DDF7-4DCF-AD80-AAE175567002}"/>
          </ac:spMkLst>
        </pc:spChg>
      </pc:sldChg>
      <pc:sldChg chg="modSp mod">
        <pc:chgData name="Froduald Kabanza" userId="edf393d0-642b-4b9e-8c75-f62133241689" providerId="ADAL" clId="{4BE78164-BF56-4551-8338-1578041DAB0F}" dt="2022-01-21T06:11:46.814" v="13508"/>
        <pc:sldMkLst>
          <pc:docMk/>
          <pc:sldMk cId="404981859" sldId="405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404981859" sldId="405"/>
            <ac:spMk id="92162" creationId="{8315D294-25C1-4B08-B7F5-BD720D2B3860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404981859" sldId="405"/>
            <ac:spMk id="92164" creationId="{18B0593F-DE69-4C3C-9E1D-7CE6736E7CAC}"/>
          </ac:spMkLst>
        </pc:spChg>
      </pc:sldChg>
      <pc:sldChg chg="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2933353546" sldId="407"/>
        </pc:sldMkLst>
        <pc:spChg chg="mod">
          <ac:chgData name="Froduald Kabanza" userId="edf393d0-642b-4b9e-8c75-f62133241689" providerId="ADAL" clId="{4BE78164-BF56-4551-8338-1578041DAB0F}" dt="2022-01-20T20:52:31.601" v="444" actId="20577"/>
          <ac:spMkLst>
            <pc:docMk/>
            <pc:sldMk cId="2933353546" sldId="407"/>
            <ac:spMk id="23554" creationId="{A77E7360-4440-4A07-B91F-5C817CECAF37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2933353546" sldId="407"/>
            <ac:spMk id="23556" creationId="{15C82115-0392-45EA-A9E0-5A72F86CC4ED}"/>
          </ac:spMkLst>
        </pc:spChg>
        <pc:spChg chg="mod">
          <ac:chgData name="Froduald Kabanza" userId="edf393d0-642b-4b9e-8c75-f62133241689" providerId="ADAL" clId="{4BE78164-BF56-4551-8338-1578041DAB0F}" dt="2022-01-20T20:52:04.533" v="412" actId="20577"/>
          <ac:spMkLst>
            <pc:docMk/>
            <pc:sldMk cId="2933353546" sldId="407"/>
            <ac:spMk id="23558" creationId="{D6A3D060-FAA3-4D49-B51A-7B606854511C}"/>
          </ac:spMkLst>
        </pc:sp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235666333" sldId="454"/>
        </pc:sldMkLst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7"/>
        </pc:sldMkLst>
        <pc:spChg chg="mod">
          <ac:chgData name="Froduald Kabanza" userId="edf393d0-642b-4b9e-8c75-f62133241689" providerId="ADAL" clId="{4BE78164-BF56-4551-8338-1578041DAB0F}" dt="2022-01-20T20:57:29.808" v="862" actId="14100"/>
          <ac:spMkLst>
            <pc:docMk/>
            <pc:sldMk cId="0" sldId="457"/>
            <ac:spMk id="25602" creationId="{9E01F7C9-FDE2-4406-96F0-80E1FE0A2771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7"/>
            <ac:spMk id="25604" creationId="{47D4D586-9591-4E82-AD43-A12E9BD18BF5}"/>
          </ac:spMkLst>
        </pc:spChg>
        <pc:spChg chg="del">
          <ac:chgData name="Froduald Kabanza" userId="edf393d0-642b-4b9e-8c75-f62133241689" providerId="ADAL" clId="{4BE78164-BF56-4551-8338-1578041DAB0F}" dt="2022-01-20T20:57:24.441" v="860" actId="478"/>
          <ac:spMkLst>
            <pc:docMk/>
            <pc:sldMk cId="0" sldId="457"/>
            <ac:spMk id="25606" creationId="{92D6954A-B6A4-4AA4-BF98-6F0369FD4201}"/>
          </ac:spMkLst>
        </pc:spChg>
        <pc:picChg chg="del">
          <ac:chgData name="Froduald Kabanza" userId="edf393d0-642b-4b9e-8c75-f62133241689" providerId="ADAL" clId="{4BE78164-BF56-4551-8338-1578041DAB0F}" dt="2022-01-20T20:57:25.360" v="861" actId="478"/>
          <ac:picMkLst>
            <pc:docMk/>
            <pc:sldMk cId="0" sldId="457"/>
            <ac:picMk id="9" creationId="{6DB9E37E-6940-4CF2-8243-B1497E24B8F8}"/>
          </ac:picMkLst>
        </pc:pic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0" sldId="459"/>
        </pc:sldMkLst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5" creationId="{C37DEE60-A719-47B0-BCE0-15E8D2919BC4}"/>
          </ac:spMkLst>
        </pc:spChg>
        <pc:spChg chg="mod">
          <ac:chgData name="Froduald Kabanza" userId="edf393d0-642b-4b9e-8c75-f62133241689" providerId="ADAL" clId="{4BE78164-BF56-4551-8338-1578041DAB0F}" dt="2022-01-20T20:53:16.712" v="501" actId="20577"/>
          <ac:spMkLst>
            <pc:docMk/>
            <pc:sldMk cId="0" sldId="459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459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3:32.226" v="502" actId="478"/>
          <ac:spMkLst>
            <pc:docMk/>
            <pc:sldMk cId="0" sldId="459"/>
            <ac:spMk id="29702" creationId="{5D9BCDBA-92A1-48FC-ADE1-E3511EEFD355}"/>
          </ac:spMkLst>
        </pc:spChg>
        <pc:picChg chg="del">
          <ac:chgData name="Froduald Kabanza" userId="edf393d0-642b-4b9e-8c75-f62133241689" providerId="ADAL" clId="{4BE78164-BF56-4551-8338-1578041DAB0F}" dt="2022-01-20T20:53:32.226" v="502" actId="478"/>
          <ac:picMkLst>
            <pc:docMk/>
            <pc:sldMk cId="0" sldId="459"/>
            <ac:picMk id="29703" creationId="{E9362959-53B3-4DE2-8805-D27DC7261ADE}"/>
          </ac:picMkLst>
        </pc:picChg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6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5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68"/>
        </pc:sldMkLst>
      </pc:sldChg>
      <pc:sldChg chg="del">
        <pc:chgData name="Froduald Kabanza" userId="edf393d0-642b-4b9e-8c75-f62133241689" providerId="ADAL" clId="{4BE78164-BF56-4551-8338-1578041DAB0F}" dt="2022-01-20T20:58:59.492" v="879" actId="2696"/>
        <pc:sldMkLst>
          <pc:docMk/>
          <pc:sldMk cId="0" sldId="46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6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7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7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8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8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2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3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4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49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49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0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07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08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0" sldId="511"/>
        </pc:sldMkLst>
      </pc:sldChg>
      <pc:sldChg chg="modSp mod">
        <pc:chgData name="Froduald Kabanza" userId="edf393d0-642b-4b9e-8c75-f62133241689" providerId="ADAL" clId="{4BE78164-BF56-4551-8338-1578041DAB0F}" dt="2022-01-24T15:56:01.074" v="13642" actId="20577"/>
        <pc:sldMkLst>
          <pc:docMk/>
          <pc:sldMk cId="0" sldId="514"/>
        </pc:sldMkLst>
        <pc:spChg chg="mod">
          <ac:chgData name="Froduald Kabanza" userId="edf393d0-642b-4b9e-8c75-f62133241689" providerId="ADAL" clId="{4BE78164-BF56-4551-8338-1578041DAB0F}" dt="2022-01-24T15:56:01.074" v="13642" actId="20577"/>
          <ac:spMkLst>
            <pc:docMk/>
            <pc:sldMk cId="0" sldId="514"/>
            <ac:spMk id="88066" creationId="{0D3290DF-85AB-47E0-9329-4813CED7CA4C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0" sldId="514"/>
            <ac:spMk id="88068" creationId="{150F7534-AAE2-40DF-A3F1-6B0C88B93132}"/>
          </ac:spMkLst>
        </pc:sp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7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1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0" sldId="522"/>
        </pc:sldMkLst>
      </pc:sldChg>
      <pc:sldChg chg="addSp modSp mod">
        <pc:chgData name="Froduald Kabanza" userId="edf393d0-642b-4b9e-8c75-f62133241689" providerId="ADAL" clId="{4BE78164-BF56-4551-8338-1578041DAB0F}" dt="2022-01-21T02:54:12.365" v="8824" actId="20577"/>
        <pc:sldMkLst>
          <pc:docMk/>
          <pc:sldMk cId="2282563712" sldId="696"/>
        </pc:sldMkLst>
        <pc:spChg chg="mod">
          <ac:chgData name="Froduald Kabanza" userId="edf393d0-642b-4b9e-8c75-f62133241689" providerId="ADAL" clId="{4BE78164-BF56-4551-8338-1578041DAB0F}" dt="2022-01-21T02:54:12.365" v="8824" actId="20577"/>
          <ac:spMkLst>
            <pc:docMk/>
            <pc:sldMk cId="2282563712" sldId="696"/>
            <ac:spMk id="29" creationId="{30C3C5B1-5776-4650-8EF8-E56C7045F286}"/>
          </ac:spMkLst>
        </pc:spChg>
        <pc:spChg chg="mod">
          <ac:chgData name="Froduald Kabanza" userId="edf393d0-642b-4b9e-8c75-f62133241689" providerId="ADAL" clId="{4BE78164-BF56-4551-8338-1578041DAB0F}" dt="2022-01-21T02:53:50.590" v="8790" actId="1076"/>
          <ac:spMkLst>
            <pc:docMk/>
            <pc:sldMk cId="2282563712" sldId="696"/>
            <ac:spMk id="49" creationId="{6263D7BB-937B-4ED3-AE74-64C49812CF55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2282563712" sldId="696"/>
            <ac:spMk id="22533" creationId="{00000000-0000-0000-0000-000000000000}"/>
          </ac:spMkLst>
        </pc:spChg>
        <pc:grpChg chg="add mod">
          <ac:chgData name="Froduald Kabanza" userId="edf393d0-642b-4b9e-8c75-f62133241689" providerId="ADAL" clId="{4BE78164-BF56-4551-8338-1578041DAB0F}" dt="2022-01-21T02:53:32.520" v="8787" actId="1076"/>
          <ac:grpSpMkLst>
            <pc:docMk/>
            <pc:sldMk cId="2282563712" sldId="696"/>
            <ac:grpSpMk id="28" creationId="{C6BE69DD-9012-4A03-AC2F-149ED3FD767C}"/>
          </ac:grpSpMkLst>
        </pc:grpChg>
        <pc:cxnChg chg="mod">
          <ac:chgData name="Froduald Kabanza" userId="edf393d0-642b-4b9e-8c75-f62133241689" providerId="ADAL" clId="{4BE78164-BF56-4551-8338-1578041DAB0F}" dt="2022-01-21T02:54:12.365" v="8824" actId="20577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4BE78164-BF56-4551-8338-1578041DAB0F}" dt="2022-01-21T02:53:46.892" v="8789" actId="14100"/>
          <ac:cxnSpMkLst>
            <pc:docMk/>
            <pc:sldMk cId="2282563712" sldId="696"/>
            <ac:cxnSpMk id="36" creationId="{190EDA56-222D-419F-BA7A-13282E10550F}"/>
          </ac:cxnSpMkLst>
        </pc:cxnChg>
      </pc:sldChg>
      <pc:sldChg chg="delSp modSp del mod or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4717944" sldId="697"/>
        </pc:sldMkLst>
        <pc:spChg chg="del">
          <ac:chgData name="Froduald Kabanza" userId="edf393d0-642b-4b9e-8c75-f62133241689" providerId="ADAL" clId="{4BE78164-BF56-4551-8338-1578041DAB0F}" dt="2022-01-20T20:57:57.931" v="878" actId="478"/>
          <ac:spMkLst>
            <pc:docMk/>
            <pc:sldMk cId="34717944" sldId="697"/>
            <ac:spMk id="4" creationId="{B668FC61-5905-43E4-BD91-2F1876FFFC4C}"/>
          </ac:spMkLst>
        </pc:spChg>
        <pc:spChg chg="mod">
          <ac:chgData name="Froduald Kabanza" userId="edf393d0-642b-4b9e-8c75-f62133241689" providerId="ADAL" clId="{4BE78164-BF56-4551-8338-1578041DAB0F}" dt="2022-01-20T20:57:53.391" v="875" actId="14100"/>
          <ac:spMkLst>
            <pc:docMk/>
            <pc:sldMk cId="34717944" sldId="697"/>
            <ac:spMk id="27650" creationId="{1378A0FF-2DAB-47B5-A10D-2A972AEBF252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4717944" sldId="697"/>
            <ac:spMk id="27652" creationId="{CC4D8302-B167-4515-9CE7-85FAC5485543}"/>
          </ac:spMkLst>
        </pc:spChg>
        <pc:spChg chg="del">
          <ac:chgData name="Froduald Kabanza" userId="edf393d0-642b-4b9e-8c75-f62133241689" providerId="ADAL" clId="{4BE78164-BF56-4551-8338-1578041DAB0F}" dt="2022-01-20T20:57:54.991" v="876" actId="478"/>
          <ac:spMkLst>
            <pc:docMk/>
            <pc:sldMk cId="34717944" sldId="697"/>
            <ac:spMk id="27654" creationId="{DF2E97B9-45ED-41CB-A29D-A648032E0F25}"/>
          </ac:spMkLst>
        </pc:spChg>
        <pc:picChg chg="del">
          <ac:chgData name="Froduald Kabanza" userId="edf393d0-642b-4b9e-8c75-f62133241689" providerId="ADAL" clId="{4BE78164-BF56-4551-8338-1578041DAB0F}" dt="2022-01-20T20:57:55.884" v="877" actId="478"/>
          <ac:picMkLst>
            <pc:docMk/>
            <pc:sldMk cId="34717944" sldId="697"/>
            <ac:picMk id="3" creationId="{74A71E99-0DB2-4837-82E9-E20B15C0F8E0}"/>
          </ac:picMkLst>
        </pc:picChg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812313677" sldId="69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60748642" sldId="699"/>
        </pc:sldMkLst>
      </pc:sldChg>
      <pc:sldChg chg="del">
        <pc:chgData name="Froduald Kabanza" userId="edf393d0-642b-4b9e-8c75-f62133241689" providerId="ADAL" clId="{4BE78164-BF56-4551-8338-1578041DAB0F}" dt="2022-01-20T20:59:54.667" v="885" actId="2696"/>
        <pc:sldMkLst>
          <pc:docMk/>
          <pc:sldMk cId="2097260269" sldId="70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658075881" sldId="70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90551740" sldId="70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35912615" sldId="703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697407249" sldId="70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05148594" sldId="705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347768194" sldId="706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327219017" sldId="708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194286932" sldId="709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1340959" sldId="710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709353636" sldId="711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879330187" sldId="712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3175463291" sldId="714"/>
        </pc:sldMkLst>
      </pc:sldChg>
      <pc:sldChg chg="del">
        <pc:chgData name="Froduald Kabanza" userId="edf393d0-642b-4b9e-8c75-f62133241689" providerId="ADAL" clId="{4BE78164-BF56-4551-8338-1578041DAB0F}" dt="2022-01-20T20:59:46.784" v="884" actId="2696"/>
        <pc:sldMkLst>
          <pc:docMk/>
          <pc:sldMk cId="2596125750" sldId="715"/>
        </pc:sldMkLst>
      </pc:sldChg>
      <pc:sldChg chg="delSp modSp del mod">
        <pc:chgData name="Froduald Kabanza" userId="edf393d0-642b-4b9e-8c75-f62133241689" providerId="ADAL" clId="{4BE78164-BF56-4551-8338-1578041DAB0F}" dt="2022-01-21T03:02:57.300" v="9629" actId="2696"/>
        <pc:sldMkLst>
          <pc:docMk/>
          <pc:sldMk cId="324724254" sldId="716"/>
        </pc:sldMkLst>
        <pc:spChg chg="mod">
          <ac:chgData name="Froduald Kabanza" userId="edf393d0-642b-4b9e-8c75-f62133241689" providerId="ADAL" clId="{4BE78164-BF56-4551-8338-1578041DAB0F}" dt="2022-01-20T20:53:51.078" v="526" actId="20577"/>
          <ac:spMkLst>
            <pc:docMk/>
            <pc:sldMk cId="324724254" sldId="716"/>
            <ac:spMk id="29698" creationId="{921C408D-CC23-41DB-B791-F54E9DE80EC4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324724254" sldId="716"/>
            <ac:spMk id="29700" creationId="{0F00D809-6738-4D9C-AEC6-8C4731186C6B}"/>
          </ac:spMkLst>
        </pc:spChg>
        <pc:spChg chg="del">
          <ac:chgData name="Froduald Kabanza" userId="edf393d0-642b-4b9e-8c75-f62133241689" providerId="ADAL" clId="{4BE78164-BF56-4551-8338-1578041DAB0F}" dt="2022-01-20T20:59:18.708" v="881" actId="478"/>
          <ac:spMkLst>
            <pc:docMk/>
            <pc:sldMk cId="324724254" sldId="716"/>
            <ac:spMk id="29702" creationId="{5D9BCDBA-92A1-48FC-ADE1-E3511EEFD355}"/>
          </ac:spMkLst>
        </pc:spChg>
      </pc:sldChg>
      <pc:sldChg chg="modSp add mod ord modAnim modNotesTx">
        <pc:chgData name="Froduald Kabanza" userId="edf393d0-642b-4b9e-8c75-f62133241689" providerId="ADAL" clId="{4BE78164-BF56-4551-8338-1578041DAB0F}" dt="2022-01-21T03:03:08.135" v="9631"/>
        <pc:sldMkLst>
          <pc:docMk/>
          <pc:sldMk cId="844883617" sldId="717"/>
        </pc:sldMkLst>
        <pc:spChg chg="mod">
          <ac:chgData name="Froduald Kabanza" userId="edf393d0-642b-4b9e-8c75-f62133241689" providerId="ADAL" clId="{4BE78164-BF56-4551-8338-1578041DAB0F}" dt="2022-01-21T03:01:51.603" v="9618" actId="20577"/>
          <ac:spMkLst>
            <pc:docMk/>
            <pc:sldMk cId="844883617" sldId="717"/>
            <ac:spMk id="21506" creationId="{27F2368C-1AA9-4826-A792-30C5A5588C0D}"/>
          </ac:spMkLst>
        </pc:spChg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k cId="844883617" sldId="717"/>
            <ac:spMk id="21508" creationId="{2BFFDF21-DDF7-4DCF-AD80-AAE175567002}"/>
          </ac:spMkLst>
        </pc:spChg>
      </pc:sldChg>
      <pc:sldChg chg="del">
        <pc:chgData name="Froduald Kabanza" userId="edf393d0-642b-4b9e-8c75-f62133241689" providerId="ADAL" clId="{4BE78164-BF56-4551-8338-1578041DAB0F}" dt="2022-01-20T20:53:57.411" v="527" actId="2696"/>
        <pc:sldMkLst>
          <pc:docMk/>
          <pc:sldMk cId="2717736005" sldId="717"/>
        </pc:sldMkLst>
      </pc:sldChg>
      <pc:sldChg chg="addSp delSp modSp add mod modAnim modNotesTx">
        <pc:chgData name="Froduald Kabanza" userId="edf393d0-642b-4b9e-8c75-f62133241689" providerId="ADAL" clId="{4BE78164-BF56-4551-8338-1578041DAB0F}" dt="2022-01-20T23:53:27.219" v="4995" actId="113"/>
        <pc:sldMkLst>
          <pc:docMk/>
          <pc:sldMk cId="3363106040" sldId="718"/>
        </pc:sldMkLst>
        <pc:spChg chg="del">
          <ac:chgData name="Froduald Kabanza" userId="edf393d0-642b-4b9e-8c75-f62133241689" providerId="ADAL" clId="{4BE78164-BF56-4551-8338-1578041DAB0F}" dt="2022-01-20T23:17:24.569" v="3491" actId="478"/>
          <ac:spMkLst>
            <pc:docMk/>
            <pc:sldMk cId="3363106040" sldId="718"/>
            <ac:spMk id="5" creationId="{C37DEE60-A719-47B0-BCE0-15E8D2919BC4}"/>
          </ac:spMkLst>
        </pc:spChg>
        <pc:spChg chg="add del mod">
          <ac:chgData name="Froduald Kabanza" userId="edf393d0-642b-4b9e-8c75-f62133241689" providerId="ADAL" clId="{4BE78164-BF56-4551-8338-1578041DAB0F}" dt="2022-01-20T23:53:27.219" v="4995" actId="113"/>
          <ac:spMkLst>
            <pc:docMk/>
            <pc:sldMk cId="3363106040" sldId="718"/>
            <ac:spMk id="14" creationId="{1552FF3D-3F43-4BCA-9914-CF982845D457}"/>
          </ac:spMkLst>
        </pc:spChg>
        <pc:spChg chg="add del mod">
          <ac:chgData name="Froduald Kabanza" userId="edf393d0-642b-4b9e-8c75-f62133241689" providerId="ADAL" clId="{4BE78164-BF56-4551-8338-1578041DAB0F}" dt="2022-01-20T23:23:29.121" v="3694" actId="478"/>
          <ac:spMkLst>
            <pc:docMk/>
            <pc:sldMk cId="3363106040" sldId="718"/>
            <ac:spMk id="15" creationId="{94C44524-1A7D-40EA-8517-391C7B782AE7}"/>
          </ac:spMkLst>
        </pc:spChg>
        <pc:spChg chg="add mod">
          <ac:chgData name="Froduald Kabanza" userId="edf393d0-642b-4b9e-8c75-f62133241689" providerId="ADAL" clId="{4BE78164-BF56-4551-8338-1578041DAB0F}" dt="2022-01-20T23:50:18.337" v="4923" actId="1076"/>
          <ac:spMkLst>
            <pc:docMk/>
            <pc:sldMk cId="3363106040" sldId="718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17:07.569" v="3487" actId="20577"/>
          <ac:spMkLst>
            <pc:docMk/>
            <pc:sldMk cId="3363106040" sldId="718"/>
            <ac:spMk id="29697" creationId="{477D0D71-70FC-44C4-8BEF-3D17C9358C4F}"/>
          </ac:spMkLst>
        </pc:spChg>
        <pc:spChg chg="mod">
          <ac:chgData name="Froduald Kabanza" userId="edf393d0-642b-4b9e-8c75-f62133241689" providerId="ADAL" clId="{4BE78164-BF56-4551-8338-1578041DAB0F}" dt="2022-01-20T23:50:08.365" v="4921" actId="1076"/>
          <ac:spMkLst>
            <pc:docMk/>
            <pc:sldMk cId="3363106040" sldId="718"/>
            <ac:spMk id="29698" creationId="{921C408D-CC23-41DB-B791-F54E9DE80EC4}"/>
          </ac:spMkLst>
        </pc:sp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3" creationId="{E3A30471-0600-4563-9778-FC1FAA6A7588}"/>
          </ac:picMkLst>
        </pc:picChg>
        <pc:picChg chg="add del">
          <ac:chgData name="Froduald Kabanza" userId="edf393d0-642b-4b9e-8c75-f62133241689" providerId="ADAL" clId="{4BE78164-BF56-4551-8338-1578041DAB0F}" dt="2022-01-20T23:18:38.831" v="3545" actId="478"/>
          <ac:picMkLst>
            <pc:docMk/>
            <pc:sldMk cId="3363106040" sldId="718"/>
            <ac:picMk id="6" creationId="{C9DF25C5-614E-4348-8E26-FEA81078B763}"/>
          </ac:picMkLst>
        </pc:picChg>
        <pc:picChg chg="add mod">
          <ac:chgData name="Froduald Kabanza" userId="edf393d0-642b-4b9e-8c75-f62133241689" providerId="ADAL" clId="{4BE78164-BF56-4551-8338-1578041DAB0F}" dt="2022-01-20T23:50:08.365" v="4921" actId="1076"/>
          <ac:picMkLst>
            <pc:docMk/>
            <pc:sldMk cId="3363106040" sldId="718"/>
            <ac:picMk id="8" creationId="{50E4467A-B6B7-4981-AFEE-7CDBFBAF905D}"/>
          </ac:picMkLst>
        </pc:picChg>
      </pc:sldChg>
      <pc:sldChg chg="addSp delSp modSp add mod modAnim modNotesTx">
        <pc:chgData name="Froduald Kabanza" userId="edf393d0-642b-4b9e-8c75-f62133241689" providerId="ADAL" clId="{4BE78164-BF56-4551-8338-1578041DAB0F}" dt="2022-01-21T00:03:59.852" v="6198" actId="255"/>
        <pc:sldMkLst>
          <pc:docMk/>
          <pc:sldMk cId="2240964647" sldId="719"/>
        </pc:sldMkLst>
        <pc:spChg chg="add del mod">
          <ac:chgData name="Froduald Kabanza" userId="edf393d0-642b-4b9e-8c75-f62133241689" providerId="ADAL" clId="{4BE78164-BF56-4551-8338-1578041DAB0F}" dt="2022-01-20T23:52:23.133" v="4988" actId="478"/>
          <ac:spMkLst>
            <pc:docMk/>
            <pc:sldMk cId="2240964647" sldId="719"/>
            <ac:spMk id="2" creationId="{57CE6340-A50B-4BBB-92CB-A12BB026DE58}"/>
          </ac:spMkLst>
        </pc:spChg>
        <pc:spChg chg="mod">
          <ac:chgData name="Froduald Kabanza" userId="edf393d0-642b-4b9e-8c75-f62133241689" providerId="ADAL" clId="{4BE78164-BF56-4551-8338-1578041DAB0F}" dt="2022-01-20T23:54:23.340" v="5075" actId="14100"/>
          <ac:spMkLst>
            <pc:docMk/>
            <pc:sldMk cId="2240964647" sldId="719"/>
            <ac:spMk id="14" creationId="{1552FF3D-3F43-4BCA-9914-CF982845D457}"/>
          </ac:spMkLst>
        </pc:spChg>
        <pc:spChg chg="del">
          <ac:chgData name="Froduald Kabanza" userId="edf393d0-642b-4b9e-8c75-f62133241689" providerId="ADAL" clId="{4BE78164-BF56-4551-8338-1578041DAB0F}" dt="2022-01-20T23:52:36.155" v="4990" actId="478"/>
          <ac:spMkLst>
            <pc:docMk/>
            <pc:sldMk cId="2240964647" sldId="719"/>
            <ac:spMk id="16" creationId="{EF9D0A05-185A-48DA-B720-624862CB423B}"/>
          </ac:spMkLst>
        </pc:spChg>
        <pc:spChg chg="mod">
          <ac:chgData name="Froduald Kabanza" userId="edf393d0-642b-4b9e-8c75-f62133241689" providerId="ADAL" clId="{4BE78164-BF56-4551-8338-1578041DAB0F}" dt="2022-01-20T23:52:12.238" v="4985" actId="20577"/>
          <ac:spMkLst>
            <pc:docMk/>
            <pc:sldMk cId="2240964647" sldId="719"/>
            <ac:spMk id="29697" creationId="{477D0D71-70FC-44C4-8BEF-3D17C9358C4F}"/>
          </ac:spMkLst>
        </pc:spChg>
        <pc:spChg chg="del mod">
          <ac:chgData name="Froduald Kabanza" userId="edf393d0-642b-4b9e-8c75-f62133241689" providerId="ADAL" clId="{4BE78164-BF56-4551-8338-1578041DAB0F}" dt="2022-01-20T23:52:20.171" v="4987" actId="478"/>
          <ac:spMkLst>
            <pc:docMk/>
            <pc:sldMk cId="2240964647" sldId="719"/>
            <ac:spMk id="29698" creationId="{921C408D-CC23-41DB-B791-F54E9DE80EC4}"/>
          </ac:spMkLst>
        </pc:spChg>
      </pc:sldChg>
      <pc:sldChg chg="addSp modSp add mod modAnim modNotesTx">
        <pc:chgData name="Froduald Kabanza" userId="edf393d0-642b-4b9e-8c75-f62133241689" providerId="ADAL" clId="{4BE78164-BF56-4551-8338-1578041DAB0F}" dt="2022-01-21T02:11:08.742" v="6756" actId="20577"/>
        <pc:sldMkLst>
          <pc:docMk/>
          <pc:sldMk cId="725492544" sldId="720"/>
        </pc:sldMkLst>
        <pc:spChg chg="add 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9" creationId="{94BA3705-16CE-466A-BC8A-2A2662FCBCD7}"/>
          </ac:spMkLst>
        </pc:spChg>
        <pc:spChg chg="add mod">
          <ac:chgData name="Froduald Kabanza" userId="edf393d0-642b-4b9e-8c75-f62133241689" providerId="ADAL" clId="{4BE78164-BF56-4551-8338-1578041DAB0F}" dt="2022-01-21T02:11:08.742" v="6756" actId="20577"/>
          <ac:spMkLst>
            <pc:docMk/>
            <pc:sldMk cId="725492544" sldId="720"/>
            <ac:spMk id="10" creationId="{09A7C6B8-9F1A-4DA4-90D4-F83151C8DE31}"/>
          </ac:spMkLst>
        </pc:spChg>
        <pc:spChg chg="mod">
          <ac:chgData name="Froduald Kabanza" userId="edf393d0-642b-4b9e-8c75-f62133241689" providerId="ADAL" clId="{4BE78164-BF56-4551-8338-1578041DAB0F}" dt="2022-01-21T02:09:42.369" v="6744" actId="1076"/>
          <ac:spMkLst>
            <pc:docMk/>
            <pc:sldMk cId="725492544" sldId="720"/>
            <ac:spMk id="14" creationId="{1552FF3D-3F43-4BCA-9914-CF982845D457}"/>
          </ac:spMkLst>
        </pc:spChg>
        <pc:spChg chg="mod">
          <ac:chgData name="Froduald Kabanza" userId="edf393d0-642b-4b9e-8c75-f62133241689" providerId="ADAL" clId="{4BE78164-BF56-4551-8338-1578041DAB0F}" dt="2022-01-21T00:03:00.888" v="6190" actId="20577"/>
          <ac:spMkLst>
            <pc:docMk/>
            <pc:sldMk cId="725492544" sldId="720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09:35.243" v="6743" actId="14100"/>
          <ac:picMkLst>
            <pc:docMk/>
            <pc:sldMk cId="725492544" sldId="720"/>
            <ac:picMk id="8" creationId="{50E4467A-B6B7-4981-AFEE-7CDBFBAF905D}"/>
          </ac:picMkLst>
        </pc:picChg>
      </pc:sldChg>
      <pc:sldChg chg="addSp delSp modSp add modAnim modNotesTx">
        <pc:chgData name="Froduald Kabanza" userId="edf393d0-642b-4b9e-8c75-f62133241689" providerId="ADAL" clId="{4BE78164-BF56-4551-8338-1578041DAB0F}" dt="2022-01-21T03:05:43.440" v="9653" actId="20577"/>
        <pc:sldMkLst>
          <pc:docMk/>
          <pc:sldMk cId="1098472937" sldId="721"/>
        </pc:sldMkLst>
        <pc:spChg chg="del">
          <ac:chgData name="Froduald Kabanza" userId="edf393d0-642b-4b9e-8c75-f62133241689" providerId="ADAL" clId="{4BE78164-BF56-4551-8338-1578041DAB0F}" dt="2022-01-21T02:09:57.812" v="6746" actId="478"/>
          <ac:spMkLst>
            <pc:docMk/>
            <pc:sldMk cId="1098472937" sldId="721"/>
            <ac:spMk id="9" creationId="{94BA3705-16CE-466A-BC8A-2A2662FCBCD7}"/>
          </ac:spMkLst>
        </pc:spChg>
        <pc:spChg chg="mod">
          <ac:chgData name="Froduald Kabanza" userId="edf393d0-642b-4b9e-8c75-f62133241689" providerId="ADAL" clId="{4BE78164-BF56-4551-8338-1578041DAB0F}" dt="2022-01-21T02:13:23.863" v="6938" actId="20577"/>
          <ac:spMkLst>
            <pc:docMk/>
            <pc:sldMk cId="1098472937" sldId="721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14:34.267" v="6978" actId="1076"/>
          <ac:spMkLst>
            <pc:docMk/>
            <pc:sldMk cId="1098472937" sldId="721"/>
            <ac:spMk id="11" creationId="{6C04B6E3-E01F-4034-B157-08E9FC769A60}"/>
          </ac:spMkLst>
        </pc:spChg>
        <pc:spChg chg="add mod">
          <ac:chgData name="Froduald Kabanza" userId="edf393d0-642b-4b9e-8c75-f62133241689" providerId="ADAL" clId="{4BE78164-BF56-4551-8338-1578041DAB0F}" dt="2022-01-21T02:15:25.202" v="7064" actId="113"/>
          <ac:spMkLst>
            <pc:docMk/>
            <pc:sldMk cId="1098472937" sldId="721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10:00.608" v="6747" actId="478"/>
          <ac:spMkLst>
            <pc:docMk/>
            <pc:sldMk cId="1098472937" sldId="721"/>
            <ac:spMk id="14" creationId="{1552FF3D-3F43-4BCA-9914-CF982845D457}"/>
          </ac:spMkLst>
        </pc:spChg>
      </pc:sldChg>
      <pc:sldChg chg="addSp delSp modSp add del modAnim">
        <pc:chgData name="Froduald Kabanza" userId="edf393d0-642b-4b9e-8c75-f62133241689" providerId="ADAL" clId="{4BE78164-BF56-4551-8338-1578041DAB0F}" dt="2022-01-21T02:30:17.354" v="7554" actId="2696"/>
        <pc:sldMkLst>
          <pc:docMk/>
          <pc:sldMk cId="3328449811" sldId="722"/>
        </pc:sldMkLst>
        <pc:spChg chg="mod">
          <ac:chgData name="Froduald Kabanza" userId="edf393d0-642b-4b9e-8c75-f62133241689" providerId="ADAL" clId="{4BE78164-BF56-4551-8338-1578041DAB0F}" dt="2022-01-21T02:24:19.786" v="7370" actId="14100"/>
          <ac:spMkLst>
            <pc:docMk/>
            <pc:sldMk cId="3328449811" sldId="722"/>
            <ac:spMk id="10" creationId="{09A7C6B8-9F1A-4DA4-90D4-F83151C8DE31}"/>
          </ac:spMkLst>
        </pc:spChg>
        <pc:spChg chg="del mod">
          <ac:chgData name="Froduald Kabanza" userId="edf393d0-642b-4b9e-8c75-f62133241689" providerId="ADAL" clId="{4BE78164-BF56-4551-8338-1578041DAB0F}" dt="2022-01-21T02:24:12.549" v="7367" actId="478"/>
          <ac:spMkLst>
            <pc:docMk/>
            <pc:sldMk cId="3328449811" sldId="722"/>
            <ac:spMk id="11" creationId="{6C04B6E3-E01F-4034-B157-08E9FC769A60}"/>
          </ac:spMkLst>
        </pc:spChg>
        <pc:spChg chg="mod">
          <ac:chgData name="Froduald Kabanza" userId="edf393d0-642b-4b9e-8c75-f62133241689" providerId="ADAL" clId="{4BE78164-BF56-4551-8338-1578041DAB0F}" dt="2022-01-21T02:24:23.110" v="7371" actId="1076"/>
          <ac:spMkLst>
            <pc:docMk/>
            <pc:sldMk cId="3328449811" sldId="722"/>
            <ac:spMk id="12" creationId="{906A3A18-CEB0-46A0-AEAC-EB1D3498C3F9}"/>
          </ac:spMkLst>
        </pc:spChg>
        <pc:spChg chg="add mod">
          <ac:chgData name="Froduald Kabanza" userId="edf393d0-642b-4b9e-8c75-f62133241689" providerId="ADAL" clId="{4BE78164-BF56-4551-8338-1578041DAB0F}" dt="2022-01-21T02:29:07.970" v="7547" actId="114"/>
          <ac:spMkLst>
            <pc:docMk/>
            <pc:sldMk cId="3328449811" sldId="722"/>
            <ac:spMk id="13" creationId="{6D0DB6BE-3805-4336-A3A3-8388893B8928}"/>
          </ac:spMkLst>
        </pc:spChg>
      </pc:sldChg>
      <pc:sldChg chg="addSp modSp add mod ord modAnim modNotesTx">
        <pc:chgData name="Froduald Kabanza" userId="edf393d0-642b-4b9e-8c75-f62133241689" providerId="ADAL" clId="{4BE78164-BF56-4551-8338-1578041DAB0F}" dt="2022-01-21T02:33:40.987" v="7816" actId="113"/>
        <pc:sldMkLst>
          <pc:docMk/>
          <pc:sldMk cId="1903065243" sldId="723"/>
        </pc:sldMkLst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0" creationId="{09A7C6B8-9F1A-4DA4-90D4-F83151C8DE31}"/>
          </ac:spMkLst>
        </pc:spChg>
        <pc:spChg chg="add mod">
          <ac:chgData name="Froduald Kabanza" userId="edf393d0-642b-4b9e-8c75-f62133241689" providerId="ADAL" clId="{4BE78164-BF56-4551-8338-1578041DAB0F}" dt="2022-01-21T02:33:40.987" v="7816" actId="113"/>
          <ac:spMkLst>
            <pc:docMk/>
            <pc:sldMk cId="1903065243" sldId="723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2:30:11.341" v="7551" actId="1076"/>
          <ac:spMkLst>
            <pc:docMk/>
            <pc:sldMk cId="1903065243" sldId="723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2:33:34.765" v="7815" actId="114"/>
          <ac:spMkLst>
            <pc:docMk/>
            <pc:sldMk cId="1903065243" sldId="723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33:21.243" v="7813" actId="20577"/>
          <ac:spMkLst>
            <pc:docMk/>
            <pc:sldMk cId="1903065243" sldId="723"/>
            <ac:spMk id="29697" creationId="{477D0D71-70FC-44C4-8BEF-3D17C9358C4F}"/>
          </ac:spMkLst>
        </pc:sp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3" creationId="{E3A30471-0600-4563-9778-FC1FAA6A7588}"/>
          </ac:picMkLst>
        </pc:picChg>
        <pc:picChg chg="mod">
          <ac:chgData name="Froduald Kabanza" userId="edf393d0-642b-4b9e-8c75-f62133241689" providerId="ADAL" clId="{4BE78164-BF56-4551-8338-1578041DAB0F}" dt="2022-01-21T02:30:05.927" v="7550" actId="14100"/>
          <ac:picMkLst>
            <pc:docMk/>
            <pc:sldMk cId="1903065243" sldId="723"/>
            <ac:picMk id="8" creationId="{50E4467A-B6B7-4981-AFEE-7CDBFBAF905D}"/>
          </ac:picMkLst>
        </pc:picChg>
      </pc:sldChg>
      <pc:sldChg chg="delSp modSp add mod delAnim modAnim modNotesTx">
        <pc:chgData name="Froduald Kabanza" userId="edf393d0-642b-4b9e-8c75-f62133241689" providerId="ADAL" clId="{4BE78164-BF56-4551-8338-1578041DAB0F}" dt="2022-01-21T05:56:25.955" v="12831" actId="20577"/>
        <pc:sldMkLst>
          <pc:docMk/>
          <pc:sldMk cId="2543898889" sldId="724"/>
        </pc:sldMkLst>
        <pc:spChg chg="del">
          <ac:chgData name="Froduald Kabanza" userId="edf393d0-642b-4b9e-8c75-f62133241689" providerId="ADAL" clId="{4BE78164-BF56-4551-8338-1578041DAB0F}" dt="2022-01-21T02:34:07.962" v="7823" actId="478"/>
          <ac:spMkLst>
            <pc:docMk/>
            <pc:sldMk cId="2543898889" sldId="724"/>
            <ac:spMk id="10" creationId="{09A7C6B8-9F1A-4DA4-90D4-F83151C8DE31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1" creationId="{07CBB403-9EC6-44CE-8315-860958C2BE4F}"/>
          </ac:spMkLst>
        </pc:spChg>
        <pc:spChg chg="mod">
          <ac:chgData name="Froduald Kabanza" userId="edf393d0-642b-4b9e-8c75-f62133241689" providerId="ADAL" clId="{4BE78164-BF56-4551-8338-1578041DAB0F}" dt="2022-01-21T05:56:25.955" v="12831" actId="20577"/>
          <ac:spMkLst>
            <pc:docMk/>
            <pc:sldMk cId="2543898889" sldId="724"/>
            <ac:spMk id="12" creationId="{906A3A18-CEB0-46A0-AEAC-EB1D3498C3F9}"/>
          </ac:spMkLst>
        </pc:spChg>
        <pc:spChg chg="del">
          <ac:chgData name="Froduald Kabanza" userId="edf393d0-642b-4b9e-8c75-f62133241689" providerId="ADAL" clId="{4BE78164-BF56-4551-8338-1578041DAB0F}" dt="2022-01-21T02:34:10.257" v="7824" actId="478"/>
          <ac:spMkLst>
            <pc:docMk/>
            <pc:sldMk cId="2543898889" sldId="724"/>
            <ac:spMk id="13" creationId="{6D0DB6BE-3805-4336-A3A3-8388893B8928}"/>
          </ac:spMkLst>
        </pc:spChg>
        <pc:spChg chg="mod">
          <ac:chgData name="Froduald Kabanza" userId="edf393d0-642b-4b9e-8c75-f62133241689" providerId="ADAL" clId="{4BE78164-BF56-4551-8338-1578041DAB0F}" dt="2022-01-21T02:48:19.850" v="8345" actId="20577"/>
          <ac:spMkLst>
            <pc:docMk/>
            <pc:sldMk cId="2543898889" sldId="724"/>
            <ac:spMk id="29697" creationId="{477D0D71-70FC-44C4-8BEF-3D17C9358C4F}"/>
          </ac:spMkLst>
        </pc:sp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3" creationId="{E3A30471-0600-4563-9778-FC1FAA6A7588}"/>
          </ac:picMkLst>
        </pc:picChg>
        <pc:picChg chg="del">
          <ac:chgData name="Froduald Kabanza" userId="edf393d0-642b-4b9e-8c75-f62133241689" providerId="ADAL" clId="{4BE78164-BF56-4551-8338-1578041DAB0F}" dt="2022-01-21T02:33:50.054" v="7818" actId="478"/>
          <ac:picMkLst>
            <pc:docMk/>
            <pc:sldMk cId="2543898889" sldId="724"/>
            <ac:picMk id="8" creationId="{50E4467A-B6B7-4981-AFEE-7CDBFBAF905D}"/>
          </ac:picMkLst>
        </pc:picChg>
      </pc:sldChg>
      <pc:sldChg chg="modSp add mod">
        <pc:chgData name="Froduald Kabanza" userId="edf393d0-642b-4b9e-8c75-f62133241689" providerId="ADAL" clId="{4BE78164-BF56-4551-8338-1578041DAB0F}" dt="2022-01-21T06:11:10.709" v="13507" actId="313"/>
        <pc:sldMkLst>
          <pc:docMk/>
          <pc:sldMk cId="198210693" sldId="725"/>
        </pc:sldMkLst>
        <pc:spChg chg="mod">
          <ac:chgData name="Froduald Kabanza" userId="edf393d0-642b-4b9e-8c75-f62133241689" providerId="ADAL" clId="{4BE78164-BF56-4551-8338-1578041DAB0F}" dt="2022-01-21T06:11:10.709" v="13507" actId="313"/>
          <ac:spMkLst>
            <pc:docMk/>
            <pc:sldMk cId="198210693" sldId="725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4:51:43.125" v="9701" actId="20577"/>
          <ac:spMkLst>
            <pc:docMk/>
            <pc:sldMk cId="198210693" sldId="725"/>
            <ac:spMk id="29697" creationId="{477D0D71-70FC-44C4-8BEF-3D17C9358C4F}"/>
          </ac:spMkLst>
        </pc:spChg>
      </pc:sldChg>
      <pc:sldChg chg="new del">
        <pc:chgData name="Froduald Kabanza" userId="edf393d0-642b-4b9e-8c75-f62133241689" providerId="ADAL" clId="{4BE78164-BF56-4551-8338-1578041DAB0F}" dt="2022-01-21T03:04:20.326" v="9642" actId="2696"/>
        <pc:sldMkLst>
          <pc:docMk/>
          <pc:sldMk cId="554902975" sldId="725"/>
        </pc:sldMkLst>
      </pc:sldChg>
      <pc:sldChg chg="new del">
        <pc:chgData name="Froduald Kabanza" userId="edf393d0-642b-4b9e-8c75-f62133241689" providerId="ADAL" clId="{4BE78164-BF56-4551-8338-1578041DAB0F}" dt="2022-01-21T04:49:54.830" v="9660" actId="680"/>
        <pc:sldMkLst>
          <pc:docMk/>
          <pc:sldMk cId="1663305877" sldId="725"/>
        </pc:sldMkLst>
      </pc:sldChg>
      <pc:sldChg chg="new del">
        <pc:chgData name="Froduald Kabanza" userId="edf393d0-642b-4b9e-8c75-f62133241689" providerId="ADAL" clId="{4BE78164-BF56-4551-8338-1578041DAB0F}" dt="2022-01-21T03:03:33.079" v="9636" actId="2696"/>
        <pc:sldMkLst>
          <pc:docMk/>
          <pc:sldMk cId="2626557127" sldId="725"/>
        </pc:sldMkLst>
      </pc:sldChg>
      <pc:sldChg chg="add del">
        <pc:chgData name="Froduald Kabanza" userId="edf393d0-642b-4b9e-8c75-f62133241689" providerId="ADAL" clId="{4BE78164-BF56-4551-8338-1578041DAB0F}" dt="2022-01-21T02:48:13.737" v="8331" actId="2696"/>
        <pc:sldMkLst>
          <pc:docMk/>
          <pc:sldMk cId="3530227974" sldId="725"/>
        </pc:sldMkLst>
      </pc:sldChg>
      <pc:sldChg chg="new del">
        <pc:chgData name="Froduald Kabanza" userId="edf393d0-642b-4b9e-8c75-f62133241689" providerId="ADAL" clId="{4BE78164-BF56-4551-8338-1578041DAB0F}" dt="2022-01-21T03:04:26.395" v="9644" actId="2696"/>
        <pc:sldMkLst>
          <pc:docMk/>
          <pc:sldMk cId="4132644346" sldId="725"/>
        </pc:sldMkLst>
      </pc:sldChg>
      <pc:sldChg chg="modSp add mod">
        <pc:chgData name="Froduald Kabanza" userId="edf393d0-642b-4b9e-8c75-f62133241689" providerId="ADAL" clId="{4BE78164-BF56-4551-8338-1578041DAB0F}" dt="2022-01-21T05:32:38.695" v="11775" actId="114"/>
        <pc:sldMkLst>
          <pc:docMk/>
          <pc:sldMk cId="3382995067" sldId="726"/>
        </pc:sldMkLst>
        <pc:spChg chg="mod">
          <ac:chgData name="Froduald Kabanza" userId="edf393d0-642b-4b9e-8c75-f62133241689" providerId="ADAL" clId="{4BE78164-BF56-4551-8338-1578041DAB0F}" dt="2022-01-21T05:07:00.265" v="10750" actId="14100"/>
          <ac:spMkLst>
            <pc:docMk/>
            <pc:sldMk cId="3382995067" sldId="726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38.695" v="11775" actId="114"/>
          <ac:spMkLst>
            <pc:docMk/>
            <pc:sldMk cId="3382995067" sldId="726"/>
            <ac:spMk id="29697" creationId="{477D0D71-70FC-44C4-8BEF-3D17C9358C4F}"/>
          </ac:spMkLst>
        </pc:spChg>
      </pc:sldChg>
      <pc:sldChg chg="addSp delSp modSp add mod ord">
        <pc:chgData name="Froduald Kabanza" userId="edf393d0-642b-4b9e-8c75-f62133241689" providerId="ADAL" clId="{4BE78164-BF56-4551-8338-1578041DAB0F}" dt="2022-01-21T06:25:27.578" v="13581"/>
        <pc:sldMkLst>
          <pc:docMk/>
          <pc:sldMk cId="1561292342" sldId="727"/>
        </pc:sldMkLst>
        <pc:spChg chg="add del mod">
          <ac:chgData name="Froduald Kabanza" userId="edf393d0-642b-4b9e-8c75-f62133241689" providerId="ADAL" clId="{4BE78164-BF56-4551-8338-1578041DAB0F}" dt="2022-01-21T05:15:56.868" v="11191" actId="478"/>
          <ac:spMkLst>
            <pc:docMk/>
            <pc:sldMk cId="1561292342" sldId="727"/>
            <ac:spMk id="2" creationId="{12AE870E-8AB3-4099-A2B9-362A0237411F}"/>
          </ac:spMkLst>
        </pc:spChg>
        <pc:spChg chg="add mod ord">
          <ac:chgData name="Froduald Kabanza" userId="edf393d0-642b-4b9e-8c75-f62133241689" providerId="ADAL" clId="{4BE78164-BF56-4551-8338-1578041DAB0F}" dt="2022-01-21T05:31:18.457" v="11760" actId="20577"/>
          <ac:spMkLst>
            <pc:docMk/>
            <pc:sldMk cId="1561292342" sldId="727"/>
            <ac:spMk id="5" creationId="{89BFB4D1-4B7E-447B-8D56-CE0BF070BBCD}"/>
          </ac:spMkLst>
        </pc:spChg>
        <pc:spChg chg="add mod">
          <ac:chgData name="Froduald Kabanza" userId="edf393d0-642b-4b9e-8c75-f62133241689" providerId="ADAL" clId="{4BE78164-BF56-4551-8338-1578041DAB0F}" dt="2022-01-21T05:30:44.424" v="11758" actId="1076"/>
          <ac:spMkLst>
            <pc:docMk/>
            <pc:sldMk cId="1561292342" sldId="727"/>
            <ac:spMk id="8" creationId="{7464E238-D401-4AA8-A438-D60EC2F899C4}"/>
          </ac:spMkLst>
        </pc:spChg>
        <pc:spChg chg="mod">
          <ac:chgData name="Froduald Kabanza" userId="edf393d0-642b-4b9e-8c75-f62133241689" providerId="ADAL" clId="{4BE78164-BF56-4551-8338-1578041DAB0F}" dt="2022-01-21T05:25:09.616" v="11675" actId="114"/>
          <ac:spMkLst>
            <pc:docMk/>
            <pc:sldMk cId="1561292342" sldId="727"/>
            <ac:spMk id="92161" creationId="{E66A69D8-EA4B-4EF1-95A3-BCBDF7FFA477}"/>
          </ac:spMkLst>
        </pc:spChg>
        <pc:spChg chg="del">
          <ac:chgData name="Froduald Kabanza" userId="edf393d0-642b-4b9e-8c75-f62133241689" providerId="ADAL" clId="{4BE78164-BF56-4551-8338-1578041DAB0F}" dt="2022-01-21T05:15:52.611" v="11190" actId="478"/>
          <ac:spMkLst>
            <pc:docMk/>
            <pc:sldMk cId="1561292342" sldId="727"/>
            <ac:spMk id="92162" creationId="{8315D294-25C1-4B08-B7F5-BD720D2B3860}"/>
          </ac:spMkLst>
        </pc:spChg>
        <pc:grpChg chg="add mod">
          <ac:chgData name="Froduald Kabanza" userId="edf393d0-642b-4b9e-8c75-f62133241689" providerId="ADAL" clId="{4BE78164-BF56-4551-8338-1578041DAB0F}" dt="2022-01-21T05:30:49.921" v="11759" actId="164"/>
          <ac:grpSpMkLst>
            <pc:docMk/>
            <pc:sldMk cId="1561292342" sldId="727"/>
            <ac:grpSpMk id="9" creationId="{9CEB1261-F384-4131-A0C2-42391A5B7EB3}"/>
          </ac:grpSpMkLst>
        </pc:grpChg>
        <pc:picChg chg="add del mod">
          <ac:chgData name="Froduald Kabanza" userId="edf393d0-642b-4b9e-8c75-f62133241689" providerId="ADAL" clId="{4BE78164-BF56-4551-8338-1578041DAB0F}" dt="2022-01-21T05:25:11.703" v="11676" actId="478"/>
          <ac:picMkLst>
            <pc:docMk/>
            <pc:sldMk cId="1561292342" sldId="727"/>
            <ac:picMk id="4" creationId="{4A912122-1311-4906-A9FA-C6E17D3C1904}"/>
          </ac:picMkLst>
        </pc:picChg>
        <pc:picChg chg="add mod">
          <ac:chgData name="Froduald Kabanza" userId="edf393d0-642b-4b9e-8c75-f62133241689" providerId="ADAL" clId="{4BE78164-BF56-4551-8338-1578041DAB0F}" dt="2022-01-21T05:30:49.921" v="11759" actId="164"/>
          <ac:picMkLst>
            <pc:docMk/>
            <pc:sldMk cId="1561292342" sldId="727"/>
            <ac:picMk id="7" creationId="{44F4C595-B098-4CBF-B4E9-6A919B5A846D}"/>
          </ac:picMkLst>
        </pc:picChg>
      </pc:sldChg>
      <pc:sldChg chg="addSp modSp add mod modAnim">
        <pc:chgData name="Froduald Kabanza" userId="edf393d0-642b-4b9e-8c75-f62133241689" providerId="ADAL" clId="{4BE78164-BF56-4551-8338-1578041DAB0F}" dt="2022-01-21T05:38:45.897" v="11842" actId="1076"/>
        <pc:sldMkLst>
          <pc:docMk/>
          <pc:sldMk cId="1589095579" sldId="728"/>
        </pc:sldMkLst>
        <pc:spChg chg="mod">
          <ac:chgData name="Froduald Kabanza" userId="edf393d0-642b-4b9e-8c75-f62133241689" providerId="ADAL" clId="{4BE78164-BF56-4551-8338-1578041DAB0F}" dt="2022-01-21T05:38:05.714" v="11838" actId="20577"/>
          <ac:spMkLst>
            <pc:docMk/>
            <pc:sldMk cId="1589095579" sldId="728"/>
            <ac:spMk id="12" creationId="{906A3A18-CEB0-46A0-AEAC-EB1D3498C3F9}"/>
          </ac:spMkLst>
        </pc:spChg>
        <pc:spChg chg="mod">
          <ac:chgData name="Froduald Kabanza" userId="edf393d0-642b-4b9e-8c75-f62133241689" providerId="ADAL" clId="{4BE78164-BF56-4551-8338-1578041DAB0F}" dt="2022-01-21T05:32:46.724" v="11776"/>
          <ac:spMkLst>
            <pc:docMk/>
            <pc:sldMk cId="1589095579" sldId="728"/>
            <ac:spMk id="29697" creationId="{477D0D71-70FC-44C4-8BEF-3D17C9358C4F}"/>
          </ac:spMkLst>
        </pc:spChg>
        <pc:graphicFrameChg chg="add mod modGraphic">
          <ac:chgData name="Froduald Kabanza" userId="edf393d0-642b-4b9e-8c75-f62133241689" providerId="ADAL" clId="{4BE78164-BF56-4551-8338-1578041DAB0F}" dt="2022-01-21T05:38:45.897" v="11842" actId="1076"/>
          <ac:graphicFrameMkLst>
            <pc:docMk/>
            <pc:sldMk cId="1589095579" sldId="728"/>
            <ac:graphicFrameMk id="3" creationId="{30F718D9-33E3-4FAC-8D23-D498B668B6CD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5" creationId="{AC345B3B-3731-4C7C-BFD8-0B07F9FAA621}"/>
          </ac:graphicFrameMkLst>
        </pc:graphicFrameChg>
        <pc:graphicFrameChg chg="add mod modGraphic">
          <ac:chgData name="Froduald Kabanza" userId="edf393d0-642b-4b9e-8c75-f62133241689" providerId="ADAL" clId="{4BE78164-BF56-4551-8338-1578041DAB0F}" dt="2022-01-21T05:38:44.213" v="11841" actId="1076"/>
          <ac:graphicFrameMkLst>
            <pc:docMk/>
            <pc:sldMk cId="1589095579" sldId="728"/>
            <ac:graphicFrameMk id="7" creationId="{7B31E582-2271-43E9-BA21-46671981DA6D}"/>
          </ac:graphicFrameMkLst>
        </pc:graphicFrameChg>
      </pc:sldChg>
      <pc:sldChg chg="addSp delSp modSp add mod">
        <pc:chgData name="Froduald Kabanza" userId="edf393d0-642b-4b9e-8c75-f62133241689" providerId="ADAL" clId="{4BE78164-BF56-4551-8338-1578041DAB0F}" dt="2022-01-21T05:24:17.942" v="11629" actId="20577"/>
        <pc:sldMkLst>
          <pc:docMk/>
          <pc:sldMk cId="1443168960" sldId="729"/>
        </pc:sldMkLst>
        <pc:spChg chg="mod">
          <ac:chgData name="Froduald Kabanza" userId="edf393d0-642b-4b9e-8c75-f62133241689" providerId="ADAL" clId="{4BE78164-BF56-4551-8338-1578041DAB0F}" dt="2022-01-21T05:24:17.942" v="11629" actId="20577"/>
          <ac:spMkLst>
            <pc:docMk/>
            <pc:sldMk cId="1443168960" sldId="729"/>
            <ac:spMk id="5" creationId="{89BFB4D1-4B7E-447B-8D56-CE0BF070BBCD}"/>
          </ac:spMkLst>
        </pc:spChg>
        <pc:spChg chg="mod">
          <ac:chgData name="Froduald Kabanza" userId="edf393d0-642b-4b9e-8c75-f62133241689" providerId="ADAL" clId="{4BE78164-BF56-4551-8338-1578041DAB0F}" dt="2022-01-21T05:21:37.835" v="11496" actId="20577"/>
          <ac:spMkLst>
            <pc:docMk/>
            <pc:sldMk cId="1443168960" sldId="729"/>
            <ac:spMk id="92161" creationId="{E66A69D8-EA4B-4EF1-95A3-BCBDF7FFA477}"/>
          </ac:spMkLst>
        </pc:spChg>
        <pc:picChg chg="add mod">
          <ac:chgData name="Froduald Kabanza" userId="edf393d0-642b-4b9e-8c75-f62133241689" providerId="ADAL" clId="{4BE78164-BF56-4551-8338-1578041DAB0F}" dt="2022-01-21T05:23:39.456" v="11603" actId="14100"/>
          <ac:picMkLst>
            <pc:docMk/>
            <pc:sldMk cId="1443168960" sldId="729"/>
            <ac:picMk id="3" creationId="{A5FD3259-9EBE-4C4F-8187-7BEF46EEFD27}"/>
          </ac:picMkLst>
        </pc:picChg>
        <pc:picChg chg="del">
          <ac:chgData name="Froduald Kabanza" userId="edf393d0-642b-4b9e-8c75-f62133241689" providerId="ADAL" clId="{4BE78164-BF56-4551-8338-1578041DAB0F}" dt="2022-01-21T05:21:41.232" v="11497" actId="478"/>
          <ac:picMkLst>
            <pc:docMk/>
            <pc:sldMk cId="1443168960" sldId="729"/>
            <ac:picMk id="4" creationId="{4A912122-1311-4906-A9FA-C6E17D3C1904}"/>
          </ac:picMkLst>
        </pc:picChg>
      </pc:sldChg>
      <pc:sldChg chg="add">
        <pc:chgData name="Froduald Kabanza" userId="edf393d0-642b-4b9e-8c75-f62133241689" providerId="ADAL" clId="{4BE78164-BF56-4551-8338-1578041DAB0F}" dt="2022-01-21T05:24:47.282" v="11630" actId="2890"/>
        <pc:sldMkLst>
          <pc:docMk/>
          <pc:sldMk cId="1296834776" sldId="730"/>
        </pc:sldMkLst>
      </pc:sldChg>
      <pc:sldChg chg="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271404291" sldId="731"/>
        </pc:sldMkLst>
        <pc:spChg chg="mod">
          <ac:chgData name="Froduald Kabanza" userId="edf393d0-642b-4b9e-8c75-f62133241689" providerId="ADAL" clId="{4BE78164-BF56-4551-8338-1578041DAB0F}" dt="2022-01-21T06:10:44.444" v="13505" actId="20577"/>
          <ac:spMkLst>
            <pc:docMk/>
            <pc:sldMk cId="2271404291" sldId="731"/>
            <ac:spMk id="88065" creationId="{EB6D1A8E-EBB1-46C2-8016-CE6A4E8C056F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271404291" sldId="731"/>
            <ac:spMk id="88066" creationId="{0D3290DF-85AB-47E0-9329-4813CED7CA4C}"/>
          </ac:spMkLst>
        </pc:spChg>
      </pc:sldChg>
      <pc:sldChg chg="addSp delSp modSp add mod">
        <pc:chgData name="Froduald Kabanza" userId="edf393d0-642b-4b9e-8c75-f62133241689" providerId="ADAL" clId="{4BE78164-BF56-4551-8338-1578041DAB0F}" dt="2022-01-21T06:17:25.645" v="13579" actId="114"/>
        <pc:sldMkLst>
          <pc:docMk/>
          <pc:sldMk cId="2376456731" sldId="732"/>
        </pc:sldMkLst>
        <pc:spChg chg="add del mod">
          <ac:chgData name="Froduald Kabanza" userId="edf393d0-642b-4b9e-8c75-f62133241689" providerId="ADAL" clId="{4BE78164-BF56-4551-8338-1578041DAB0F}" dt="2022-01-21T05:53:37.658" v="12729" actId="478"/>
          <ac:spMkLst>
            <pc:docMk/>
            <pc:sldMk cId="2376456731" sldId="732"/>
            <ac:spMk id="2" creationId="{776103D9-B4A6-477A-A60C-FC5E0B08D667}"/>
          </ac:spMkLst>
        </pc:spChg>
        <pc:spChg chg="add mod">
          <ac:chgData name="Froduald Kabanza" userId="edf393d0-642b-4b9e-8c75-f62133241689" providerId="ADAL" clId="{4BE78164-BF56-4551-8338-1578041DAB0F}" dt="2022-01-21T05:54:55.405" v="12830" actId="790"/>
          <ac:spMkLst>
            <pc:docMk/>
            <pc:sldMk cId="2376456731" sldId="732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7:25.645" v="13579" actId="114"/>
          <ac:spMkLst>
            <pc:docMk/>
            <pc:sldMk cId="2376456731" sldId="732"/>
            <ac:spMk id="88065" creationId="{EB6D1A8E-EBB1-46C2-8016-CE6A4E8C056F}"/>
          </ac:spMkLst>
        </pc:spChg>
        <pc:spChg chg="del">
          <ac:chgData name="Froduald Kabanza" userId="edf393d0-642b-4b9e-8c75-f62133241689" providerId="ADAL" clId="{4BE78164-BF56-4551-8338-1578041DAB0F}" dt="2022-01-21T05:53:35.362" v="12728" actId="478"/>
          <ac:spMkLst>
            <pc:docMk/>
            <pc:sldMk cId="2376456731" sldId="732"/>
            <ac:spMk id="88066" creationId="{0D3290DF-85AB-47E0-9329-4813CED7CA4C}"/>
          </ac:spMkLst>
        </pc:spChg>
        <pc:picChg chg="add mod">
          <ac:chgData name="Froduald Kabanza" userId="edf393d0-642b-4b9e-8c75-f62133241689" providerId="ADAL" clId="{4BE78164-BF56-4551-8338-1578041DAB0F}" dt="2022-01-21T05:53:48.787" v="12734" actId="1076"/>
          <ac:picMkLst>
            <pc:docMk/>
            <pc:sldMk cId="2376456731" sldId="732"/>
            <ac:picMk id="4" creationId="{502BD30A-0D57-4342-A0CF-5A501F40B8B6}"/>
          </ac:picMkLst>
        </pc:picChg>
      </pc:sldChg>
      <pc:sldChg chg="addSp delSp modSp add mod">
        <pc:chgData name="Froduald Kabanza" userId="edf393d0-642b-4b9e-8c75-f62133241689" providerId="ADAL" clId="{4BE78164-BF56-4551-8338-1578041DAB0F}" dt="2022-01-21T06:11:46.814" v="13508"/>
        <pc:sldMkLst>
          <pc:docMk/>
          <pc:sldMk cId="2585027715" sldId="733"/>
        </pc:sldMkLst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11:46.814" v="13508"/>
          <ac:spMkLst>
            <pc:docMk/>
            <pc:sldMk cId="2585027715" sldId="733"/>
            <ac:spMk id="88065" creationId="{EB6D1A8E-EBB1-46C2-8016-CE6A4E8C056F}"/>
          </ac:spMkLst>
        </pc:spChg>
        <pc:picChg chg="add del mod">
          <ac:chgData name="Froduald Kabanza" userId="edf393d0-642b-4b9e-8c75-f62133241689" providerId="ADAL" clId="{4BE78164-BF56-4551-8338-1578041DAB0F}" dt="2022-01-21T05:57:53.689" v="12839" actId="478"/>
          <ac:picMkLst>
            <pc:docMk/>
            <pc:sldMk cId="2585027715" sldId="733"/>
            <ac:picMk id="3" creationId="{719EB5A6-59E3-4326-9FE1-9302FA40EC0B}"/>
          </ac:picMkLst>
        </pc:picChg>
        <pc:picChg chg="del">
          <ac:chgData name="Froduald Kabanza" userId="edf393d0-642b-4b9e-8c75-f62133241689" providerId="ADAL" clId="{4BE78164-BF56-4551-8338-1578041DAB0F}" dt="2022-01-21T05:57:13.090" v="12836" actId="478"/>
          <ac:picMkLst>
            <pc:docMk/>
            <pc:sldMk cId="2585027715" sldId="733"/>
            <ac:picMk id="4" creationId="{502BD30A-0D57-4342-A0CF-5A501F40B8B6}"/>
          </ac:picMkLst>
        </pc:picChg>
        <pc:picChg chg="add mod">
          <ac:chgData name="Froduald Kabanza" userId="edf393d0-642b-4b9e-8c75-f62133241689" providerId="ADAL" clId="{4BE78164-BF56-4551-8338-1578041DAB0F}" dt="2022-01-21T05:58:09.766" v="12844" actId="1076"/>
          <ac:picMkLst>
            <pc:docMk/>
            <pc:sldMk cId="2585027715" sldId="733"/>
            <ac:picMk id="7" creationId="{8F77E981-3082-4937-AA12-218CBEE85972}"/>
          </ac:picMkLst>
        </pc:picChg>
      </pc:sldChg>
      <pc:sldChg chg="addSp modSp add mod modNotesTx">
        <pc:chgData name="Froduald Kabanza" userId="edf393d0-642b-4b9e-8c75-f62133241689" providerId="ADAL" clId="{4BE78164-BF56-4551-8338-1578041DAB0F}" dt="2022-01-21T06:05:33.324" v="13360" actId="20577"/>
        <pc:sldMkLst>
          <pc:docMk/>
          <pc:sldMk cId="2728600404" sldId="734"/>
        </pc:sldMkLst>
        <pc:spChg chg="add mod">
          <ac:chgData name="Froduald Kabanza" userId="edf393d0-642b-4b9e-8c75-f62133241689" providerId="ADAL" clId="{4BE78164-BF56-4551-8338-1578041DAB0F}" dt="2022-01-21T06:05:03.232" v="13344" actId="114"/>
          <ac:spMkLst>
            <pc:docMk/>
            <pc:sldMk cId="2728600404" sldId="734"/>
            <ac:spMk id="2" creationId="{1AE07AF0-DF4E-47A9-A05F-53F36DC6F78E}"/>
          </ac:spMkLst>
        </pc:spChg>
        <pc:spChg chg="mod">
          <ac:chgData name="Froduald Kabanza" userId="edf393d0-642b-4b9e-8c75-f62133241689" providerId="ADAL" clId="{4BE78164-BF56-4551-8338-1578041DAB0F}" dt="2022-01-21T06:02:20.289" v="12995" actId="313"/>
          <ac:spMkLst>
            <pc:docMk/>
            <pc:sldMk cId="2728600404" sldId="734"/>
            <ac:spMk id="5" creationId="{8CF8A283-3F1C-4F0A-9BF5-F8AEBC783025}"/>
          </ac:spMkLst>
        </pc:spChg>
        <pc:spChg chg="mod">
          <ac:chgData name="Froduald Kabanza" userId="edf393d0-642b-4b9e-8c75-f62133241689" providerId="ADAL" clId="{4BE78164-BF56-4551-8338-1578041DAB0F}" dt="2022-01-21T06:01:37.445" v="12929" actId="20577"/>
          <ac:spMkLst>
            <pc:docMk/>
            <pc:sldMk cId="2728600404" sldId="734"/>
            <ac:spMk id="88065" creationId="{EB6D1A8E-EBB1-46C2-8016-CE6A4E8C056F}"/>
          </ac:spMkLst>
        </pc:spChg>
        <pc:picChg chg="mod">
          <ac:chgData name="Froduald Kabanza" userId="edf393d0-642b-4b9e-8c75-f62133241689" providerId="ADAL" clId="{4BE78164-BF56-4551-8338-1578041DAB0F}" dt="2022-01-21T06:01:51.349" v="12933" actId="14100"/>
          <ac:picMkLst>
            <pc:docMk/>
            <pc:sldMk cId="2728600404" sldId="734"/>
            <ac:picMk id="7" creationId="{8F77E981-3082-4937-AA12-218CBEE85972}"/>
          </ac:picMkLst>
        </pc:picChg>
      </pc:sldChg>
      <pc:sldMasterChg chg="modSp modSldLayout">
        <pc:chgData name="Froduald Kabanza" userId="edf393d0-642b-4b9e-8c75-f62133241689" providerId="ADAL" clId="{4BE78164-BF56-4551-8338-1578041DAB0F}" dt="2022-01-20T23:10:49.824" v="3187"/>
        <pc:sldMasterMkLst>
          <pc:docMk/>
          <pc:sldMasterMk cId="0" sldId="2147483675"/>
        </pc:sldMasterMkLst>
        <pc:spChg chg="mod">
          <ac:chgData name="Froduald Kabanza" userId="edf393d0-642b-4b9e-8c75-f62133241689" providerId="ADAL" clId="{4BE78164-BF56-4551-8338-1578041DAB0F}" dt="2022-01-20T23:10:49.824" v="3187"/>
          <ac:spMkLst>
            <pc:docMk/>
            <pc:sldMasterMk cId="0" sldId="2147483675"/>
            <ac:spMk id="5" creationId="{00000000-0000-0000-0000-000000000000}"/>
          </ac:spMkLst>
        </pc:sp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877467656" sldId="2147483676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877467656" sldId="2147483676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378472747" sldId="2147483678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378472747" sldId="2147483678"/>
              <ac:spMk id="5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3265422769" sldId="2147483679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3265422769" sldId="2147483679"/>
              <ac:spMk id="6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45514815" sldId="2147483681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45514815" sldId="2147483681"/>
              <ac:spMk id="4" creationId="{00000000-0000-0000-0000-000000000000}"/>
            </ac:spMkLst>
          </pc:spChg>
        </pc:sldLayoutChg>
        <pc:sldLayoutChg chg="modSp">
          <pc:chgData name="Froduald Kabanza" userId="edf393d0-642b-4b9e-8c75-f62133241689" providerId="ADAL" clId="{4BE78164-BF56-4551-8338-1578041DAB0F}" dt="2022-01-20T23:10:49.824" v="3187"/>
          <pc:sldLayoutMkLst>
            <pc:docMk/>
            <pc:sldMasterMk cId="0" sldId="2147483675"/>
            <pc:sldLayoutMk cId="1921396545" sldId="2147483682"/>
          </pc:sldLayoutMkLst>
          <pc:spChg chg="mod">
            <ac:chgData name="Froduald Kabanza" userId="edf393d0-642b-4b9e-8c75-f62133241689" providerId="ADAL" clId="{4BE78164-BF56-4551-8338-1578041DAB0F}" dt="2022-01-20T23:10:49.824" v="3187"/>
            <ac:spMkLst>
              <pc:docMk/>
              <pc:sldMasterMk cId="0" sldId="2147483675"/>
              <pc:sldLayoutMk cId="1921396545" sldId="2147483682"/>
              <ac:spMk id="3" creationId="{00000000-0000-0000-0000-000000000000}"/>
            </ac:spMkLst>
          </pc:spChg>
        </pc:sldLayoutChg>
      </pc:sldMasterChg>
    </pc:docChg>
  </pc:docChgLst>
  <pc:docChgLst>
    <pc:chgData name="Froduald Kabanza" userId="edf393d0-642b-4b9e-8c75-f62133241689" providerId="ADAL" clId="{6A794C28-E0BB-45D4-B164-B06BE35F58F5}"/>
    <pc:docChg chg="undo redo custSel addSld delSld modSld sldOrd addSection modSection">
      <pc:chgData name="Froduald Kabanza" userId="edf393d0-642b-4b9e-8c75-f62133241689" providerId="ADAL" clId="{6A794C28-E0BB-45D4-B164-B06BE35F58F5}" dt="2022-01-28T00:44:52.135" v="1441" actId="729"/>
      <pc:docMkLst>
        <pc:docMk/>
      </pc:docMkLst>
      <pc:sldChg chg="modSp add mod">
        <pc:chgData name="Froduald Kabanza" userId="edf393d0-642b-4b9e-8c75-f62133241689" providerId="ADAL" clId="{6A794C28-E0BB-45D4-B164-B06BE35F58F5}" dt="2022-01-27T23:18:21.855" v="678" actId="20577"/>
        <pc:sldMkLst>
          <pc:docMk/>
          <pc:sldMk cId="0" sldId="258"/>
        </pc:sldMkLst>
        <pc:spChg chg="mod">
          <ac:chgData name="Froduald Kabanza" userId="edf393d0-642b-4b9e-8c75-f62133241689" providerId="ADAL" clId="{6A794C28-E0BB-45D4-B164-B06BE35F58F5}" dt="2022-01-27T23:18:21.855" v="678" actId="20577"/>
          <ac:spMkLst>
            <pc:docMk/>
            <pc:sldMk cId="0" sldId="258"/>
            <ac:spMk id="75779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6A794C28-E0BB-45D4-B164-B06BE35F58F5}" dt="2022-01-27T22:50:19.551" v="284"/>
        <pc:sldMkLst>
          <pc:docMk/>
          <pc:sldMk cId="0" sldId="259"/>
        </pc:sldMkLst>
        <pc:spChg chg="add del mod">
          <ac:chgData name="Froduald Kabanza" userId="edf393d0-642b-4b9e-8c75-f62133241689" providerId="ADAL" clId="{6A794C28-E0BB-45D4-B164-B06BE35F58F5}" dt="2022-01-27T22:46:28.556" v="253" actId="478"/>
          <ac:spMkLst>
            <pc:docMk/>
            <pc:sldMk cId="0" sldId="259"/>
            <ac:spMk id="5" creationId="{42D9A0DB-B1A9-4D27-B9EE-6097FE5B4B1E}"/>
          </ac:spMkLst>
        </pc:spChg>
        <pc:spChg chg="mod">
          <ac:chgData name="Froduald Kabanza" userId="edf393d0-642b-4b9e-8c75-f62133241689" providerId="ADAL" clId="{6A794C28-E0BB-45D4-B164-B06BE35F58F5}" dt="2022-01-27T22:49:37.662" v="279" actId="20577"/>
          <ac:spMkLst>
            <pc:docMk/>
            <pc:sldMk cId="0" sldId="259"/>
            <ac:spMk id="46082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9:29.053" v="278" actId="164"/>
          <ac:spMkLst>
            <pc:docMk/>
            <pc:sldMk cId="0" sldId="259"/>
            <ac:spMk id="46092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9:29.053" v="278" actId="164"/>
          <ac:spMkLst>
            <pc:docMk/>
            <pc:sldMk cId="0" sldId="259"/>
            <ac:spMk id="46093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8:57.302" v="269" actId="164"/>
          <ac:spMkLst>
            <pc:docMk/>
            <pc:sldMk cId="0" sldId="259"/>
            <ac:spMk id="46094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2:48:57.302" v="269" actId="164"/>
          <ac:spMkLst>
            <pc:docMk/>
            <pc:sldMk cId="0" sldId="259"/>
            <ac:spMk id="46095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7T22:48:23.286" v="263" actId="165"/>
          <ac:grpSpMkLst>
            <pc:docMk/>
            <pc:sldMk cId="0" sldId="259"/>
            <ac:grpSpMk id="2" creationId="{00000000-0000-0000-0000-000000000000}"/>
          </ac:grpSpMkLst>
        </pc:grpChg>
        <pc:grpChg chg="del mod">
          <ac:chgData name="Froduald Kabanza" userId="edf393d0-642b-4b9e-8c75-f62133241689" providerId="ADAL" clId="{6A794C28-E0BB-45D4-B164-B06BE35F58F5}" dt="2022-01-27T22:49:10.836" v="273" actId="165"/>
          <ac:grpSpMkLst>
            <pc:docMk/>
            <pc:sldMk cId="0" sldId="259"/>
            <ac:grpSpMk id="3" creationId="{00000000-0000-0000-0000-000000000000}"/>
          </ac:grpSpMkLst>
        </pc:grpChg>
        <pc:grpChg chg="mod">
          <ac:chgData name="Froduald Kabanza" userId="edf393d0-642b-4b9e-8c75-f62133241689" providerId="ADAL" clId="{6A794C28-E0BB-45D4-B164-B06BE35F58F5}" dt="2022-01-27T22:49:04.676" v="271" actId="1076"/>
          <ac:grpSpMkLst>
            <pc:docMk/>
            <pc:sldMk cId="0" sldId="259"/>
            <ac:grpSpMk id="4" creationId="{00000000-0000-0000-0000-000000000000}"/>
          </ac:grpSpMkLst>
        </pc:grpChg>
        <pc:grpChg chg="add mod">
          <ac:chgData name="Froduald Kabanza" userId="edf393d0-642b-4b9e-8c75-f62133241689" providerId="ADAL" clId="{6A794C28-E0BB-45D4-B164-B06BE35F58F5}" dt="2022-01-27T22:49:00.393" v="270" actId="1076"/>
          <ac:grpSpMkLst>
            <pc:docMk/>
            <pc:sldMk cId="0" sldId="259"/>
            <ac:grpSpMk id="6" creationId="{9D8FF7FE-1C9A-442F-8EE6-B91F8A095D21}"/>
          </ac:grpSpMkLst>
        </pc:grpChg>
        <pc:grpChg chg="add mod">
          <ac:chgData name="Froduald Kabanza" userId="edf393d0-642b-4b9e-8c75-f62133241689" providerId="ADAL" clId="{6A794C28-E0BB-45D4-B164-B06BE35F58F5}" dt="2022-01-27T22:49:29.053" v="278" actId="164"/>
          <ac:grpSpMkLst>
            <pc:docMk/>
            <pc:sldMk cId="0" sldId="259"/>
            <ac:grpSpMk id="7" creationId="{9FA0EFCE-A8BC-4F90-AACD-972802D9AF49}"/>
          </ac:grpSpMkLst>
        </pc:grpChg>
        <pc:picChg chg="add mod ord">
          <ac:chgData name="Froduald Kabanza" userId="edf393d0-642b-4b9e-8c75-f62133241689" providerId="ADAL" clId="{6A794C28-E0BB-45D4-B164-B06BE35F58F5}" dt="2022-01-27T22:48:51.870" v="268" actId="1076"/>
          <ac:picMkLst>
            <pc:docMk/>
            <pc:sldMk cId="0" sldId="259"/>
            <ac:picMk id="17" creationId="{F3234D83-9E6F-48EC-9E1D-4D88D391504F}"/>
          </ac:picMkLst>
        </pc:picChg>
        <pc:picChg chg="del">
          <ac:chgData name="Froduald Kabanza" userId="edf393d0-642b-4b9e-8c75-f62133241689" providerId="ADAL" clId="{6A794C28-E0BB-45D4-B164-B06BE35F58F5}" dt="2022-01-27T22:46:24.207" v="252" actId="478"/>
          <ac:picMkLst>
            <pc:docMk/>
            <pc:sldMk cId="0" sldId="259"/>
            <ac:picMk id="46083" creationId="{00000000-0000-0000-0000-000000000000}"/>
          </ac:picMkLst>
        </pc:picChg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2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3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4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5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8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69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70"/>
        </pc:sldMkLst>
      </pc:sldChg>
      <pc:sldChg chg="add mod ord modShow">
        <pc:chgData name="Froduald Kabanza" userId="edf393d0-642b-4b9e-8c75-f62133241689" providerId="ADAL" clId="{6A794C28-E0BB-45D4-B164-B06BE35F58F5}" dt="2022-01-27T23:51:25.251" v="960" actId="729"/>
        <pc:sldMkLst>
          <pc:docMk/>
          <pc:sldMk cId="0" sldId="273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0" sldId="284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6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7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89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90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0" sldId="291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718596149" sldId="294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2874717157" sldId="295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677752330" sldId="299"/>
        </pc:sldMkLst>
      </pc:sldChg>
      <pc:sldChg chg="modSp add mod modShow">
        <pc:chgData name="Froduald Kabanza" userId="edf393d0-642b-4b9e-8c75-f62133241689" providerId="ADAL" clId="{6A794C28-E0BB-45D4-B164-B06BE35F58F5}" dt="2022-01-28T00:30:39.575" v="1385" actId="729"/>
        <pc:sldMkLst>
          <pc:docMk/>
          <pc:sldMk cId="2667678292" sldId="300"/>
        </pc:sldMkLst>
        <pc:spChg chg="mod">
          <ac:chgData name="Froduald Kabanza" userId="edf393d0-642b-4b9e-8c75-f62133241689" providerId="ADAL" clId="{6A794C28-E0BB-45D4-B164-B06BE35F58F5}" dt="2022-01-27T22:59:47.202" v="425" actId="5793"/>
          <ac:spMkLst>
            <pc:docMk/>
            <pc:sldMk cId="2667678292" sldId="300"/>
            <ac:spMk id="48131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59:15.158" v="412" actId="20577"/>
          <ac:spMkLst>
            <pc:docMk/>
            <pc:sldMk cId="2667678292" sldId="300"/>
            <ac:spMk id="50178" creationId="{00000000-0000-0000-0000-000000000000}"/>
          </ac:spMkLst>
        </pc:spChg>
      </pc:sldChg>
      <pc:sldChg chg="addSp delSp modSp add mod modAnim">
        <pc:chgData name="Froduald Kabanza" userId="edf393d0-642b-4b9e-8c75-f62133241689" providerId="ADAL" clId="{6A794C28-E0BB-45D4-B164-B06BE35F58F5}" dt="2022-01-28T00:41:04.360" v="1421" actId="20577"/>
        <pc:sldMkLst>
          <pc:docMk/>
          <pc:sldMk cId="2156395761" sldId="301"/>
        </pc:sldMkLst>
        <pc:spChg chg="mod">
          <ac:chgData name="Froduald Kabanza" userId="edf393d0-642b-4b9e-8c75-f62133241689" providerId="ADAL" clId="{6A794C28-E0BB-45D4-B164-B06BE35F58F5}" dt="2022-01-28T00:41:04.360" v="1421" actId="20577"/>
          <ac:spMkLst>
            <pc:docMk/>
            <pc:sldMk cId="2156395761" sldId="301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3:19:21.018" v="702" actId="20577"/>
          <ac:spMkLst>
            <pc:docMk/>
            <pc:sldMk cId="2156395761" sldId="301"/>
            <ac:spMk id="50178" creationId="{00000000-0000-0000-0000-000000000000}"/>
          </ac:spMkLst>
        </pc:spChg>
        <pc:graphicFrameChg chg="del">
          <ac:chgData name="Froduald Kabanza" userId="edf393d0-642b-4b9e-8c75-f62133241689" providerId="ADAL" clId="{6A794C28-E0BB-45D4-B164-B06BE35F58F5}" dt="2022-01-27T23:02:25.385" v="428" actId="478"/>
          <ac:graphicFrameMkLst>
            <pc:docMk/>
            <pc:sldMk cId="2156395761" sldId="301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06:55.829" v="550" actId="1076"/>
          <ac:picMkLst>
            <pc:docMk/>
            <pc:sldMk cId="2156395761" sldId="301"/>
            <ac:picMk id="4" creationId="{447D90B5-02DF-495C-B467-815B1021C09A}"/>
          </ac:picMkLst>
        </pc:picChg>
      </pc:sldChg>
      <pc:sldChg chg="addSp delSp modSp add mod modAnim">
        <pc:chgData name="Froduald Kabanza" userId="edf393d0-642b-4b9e-8c75-f62133241689" providerId="ADAL" clId="{6A794C28-E0BB-45D4-B164-B06BE35F58F5}" dt="2022-01-27T23:29:19.301" v="737"/>
        <pc:sldMkLst>
          <pc:docMk/>
          <pc:sldMk cId="1031080359" sldId="302"/>
        </pc:sldMkLst>
        <pc:spChg chg="mod">
          <ac:chgData name="Froduald Kabanza" userId="edf393d0-642b-4b9e-8c75-f62133241689" providerId="ADAL" clId="{6A794C28-E0BB-45D4-B164-B06BE35F58F5}" dt="2022-01-27T23:27:20.485" v="726" actId="208"/>
          <ac:spMkLst>
            <pc:docMk/>
            <pc:sldMk cId="1031080359" sldId="302"/>
            <ac:spMk id="2" creationId="{00000000-0000-0000-0000-000000000000}"/>
          </ac:spMkLst>
        </pc:spChg>
        <pc:spChg chg="del mod">
          <ac:chgData name="Froduald Kabanza" userId="edf393d0-642b-4b9e-8c75-f62133241689" providerId="ADAL" clId="{6A794C28-E0BB-45D4-B164-B06BE35F58F5}" dt="2022-01-27T23:25:14.127" v="708" actId="478"/>
          <ac:spMkLst>
            <pc:docMk/>
            <pc:sldMk cId="1031080359" sldId="302"/>
            <ac:spMk id="4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3:25:18.532" v="709" actId="478"/>
          <ac:spMkLst>
            <pc:docMk/>
            <pc:sldMk cId="1031080359" sldId="302"/>
            <ac:spMk id="5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27:08.123" v="724" actId="1076"/>
          <ac:spMkLst>
            <pc:docMk/>
            <pc:sldMk cId="1031080359" sldId="302"/>
            <ac:spMk id="16" creationId="{AEF68D0A-8E6D-4240-BFEF-1FBDA77DD61F}"/>
          </ac:spMkLst>
        </pc:spChg>
        <pc:spChg chg="add mod">
          <ac:chgData name="Froduald Kabanza" userId="edf393d0-642b-4b9e-8c75-f62133241689" providerId="ADAL" clId="{6A794C28-E0BB-45D4-B164-B06BE35F58F5}" dt="2022-01-27T23:28:11.239" v="729" actId="208"/>
          <ac:spMkLst>
            <pc:docMk/>
            <pc:sldMk cId="1031080359" sldId="302"/>
            <ac:spMk id="18" creationId="{69EE59D9-E373-4809-82E5-5B25A92F6886}"/>
          </ac:spMkLst>
        </pc:spChg>
        <pc:graphicFrameChg chg="del">
          <ac:chgData name="Froduald Kabanza" userId="edf393d0-642b-4b9e-8c75-f62133241689" providerId="ADAL" clId="{6A794C28-E0BB-45D4-B164-B06BE35F58F5}" dt="2022-01-27T23:20:31.983" v="704" actId="478"/>
          <ac:graphicFrameMkLst>
            <pc:docMk/>
            <pc:sldMk cId="1031080359" sldId="302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20:42.578" v="705"/>
          <ac:picMkLst>
            <pc:docMk/>
            <pc:sldMk cId="1031080359" sldId="302"/>
            <ac:picMk id="11" creationId="{8A3AEE62-54F9-4022-BB80-E0F818391DA5}"/>
          </ac:picMkLst>
        </pc:picChg>
        <pc:cxnChg chg="add del mod">
          <ac:chgData name="Froduald Kabanza" userId="edf393d0-642b-4b9e-8c75-f62133241689" providerId="ADAL" clId="{6A794C28-E0BB-45D4-B164-B06BE35F58F5}" dt="2022-01-27T23:26:06.074" v="715" actId="478"/>
          <ac:cxnSpMkLst>
            <pc:docMk/>
            <pc:sldMk cId="1031080359" sldId="302"/>
            <ac:cxnSpMk id="6" creationId="{0DAC10E4-58DE-496A-A4EB-461A400E37E1}"/>
          </ac:cxnSpMkLst>
        </pc:cxnChg>
      </pc:sldChg>
      <pc:sldChg chg="addSp delSp modSp add mod modAnim">
        <pc:chgData name="Froduald Kabanza" userId="edf393d0-642b-4b9e-8c75-f62133241689" providerId="ADAL" clId="{6A794C28-E0BB-45D4-B164-B06BE35F58F5}" dt="2022-01-27T23:59:53.283" v="1117" actId="14100"/>
        <pc:sldMkLst>
          <pc:docMk/>
          <pc:sldMk cId="3845446957" sldId="303"/>
        </pc:sldMkLst>
        <pc:spChg chg="mod">
          <ac:chgData name="Froduald Kabanza" userId="edf393d0-642b-4b9e-8c75-f62133241689" providerId="ADAL" clId="{6A794C28-E0BB-45D4-B164-B06BE35F58F5}" dt="2022-01-27T23:59:53.283" v="1117" actId="14100"/>
          <ac:spMkLst>
            <pc:docMk/>
            <pc:sldMk cId="3845446957" sldId="303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53:43.681" v="1042" actId="1076"/>
          <ac:spMkLst>
            <pc:docMk/>
            <pc:sldMk cId="3845446957" sldId="303"/>
            <ac:spMk id="12" creationId="{27416E6F-DE7B-4F54-A8F7-E84208ADF510}"/>
          </ac:spMkLst>
        </pc:spChg>
        <pc:spChg chg="add del mod">
          <ac:chgData name="Froduald Kabanza" userId="edf393d0-642b-4b9e-8c75-f62133241689" providerId="ADAL" clId="{6A794C28-E0BB-45D4-B164-B06BE35F58F5}" dt="2022-01-27T23:33:09.735" v="747"/>
          <ac:spMkLst>
            <pc:docMk/>
            <pc:sldMk cId="3845446957" sldId="303"/>
            <ac:spMk id="13" creationId="{935F4E07-150B-4E06-939E-75FF54F4243A}"/>
          </ac:spMkLst>
        </pc:spChg>
        <pc:spChg chg="add mod">
          <ac:chgData name="Froduald Kabanza" userId="edf393d0-642b-4b9e-8c75-f62133241689" providerId="ADAL" clId="{6A794C28-E0BB-45D4-B164-B06BE35F58F5}" dt="2022-01-27T23:53:43.681" v="1042" actId="1076"/>
          <ac:spMkLst>
            <pc:docMk/>
            <pc:sldMk cId="3845446957" sldId="303"/>
            <ac:spMk id="14" creationId="{D42FF42E-62F8-410A-93C3-373340F5E0F8}"/>
          </ac:spMkLst>
        </pc:spChg>
        <pc:graphicFrameChg chg="del">
          <ac:chgData name="Froduald Kabanza" userId="edf393d0-642b-4b9e-8c75-f62133241689" providerId="ADAL" clId="{6A794C28-E0BB-45D4-B164-B06BE35F58F5}" dt="2022-01-27T23:30:28.932" v="738" actId="478"/>
          <ac:graphicFrameMkLst>
            <pc:docMk/>
            <pc:sldMk cId="3845446957" sldId="303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53:43.681" v="1042" actId="1076"/>
          <ac:picMkLst>
            <pc:docMk/>
            <pc:sldMk cId="3845446957" sldId="303"/>
            <ac:picMk id="11" creationId="{E484356F-7262-4FD4-9921-07ED2CB185F3}"/>
          </ac:picMkLst>
        </pc:picChg>
      </pc:sldChg>
      <pc:sldChg chg="addSp delSp modSp add mod modAnim modShow">
        <pc:chgData name="Froduald Kabanza" userId="edf393d0-642b-4b9e-8c75-f62133241689" providerId="ADAL" clId="{6A794C28-E0BB-45D4-B164-B06BE35F58F5}" dt="2022-01-28T00:21:55.441" v="1324" actId="729"/>
        <pc:sldMkLst>
          <pc:docMk/>
          <pc:sldMk cId="727868616" sldId="304"/>
        </pc:sldMkLst>
        <pc:spChg chg="mod">
          <ac:chgData name="Froduald Kabanza" userId="edf393d0-642b-4b9e-8c75-f62133241689" providerId="ADAL" clId="{6A794C28-E0BB-45D4-B164-B06BE35F58F5}" dt="2022-01-27T23:59:43.701" v="1114" actId="5793"/>
          <ac:spMkLst>
            <pc:docMk/>
            <pc:sldMk cId="727868616" sldId="304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34:17.669" v="754"/>
          <ac:spMkLst>
            <pc:docMk/>
            <pc:sldMk cId="727868616" sldId="304"/>
            <ac:spMk id="12" creationId="{3708A5BA-9B4B-4F4E-894E-3BB34DDD2322}"/>
          </ac:spMkLst>
        </pc:spChg>
        <pc:spChg chg="add mod">
          <ac:chgData name="Froduald Kabanza" userId="edf393d0-642b-4b9e-8c75-f62133241689" providerId="ADAL" clId="{6A794C28-E0BB-45D4-B164-B06BE35F58F5}" dt="2022-01-27T23:35:56.915" v="768" actId="1076"/>
          <ac:spMkLst>
            <pc:docMk/>
            <pc:sldMk cId="727868616" sldId="304"/>
            <ac:spMk id="13" creationId="{E8296404-32CD-401D-ABA0-46A0C08204AB}"/>
          </ac:spMkLst>
        </pc:spChg>
        <pc:spChg chg="add mod">
          <ac:chgData name="Froduald Kabanza" userId="edf393d0-642b-4b9e-8c75-f62133241689" providerId="ADAL" clId="{6A794C28-E0BB-45D4-B164-B06BE35F58F5}" dt="2022-01-27T23:35:37.170" v="767" actId="1076"/>
          <ac:spMkLst>
            <pc:docMk/>
            <pc:sldMk cId="727868616" sldId="304"/>
            <ac:spMk id="14" creationId="{3D71BB8A-8E96-4235-ADC9-B50F5BD49525}"/>
          </ac:spMkLst>
        </pc:spChg>
        <pc:spChg chg="add mod">
          <ac:chgData name="Froduald Kabanza" userId="edf393d0-642b-4b9e-8c75-f62133241689" providerId="ADAL" clId="{6A794C28-E0BB-45D4-B164-B06BE35F58F5}" dt="2022-01-27T23:35:31.565" v="766" actId="1076"/>
          <ac:spMkLst>
            <pc:docMk/>
            <pc:sldMk cId="727868616" sldId="304"/>
            <ac:spMk id="15" creationId="{4980B7B0-B2A8-4FE4-9457-F9884719576D}"/>
          </ac:spMkLst>
        </pc:spChg>
        <pc:graphicFrameChg chg="del">
          <ac:chgData name="Froduald Kabanza" userId="edf393d0-642b-4b9e-8c75-f62133241689" providerId="ADAL" clId="{6A794C28-E0BB-45D4-B164-B06BE35F58F5}" dt="2022-01-27T23:34:04.044" v="753" actId="478"/>
          <ac:graphicFrameMkLst>
            <pc:docMk/>
            <pc:sldMk cId="727868616" sldId="304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35:28.576" v="764" actId="1076"/>
          <ac:picMkLst>
            <pc:docMk/>
            <pc:sldMk cId="727868616" sldId="304"/>
            <ac:picMk id="11" creationId="{33B93352-1706-4E62-B048-20D75CD1EA84}"/>
          </ac:picMkLst>
        </pc:picChg>
      </pc:sldChg>
      <pc:sldChg chg="addSp delSp modSp add mod modAnim">
        <pc:chgData name="Froduald Kabanza" userId="edf393d0-642b-4b9e-8c75-f62133241689" providerId="ADAL" clId="{6A794C28-E0BB-45D4-B164-B06BE35F58F5}" dt="2022-01-27T23:47:02.658" v="956" actId="113"/>
        <pc:sldMkLst>
          <pc:docMk/>
          <pc:sldMk cId="1831209848" sldId="305"/>
        </pc:sldMkLst>
        <pc:spChg chg="mod">
          <ac:chgData name="Froduald Kabanza" userId="edf393d0-642b-4b9e-8c75-f62133241689" providerId="ADAL" clId="{6A794C28-E0BB-45D4-B164-B06BE35F58F5}" dt="2022-01-27T23:47:02.658" v="956" actId="113"/>
          <ac:spMkLst>
            <pc:docMk/>
            <pc:sldMk cId="1831209848" sldId="305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2" creationId="{DFF6395C-23FF-49B7-9FB2-12F9003864F5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3" creationId="{26958181-8091-46A0-ABCD-768BF3E10650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4" creationId="{0A3AAEF2-AF89-4E2B-A4B9-F9C91F2C692C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5" creationId="{5F7414BD-1025-4DA7-B42F-001C3A8A87D5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6" creationId="{ABFD1E2A-4E0F-4C0B-992C-363922358067}"/>
          </ac:spMkLst>
        </pc:spChg>
        <pc:spChg chg="add mod">
          <ac:chgData name="Froduald Kabanza" userId="edf393d0-642b-4b9e-8c75-f62133241689" providerId="ADAL" clId="{6A794C28-E0BB-45D4-B164-B06BE35F58F5}" dt="2022-01-27T23:46:54.848" v="954" actId="1076"/>
          <ac:spMkLst>
            <pc:docMk/>
            <pc:sldMk cId="1831209848" sldId="305"/>
            <ac:spMk id="17" creationId="{3CE02CA9-64F7-4957-AF93-4D451F38E20E}"/>
          </ac:spMkLst>
        </pc:spChg>
        <pc:graphicFrameChg chg="del">
          <ac:chgData name="Froduald Kabanza" userId="edf393d0-642b-4b9e-8c75-f62133241689" providerId="ADAL" clId="{6A794C28-E0BB-45D4-B164-B06BE35F58F5}" dt="2022-01-27T23:36:46.537" v="769" actId="478"/>
          <ac:graphicFrameMkLst>
            <pc:docMk/>
            <pc:sldMk cId="1831209848" sldId="305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46:54.848" v="954" actId="1076"/>
          <ac:picMkLst>
            <pc:docMk/>
            <pc:sldMk cId="1831209848" sldId="305"/>
            <ac:picMk id="11" creationId="{93EBAC08-0A65-4B3B-87D6-029FE8C66BC2}"/>
          </ac:picMkLst>
        </pc:picChg>
      </pc:sldChg>
      <pc:sldChg chg="addSp delSp modSp add mod delAnim modAnim">
        <pc:chgData name="Froduald Kabanza" userId="edf393d0-642b-4b9e-8c75-f62133241689" providerId="ADAL" clId="{6A794C28-E0BB-45D4-B164-B06BE35F58F5}" dt="2022-01-28T00:31:24.091" v="1389"/>
        <pc:sldMkLst>
          <pc:docMk/>
          <pc:sldMk cId="1419507535" sldId="306"/>
        </pc:sldMkLst>
        <pc:spChg chg="mod">
          <ac:chgData name="Froduald Kabanza" userId="edf393d0-642b-4b9e-8c75-f62133241689" providerId="ADAL" clId="{6A794C28-E0BB-45D4-B164-B06BE35F58F5}" dt="2022-01-28T00:03:27.513" v="1148" actId="14100"/>
          <ac:spMkLst>
            <pc:docMk/>
            <pc:sldMk cId="1419507535" sldId="306"/>
            <ac:spMk id="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3:01.339" v="1146" actId="208"/>
          <ac:spMkLst>
            <pc:docMk/>
            <pc:sldMk cId="1419507535" sldId="306"/>
            <ac:spMk id="3" creationId="{E4242ABE-3403-4BE9-8CD7-24C59E36DBA1}"/>
          </ac:spMkLst>
        </pc:spChg>
        <pc:spChg chg="del">
          <ac:chgData name="Froduald Kabanza" userId="edf393d0-642b-4b9e-8c75-f62133241689" providerId="ADAL" clId="{6A794C28-E0BB-45D4-B164-B06BE35F58F5}" dt="2022-01-27T23:58:25.851" v="1065" actId="478"/>
          <ac:spMkLst>
            <pc:docMk/>
            <pc:sldMk cId="1419507535" sldId="306"/>
            <ac:spMk id="17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1:19.706" v="1128" actId="208"/>
          <ac:spMkLst>
            <pc:docMk/>
            <pc:sldMk cId="1419507535" sldId="306"/>
            <ac:spMk id="18" creationId="{E45321B2-742D-4EB0-B433-C28AA63BD256}"/>
          </ac:spMkLst>
        </pc:spChg>
        <pc:spChg chg="del">
          <ac:chgData name="Froduald Kabanza" userId="edf393d0-642b-4b9e-8c75-f62133241689" providerId="ADAL" clId="{6A794C28-E0BB-45D4-B164-B06BE35F58F5}" dt="2022-01-27T23:58:26.998" v="1066" actId="478"/>
          <ac:spMkLst>
            <pc:docMk/>
            <pc:sldMk cId="1419507535" sldId="306"/>
            <ac:spMk id="19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8T00:01:19.706" v="1128" actId="208"/>
          <ac:spMkLst>
            <pc:docMk/>
            <pc:sldMk cId="1419507535" sldId="306"/>
            <ac:spMk id="20" creationId="{CB2EFCAF-CDAA-4116-9042-1BC8C6E39524}"/>
          </ac:spMkLst>
        </pc:spChg>
        <pc:spChg chg="add del mod">
          <ac:chgData name="Froduald Kabanza" userId="edf393d0-642b-4b9e-8c75-f62133241689" providerId="ADAL" clId="{6A794C28-E0BB-45D4-B164-B06BE35F58F5}" dt="2022-01-28T00:02:13.435" v="1138"/>
          <ac:spMkLst>
            <pc:docMk/>
            <pc:sldMk cId="1419507535" sldId="306"/>
            <ac:spMk id="21" creationId="{EAA7AD4D-3936-48AE-9BC5-EB914F34BFCD}"/>
          </ac:spMkLst>
        </pc:spChg>
        <pc:spChg chg="add del mod">
          <ac:chgData name="Froduald Kabanza" userId="edf393d0-642b-4b9e-8c75-f62133241689" providerId="ADAL" clId="{6A794C28-E0BB-45D4-B164-B06BE35F58F5}" dt="2022-01-28T00:02:13.435" v="1138"/>
          <ac:spMkLst>
            <pc:docMk/>
            <pc:sldMk cId="1419507535" sldId="306"/>
            <ac:spMk id="22" creationId="{F86A88CC-ADA6-4E9C-9AD0-0001F87DF36D}"/>
          </ac:spMkLst>
        </pc:spChg>
        <pc:grpChg chg="del">
          <ac:chgData name="Froduald Kabanza" userId="edf393d0-642b-4b9e-8c75-f62133241689" providerId="ADAL" clId="{6A794C28-E0BB-45D4-B164-B06BE35F58F5}" dt="2022-01-27T23:58:23.218" v="1063" actId="478"/>
          <ac:grpSpMkLst>
            <pc:docMk/>
            <pc:sldMk cId="1419507535" sldId="306"/>
            <ac:grpSpMk id="14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3:58:24.499" v="1064" actId="478"/>
          <ac:grpSpMkLst>
            <pc:docMk/>
            <pc:sldMk cId="1419507535" sldId="306"/>
            <ac:grpSpMk id="15" creationId="{00000000-0000-0000-0000-000000000000}"/>
          </ac:grpSpMkLst>
        </pc:grpChg>
        <pc:graphicFrameChg chg="del">
          <ac:chgData name="Froduald Kabanza" userId="edf393d0-642b-4b9e-8c75-f62133241689" providerId="ADAL" clId="{6A794C28-E0BB-45D4-B164-B06BE35F58F5}" dt="2022-01-27T23:58:20.034" v="1062" actId="478"/>
          <ac:graphicFrameMkLst>
            <pc:docMk/>
            <pc:sldMk cId="1419507535" sldId="306"/>
            <ac:graphicFrameMk id="10" creationId="{00000000-0000-0000-0000-000000000000}"/>
          </ac:graphicFrameMkLst>
        </pc:graphicFrameChg>
        <pc:picChg chg="add del mod">
          <ac:chgData name="Froduald Kabanza" userId="edf393d0-642b-4b9e-8c75-f62133241689" providerId="ADAL" clId="{6A794C28-E0BB-45D4-B164-B06BE35F58F5}" dt="2022-01-28T00:02:13.075" v="1137" actId="478"/>
          <ac:picMkLst>
            <pc:docMk/>
            <pc:sldMk cId="1419507535" sldId="306"/>
            <ac:picMk id="16" creationId="{CE4C7CAA-A0BA-41BD-89B1-180E353BA12F}"/>
          </ac:picMkLst>
        </pc:picChg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116829216" sldId="308"/>
        </pc:sldMkLst>
      </pc:sldChg>
      <pc:sldChg chg="addSp delSp modSp add mod modAnim modShow">
        <pc:chgData name="Froduald Kabanza" userId="edf393d0-642b-4b9e-8c75-f62133241689" providerId="ADAL" clId="{6A794C28-E0BB-45D4-B164-B06BE35F58F5}" dt="2022-01-28T00:22:10.768" v="1325" actId="729"/>
        <pc:sldMkLst>
          <pc:docMk/>
          <pc:sldMk cId="2829588892" sldId="311"/>
        </pc:sldMkLst>
        <pc:spChg chg="add mod">
          <ac:chgData name="Froduald Kabanza" userId="edf393d0-642b-4b9e-8c75-f62133241689" providerId="ADAL" clId="{6A794C28-E0BB-45D4-B164-B06BE35F58F5}" dt="2022-01-27T23:56:06.400" v="1054" actId="1076"/>
          <ac:spMkLst>
            <pc:docMk/>
            <pc:sldMk cId="2829588892" sldId="311"/>
            <ac:spMk id="12" creationId="{266DDB56-8200-48EF-B08A-A6891644E5C6}"/>
          </ac:spMkLst>
        </pc:spChg>
        <pc:spChg chg="add mod">
          <ac:chgData name="Froduald Kabanza" userId="edf393d0-642b-4b9e-8c75-f62133241689" providerId="ADAL" clId="{6A794C28-E0BB-45D4-B164-B06BE35F58F5}" dt="2022-01-27T23:56:06.400" v="1054" actId="1076"/>
          <ac:spMkLst>
            <pc:docMk/>
            <pc:sldMk cId="2829588892" sldId="311"/>
            <ac:spMk id="13" creationId="{EEB76B50-D777-4900-84FB-D3A4E9D7B459}"/>
          </ac:spMkLst>
        </pc:spChg>
        <pc:spChg chg="add mod">
          <ac:chgData name="Froduald Kabanza" userId="edf393d0-642b-4b9e-8c75-f62133241689" providerId="ADAL" clId="{6A794C28-E0BB-45D4-B164-B06BE35F58F5}" dt="2022-01-27T23:56:47.346" v="1060" actId="208"/>
          <ac:spMkLst>
            <pc:docMk/>
            <pc:sldMk cId="2829588892" sldId="311"/>
            <ac:spMk id="14" creationId="{91CBF1C3-A5C7-44EE-9CC3-820CC0A6EE65}"/>
          </ac:spMkLst>
        </pc:spChg>
        <pc:spChg chg="add mod">
          <ac:chgData name="Froduald Kabanza" userId="edf393d0-642b-4b9e-8c75-f62133241689" providerId="ADAL" clId="{6A794C28-E0BB-45D4-B164-B06BE35F58F5}" dt="2022-01-27T23:56:47.346" v="1060" actId="208"/>
          <ac:spMkLst>
            <pc:docMk/>
            <pc:sldMk cId="2829588892" sldId="311"/>
            <ac:spMk id="15" creationId="{7637C149-A985-438F-90A1-E5E9CA8D8908}"/>
          </ac:spMkLst>
        </pc:spChg>
        <pc:graphicFrameChg chg="del">
          <ac:chgData name="Froduald Kabanza" userId="edf393d0-642b-4b9e-8c75-f62133241689" providerId="ADAL" clId="{6A794C28-E0BB-45D4-B164-B06BE35F58F5}" dt="2022-01-27T23:55:29.974" v="1051" actId="478"/>
          <ac:graphicFrameMkLst>
            <pc:docMk/>
            <pc:sldMk cId="2829588892" sldId="311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55:40.405" v="1052"/>
          <ac:picMkLst>
            <pc:docMk/>
            <pc:sldMk cId="2829588892" sldId="311"/>
            <ac:picMk id="11" creationId="{5B3B6BD4-1A3B-44CB-B647-1267EAA867C8}"/>
          </ac:picMkLst>
        </pc:picChg>
      </pc:sldChg>
      <pc:sldChg chg="add del">
        <pc:chgData name="Froduald Kabanza" userId="edf393d0-642b-4b9e-8c75-f62133241689" providerId="ADAL" clId="{6A794C28-E0BB-45D4-B164-B06BE35F58F5}" dt="2022-01-27T23:19:53.201" v="703" actId="2696"/>
        <pc:sldMkLst>
          <pc:docMk/>
          <pc:sldMk cId="3622993980" sldId="312"/>
        </pc:sldMkLst>
      </pc:sldChg>
      <pc:sldChg chg="add">
        <pc:chgData name="Froduald Kabanza" userId="edf393d0-642b-4b9e-8c75-f62133241689" providerId="ADAL" clId="{6A794C28-E0BB-45D4-B164-B06BE35F58F5}" dt="2022-01-27T22:43:08.773" v="239"/>
        <pc:sldMkLst>
          <pc:docMk/>
          <pc:sldMk cId="3384656867" sldId="313"/>
        </pc:sldMkLst>
      </pc:sldChg>
      <pc:sldChg chg="addSp delSp modSp add mod addAnim delAnim modAnim">
        <pc:chgData name="Froduald Kabanza" userId="edf393d0-642b-4b9e-8c75-f62133241689" providerId="ADAL" clId="{6A794C28-E0BB-45D4-B164-B06BE35F58F5}" dt="2022-01-28T00:00:03.501" v="1119" actId="5793"/>
        <pc:sldMkLst>
          <pc:docMk/>
          <pc:sldMk cId="3380569862" sldId="314"/>
        </pc:sldMkLst>
        <pc:spChg chg="mod">
          <ac:chgData name="Froduald Kabanza" userId="edf393d0-642b-4b9e-8c75-f62133241689" providerId="ADAL" clId="{6A794C28-E0BB-45D4-B164-B06BE35F58F5}" dt="2022-01-28T00:00:03.501" v="1119" actId="5793"/>
          <ac:spMkLst>
            <pc:docMk/>
            <pc:sldMk cId="3380569862" sldId="314"/>
            <ac:spMk id="2" creationId="{00000000-0000-0000-0000-000000000000}"/>
          </ac:spMkLst>
        </pc:spChg>
        <pc:spChg chg="del mod topLvl">
          <ac:chgData name="Froduald Kabanza" userId="edf393d0-642b-4b9e-8c75-f62133241689" providerId="ADAL" clId="{6A794C28-E0BB-45D4-B164-B06BE35F58F5}" dt="2022-01-27T23:12:01.079" v="574" actId="478"/>
          <ac:spMkLst>
            <pc:docMk/>
            <pc:sldMk cId="3380569862" sldId="314"/>
            <ac:spMk id="3" creationId="{00000000-0000-0000-0000-000000000000}"/>
          </ac:spMkLst>
        </pc:spChg>
        <pc:spChg chg="del mod topLvl">
          <ac:chgData name="Froduald Kabanza" userId="edf393d0-642b-4b9e-8c75-f62133241689" providerId="ADAL" clId="{6A794C28-E0BB-45D4-B164-B06BE35F58F5}" dt="2022-01-27T23:13:54.080" v="592" actId="478"/>
          <ac:spMkLst>
            <pc:docMk/>
            <pc:sldMk cId="3380569862" sldId="314"/>
            <ac:spMk id="4" creationId="{00000000-0000-0000-0000-000000000000}"/>
          </ac:spMkLst>
        </pc:spChg>
        <pc:spChg chg="mod topLvl">
          <ac:chgData name="Froduald Kabanza" userId="edf393d0-642b-4b9e-8c75-f62133241689" providerId="ADAL" clId="{6A794C28-E0BB-45D4-B164-B06BE35F58F5}" dt="2022-01-27T23:15:43.784" v="607" actId="164"/>
          <ac:spMkLst>
            <pc:docMk/>
            <pc:sldMk cId="3380569862" sldId="314"/>
            <ac:spMk id="5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16:21.408" v="611" actId="164"/>
          <ac:spMkLst>
            <pc:docMk/>
            <pc:sldMk cId="3380569862" sldId="314"/>
            <ac:spMk id="11" creationId="{0F243097-AF05-4248-950E-32EC757C6D2A}"/>
          </ac:spMkLst>
        </pc:spChg>
        <pc:spChg chg="mod topLvl">
          <ac:chgData name="Froduald Kabanza" userId="edf393d0-642b-4b9e-8c75-f62133241689" providerId="ADAL" clId="{6A794C28-E0BB-45D4-B164-B06BE35F58F5}" dt="2022-01-27T23:15:51.668" v="608" actId="164"/>
          <ac:spMkLst>
            <pc:docMk/>
            <pc:sldMk cId="3380569862" sldId="314"/>
            <ac:spMk id="12" creationId="{00000000-0000-0000-0000-000000000000}"/>
          </ac:spMkLst>
        </pc:spChg>
        <pc:spChg chg="add mod">
          <ac:chgData name="Froduald Kabanza" userId="edf393d0-642b-4b9e-8c75-f62133241689" providerId="ADAL" clId="{6A794C28-E0BB-45D4-B164-B06BE35F58F5}" dt="2022-01-27T23:15:43.784" v="607" actId="164"/>
          <ac:spMkLst>
            <pc:docMk/>
            <pc:sldMk cId="3380569862" sldId="314"/>
            <ac:spMk id="20" creationId="{FA7EA440-72EE-4FEE-B012-3CCDA8063332}"/>
          </ac:spMkLst>
        </pc:spChg>
        <pc:grpChg chg="del mod">
          <ac:chgData name="Froduald Kabanza" userId="edf393d0-642b-4b9e-8c75-f62133241689" providerId="ADAL" clId="{6A794C28-E0BB-45D4-B164-B06BE35F58F5}" dt="2022-01-27T23:11:56.885" v="573" actId="165"/>
          <ac:grpSpMkLst>
            <pc:docMk/>
            <pc:sldMk cId="3380569862" sldId="314"/>
            <ac:grpSpMk id="6" creationId="{00000000-0000-0000-0000-000000000000}"/>
          </ac:grpSpMkLst>
        </pc:grpChg>
        <pc:grpChg chg="add del">
          <ac:chgData name="Froduald Kabanza" userId="edf393d0-642b-4b9e-8c75-f62133241689" providerId="ADAL" clId="{6A794C28-E0BB-45D4-B164-B06BE35F58F5}" dt="2022-01-27T23:13:48.768" v="591" actId="165"/>
          <ac:grpSpMkLst>
            <pc:docMk/>
            <pc:sldMk cId="3380569862" sldId="314"/>
            <ac:grpSpMk id="14" creationId="{00000000-0000-0000-0000-000000000000}"/>
          </ac:grpSpMkLst>
        </pc:grpChg>
        <pc:grpChg chg="add mod">
          <ac:chgData name="Froduald Kabanza" userId="edf393d0-642b-4b9e-8c75-f62133241689" providerId="ADAL" clId="{6A794C28-E0BB-45D4-B164-B06BE35F58F5}" dt="2022-01-27T23:15:43.784" v="607" actId="164"/>
          <ac:grpSpMkLst>
            <pc:docMk/>
            <pc:sldMk cId="3380569862" sldId="314"/>
            <ac:grpSpMk id="23" creationId="{8C2B0F8F-F8F1-4500-8743-043D0B11D80F}"/>
          </ac:grpSpMkLst>
        </pc:grpChg>
        <pc:grpChg chg="add mod">
          <ac:chgData name="Froduald Kabanza" userId="edf393d0-642b-4b9e-8c75-f62133241689" providerId="ADAL" clId="{6A794C28-E0BB-45D4-B164-B06BE35F58F5}" dt="2022-01-27T23:16:21.408" v="611" actId="164"/>
          <ac:grpSpMkLst>
            <pc:docMk/>
            <pc:sldMk cId="3380569862" sldId="314"/>
            <ac:grpSpMk id="24" creationId="{48BC9747-04D6-4774-8714-C7020F2F02EE}"/>
          </ac:grpSpMkLst>
        </pc:grpChg>
        <pc:grpChg chg="add mod">
          <ac:chgData name="Froduald Kabanza" userId="edf393d0-642b-4b9e-8c75-f62133241689" providerId="ADAL" clId="{6A794C28-E0BB-45D4-B164-B06BE35F58F5}" dt="2022-01-27T23:16:21.408" v="611" actId="164"/>
          <ac:grpSpMkLst>
            <pc:docMk/>
            <pc:sldMk cId="3380569862" sldId="314"/>
            <ac:grpSpMk id="25" creationId="{A725A516-CF27-45B8-AD03-D94CFC653E82}"/>
          </ac:grpSpMkLst>
        </pc:grpChg>
        <pc:graphicFrameChg chg="del">
          <ac:chgData name="Froduald Kabanza" userId="edf393d0-642b-4b9e-8c75-f62133241689" providerId="ADAL" clId="{6A794C28-E0BB-45D4-B164-B06BE35F58F5}" dt="2022-01-27T23:08:45.106" v="565" actId="478"/>
          <ac:graphicFrameMkLst>
            <pc:docMk/>
            <pc:sldMk cId="3380569862" sldId="314"/>
            <ac:graphicFrameMk id="10" creationId="{00000000-0000-0000-0000-000000000000}"/>
          </ac:graphicFrameMkLst>
        </pc:graphicFrameChg>
        <pc:picChg chg="add mod">
          <ac:chgData name="Froduald Kabanza" userId="edf393d0-642b-4b9e-8c75-f62133241689" providerId="ADAL" clId="{6A794C28-E0BB-45D4-B164-B06BE35F58F5}" dt="2022-01-27T23:10:31.349" v="570" actId="1076"/>
          <ac:picMkLst>
            <pc:docMk/>
            <pc:sldMk cId="3380569862" sldId="314"/>
            <ac:picMk id="15" creationId="{6040B4D5-FEFE-4236-B5F6-F3C3A3C14E20}"/>
          </ac:picMkLst>
        </pc:picChg>
        <pc:cxnChg chg="add mod">
          <ac:chgData name="Froduald Kabanza" userId="edf393d0-642b-4b9e-8c75-f62133241689" providerId="ADAL" clId="{6A794C28-E0BB-45D4-B164-B06BE35F58F5}" dt="2022-01-27T23:15:51.668" v="608" actId="164"/>
          <ac:cxnSpMkLst>
            <pc:docMk/>
            <pc:sldMk cId="3380569862" sldId="314"/>
            <ac:cxnSpMk id="16" creationId="{DCF09B0D-E9CA-411B-8F0E-C90A73D4F281}"/>
          </ac:cxnSpMkLst>
        </pc:cxnChg>
        <pc:cxnChg chg="add mod">
          <ac:chgData name="Froduald Kabanza" userId="edf393d0-642b-4b9e-8c75-f62133241689" providerId="ADAL" clId="{6A794C28-E0BB-45D4-B164-B06BE35F58F5}" dt="2022-01-27T23:15:43.784" v="607" actId="164"/>
          <ac:cxnSpMkLst>
            <pc:docMk/>
            <pc:sldMk cId="3380569862" sldId="314"/>
            <ac:cxnSpMk id="22" creationId="{FB1D4C4B-16AE-453C-89EA-DE7BB99B4F1D}"/>
          </ac:cxnSpMkLst>
        </pc:cxnChg>
      </pc:sldChg>
      <pc:sldChg chg="modSp add mod modAnim">
        <pc:chgData name="Froduald Kabanza" userId="edf393d0-642b-4b9e-8c75-f62133241689" providerId="ADAL" clId="{6A794C28-E0BB-45D4-B164-B06BE35F58F5}" dt="2022-01-28T00:38:20.852" v="1411"/>
        <pc:sldMkLst>
          <pc:docMk/>
          <pc:sldMk cId="2610094761" sldId="315"/>
        </pc:sldMkLst>
        <pc:spChg chg="mod">
          <ac:chgData name="Froduald Kabanza" userId="edf393d0-642b-4b9e-8c75-f62133241689" providerId="ADAL" clId="{6A794C28-E0BB-45D4-B164-B06BE35F58F5}" dt="2022-01-28T00:17:25.386" v="1315" actId="14100"/>
          <ac:spMkLst>
            <pc:docMk/>
            <pc:sldMk cId="2610094761" sldId="315"/>
            <ac:spMk id="71683" creationId="{00000000-0000-0000-0000-000000000000}"/>
          </ac:spMkLst>
        </pc:spChg>
      </pc:sldChg>
      <pc:sldChg chg="delSp modSp add mod delAnim modAnim">
        <pc:chgData name="Froduald Kabanza" userId="edf393d0-642b-4b9e-8c75-f62133241689" providerId="ADAL" clId="{6A794C28-E0BB-45D4-B164-B06BE35F58F5}" dt="2022-01-28T00:41:42.246" v="1425" actId="478"/>
        <pc:sldMkLst>
          <pc:docMk/>
          <pc:sldMk cId="3462170054" sldId="316"/>
        </pc:sldMkLst>
        <pc:spChg chg="mod">
          <ac:chgData name="Froduald Kabanza" userId="edf393d0-642b-4b9e-8c75-f62133241689" providerId="ADAL" clId="{6A794C28-E0BB-45D4-B164-B06BE35F58F5}" dt="2022-01-28T00:09:57.892" v="1234" actId="208"/>
          <ac:spMkLst>
            <pc:docMk/>
            <pc:sldMk cId="3462170054" sldId="316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09:49.293" v="1233" actId="207"/>
          <ac:spMkLst>
            <pc:docMk/>
            <pc:sldMk cId="3462170054" sldId="316"/>
            <ac:spMk id="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09:38.151" v="1232" actId="207"/>
          <ac:spMkLst>
            <pc:docMk/>
            <pc:sldMk cId="3462170054" sldId="316"/>
            <ac:spMk id="11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10:04.720" v="1235" actId="208"/>
          <ac:spMkLst>
            <pc:docMk/>
            <pc:sldMk cId="3462170054" sldId="316"/>
            <ac:spMk id="1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1:38.602" v="1423" actId="20577"/>
          <ac:spMkLst>
            <pc:docMk/>
            <pc:sldMk cId="3462170054" sldId="316"/>
            <ac:spMk id="71683" creationId="{00000000-0000-0000-0000-000000000000}"/>
          </ac:spMkLst>
        </pc:spChg>
        <pc:grpChg chg="del mod">
          <ac:chgData name="Froduald Kabanza" userId="edf393d0-642b-4b9e-8c75-f62133241689" providerId="ADAL" clId="{6A794C28-E0BB-45D4-B164-B06BE35F58F5}" dt="2022-01-28T00:41:42.246" v="1425" actId="478"/>
          <ac:grpSpMkLst>
            <pc:docMk/>
            <pc:sldMk cId="3462170054" sldId="316"/>
            <ac:grpSpMk id="6" creationId="{00000000-0000-0000-0000-000000000000}"/>
          </ac:grpSpMkLst>
        </pc:grpChg>
        <pc:grpChg chg="del mod">
          <ac:chgData name="Froduald Kabanza" userId="edf393d0-642b-4b9e-8c75-f62133241689" providerId="ADAL" clId="{6A794C28-E0BB-45D4-B164-B06BE35F58F5}" dt="2022-01-28T00:41:41.087" v="1424" actId="478"/>
          <ac:grpSpMkLst>
            <pc:docMk/>
            <pc:sldMk cId="3462170054" sldId="316"/>
            <ac:grpSpMk id="10" creationId="{00000000-0000-0000-0000-000000000000}"/>
          </ac:grpSpMkLst>
        </pc:grpChg>
        <pc:cxnChg chg="mod">
          <ac:chgData name="Froduald Kabanza" userId="edf393d0-642b-4b9e-8c75-f62133241689" providerId="ADAL" clId="{6A794C28-E0BB-45D4-B164-B06BE35F58F5}" dt="2022-01-28T00:09:57.892" v="1234" actId="208"/>
          <ac:cxnSpMkLst>
            <pc:docMk/>
            <pc:sldMk cId="3462170054" sldId="316"/>
            <ac:cxnSpMk id="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8T00:10:04.720" v="1235" actId="208"/>
          <ac:cxnSpMkLst>
            <pc:docMk/>
            <pc:sldMk cId="3462170054" sldId="316"/>
            <ac:cxnSpMk id="13" creationId="{00000000-0000-0000-0000-000000000000}"/>
          </ac:cxnSpMkLst>
        </pc:cxnChg>
      </pc:sldChg>
      <pc:sldChg chg="add mod modShow">
        <pc:chgData name="Froduald Kabanza" userId="edf393d0-642b-4b9e-8c75-f62133241689" providerId="ADAL" clId="{6A794C28-E0BB-45D4-B164-B06BE35F58F5}" dt="2022-01-28T00:20:18.230" v="1320" actId="729"/>
        <pc:sldMkLst>
          <pc:docMk/>
          <pc:sldMk cId="195208514" sldId="317"/>
        </pc:sldMkLst>
      </pc:sldChg>
      <pc:sldChg chg="add del ord">
        <pc:chgData name="Froduald Kabanza" userId="edf393d0-642b-4b9e-8c75-f62133241689" providerId="ADAL" clId="{6A794C28-E0BB-45D4-B164-B06BE35F58F5}" dt="2022-01-28T00:29:51.120" v="1384"/>
        <pc:sldMkLst>
          <pc:docMk/>
          <pc:sldMk cId="2783460332" sldId="318"/>
        </pc:sldMkLst>
      </pc:sldChg>
      <pc:sldChg chg="add mod modShow">
        <pc:chgData name="Froduald Kabanza" userId="edf393d0-642b-4b9e-8c75-f62133241689" providerId="ADAL" clId="{6A794C28-E0BB-45D4-B164-B06BE35F58F5}" dt="2022-01-28T00:20:29.735" v="1321" actId="729"/>
        <pc:sldMkLst>
          <pc:docMk/>
          <pc:sldMk cId="1126359096" sldId="320"/>
        </pc:sldMkLst>
      </pc:sldChg>
      <pc:sldChg chg="delSp modSp add mod delAnim modAnim">
        <pc:chgData name="Froduald Kabanza" userId="edf393d0-642b-4b9e-8c75-f62133241689" providerId="ADAL" clId="{6A794C28-E0BB-45D4-B164-B06BE35F58F5}" dt="2022-01-28T00:43:33.935" v="1431" actId="20577"/>
        <pc:sldMkLst>
          <pc:docMk/>
          <pc:sldMk cId="729640008" sldId="321"/>
        </pc:sldMkLst>
        <pc:spChg chg="del mod">
          <ac:chgData name="Froduald Kabanza" userId="edf393d0-642b-4b9e-8c75-f62133241689" providerId="ADAL" clId="{6A794C28-E0BB-45D4-B164-B06BE35F58F5}" dt="2022-01-28T00:43:29.229" v="1429" actId="478"/>
          <ac:spMkLst>
            <pc:docMk/>
            <pc:sldMk cId="729640008" sldId="321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3:33.935" v="1431" actId="20577"/>
          <ac:spMkLst>
            <pc:docMk/>
            <pc:sldMk cId="729640008" sldId="321"/>
            <ac:spMk id="71683" creationId="{00000000-0000-0000-0000-000000000000}"/>
          </ac:spMkLst>
        </pc:spChg>
      </pc:sldChg>
      <pc:sldChg chg="delSp modSp add mod delAnim modAnim">
        <pc:chgData name="Froduald Kabanza" userId="edf393d0-642b-4b9e-8c75-f62133241689" providerId="ADAL" clId="{6A794C28-E0BB-45D4-B164-B06BE35F58F5}" dt="2022-01-28T00:44:37.358" v="1440" actId="478"/>
        <pc:sldMkLst>
          <pc:docMk/>
          <pc:sldMk cId="1030035001" sldId="322"/>
        </pc:sldMkLst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19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2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3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8T00:44:35.035" v="1438" actId="478"/>
          <ac:spMkLst>
            <pc:docMk/>
            <pc:sldMk cId="1030035001" sldId="322"/>
            <ac:spMk id="24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8T00:44:31.226" v="1437" actId="14100"/>
          <ac:spMkLst>
            <pc:docMk/>
            <pc:sldMk cId="1030035001" sldId="322"/>
            <ac:spMk id="82947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8T00:44:37.358" v="1440" actId="478"/>
          <ac:grpSpMkLst>
            <pc:docMk/>
            <pc:sldMk cId="1030035001" sldId="322"/>
            <ac:grpSpMk id="21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8T00:44:36.178" v="1439" actId="478"/>
          <ac:grpSpMkLst>
            <pc:docMk/>
            <pc:sldMk cId="1030035001" sldId="322"/>
            <ac:grpSpMk id="25" creationId="{00000000-0000-0000-0000-000000000000}"/>
          </ac:grpSpMkLst>
        </pc:grpChg>
        <pc:graphicFrameChg chg="del">
          <ac:chgData name="Froduald Kabanza" userId="edf393d0-642b-4b9e-8c75-f62133241689" providerId="ADAL" clId="{6A794C28-E0BB-45D4-B164-B06BE35F58F5}" dt="2022-01-28T00:44:35.035" v="1438" actId="478"/>
          <ac:graphicFrameMkLst>
            <pc:docMk/>
            <pc:sldMk cId="1030035001" sldId="322"/>
            <ac:graphicFrameMk id="7" creationId="{00000000-0000-0000-0000-000000000000}"/>
          </ac:graphicFrameMkLst>
        </pc:graphicFrameChg>
      </pc:sldChg>
      <pc:sldChg chg="add mod modShow">
        <pc:chgData name="Froduald Kabanza" userId="edf393d0-642b-4b9e-8c75-f62133241689" providerId="ADAL" clId="{6A794C28-E0BB-45D4-B164-B06BE35F58F5}" dt="2022-01-28T00:39:51.643" v="1420" actId="729"/>
        <pc:sldMkLst>
          <pc:docMk/>
          <pc:sldMk cId="1497012420" sldId="324"/>
        </pc:sldMkLst>
      </pc:sldChg>
      <pc:sldChg chg="modSp add mod modShow">
        <pc:chgData name="Froduald Kabanza" userId="edf393d0-642b-4b9e-8c75-f62133241689" providerId="ADAL" clId="{6A794C28-E0BB-45D4-B164-B06BE35F58F5}" dt="2022-01-28T00:35:03.118" v="1408" actId="20577"/>
        <pc:sldMkLst>
          <pc:docMk/>
          <pc:sldMk cId="730812303" sldId="325"/>
        </pc:sldMkLst>
        <pc:spChg chg="mod">
          <ac:chgData name="Froduald Kabanza" userId="edf393d0-642b-4b9e-8c75-f62133241689" providerId="ADAL" clId="{6A794C28-E0BB-45D4-B164-B06BE35F58F5}" dt="2022-01-28T00:35:03.118" v="1408" actId="20577"/>
          <ac:spMkLst>
            <pc:docMk/>
            <pc:sldMk cId="730812303" sldId="325"/>
            <ac:spMk id="84995" creationId="{00000000-0000-0000-0000-000000000000}"/>
          </ac:spMkLst>
        </pc:spChg>
      </pc:sldChg>
      <pc:sldChg chg="add">
        <pc:chgData name="Froduald Kabanza" userId="edf393d0-642b-4b9e-8c75-f62133241689" providerId="ADAL" clId="{6A794C28-E0BB-45D4-B164-B06BE35F58F5}" dt="2022-01-27T23:02:14.933" v="427"/>
        <pc:sldMkLst>
          <pc:docMk/>
          <pc:sldMk cId="2293528354" sldId="327"/>
        </pc:sldMkLst>
      </pc:sldChg>
      <pc:sldChg chg="add ord">
        <pc:chgData name="Froduald Kabanza" userId="edf393d0-642b-4b9e-8c75-f62133241689" providerId="ADAL" clId="{6A794C28-E0BB-45D4-B164-B06BE35F58F5}" dt="2022-01-27T22:42:26.699" v="236"/>
        <pc:sldMkLst>
          <pc:docMk/>
          <pc:sldMk cId="2878374036" sldId="328"/>
        </pc:sldMkLst>
      </pc:sldChg>
      <pc:sldChg chg="add mod modShow">
        <pc:chgData name="Froduald Kabanza" userId="edf393d0-642b-4b9e-8c75-f62133241689" providerId="ADAL" clId="{6A794C28-E0BB-45D4-B164-B06BE35F58F5}" dt="2022-01-28T00:33:53.979" v="1391" actId="729"/>
        <pc:sldMkLst>
          <pc:docMk/>
          <pc:sldMk cId="2087469875" sldId="329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582336383" sldId="330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689290701" sldId="331"/>
        </pc:sldMkLst>
      </pc:sldChg>
      <pc:sldChg chg="modSp mod">
        <pc:chgData name="Froduald Kabanza" userId="edf393d0-642b-4b9e-8c75-f62133241689" providerId="ADAL" clId="{6A794C28-E0BB-45D4-B164-B06BE35F58F5}" dt="2022-01-27T22:18:06.329" v="47" actId="207"/>
        <pc:sldMkLst>
          <pc:docMk/>
          <pc:sldMk cId="154423500" sldId="332"/>
        </pc:sldMkLst>
        <pc:spChg chg="mod">
          <ac:chgData name="Froduald Kabanza" userId="edf393d0-642b-4b9e-8c75-f62133241689" providerId="ADAL" clId="{6A794C28-E0BB-45D4-B164-B06BE35F58F5}" dt="2022-01-27T22:18:06.329" v="47" actId="207"/>
          <ac:spMkLst>
            <pc:docMk/>
            <pc:sldMk cId="154423500" sldId="332"/>
            <ac:spMk id="6" creationId="{50B0FB34-D872-45C2-9416-85ECF442F569}"/>
          </ac:spMkLst>
        </pc:spChg>
      </pc:sldChg>
      <pc:sldChg chg="del">
        <pc:chgData name="Froduald Kabanza" userId="edf393d0-642b-4b9e-8c75-f62133241689" providerId="ADAL" clId="{6A794C28-E0BB-45D4-B164-B06BE35F58F5}" dt="2022-01-27T22:18:28.320" v="49" actId="2696"/>
        <pc:sldMkLst>
          <pc:docMk/>
          <pc:sldMk cId="404981859" sldId="405"/>
        </pc:sldMkLst>
      </pc:sldChg>
      <pc:sldChg chg="delSp modSp del mod">
        <pc:chgData name="Froduald Kabanza" userId="edf393d0-642b-4b9e-8c75-f62133241689" providerId="ADAL" clId="{6A794C28-E0BB-45D4-B164-B06BE35F58F5}" dt="2022-01-27T22:24:15.377" v="66" actId="2696"/>
        <pc:sldMkLst>
          <pc:docMk/>
          <pc:sldMk cId="2282563712" sldId="696"/>
        </pc:sldMkLst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8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9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0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2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3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4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19:41.318" v="59" actId="1076"/>
          <ac:spMkLst>
            <pc:docMk/>
            <pc:sldMk cId="2282563712" sldId="696"/>
            <ac:spMk id="16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2:18:44.845" v="55" actId="478"/>
          <ac:spMkLst>
            <pc:docMk/>
            <pc:sldMk cId="2282563712" sldId="696"/>
            <ac:spMk id="29" creationId="{30C3C5B1-5776-4650-8EF8-E56C7045F286}"/>
          </ac:spMkLst>
        </pc:spChg>
        <pc:spChg chg="del">
          <ac:chgData name="Froduald Kabanza" userId="edf393d0-642b-4b9e-8c75-f62133241689" providerId="ADAL" clId="{6A794C28-E0BB-45D4-B164-B06BE35F58F5}" dt="2022-01-27T22:18:34.737" v="50" actId="478"/>
          <ac:spMkLst>
            <pc:docMk/>
            <pc:sldMk cId="2282563712" sldId="696"/>
            <ac:spMk id="32" creationId="{D439E595-C23F-4975-BC48-622137693B5B}"/>
          </ac:spMkLst>
        </pc:spChg>
        <pc:spChg chg="del">
          <ac:chgData name="Froduald Kabanza" userId="edf393d0-642b-4b9e-8c75-f62133241689" providerId="ADAL" clId="{6A794C28-E0BB-45D4-B164-B06BE35F58F5}" dt="2022-01-27T22:18:43.586" v="54" actId="478"/>
          <ac:spMkLst>
            <pc:docMk/>
            <pc:sldMk cId="2282563712" sldId="696"/>
            <ac:spMk id="48" creationId="{BFB80F63-8F2A-4533-97C3-E8A2F92798B9}"/>
          </ac:spMkLst>
        </pc:spChg>
        <pc:grpChg chg="del">
          <ac:chgData name="Froduald Kabanza" userId="edf393d0-642b-4b9e-8c75-f62133241689" providerId="ADAL" clId="{6A794C28-E0BB-45D4-B164-B06BE35F58F5}" dt="2022-01-27T22:18:39.632" v="52" actId="478"/>
          <ac:grpSpMkLst>
            <pc:docMk/>
            <pc:sldMk cId="2282563712" sldId="696"/>
            <ac:grpSpMk id="39" creationId="{4FAB8FEE-ABF2-4A01-B9AE-1C57245F009D}"/>
          </ac:grpSpMkLst>
        </pc:grp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2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27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30" creationId="{00000000-0000-0000-0000-000000000000}"/>
          </ac:cxnSpMkLst>
        </pc:cxnChg>
        <pc:cxnChg chg="del mod">
          <ac:chgData name="Froduald Kabanza" userId="edf393d0-642b-4b9e-8c75-f62133241689" providerId="ADAL" clId="{6A794C28-E0BB-45D4-B164-B06BE35F58F5}" dt="2022-01-27T22:18:42.024" v="53" actId="478"/>
          <ac:cxnSpMkLst>
            <pc:docMk/>
            <pc:sldMk cId="2282563712" sldId="696"/>
            <ac:cxnSpMk id="31" creationId="{C0636592-C669-454E-BACB-0C0B57088A92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33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8:39.632" v="52" actId="478"/>
          <ac:cxnSpMkLst>
            <pc:docMk/>
            <pc:sldMk cId="2282563712" sldId="696"/>
            <ac:cxnSpMk id="36" creationId="{190EDA56-222D-419F-BA7A-13282E10550F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1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4" creationId="{00000000-0000-0000-0000-000000000000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47" creationId="{00000000-0000-0000-0000-000000000000}"/>
          </ac:cxnSpMkLst>
        </pc:cxnChg>
        <pc:cxnChg chg="del mod">
          <ac:chgData name="Froduald Kabanza" userId="edf393d0-642b-4b9e-8c75-f62133241689" providerId="ADAL" clId="{6A794C28-E0BB-45D4-B164-B06BE35F58F5}" dt="2022-01-27T22:18:36.478" v="51" actId="478"/>
          <ac:cxnSpMkLst>
            <pc:docMk/>
            <pc:sldMk cId="2282563712" sldId="696"/>
            <ac:cxnSpMk id="53" creationId="{1E28376C-BF10-4029-9D4A-8BC049E4E93D}"/>
          </ac:cxnSpMkLst>
        </pc:cxnChg>
        <pc:cxnChg chg="mod">
          <ac:chgData name="Froduald Kabanza" userId="edf393d0-642b-4b9e-8c75-f62133241689" providerId="ADAL" clId="{6A794C28-E0BB-45D4-B164-B06BE35F58F5}" dt="2022-01-27T22:19:41.318" v="59" actId="1076"/>
          <ac:cxnSpMkLst>
            <pc:docMk/>
            <pc:sldMk cId="2282563712" sldId="696"/>
            <ac:cxnSpMk id="88" creationId="{00000000-0000-0000-0000-000000000000}"/>
          </ac:cxnSpMkLst>
        </pc:cxnChg>
      </pc:sldChg>
      <pc:sldChg chg="delSp modSp add mod">
        <pc:chgData name="Froduald Kabanza" userId="edf393d0-642b-4b9e-8c75-f62133241689" providerId="ADAL" clId="{6A794C28-E0BB-45D4-B164-B06BE35F58F5}" dt="2022-01-27T22:21:40.400" v="65" actId="207"/>
        <pc:sldMkLst>
          <pc:docMk/>
          <pc:sldMk cId="0" sldId="697"/>
        </pc:sldMkLst>
        <pc:spChg chg="mod">
          <ac:chgData name="Froduald Kabanza" userId="edf393d0-642b-4b9e-8c75-f62133241689" providerId="ADAL" clId="{6A794C28-E0BB-45D4-B164-B06BE35F58F5}" dt="2022-01-27T22:21:28.749" v="62" actId="208"/>
          <ac:spMkLst>
            <pc:docMk/>
            <pc:sldMk cId="0" sldId="697"/>
            <ac:spMk id="8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21:32.031" v="63" actId="208"/>
          <ac:spMkLst>
            <pc:docMk/>
            <pc:sldMk cId="0" sldId="697"/>
            <ac:spMk id="15" creationId="{00000000-0000-0000-0000-000000000000}"/>
          </ac:spMkLst>
        </pc:spChg>
        <pc:spChg chg="mod">
          <ac:chgData name="Froduald Kabanza" userId="edf393d0-642b-4b9e-8c75-f62133241689" providerId="ADAL" clId="{6A794C28-E0BB-45D4-B164-B06BE35F58F5}" dt="2022-01-27T22:21:40.400" v="65" actId="207"/>
          <ac:spMkLst>
            <pc:docMk/>
            <pc:sldMk cId="0" sldId="697"/>
            <ac:spMk id="16" creationId="{00000000-0000-0000-0000-000000000000}"/>
          </ac:spMkLst>
        </pc:spChg>
        <pc:spChg chg="del">
          <ac:chgData name="Froduald Kabanza" userId="edf393d0-642b-4b9e-8c75-f62133241689" providerId="ADAL" clId="{6A794C28-E0BB-45D4-B164-B06BE35F58F5}" dt="2022-01-27T22:21:22.015" v="61" actId="478"/>
          <ac:spMkLst>
            <pc:docMk/>
            <pc:sldMk cId="0" sldId="697"/>
            <ac:spMk id="32" creationId="{D439E595-C23F-4975-BC48-622137693B5B}"/>
          </ac:spMkLst>
        </pc:spChg>
        <pc:cxnChg chg="del mod">
          <ac:chgData name="Froduald Kabanza" userId="edf393d0-642b-4b9e-8c75-f62133241689" providerId="ADAL" clId="{6A794C28-E0BB-45D4-B164-B06BE35F58F5}" dt="2022-01-27T22:21:22.015" v="61" actId="478"/>
          <ac:cxnSpMkLst>
            <pc:docMk/>
            <pc:sldMk cId="0" sldId="697"/>
            <ac:cxnSpMk id="53" creationId="{1E28376C-BF10-4029-9D4A-8BC049E4E93D}"/>
          </ac:cxnSpMkLst>
        </pc:cxnChg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3042594984" sldId="698"/>
        </pc:sldMkLst>
      </pc:sldChg>
      <pc:sldChg chg="add">
        <pc:chgData name="Froduald Kabanza" userId="edf393d0-642b-4b9e-8c75-f62133241689" providerId="ADAL" clId="{6A794C28-E0BB-45D4-B164-B06BE35F58F5}" dt="2022-01-27T22:44:09.562" v="243"/>
        <pc:sldMkLst>
          <pc:docMk/>
          <pc:sldMk cId="4051689559" sldId="699"/>
        </pc:sldMkLst>
      </pc:sldChg>
      <pc:sldChg chg="addSp delSp modSp add mod delAnim modNotesTx">
        <pc:chgData name="Froduald Kabanza" userId="edf393d0-642b-4b9e-8c75-f62133241689" providerId="ADAL" clId="{6A794C28-E0BB-45D4-B164-B06BE35F58F5}" dt="2022-01-27T22:53:18.894" v="374" actId="20577"/>
        <pc:sldMkLst>
          <pc:docMk/>
          <pc:sldMk cId="954024358" sldId="700"/>
        </pc:sldMkLst>
        <pc:spChg chg="add del mod">
          <ac:chgData name="Froduald Kabanza" userId="edf393d0-642b-4b9e-8c75-f62133241689" providerId="ADAL" clId="{6A794C28-E0BB-45D4-B164-B06BE35F58F5}" dt="2022-01-27T22:50:34.836" v="286" actId="478"/>
          <ac:spMkLst>
            <pc:docMk/>
            <pc:sldMk cId="954024358" sldId="700"/>
            <ac:spMk id="5" creationId="{57F5CEAE-128F-43CE-B41E-153E672C015C}"/>
          </ac:spMkLst>
        </pc:spChg>
        <pc:spChg chg="mod">
          <ac:chgData name="Froduald Kabanza" userId="edf393d0-642b-4b9e-8c75-f62133241689" providerId="ADAL" clId="{6A794C28-E0BB-45D4-B164-B06BE35F58F5}" dt="2022-01-27T22:51:59.219" v="368" actId="20577"/>
          <ac:spMkLst>
            <pc:docMk/>
            <pc:sldMk cId="954024358" sldId="700"/>
            <ac:spMk id="46082" creationId="{00000000-0000-0000-0000-000000000000}"/>
          </ac:spMkLst>
        </pc:spChg>
        <pc:grpChg chg="del">
          <ac:chgData name="Froduald Kabanza" userId="edf393d0-642b-4b9e-8c75-f62133241689" providerId="ADAL" clId="{6A794C28-E0BB-45D4-B164-B06BE35F58F5}" dt="2022-01-27T22:50:38.559" v="288" actId="478"/>
          <ac:grpSpMkLst>
            <pc:docMk/>
            <pc:sldMk cId="954024358" sldId="700"/>
            <ac:grpSpMk id="2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2:50:40.069" v="289" actId="478"/>
          <ac:grpSpMkLst>
            <pc:docMk/>
            <pc:sldMk cId="954024358" sldId="700"/>
            <ac:grpSpMk id="3" creationId="{00000000-0000-0000-0000-000000000000}"/>
          </ac:grpSpMkLst>
        </pc:grpChg>
        <pc:grpChg chg="del">
          <ac:chgData name="Froduald Kabanza" userId="edf393d0-642b-4b9e-8c75-f62133241689" providerId="ADAL" clId="{6A794C28-E0BB-45D4-B164-B06BE35F58F5}" dt="2022-01-27T22:50:36.268" v="287" actId="478"/>
          <ac:grpSpMkLst>
            <pc:docMk/>
            <pc:sldMk cId="954024358" sldId="700"/>
            <ac:grpSpMk id="4" creationId="{00000000-0000-0000-0000-000000000000}"/>
          </ac:grpSpMkLst>
        </pc:grpChg>
        <pc:picChg chg="add mod">
          <ac:chgData name="Froduald Kabanza" userId="edf393d0-642b-4b9e-8c75-f62133241689" providerId="ADAL" clId="{6A794C28-E0BB-45D4-B164-B06BE35F58F5}" dt="2022-01-27T22:53:11.645" v="373" actId="1076"/>
          <ac:picMkLst>
            <pc:docMk/>
            <pc:sldMk cId="954024358" sldId="700"/>
            <ac:picMk id="7" creationId="{731690A8-E34D-4326-8322-194242E1CE08}"/>
          </ac:picMkLst>
        </pc:picChg>
        <pc:picChg chg="del">
          <ac:chgData name="Froduald Kabanza" userId="edf393d0-642b-4b9e-8c75-f62133241689" providerId="ADAL" clId="{6A794C28-E0BB-45D4-B164-B06BE35F58F5}" dt="2022-01-27T22:50:31.141" v="285" actId="478"/>
          <ac:picMkLst>
            <pc:docMk/>
            <pc:sldMk cId="954024358" sldId="700"/>
            <ac:picMk id="46083" creationId="{00000000-0000-0000-0000-000000000000}"/>
          </ac:picMkLst>
        </pc:picChg>
      </pc:sldChg>
      <pc:sldChg chg="modSp add del mod">
        <pc:chgData name="Froduald Kabanza" userId="edf393d0-642b-4b9e-8c75-f62133241689" providerId="ADAL" clId="{6A794C28-E0BB-45D4-B164-B06BE35F58F5}" dt="2022-01-27T23:47:09.434" v="957" actId="2696"/>
        <pc:sldMkLst>
          <pc:docMk/>
          <pc:sldMk cId="2064014537" sldId="701"/>
        </pc:sldMkLst>
        <pc:spChg chg="mod">
          <ac:chgData name="Froduald Kabanza" userId="edf393d0-642b-4b9e-8c75-f62133241689" providerId="ADAL" clId="{6A794C28-E0BB-45D4-B164-B06BE35F58F5}" dt="2022-01-27T23:41:26.567" v="881" actId="20577"/>
          <ac:spMkLst>
            <pc:docMk/>
            <pc:sldMk cId="2064014537" sldId="701"/>
            <ac:spMk id="2" creationId="{00000000-0000-0000-0000-000000000000}"/>
          </ac:spMkLst>
        </pc:spChg>
      </pc:sldChg>
      <pc:sldChg chg="modSp add mod ord modNotesTx">
        <pc:chgData name="Froduald Kabanza" userId="edf393d0-642b-4b9e-8c75-f62133241689" providerId="ADAL" clId="{6A794C28-E0BB-45D4-B164-B06BE35F58F5}" dt="2022-01-28T00:19:53.301" v="1319"/>
        <pc:sldMkLst>
          <pc:docMk/>
          <pc:sldMk cId="3327362603" sldId="701"/>
        </pc:sldMkLst>
        <pc:spChg chg="mod">
          <ac:chgData name="Froduald Kabanza" userId="edf393d0-642b-4b9e-8c75-f62133241689" providerId="ADAL" clId="{6A794C28-E0BB-45D4-B164-B06BE35F58F5}" dt="2022-01-28T00:14:57.378" v="1291" actId="20577"/>
          <ac:spMkLst>
            <pc:docMk/>
            <pc:sldMk cId="3327362603" sldId="701"/>
            <ac:spMk id="71683" creationId="{00000000-0000-0000-0000-000000000000}"/>
          </ac:spMkLst>
        </pc:spChg>
      </pc:sldChg>
      <pc:sldChg chg="add mod modShow">
        <pc:chgData name="Froduald Kabanza" userId="edf393d0-642b-4b9e-8c75-f62133241689" providerId="ADAL" clId="{6A794C28-E0BB-45D4-B164-B06BE35F58F5}" dt="2022-01-28T00:41:46.309" v="1426" actId="729"/>
        <pc:sldMkLst>
          <pc:docMk/>
          <pc:sldMk cId="455541592" sldId="702"/>
        </pc:sldMkLst>
      </pc:sldChg>
      <pc:sldChg chg="add mod modAnim modShow">
        <pc:chgData name="Froduald Kabanza" userId="edf393d0-642b-4b9e-8c75-f62133241689" providerId="ADAL" clId="{6A794C28-E0BB-45D4-B164-B06BE35F58F5}" dt="2022-01-28T00:43:51.883" v="1433" actId="729"/>
        <pc:sldMkLst>
          <pc:docMk/>
          <pc:sldMk cId="2843424620" sldId="703"/>
        </pc:sldMkLst>
      </pc:sldChg>
      <pc:sldChg chg="add mod modShow">
        <pc:chgData name="Froduald Kabanza" userId="edf393d0-642b-4b9e-8c75-f62133241689" providerId="ADAL" clId="{6A794C28-E0BB-45D4-B164-B06BE35F58F5}" dt="2022-01-28T00:44:52.135" v="1441" actId="729"/>
        <pc:sldMkLst>
          <pc:docMk/>
          <pc:sldMk cId="3606334556" sldId="704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1125303256" sldId="721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4057936831" sldId="722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1102593250" sldId="723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382338790" sldId="724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630549713" sldId="725"/>
        </pc:sldMkLst>
      </pc:sldChg>
      <pc:sldChg chg="del">
        <pc:chgData name="Froduald Kabanza" userId="edf393d0-642b-4b9e-8c75-f62133241689" providerId="ADAL" clId="{6A794C28-E0BB-45D4-B164-B06BE35F58F5}" dt="2022-01-27T22:18:28.320" v="49" actId="2696"/>
        <pc:sldMkLst>
          <pc:docMk/>
          <pc:sldMk cId="806857235" sldId="726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2817923177" sldId="727"/>
        </pc:sldMkLst>
      </pc:sldChg>
      <pc:sldChg chg="del">
        <pc:chgData name="Froduald Kabanza" userId="edf393d0-642b-4b9e-8c75-f62133241689" providerId="ADAL" clId="{6A794C28-E0BB-45D4-B164-B06BE35F58F5}" dt="2022-01-27T22:18:23.621" v="48" actId="2696"/>
        <pc:sldMkLst>
          <pc:docMk/>
          <pc:sldMk cId="2525625781" sldId="728"/>
        </pc:sldMkLst>
      </pc:sldChg>
    </pc:docChg>
  </pc:docChgLst>
  <pc:docChgLst>
    <pc:chgData name="Froduald Kabanza" userId="edf393d0-642b-4b9e-8c75-f62133241689" providerId="ADAL" clId="{E8A7B0C5-FE0A-48AE-9321-6D7B8185155C}"/>
    <pc:docChg chg="undo custSel addSld delSld modSld delSection modSection">
      <pc:chgData name="Froduald Kabanza" userId="edf393d0-642b-4b9e-8c75-f62133241689" providerId="ADAL" clId="{E8A7B0C5-FE0A-48AE-9321-6D7B8185155C}" dt="2023-01-13T12:03:47.688" v="727" actId="255"/>
      <pc:docMkLst>
        <pc:docMk/>
      </pc:docMkLst>
      <pc:sldChg chg="delSp modSp mod modShow">
        <pc:chgData name="Froduald Kabanza" userId="edf393d0-642b-4b9e-8c75-f62133241689" providerId="ADAL" clId="{E8A7B0C5-FE0A-48AE-9321-6D7B8185155C}" dt="2023-01-13T11:33:21.519" v="470" actId="114"/>
        <pc:sldMkLst>
          <pc:docMk/>
          <pc:sldMk cId="1745173593" sldId="277"/>
        </pc:sldMkLst>
        <pc:spChg chg="mod">
          <ac:chgData name="Froduald Kabanza" userId="edf393d0-642b-4b9e-8c75-f62133241689" providerId="ADAL" clId="{E8A7B0C5-FE0A-48AE-9321-6D7B8185155C}" dt="2023-01-13T11:33:13.606" v="468" actId="1076"/>
          <ac:spMkLst>
            <pc:docMk/>
            <pc:sldMk cId="1745173593" sldId="277"/>
            <ac:spMk id="3" creationId="{7BC97D01-4AF5-4F38-B3A6-393B51560175}"/>
          </ac:spMkLst>
        </pc:spChg>
        <pc:spChg chg="mod">
          <ac:chgData name="Froduald Kabanza" userId="edf393d0-642b-4b9e-8c75-f62133241689" providerId="ADAL" clId="{E8A7B0C5-FE0A-48AE-9321-6D7B8185155C}" dt="2023-01-13T11:33:21.519" v="470" actId="114"/>
          <ac:spMkLst>
            <pc:docMk/>
            <pc:sldMk cId="1745173593" sldId="277"/>
            <ac:spMk id="7" creationId="{00000000-0000-0000-0000-000000000000}"/>
          </ac:spMkLst>
        </pc:spChg>
        <pc:spChg chg="mod">
          <ac:chgData name="Froduald Kabanza" userId="edf393d0-642b-4b9e-8c75-f62133241689" providerId="ADAL" clId="{E8A7B0C5-FE0A-48AE-9321-6D7B8185155C}" dt="2023-01-13T11:33:13.606" v="468" actId="1076"/>
          <ac:spMkLst>
            <pc:docMk/>
            <pc:sldMk cId="1745173593" sldId="277"/>
            <ac:spMk id="17" creationId="{5410AA0B-EFAC-4A8D-AFE8-141306139AAA}"/>
          </ac:spMkLst>
        </pc:spChg>
        <pc:spChg chg="mod">
          <ac:chgData name="Froduald Kabanza" userId="edf393d0-642b-4b9e-8c75-f62133241689" providerId="ADAL" clId="{E8A7B0C5-FE0A-48AE-9321-6D7B8185155C}" dt="2023-01-13T11:33:13.606" v="468" actId="1076"/>
          <ac:spMkLst>
            <pc:docMk/>
            <pc:sldMk cId="1745173593" sldId="277"/>
            <ac:spMk id="18" creationId="{F06DBC2B-2897-4AA6-8EBA-1F47720BB1E3}"/>
          </ac:spMkLst>
        </pc:spChg>
        <pc:spChg chg="mod">
          <ac:chgData name="Froduald Kabanza" userId="edf393d0-642b-4b9e-8c75-f62133241689" providerId="ADAL" clId="{E8A7B0C5-FE0A-48AE-9321-6D7B8185155C}" dt="2023-01-13T11:33:13.606" v="468" actId="1076"/>
          <ac:spMkLst>
            <pc:docMk/>
            <pc:sldMk cId="1745173593" sldId="277"/>
            <ac:spMk id="20" creationId="{CA196800-B390-42C7-8DF8-0B7C754A5E3C}"/>
          </ac:spMkLst>
        </pc:spChg>
        <pc:picChg chg="del">
          <ac:chgData name="Froduald Kabanza" userId="edf393d0-642b-4b9e-8c75-f62133241689" providerId="ADAL" clId="{E8A7B0C5-FE0A-48AE-9321-6D7B8185155C}" dt="2023-01-13T11:31:17.480" v="424" actId="478"/>
          <ac:picMkLst>
            <pc:docMk/>
            <pc:sldMk cId="1745173593" sldId="277"/>
            <ac:picMk id="13" creationId="{00000000-0000-0000-0000-000000000000}"/>
          </ac:picMkLst>
        </pc:picChg>
        <pc:picChg chg="mod">
          <ac:chgData name="Froduald Kabanza" userId="edf393d0-642b-4b9e-8c75-f62133241689" providerId="ADAL" clId="{E8A7B0C5-FE0A-48AE-9321-6D7B8185155C}" dt="2023-01-13T11:33:13.606" v="468" actId="1076"/>
          <ac:picMkLst>
            <pc:docMk/>
            <pc:sldMk cId="1745173593" sldId="277"/>
            <ac:picMk id="14" creationId="{9114D217-70ED-4B6D-AC2A-093AD9F881A4}"/>
          </ac:picMkLst>
        </pc:picChg>
        <pc:picChg chg="mod">
          <ac:chgData name="Froduald Kabanza" userId="edf393d0-642b-4b9e-8c75-f62133241689" providerId="ADAL" clId="{E8A7B0C5-FE0A-48AE-9321-6D7B8185155C}" dt="2023-01-13T11:33:21.319" v="469" actId="1076"/>
          <ac:picMkLst>
            <pc:docMk/>
            <pc:sldMk cId="1745173593" sldId="277"/>
            <ac:picMk id="19" creationId="{00000000-0000-0000-0000-000000000000}"/>
          </ac:picMkLst>
        </pc:picChg>
        <pc:picChg chg="mod">
          <ac:chgData name="Froduald Kabanza" userId="edf393d0-642b-4b9e-8c75-f62133241689" providerId="ADAL" clId="{E8A7B0C5-FE0A-48AE-9321-6D7B8185155C}" dt="2023-01-13T11:33:21.319" v="469" actId="1076"/>
          <ac:picMkLst>
            <pc:docMk/>
            <pc:sldMk cId="1745173593" sldId="277"/>
            <ac:picMk id="21" creationId="{00000000-0000-0000-0000-000000000000}"/>
          </ac:picMkLst>
        </pc:picChg>
        <pc:cxnChg chg="mod">
          <ac:chgData name="Froduald Kabanza" userId="edf393d0-642b-4b9e-8c75-f62133241689" providerId="ADAL" clId="{E8A7B0C5-FE0A-48AE-9321-6D7B8185155C}" dt="2023-01-13T11:33:13.606" v="468" actId="1076"/>
          <ac:cxnSpMkLst>
            <pc:docMk/>
            <pc:sldMk cId="1745173593" sldId="277"/>
            <ac:cxnSpMk id="10" creationId="{69EABC4E-624A-4EF1-ADAA-4F2DAB6A5C35}"/>
          </ac:cxnSpMkLst>
        </pc:cxnChg>
        <pc:cxnChg chg="mod">
          <ac:chgData name="Froduald Kabanza" userId="edf393d0-642b-4b9e-8c75-f62133241689" providerId="ADAL" clId="{E8A7B0C5-FE0A-48AE-9321-6D7B8185155C}" dt="2023-01-13T11:33:13.606" v="468" actId="1076"/>
          <ac:cxnSpMkLst>
            <pc:docMk/>
            <pc:sldMk cId="1745173593" sldId="277"/>
            <ac:cxnSpMk id="22" creationId="{EC49CED9-B1C9-4A86-99E2-4AB19933C21E}"/>
          </ac:cxnSpMkLst>
        </pc:cxnChg>
      </pc:sldChg>
      <pc:sldChg chg="modSp mod modShow">
        <pc:chgData name="Froduald Kabanza" userId="edf393d0-642b-4b9e-8c75-f62133241689" providerId="ADAL" clId="{E8A7B0C5-FE0A-48AE-9321-6D7B8185155C}" dt="2023-01-12T11:56:37.684" v="165" actId="20577"/>
        <pc:sldMkLst>
          <pc:docMk/>
          <pc:sldMk cId="0" sldId="316"/>
        </pc:sldMkLst>
        <pc:spChg chg="mod">
          <ac:chgData name="Froduald Kabanza" userId="edf393d0-642b-4b9e-8c75-f62133241689" providerId="ADAL" clId="{E8A7B0C5-FE0A-48AE-9321-6D7B8185155C}" dt="2023-01-12T11:56:37.684" v="165" actId="20577"/>
          <ac:spMkLst>
            <pc:docMk/>
            <pc:sldMk cId="0" sldId="316"/>
            <ac:spMk id="19458" creationId="{00000000-0000-0000-0000-000000000000}"/>
          </ac:spMkLst>
        </pc:spChg>
      </pc:sldChg>
      <pc:sldChg chg="mod modShow">
        <pc:chgData name="Froduald Kabanza" userId="edf393d0-642b-4b9e-8c75-f62133241689" providerId="ADAL" clId="{E8A7B0C5-FE0A-48AE-9321-6D7B8185155C}" dt="2023-01-12T11:59:11.546" v="173" actId="729"/>
        <pc:sldMkLst>
          <pc:docMk/>
          <pc:sldMk cId="0" sldId="331"/>
        </pc:sldMkLst>
      </pc:sldChg>
      <pc:sldChg chg="addSp delSp modSp mod modShow">
        <pc:chgData name="Froduald Kabanza" userId="edf393d0-642b-4b9e-8c75-f62133241689" providerId="ADAL" clId="{E8A7B0C5-FE0A-48AE-9321-6D7B8185155C}" dt="2023-01-12T11:56:25.393" v="152" actId="20577"/>
        <pc:sldMkLst>
          <pc:docMk/>
          <pc:sldMk cId="154423500" sldId="332"/>
        </pc:sldMkLst>
        <pc:spChg chg="add del mod">
          <ac:chgData name="Froduald Kabanza" userId="edf393d0-642b-4b9e-8c75-f62133241689" providerId="ADAL" clId="{E8A7B0C5-FE0A-48AE-9321-6D7B8185155C}" dt="2023-01-12T11:56:11.715" v="111" actId="478"/>
          <ac:spMkLst>
            <pc:docMk/>
            <pc:sldMk cId="154423500" sldId="332"/>
            <ac:spMk id="2" creationId="{A8363BFC-D37B-EFC9-8648-2835C0D07C65}"/>
          </ac:spMkLst>
        </pc:spChg>
        <pc:spChg chg="add del mod">
          <ac:chgData name="Froduald Kabanza" userId="edf393d0-642b-4b9e-8c75-f62133241689" providerId="ADAL" clId="{E8A7B0C5-FE0A-48AE-9321-6D7B8185155C}" dt="2023-01-12T11:56:11.715" v="111" actId="478"/>
          <ac:spMkLst>
            <pc:docMk/>
            <pc:sldMk cId="154423500" sldId="332"/>
            <ac:spMk id="3" creationId="{5CE5CD9F-566B-50CF-7CDA-F1B697804CE7}"/>
          </ac:spMkLst>
        </pc:spChg>
        <pc:spChg chg="add mod">
          <ac:chgData name="Froduald Kabanza" userId="edf393d0-642b-4b9e-8c75-f62133241689" providerId="ADAL" clId="{E8A7B0C5-FE0A-48AE-9321-6D7B8185155C}" dt="2023-01-12T11:56:25.393" v="152" actId="20577"/>
          <ac:spMkLst>
            <pc:docMk/>
            <pc:sldMk cId="154423500" sldId="332"/>
            <ac:spMk id="4" creationId="{CD931363-DDCA-4600-6DA5-3CBBEA49FBD4}"/>
          </ac:spMkLst>
        </pc:spChg>
        <pc:spChg chg="add mod">
          <ac:chgData name="Froduald Kabanza" userId="edf393d0-642b-4b9e-8c75-f62133241689" providerId="ADAL" clId="{E8A7B0C5-FE0A-48AE-9321-6D7B8185155C}" dt="2023-01-12T11:56:12.882" v="112"/>
          <ac:spMkLst>
            <pc:docMk/>
            <pc:sldMk cId="154423500" sldId="332"/>
            <ac:spMk id="5" creationId="{D3EDED44-7660-C8E7-96BA-073BF3A94A02}"/>
          </ac:spMkLst>
        </pc:spChg>
        <pc:spChg chg="del">
          <ac:chgData name="Froduald Kabanza" userId="edf393d0-642b-4b9e-8c75-f62133241689" providerId="ADAL" clId="{E8A7B0C5-FE0A-48AE-9321-6D7B8185155C}" dt="2023-01-12T11:56:07.750" v="110" actId="478"/>
          <ac:spMkLst>
            <pc:docMk/>
            <pc:sldMk cId="154423500" sldId="332"/>
            <ac:spMk id="6" creationId="{50B0FB34-D872-45C2-9416-85ECF442F569}"/>
          </ac:spMkLst>
        </pc:spChg>
        <pc:spChg chg="del">
          <ac:chgData name="Froduald Kabanza" userId="edf393d0-642b-4b9e-8c75-f62133241689" providerId="ADAL" clId="{E8A7B0C5-FE0A-48AE-9321-6D7B8185155C}" dt="2023-01-12T11:56:07.750" v="110" actId="478"/>
          <ac:spMkLst>
            <pc:docMk/>
            <pc:sldMk cId="154423500" sldId="332"/>
            <ac:spMk id="7" creationId="{9D9D7E22-6E14-4E34-957C-A91469454C2C}"/>
          </ac:spMkLst>
        </pc:spChg>
      </pc:sldChg>
      <pc:sldChg chg="del mod modShow">
        <pc:chgData name="Froduald Kabanza" userId="edf393d0-642b-4b9e-8c75-f62133241689" providerId="ADAL" clId="{E8A7B0C5-FE0A-48AE-9321-6D7B8185155C}" dt="2023-01-12T11:49:26.852" v="64" actId="2696"/>
        <pc:sldMkLst>
          <pc:docMk/>
          <pc:sldMk cId="0" sldId="333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35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36"/>
        </pc:sldMkLst>
      </pc:sldChg>
      <pc:sldChg chg="modSp mod modShow">
        <pc:chgData name="Froduald Kabanza" userId="edf393d0-642b-4b9e-8c75-f62133241689" providerId="ADAL" clId="{E8A7B0C5-FE0A-48AE-9321-6D7B8185155C}" dt="2023-01-12T16:15:02.363" v="175" actId="20577"/>
        <pc:sldMkLst>
          <pc:docMk/>
          <pc:sldMk cId="0" sldId="337"/>
        </pc:sldMkLst>
        <pc:spChg chg="mod">
          <ac:chgData name="Froduald Kabanza" userId="edf393d0-642b-4b9e-8c75-f62133241689" providerId="ADAL" clId="{E8A7B0C5-FE0A-48AE-9321-6D7B8185155C}" dt="2023-01-12T16:15:02.363" v="175" actId="20577"/>
          <ac:spMkLst>
            <pc:docMk/>
            <pc:sldMk cId="0" sldId="337"/>
            <ac:spMk id="12" creationId="{29A98822-05C2-4498-89B5-7C8EBBC387B2}"/>
          </ac:spMkLst>
        </pc:spChg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38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39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40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42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43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44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45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48"/>
        </pc:sldMkLst>
      </pc:sldChg>
      <pc:sldChg chg="del mod modShow">
        <pc:chgData name="Froduald Kabanza" userId="edf393d0-642b-4b9e-8c75-f62133241689" providerId="ADAL" clId="{E8A7B0C5-FE0A-48AE-9321-6D7B8185155C}" dt="2023-01-12T11:54:56.821" v="109" actId="2696"/>
        <pc:sldMkLst>
          <pc:docMk/>
          <pc:sldMk cId="2508412678" sldId="349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51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52"/>
        </pc:sldMkLst>
      </pc:sldChg>
      <pc:sldChg chg="modSp mod modShow">
        <pc:chgData name="Froduald Kabanza" userId="edf393d0-642b-4b9e-8c75-f62133241689" providerId="ADAL" clId="{E8A7B0C5-FE0A-48AE-9321-6D7B8185155C}" dt="2023-01-13T11:06:10.654" v="256" actId="20577"/>
        <pc:sldMkLst>
          <pc:docMk/>
          <pc:sldMk cId="0" sldId="353"/>
        </pc:sldMkLst>
        <pc:spChg chg="mod">
          <ac:chgData name="Froduald Kabanza" userId="edf393d0-642b-4b9e-8c75-f62133241689" providerId="ADAL" clId="{E8A7B0C5-FE0A-48AE-9321-6D7B8185155C}" dt="2023-01-13T11:06:10.654" v="256" actId="20577"/>
          <ac:spMkLst>
            <pc:docMk/>
            <pc:sldMk cId="0" sldId="353"/>
            <ac:spMk id="74754" creationId="{00000000-0000-0000-0000-000000000000}"/>
          </ac:spMkLst>
        </pc:spChg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54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57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59"/>
        </pc:sldMkLst>
      </pc:sldChg>
      <pc:sldChg chg="del mod modShow">
        <pc:chgData name="Froduald Kabanza" userId="edf393d0-642b-4b9e-8c75-f62133241689" providerId="ADAL" clId="{E8A7B0C5-FE0A-48AE-9321-6D7B8185155C}" dt="2023-01-12T11:49:14.355" v="63" actId="2696"/>
        <pc:sldMkLst>
          <pc:docMk/>
          <pc:sldMk cId="0" sldId="364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66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73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75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76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77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78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79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80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81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82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83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84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85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91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393"/>
        </pc:sldMkLst>
      </pc:sldChg>
      <pc:sldChg chg="modSp mod modShow">
        <pc:chgData name="Froduald Kabanza" userId="edf393d0-642b-4b9e-8c75-f62133241689" providerId="ADAL" clId="{E8A7B0C5-FE0A-48AE-9321-6D7B8185155C}" dt="2023-01-13T11:30:16.346" v="423" actId="20577"/>
        <pc:sldMkLst>
          <pc:docMk/>
          <pc:sldMk cId="0" sldId="403"/>
        </pc:sldMkLst>
        <pc:spChg chg="mod">
          <ac:chgData name="Froduald Kabanza" userId="edf393d0-642b-4b9e-8c75-f62133241689" providerId="ADAL" clId="{E8A7B0C5-FE0A-48AE-9321-6D7B8185155C}" dt="2023-01-13T11:30:16.346" v="423" actId="20577"/>
          <ac:spMkLst>
            <pc:docMk/>
            <pc:sldMk cId="0" sldId="403"/>
            <ac:spMk id="101378" creationId="{00000000-0000-0000-0000-000000000000}"/>
          </ac:spMkLst>
        </pc:spChg>
      </pc:sldChg>
      <pc:sldChg chg="del mod modShow">
        <pc:chgData name="Froduald Kabanza" userId="edf393d0-642b-4b9e-8c75-f62133241689" providerId="ADAL" clId="{E8A7B0C5-FE0A-48AE-9321-6D7B8185155C}" dt="2023-01-12T11:54:56.821" v="109" actId="2696"/>
        <pc:sldMkLst>
          <pc:docMk/>
          <pc:sldMk cId="0" sldId="405"/>
        </pc:sldMkLst>
      </pc:sldChg>
      <pc:sldChg chg="del mod modShow">
        <pc:chgData name="Froduald Kabanza" userId="edf393d0-642b-4b9e-8c75-f62133241689" providerId="ADAL" clId="{E8A7B0C5-FE0A-48AE-9321-6D7B8185155C}" dt="2023-01-12T11:56:53.277" v="166" actId="2696"/>
        <pc:sldMkLst>
          <pc:docMk/>
          <pc:sldMk cId="0" sldId="406"/>
        </pc:sldMkLst>
      </pc:sldChg>
      <pc:sldChg chg="modSp mod modShow">
        <pc:chgData name="Froduald Kabanza" userId="edf393d0-642b-4b9e-8c75-f62133241689" providerId="ADAL" clId="{E8A7B0C5-FE0A-48AE-9321-6D7B8185155C}" dt="2023-01-13T11:17:11.363" v="286" actId="207"/>
        <pc:sldMkLst>
          <pc:docMk/>
          <pc:sldMk cId="0" sldId="407"/>
        </pc:sldMkLst>
        <pc:spChg chg="mod">
          <ac:chgData name="Froduald Kabanza" userId="edf393d0-642b-4b9e-8c75-f62133241689" providerId="ADAL" clId="{E8A7B0C5-FE0A-48AE-9321-6D7B8185155C}" dt="2023-01-13T11:17:11.363" v="286" actId="207"/>
          <ac:spMkLst>
            <pc:docMk/>
            <pc:sldMk cId="0" sldId="407"/>
            <ac:spMk id="34818" creationId="{00000000-0000-0000-0000-000000000000}"/>
          </ac:spMkLst>
        </pc:spChg>
      </pc:sldChg>
      <pc:sldChg chg="addSp delSp modSp mod modShow">
        <pc:chgData name="Froduald Kabanza" userId="edf393d0-642b-4b9e-8c75-f62133241689" providerId="ADAL" clId="{E8A7B0C5-FE0A-48AE-9321-6D7B8185155C}" dt="2023-01-13T11:16:27.467" v="279"/>
        <pc:sldMkLst>
          <pc:docMk/>
          <pc:sldMk cId="0" sldId="408"/>
        </pc:sldMkLst>
        <pc:spChg chg="add mod">
          <ac:chgData name="Froduald Kabanza" userId="edf393d0-642b-4b9e-8c75-f62133241689" providerId="ADAL" clId="{E8A7B0C5-FE0A-48AE-9321-6D7B8185155C}" dt="2023-01-13T11:16:09.141" v="277" actId="207"/>
          <ac:spMkLst>
            <pc:docMk/>
            <pc:sldMk cId="0" sldId="408"/>
            <ac:spMk id="3" creationId="{E1EAA468-48D2-3C60-E6C9-06D0161AB7DF}"/>
          </ac:spMkLst>
        </pc:spChg>
        <pc:spChg chg="add del mod">
          <ac:chgData name="Froduald Kabanza" userId="edf393d0-642b-4b9e-8c75-f62133241689" providerId="ADAL" clId="{E8A7B0C5-FE0A-48AE-9321-6D7B8185155C}" dt="2023-01-13T11:16:27.467" v="279"/>
          <ac:spMkLst>
            <pc:docMk/>
            <pc:sldMk cId="0" sldId="408"/>
            <ac:spMk id="4" creationId="{CA8A0F31-BEF0-9487-093D-F291FB12FBA6}"/>
          </ac:spMkLst>
        </pc:spChg>
      </pc:sldChg>
      <pc:sldChg chg="addSp modSp mod modShow">
        <pc:chgData name="Froduald Kabanza" userId="edf393d0-642b-4b9e-8c75-f62133241689" providerId="ADAL" clId="{E8A7B0C5-FE0A-48AE-9321-6D7B8185155C}" dt="2023-01-13T11:16:36.337" v="284" actId="20577"/>
        <pc:sldMkLst>
          <pc:docMk/>
          <pc:sldMk cId="0" sldId="409"/>
        </pc:sldMkLst>
        <pc:spChg chg="add mod">
          <ac:chgData name="Froduald Kabanza" userId="edf393d0-642b-4b9e-8c75-f62133241689" providerId="ADAL" clId="{E8A7B0C5-FE0A-48AE-9321-6D7B8185155C}" dt="2023-01-13T11:16:36.337" v="284" actId="20577"/>
          <ac:spMkLst>
            <pc:docMk/>
            <pc:sldMk cId="0" sldId="409"/>
            <ac:spMk id="2" creationId="{A210918D-5672-C886-21DF-B9B21E76FF5D}"/>
          </ac:spMkLst>
        </pc:spChg>
      </pc:sldChg>
      <pc:sldChg chg="addSp modSp mod modShow">
        <pc:chgData name="Froduald Kabanza" userId="edf393d0-642b-4b9e-8c75-f62133241689" providerId="ADAL" clId="{E8A7B0C5-FE0A-48AE-9321-6D7B8185155C}" dt="2023-01-13T11:17:37.804" v="295" actId="20577"/>
        <pc:sldMkLst>
          <pc:docMk/>
          <pc:sldMk cId="0" sldId="410"/>
        </pc:sldMkLst>
        <pc:spChg chg="add mod">
          <ac:chgData name="Froduald Kabanza" userId="edf393d0-642b-4b9e-8c75-f62133241689" providerId="ADAL" clId="{E8A7B0C5-FE0A-48AE-9321-6D7B8185155C}" dt="2023-01-13T11:17:37.804" v="295" actId="20577"/>
          <ac:spMkLst>
            <pc:docMk/>
            <pc:sldMk cId="0" sldId="410"/>
            <ac:spMk id="2" creationId="{281C5070-356C-27ED-A7BE-494159E4A82C}"/>
          </ac:spMkLst>
        </pc:spChg>
        <pc:spChg chg="mod">
          <ac:chgData name="Froduald Kabanza" userId="edf393d0-642b-4b9e-8c75-f62133241689" providerId="ADAL" clId="{E8A7B0C5-FE0A-48AE-9321-6D7B8185155C}" dt="2023-01-13T11:14:55.403" v="258" actId="20577"/>
          <ac:spMkLst>
            <pc:docMk/>
            <pc:sldMk cId="0" sldId="410"/>
            <ac:spMk id="34818" creationId="{00000000-0000-0000-0000-000000000000}"/>
          </ac:spMkLst>
        </pc:spChg>
      </pc:sldChg>
      <pc:sldChg chg="addSp delSp modSp mod modShow">
        <pc:chgData name="Froduald Kabanza" userId="edf393d0-642b-4b9e-8c75-f62133241689" providerId="ADAL" clId="{E8A7B0C5-FE0A-48AE-9321-6D7B8185155C}" dt="2023-01-13T11:18:30.433" v="306" actId="1076"/>
        <pc:sldMkLst>
          <pc:docMk/>
          <pc:sldMk cId="0" sldId="411"/>
        </pc:sldMkLst>
        <pc:spChg chg="add del mod">
          <ac:chgData name="Froduald Kabanza" userId="edf393d0-642b-4b9e-8c75-f62133241689" providerId="ADAL" clId="{E8A7B0C5-FE0A-48AE-9321-6D7B8185155C}" dt="2023-01-13T11:18:02.424" v="297"/>
          <ac:spMkLst>
            <pc:docMk/>
            <pc:sldMk cId="0" sldId="411"/>
            <ac:spMk id="2" creationId="{7F6344E4-98A0-BD0B-1C9C-D40883F0FDE5}"/>
          </ac:spMkLst>
        </pc:spChg>
        <pc:spChg chg="add mod">
          <ac:chgData name="Froduald Kabanza" userId="edf393d0-642b-4b9e-8c75-f62133241689" providerId="ADAL" clId="{E8A7B0C5-FE0A-48AE-9321-6D7B8185155C}" dt="2023-01-13T11:18:30.433" v="306" actId="1076"/>
          <ac:spMkLst>
            <pc:docMk/>
            <pc:sldMk cId="0" sldId="411"/>
            <ac:spMk id="3" creationId="{18F06DE6-3B57-FAB1-2F9C-4901FF5FA507}"/>
          </ac:spMkLst>
        </pc:spChg>
      </pc:sldChg>
      <pc:sldChg chg="addSp modSp mod modShow">
        <pc:chgData name="Froduald Kabanza" userId="edf393d0-642b-4b9e-8c75-f62133241689" providerId="ADAL" clId="{E8A7B0C5-FE0A-48AE-9321-6D7B8185155C}" dt="2023-01-13T11:19:08.132" v="308" actId="20577"/>
        <pc:sldMkLst>
          <pc:docMk/>
          <pc:sldMk cId="0" sldId="413"/>
        </pc:sldMkLst>
        <pc:spChg chg="add mod">
          <ac:chgData name="Froduald Kabanza" userId="edf393d0-642b-4b9e-8c75-f62133241689" providerId="ADAL" clId="{E8A7B0C5-FE0A-48AE-9321-6D7B8185155C}" dt="2023-01-13T11:19:08.132" v="308" actId="20577"/>
          <ac:spMkLst>
            <pc:docMk/>
            <pc:sldMk cId="0" sldId="413"/>
            <ac:spMk id="2" creationId="{58474B04-EA3C-D90D-58CB-7160771B5F75}"/>
          </ac:spMkLst>
        </pc:spChg>
      </pc:sldChg>
      <pc:sldChg chg="addSp modSp mod modShow">
        <pc:chgData name="Froduald Kabanza" userId="edf393d0-642b-4b9e-8c75-f62133241689" providerId="ADAL" clId="{E8A7B0C5-FE0A-48AE-9321-6D7B8185155C}" dt="2023-01-13T11:19:51.913" v="313" actId="20577"/>
        <pc:sldMkLst>
          <pc:docMk/>
          <pc:sldMk cId="0" sldId="414"/>
        </pc:sldMkLst>
        <pc:spChg chg="add mod">
          <ac:chgData name="Froduald Kabanza" userId="edf393d0-642b-4b9e-8c75-f62133241689" providerId="ADAL" clId="{E8A7B0C5-FE0A-48AE-9321-6D7B8185155C}" dt="2023-01-13T11:19:51.913" v="313" actId="20577"/>
          <ac:spMkLst>
            <pc:docMk/>
            <pc:sldMk cId="0" sldId="414"/>
            <ac:spMk id="2" creationId="{5F72C57A-C2F1-1EAD-B964-49A8E1D1BC4C}"/>
          </ac:spMkLst>
        </pc:spChg>
      </pc:sldChg>
      <pc:sldChg chg="del mod modShow">
        <pc:chgData name="Froduald Kabanza" userId="edf393d0-642b-4b9e-8c75-f62133241689" providerId="ADAL" clId="{E8A7B0C5-FE0A-48AE-9321-6D7B8185155C}" dt="2023-01-12T11:57:12.959" v="169" actId="2696"/>
        <pc:sldMkLst>
          <pc:docMk/>
          <pc:sldMk cId="2759960907" sldId="418"/>
        </pc:sldMkLst>
      </pc:sldChg>
      <pc:sldChg chg="delSp modSp del mod modShow">
        <pc:chgData name="Froduald Kabanza" userId="edf393d0-642b-4b9e-8c75-f62133241689" providerId="ADAL" clId="{E8A7B0C5-FE0A-48AE-9321-6D7B8185155C}" dt="2023-01-12T11:57:54.619" v="172" actId="2696"/>
        <pc:sldMkLst>
          <pc:docMk/>
          <pc:sldMk cId="3930947936" sldId="419"/>
        </pc:sldMkLst>
        <pc:spChg chg="mod">
          <ac:chgData name="Froduald Kabanza" userId="edf393d0-642b-4b9e-8c75-f62133241689" providerId="ADAL" clId="{E8A7B0C5-FE0A-48AE-9321-6D7B8185155C}" dt="2023-01-12T11:57:30.126" v="170" actId="1076"/>
          <ac:spMkLst>
            <pc:docMk/>
            <pc:sldMk cId="3930947936" sldId="419"/>
            <ac:spMk id="2" creationId="{00000000-0000-0000-0000-000000000000}"/>
          </ac:spMkLst>
        </pc:spChg>
        <pc:spChg chg="del">
          <ac:chgData name="Froduald Kabanza" userId="edf393d0-642b-4b9e-8c75-f62133241689" providerId="ADAL" clId="{E8A7B0C5-FE0A-48AE-9321-6D7B8185155C}" dt="2023-01-12T11:57:48.939" v="171" actId="478"/>
          <ac:spMkLst>
            <pc:docMk/>
            <pc:sldMk cId="3930947936" sldId="419"/>
            <ac:spMk id="13" creationId="{00000000-0000-0000-0000-000000000000}"/>
          </ac:spMkLst>
        </pc:spChg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4105740898" sldId="421"/>
        </pc:sldMkLst>
      </pc:sldChg>
      <pc:sldChg chg="modSp mod modShow">
        <pc:chgData name="Froduald Kabanza" userId="edf393d0-642b-4b9e-8c75-f62133241689" providerId="ADAL" clId="{E8A7B0C5-FE0A-48AE-9321-6D7B8185155C}" dt="2023-01-12T11:50:27.993" v="105" actId="20577"/>
        <pc:sldMkLst>
          <pc:docMk/>
          <pc:sldMk cId="309868488" sldId="433"/>
        </pc:sldMkLst>
        <pc:spChg chg="mod">
          <ac:chgData name="Froduald Kabanza" userId="edf393d0-642b-4b9e-8c75-f62133241689" providerId="ADAL" clId="{E8A7B0C5-FE0A-48AE-9321-6D7B8185155C}" dt="2023-01-12T11:50:27.993" v="105" actId="20577"/>
          <ac:spMkLst>
            <pc:docMk/>
            <pc:sldMk cId="309868488" sldId="433"/>
            <ac:spMk id="13315" creationId="{00000000-0000-0000-0000-000000000000}"/>
          </ac:spMkLst>
        </pc:spChg>
        <pc:spChg chg="mod">
          <ac:chgData name="Froduald Kabanza" userId="edf393d0-642b-4b9e-8c75-f62133241689" providerId="ADAL" clId="{E8A7B0C5-FE0A-48AE-9321-6D7B8185155C}" dt="2023-01-12T11:50:08.156" v="92" actId="20577"/>
          <ac:spMkLst>
            <pc:docMk/>
            <pc:sldMk cId="309868488" sldId="433"/>
            <ac:spMk id="13316" creationId="{00000000-0000-0000-0000-000000000000}"/>
          </ac:spMkLst>
        </pc:spChg>
      </pc:sldChg>
      <pc:sldChg chg="modSp mod modShow">
        <pc:chgData name="Froduald Kabanza" userId="edf393d0-642b-4b9e-8c75-f62133241689" providerId="ADAL" clId="{E8A7B0C5-FE0A-48AE-9321-6D7B8185155C}" dt="2023-01-12T11:49:43.336" v="77" actId="20577"/>
        <pc:sldMkLst>
          <pc:docMk/>
          <pc:sldMk cId="2019333012" sldId="436"/>
        </pc:sldMkLst>
        <pc:spChg chg="mod">
          <ac:chgData name="Froduald Kabanza" userId="edf393d0-642b-4b9e-8c75-f62133241689" providerId="ADAL" clId="{E8A7B0C5-FE0A-48AE-9321-6D7B8185155C}" dt="2023-01-12T11:49:43.336" v="77" actId="20577"/>
          <ac:spMkLst>
            <pc:docMk/>
            <pc:sldMk cId="2019333012" sldId="436"/>
            <ac:spMk id="13316" creationId="{00000000-0000-0000-0000-000000000000}"/>
          </ac:spMkLst>
        </pc:spChg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726322513" sldId="441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2435079766" sldId="443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191240811" sldId="444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1553684057" sldId="445"/>
        </pc:sldMkLst>
      </pc:sldChg>
      <pc:sldChg chg="del mod modShow">
        <pc:chgData name="Froduald Kabanza" userId="edf393d0-642b-4b9e-8c75-f62133241689" providerId="ADAL" clId="{E8A7B0C5-FE0A-48AE-9321-6D7B8185155C}" dt="2023-01-12T11:56:53.277" v="166" actId="2696"/>
        <pc:sldMkLst>
          <pc:docMk/>
          <pc:sldMk cId="2342762621" sldId="447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961016453" sldId="448"/>
        </pc:sldMkLst>
      </pc:sldChg>
      <pc:sldChg chg="del mod modShow">
        <pc:chgData name="Froduald Kabanza" userId="edf393d0-642b-4b9e-8c75-f62133241689" providerId="ADAL" clId="{E8A7B0C5-FE0A-48AE-9321-6D7B8185155C}" dt="2023-01-12T11:49:04.975" v="62" actId="2696"/>
        <pc:sldMkLst>
          <pc:docMk/>
          <pc:sldMk cId="4179318434" sldId="449"/>
        </pc:sldMkLst>
      </pc:sldChg>
      <pc:sldChg chg="del mod modShow">
        <pc:chgData name="Froduald Kabanza" userId="edf393d0-642b-4b9e-8c75-f62133241689" providerId="ADAL" clId="{E8A7B0C5-FE0A-48AE-9321-6D7B8185155C}" dt="2023-01-12T11:49:04.975" v="62" actId="2696"/>
        <pc:sldMkLst>
          <pc:docMk/>
          <pc:sldMk cId="1600003056" sldId="450"/>
        </pc:sldMkLst>
      </pc:sldChg>
      <pc:sldChg chg="del mod modShow">
        <pc:chgData name="Froduald Kabanza" userId="edf393d0-642b-4b9e-8c75-f62133241689" providerId="ADAL" clId="{E8A7B0C5-FE0A-48AE-9321-6D7B8185155C}" dt="2023-01-12T11:49:04.975" v="62" actId="2696"/>
        <pc:sldMkLst>
          <pc:docMk/>
          <pc:sldMk cId="1660794060" sldId="451"/>
        </pc:sldMkLst>
      </pc:sldChg>
      <pc:sldChg chg="del mod modShow">
        <pc:chgData name="Froduald Kabanza" userId="edf393d0-642b-4b9e-8c75-f62133241689" providerId="ADAL" clId="{E8A7B0C5-FE0A-48AE-9321-6D7B8185155C}" dt="2023-01-12T11:49:04.975" v="62" actId="2696"/>
        <pc:sldMkLst>
          <pc:docMk/>
          <pc:sldMk cId="226306335" sldId="452"/>
        </pc:sldMkLst>
      </pc:sldChg>
      <pc:sldChg chg="del mod modShow">
        <pc:chgData name="Froduald Kabanza" userId="edf393d0-642b-4b9e-8c75-f62133241689" providerId="ADAL" clId="{E8A7B0C5-FE0A-48AE-9321-6D7B8185155C}" dt="2023-01-12T11:49:04.975" v="62" actId="2696"/>
        <pc:sldMkLst>
          <pc:docMk/>
          <pc:sldMk cId="782855034" sldId="453"/>
        </pc:sldMkLst>
      </pc:sldChg>
      <pc:sldChg chg="del mod modShow">
        <pc:chgData name="Froduald Kabanza" userId="edf393d0-642b-4b9e-8c75-f62133241689" providerId="ADAL" clId="{E8A7B0C5-FE0A-48AE-9321-6D7B8185155C}" dt="2023-01-12T11:49:04.975" v="62" actId="2696"/>
        <pc:sldMkLst>
          <pc:docMk/>
          <pc:sldMk cId="235666333" sldId="454"/>
        </pc:sldMkLst>
      </pc:sldChg>
      <pc:sldChg chg="del mod modShow">
        <pc:chgData name="Froduald Kabanza" userId="edf393d0-642b-4b9e-8c75-f62133241689" providerId="ADAL" clId="{E8A7B0C5-FE0A-48AE-9321-6D7B8185155C}" dt="2023-01-12T11:49:04.975" v="62" actId="2696"/>
        <pc:sldMkLst>
          <pc:docMk/>
          <pc:sldMk cId="444471392" sldId="455"/>
        </pc:sldMkLst>
      </pc:sldChg>
      <pc:sldChg chg="del mod modShow">
        <pc:chgData name="Froduald Kabanza" userId="edf393d0-642b-4b9e-8c75-f62133241689" providerId="ADAL" clId="{E8A7B0C5-FE0A-48AE-9321-6D7B8185155C}" dt="2023-01-12T11:54:56.821" v="109" actId="2696"/>
        <pc:sldMkLst>
          <pc:docMk/>
          <pc:sldMk cId="0" sldId="697"/>
        </pc:sldMkLst>
      </pc:sldChg>
      <pc:sldChg chg="del">
        <pc:chgData name="Froduald Kabanza" userId="edf393d0-642b-4b9e-8c75-f62133241689" providerId="ADAL" clId="{E8A7B0C5-FE0A-48AE-9321-6D7B8185155C}" dt="2023-01-12T11:39:49.853" v="1" actId="2696"/>
        <pc:sldMkLst>
          <pc:docMk/>
          <pc:sldMk cId="1239697434" sldId="698"/>
        </pc:sldMkLst>
      </pc:sldChg>
      <pc:sldChg chg="delSp modSp mod modShow">
        <pc:chgData name="Froduald Kabanza" userId="edf393d0-642b-4b9e-8c75-f62133241689" providerId="ADAL" clId="{E8A7B0C5-FE0A-48AE-9321-6D7B8185155C}" dt="2023-01-12T11:47:08.505" v="51" actId="478"/>
        <pc:sldMkLst>
          <pc:docMk/>
          <pc:sldMk cId="4107358723" sldId="699"/>
        </pc:sldMkLst>
        <pc:spChg chg="mod">
          <ac:chgData name="Froduald Kabanza" userId="edf393d0-642b-4b9e-8c75-f62133241689" providerId="ADAL" clId="{E8A7B0C5-FE0A-48AE-9321-6D7B8185155C}" dt="2023-01-12T11:46:14.786" v="47" actId="20577"/>
          <ac:spMkLst>
            <pc:docMk/>
            <pc:sldMk cId="4107358723" sldId="699"/>
            <ac:spMk id="37" creationId="{C767006E-4D0A-4A21-8183-30B30E640784}"/>
          </ac:spMkLst>
        </pc:spChg>
        <pc:spChg chg="del mod">
          <ac:chgData name="Froduald Kabanza" userId="edf393d0-642b-4b9e-8c75-f62133241689" providerId="ADAL" clId="{E8A7B0C5-FE0A-48AE-9321-6D7B8185155C}" dt="2023-01-12T11:47:08.505" v="51" actId="478"/>
          <ac:spMkLst>
            <pc:docMk/>
            <pc:sldMk cId="4107358723" sldId="699"/>
            <ac:spMk id="84" creationId="{1E88E761-5C80-416E-8D74-F8A0F8FE6DC0}"/>
          </ac:spMkLst>
        </pc:spChg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2559512675" sldId="701"/>
        </pc:sldMkLst>
      </pc:sldChg>
      <pc:sldChg chg="addSp delSp modSp mod modAnim modShow modNotes modNotesTx">
        <pc:chgData name="Froduald Kabanza" userId="edf393d0-642b-4b9e-8c75-f62133241689" providerId="ADAL" clId="{E8A7B0C5-FE0A-48AE-9321-6D7B8185155C}" dt="2023-01-12T11:45:27.702" v="41" actId="27636"/>
        <pc:sldMkLst>
          <pc:docMk/>
          <pc:sldMk cId="2001098730" sldId="702"/>
        </pc:sldMkLst>
        <pc:spChg chg="mod">
          <ac:chgData name="Froduald Kabanza" userId="edf393d0-642b-4b9e-8c75-f62133241689" providerId="ADAL" clId="{E8A7B0C5-FE0A-48AE-9321-6D7B8185155C}" dt="2023-01-12T11:41:31.129" v="11"/>
          <ac:spMkLst>
            <pc:docMk/>
            <pc:sldMk cId="2001098730" sldId="702"/>
            <ac:spMk id="3" creationId="{D58BCE0D-5838-5791-48FC-9B9C21F775B9}"/>
          </ac:spMkLst>
        </pc:spChg>
        <pc:spChg chg="del">
          <ac:chgData name="Froduald Kabanza" userId="edf393d0-642b-4b9e-8c75-f62133241689" providerId="ADAL" clId="{E8A7B0C5-FE0A-48AE-9321-6D7B8185155C}" dt="2023-01-12T11:41:13.091" v="9" actId="478"/>
          <ac:spMkLst>
            <pc:docMk/>
            <pc:sldMk cId="2001098730" sldId="702"/>
            <ac:spMk id="5" creationId="{F4F25149-D434-48F0-8BCD-6328F2A70B8A}"/>
          </ac:spMkLst>
        </pc:spChg>
        <pc:spChg chg="mod">
          <ac:chgData name="Froduald Kabanza" userId="edf393d0-642b-4b9e-8c75-f62133241689" providerId="ADAL" clId="{E8A7B0C5-FE0A-48AE-9321-6D7B8185155C}" dt="2023-01-12T11:41:31.129" v="11"/>
          <ac:spMkLst>
            <pc:docMk/>
            <pc:sldMk cId="2001098730" sldId="702"/>
            <ac:spMk id="8" creationId="{4E510B7F-00B1-0718-E83B-12BCFB66F384}"/>
          </ac:spMkLst>
        </pc:spChg>
        <pc:spChg chg="mod">
          <ac:chgData name="Froduald Kabanza" userId="edf393d0-642b-4b9e-8c75-f62133241689" providerId="ADAL" clId="{E8A7B0C5-FE0A-48AE-9321-6D7B8185155C}" dt="2023-01-12T11:41:31.129" v="11"/>
          <ac:spMkLst>
            <pc:docMk/>
            <pc:sldMk cId="2001098730" sldId="702"/>
            <ac:spMk id="9" creationId="{B17DA1E2-B50E-4C84-4AA4-E61A53EADDDD}"/>
          </ac:spMkLst>
        </pc:spChg>
        <pc:spChg chg="del">
          <ac:chgData name="Froduald Kabanza" userId="edf393d0-642b-4b9e-8c75-f62133241689" providerId="ADAL" clId="{E8A7B0C5-FE0A-48AE-9321-6D7B8185155C}" dt="2023-01-12T11:41:30.255" v="10" actId="478"/>
          <ac:spMkLst>
            <pc:docMk/>
            <pc:sldMk cId="2001098730" sldId="702"/>
            <ac:spMk id="10" creationId="{AE8EB150-7855-449F-8F64-EDF05CA8A73B}"/>
          </ac:spMkLst>
        </pc:spChg>
        <pc:spChg chg="mod">
          <ac:chgData name="Froduald Kabanza" userId="edf393d0-642b-4b9e-8c75-f62133241689" providerId="ADAL" clId="{E8A7B0C5-FE0A-48AE-9321-6D7B8185155C}" dt="2023-01-12T11:41:31.129" v="11"/>
          <ac:spMkLst>
            <pc:docMk/>
            <pc:sldMk cId="2001098730" sldId="702"/>
            <ac:spMk id="11" creationId="{F5786D3A-F0BB-89F4-3D45-850EB4D4F56D}"/>
          </ac:spMkLst>
        </pc:spChg>
        <pc:spChg chg="mod">
          <ac:chgData name="Froduald Kabanza" userId="edf393d0-642b-4b9e-8c75-f62133241689" providerId="ADAL" clId="{E8A7B0C5-FE0A-48AE-9321-6D7B8185155C}" dt="2023-01-12T11:41:31.129" v="11"/>
          <ac:spMkLst>
            <pc:docMk/>
            <pc:sldMk cId="2001098730" sldId="702"/>
            <ac:spMk id="13" creationId="{00566808-FB1B-0E48-9DCB-CABC7C244D0C}"/>
          </ac:spMkLst>
        </pc:spChg>
        <pc:spChg chg="mod">
          <ac:chgData name="Froduald Kabanza" userId="edf393d0-642b-4b9e-8c75-f62133241689" providerId="ADAL" clId="{E8A7B0C5-FE0A-48AE-9321-6D7B8185155C}" dt="2023-01-12T11:41:31.129" v="11"/>
          <ac:spMkLst>
            <pc:docMk/>
            <pc:sldMk cId="2001098730" sldId="702"/>
            <ac:spMk id="14" creationId="{0EB71AB5-A46A-694F-8629-DC1D3075EB2B}"/>
          </ac:spMkLst>
        </pc:spChg>
        <pc:spChg chg="mod">
          <ac:chgData name="Froduald Kabanza" userId="edf393d0-642b-4b9e-8c75-f62133241689" providerId="ADAL" clId="{E8A7B0C5-FE0A-48AE-9321-6D7B8185155C}" dt="2023-01-12T11:41:31.129" v="11"/>
          <ac:spMkLst>
            <pc:docMk/>
            <pc:sldMk cId="2001098730" sldId="702"/>
            <ac:spMk id="16" creationId="{F8870CA4-79B8-FC8E-5560-96AB05C35E18}"/>
          </ac:spMkLst>
        </pc:spChg>
        <pc:spChg chg="mod">
          <ac:chgData name="Froduald Kabanza" userId="edf393d0-642b-4b9e-8c75-f62133241689" providerId="ADAL" clId="{E8A7B0C5-FE0A-48AE-9321-6D7B8185155C}" dt="2023-01-12T11:41:31.129" v="11"/>
          <ac:spMkLst>
            <pc:docMk/>
            <pc:sldMk cId="2001098730" sldId="702"/>
            <ac:spMk id="17" creationId="{050C515A-00F4-6AC2-34A8-5808AB1FA157}"/>
          </ac:spMkLst>
        </pc:spChg>
        <pc:spChg chg="mod">
          <ac:chgData name="Froduald Kabanza" userId="edf393d0-642b-4b9e-8c75-f62133241689" providerId="ADAL" clId="{E8A7B0C5-FE0A-48AE-9321-6D7B8185155C}" dt="2023-01-12T11:41:31.129" v="11"/>
          <ac:spMkLst>
            <pc:docMk/>
            <pc:sldMk cId="2001098730" sldId="702"/>
            <ac:spMk id="18" creationId="{A99193F7-D611-5EA4-C152-3B9792A1F53F}"/>
          </ac:spMkLst>
        </pc:spChg>
        <pc:spChg chg="del mod">
          <ac:chgData name="Froduald Kabanza" userId="edf393d0-642b-4b9e-8c75-f62133241689" providerId="ADAL" clId="{E8A7B0C5-FE0A-48AE-9321-6D7B8185155C}" dt="2023-01-12T11:42:21.265" v="16" actId="478"/>
          <ac:spMkLst>
            <pc:docMk/>
            <pc:sldMk cId="2001098730" sldId="702"/>
            <ac:spMk id="21" creationId="{E2668775-5E05-6893-21CB-B36FDA514A8B}"/>
          </ac:spMkLst>
        </pc:spChg>
        <pc:spChg chg="add mod">
          <ac:chgData name="Froduald Kabanza" userId="edf393d0-642b-4b9e-8c75-f62133241689" providerId="ADAL" clId="{E8A7B0C5-FE0A-48AE-9321-6D7B8185155C}" dt="2023-01-12T11:42:47.270" v="23" actId="14100"/>
          <ac:spMkLst>
            <pc:docMk/>
            <pc:sldMk cId="2001098730" sldId="702"/>
            <ac:spMk id="23" creationId="{8B83335E-75D8-2E4B-DF7C-9DD80F97F993}"/>
          </ac:spMkLst>
        </pc:spChg>
        <pc:spChg chg="mod">
          <ac:chgData name="Froduald Kabanza" userId="edf393d0-642b-4b9e-8c75-f62133241689" providerId="ADAL" clId="{E8A7B0C5-FE0A-48AE-9321-6D7B8185155C}" dt="2023-01-12T11:41:10.853" v="8" actId="1076"/>
          <ac:spMkLst>
            <pc:docMk/>
            <pc:sldMk cId="2001098730" sldId="702"/>
            <ac:spMk id="24" creationId="{1C79B42A-93D2-43FF-9166-DDC77FD9724E}"/>
          </ac:spMkLst>
        </pc:spChg>
        <pc:spChg chg="del">
          <ac:chgData name="Froduald Kabanza" userId="edf393d0-642b-4b9e-8c75-f62133241689" providerId="ADAL" clId="{E8A7B0C5-FE0A-48AE-9321-6D7B8185155C}" dt="2023-01-12T11:41:07.039" v="6" actId="478"/>
          <ac:spMkLst>
            <pc:docMk/>
            <pc:sldMk cId="2001098730" sldId="702"/>
            <ac:spMk id="26" creationId="{2DAD1E48-5E06-4023-ADA7-2328A7897029}"/>
          </ac:spMkLst>
        </pc:spChg>
        <pc:spChg chg="del">
          <ac:chgData name="Froduald Kabanza" userId="edf393d0-642b-4b9e-8c75-f62133241689" providerId="ADAL" clId="{E8A7B0C5-FE0A-48AE-9321-6D7B8185155C}" dt="2023-01-12T11:41:07.039" v="6" actId="478"/>
          <ac:spMkLst>
            <pc:docMk/>
            <pc:sldMk cId="2001098730" sldId="702"/>
            <ac:spMk id="33" creationId="{8C4033CA-7573-4C05-9651-555F1474528B}"/>
          </ac:spMkLst>
        </pc:spChg>
        <pc:spChg chg="del">
          <ac:chgData name="Froduald Kabanza" userId="edf393d0-642b-4b9e-8c75-f62133241689" providerId="ADAL" clId="{E8A7B0C5-FE0A-48AE-9321-6D7B8185155C}" dt="2023-01-12T11:41:07.039" v="6" actId="478"/>
          <ac:spMkLst>
            <pc:docMk/>
            <pc:sldMk cId="2001098730" sldId="702"/>
            <ac:spMk id="34" creationId="{D5D3146D-C87B-4F8C-AFB7-21CAE1B3554E}"/>
          </ac:spMkLst>
        </pc:spChg>
        <pc:spChg chg="del">
          <ac:chgData name="Froduald Kabanza" userId="edf393d0-642b-4b9e-8c75-f62133241689" providerId="ADAL" clId="{E8A7B0C5-FE0A-48AE-9321-6D7B8185155C}" dt="2023-01-12T11:41:07.039" v="6" actId="478"/>
          <ac:spMkLst>
            <pc:docMk/>
            <pc:sldMk cId="2001098730" sldId="702"/>
            <ac:spMk id="54" creationId="{ED499DD2-612C-4340-AFAB-7737AAD6E3B0}"/>
          </ac:spMkLst>
        </pc:spChg>
        <pc:spChg chg="del">
          <ac:chgData name="Froduald Kabanza" userId="edf393d0-642b-4b9e-8c75-f62133241689" providerId="ADAL" clId="{E8A7B0C5-FE0A-48AE-9321-6D7B8185155C}" dt="2023-01-12T11:41:07.039" v="6" actId="478"/>
          <ac:spMkLst>
            <pc:docMk/>
            <pc:sldMk cId="2001098730" sldId="702"/>
            <ac:spMk id="59" creationId="{FC3F30DC-E3AE-4069-994E-A65D3F1DCFF7}"/>
          </ac:spMkLst>
        </pc:spChg>
        <pc:spChg chg="del">
          <ac:chgData name="Froduald Kabanza" userId="edf393d0-642b-4b9e-8c75-f62133241689" providerId="ADAL" clId="{E8A7B0C5-FE0A-48AE-9321-6D7B8185155C}" dt="2023-01-12T11:41:07.039" v="6" actId="478"/>
          <ac:spMkLst>
            <pc:docMk/>
            <pc:sldMk cId="2001098730" sldId="702"/>
            <ac:spMk id="60" creationId="{7DDBF56E-CD55-4B58-BE52-0F170E982182}"/>
          </ac:spMkLst>
        </pc:spChg>
        <pc:spChg chg="del">
          <ac:chgData name="Froduald Kabanza" userId="edf393d0-642b-4b9e-8c75-f62133241689" providerId="ADAL" clId="{E8A7B0C5-FE0A-48AE-9321-6D7B8185155C}" dt="2023-01-12T11:41:07.039" v="6" actId="478"/>
          <ac:spMkLst>
            <pc:docMk/>
            <pc:sldMk cId="2001098730" sldId="702"/>
            <ac:spMk id="64" creationId="{497B91E7-335E-4BC7-B498-9B05D24293A5}"/>
          </ac:spMkLst>
        </pc:spChg>
        <pc:spChg chg="del">
          <ac:chgData name="Froduald Kabanza" userId="edf393d0-642b-4b9e-8c75-f62133241689" providerId="ADAL" clId="{E8A7B0C5-FE0A-48AE-9321-6D7B8185155C}" dt="2023-01-12T11:42:03.654" v="13" actId="478"/>
          <ac:spMkLst>
            <pc:docMk/>
            <pc:sldMk cId="2001098730" sldId="702"/>
            <ac:spMk id="65" creationId="{DC06D0B9-D8E3-41A0-923E-B0B7B138A1B1}"/>
          </ac:spMkLst>
        </pc:spChg>
        <pc:spChg chg="del">
          <ac:chgData name="Froduald Kabanza" userId="edf393d0-642b-4b9e-8c75-f62133241689" providerId="ADAL" clId="{E8A7B0C5-FE0A-48AE-9321-6D7B8185155C}" dt="2023-01-12T11:41:07.039" v="6" actId="478"/>
          <ac:spMkLst>
            <pc:docMk/>
            <pc:sldMk cId="2001098730" sldId="702"/>
            <ac:spMk id="84" creationId="{1E88E761-5C80-416E-8D74-F8A0F8FE6DC0}"/>
          </ac:spMkLst>
        </pc:spChg>
        <pc:grpChg chg="add mod">
          <ac:chgData name="Froduald Kabanza" userId="edf393d0-642b-4b9e-8c75-f62133241689" providerId="ADAL" clId="{E8A7B0C5-FE0A-48AE-9321-6D7B8185155C}" dt="2023-01-12T11:42:32.659" v="19" actId="1076"/>
          <ac:grpSpMkLst>
            <pc:docMk/>
            <pc:sldMk cId="2001098730" sldId="702"/>
            <ac:grpSpMk id="2" creationId="{F4EBCC3A-23CA-CFE8-25E7-CDBF67A0DD10}"/>
          </ac:grpSpMkLst>
        </pc:grpChg>
        <pc:grpChg chg="mod">
          <ac:chgData name="Froduald Kabanza" userId="edf393d0-642b-4b9e-8c75-f62133241689" providerId="ADAL" clId="{E8A7B0C5-FE0A-48AE-9321-6D7B8185155C}" dt="2023-01-12T11:41:31.129" v="11"/>
          <ac:grpSpMkLst>
            <pc:docMk/>
            <pc:sldMk cId="2001098730" sldId="702"/>
            <ac:grpSpMk id="4" creationId="{EAEA45BC-39FC-0AE5-8A6B-AB0CE1AE9D00}"/>
          </ac:grpSpMkLst>
        </pc:grpChg>
        <pc:graphicFrameChg chg="mod">
          <ac:chgData name="Froduald Kabanza" userId="edf393d0-642b-4b9e-8c75-f62133241689" providerId="ADAL" clId="{E8A7B0C5-FE0A-48AE-9321-6D7B8185155C}" dt="2023-01-12T11:41:31.129" v="11"/>
          <ac:graphicFrameMkLst>
            <pc:docMk/>
            <pc:sldMk cId="2001098730" sldId="702"/>
            <ac:graphicFrameMk id="6" creationId="{9C914BAF-C7C9-86EE-2FE4-1A5DA4004C0E}"/>
          </ac:graphicFrameMkLst>
        </pc:graphicFrameChg>
        <pc:graphicFrameChg chg="del mod">
          <ac:chgData name="Froduald Kabanza" userId="edf393d0-642b-4b9e-8c75-f62133241689" providerId="ADAL" clId="{E8A7B0C5-FE0A-48AE-9321-6D7B8185155C}" dt="2023-01-12T11:42:21.265" v="16" actId="478"/>
          <ac:graphicFrameMkLst>
            <pc:docMk/>
            <pc:sldMk cId="2001098730" sldId="702"/>
            <ac:graphicFrameMk id="20" creationId="{10EEF6B6-2363-7F6D-AC6F-6082D3DEC510}"/>
          </ac:graphicFrameMkLst>
        </pc:graphicFrameChg>
        <pc:graphicFrameChg chg="del">
          <ac:chgData name="Froduald Kabanza" userId="edf393d0-642b-4b9e-8c75-f62133241689" providerId="ADAL" clId="{E8A7B0C5-FE0A-48AE-9321-6D7B8185155C}" dt="2023-01-12T11:41:07.039" v="6" actId="478"/>
          <ac:graphicFrameMkLst>
            <pc:docMk/>
            <pc:sldMk cId="2001098730" sldId="702"/>
            <ac:graphicFrameMk id="31" creationId="{C538E383-9F83-4D77-BA4B-B9CBCB7ABA25}"/>
          </ac:graphicFrameMkLst>
        </pc:graphicFrameChg>
        <pc:picChg chg="mod">
          <ac:chgData name="Froduald Kabanza" userId="edf393d0-642b-4b9e-8c75-f62133241689" providerId="ADAL" clId="{E8A7B0C5-FE0A-48AE-9321-6D7B8185155C}" dt="2023-01-12T11:41:31.129" v="11"/>
          <ac:picMkLst>
            <pc:docMk/>
            <pc:sldMk cId="2001098730" sldId="702"/>
            <ac:picMk id="7" creationId="{94E746F6-A967-93A0-49D1-0CF10C97A139}"/>
          </ac:picMkLst>
        </pc:picChg>
        <pc:picChg chg="del">
          <ac:chgData name="Froduald Kabanza" userId="edf393d0-642b-4b9e-8c75-f62133241689" providerId="ADAL" clId="{E8A7B0C5-FE0A-48AE-9321-6D7B8185155C}" dt="2023-01-12T11:41:07.039" v="6" actId="478"/>
          <ac:picMkLst>
            <pc:docMk/>
            <pc:sldMk cId="2001098730" sldId="702"/>
            <ac:picMk id="32" creationId="{C0574A25-73F4-4638-BB77-05D266B61EC0}"/>
          </ac:picMkLst>
        </pc:picChg>
        <pc:cxnChg chg="mod">
          <ac:chgData name="Froduald Kabanza" userId="edf393d0-642b-4b9e-8c75-f62133241689" providerId="ADAL" clId="{E8A7B0C5-FE0A-48AE-9321-6D7B8185155C}" dt="2023-01-12T11:41:31.129" v="11"/>
          <ac:cxnSpMkLst>
            <pc:docMk/>
            <pc:sldMk cId="2001098730" sldId="702"/>
            <ac:cxnSpMk id="12" creationId="{CF8E54F7-0272-5C7C-B3E2-423E4D88D89F}"/>
          </ac:cxnSpMkLst>
        </pc:cxnChg>
        <pc:cxnChg chg="del mod">
          <ac:chgData name="Froduald Kabanza" userId="edf393d0-642b-4b9e-8c75-f62133241689" providerId="ADAL" clId="{E8A7B0C5-FE0A-48AE-9321-6D7B8185155C}" dt="2023-01-12T11:41:07.039" v="6" actId="478"/>
          <ac:cxnSpMkLst>
            <pc:docMk/>
            <pc:sldMk cId="2001098730" sldId="702"/>
            <ac:cxnSpMk id="15" creationId="{38E65F93-0D20-4ADB-BC04-B8E381E8C298}"/>
          </ac:cxnSpMkLst>
        </pc:cxnChg>
        <pc:cxnChg chg="mod">
          <ac:chgData name="Froduald Kabanza" userId="edf393d0-642b-4b9e-8c75-f62133241689" providerId="ADAL" clId="{E8A7B0C5-FE0A-48AE-9321-6D7B8185155C}" dt="2023-01-12T11:41:31.129" v="11"/>
          <ac:cxnSpMkLst>
            <pc:docMk/>
            <pc:sldMk cId="2001098730" sldId="702"/>
            <ac:cxnSpMk id="19" creationId="{27B6DDB7-2568-7666-F1ED-0A42130EB9A7}"/>
          </ac:cxnSpMkLst>
        </pc:cxnChg>
        <pc:cxnChg chg="mod">
          <ac:chgData name="Froduald Kabanza" userId="edf393d0-642b-4b9e-8c75-f62133241689" providerId="ADAL" clId="{E8A7B0C5-FE0A-48AE-9321-6D7B8185155C}" dt="2023-01-12T11:41:31.129" v="11"/>
          <ac:cxnSpMkLst>
            <pc:docMk/>
            <pc:sldMk cId="2001098730" sldId="702"/>
            <ac:cxnSpMk id="22" creationId="{7C37E1BE-9774-E967-7C8A-1C2C0457F60C}"/>
          </ac:cxnSpMkLst>
        </pc:cxnChg>
        <pc:cxnChg chg="del">
          <ac:chgData name="Froduald Kabanza" userId="edf393d0-642b-4b9e-8c75-f62133241689" providerId="ADAL" clId="{E8A7B0C5-FE0A-48AE-9321-6D7B8185155C}" dt="2023-01-12T11:41:07.039" v="6" actId="478"/>
          <ac:cxnSpMkLst>
            <pc:docMk/>
            <pc:sldMk cId="2001098730" sldId="702"/>
            <ac:cxnSpMk id="47" creationId="{7D56D6DB-6F81-47D2-82C4-F7ABBD897454}"/>
          </ac:cxnSpMkLst>
        </pc:cxnChg>
        <pc:cxnChg chg="del">
          <ac:chgData name="Froduald Kabanza" userId="edf393d0-642b-4b9e-8c75-f62133241689" providerId="ADAL" clId="{E8A7B0C5-FE0A-48AE-9321-6D7B8185155C}" dt="2023-01-12T11:41:07.039" v="6" actId="478"/>
          <ac:cxnSpMkLst>
            <pc:docMk/>
            <pc:sldMk cId="2001098730" sldId="702"/>
            <ac:cxnSpMk id="67" creationId="{7FF4568F-96FD-4B73-AA5C-0EDA8F9FBB66}"/>
          </ac:cxnSpMkLst>
        </pc:cxnChg>
      </pc:sldChg>
      <pc:sldChg chg="addSp delSp modSp mod modAnim modShow modNotes modNotesTx">
        <pc:chgData name="Froduald Kabanza" userId="edf393d0-642b-4b9e-8c75-f62133241689" providerId="ADAL" clId="{E8A7B0C5-FE0A-48AE-9321-6D7B8185155C}" dt="2023-01-12T11:46:36.679" v="49" actId="478"/>
        <pc:sldMkLst>
          <pc:docMk/>
          <pc:sldMk cId="726443381" sldId="703"/>
        </pc:sldMkLst>
        <pc:spChg chg="mod">
          <ac:chgData name="Froduald Kabanza" userId="edf393d0-642b-4b9e-8c75-f62133241689" providerId="ADAL" clId="{E8A7B0C5-FE0A-48AE-9321-6D7B8185155C}" dt="2023-01-12T11:43:01.677" v="24"/>
          <ac:spMkLst>
            <pc:docMk/>
            <pc:sldMk cId="726443381" sldId="703"/>
            <ac:spMk id="3" creationId="{AC41E02C-E865-A360-0881-87234B14FF4B}"/>
          </ac:spMkLst>
        </pc:spChg>
        <pc:spChg chg="del">
          <ac:chgData name="Froduald Kabanza" userId="edf393d0-642b-4b9e-8c75-f62133241689" providerId="ADAL" clId="{E8A7B0C5-FE0A-48AE-9321-6D7B8185155C}" dt="2023-01-12T11:40:55.501" v="5" actId="478"/>
          <ac:spMkLst>
            <pc:docMk/>
            <pc:sldMk cId="726443381" sldId="703"/>
            <ac:spMk id="5" creationId="{F4F25149-D434-48F0-8BCD-6328F2A70B8A}"/>
          </ac:spMkLst>
        </pc:spChg>
        <pc:spChg chg="mod">
          <ac:chgData name="Froduald Kabanza" userId="edf393d0-642b-4b9e-8c75-f62133241689" providerId="ADAL" clId="{E8A7B0C5-FE0A-48AE-9321-6D7B8185155C}" dt="2023-01-12T11:43:01.677" v="24"/>
          <ac:spMkLst>
            <pc:docMk/>
            <pc:sldMk cId="726443381" sldId="703"/>
            <ac:spMk id="8" creationId="{FB56BDEA-259F-3C2E-BA8D-1DF1D2223BB1}"/>
          </ac:spMkLst>
        </pc:spChg>
        <pc:spChg chg="mod">
          <ac:chgData name="Froduald Kabanza" userId="edf393d0-642b-4b9e-8c75-f62133241689" providerId="ADAL" clId="{E8A7B0C5-FE0A-48AE-9321-6D7B8185155C}" dt="2023-01-12T11:43:01.677" v="24"/>
          <ac:spMkLst>
            <pc:docMk/>
            <pc:sldMk cId="726443381" sldId="703"/>
            <ac:spMk id="9" creationId="{C3EC39D3-AEC3-C0E1-CFAB-37DACE8A6782}"/>
          </ac:spMkLst>
        </pc:spChg>
        <pc:spChg chg="del">
          <ac:chgData name="Froduald Kabanza" userId="edf393d0-642b-4b9e-8c75-f62133241689" providerId="ADAL" clId="{E8A7B0C5-FE0A-48AE-9321-6D7B8185155C}" dt="2023-01-12T11:40:55.501" v="5" actId="478"/>
          <ac:spMkLst>
            <pc:docMk/>
            <pc:sldMk cId="726443381" sldId="703"/>
            <ac:spMk id="10" creationId="{AE8EB150-7855-449F-8F64-EDF05CA8A73B}"/>
          </ac:spMkLst>
        </pc:spChg>
        <pc:spChg chg="mod">
          <ac:chgData name="Froduald Kabanza" userId="edf393d0-642b-4b9e-8c75-f62133241689" providerId="ADAL" clId="{E8A7B0C5-FE0A-48AE-9321-6D7B8185155C}" dt="2023-01-12T11:43:01.677" v="24"/>
          <ac:spMkLst>
            <pc:docMk/>
            <pc:sldMk cId="726443381" sldId="703"/>
            <ac:spMk id="11" creationId="{C84AD8A4-D7FD-158F-A31E-885BB1134270}"/>
          </ac:spMkLst>
        </pc:spChg>
        <pc:spChg chg="mod">
          <ac:chgData name="Froduald Kabanza" userId="edf393d0-642b-4b9e-8c75-f62133241689" providerId="ADAL" clId="{E8A7B0C5-FE0A-48AE-9321-6D7B8185155C}" dt="2023-01-12T11:43:01.677" v="24"/>
          <ac:spMkLst>
            <pc:docMk/>
            <pc:sldMk cId="726443381" sldId="703"/>
            <ac:spMk id="13" creationId="{AD8DDCE1-8020-0CD0-A443-F2C60F670083}"/>
          </ac:spMkLst>
        </pc:spChg>
        <pc:spChg chg="mod">
          <ac:chgData name="Froduald Kabanza" userId="edf393d0-642b-4b9e-8c75-f62133241689" providerId="ADAL" clId="{E8A7B0C5-FE0A-48AE-9321-6D7B8185155C}" dt="2023-01-12T11:43:01.677" v="24"/>
          <ac:spMkLst>
            <pc:docMk/>
            <pc:sldMk cId="726443381" sldId="703"/>
            <ac:spMk id="14" creationId="{6885006D-1AAE-9970-18C7-978DF4C6F3B8}"/>
          </ac:spMkLst>
        </pc:spChg>
        <pc:spChg chg="mod">
          <ac:chgData name="Froduald Kabanza" userId="edf393d0-642b-4b9e-8c75-f62133241689" providerId="ADAL" clId="{E8A7B0C5-FE0A-48AE-9321-6D7B8185155C}" dt="2023-01-12T11:43:01.677" v="24"/>
          <ac:spMkLst>
            <pc:docMk/>
            <pc:sldMk cId="726443381" sldId="703"/>
            <ac:spMk id="16" creationId="{5E1FF1DD-475B-7909-8AAD-7A33F1CECA81}"/>
          </ac:spMkLst>
        </pc:spChg>
        <pc:spChg chg="mod">
          <ac:chgData name="Froduald Kabanza" userId="edf393d0-642b-4b9e-8c75-f62133241689" providerId="ADAL" clId="{E8A7B0C5-FE0A-48AE-9321-6D7B8185155C}" dt="2023-01-12T11:43:01.677" v="24"/>
          <ac:spMkLst>
            <pc:docMk/>
            <pc:sldMk cId="726443381" sldId="703"/>
            <ac:spMk id="17" creationId="{77F408DD-C769-7FA0-3F56-F69C4DB4B5E1}"/>
          </ac:spMkLst>
        </pc:spChg>
        <pc:spChg chg="mod">
          <ac:chgData name="Froduald Kabanza" userId="edf393d0-642b-4b9e-8c75-f62133241689" providerId="ADAL" clId="{E8A7B0C5-FE0A-48AE-9321-6D7B8185155C}" dt="2023-01-12T11:43:01.677" v="24"/>
          <ac:spMkLst>
            <pc:docMk/>
            <pc:sldMk cId="726443381" sldId="703"/>
            <ac:spMk id="18" creationId="{6A265B81-8DEC-9B2B-754D-819AAB60B67E}"/>
          </ac:spMkLst>
        </pc:spChg>
        <pc:spChg chg="mod">
          <ac:chgData name="Froduald Kabanza" userId="edf393d0-642b-4b9e-8c75-f62133241689" providerId="ADAL" clId="{E8A7B0C5-FE0A-48AE-9321-6D7B8185155C}" dt="2023-01-12T11:43:54.997" v="31" actId="1076"/>
          <ac:spMkLst>
            <pc:docMk/>
            <pc:sldMk cId="726443381" sldId="703"/>
            <ac:spMk id="23" creationId="{28A5C712-249C-1849-A2E8-FEB4404AAEC6}"/>
          </ac:spMkLst>
        </pc:spChg>
        <pc:spChg chg="mod">
          <ac:chgData name="Froduald Kabanza" userId="edf393d0-642b-4b9e-8c75-f62133241689" providerId="ADAL" clId="{E8A7B0C5-FE0A-48AE-9321-6D7B8185155C}" dt="2023-01-12T11:43:54.997" v="31" actId="1076"/>
          <ac:spMkLst>
            <pc:docMk/>
            <pc:sldMk cId="726443381" sldId="703"/>
            <ac:spMk id="24" creationId="{6FD8DBEC-7D87-291C-056B-CD8DB26E1573}"/>
          </ac:spMkLst>
        </pc:spChg>
        <pc:spChg chg="mod">
          <ac:chgData name="Froduald Kabanza" userId="edf393d0-642b-4b9e-8c75-f62133241689" providerId="ADAL" clId="{E8A7B0C5-FE0A-48AE-9321-6D7B8185155C}" dt="2023-01-12T11:44:09.775" v="35" actId="1076"/>
          <ac:spMkLst>
            <pc:docMk/>
            <pc:sldMk cId="726443381" sldId="703"/>
            <ac:spMk id="26" creationId="{63869CD4-E9AE-BCFD-556F-B12E96A75843}"/>
          </ac:spMkLst>
        </pc:spChg>
        <pc:spChg chg="mod">
          <ac:chgData name="Froduald Kabanza" userId="edf393d0-642b-4b9e-8c75-f62133241689" providerId="ADAL" clId="{E8A7B0C5-FE0A-48AE-9321-6D7B8185155C}" dt="2023-01-12T11:44:09.775" v="35" actId="1076"/>
          <ac:spMkLst>
            <pc:docMk/>
            <pc:sldMk cId="726443381" sldId="703"/>
            <ac:spMk id="27" creationId="{462E507B-6145-8072-B489-DC068B060C52}"/>
          </ac:spMkLst>
        </pc:spChg>
        <pc:spChg chg="mod">
          <ac:chgData name="Froduald Kabanza" userId="edf393d0-642b-4b9e-8c75-f62133241689" providerId="ADAL" clId="{E8A7B0C5-FE0A-48AE-9321-6D7B8185155C}" dt="2023-01-12T11:43:58.241" v="32" actId="1076"/>
          <ac:spMkLst>
            <pc:docMk/>
            <pc:sldMk cId="726443381" sldId="703"/>
            <ac:spMk id="29" creationId="{4BF53A2E-9C80-6D6C-ABB6-C00E7291A75A}"/>
          </ac:spMkLst>
        </pc:spChg>
        <pc:spChg chg="mod">
          <ac:chgData name="Froduald Kabanza" userId="edf393d0-642b-4b9e-8c75-f62133241689" providerId="ADAL" clId="{E8A7B0C5-FE0A-48AE-9321-6D7B8185155C}" dt="2023-01-12T11:43:58.241" v="32" actId="1076"/>
          <ac:spMkLst>
            <pc:docMk/>
            <pc:sldMk cId="726443381" sldId="703"/>
            <ac:spMk id="30" creationId="{792BE96A-A7A6-638B-B5C6-7C028EB683A8}"/>
          </ac:spMkLst>
        </pc:spChg>
        <pc:spChg chg="del">
          <ac:chgData name="Froduald Kabanza" userId="edf393d0-642b-4b9e-8c75-f62133241689" providerId="ADAL" clId="{E8A7B0C5-FE0A-48AE-9321-6D7B8185155C}" dt="2023-01-12T11:40:55.501" v="5" actId="478"/>
          <ac:spMkLst>
            <pc:docMk/>
            <pc:sldMk cId="726443381" sldId="703"/>
            <ac:spMk id="33" creationId="{8C4033CA-7573-4C05-9651-555F1474528B}"/>
          </ac:spMkLst>
        </pc:spChg>
        <pc:spChg chg="del">
          <ac:chgData name="Froduald Kabanza" userId="edf393d0-642b-4b9e-8c75-f62133241689" providerId="ADAL" clId="{E8A7B0C5-FE0A-48AE-9321-6D7B8185155C}" dt="2023-01-12T11:40:55.501" v="5" actId="478"/>
          <ac:spMkLst>
            <pc:docMk/>
            <pc:sldMk cId="726443381" sldId="703"/>
            <ac:spMk id="34" creationId="{D5D3146D-C87B-4F8C-AFB7-21CAE1B3554E}"/>
          </ac:spMkLst>
        </pc:spChg>
        <pc:spChg chg="mod">
          <ac:chgData name="Froduald Kabanza" userId="edf393d0-642b-4b9e-8c75-f62133241689" providerId="ADAL" clId="{E8A7B0C5-FE0A-48AE-9321-6D7B8185155C}" dt="2023-01-12T11:43:58.241" v="32" actId="1076"/>
          <ac:spMkLst>
            <pc:docMk/>
            <pc:sldMk cId="726443381" sldId="703"/>
            <ac:spMk id="35" creationId="{E263FBF3-E276-1C43-C1A8-39D511C898D3}"/>
          </ac:spMkLst>
        </pc:spChg>
        <pc:spChg chg="mod">
          <ac:chgData name="Froduald Kabanza" userId="edf393d0-642b-4b9e-8c75-f62133241689" providerId="ADAL" clId="{E8A7B0C5-FE0A-48AE-9321-6D7B8185155C}" dt="2023-01-12T11:43:58.241" v="32" actId="1076"/>
          <ac:spMkLst>
            <pc:docMk/>
            <pc:sldMk cId="726443381" sldId="703"/>
            <ac:spMk id="37" creationId="{67F566DF-272E-8EB6-C650-A38C3F3B2418}"/>
          </ac:spMkLst>
        </pc:spChg>
        <pc:spChg chg="mod">
          <ac:chgData name="Froduald Kabanza" userId="edf393d0-642b-4b9e-8c75-f62133241689" providerId="ADAL" clId="{E8A7B0C5-FE0A-48AE-9321-6D7B8185155C}" dt="2023-01-12T11:43:58.241" v="32" actId="1076"/>
          <ac:spMkLst>
            <pc:docMk/>
            <pc:sldMk cId="726443381" sldId="703"/>
            <ac:spMk id="38" creationId="{4F3EE915-CB99-FD94-F309-AFDAD7E4E1D4}"/>
          </ac:spMkLst>
        </pc:spChg>
        <pc:spChg chg="del">
          <ac:chgData name="Froduald Kabanza" userId="edf393d0-642b-4b9e-8c75-f62133241689" providerId="ADAL" clId="{E8A7B0C5-FE0A-48AE-9321-6D7B8185155C}" dt="2023-01-12T11:40:55.501" v="5" actId="478"/>
          <ac:spMkLst>
            <pc:docMk/>
            <pc:sldMk cId="726443381" sldId="703"/>
            <ac:spMk id="54" creationId="{ED499DD2-612C-4340-AFAB-7737AAD6E3B0}"/>
          </ac:spMkLst>
        </pc:spChg>
        <pc:spChg chg="del">
          <ac:chgData name="Froduald Kabanza" userId="edf393d0-642b-4b9e-8c75-f62133241689" providerId="ADAL" clId="{E8A7B0C5-FE0A-48AE-9321-6D7B8185155C}" dt="2023-01-12T11:40:55.501" v="5" actId="478"/>
          <ac:spMkLst>
            <pc:docMk/>
            <pc:sldMk cId="726443381" sldId="703"/>
            <ac:spMk id="59" creationId="{FC3F30DC-E3AE-4069-994E-A65D3F1DCFF7}"/>
          </ac:spMkLst>
        </pc:spChg>
        <pc:spChg chg="del">
          <ac:chgData name="Froduald Kabanza" userId="edf393d0-642b-4b9e-8c75-f62133241689" providerId="ADAL" clId="{E8A7B0C5-FE0A-48AE-9321-6D7B8185155C}" dt="2023-01-12T11:40:55.501" v="5" actId="478"/>
          <ac:spMkLst>
            <pc:docMk/>
            <pc:sldMk cId="726443381" sldId="703"/>
            <ac:spMk id="60" creationId="{7DDBF56E-CD55-4B58-BE52-0F170E982182}"/>
          </ac:spMkLst>
        </pc:spChg>
        <pc:spChg chg="del">
          <ac:chgData name="Froduald Kabanza" userId="edf393d0-642b-4b9e-8c75-f62133241689" providerId="ADAL" clId="{E8A7B0C5-FE0A-48AE-9321-6D7B8185155C}" dt="2023-01-12T11:40:55.501" v="5" actId="478"/>
          <ac:spMkLst>
            <pc:docMk/>
            <pc:sldMk cId="726443381" sldId="703"/>
            <ac:spMk id="64" creationId="{497B91E7-335E-4BC7-B498-9B05D24293A5}"/>
          </ac:spMkLst>
        </pc:spChg>
        <pc:spChg chg="del">
          <ac:chgData name="Froduald Kabanza" userId="edf393d0-642b-4b9e-8c75-f62133241689" providerId="ADAL" clId="{E8A7B0C5-FE0A-48AE-9321-6D7B8185155C}" dt="2023-01-12T11:40:55.501" v="5" actId="478"/>
          <ac:spMkLst>
            <pc:docMk/>
            <pc:sldMk cId="726443381" sldId="703"/>
            <ac:spMk id="65" creationId="{DC06D0B9-D8E3-41A0-923E-B0B7B138A1B1}"/>
          </ac:spMkLst>
        </pc:spChg>
        <pc:spChg chg="del">
          <ac:chgData name="Froduald Kabanza" userId="edf393d0-642b-4b9e-8c75-f62133241689" providerId="ADAL" clId="{E8A7B0C5-FE0A-48AE-9321-6D7B8185155C}" dt="2023-01-12T11:40:55.501" v="5" actId="478"/>
          <ac:spMkLst>
            <pc:docMk/>
            <pc:sldMk cId="726443381" sldId="703"/>
            <ac:spMk id="84" creationId="{1E88E761-5C80-416E-8D74-F8A0F8FE6DC0}"/>
          </ac:spMkLst>
        </pc:spChg>
        <pc:grpChg chg="add mod">
          <ac:chgData name="Froduald Kabanza" userId="edf393d0-642b-4b9e-8c75-f62133241689" providerId="ADAL" clId="{E8A7B0C5-FE0A-48AE-9321-6D7B8185155C}" dt="2023-01-12T11:43:01.677" v="24"/>
          <ac:grpSpMkLst>
            <pc:docMk/>
            <pc:sldMk cId="726443381" sldId="703"/>
            <ac:grpSpMk id="2" creationId="{4364A36E-37D1-1D5E-2DCE-4BDA8FDB277F}"/>
          </ac:grpSpMkLst>
        </pc:grpChg>
        <pc:grpChg chg="mod">
          <ac:chgData name="Froduald Kabanza" userId="edf393d0-642b-4b9e-8c75-f62133241689" providerId="ADAL" clId="{E8A7B0C5-FE0A-48AE-9321-6D7B8185155C}" dt="2023-01-12T11:43:01.677" v="24"/>
          <ac:grpSpMkLst>
            <pc:docMk/>
            <pc:sldMk cId="726443381" sldId="703"/>
            <ac:grpSpMk id="4" creationId="{38B94DCE-7B82-589A-3EC5-CB8351C638A5}"/>
          </ac:grpSpMkLst>
        </pc:grpChg>
        <pc:grpChg chg="add del mod">
          <ac:chgData name="Froduald Kabanza" userId="edf393d0-642b-4b9e-8c75-f62133241689" providerId="ADAL" clId="{E8A7B0C5-FE0A-48AE-9321-6D7B8185155C}" dt="2023-01-12T11:46:36.679" v="49" actId="478"/>
          <ac:grpSpMkLst>
            <pc:docMk/>
            <pc:sldMk cId="726443381" sldId="703"/>
            <ac:grpSpMk id="21" creationId="{979CBCF2-2E71-294F-5FB7-33EA424BCCEF}"/>
          </ac:grpSpMkLst>
        </pc:grpChg>
        <pc:grpChg chg="add del mod">
          <ac:chgData name="Froduald Kabanza" userId="edf393d0-642b-4b9e-8c75-f62133241689" providerId="ADAL" clId="{E8A7B0C5-FE0A-48AE-9321-6D7B8185155C}" dt="2023-01-12T11:46:36.679" v="49" actId="478"/>
          <ac:grpSpMkLst>
            <pc:docMk/>
            <pc:sldMk cId="726443381" sldId="703"/>
            <ac:grpSpMk id="25" creationId="{E2A1491A-1415-BD77-93C4-D6C501370FAD}"/>
          </ac:grpSpMkLst>
        </pc:grpChg>
        <pc:grpChg chg="add del mod">
          <ac:chgData name="Froduald Kabanza" userId="edf393d0-642b-4b9e-8c75-f62133241689" providerId="ADAL" clId="{E8A7B0C5-FE0A-48AE-9321-6D7B8185155C}" dt="2023-01-12T11:46:36.679" v="49" actId="478"/>
          <ac:grpSpMkLst>
            <pc:docMk/>
            <pc:sldMk cId="726443381" sldId="703"/>
            <ac:grpSpMk id="28" creationId="{67A40300-F01D-C178-614A-3B8D5D9ACFFC}"/>
          </ac:grpSpMkLst>
        </pc:grpChg>
        <pc:grpChg chg="add del mod">
          <ac:chgData name="Froduald Kabanza" userId="edf393d0-642b-4b9e-8c75-f62133241689" providerId="ADAL" clId="{E8A7B0C5-FE0A-48AE-9321-6D7B8185155C}" dt="2023-01-12T11:46:36.679" v="49" actId="478"/>
          <ac:grpSpMkLst>
            <pc:docMk/>
            <pc:sldMk cId="726443381" sldId="703"/>
            <ac:grpSpMk id="36" creationId="{55E7EDA5-7514-9847-7E70-0A16B62B9533}"/>
          </ac:grpSpMkLst>
        </pc:grpChg>
        <pc:graphicFrameChg chg="mod">
          <ac:chgData name="Froduald Kabanza" userId="edf393d0-642b-4b9e-8c75-f62133241689" providerId="ADAL" clId="{E8A7B0C5-FE0A-48AE-9321-6D7B8185155C}" dt="2023-01-12T11:43:01.677" v="24"/>
          <ac:graphicFrameMkLst>
            <pc:docMk/>
            <pc:sldMk cId="726443381" sldId="703"/>
            <ac:graphicFrameMk id="6" creationId="{6B3BBF11-C0B1-0BA2-3398-CDF949AA28A0}"/>
          </ac:graphicFrameMkLst>
        </pc:graphicFrameChg>
        <pc:graphicFrameChg chg="del">
          <ac:chgData name="Froduald Kabanza" userId="edf393d0-642b-4b9e-8c75-f62133241689" providerId="ADAL" clId="{E8A7B0C5-FE0A-48AE-9321-6D7B8185155C}" dt="2023-01-12T11:40:55.501" v="5" actId="478"/>
          <ac:graphicFrameMkLst>
            <pc:docMk/>
            <pc:sldMk cId="726443381" sldId="703"/>
            <ac:graphicFrameMk id="31" creationId="{C538E383-9F83-4D77-BA4B-B9CBCB7ABA25}"/>
          </ac:graphicFrameMkLst>
        </pc:graphicFrameChg>
        <pc:picChg chg="mod">
          <ac:chgData name="Froduald Kabanza" userId="edf393d0-642b-4b9e-8c75-f62133241689" providerId="ADAL" clId="{E8A7B0C5-FE0A-48AE-9321-6D7B8185155C}" dt="2023-01-12T11:43:01.677" v="24"/>
          <ac:picMkLst>
            <pc:docMk/>
            <pc:sldMk cId="726443381" sldId="703"/>
            <ac:picMk id="7" creationId="{E3BE258C-7A55-BD6D-E4EB-8F0F51D80FF4}"/>
          </ac:picMkLst>
        </pc:picChg>
        <pc:picChg chg="del">
          <ac:chgData name="Froduald Kabanza" userId="edf393d0-642b-4b9e-8c75-f62133241689" providerId="ADAL" clId="{E8A7B0C5-FE0A-48AE-9321-6D7B8185155C}" dt="2023-01-12T11:40:55.501" v="5" actId="478"/>
          <ac:picMkLst>
            <pc:docMk/>
            <pc:sldMk cId="726443381" sldId="703"/>
            <ac:picMk id="32" creationId="{C0574A25-73F4-4638-BB77-05D266B61EC0}"/>
          </ac:picMkLst>
        </pc:picChg>
        <pc:cxnChg chg="mod">
          <ac:chgData name="Froduald Kabanza" userId="edf393d0-642b-4b9e-8c75-f62133241689" providerId="ADAL" clId="{E8A7B0C5-FE0A-48AE-9321-6D7B8185155C}" dt="2023-01-12T11:43:01.677" v="24"/>
          <ac:cxnSpMkLst>
            <pc:docMk/>
            <pc:sldMk cId="726443381" sldId="703"/>
            <ac:cxnSpMk id="12" creationId="{8B8958D5-947D-3EEB-9074-481FD029EE3E}"/>
          </ac:cxnSpMkLst>
        </pc:cxnChg>
        <pc:cxnChg chg="del mod">
          <ac:chgData name="Froduald Kabanza" userId="edf393d0-642b-4b9e-8c75-f62133241689" providerId="ADAL" clId="{E8A7B0C5-FE0A-48AE-9321-6D7B8185155C}" dt="2023-01-12T11:40:55.501" v="5" actId="478"/>
          <ac:cxnSpMkLst>
            <pc:docMk/>
            <pc:sldMk cId="726443381" sldId="703"/>
            <ac:cxnSpMk id="15" creationId="{38E65F93-0D20-4ADB-BC04-B8E381E8C298}"/>
          </ac:cxnSpMkLst>
        </pc:cxnChg>
        <pc:cxnChg chg="mod">
          <ac:chgData name="Froduald Kabanza" userId="edf393d0-642b-4b9e-8c75-f62133241689" providerId="ADAL" clId="{E8A7B0C5-FE0A-48AE-9321-6D7B8185155C}" dt="2023-01-12T11:43:01.677" v="24"/>
          <ac:cxnSpMkLst>
            <pc:docMk/>
            <pc:sldMk cId="726443381" sldId="703"/>
            <ac:cxnSpMk id="19" creationId="{AAB00B3B-5C78-25A8-C903-64EBDC46278B}"/>
          </ac:cxnSpMkLst>
        </pc:cxnChg>
        <pc:cxnChg chg="mod">
          <ac:chgData name="Froduald Kabanza" userId="edf393d0-642b-4b9e-8c75-f62133241689" providerId="ADAL" clId="{E8A7B0C5-FE0A-48AE-9321-6D7B8185155C}" dt="2023-01-12T11:43:01.677" v="24"/>
          <ac:cxnSpMkLst>
            <pc:docMk/>
            <pc:sldMk cId="726443381" sldId="703"/>
            <ac:cxnSpMk id="20" creationId="{E0FE9F31-D7BC-6554-7C0C-445979B9EC1C}"/>
          </ac:cxnSpMkLst>
        </pc:cxnChg>
        <pc:cxnChg chg="del">
          <ac:chgData name="Froduald Kabanza" userId="edf393d0-642b-4b9e-8c75-f62133241689" providerId="ADAL" clId="{E8A7B0C5-FE0A-48AE-9321-6D7B8185155C}" dt="2023-01-12T11:40:55.501" v="5" actId="478"/>
          <ac:cxnSpMkLst>
            <pc:docMk/>
            <pc:sldMk cId="726443381" sldId="703"/>
            <ac:cxnSpMk id="47" creationId="{7D56D6DB-6F81-47D2-82C4-F7ABBD897454}"/>
          </ac:cxnSpMkLst>
        </pc:cxnChg>
        <pc:cxnChg chg="del">
          <ac:chgData name="Froduald Kabanza" userId="edf393d0-642b-4b9e-8c75-f62133241689" providerId="ADAL" clId="{E8A7B0C5-FE0A-48AE-9321-6D7B8185155C}" dt="2023-01-12T11:40:55.501" v="5" actId="478"/>
          <ac:cxnSpMkLst>
            <pc:docMk/>
            <pc:sldMk cId="726443381" sldId="703"/>
            <ac:cxnSpMk id="67" creationId="{7FF4568F-96FD-4B73-AA5C-0EDA8F9FBB66}"/>
          </ac:cxnSpMkLst>
        </pc:cxnChg>
      </pc:sldChg>
      <pc:sldChg chg="addSp delSp modSp mod modAnim modShow modNotes modNotesTx">
        <pc:chgData name="Froduald Kabanza" userId="edf393d0-642b-4b9e-8c75-f62133241689" providerId="ADAL" clId="{E8A7B0C5-FE0A-48AE-9321-6D7B8185155C}" dt="2023-01-12T11:48:14.631" v="61" actId="1076"/>
        <pc:sldMkLst>
          <pc:docMk/>
          <pc:sldMk cId="219775525" sldId="704"/>
        </pc:sldMkLst>
        <pc:spChg chg="mod">
          <ac:chgData name="Froduald Kabanza" userId="edf393d0-642b-4b9e-8c75-f62133241689" providerId="ADAL" clId="{E8A7B0C5-FE0A-48AE-9321-6D7B8185155C}" dt="2023-01-12T11:45:27.580" v="40"/>
          <ac:spMkLst>
            <pc:docMk/>
            <pc:sldMk cId="219775525" sldId="704"/>
            <ac:spMk id="3" creationId="{3BBADBE1-1AB6-6AAC-958D-2B94D702A046}"/>
          </ac:spMkLst>
        </pc:spChg>
        <pc:spChg chg="del">
          <ac:chgData name="Froduald Kabanza" userId="edf393d0-642b-4b9e-8c75-f62133241689" providerId="ADAL" clId="{E8A7B0C5-FE0A-48AE-9321-6D7B8185155C}" dt="2023-01-12T11:45:14.547" v="39" actId="478"/>
          <ac:spMkLst>
            <pc:docMk/>
            <pc:sldMk cId="219775525" sldId="704"/>
            <ac:spMk id="5" creationId="{F4F25149-D434-48F0-8BCD-6328F2A70B8A}"/>
          </ac:spMkLst>
        </pc:spChg>
        <pc:spChg chg="mod">
          <ac:chgData name="Froduald Kabanza" userId="edf393d0-642b-4b9e-8c75-f62133241689" providerId="ADAL" clId="{E8A7B0C5-FE0A-48AE-9321-6D7B8185155C}" dt="2023-01-12T11:45:27.580" v="40"/>
          <ac:spMkLst>
            <pc:docMk/>
            <pc:sldMk cId="219775525" sldId="704"/>
            <ac:spMk id="8" creationId="{3E3FE2B3-E40B-2EF2-8C80-8E9EC7D5C94F}"/>
          </ac:spMkLst>
        </pc:spChg>
        <pc:spChg chg="mod">
          <ac:chgData name="Froduald Kabanza" userId="edf393d0-642b-4b9e-8c75-f62133241689" providerId="ADAL" clId="{E8A7B0C5-FE0A-48AE-9321-6D7B8185155C}" dt="2023-01-12T11:45:27.580" v="40"/>
          <ac:spMkLst>
            <pc:docMk/>
            <pc:sldMk cId="219775525" sldId="704"/>
            <ac:spMk id="9" creationId="{B99629DF-1AE9-4123-D6AC-7074637A1DE7}"/>
          </ac:spMkLst>
        </pc:spChg>
        <pc:spChg chg="del">
          <ac:chgData name="Froduald Kabanza" userId="edf393d0-642b-4b9e-8c75-f62133241689" providerId="ADAL" clId="{E8A7B0C5-FE0A-48AE-9321-6D7B8185155C}" dt="2023-01-12T11:45:14.547" v="39" actId="478"/>
          <ac:spMkLst>
            <pc:docMk/>
            <pc:sldMk cId="219775525" sldId="704"/>
            <ac:spMk id="10" creationId="{AE8EB150-7855-449F-8F64-EDF05CA8A73B}"/>
          </ac:spMkLst>
        </pc:spChg>
        <pc:spChg chg="mod">
          <ac:chgData name="Froduald Kabanza" userId="edf393d0-642b-4b9e-8c75-f62133241689" providerId="ADAL" clId="{E8A7B0C5-FE0A-48AE-9321-6D7B8185155C}" dt="2023-01-12T11:45:27.580" v="40"/>
          <ac:spMkLst>
            <pc:docMk/>
            <pc:sldMk cId="219775525" sldId="704"/>
            <ac:spMk id="11" creationId="{E4D49E86-5BCF-D198-80C3-732CDF2F3E1B}"/>
          </ac:spMkLst>
        </pc:spChg>
        <pc:spChg chg="mod">
          <ac:chgData name="Froduald Kabanza" userId="edf393d0-642b-4b9e-8c75-f62133241689" providerId="ADAL" clId="{E8A7B0C5-FE0A-48AE-9321-6D7B8185155C}" dt="2023-01-12T11:45:27.580" v="40"/>
          <ac:spMkLst>
            <pc:docMk/>
            <pc:sldMk cId="219775525" sldId="704"/>
            <ac:spMk id="13" creationId="{2B3590E7-11AB-43F6-F9BF-269A82609676}"/>
          </ac:spMkLst>
        </pc:spChg>
        <pc:spChg chg="mod">
          <ac:chgData name="Froduald Kabanza" userId="edf393d0-642b-4b9e-8c75-f62133241689" providerId="ADAL" clId="{E8A7B0C5-FE0A-48AE-9321-6D7B8185155C}" dt="2023-01-12T11:45:27.580" v="40"/>
          <ac:spMkLst>
            <pc:docMk/>
            <pc:sldMk cId="219775525" sldId="704"/>
            <ac:spMk id="14" creationId="{5CE42472-BA4E-5572-6801-DD33361D5913}"/>
          </ac:spMkLst>
        </pc:spChg>
        <pc:spChg chg="mod">
          <ac:chgData name="Froduald Kabanza" userId="edf393d0-642b-4b9e-8c75-f62133241689" providerId="ADAL" clId="{E8A7B0C5-FE0A-48AE-9321-6D7B8185155C}" dt="2023-01-12T11:45:27.580" v="40"/>
          <ac:spMkLst>
            <pc:docMk/>
            <pc:sldMk cId="219775525" sldId="704"/>
            <ac:spMk id="16" creationId="{39776839-2221-30F8-6C27-8D50DCDB6516}"/>
          </ac:spMkLst>
        </pc:spChg>
        <pc:spChg chg="mod">
          <ac:chgData name="Froduald Kabanza" userId="edf393d0-642b-4b9e-8c75-f62133241689" providerId="ADAL" clId="{E8A7B0C5-FE0A-48AE-9321-6D7B8185155C}" dt="2023-01-12T11:45:27.580" v="40"/>
          <ac:spMkLst>
            <pc:docMk/>
            <pc:sldMk cId="219775525" sldId="704"/>
            <ac:spMk id="17" creationId="{0C6653F0-8449-6D4F-C0BE-62FF79C4C96A}"/>
          </ac:spMkLst>
        </pc:spChg>
        <pc:spChg chg="mod">
          <ac:chgData name="Froduald Kabanza" userId="edf393d0-642b-4b9e-8c75-f62133241689" providerId="ADAL" clId="{E8A7B0C5-FE0A-48AE-9321-6D7B8185155C}" dt="2023-01-12T11:45:27.580" v="40"/>
          <ac:spMkLst>
            <pc:docMk/>
            <pc:sldMk cId="219775525" sldId="704"/>
            <ac:spMk id="18" creationId="{82CD2274-986E-B558-E4A5-1BA325B2143F}"/>
          </ac:spMkLst>
        </pc:spChg>
        <pc:spChg chg="mod">
          <ac:chgData name="Froduald Kabanza" userId="edf393d0-642b-4b9e-8c75-f62133241689" providerId="ADAL" clId="{E8A7B0C5-FE0A-48AE-9321-6D7B8185155C}" dt="2023-01-12T11:45:51.788" v="45" actId="1076"/>
          <ac:spMkLst>
            <pc:docMk/>
            <pc:sldMk cId="219775525" sldId="704"/>
            <ac:spMk id="23" creationId="{90ED0052-DC28-0639-CC01-E1E314D05F02}"/>
          </ac:spMkLst>
        </pc:spChg>
        <pc:spChg chg="mod">
          <ac:chgData name="Froduald Kabanza" userId="edf393d0-642b-4b9e-8c75-f62133241689" providerId="ADAL" clId="{E8A7B0C5-FE0A-48AE-9321-6D7B8185155C}" dt="2023-01-12T11:45:51.788" v="45" actId="1076"/>
          <ac:spMkLst>
            <pc:docMk/>
            <pc:sldMk cId="219775525" sldId="704"/>
            <ac:spMk id="24" creationId="{BE2A565C-F729-2C42-A868-1E72ABF8C72A}"/>
          </ac:spMkLst>
        </pc:spChg>
        <pc:spChg chg="mod">
          <ac:chgData name="Froduald Kabanza" userId="edf393d0-642b-4b9e-8c75-f62133241689" providerId="ADAL" clId="{E8A7B0C5-FE0A-48AE-9321-6D7B8185155C}" dt="2023-01-12T11:45:51.788" v="45" actId="1076"/>
          <ac:spMkLst>
            <pc:docMk/>
            <pc:sldMk cId="219775525" sldId="704"/>
            <ac:spMk id="25" creationId="{835F1173-59F8-B3B7-A7A7-E6643B5FD1F5}"/>
          </ac:spMkLst>
        </pc:spChg>
        <pc:spChg chg="mod">
          <ac:chgData name="Froduald Kabanza" userId="edf393d0-642b-4b9e-8c75-f62133241689" providerId="ADAL" clId="{E8A7B0C5-FE0A-48AE-9321-6D7B8185155C}" dt="2023-01-12T11:45:51.788" v="45" actId="1076"/>
          <ac:spMkLst>
            <pc:docMk/>
            <pc:sldMk cId="219775525" sldId="704"/>
            <ac:spMk id="27" creationId="{12913A31-5832-F361-EF88-76D5A076BEF7}"/>
          </ac:spMkLst>
        </pc:spChg>
        <pc:spChg chg="mod">
          <ac:chgData name="Froduald Kabanza" userId="edf393d0-642b-4b9e-8c75-f62133241689" providerId="ADAL" clId="{E8A7B0C5-FE0A-48AE-9321-6D7B8185155C}" dt="2023-01-12T11:45:51.788" v="45" actId="1076"/>
          <ac:spMkLst>
            <pc:docMk/>
            <pc:sldMk cId="219775525" sldId="704"/>
            <ac:spMk id="28" creationId="{733322F9-A59E-ACE5-7C34-6C086FD827C4}"/>
          </ac:spMkLst>
        </pc:spChg>
        <pc:spChg chg="del">
          <ac:chgData name="Froduald Kabanza" userId="edf393d0-642b-4b9e-8c75-f62133241689" providerId="ADAL" clId="{E8A7B0C5-FE0A-48AE-9321-6D7B8185155C}" dt="2023-01-12T11:45:14.547" v="39" actId="478"/>
          <ac:spMkLst>
            <pc:docMk/>
            <pc:sldMk cId="219775525" sldId="704"/>
            <ac:spMk id="33" creationId="{8C4033CA-7573-4C05-9651-555F1474528B}"/>
          </ac:spMkLst>
        </pc:spChg>
        <pc:spChg chg="del">
          <ac:chgData name="Froduald Kabanza" userId="edf393d0-642b-4b9e-8c75-f62133241689" providerId="ADAL" clId="{E8A7B0C5-FE0A-48AE-9321-6D7B8185155C}" dt="2023-01-12T11:45:14.547" v="39" actId="478"/>
          <ac:spMkLst>
            <pc:docMk/>
            <pc:sldMk cId="219775525" sldId="704"/>
            <ac:spMk id="34" creationId="{D5D3146D-C87B-4F8C-AFB7-21CAE1B3554E}"/>
          </ac:spMkLst>
        </pc:spChg>
        <pc:spChg chg="mod">
          <ac:chgData name="Froduald Kabanza" userId="edf393d0-642b-4b9e-8c75-f62133241689" providerId="ADAL" clId="{E8A7B0C5-FE0A-48AE-9321-6D7B8185155C}" dt="2023-01-12T11:47:35.569" v="53"/>
          <ac:spMkLst>
            <pc:docMk/>
            <pc:sldMk cId="219775525" sldId="704"/>
            <ac:spMk id="35" creationId="{61E9A967-203E-E36D-B50C-9E1C7533B885}"/>
          </ac:spMkLst>
        </pc:spChg>
        <pc:spChg chg="mod">
          <ac:chgData name="Froduald Kabanza" userId="edf393d0-642b-4b9e-8c75-f62133241689" providerId="ADAL" clId="{E8A7B0C5-FE0A-48AE-9321-6D7B8185155C}" dt="2023-01-12T11:47:35.569" v="53"/>
          <ac:spMkLst>
            <pc:docMk/>
            <pc:sldMk cId="219775525" sldId="704"/>
            <ac:spMk id="36" creationId="{757D6DAB-C472-DAB1-3C52-07E5396F84F9}"/>
          </ac:spMkLst>
        </pc:spChg>
        <pc:spChg chg="mod">
          <ac:chgData name="Froduald Kabanza" userId="edf393d0-642b-4b9e-8c75-f62133241689" providerId="ADAL" clId="{E8A7B0C5-FE0A-48AE-9321-6D7B8185155C}" dt="2023-01-12T11:47:35.569" v="53"/>
          <ac:spMkLst>
            <pc:docMk/>
            <pc:sldMk cId="219775525" sldId="704"/>
            <ac:spMk id="39" creationId="{2DBCFFB1-2891-01A2-8D14-29F12F4C6791}"/>
          </ac:spMkLst>
        </pc:spChg>
        <pc:spChg chg="mod">
          <ac:chgData name="Froduald Kabanza" userId="edf393d0-642b-4b9e-8c75-f62133241689" providerId="ADAL" clId="{E8A7B0C5-FE0A-48AE-9321-6D7B8185155C}" dt="2023-01-12T11:47:35.569" v="53"/>
          <ac:spMkLst>
            <pc:docMk/>
            <pc:sldMk cId="219775525" sldId="704"/>
            <ac:spMk id="40" creationId="{7562C9FC-305A-5DE2-A96C-96083DB37268}"/>
          </ac:spMkLst>
        </pc:spChg>
        <pc:spChg chg="mod">
          <ac:chgData name="Froduald Kabanza" userId="edf393d0-642b-4b9e-8c75-f62133241689" providerId="ADAL" clId="{E8A7B0C5-FE0A-48AE-9321-6D7B8185155C}" dt="2023-01-12T11:47:35.569" v="53"/>
          <ac:spMkLst>
            <pc:docMk/>
            <pc:sldMk cId="219775525" sldId="704"/>
            <ac:spMk id="41" creationId="{3C37290D-C64E-37F6-CAE9-59A906B6F0BA}"/>
          </ac:spMkLst>
        </pc:spChg>
        <pc:spChg chg="mod">
          <ac:chgData name="Froduald Kabanza" userId="edf393d0-642b-4b9e-8c75-f62133241689" providerId="ADAL" clId="{E8A7B0C5-FE0A-48AE-9321-6D7B8185155C}" dt="2023-01-12T11:47:35.569" v="53"/>
          <ac:spMkLst>
            <pc:docMk/>
            <pc:sldMk cId="219775525" sldId="704"/>
            <ac:spMk id="42" creationId="{62D2DA61-9D32-086D-95E7-6E1C4E1757EF}"/>
          </ac:spMkLst>
        </pc:spChg>
        <pc:spChg chg="mod">
          <ac:chgData name="Froduald Kabanza" userId="edf393d0-642b-4b9e-8c75-f62133241689" providerId="ADAL" clId="{E8A7B0C5-FE0A-48AE-9321-6D7B8185155C}" dt="2023-01-12T11:48:14.631" v="61" actId="1076"/>
          <ac:spMkLst>
            <pc:docMk/>
            <pc:sldMk cId="219775525" sldId="704"/>
            <ac:spMk id="45" creationId="{D2627175-6483-CB1D-CF65-BBB86B67848A}"/>
          </ac:spMkLst>
        </pc:spChg>
        <pc:spChg chg="del mod">
          <ac:chgData name="Froduald Kabanza" userId="edf393d0-642b-4b9e-8c75-f62133241689" providerId="ADAL" clId="{E8A7B0C5-FE0A-48AE-9321-6D7B8185155C}" dt="2023-01-12T11:47:45.247" v="55" actId="478"/>
          <ac:spMkLst>
            <pc:docMk/>
            <pc:sldMk cId="219775525" sldId="704"/>
            <ac:spMk id="46" creationId="{D978046E-5494-D71F-7149-48D7896A6291}"/>
          </ac:spMkLst>
        </pc:spChg>
        <pc:spChg chg="mod">
          <ac:chgData name="Froduald Kabanza" userId="edf393d0-642b-4b9e-8c75-f62133241689" providerId="ADAL" clId="{E8A7B0C5-FE0A-48AE-9321-6D7B8185155C}" dt="2023-01-12T11:47:35.569" v="53"/>
          <ac:spMkLst>
            <pc:docMk/>
            <pc:sldMk cId="219775525" sldId="704"/>
            <ac:spMk id="48" creationId="{11F3DD77-96C9-E8A4-7B5A-904C5932E0ED}"/>
          </ac:spMkLst>
        </pc:spChg>
        <pc:spChg chg="mod">
          <ac:chgData name="Froduald Kabanza" userId="edf393d0-642b-4b9e-8c75-f62133241689" providerId="ADAL" clId="{E8A7B0C5-FE0A-48AE-9321-6D7B8185155C}" dt="2023-01-12T11:47:35.569" v="53"/>
          <ac:spMkLst>
            <pc:docMk/>
            <pc:sldMk cId="219775525" sldId="704"/>
            <ac:spMk id="50" creationId="{431EC085-E2CC-6F10-9270-CB19F03E3617}"/>
          </ac:spMkLst>
        </pc:spChg>
        <pc:spChg chg="del">
          <ac:chgData name="Froduald Kabanza" userId="edf393d0-642b-4b9e-8c75-f62133241689" providerId="ADAL" clId="{E8A7B0C5-FE0A-48AE-9321-6D7B8185155C}" dt="2023-01-12T11:45:14.547" v="39" actId="478"/>
          <ac:spMkLst>
            <pc:docMk/>
            <pc:sldMk cId="219775525" sldId="704"/>
            <ac:spMk id="54" creationId="{ED499DD2-612C-4340-AFAB-7737AAD6E3B0}"/>
          </ac:spMkLst>
        </pc:spChg>
        <pc:spChg chg="del">
          <ac:chgData name="Froduald Kabanza" userId="edf393d0-642b-4b9e-8c75-f62133241689" providerId="ADAL" clId="{E8A7B0C5-FE0A-48AE-9321-6D7B8185155C}" dt="2023-01-12T11:45:14.547" v="39" actId="478"/>
          <ac:spMkLst>
            <pc:docMk/>
            <pc:sldMk cId="219775525" sldId="704"/>
            <ac:spMk id="59" creationId="{FC3F30DC-E3AE-4069-994E-A65D3F1DCFF7}"/>
          </ac:spMkLst>
        </pc:spChg>
        <pc:spChg chg="del">
          <ac:chgData name="Froduald Kabanza" userId="edf393d0-642b-4b9e-8c75-f62133241689" providerId="ADAL" clId="{E8A7B0C5-FE0A-48AE-9321-6D7B8185155C}" dt="2023-01-12T11:45:14.547" v="39" actId="478"/>
          <ac:spMkLst>
            <pc:docMk/>
            <pc:sldMk cId="219775525" sldId="704"/>
            <ac:spMk id="60" creationId="{7DDBF56E-CD55-4B58-BE52-0F170E982182}"/>
          </ac:spMkLst>
        </pc:spChg>
        <pc:spChg chg="del">
          <ac:chgData name="Froduald Kabanza" userId="edf393d0-642b-4b9e-8c75-f62133241689" providerId="ADAL" clId="{E8A7B0C5-FE0A-48AE-9321-6D7B8185155C}" dt="2023-01-12T11:45:14.547" v="39" actId="478"/>
          <ac:spMkLst>
            <pc:docMk/>
            <pc:sldMk cId="219775525" sldId="704"/>
            <ac:spMk id="64" creationId="{497B91E7-335E-4BC7-B498-9B05D24293A5}"/>
          </ac:spMkLst>
        </pc:spChg>
        <pc:spChg chg="del">
          <ac:chgData name="Froduald Kabanza" userId="edf393d0-642b-4b9e-8c75-f62133241689" providerId="ADAL" clId="{E8A7B0C5-FE0A-48AE-9321-6D7B8185155C}" dt="2023-01-12T11:45:14.547" v="39" actId="478"/>
          <ac:spMkLst>
            <pc:docMk/>
            <pc:sldMk cId="219775525" sldId="704"/>
            <ac:spMk id="65" creationId="{DC06D0B9-D8E3-41A0-923E-B0B7B138A1B1}"/>
          </ac:spMkLst>
        </pc:spChg>
        <pc:spChg chg="del">
          <ac:chgData name="Froduald Kabanza" userId="edf393d0-642b-4b9e-8c75-f62133241689" providerId="ADAL" clId="{E8A7B0C5-FE0A-48AE-9321-6D7B8185155C}" dt="2023-01-12T11:45:14.547" v="39" actId="478"/>
          <ac:spMkLst>
            <pc:docMk/>
            <pc:sldMk cId="219775525" sldId="704"/>
            <ac:spMk id="84" creationId="{1E88E761-5C80-416E-8D74-F8A0F8FE6DC0}"/>
          </ac:spMkLst>
        </pc:spChg>
        <pc:grpChg chg="add del mod">
          <ac:chgData name="Froduald Kabanza" userId="edf393d0-642b-4b9e-8c75-f62133241689" providerId="ADAL" clId="{E8A7B0C5-FE0A-48AE-9321-6D7B8185155C}" dt="2023-01-12T11:47:28.263" v="52" actId="478"/>
          <ac:grpSpMkLst>
            <pc:docMk/>
            <pc:sldMk cId="219775525" sldId="704"/>
            <ac:grpSpMk id="2" creationId="{B043F1B4-BC2D-A81B-CE0E-10D4CCAB5930}"/>
          </ac:grpSpMkLst>
        </pc:grpChg>
        <pc:grpChg chg="mod">
          <ac:chgData name="Froduald Kabanza" userId="edf393d0-642b-4b9e-8c75-f62133241689" providerId="ADAL" clId="{E8A7B0C5-FE0A-48AE-9321-6D7B8185155C}" dt="2023-01-12T11:45:27.580" v="40"/>
          <ac:grpSpMkLst>
            <pc:docMk/>
            <pc:sldMk cId="219775525" sldId="704"/>
            <ac:grpSpMk id="4" creationId="{FE53D69F-7E09-D920-5B7C-3763107081C7}"/>
          </ac:grpSpMkLst>
        </pc:grpChg>
        <pc:grpChg chg="add del mod">
          <ac:chgData name="Froduald Kabanza" userId="edf393d0-642b-4b9e-8c75-f62133241689" providerId="ADAL" clId="{E8A7B0C5-FE0A-48AE-9321-6D7B8185155C}" dt="2023-01-12T11:46:40.854" v="50" actId="478"/>
          <ac:grpSpMkLst>
            <pc:docMk/>
            <pc:sldMk cId="219775525" sldId="704"/>
            <ac:grpSpMk id="21" creationId="{64C9A78C-E9FF-C362-EA24-D82824774E6D}"/>
          </ac:grpSpMkLst>
        </pc:grpChg>
        <pc:grpChg chg="add del mod">
          <ac:chgData name="Froduald Kabanza" userId="edf393d0-642b-4b9e-8c75-f62133241689" providerId="ADAL" clId="{E8A7B0C5-FE0A-48AE-9321-6D7B8185155C}" dt="2023-01-12T11:46:40.854" v="50" actId="478"/>
          <ac:grpSpMkLst>
            <pc:docMk/>
            <pc:sldMk cId="219775525" sldId="704"/>
            <ac:grpSpMk id="26" creationId="{BC0280AA-9C7D-46D9-AA39-D063765B2956}"/>
          </ac:grpSpMkLst>
        </pc:grpChg>
        <pc:grpChg chg="add mod">
          <ac:chgData name="Froduald Kabanza" userId="edf393d0-642b-4b9e-8c75-f62133241689" providerId="ADAL" clId="{E8A7B0C5-FE0A-48AE-9321-6D7B8185155C}" dt="2023-01-12T11:47:35.569" v="53"/>
          <ac:grpSpMkLst>
            <pc:docMk/>
            <pc:sldMk cId="219775525" sldId="704"/>
            <ac:grpSpMk id="29" creationId="{798E8B17-6618-EC26-A573-C53F65F06862}"/>
          </ac:grpSpMkLst>
        </pc:grpChg>
        <pc:graphicFrameChg chg="mod">
          <ac:chgData name="Froduald Kabanza" userId="edf393d0-642b-4b9e-8c75-f62133241689" providerId="ADAL" clId="{E8A7B0C5-FE0A-48AE-9321-6D7B8185155C}" dt="2023-01-12T11:45:27.580" v="40"/>
          <ac:graphicFrameMkLst>
            <pc:docMk/>
            <pc:sldMk cId="219775525" sldId="704"/>
            <ac:graphicFrameMk id="6" creationId="{9BC4D19F-3086-331B-C009-D52A1040D121}"/>
          </ac:graphicFrameMkLst>
        </pc:graphicFrameChg>
        <pc:graphicFrameChg chg="mod">
          <ac:chgData name="Froduald Kabanza" userId="edf393d0-642b-4b9e-8c75-f62133241689" providerId="ADAL" clId="{E8A7B0C5-FE0A-48AE-9321-6D7B8185155C}" dt="2023-01-12T11:47:35.569" v="53"/>
          <ac:graphicFrameMkLst>
            <pc:docMk/>
            <pc:sldMk cId="219775525" sldId="704"/>
            <ac:graphicFrameMk id="30" creationId="{AC416184-CC14-37E4-5193-787B15E0F3F6}"/>
          </ac:graphicFrameMkLst>
        </pc:graphicFrameChg>
        <pc:graphicFrameChg chg="del">
          <ac:chgData name="Froduald Kabanza" userId="edf393d0-642b-4b9e-8c75-f62133241689" providerId="ADAL" clId="{E8A7B0C5-FE0A-48AE-9321-6D7B8185155C}" dt="2023-01-12T11:45:14.547" v="39" actId="478"/>
          <ac:graphicFrameMkLst>
            <pc:docMk/>
            <pc:sldMk cId="219775525" sldId="704"/>
            <ac:graphicFrameMk id="31" creationId="{C538E383-9F83-4D77-BA4B-B9CBCB7ABA25}"/>
          </ac:graphicFrameMkLst>
        </pc:graphicFrameChg>
        <pc:picChg chg="mod">
          <ac:chgData name="Froduald Kabanza" userId="edf393d0-642b-4b9e-8c75-f62133241689" providerId="ADAL" clId="{E8A7B0C5-FE0A-48AE-9321-6D7B8185155C}" dt="2023-01-12T11:45:27.580" v="40"/>
          <ac:picMkLst>
            <pc:docMk/>
            <pc:sldMk cId="219775525" sldId="704"/>
            <ac:picMk id="7" creationId="{9061F973-3CDA-71B3-6BCC-D1138F7672CC}"/>
          </ac:picMkLst>
        </pc:picChg>
        <pc:picChg chg="del">
          <ac:chgData name="Froduald Kabanza" userId="edf393d0-642b-4b9e-8c75-f62133241689" providerId="ADAL" clId="{E8A7B0C5-FE0A-48AE-9321-6D7B8185155C}" dt="2023-01-12T11:45:14.547" v="39" actId="478"/>
          <ac:picMkLst>
            <pc:docMk/>
            <pc:sldMk cId="219775525" sldId="704"/>
            <ac:picMk id="32" creationId="{C0574A25-73F4-4638-BB77-05D266B61EC0}"/>
          </ac:picMkLst>
        </pc:picChg>
        <pc:picChg chg="del mod">
          <ac:chgData name="Froduald Kabanza" userId="edf393d0-642b-4b9e-8c75-f62133241689" providerId="ADAL" clId="{E8A7B0C5-FE0A-48AE-9321-6D7B8185155C}" dt="2023-01-12T11:47:39.105" v="54" actId="478"/>
          <ac:picMkLst>
            <pc:docMk/>
            <pc:sldMk cId="219775525" sldId="704"/>
            <ac:picMk id="44" creationId="{51BAB426-6457-A887-12CE-5091F96784B4}"/>
          </ac:picMkLst>
        </pc:picChg>
        <pc:picChg chg="mod">
          <ac:chgData name="Froduald Kabanza" userId="edf393d0-642b-4b9e-8c75-f62133241689" providerId="ADAL" clId="{E8A7B0C5-FE0A-48AE-9321-6D7B8185155C}" dt="2023-01-12T11:47:35.569" v="53"/>
          <ac:picMkLst>
            <pc:docMk/>
            <pc:sldMk cId="219775525" sldId="704"/>
            <ac:picMk id="49" creationId="{2934AA82-62F4-095A-D2BB-0B2F2FCBC25D}"/>
          </ac:picMkLst>
        </pc:picChg>
        <pc:cxnChg chg="mod">
          <ac:chgData name="Froduald Kabanza" userId="edf393d0-642b-4b9e-8c75-f62133241689" providerId="ADAL" clId="{E8A7B0C5-FE0A-48AE-9321-6D7B8185155C}" dt="2023-01-12T11:47:28.263" v="52" actId="478"/>
          <ac:cxnSpMkLst>
            <pc:docMk/>
            <pc:sldMk cId="219775525" sldId="704"/>
            <ac:cxnSpMk id="12" creationId="{71CCE4A8-F2BF-7A62-6AA8-A7330B3647A5}"/>
          </ac:cxnSpMkLst>
        </pc:cxnChg>
        <pc:cxnChg chg="del mod">
          <ac:chgData name="Froduald Kabanza" userId="edf393d0-642b-4b9e-8c75-f62133241689" providerId="ADAL" clId="{E8A7B0C5-FE0A-48AE-9321-6D7B8185155C}" dt="2023-01-12T11:45:14.547" v="39" actId="478"/>
          <ac:cxnSpMkLst>
            <pc:docMk/>
            <pc:sldMk cId="219775525" sldId="704"/>
            <ac:cxnSpMk id="15" creationId="{38E65F93-0D20-4ADB-BC04-B8E381E8C298}"/>
          </ac:cxnSpMkLst>
        </pc:cxnChg>
        <pc:cxnChg chg="mod">
          <ac:chgData name="Froduald Kabanza" userId="edf393d0-642b-4b9e-8c75-f62133241689" providerId="ADAL" clId="{E8A7B0C5-FE0A-48AE-9321-6D7B8185155C}" dt="2023-01-12T11:45:27.580" v="40"/>
          <ac:cxnSpMkLst>
            <pc:docMk/>
            <pc:sldMk cId="219775525" sldId="704"/>
            <ac:cxnSpMk id="19" creationId="{724D7119-684F-DFCF-ABE0-86AB17F547C6}"/>
          </ac:cxnSpMkLst>
        </pc:cxnChg>
        <pc:cxnChg chg="mod">
          <ac:chgData name="Froduald Kabanza" userId="edf393d0-642b-4b9e-8c75-f62133241689" providerId="ADAL" clId="{E8A7B0C5-FE0A-48AE-9321-6D7B8185155C}" dt="2023-01-12T11:45:27.580" v="40"/>
          <ac:cxnSpMkLst>
            <pc:docMk/>
            <pc:sldMk cId="219775525" sldId="704"/>
            <ac:cxnSpMk id="20" creationId="{A92D47AD-0C1D-F4A9-F568-A1655D8AE5CF}"/>
          </ac:cxnSpMkLst>
        </pc:cxnChg>
        <pc:cxnChg chg="mod">
          <ac:chgData name="Froduald Kabanza" userId="edf393d0-642b-4b9e-8c75-f62133241689" providerId="ADAL" clId="{E8A7B0C5-FE0A-48AE-9321-6D7B8185155C}" dt="2023-01-12T11:47:35.569" v="53"/>
          <ac:cxnSpMkLst>
            <pc:docMk/>
            <pc:sldMk cId="219775525" sldId="704"/>
            <ac:cxnSpMk id="37" creationId="{4452776B-CE91-DDF7-3572-117A3CF9133C}"/>
          </ac:cxnSpMkLst>
        </pc:cxnChg>
        <pc:cxnChg chg="mod">
          <ac:chgData name="Froduald Kabanza" userId="edf393d0-642b-4b9e-8c75-f62133241689" providerId="ADAL" clId="{E8A7B0C5-FE0A-48AE-9321-6D7B8185155C}" dt="2023-01-12T11:47:35.569" v="53"/>
          <ac:cxnSpMkLst>
            <pc:docMk/>
            <pc:sldMk cId="219775525" sldId="704"/>
            <ac:cxnSpMk id="38" creationId="{770E4FA8-5450-D67A-6450-986EE4D712F8}"/>
          </ac:cxnSpMkLst>
        </pc:cxnChg>
        <pc:cxnChg chg="mod">
          <ac:chgData name="Froduald Kabanza" userId="edf393d0-642b-4b9e-8c75-f62133241689" providerId="ADAL" clId="{E8A7B0C5-FE0A-48AE-9321-6D7B8185155C}" dt="2023-01-12T11:48:09.232" v="60" actId="1076"/>
          <ac:cxnSpMkLst>
            <pc:docMk/>
            <pc:sldMk cId="219775525" sldId="704"/>
            <ac:cxnSpMk id="43" creationId="{400A2DB9-CA34-1916-9545-E09DC6A16008}"/>
          </ac:cxnSpMkLst>
        </pc:cxnChg>
        <pc:cxnChg chg="del">
          <ac:chgData name="Froduald Kabanza" userId="edf393d0-642b-4b9e-8c75-f62133241689" providerId="ADAL" clId="{E8A7B0C5-FE0A-48AE-9321-6D7B8185155C}" dt="2023-01-12T11:45:14.547" v="39" actId="478"/>
          <ac:cxnSpMkLst>
            <pc:docMk/>
            <pc:sldMk cId="219775525" sldId="704"/>
            <ac:cxnSpMk id="47" creationId="{7D56D6DB-6F81-47D2-82C4-F7ABBD897454}"/>
          </ac:cxnSpMkLst>
        </pc:cxnChg>
        <pc:cxnChg chg="del">
          <ac:chgData name="Froduald Kabanza" userId="edf393d0-642b-4b9e-8c75-f62133241689" providerId="ADAL" clId="{E8A7B0C5-FE0A-48AE-9321-6D7B8185155C}" dt="2023-01-12T11:45:14.547" v="39" actId="478"/>
          <ac:cxnSpMkLst>
            <pc:docMk/>
            <pc:sldMk cId="219775525" sldId="704"/>
            <ac:cxnSpMk id="67" creationId="{7FF4568F-96FD-4B73-AA5C-0EDA8F9FBB66}"/>
          </ac:cxnSpMkLst>
        </pc:cxnChg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2475294925" sldId="705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2629610865" sldId="706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3042943427" sldId="707"/>
        </pc:sldMkLst>
      </pc:sldChg>
      <pc:sldChg chg="add 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3117767558" sldId="713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0" sldId="714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3144514788" sldId="715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2694147734" sldId="716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4221374010" sldId="717"/>
        </pc:sldMkLst>
      </pc:sldChg>
      <pc:sldChg chg="addSp modSp mod modShow">
        <pc:chgData name="Froduald Kabanza" userId="edf393d0-642b-4b9e-8c75-f62133241689" providerId="ADAL" clId="{E8A7B0C5-FE0A-48AE-9321-6D7B8185155C}" dt="2023-01-13T11:57:52.285" v="521" actId="20577"/>
        <pc:sldMkLst>
          <pc:docMk/>
          <pc:sldMk cId="2719927606" sldId="718"/>
        </pc:sldMkLst>
        <pc:spChg chg="mod">
          <ac:chgData name="Froduald Kabanza" userId="edf393d0-642b-4b9e-8c75-f62133241689" providerId="ADAL" clId="{E8A7B0C5-FE0A-48AE-9321-6D7B8185155C}" dt="2023-01-13T11:24:15.667" v="354" actId="1076"/>
          <ac:spMkLst>
            <pc:docMk/>
            <pc:sldMk cId="2719927606" sldId="718"/>
            <ac:spMk id="11" creationId="{77B7FDF5-AB8A-4CAF-826B-7F3F42BFF093}"/>
          </ac:spMkLst>
        </pc:spChg>
        <pc:spChg chg="mod">
          <ac:chgData name="Froduald Kabanza" userId="edf393d0-642b-4b9e-8c75-f62133241689" providerId="ADAL" clId="{E8A7B0C5-FE0A-48AE-9321-6D7B8185155C}" dt="2023-01-13T11:57:52.285" v="521" actId="20577"/>
          <ac:spMkLst>
            <pc:docMk/>
            <pc:sldMk cId="2719927606" sldId="718"/>
            <ac:spMk id="28675" creationId="{00000000-0000-0000-0000-000000000000}"/>
          </ac:spMkLst>
        </pc:spChg>
        <pc:grpChg chg="add mod">
          <ac:chgData name="Froduald Kabanza" userId="edf393d0-642b-4b9e-8c75-f62133241689" providerId="ADAL" clId="{E8A7B0C5-FE0A-48AE-9321-6D7B8185155C}" dt="2023-01-13T11:24:15.667" v="354" actId="1076"/>
          <ac:grpSpMkLst>
            <pc:docMk/>
            <pc:sldMk cId="2719927606" sldId="718"/>
            <ac:grpSpMk id="2" creationId="{C7A105FE-9D85-4717-1CE5-768243C77C7E}"/>
          </ac:grpSpMkLst>
        </pc:grpChg>
        <pc:grpChg chg="mod">
          <ac:chgData name="Froduald Kabanza" userId="edf393d0-642b-4b9e-8c75-f62133241689" providerId="ADAL" clId="{E8A7B0C5-FE0A-48AE-9321-6D7B8185155C}" dt="2023-01-13T11:24:15.667" v="354" actId="1076"/>
          <ac:grpSpMkLst>
            <pc:docMk/>
            <pc:sldMk cId="2719927606" sldId="718"/>
            <ac:grpSpMk id="8" creationId="{8483FEFA-6933-40A3-9C19-4BF12BBD2C87}"/>
          </ac:grpSpMkLst>
        </pc:grpChg>
        <pc:picChg chg="mod">
          <ac:chgData name="Froduald Kabanza" userId="edf393d0-642b-4b9e-8c75-f62133241689" providerId="ADAL" clId="{E8A7B0C5-FE0A-48AE-9321-6D7B8185155C}" dt="2023-01-13T11:24:15.667" v="354" actId="1076"/>
          <ac:picMkLst>
            <pc:docMk/>
            <pc:sldMk cId="2719927606" sldId="718"/>
            <ac:picMk id="7" creationId="{FBE928E5-748B-48EE-B0B7-F72576C07ABA}"/>
          </ac:picMkLst>
        </pc:picChg>
        <pc:picChg chg="mod">
          <ac:chgData name="Froduald Kabanza" userId="edf393d0-642b-4b9e-8c75-f62133241689" providerId="ADAL" clId="{E8A7B0C5-FE0A-48AE-9321-6D7B8185155C}" dt="2023-01-13T11:24:15.667" v="354" actId="1076"/>
          <ac:picMkLst>
            <pc:docMk/>
            <pc:sldMk cId="2719927606" sldId="718"/>
            <ac:picMk id="9" creationId="{50364807-81F6-4BB8-81BA-38628296F21B}"/>
          </ac:picMkLst>
        </pc:picChg>
        <pc:picChg chg="mod">
          <ac:chgData name="Froduald Kabanza" userId="edf393d0-642b-4b9e-8c75-f62133241689" providerId="ADAL" clId="{E8A7B0C5-FE0A-48AE-9321-6D7B8185155C}" dt="2023-01-13T11:24:15.667" v="354" actId="1076"/>
          <ac:picMkLst>
            <pc:docMk/>
            <pc:sldMk cId="2719927606" sldId="718"/>
            <ac:picMk id="10" creationId="{0CF914E2-3D6D-4989-B176-A5A414CEED44}"/>
          </ac:picMkLst>
        </pc:picChg>
      </pc:sldChg>
      <pc:sldChg chg="modSp mod modShow">
        <pc:chgData name="Froduald Kabanza" userId="edf393d0-642b-4b9e-8c75-f62133241689" providerId="ADAL" clId="{E8A7B0C5-FE0A-48AE-9321-6D7B8185155C}" dt="2023-01-13T11:21:38.134" v="317" actId="20577"/>
        <pc:sldMkLst>
          <pc:docMk/>
          <pc:sldMk cId="2830612699" sldId="719"/>
        </pc:sldMkLst>
        <pc:spChg chg="mod">
          <ac:chgData name="Froduald Kabanza" userId="edf393d0-642b-4b9e-8c75-f62133241689" providerId="ADAL" clId="{E8A7B0C5-FE0A-48AE-9321-6D7B8185155C}" dt="2023-01-13T11:21:38.134" v="317" actId="20577"/>
          <ac:spMkLst>
            <pc:docMk/>
            <pc:sldMk cId="2830612699" sldId="719"/>
            <ac:spMk id="18" creationId="{3EAD8589-017A-4C2A-88DC-3C1F9842C39E}"/>
          </ac:spMkLst>
        </pc:spChg>
      </pc:sldChg>
      <pc:sldChg chg="modSp mod modShow">
        <pc:chgData name="Froduald Kabanza" userId="edf393d0-642b-4b9e-8c75-f62133241689" providerId="ADAL" clId="{E8A7B0C5-FE0A-48AE-9321-6D7B8185155C}" dt="2023-01-13T12:02:09.740" v="669" actId="20577"/>
        <pc:sldMkLst>
          <pc:docMk/>
          <pc:sldMk cId="3058746788" sldId="720"/>
        </pc:sldMkLst>
        <pc:spChg chg="mod">
          <ac:chgData name="Froduald Kabanza" userId="edf393d0-642b-4b9e-8c75-f62133241689" providerId="ADAL" clId="{E8A7B0C5-FE0A-48AE-9321-6D7B8185155C}" dt="2023-01-13T12:02:09.740" v="669" actId="20577"/>
          <ac:spMkLst>
            <pc:docMk/>
            <pc:sldMk cId="3058746788" sldId="720"/>
            <ac:spMk id="15" creationId="{41AC4A71-73C9-4178-BA00-45C4E6E44116}"/>
          </ac:spMkLst>
        </pc:spChg>
        <pc:spChg chg="mod">
          <ac:chgData name="Froduald Kabanza" userId="edf393d0-642b-4b9e-8c75-f62133241689" providerId="ADAL" clId="{E8A7B0C5-FE0A-48AE-9321-6D7B8185155C}" dt="2023-01-13T11:56:49.050" v="497" actId="20577"/>
          <ac:spMkLst>
            <pc:docMk/>
            <pc:sldMk cId="3058746788" sldId="720"/>
            <ac:spMk id="28675" creationId="{00000000-0000-0000-0000-000000000000}"/>
          </ac:spMkLst>
        </pc:spChg>
      </pc:sldChg>
      <pc:sldChg chg="modSp mod modShow">
        <pc:chgData name="Froduald Kabanza" userId="edf393d0-642b-4b9e-8c75-f62133241689" providerId="ADAL" clId="{E8A7B0C5-FE0A-48AE-9321-6D7B8185155C}" dt="2023-01-13T12:03:47.688" v="727" actId="255"/>
        <pc:sldMkLst>
          <pc:docMk/>
          <pc:sldMk cId="31752003" sldId="722"/>
        </pc:sldMkLst>
        <pc:spChg chg="mod">
          <ac:chgData name="Froduald Kabanza" userId="edf393d0-642b-4b9e-8c75-f62133241689" providerId="ADAL" clId="{E8A7B0C5-FE0A-48AE-9321-6D7B8185155C}" dt="2023-01-13T11:59:20.795" v="531" actId="1076"/>
          <ac:spMkLst>
            <pc:docMk/>
            <pc:sldMk cId="31752003" sldId="722"/>
            <ac:spMk id="3" creationId="{EFB59603-EC18-48C8-8ED1-35EF297A4230}"/>
          </ac:spMkLst>
        </pc:spChg>
        <pc:spChg chg="mod">
          <ac:chgData name="Froduald Kabanza" userId="edf393d0-642b-4b9e-8c75-f62133241689" providerId="ADAL" clId="{E8A7B0C5-FE0A-48AE-9321-6D7B8185155C}" dt="2023-01-13T12:03:47.688" v="727" actId="255"/>
          <ac:spMkLst>
            <pc:docMk/>
            <pc:sldMk cId="31752003" sldId="722"/>
            <ac:spMk id="28675" creationId="{00000000-0000-0000-0000-000000000000}"/>
          </ac:spMkLst>
        </pc:spChg>
      </pc:sldChg>
      <pc:sldChg chg="delSp mod modShow">
        <pc:chgData name="Froduald Kabanza" userId="edf393d0-642b-4b9e-8c75-f62133241689" providerId="ADAL" clId="{E8A7B0C5-FE0A-48AE-9321-6D7B8185155C}" dt="2023-01-13T11:29:32.451" v="357" actId="478"/>
        <pc:sldMkLst>
          <pc:docMk/>
          <pc:sldMk cId="4133021435" sldId="723"/>
        </pc:sldMkLst>
        <pc:spChg chg="del">
          <ac:chgData name="Froduald Kabanza" userId="edf393d0-642b-4b9e-8c75-f62133241689" providerId="ADAL" clId="{E8A7B0C5-FE0A-48AE-9321-6D7B8185155C}" dt="2023-01-13T11:29:28.720" v="355" actId="478"/>
          <ac:spMkLst>
            <pc:docMk/>
            <pc:sldMk cId="4133021435" sldId="723"/>
            <ac:spMk id="6" creationId="{E96C50CE-E5CF-4BCA-A165-74981B58379A}"/>
          </ac:spMkLst>
        </pc:spChg>
        <pc:graphicFrameChg chg="del">
          <ac:chgData name="Froduald Kabanza" userId="edf393d0-642b-4b9e-8c75-f62133241689" providerId="ADAL" clId="{E8A7B0C5-FE0A-48AE-9321-6D7B8185155C}" dt="2023-01-13T11:29:32.451" v="357" actId="478"/>
          <ac:graphicFrameMkLst>
            <pc:docMk/>
            <pc:sldMk cId="4133021435" sldId="723"/>
            <ac:graphicFrameMk id="4" creationId="{334E4651-48D3-415A-B8A3-C0C45835C3D0}"/>
          </ac:graphicFrameMkLst>
        </pc:graphicFrameChg>
        <pc:graphicFrameChg chg="del">
          <ac:chgData name="Froduald Kabanza" userId="edf393d0-642b-4b9e-8c75-f62133241689" providerId="ADAL" clId="{E8A7B0C5-FE0A-48AE-9321-6D7B8185155C}" dt="2023-01-13T11:29:30.839" v="356" actId="478"/>
          <ac:graphicFrameMkLst>
            <pc:docMk/>
            <pc:sldMk cId="4133021435" sldId="723"/>
            <ac:graphicFrameMk id="11" creationId="{BFE7E753-1E6C-44E3-ACDA-E7FDF2073619}"/>
          </ac:graphicFrameMkLst>
        </pc:graphicFrameChg>
      </pc:sldChg>
      <pc:sldChg chg="del mod modShow">
        <pc:chgData name="Froduald Kabanza" userId="edf393d0-642b-4b9e-8c75-f62133241689" providerId="ADAL" clId="{E8A7B0C5-FE0A-48AE-9321-6D7B8185155C}" dt="2023-01-12T11:54:20.743" v="106" actId="2696"/>
        <pc:sldMkLst>
          <pc:docMk/>
          <pc:sldMk cId="2185969596" sldId="724"/>
        </pc:sldMkLst>
      </pc:sldChg>
      <pc:sldChg chg="del mod modShow">
        <pc:chgData name="Froduald Kabanza" userId="edf393d0-642b-4b9e-8c75-f62133241689" providerId="ADAL" clId="{E8A7B0C5-FE0A-48AE-9321-6D7B8185155C}" dt="2023-01-12T11:54:20.743" v="106" actId="2696"/>
        <pc:sldMkLst>
          <pc:docMk/>
          <pc:sldMk cId="589913822" sldId="725"/>
        </pc:sldMkLst>
      </pc:sldChg>
      <pc:sldChg chg="mod modShow">
        <pc:chgData name="Froduald Kabanza" userId="edf393d0-642b-4b9e-8c75-f62133241689" providerId="ADAL" clId="{E8A7B0C5-FE0A-48AE-9321-6D7B8185155C}" dt="2023-01-12T11:40:02.305" v="3" actId="729"/>
        <pc:sldMkLst>
          <pc:docMk/>
          <pc:sldMk cId="3296642083" sldId="726"/>
        </pc:sldMkLst>
      </pc:sldChg>
      <pc:sldChg chg="del mod modShow">
        <pc:chgData name="Froduald Kabanza" userId="edf393d0-642b-4b9e-8c75-f62133241689" providerId="ADAL" clId="{E8A7B0C5-FE0A-48AE-9321-6D7B8185155C}" dt="2023-01-12T11:54:42.237" v="108" actId="2696"/>
        <pc:sldMkLst>
          <pc:docMk/>
          <pc:sldMk cId="2180760956" sldId="727"/>
        </pc:sldMkLst>
      </pc:sldChg>
      <pc:sldChg chg="add del">
        <pc:chgData name="Froduald Kabanza" userId="edf393d0-642b-4b9e-8c75-f62133241689" providerId="ADAL" clId="{E8A7B0C5-FE0A-48AE-9321-6D7B8185155C}" dt="2023-01-12T11:57:05.115" v="168" actId="2890"/>
        <pc:sldMkLst>
          <pc:docMk/>
          <pc:sldMk cId="3095255673" sldId="727"/>
        </pc:sldMkLst>
      </pc:sldChg>
    </pc:docChg>
  </pc:docChgLst>
  <pc:docChgLst>
    <pc:chgData name="Froduald Kabanza" userId="edf393d0-642b-4b9e-8c75-f62133241689" providerId="ADAL" clId="{45F2BCDF-5F9D-4981-8FB9-A70BC0FAAE65}"/>
    <pc:docChg chg="undo custSel addSld delSld modSld sldOrd addSection delSection modSection">
      <pc:chgData name="Froduald Kabanza" userId="edf393d0-642b-4b9e-8c75-f62133241689" providerId="ADAL" clId="{45F2BCDF-5F9D-4981-8FB9-A70BC0FAAE65}" dt="2022-02-10T12:42:46.524" v="163" actId="729"/>
      <pc:docMkLst>
        <pc:docMk/>
      </pc:docMkLst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58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4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65"/>
        </pc:sldMkLst>
      </pc:sldChg>
      <pc:sldChg chg="add mod modShow">
        <pc:chgData name="Froduald Kabanza" userId="edf393d0-642b-4b9e-8c75-f62133241689" providerId="ADAL" clId="{45F2BCDF-5F9D-4981-8FB9-A70BC0FAAE65}" dt="2022-02-10T12:42:46.524" v="163" actId="729"/>
        <pc:sldMkLst>
          <pc:docMk/>
          <pc:sldMk cId="0" sldId="268"/>
        </pc:sldMkLst>
      </pc:sldChg>
      <pc:sldChg chg="add mod modShow">
        <pc:chgData name="Froduald Kabanza" userId="edf393d0-642b-4b9e-8c75-f62133241689" providerId="ADAL" clId="{45F2BCDF-5F9D-4981-8FB9-A70BC0FAAE65}" dt="2022-02-10T12:42:44.395" v="162" actId="729"/>
        <pc:sldMkLst>
          <pc:docMk/>
          <pc:sldMk cId="0" sldId="269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0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4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6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1745173593" sldId="277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79"/>
        </pc:sldMkLst>
      </pc:sldChg>
      <pc:sldChg chg="add mod modShow">
        <pc:chgData name="Froduald Kabanza" userId="edf393d0-642b-4b9e-8c75-f62133241689" providerId="ADAL" clId="{45F2BCDF-5F9D-4981-8FB9-A70BC0FAAE65}" dt="2022-02-10T12:39:25.872" v="158" actId="729"/>
        <pc:sldMkLst>
          <pc:docMk/>
          <pc:sldMk cId="0" sldId="28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6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7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88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90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29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0" sldId="31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3217276860" sldId="318"/>
        </pc:sldMkLst>
      </pc:sldChg>
      <pc:sldChg chg="add">
        <pc:chgData name="Froduald Kabanza" userId="edf393d0-642b-4b9e-8c75-f62133241689" providerId="ADAL" clId="{45F2BCDF-5F9D-4981-8FB9-A70BC0FAAE65}" dt="2022-02-10T12:31:27.435" v="135"/>
        <pc:sldMkLst>
          <pc:docMk/>
          <pc:sldMk cId="1707604666" sldId="320"/>
        </pc:sldMkLst>
      </pc:sldChg>
      <pc:sldChg chg="add">
        <pc:chgData name="Froduald Kabanza" userId="edf393d0-642b-4b9e-8c75-f62133241689" providerId="ADAL" clId="{45F2BCDF-5F9D-4981-8FB9-A70BC0FAAE65}" dt="2022-02-10T12:31:42.861" v="136"/>
        <pc:sldMkLst>
          <pc:docMk/>
          <pc:sldMk cId="3579281604" sldId="321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1814335794" sldId="323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1100372346" sldId="324"/>
        </pc:sldMkLst>
      </pc:sldChg>
      <pc:sldChg chg="add">
        <pc:chgData name="Froduald Kabanza" userId="edf393d0-642b-4b9e-8c75-f62133241689" providerId="ADAL" clId="{45F2BCDF-5F9D-4981-8FB9-A70BC0FAAE65}" dt="2022-02-10T12:29:35.857" v="125"/>
        <pc:sldMkLst>
          <pc:docMk/>
          <pc:sldMk cId="2866661786" sldId="325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2424442399" sldId="326"/>
        </pc:sldMkLst>
      </pc:sldChg>
      <pc:sldChg chg="add">
        <pc:chgData name="Froduald Kabanza" userId="edf393d0-642b-4b9e-8c75-f62133241689" providerId="ADAL" clId="{45F2BCDF-5F9D-4981-8FB9-A70BC0FAAE65}" dt="2022-02-10T12:28:59.297" v="124"/>
        <pc:sldMkLst>
          <pc:docMk/>
          <pc:sldMk cId="4037519522" sldId="328"/>
        </pc:sldMkLst>
      </pc:sldChg>
      <pc:sldChg chg="modSp mod">
        <pc:chgData name="Froduald Kabanza" userId="edf393d0-642b-4b9e-8c75-f62133241689" providerId="ADAL" clId="{45F2BCDF-5F9D-4981-8FB9-A70BC0FAAE65}" dt="2022-02-10T12:20:32.231" v="47" actId="20577"/>
        <pc:sldMkLst>
          <pc:docMk/>
          <pc:sldMk cId="154423500" sldId="332"/>
        </pc:sldMkLst>
        <pc:spChg chg="mod">
          <ac:chgData name="Froduald Kabanza" userId="edf393d0-642b-4b9e-8c75-f62133241689" providerId="ADAL" clId="{45F2BCDF-5F9D-4981-8FB9-A70BC0FAAE65}" dt="2022-02-10T12:20:32.231" v="47" actId="20577"/>
          <ac:spMkLst>
            <pc:docMk/>
            <pc:sldMk cId="154423500" sldId="332"/>
            <ac:spMk id="6" creationId="{50B0FB34-D872-45C2-9416-85ECF442F569}"/>
          </ac:spMkLst>
        </pc:spChg>
      </pc:sldChg>
      <pc:sldChg chg="add">
        <pc:chgData name="Froduald Kabanza" userId="edf393d0-642b-4b9e-8c75-f62133241689" providerId="ADAL" clId="{45F2BCDF-5F9D-4981-8FB9-A70BC0FAAE65}" dt="2022-02-10T12:29:35.857" v="125"/>
        <pc:sldMkLst>
          <pc:docMk/>
          <pc:sldMk cId="3391675613" sldId="333"/>
        </pc:sldMkLst>
      </pc:sldChg>
      <pc:sldChg chg="add mod ord modShow">
        <pc:chgData name="Froduald Kabanza" userId="edf393d0-642b-4b9e-8c75-f62133241689" providerId="ADAL" clId="{45F2BCDF-5F9D-4981-8FB9-A70BC0FAAE65}" dt="2022-02-10T12:35:52.386" v="155" actId="729"/>
        <pc:sldMkLst>
          <pc:docMk/>
          <pc:sldMk cId="200355967" sldId="335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2091568452" sldId="337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3438637359" sldId="338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1904220771" sldId="339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1280916642" sldId="340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2578703394" sldId="341"/>
        </pc:sldMkLst>
      </pc:sldChg>
      <pc:sldChg chg="add mod ord modShow">
        <pc:chgData name="Froduald Kabanza" userId="edf393d0-642b-4b9e-8c75-f62133241689" providerId="ADAL" clId="{45F2BCDF-5F9D-4981-8FB9-A70BC0FAAE65}" dt="2022-02-10T12:33:53.516" v="148"/>
        <pc:sldMkLst>
          <pc:docMk/>
          <pc:sldMk cId="3330808840" sldId="342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1697815425" sldId="343"/>
        </pc:sldMkLst>
      </pc:sldChg>
      <pc:sldChg chg="add del ord">
        <pc:chgData name="Froduald Kabanza" userId="edf393d0-642b-4b9e-8c75-f62133241689" providerId="ADAL" clId="{45F2BCDF-5F9D-4981-8FB9-A70BC0FAAE65}" dt="2022-02-10T12:37:11.659" v="156" actId="2696"/>
        <pc:sldMkLst>
          <pc:docMk/>
          <pc:sldMk cId="4018752233" sldId="344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4251277817" sldId="345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3109108702" sldId="346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515641038" sldId="347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278134352" sldId="348"/>
        </pc:sldMkLst>
      </pc:sldChg>
      <pc:sldChg chg="add ord">
        <pc:chgData name="Froduald Kabanza" userId="edf393d0-642b-4b9e-8c75-f62133241689" providerId="ADAL" clId="{45F2BCDF-5F9D-4981-8FB9-A70BC0FAAE65}" dt="2022-02-10T12:33:25.409" v="143" actId="20578"/>
        <pc:sldMkLst>
          <pc:docMk/>
          <pc:sldMk cId="1383329112" sldId="349"/>
        </pc:sldMkLst>
      </pc:sldChg>
      <pc:sldChg chg="add del">
        <pc:chgData name="Froduald Kabanza" userId="edf393d0-642b-4b9e-8c75-f62133241689" providerId="ADAL" clId="{45F2BCDF-5F9D-4981-8FB9-A70BC0FAAE65}" dt="2022-02-10T12:39:17.910" v="157" actId="2696"/>
        <pc:sldMkLst>
          <pc:docMk/>
          <pc:sldMk cId="3188840076" sldId="350"/>
        </pc:sldMkLst>
      </pc:sldChg>
      <pc:sldChg chg="modSp add del">
        <pc:chgData name="Froduald Kabanza" userId="edf393d0-642b-4b9e-8c75-f62133241689" providerId="ADAL" clId="{45F2BCDF-5F9D-4981-8FB9-A70BC0FAAE65}" dt="2022-02-10T12:40:08.573" v="159" actId="2696"/>
        <pc:sldMkLst>
          <pc:docMk/>
          <pc:sldMk cId="1967365980" sldId="351"/>
        </pc:sldMkLst>
        <pc:picChg chg="mod">
          <ac:chgData name="Froduald Kabanza" userId="edf393d0-642b-4b9e-8c75-f62133241689" providerId="ADAL" clId="{45F2BCDF-5F9D-4981-8FB9-A70BC0FAAE65}" dt="2022-02-10T12:26:23.152" v="115" actId="14100"/>
          <ac:picMkLst>
            <pc:docMk/>
            <pc:sldMk cId="1967365980" sldId="351"/>
            <ac:picMk id="8" creationId="{00000000-0000-0000-0000-000000000000}"/>
          </ac:picMkLst>
        </pc:picChg>
      </pc:sldChg>
      <pc:sldChg chg="addSp modSp add">
        <pc:chgData name="Froduald Kabanza" userId="edf393d0-642b-4b9e-8c75-f62133241689" providerId="ADAL" clId="{45F2BCDF-5F9D-4981-8FB9-A70BC0FAAE65}" dt="2022-02-10T12:27:17.882" v="123" actId="1076"/>
        <pc:sldMkLst>
          <pc:docMk/>
          <pc:sldMk cId="3498857629" sldId="353"/>
        </pc:sldMkLst>
        <pc:picChg chg="add mod">
          <ac:chgData name="Froduald Kabanza" userId="edf393d0-642b-4b9e-8c75-f62133241689" providerId="ADAL" clId="{45F2BCDF-5F9D-4981-8FB9-A70BC0FAAE65}" dt="2022-02-10T12:27:17.882" v="123" actId="1076"/>
          <ac:picMkLst>
            <pc:docMk/>
            <pc:sldMk cId="3498857629" sldId="353"/>
            <ac:picMk id="16" creationId="{37A65948-EB39-4907-93D7-C83040D2B392}"/>
          </ac:picMkLst>
        </pc:picChg>
      </pc:sldChg>
      <pc:sldChg chg="add del">
        <pc:chgData name="Froduald Kabanza" userId="edf393d0-642b-4b9e-8c75-f62133241689" providerId="ADAL" clId="{45F2BCDF-5F9D-4981-8FB9-A70BC0FAAE65}" dt="2022-02-10T12:40:08.573" v="159" actId="2696"/>
        <pc:sldMkLst>
          <pc:docMk/>
          <pc:sldMk cId="1616078522" sldId="35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05"/>
        </pc:sldMkLst>
      </pc:sldChg>
      <pc:sldChg chg="del modAnim">
        <pc:chgData name="Froduald Kabanza" userId="edf393d0-642b-4b9e-8c75-f62133241689" providerId="ADAL" clId="{45F2BCDF-5F9D-4981-8FB9-A70BC0FAAE65}" dt="2022-02-10T12:21:20.592" v="48" actId="2696"/>
        <pc:sldMkLst>
          <pc:docMk/>
          <pc:sldMk cId="4105740898" sldId="421"/>
        </pc:sldMkLst>
      </pc:sldChg>
      <pc:sldChg chg="del ord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1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2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09868488" sldId="433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8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439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0" sldId="585"/>
        </pc:sldMkLst>
      </pc:sldChg>
      <pc:sldChg chg="modSp mod">
        <pc:chgData name="Froduald Kabanza" userId="edf393d0-642b-4b9e-8c75-f62133241689" providerId="ADAL" clId="{45F2BCDF-5F9D-4981-8FB9-A70BC0FAAE65}" dt="2022-02-10T12:21:57.919" v="52" actId="207"/>
        <pc:sldMkLst>
          <pc:docMk/>
          <pc:sldMk cId="0" sldId="697"/>
        </pc:sldMkLst>
        <pc:spChg chg="mod">
          <ac:chgData name="Froduald Kabanza" userId="edf393d0-642b-4b9e-8c75-f62133241689" providerId="ADAL" clId="{45F2BCDF-5F9D-4981-8FB9-A70BC0FAAE65}" dt="2022-02-10T12:21:57.919" v="52" actId="207"/>
          <ac:spMkLst>
            <pc:docMk/>
            <pc:sldMk cId="0" sldId="697"/>
            <ac:spMk id="14" creationId="{00000000-0000-0000-0000-000000000000}"/>
          </ac:spMkLst>
        </pc:spChg>
        <pc:spChg chg="mod">
          <ac:chgData name="Froduald Kabanza" userId="edf393d0-642b-4b9e-8c75-f62133241689" providerId="ADAL" clId="{45F2BCDF-5F9D-4981-8FB9-A70BC0FAAE65}" dt="2022-02-10T12:21:44.878" v="50" actId="208"/>
          <ac:spMkLst>
            <pc:docMk/>
            <pc:sldMk cId="0" sldId="697"/>
            <ac:spMk id="16" creationId="{00000000-0000-0000-0000-000000000000}"/>
          </ac:spMkLst>
        </pc:spChg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75405401" sldId="698"/>
        </pc:sldMkLst>
      </pc:sldChg>
      <pc:sldChg chg="addSp modSp add">
        <pc:chgData name="Froduald Kabanza" userId="edf393d0-642b-4b9e-8c75-f62133241689" providerId="ADAL" clId="{45F2BCDF-5F9D-4981-8FB9-A70BC0FAAE65}" dt="2022-02-10T12:27:06.070" v="121" actId="1076"/>
        <pc:sldMkLst>
          <pc:docMk/>
          <pc:sldMk cId="1958457352" sldId="698"/>
        </pc:sldMkLst>
        <pc:picChg chg="add mod">
          <ac:chgData name="Froduald Kabanza" userId="edf393d0-642b-4b9e-8c75-f62133241689" providerId="ADAL" clId="{45F2BCDF-5F9D-4981-8FB9-A70BC0FAAE65}" dt="2022-02-10T12:27:06.070" v="121" actId="1076"/>
          <ac:picMkLst>
            <pc:docMk/>
            <pc:sldMk cId="1958457352" sldId="698"/>
            <ac:picMk id="10" creationId="{8A2EF7DE-521A-49BD-9633-B6A7F694B0F7}"/>
          </ac:picMkLst>
        </pc:picChg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1475957454" sldId="699"/>
        </pc:sldMkLst>
      </pc:sldChg>
      <pc:sldChg chg="delSp modSp add mod">
        <pc:chgData name="Froduald Kabanza" userId="edf393d0-642b-4b9e-8c75-f62133241689" providerId="ADAL" clId="{45F2BCDF-5F9D-4981-8FB9-A70BC0FAAE65}" dt="2022-02-10T12:26:11.772" v="114" actId="478"/>
        <pc:sldMkLst>
          <pc:docMk/>
          <pc:sldMk cId="2038360406" sldId="699"/>
        </pc:sldMkLst>
        <pc:spChg chg="mod">
          <ac:chgData name="Froduald Kabanza" userId="edf393d0-642b-4b9e-8c75-f62133241689" providerId="ADAL" clId="{45F2BCDF-5F9D-4981-8FB9-A70BC0FAAE65}" dt="2022-02-10T12:25:36.020" v="77" actId="20577"/>
          <ac:spMkLst>
            <pc:docMk/>
            <pc:sldMk cId="2038360406" sldId="699"/>
            <ac:spMk id="2" creationId="{00000000-0000-0000-0000-000000000000}"/>
          </ac:spMkLst>
        </pc:spChg>
        <pc:spChg chg="mod">
          <ac:chgData name="Froduald Kabanza" userId="edf393d0-642b-4b9e-8c75-f62133241689" providerId="ADAL" clId="{45F2BCDF-5F9D-4981-8FB9-A70BC0FAAE65}" dt="2022-02-10T12:26:09.864" v="113" actId="20577"/>
          <ac:spMkLst>
            <pc:docMk/>
            <pc:sldMk cId="2038360406" sldId="699"/>
            <ac:spMk id="3" creationId="{00000000-0000-0000-0000-000000000000}"/>
          </ac:spMkLst>
        </pc:spChg>
        <pc:picChg chg="del">
          <ac:chgData name="Froduald Kabanza" userId="edf393d0-642b-4b9e-8c75-f62133241689" providerId="ADAL" clId="{45F2BCDF-5F9D-4981-8FB9-A70BC0FAAE65}" dt="2022-02-10T12:26:11.772" v="114" actId="478"/>
          <ac:picMkLst>
            <pc:docMk/>
            <pc:sldMk cId="2038360406" sldId="699"/>
            <ac:picMk id="8" creationId="{00000000-0000-0000-0000-000000000000}"/>
          </ac:picMkLst>
        </pc:picChg>
      </pc:sldChg>
      <pc:sldChg chg="add del">
        <pc:chgData name="Froduald Kabanza" userId="edf393d0-642b-4b9e-8c75-f62133241689" providerId="ADAL" clId="{45F2BCDF-5F9D-4981-8FB9-A70BC0FAAE65}" dt="2022-02-10T12:40:34.709" v="160" actId="2696"/>
        <pc:sldMkLst>
          <pc:docMk/>
          <pc:sldMk cId="2936605079" sldId="700"/>
        </pc:sldMkLst>
      </pc:sldChg>
      <pc:sldChg chg="add del">
        <pc:chgData name="Froduald Kabanza" userId="edf393d0-642b-4b9e-8c75-f62133241689" providerId="ADAL" clId="{45F2BCDF-5F9D-4981-8FB9-A70BC0FAAE65}" dt="2022-02-10T12:40:34.709" v="160" actId="2696"/>
        <pc:sldMkLst>
          <pc:docMk/>
          <pc:sldMk cId="100462774" sldId="701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4128501819" sldId="701"/>
        </pc:sldMkLst>
      </pc:sldChg>
      <pc:sldChg chg="add del">
        <pc:chgData name="Froduald Kabanza" userId="edf393d0-642b-4b9e-8c75-f62133241689" providerId="ADAL" clId="{45F2BCDF-5F9D-4981-8FB9-A70BC0FAAE65}" dt="2022-02-10T12:40:34.709" v="160" actId="2696"/>
        <pc:sldMkLst>
          <pc:docMk/>
          <pc:sldMk cId="2370347972" sldId="702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148612418" sldId="70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392022189" sldId="70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510073481" sldId="70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4257701338" sldId="704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625391749" sldId="705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1903501689" sldId="706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343593412" sldId="706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2119595310" sldId="70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3980560850" sldId="70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219539215" sldId="708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053993539" sldId="708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138053531" sldId="709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4073142574" sldId="709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1003809686" sldId="710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74960004" sldId="711"/>
        </pc:sldMkLst>
      </pc:sldChg>
      <pc:sldChg chg="modSp 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452300245" sldId="711"/>
        </pc:sldMkLst>
        <pc:spChg chg="mod">
          <ac:chgData name="Froduald Kabanza" userId="edf393d0-642b-4b9e-8c75-f62133241689" providerId="ADAL" clId="{45F2BCDF-5F9D-4981-8FB9-A70BC0FAAE65}" dt="2022-02-10T12:14:56.049" v="11" actId="20577"/>
          <ac:spMkLst>
            <pc:docMk/>
            <pc:sldMk cId="3452300245" sldId="711"/>
            <ac:spMk id="31746" creationId="{5893CD92-A877-4262-91CE-0D201DA015DD}"/>
          </ac:spMkLst>
        </pc:spChg>
      </pc:sldChg>
      <pc:sldChg chg="modSp del mod">
        <pc:chgData name="Froduald Kabanza" userId="edf393d0-642b-4b9e-8c75-f62133241689" providerId="ADAL" clId="{45F2BCDF-5F9D-4981-8FB9-A70BC0FAAE65}" dt="2022-02-10T12:21:20.592" v="48" actId="2696"/>
        <pc:sldMkLst>
          <pc:docMk/>
          <pc:sldMk cId="895743643" sldId="712"/>
        </pc:sldMkLst>
        <pc:spChg chg="mod">
          <ac:chgData name="Froduald Kabanza" userId="edf393d0-642b-4b9e-8c75-f62133241689" providerId="ADAL" clId="{45F2BCDF-5F9D-4981-8FB9-A70BC0FAAE65}" dt="2022-02-10T12:15:36.554" v="12" actId="20577"/>
          <ac:spMkLst>
            <pc:docMk/>
            <pc:sldMk cId="895743643" sldId="712"/>
            <ac:spMk id="31746" creationId="{5893CD92-A877-4262-91CE-0D201DA015DD}"/>
          </ac:spMkLst>
        </pc:spChg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533112235" sldId="712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2163997403" sldId="71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3117767558" sldId="71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1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3661825411" sldId="714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4095176674" sldId="715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694147734" sldId="716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4221374010" sldId="71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719927606" sldId="718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830612699" sldId="719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851181700" sldId="720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3892101983" sldId="721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3044614238" sldId="722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0563653" sldId="723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481756040" sldId="724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589913822" sldId="725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3296642083" sldId="726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2180760956" sldId="727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1806474946" sldId="728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29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0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1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2"/>
        </pc:sldMkLst>
      </pc:sldChg>
      <pc:sldChg chg="add del">
        <pc:chgData name="Froduald Kabanza" userId="edf393d0-642b-4b9e-8c75-f62133241689" providerId="ADAL" clId="{45F2BCDF-5F9D-4981-8FB9-A70BC0FAAE65}" dt="2022-02-10T12:35:10.934" v="149" actId="2696"/>
        <pc:sldMkLst>
          <pc:docMk/>
          <pc:sldMk cId="0" sldId="733"/>
        </pc:sldMkLst>
      </pc:sldChg>
      <pc:sldChg chg="add del">
        <pc:chgData name="Froduald Kabanza" userId="edf393d0-642b-4b9e-8c75-f62133241689" providerId="ADAL" clId="{45F2BCDF-5F9D-4981-8FB9-A70BC0FAAE65}" dt="2022-02-10T12:35:20.448" v="150" actId="2696"/>
        <pc:sldMkLst>
          <pc:docMk/>
          <pc:sldMk cId="0" sldId="734"/>
        </pc:sldMkLst>
      </pc:sldChg>
      <pc:sldChg chg="del">
        <pc:chgData name="Froduald Kabanza" userId="edf393d0-642b-4b9e-8c75-f62133241689" providerId="ADAL" clId="{45F2BCDF-5F9D-4981-8FB9-A70BC0FAAE65}" dt="2022-02-10T12:21:20.592" v="48" actId="2696"/>
        <pc:sldMkLst>
          <pc:docMk/>
          <pc:sldMk cId="2728600404" sldId="734"/>
        </pc:sldMkLst>
      </pc:sldChg>
      <pc:sldChg chg="add">
        <pc:chgData name="Froduald Kabanza" userId="edf393d0-642b-4b9e-8c75-f62133241689" providerId="ADAL" clId="{45F2BCDF-5F9D-4981-8FB9-A70BC0FAAE65}" dt="2022-02-10T12:29:35.857" v="125"/>
        <pc:sldMkLst>
          <pc:docMk/>
          <pc:sldMk cId="1354653363" sldId="73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18B900B-4E04-444A-912F-CE20CE57486D}" type="datetimeFigureOut">
              <a:rPr lang="fr-CA" smtClean="0"/>
              <a:t>2023-01-19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CFF992E-8896-854D-954B-B0D7E7EAD04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94280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4EA38E-80BD-3344-8C29-F9C1736B78D2}" type="datetimeFigureOut">
              <a:rPr lang="fr-CA" smtClean="0"/>
              <a:t>2023-01-19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3CAEC78-AE16-A645-AA19-9BF2035CFA6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43371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CA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altLang="ja-JP" sz="1200" dirty="0">
                <a:solidFill>
                  <a:schemeClr val="tx1"/>
                </a:solidFill>
              </a:rPr>
              <a:t>Avec </a:t>
            </a:r>
            <a:r>
              <a:rPr lang="fr-CA" altLang="ja-JP" i="1" dirty="0"/>
              <a:t>l’apprentissage par renforcement profond, </a:t>
            </a:r>
            <a:r>
              <a:rPr lang="fr-CA" altLang="ja-JP" dirty="0"/>
              <a:t>la politique est représentée par un réseau de neurones. </a:t>
            </a:r>
          </a:p>
          <a:p>
            <a:endParaRPr lang="en-CA" dirty="0"/>
          </a:p>
          <a:p>
            <a:r>
              <a:rPr lang="en-CA" dirty="0" err="1"/>
              <a:t>L’idée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essayant</a:t>
            </a:r>
            <a:r>
              <a:rPr lang="en-CA" dirty="0"/>
              <a:t> de </a:t>
            </a:r>
            <a:r>
              <a:rPr lang="en-CA" dirty="0" err="1"/>
              <a:t>généralise</a:t>
            </a:r>
            <a:r>
              <a:rPr lang="en-CA" dirty="0"/>
              <a:t> </a:t>
            </a:r>
            <a:r>
              <a:rPr lang="en-CA" dirty="0" err="1"/>
              <a:t>l’approche</a:t>
            </a:r>
            <a:r>
              <a:rPr lang="en-CA" dirty="0"/>
              <a:t> pour TD(0) </a:t>
            </a:r>
            <a:r>
              <a:rPr lang="en-CA" dirty="0" err="1"/>
              <a:t>serait</a:t>
            </a:r>
            <a:r>
              <a:rPr lang="en-CA" dirty="0"/>
              <a:t> </a:t>
            </a:r>
            <a:r>
              <a:rPr lang="en-CA" dirty="0" err="1"/>
              <a:t>d’avoir</a:t>
            </a:r>
            <a:r>
              <a:rPr lang="en-CA" dirty="0"/>
              <a:t> un </a:t>
            </a:r>
            <a:r>
              <a:rPr lang="en-CA" dirty="0" err="1"/>
              <a:t>réseau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 err="1"/>
              <a:t>L’entrée</a:t>
            </a:r>
            <a:r>
              <a:rPr lang="en-CA" dirty="0"/>
              <a:t> du reseau de neurones </a:t>
            </a:r>
            <a:r>
              <a:rPr lang="en-CA" dirty="0" err="1"/>
              <a:t>est</a:t>
            </a:r>
            <a:r>
              <a:rPr lang="en-CA" dirty="0"/>
              <a:t> le </a:t>
            </a:r>
            <a:r>
              <a:rPr lang="en-CA" dirty="0" err="1"/>
              <a:t>vecteurs</a:t>
            </a:r>
            <a:r>
              <a:rPr lang="en-CA" dirty="0"/>
              <a:t> de features representant </a:t>
            </a:r>
            <a:r>
              <a:rPr lang="en-CA" dirty="0" err="1"/>
              <a:t>l’état</a:t>
            </a:r>
            <a:r>
              <a:rPr lang="en-CA" dirty="0"/>
              <a:t>.</a:t>
            </a:r>
          </a:p>
          <a:p>
            <a:r>
              <a:rPr lang="en-CA" dirty="0"/>
              <a:t>La sortie </a:t>
            </a:r>
            <a:r>
              <a:rPr lang="en-CA" dirty="0" err="1"/>
              <a:t>est</a:t>
            </a:r>
            <a:r>
              <a:rPr lang="en-CA" dirty="0"/>
              <a:t> la Q-Value: un </a:t>
            </a:r>
            <a:r>
              <a:rPr lang="en-CA" dirty="0" err="1"/>
              <a:t>vecteur</a:t>
            </a:r>
            <a:r>
              <a:rPr lang="en-CA" dirty="0"/>
              <a:t> </a:t>
            </a:r>
            <a:r>
              <a:rPr lang="en-CA" dirty="0" err="1"/>
              <a:t>dont</a:t>
            </a:r>
            <a:r>
              <a:rPr lang="en-CA" dirty="0"/>
              <a:t> la taille </a:t>
            </a:r>
            <a:r>
              <a:rPr lang="en-CA" dirty="0" err="1"/>
              <a:t>est</a:t>
            </a:r>
            <a:r>
              <a:rPr lang="en-CA" dirty="0"/>
              <a:t> le </a:t>
            </a:r>
            <a:r>
              <a:rPr lang="en-CA" dirty="0" err="1"/>
              <a:t>nombre</a:t>
            </a:r>
            <a:r>
              <a:rPr lang="en-CA" dirty="0"/>
              <a:t> </a:t>
            </a:r>
            <a:r>
              <a:rPr lang="en-CA" dirty="0" err="1"/>
              <a:t>d’action</a:t>
            </a:r>
            <a:r>
              <a:rPr lang="en-CA" dirty="0"/>
              <a:t> que </a:t>
            </a:r>
            <a:r>
              <a:rPr lang="en-CA" dirty="0" err="1"/>
              <a:t>l’agent</a:t>
            </a:r>
            <a:r>
              <a:rPr lang="en-CA" dirty="0"/>
              <a:t> </a:t>
            </a:r>
            <a:r>
              <a:rPr lang="en-CA" dirty="0" err="1"/>
              <a:t>peut</a:t>
            </a:r>
            <a:r>
              <a:rPr lang="en-CA" dirty="0"/>
              <a:t> prendre dans un </a:t>
            </a:r>
            <a:r>
              <a:rPr lang="en-CA" dirty="0" err="1"/>
              <a:t>état</a:t>
            </a:r>
            <a:r>
              <a:rPr lang="en-CA" dirty="0"/>
              <a:t>. Dans </a:t>
            </a:r>
            <a:r>
              <a:rPr lang="en-CA" dirty="0" err="1"/>
              <a:t>l’exemple</a:t>
            </a:r>
            <a:r>
              <a:rPr lang="en-CA" dirty="0"/>
              <a:t> </a:t>
            </a:r>
            <a:r>
              <a:rPr lang="en-CA" dirty="0" err="1"/>
              <a:t>ici</a:t>
            </a:r>
            <a:r>
              <a:rPr lang="en-CA" dirty="0"/>
              <a:t>, on </a:t>
            </a:r>
            <a:r>
              <a:rPr lang="en-CA" dirty="0" err="1"/>
              <a:t>aurait</a:t>
            </a:r>
            <a:r>
              <a:rPr lang="en-CA" dirty="0"/>
              <a:t> 4: Q(</a:t>
            </a:r>
            <a:r>
              <a:rPr lang="en-CA" dirty="0" err="1"/>
              <a:t>s,Up</a:t>
            </a:r>
            <a:r>
              <a:rPr lang="en-CA" dirty="0"/>
              <a:t>), Q(</a:t>
            </a:r>
            <a:r>
              <a:rPr lang="en-CA" dirty="0" err="1"/>
              <a:t>s,Down</a:t>
            </a:r>
            <a:r>
              <a:rPr lang="en-CA" dirty="0"/>
              <a:t>), Q(</a:t>
            </a:r>
            <a:r>
              <a:rPr lang="en-CA" dirty="0" err="1"/>
              <a:t>s,Left</a:t>
            </a:r>
            <a:r>
              <a:rPr lang="en-CA" dirty="0"/>
              <a:t>), Q(</a:t>
            </a:r>
            <a:r>
              <a:rPr lang="en-CA" dirty="0" err="1"/>
              <a:t>s,Right</a:t>
            </a:r>
            <a:r>
              <a:rPr lang="en-CA" dirty="0"/>
              <a:t>)</a:t>
            </a:r>
          </a:p>
          <a:p>
            <a:endParaRPr lang="en-CA" dirty="0"/>
          </a:p>
          <a:p>
            <a:r>
              <a:rPr lang="en-CA" dirty="0" err="1"/>
              <a:t>Q_Target</a:t>
            </a:r>
            <a:r>
              <a:rPr lang="en-CA" dirty="0"/>
              <a:t> (</a:t>
            </a:r>
            <a:r>
              <a:rPr lang="en-CA" dirty="0" err="1"/>
              <a:t>s,a</a:t>
            </a:r>
            <a:r>
              <a:rPr lang="en-CA" dirty="0"/>
              <a:t>) </a:t>
            </a:r>
            <a:r>
              <a:rPr lang="en-CA" dirty="0" err="1"/>
              <a:t>serait</a:t>
            </a:r>
            <a:r>
              <a:rPr lang="en-CA" dirty="0"/>
              <a:t> </a:t>
            </a:r>
            <a:r>
              <a:rPr lang="en-CA" dirty="0" err="1"/>
              <a:t>ce</a:t>
            </a:r>
            <a:r>
              <a:rPr lang="en-CA" dirty="0"/>
              <a:t> qui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calculé</a:t>
            </a:r>
            <a:r>
              <a:rPr lang="en-CA" dirty="0"/>
              <a:t> sur </a:t>
            </a:r>
            <a:r>
              <a:rPr lang="en-CA" dirty="0" err="1"/>
              <a:t>l’échantillon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utilisant</a:t>
            </a:r>
            <a:r>
              <a:rPr lang="en-CA" dirty="0"/>
              <a:t> </a:t>
            </a:r>
            <a:r>
              <a:rPr lang="en-CA" dirty="0" err="1"/>
              <a:t>l’équation</a:t>
            </a:r>
            <a:r>
              <a:rPr lang="en-CA" dirty="0"/>
              <a:t> de mise à jour.</a:t>
            </a:r>
          </a:p>
          <a:p>
            <a:r>
              <a:rPr lang="en-CA" dirty="0"/>
              <a:t>Q(</a:t>
            </a:r>
            <a:r>
              <a:rPr lang="en-CA" dirty="0" err="1"/>
              <a:t>s,a</a:t>
            </a:r>
            <a:r>
              <a:rPr lang="en-CA" dirty="0"/>
              <a:t>) </a:t>
            </a:r>
            <a:r>
              <a:rPr lang="en-CA" dirty="0" err="1"/>
              <a:t>est</a:t>
            </a:r>
            <a:r>
              <a:rPr lang="en-CA" dirty="0"/>
              <a:t> la sortie du reseau de </a:t>
            </a:r>
            <a:r>
              <a:rPr lang="en-CA" dirty="0" err="1"/>
              <a:t>neuronne</a:t>
            </a:r>
            <a:endParaRPr lang="en-CA" dirty="0"/>
          </a:p>
          <a:p>
            <a:r>
              <a:rPr lang="en-CA" dirty="0"/>
              <a:t>On </a:t>
            </a:r>
            <a:r>
              <a:rPr lang="en-CA" dirty="0" err="1"/>
              <a:t>entraine</a:t>
            </a:r>
            <a:r>
              <a:rPr lang="en-CA" dirty="0"/>
              <a:t> le reseau de neurone avec la Loss</a:t>
            </a:r>
          </a:p>
          <a:p>
            <a:endParaRPr lang="en-CA" dirty="0"/>
          </a:p>
          <a:p>
            <a:r>
              <a:rPr lang="en-CA" dirty="0" err="1"/>
              <a:t>Cette</a:t>
            </a:r>
            <a:r>
              <a:rPr lang="en-CA" dirty="0"/>
              <a:t> idée ne </a:t>
            </a:r>
            <a:r>
              <a:rPr lang="en-CA" dirty="0" err="1"/>
              <a:t>marche</a:t>
            </a:r>
            <a:r>
              <a:rPr lang="en-CA" dirty="0"/>
              <a:t> pas, </a:t>
            </a:r>
            <a:r>
              <a:rPr lang="en-CA" dirty="0" err="1"/>
              <a:t>l’apprentissage</a:t>
            </a:r>
            <a:r>
              <a:rPr lang="en-CA" dirty="0"/>
              <a:t> </a:t>
            </a:r>
            <a:r>
              <a:rPr lang="en-CA" dirty="0" err="1"/>
              <a:t>n’est</a:t>
            </a:r>
            <a:r>
              <a:rPr lang="en-CA" dirty="0"/>
              <a:t> pas stable, </a:t>
            </a:r>
            <a:r>
              <a:rPr lang="en-CA" dirty="0" err="1"/>
              <a:t>mais</a:t>
            </a:r>
            <a:r>
              <a:rPr lang="en-CA" dirty="0"/>
              <a:t> pave la </a:t>
            </a:r>
            <a:r>
              <a:rPr lang="en-CA" dirty="0" err="1"/>
              <a:t>voie</a:t>
            </a:r>
            <a:r>
              <a:rPr lang="en-CA" dirty="0"/>
              <a:t> à </a:t>
            </a:r>
            <a:r>
              <a:rPr lang="en-CA" dirty="0" err="1"/>
              <a:t>l’idée</a:t>
            </a:r>
            <a:r>
              <a:rPr lang="en-CA" dirty="0"/>
              <a:t> qui </a:t>
            </a:r>
            <a:r>
              <a:rPr lang="en-CA" dirty="0" err="1"/>
              <a:t>marche</a:t>
            </a:r>
            <a:r>
              <a:rPr lang="en-CA" dirty="0"/>
              <a:t> de DQN. DQN utilise deux reseau.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EEA57-EAA4-4D96-9A01-50FC43D6E7FF}" type="slidenum">
              <a:rPr lang="en-US" altLang="ko-KR" smtClean="0"/>
              <a:pPr/>
              <a:t>10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49172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https://towardsdatascience.com/reinforcement-learning-explained-visually-part-5-deep-q-networks-step-by-step-5a5317197f4b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La Loss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calculée</a:t>
            </a:r>
            <a:r>
              <a:rPr lang="en-CA" dirty="0"/>
              <a:t> de la </a:t>
            </a:r>
            <a:r>
              <a:rPr lang="en-CA" dirty="0" err="1"/>
              <a:t>même</a:t>
            </a:r>
            <a:r>
              <a:rPr lang="en-CA" dirty="0"/>
              <a:t> façon, </a:t>
            </a:r>
            <a:r>
              <a:rPr lang="en-CA" dirty="0" err="1"/>
              <a:t>mais</a:t>
            </a:r>
            <a:r>
              <a:rPr lang="en-CA" dirty="0"/>
              <a:t> </a:t>
            </a:r>
            <a:r>
              <a:rPr lang="en-CA" dirty="0" err="1"/>
              <a:t>ici</a:t>
            </a:r>
            <a:r>
              <a:rPr lang="en-CA" dirty="0"/>
              <a:t> la Q-target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donné</a:t>
            </a:r>
            <a:r>
              <a:rPr lang="en-CA" dirty="0"/>
              <a:t> par le Target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EEA57-EAA4-4D96-9A01-50FC43D6E7FF}" type="slidenum">
              <a:rPr lang="en-US" altLang="ko-KR" smtClean="0"/>
              <a:pPr/>
              <a:t>11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655721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https://towardsdatascience.com/reinforcement-learning-explained-visually-part-5-deep-q-networks-step-by-step-5a5317197f4b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La Loss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calculée</a:t>
            </a:r>
            <a:r>
              <a:rPr lang="en-CA" dirty="0"/>
              <a:t> de la </a:t>
            </a:r>
            <a:r>
              <a:rPr lang="en-CA" dirty="0" err="1"/>
              <a:t>même</a:t>
            </a:r>
            <a:r>
              <a:rPr lang="en-CA" dirty="0"/>
              <a:t> façon, </a:t>
            </a:r>
            <a:r>
              <a:rPr lang="en-CA" dirty="0" err="1"/>
              <a:t>mais</a:t>
            </a:r>
            <a:r>
              <a:rPr lang="en-CA" dirty="0"/>
              <a:t> </a:t>
            </a:r>
            <a:r>
              <a:rPr lang="en-CA" dirty="0" err="1"/>
              <a:t>ici</a:t>
            </a:r>
            <a:r>
              <a:rPr lang="en-CA" dirty="0"/>
              <a:t> la Q-Target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donné</a:t>
            </a:r>
            <a:r>
              <a:rPr lang="en-CA" dirty="0"/>
              <a:t> par le Target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EEA57-EAA4-4D96-9A01-50FC43D6E7FF}" type="slidenum">
              <a:rPr lang="en-US" altLang="ko-KR" smtClean="0"/>
              <a:pPr/>
              <a:t>12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43730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EC78-AE16-A645-AA19-9BF2035CFA6B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51289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B7FC729A-1258-4987-98DE-46182DD0CB7F}" type="slidenum">
              <a:rPr lang="en-US" altLang="ko-KR" sz="1200"/>
              <a:pPr eaLnBrk="1" hangingPunct="1"/>
              <a:t>2</a:t>
            </a:fld>
            <a:endParaRPr lang="ko-KR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L’apprentissage</a:t>
            </a:r>
            <a:r>
              <a:rPr lang="en-US" dirty="0"/>
              <a:t> par </a:t>
            </a:r>
            <a:r>
              <a:rPr lang="en-US" dirty="0" err="1"/>
              <a:t>renforcement</a:t>
            </a:r>
            <a:r>
              <a:rPr lang="en-US" baseline="0" dirty="0"/>
              <a:t> </a:t>
            </a:r>
            <a:r>
              <a:rPr lang="en-US" baseline="0" dirty="0" err="1"/>
              <a:t>est</a:t>
            </a:r>
            <a:r>
              <a:rPr lang="en-US" baseline="0" dirty="0"/>
              <a:t> </a:t>
            </a:r>
            <a:r>
              <a:rPr lang="en-US" baseline="0" dirty="0" err="1"/>
              <a:t>l’apprentissage</a:t>
            </a:r>
            <a:r>
              <a:rPr lang="en-US" baseline="0" dirty="0"/>
              <a:t> de comment </a:t>
            </a:r>
            <a:r>
              <a:rPr lang="en-US" baseline="0" dirty="0" err="1"/>
              <a:t>choisir</a:t>
            </a:r>
            <a:r>
              <a:rPr lang="en-US" baseline="0" dirty="0"/>
              <a:t> les </a:t>
            </a:r>
            <a:r>
              <a:rPr lang="en-US" baseline="0" dirty="0" err="1"/>
              <a:t>bonnes</a:t>
            </a:r>
            <a:r>
              <a:rPr lang="en-US" baseline="0" dirty="0"/>
              <a:t> actions </a:t>
            </a:r>
            <a:r>
              <a:rPr lang="en-US" baseline="0" dirty="0" err="1"/>
              <a:t>dans</a:t>
            </a:r>
            <a:r>
              <a:rPr lang="en-US" baseline="0" dirty="0"/>
              <a:t> </a:t>
            </a:r>
            <a:r>
              <a:rPr lang="en-US" baseline="0" dirty="0" err="1"/>
              <a:t>chaque</a:t>
            </a:r>
            <a:r>
              <a:rPr lang="en-US" baseline="0" dirty="0"/>
              <a:t> situation </a:t>
            </a:r>
            <a:r>
              <a:rPr lang="en-US" baseline="0" dirty="0" err="1"/>
              <a:t>afin</a:t>
            </a:r>
            <a:r>
              <a:rPr lang="en-US" baseline="0" dirty="0"/>
              <a:t> de </a:t>
            </a:r>
            <a:r>
              <a:rPr lang="en-US" baseline="0" dirty="0" err="1"/>
              <a:t>maximiser</a:t>
            </a:r>
            <a:r>
              <a:rPr lang="en-US" baseline="0" dirty="0"/>
              <a:t> un signal de </a:t>
            </a:r>
            <a:r>
              <a:rPr lang="en-US" baseline="0" dirty="0" err="1"/>
              <a:t>récompense</a:t>
            </a:r>
            <a:r>
              <a:rPr lang="en-US" baseline="0" dirty="0"/>
              <a:t> </a:t>
            </a:r>
            <a:r>
              <a:rPr lang="en-US" baseline="0" dirty="0" err="1"/>
              <a:t>numérique</a:t>
            </a:r>
            <a:r>
              <a:rPr lang="en-US" baseline="0" dirty="0"/>
              <a:t>. </a:t>
            </a:r>
            <a:r>
              <a:rPr lang="en-US" baseline="0" dirty="0" err="1"/>
              <a:t>Autrement</a:t>
            </a:r>
            <a:r>
              <a:rPr lang="en-US" baseline="0" dirty="0"/>
              <a:t> </a:t>
            </a:r>
            <a:r>
              <a:rPr lang="en-US" baseline="0" dirty="0" err="1"/>
              <a:t>dit</a:t>
            </a:r>
            <a:r>
              <a:rPr lang="en-US" baseline="0" dirty="0"/>
              <a:t>, on </a:t>
            </a:r>
            <a:r>
              <a:rPr lang="en-US" baseline="0" dirty="0" err="1"/>
              <a:t>apprend</a:t>
            </a:r>
            <a:r>
              <a:rPr lang="en-US" baseline="0" dirty="0"/>
              <a:t> </a:t>
            </a:r>
            <a:r>
              <a:rPr lang="en-US" baseline="0" dirty="0" err="1"/>
              <a:t>une</a:t>
            </a:r>
            <a:r>
              <a:rPr lang="en-US" baseline="0" dirty="0"/>
              <a:t> </a:t>
            </a:r>
            <a:r>
              <a:rPr lang="en-US" baseline="0" dirty="0" err="1"/>
              <a:t>politique</a:t>
            </a:r>
            <a:r>
              <a:rPr lang="en-US" baseline="0" dirty="0"/>
              <a:t> </a:t>
            </a:r>
            <a:r>
              <a:rPr lang="en-US" baseline="0" dirty="0" err="1"/>
              <a:t>tel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vue</a:t>
            </a:r>
            <a:r>
              <a:rPr lang="en-US" baseline="0" dirty="0"/>
              <a:t> pour les MDP. La </a:t>
            </a:r>
            <a:r>
              <a:rPr lang="en-US" baseline="0" dirty="0" err="1"/>
              <a:t>différence</a:t>
            </a:r>
            <a:r>
              <a:rPr lang="en-US" baseline="0" dirty="0"/>
              <a:t> </a:t>
            </a:r>
            <a:r>
              <a:rPr lang="en-US" baseline="0" dirty="0" err="1"/>
              <a:t>est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ici</a:t>
            </a:r>
            <a:r>
              <a:rPr lang="en-US" baseline="0" dirty="0"/>
              <a:t> </a:t>
            </a:r>
            <a:r>
              <a:rPr lang="en-US" baseline="0" dirty="0" err="1"/>
              <a:t>soit</a:t>
            </a:r>
            <a:r>
              <a:rPr lang="en-US" baseline="0" dirty="0"/>
              <a:t> on ne </a:t>
            </a:r>
            <a:r>
              <a:rPr lang="en-US" baseline="0" dirty="0" err="1"/>
              <a:t>connait</a:t>
            </a:r>
            <a:r>
              <a:rPr lang="en-US" baseline="0" dirty="0"/>
              <a:t> pas la </a:t>
            </a:r>
            <a:r>
              <a:rPr lang="en-US" baseline="0" dirty="0" err="1"/>
              <a:t>fonction</a:t>
            </a:r>
            <a:r>
              <a:rPr lang="en-US" baseline="0" dirty="0"/>
              <a:t> </a:t>
            </a:r>
            <a:r>
              <a:rPr lang="en-US" baseline="0" dirty="0" err="1"/>
              <a:t>d’utilité</a:t>
            </a:r>
            <a:r>
              <a:rPr lang="en-US" baseline="0" dirty="0"/>
              <a:t>, </a:t>
            </a:r>
            <a:r>
              <a:rPr lang="en-US" baseline="0" dirty="0" err="1"/>
              <a:t>soit</a:t>
            </a:r>
            <a:r>
              <a:rPr lang="en-US" baseline="0" dirty="0"/>
              <a:t> on ne </a:t>
            </a:r>
            <a:r>
              <a:rPr lang="en-US" baseline="0" dirty="0" err="1"/>
              <a:t>connait</a:t>
            </a:r>
            <a:r>
              <a:rPr lang="en-US" baseline="0" dirty="0"/>
              <a:t> pas le </a:t>
            </a:r>
            <a:r>
              <a:rPr lang="en-US" baseline="0" dirty="0" err="1"/>
              <a:t>modèle</a:t>
            </a:r>
            <a:r>
              <a:rPr lang="en-US" baseline="0" dirty="0"/>
              <a:t> de transition, </a:t>
            </a:r>
            <a:r>
              <a:rPr lang="en-US" baseline="0" dirty="0" err="1"/>
              <a:t>ou</a:t>
            </a:r>
            <a:r>
              <a:rPr lang="en-US" baseline="0" dirty="0"/>
              <a:t> les </a:t>
            </a:r>
            <a:r>
              <a:rPr lang="en-US" baseline="0" dirty="0" err="1"/>
              <a:t>deux</a:t>
            </a:r>
            <a:r>
              <a:rPr lang="en-US" baseline="0" dirty="0"/>
              <a:t>. Il </a:t>
            </a:r>
            <a:r>
              <a:rPr lang="en-US" baseline="0" dirty="0" err="1"/>
              <a:t>faut</a:t>
            </a:r>
            <a:r>
              <a:rPr lang="en-US" baseline="0" dirty="0"/>
              <a:t> </a:t>
            </a:r>
            <a:r>
              <a:rPr lang="en-US" baseline="0" dirty="0" err="1"/>
              <a:t>donc</a:t>
            </a:r>
            <a:r>
              <a:rPr lang="en-US" baseline="0" dirty="0"/>
              <a:t> les </a:t>
            </a:r>
            <a:r>
              <a:rPr lang="en-US" baseline="0" dirty="0" err="1"/>
              <a:t>découvrir</a:t>
            </a:r>
            <a:r>
              <a:rPr lang="en-US" baseline="0" dirty="0"/>
              <a:t>.</a:t>
            </a:r>
            <a:endParaRPr lang="en-US" dirty="0"/>
          </a:p>
          <a:p>
            <a:endParaRPr lang="en-CA" dirty="0"/>
          </a:p>
          <a:p>
            <a:r>
              <a:rPr lang="en-CA" dirty="0"/>
              <a:t>Le signal de recompense </a:t>
            </a:r>
            <a:r>
              <a:rPr lang="en-CA" dirty="0" err="1"/>
              <a:t>indique</a:t>
            </a:r>
            <a:r>
              <a:rPr lang="en-CA" dirty="0"/>
              <a:t> la</a:t>
            </a:r>
            <a:r>
              <a:rPr lang="en-CA" baseline="0" dirty="0"/>
              <a:t> </a:t>
            </a:r>
            <a:r>
              <a:rPr lang="en-CA" baseline="0" dirty="0" err="1"/>
              <a:t>désirabilité</a:t>
            </a:r>
            <a:r>
              <a:rPr lang="en-CA" baseline="0" dirty="0"/>
              <a:t> d’un </a:t>
            </a:r>
            <a:r>
              <a:rPr lang="en-CA" baseline="0" dirty="0" err="1"/>
              <a:t>état</a:t>
            </a:r>
            <a:r>
              <a:rPr lang="en-CA" baseline="0" dirty="0"/>
              <a:t>.</a:t>
            </a:r>
          </a:p>
          <a:p>
            <a:endParaRPr lang="en-CA" baseline="0" dirty="0"/>
          </a:p>
          <a:p>
            <a:r>
              <a:rPr lang="en-CA" baseline="0" dirty="0"/>
              <a:t>Il </a:t>
            </a:r>
            <a:r>
              <a:rPr lang="en-CA" baseline="0" dirty="0" err="1"/>
              <a:t>faut</a:t>
            </a:r>
            <a:r>
              <a:rPr lang="en-CA" baseline="0" dirty="0"/>
              <a:t> </a:t>
            </a:r>
            <a:r>
              <a:rPr lang="en-CA" baseline="0" dirty="0" err="1"/>
              <a:t>que</a:t>
            </a:r>
            <a:r>
              <a:rPr lang="en-CA" baseline="0" dirty="0"/>
              <a:t> </a:t>
            </a:r>
            <a:r>
              <a:rPr lang="en-CA" baseline="0" dirty="0" err="1"/>
              <a:t>l’agent</a:t>
            </a:r>
            <a:r>
              <a:rPr lang="en-CA" baseline="0" dirty="0"/>
              <a:t> </a:t>
            </a:r>
            <a:r>
              <a:rPr lang="en-CA" baseline="0" dirty="0" err="1"/>
              <a:t>soit</a:t>
            </a:r>
            <a:r>
              <a:rPr lang="en-CA" baseline="0" dirty="0"/>
              <a:t> “</a:t>
            </a:r>
            <a:r>
              <a:rPr lang="en-CA" baseline="0" dirty="0" err="1"/>
              <a:t>cablé</a:t>
            </a:r>
            <a:r>
              <a:rPr lang="en-CA" baseline="0" dirty="0"/>
              <a:t>” de </a:t>
            </a:r>
            <a:r>
              <a:rPr lang="en-CA" baseline="0" dirty="0" err="1"/>
              <a:t>reconnaître</a:t>
            </a:r>
            <a:r>
              <a:rPr lang="en-CA" baseline="0" dirty="0"/>
              <a:t> le signal de </a:t>
            </a:r>
            <a:r>
              <a:rPr lang="en-CA" baseline="0" dirty="0" err="1"/>
              <a:t>renforcement</a:t>
            </a:r>
            <a:r>
              <a:rPr lang="en-CA" baseline="0" dirty="0"/>
              <a:t> et ne pas le </a:t>
            </a:r>
            <a:r>
              <a:rPr lang="en-CA" baseline="0" dirty="0" err="1"/>
              <a:t>confondre</a:t>
            </a:r>
            <a:r>
              <a:rPr lang="en-CA" baseline="0" dirty="0"/>
              <a:t> avec les </a:t>
            </a:r>
            <a:r>
              <a:rPr lang="en-CA" baseline="0" dirty="0" err="1"/>
              <a:t>autres</a:t>
            </a:r>
            <a:r>
              <a:rPr lang="en-CA" baseline="0" dirty="0"/>
              <a:t> </a:t>
            </a:r>
            <a:r>
              <a:rPr lang="en-CA" baseline="0" dirty="0" err="1"/>
              <a:t>données</a:t>
            </a:r>
            <a:r>
              <a:rPr lang="en-CA" baseline="0" dirty="0"/>
              <a:t> de perception.</a:t>
            </a:r>
          </a:p>
          <a:p>
            <a:endParaRPr lang="en-CA" baseline="0" dirty="0"/>
          </a:p>
          <a:p>
            <a:r>
              <a:rPr lang="en-CA" baseline="0" dirty="0" err="1"/>
              <a:t>C’est</a:t>
            </a:r>
            <a:r>
              <a:rPr lang="en-CA" baseline="0" dirty="0"/>
              <a:t> </a:t>
            </a:r>
            <a:r>
              <a:rPr lang="en-CA" baseline="0" dirty="0" err="1"/>
              <a:t>ainsi</a:t>
            </a:r>
            <a:r>
              <a:rPr lang="en-CA" baseline="0" dirty="0"/>
              <a:t> </a:t>
            </a:r>
            <a:r>
              <a:rPr lang="en-CA" baseline="0" dirty="0" err="1"/>
              <a:t>que</a:t>
            </a:r>
            <a:r>
              <a:rPr lang="en-CA" baseline="0" dirty="0"/>
              <a:t> les </a:t>
            </a:r>
            <a:r>
              <a:rPr lang="en-CA" baseline="0" dirty="0" err="1"/>
              <a:t>animaux</a:t>
            </a:r>
            <a:r>
              <a:rPr lang="en-CA" baseline="0" dirty="0"/>
              <a:t> </a:t>
            </a:r>
            <a:r>
              <a:rPr lang="en-CA" baseline="0" dirty="0" err="1"/>
              <a:t>semblent</a:t>
            </a:r>
            <a:r>
              <a:rPr lang="en-CA" baseline="0" dirty="0"/>
              <a:t> </a:t>
            </a:r>
            <a:r>
              <a:rPr lang="en-CA" baseline="0" dirty="0" err="1"/>
              <a:t>être</a:t>
            </a:r>
            <a:r>
              <a:rPr lang="en-CA" baseline="0" dirty="0"/>
              <a:t> </a:t>
            </a:r>
            <a:r>
              <a:rPr lang="en-CA" baseline="0" dirty="0" err="1"/>
              <a:t>programmés</a:t>
            </a:r>
            <a:r>
              <a:rPr lang="en-CA" baseline="0" dirty="0"/>
              <a:t> pour </a:t>
            </a:r>
            <a:r>
              <a:rPr lang="en-CA" baseline="0" dirty="0" err="1"/>
              <a:t>reconnaître</a:t>
            </a:r>
            <a:r>
              <a:rPr lang="en-CA" baseline="0" dirty="0"/>
              <a:t> la </a:t>
            </a:r>
            <a:r>
              <a:rPr lang="en-CA" baseline="0" dirty="0" err="1"/>
              <a:t>douleur</a:t>
            </a:r>
            <a:r>
              <a:rPr lang="en-CA" baseline="0" dirty="0"/>
              <a:t> et la </a:t>
            </a:r>
            <a:r>
              <a:rPr lang="en-CA" baseline="0" dirty="0" err="1"/>
              <a:t>faim</a:t>
            </a:r>
            <a:r>
              <a:rPr lang="en-CA" baseline="0" dirty="0"/>
              <a:t> </a:t>
            </a:r>
            <a:r>
              <a:rPr lang="en-CA" baseline="0" dirty="0" err="1"/>
              <a:t>comme</a:t>
            </a:r>
            <a:r>
              <a:rPr lang="en-CA" baseline="0" dirty="0"/>
              <a:t> un </a:t>
            </a:r>
            <a:r>
              <a:rPr lang="en-CA" baseline="0" dirty="0" err="1"/>
              <a:t>renforcement</a:t>
            </a:r>
            <a:r>
              <a:rPr lang="en-CA" baseline="0" dirty="0"/>
              <a:t> </a:t>
            </a:r>
            <a:r>
              <a:rPr lang="en-CA" baseline="0" dirty="0" err="1"/>
              <a:t>négatif</a:t>
            </a:r>
            <a:r>
              <a:rPr lang="en-CA" baseline="0" dirty="0"/>
              <a:t> et le </a:t>
            </a:r>
            <a:r>
              <a:rPr lang="en-CA" baseline="0" dirty="0" err="1"/>
              <a:t>plaisir</a:t>
            </a:r>
            <a:r>
              <a:rPr lang="en-CA" baseline="0" dirty="0"/>
              <a:t> et </a:t>
            </a:r>
            <a:r>
              <a:rPr lang="en-CA" baseline="0" dirty="0" err="1"/>
              <a:t>l’absorption</a:t>
            </a:r>
            <a:r>
              <a:rPr lang="en-CA" baseline="0" dirty="0"/>
              <a:t> de </a:t>
            </a:r>
            <a:r>
              <a:rPr lang="en-CA" baseline="0" dirty="0" err="1"/>
              <a:t>nourriture</a:t>
            </a:r>
            <a:r>
              <a:rPr lang="en-CA" baseline="0" dirty="0"/>
              <a:t> </a:t>
            </a:r>
            <a:r>
              <a:rPr lang="en-CA" baseline="0" dirty="0" err="1"/>
              <a:t>comme</a:t>
            </a:r>
            <a:r>
              <a:rPr lang="en-CA" baseline="0" dirty="0"/>
              <a:t> un signal </a:t>
            </a:r>
            <a:r>
              <a:rPr lang="en-CA" baseline="0" dirty="0" err="1"/>
              <a:t>positif</a:t>
            </a:r>
            <a:r>
              <a:rPr lang="en-CA" baseline="0" dirty="0"/>
              <a:t>. Les </a:t>
            </a:r>
            <a:r>
              <a:rPr lang="en-CA" baseline="0" dirty="0" err="1"/>
              <a:t>spécialistes</a:t>
            </a:r>
            <a:r>
              <a:rPr lang="en-CA" baseline="0" dirty="0"/>
              <a:t> de la </a:t>
            </a:r>
            <a:r>
              <a:rPr lang="en-CA" baseline="0" dirty="0" err="1"/>
              <a:t>psychologie</a:t>
            </a:r>
            <a:r>
              <a:rPr lang="en-CA" baseline="0" dirty="0"/>
              <a:t> </a:t>
            </a:r>
            <a:r>
              <a:rPr lang="en-CA" baseline="0" dirty="0" err="1"/>
              <a:t>animale</a:t>
            </a:r>
            <a:r>
              <a:rPr lang="en-CA" baseline="0" dirty="0"/>
              <a:t> </a:t>
            </a:r>
            <a:r>
              <a:rPr lang="en-CA" baseline="0" dirty="0" err="1"/>
              <a:t>étudient</a:t>
            </a:r>
            <a:r>
              <a:rPr lang="en-CA" baseline="0" dirty="0"/>
              <a:t> </a:t>
            </a:r>
            <a:r>
              <a:rPr lang="en-CA" baseline="0" dirty="0" err="1"/>
              <a:t>ces</a:t>
            </a:r>
            <a:r>
              <a:rPr lang="en-CA" baseline="0" dirty="0"/>
              <a:t> </a:t>
            </a:r>
            <a:r>
              <a:rPr lang="en-CA" baseline="0" dirty="0" err="1"/>
              <a:t>mécanismes</a:t>
            </a:r>
            <a:r>
              <a:rPr lang="en-CA" baseline="0" dirty="0"/>
              <a:t> </a:t>
            </a:r>
            <a:r>
              <a:rPr lang="en-CA" baseline="0" dirty="0" err="1"/>
              <a:t>depuis</a:t>
            </a:r>
            <a:r>
              <a:rPr lang="en-CA" baseline="0" dirty="0"/>
              <a:t> plus de 60 ans. </a:t>
            </a:r>
          </a:p>
          <a:p>
            <a:endParaRPr lang="en-CA" baseline="0" dirty="0"/>
          </a:p>
          <a:p>
            <a:r>
              <a:rPr lang="en-CA" baseline="0" dirty="0" err="1"/>
              <a:t>Formellement</a:t>
            </a:r>
            <a:r>
              <a:rPr lang="en-CA" baseline="0" dirty="0"/>
              <a:t>:</a:t>
            </a:r>
          </a:p>
          <a:p>
            <a:endParaRPr lang="en-CA" baseline="0" dirty="0"/>
          </a:p>
          <a:p>
            <a:r>
              <a:rPr lang="en-US" altLang="en-US" dirty="0" err="1"/>
              <a:t>Étant</a:t>
            </a:r>
            <a:r>
              <a:rPr lang="en-US" altLang="en-US" dirty="0"/>
              <a:t> </a:t>
            </a:r>
            <a:r>
              <a:rPr lang="en-US" altLang="en-US" dirty="0" err="1"/>
              <a:t>donné</a:t>
            </a:r>
            <a:r>
              <a:rPr lang="en-US" altLang="en-US" dirty="0"/>
              <a:t> un ensemble</a:t>
            </a:r>
            <a:r>
              <a:rPr lang="en-US" altLang="en-US" baseline="0" dirty="0"/>
              <a:t> d’états </a:t>
            </a:r>
            <a:r>
              <a:rPr lang="en-US" altLang="en-US" b="1" dirty="0"/>
              <a:t>S</a:t>
            </a:r>
            <a:r>
              <a:rPr lang="en-US" altLang="en-US" dirty="0"/>
              <a:t> et </a:t>
            </a:r>
            <a:r>
              <a:rPr lang="en-US" altLang="en-US" dirty="0" err="1"/>
              <a:t>d’actions</a:t>
            </a:r>
            <a:r>
              <a:rPr lang="en-US" altLang="en-US" dirty="0"/>
              <a:t> </a:t>
            </a:r>
            <a:r>
              <a:rPr lang="en-US" altLang="en-US" b="1" dirty="0"/>
              <a:t>A</a:t>
            </a:r>
          </a:p>
          <a:p>
            <a:endParaRPr lang="en-US" altLang="en-US" dirty="0"/>
          </a:p>
          <a:p>
            <a:r>
              <a:rPr lang="en-US" altLang="en-US" dirty="0" err="1"/>
              <a:t>Intéragi</a:t>
            </a:r>
            <a:r>
              <a:rPr lang="en-US" altLang="en-US" dirty="0"/>
              <a:t> avec </a:t>
            </a:r>
            <a:r>
              <a:rPr lang="en-US" altLang="en-US" dirty="0" err="1"/>
              <a:t>l’environnement</a:t>
            </a:r>
            <a:r>
              <a:rPr lang="en-US" altLang="en-US" dirty="0"/>
              <a:t>.</a:t>
            </a:r>
            <a:r>
              <a:rPr lang="en-US" altLang="en-US" baseline="0" dirty="0"/>
              <a:t> À </a:t>
            </a:r>
            <a:r>
              <a:rPr lang="en-US" altLang="en-US" baseline="0" dirty="0" err="1"/>
              <a:t>chaque</a:t>
            </a:r>
            <a:r>
              <a:rPr lang="en-US" altLang="en-US" baseline="0" dirty="0"/>
              <a:t> instant </a:t>
            </a:r>
            <a:r>
              <a:rPr lang="en-US" altLang="en-US" i="1" dirty="0"/>
              <a:t>t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L’environnement</a:t>
            </a:r>
            <a:r>
              <a:rPr lang="en-US" altLang="en-US" dirty="0"/>
              <a:t> </a:t>
            </a:r>
            <a:r>
              <a:rPr lang="en-US" altLang="en-US" dirty="0" err="1"/>
              <a:t>donne</a:t>
            </a:r>
            <a:r>
              <a:rPr lang="en-US" altLang="en-US" dirty="0"/>
              <a:t> </a:t>
            </a:r>
            <a:r>
              <a:rPr lang="en-US" altLang="en-US" dirty="0" err="1"/>
              <a:t>l’état</a:t>
            </a:r>
            <a:r>
              <a:rPr lang="en-US" altLang="en-US" dirty="0"/>
              <a:t> </a:t>
            </a:r>
            <a:r>
              <a:rPr lang="en-US" altLang="en-US" b="1" dirty="0" err="1"/>
              <a:t>s</a:t>
            </a:r>
            <a:r>
              <a:rPr lang="en-US" altLang="en-US" baseline="-25000" dirty="0" err="1"/>
              <a:t>t</a:t>
            </a:r>
            <a:r>
              <a:rPr lang="en-US" altLang="en-US" dirty="0"/>
              <a:t> et la </a:t>
            </a:r>
            <a:r>
              <a:rPr lang="en-US" altLang="en-US" dirty="0" err="1"/>
              <a:t>récompese</a:t>
            </a:r>
            <a:r>
              <a:rPr lang="en-US" altLang="en-US" baseline="0" dirty="0"/>
              <a:t> </a:t>
            </a:r>
            <a:r>
              <a:rPr lang="en-US" altLang="en-US" dirty="0" err="1"/>
              <a:t>r</a:t>
            </a:r>
            <a:r>
              <a:rPr lang="en-US" altLang="en-US" baseline="-25000" dirty="0" err="1"/>
              <a:t>t</a:t>
            </a:r>
            <a:endParaRPr lang="en-US" altLang="en-US" dirty="0"/>
          </a:p>
          <a:p>
            <a:pPr lvl="1"/>
            <a:r>
              <a:rPr lang="en-US" altLang="en-US" dirty="0" err="1"/>
              <a:t>Tu</a:t>
            </a:r>
            <a:r>
              <a:rPr lang="en-US" altLang="en-US" dirty="0"/>
              <a:t> </a:t>
            </a:r>
            <a:r>
              <a:rPr lang="en-US" altLang="en-US" dirty="0" err="1"/>
              <a:t>agis</a:t>
            </a:r>
            <a:r>
              <a:rPr lang="en-US" altLang="en-US" baseline="0" dirty="0"/>
              <a:t> en </a:t>
            </a:r>
            <a:r>
              <a:rPr lang="en-US" altLang="en-US" baseline="0" dirty="0" err="1"/>
              <a:t>exécutant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l’action</a:t>
            </a:r>
            <a:r>
              <a:rPr lang="en-US" altLang="en-US" baseline="0" dirty="0"/>
              <a:t> </a:t>
            </a:r>
            <a:r>
              <a:rPr lang="en-US" altLang="en-US" b="1" dirty="0"/>
              <a:t>a</a:t>
            </a:r>
            <a:r>
              <a:rPr lang="en-US" altLang="en-US" baseline="-25000" dirty="0"/>
              <a:t>t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b="1" dirty="0"/>
              <a:t>Ton but</a:t>
            </a:r>
            <a:r>
              <a:rPr lang="en-US" altLang="en-US" dirty="0"/>
              <a:t>: </a:t>
            </a:r>
            <a:r>
              <a:rPr lang="en-US" altLang="en-US" dirty="0" err="1"/>
              <a:t>Apprendre</a:t>
            </a:r>
            <a:r>
              <a:rPr lang="en-US" altLang="en-US" dirty="0"/>
              <a:t> (</a:t>
            </a:r>
            <a:r>
              <a:rPr lang="en-US" altLang="en-US" dirty="0" err="1"/>
              <a:t>rapidement</a:t>
            </a:r>
            <a:r>
              <a:rPr lang="en-US" altLang="en-US" dirty="0"/>
              <a:t>) la </a:t>
            </a:r>
            <a:r>
              <a:rPr lang="en-US" altLang="en-US" dirty="0" err="1"/>
              <a:t>politique</a:t>
            </a:r>
            <a:r>
              <a:rPr lang="en-US" altLang="en-US" dirty="0"/>
              <a:t> qui (</a:t>
            </a:r>
            <a:r>
              <a:rPr lang="en-US" altLang="en-US" dirty="0" err="1"/>
              <a:t>approximativement</a:t>
            </a:r>
            <a:r>
              <a:rPr lang="en-US" altLang="en-US" dirty="0"/>
              <a:t>) maximize</a:t>
            </a:r>
            <a:r>
              <a:rPr lang="en-US" altLang="en-US" baseline="0" dirty="0"/>
              <a:t> les </a:t>
            </a:r>
            <a:r>
              <a:rPr lang="en-US" altLang="en-US" baseline="0" dirty="0" err="1"/>
              <a:t>récompenses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dans</a:t>
            </a:r>
            <a:r>
              <a:rPr lang="en-US" altLang="en-US" baseline="0" dirty="0"/>
              <a:t> le long-</a:t>
            </a:r>
            <a:r>
              <a:rPr lang="en-US" altLang="en-US" baseline="0" dirty="0" err="1"/>
              <a:t>terme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escomptés</a:t>
            </a:r>
            <a:r>
              <a:rPr lang="en-US" altLang="en-US" baseline="0" dirty="0"/>
              <a:t>.</a:t>
            </a:r>
            <a:endParaRPr lang="en-US" altLang="en-US" dirty="0"/>
          </a:p>
          <a:p>
            <a:endParaRPr lang="en-CA" baseline="0" dirty="0"/>
          </a:p>
          <a:p>
            <a:endParaRPr lang="en-CA" baseline="0" dirty="0"/>
          </a:p>
          <a:p>
            <a:r>
              <a:rPr lang="en-CA" baseline="0" dirty="0" err="1"/>
              <a:t>Exemple</a:t>
            </a:r>
            <a:r>
              <a:rPr lang="en-CA" baseline="0" dirty="0"/>
              <a:t>: </a:t>
            </a:r>
            <a:r>
              <a:rPr lang="en-CA" baseline="0" dirty="0" err="1"/>
              <a:t>plein</a:t>
            </a:r>
            <a:r>
              <a:rPr lang="en-CA" baseline="0" dirty="0"/>
              <a:t> </a:t>
            </a:r>
            <a:r>
              <a:rPr lang="en-CA" baseline="0" dirty="0" err="1"/>
              <a:t>d’exemples</a:t>
            </a:r>
            <a:r>
              <a:rPr lang="en-CA" baseline="0" dirty="0"/>
              <a:t> </a:t>
            </a:r>
            <a:r>
              <a:rPr lang="en-CA" baseline="0" dirty="0" err="1"/>
              <a:t>dans</a:t>
            </a:r>
            <a:r>
              <a:rPr lang="en-CA" baseline="0" dirty="0"/>
              <a:t> la vie </a:t>
            </a:r>
            <a:r>
              <a:rPr lang="en-CA" baseline="0" dirty="0" err="1"/>
              <a:t>courrante</a:t>
            </a:r>
            <a:r>
              <a:rPr lang="en-CA" baseline="0" dirty="0"/>
              <a:t>. </a:t>
            </a:r>
            <a:r>
              <a:rPr lang="en-CA" baseline="0" dirty="0" err="1"/>
              <a:t>Une</a:t>
            </a:r>
            <a:r>
              <a:rPr lang="en-CA" baseline="0" dirty="0"/>
              <a:t> bonne </a:t>
            </a:r>
            <a:r>
              <a:rPr lang="en-CA" baseline="0" dirty="0" err="1"/>
              <a:t>partie</a:t>
            </a:r>
            <a:r>
              <a:rPr lang="en-CA" baseline="0" dirty="0"/>
              <a:t> de </a:t>
            </a:r>
            <a:r>
              <a:rPr lang="en-CA" baseline="0" dirty="0" err="1"/>
              <a:t>nos</a:t>
            </a:r>
            <a:r>
              <a:rPr lang="en-CA" baseline="0" dirty="0"/>
              <a:t> </a:t>
            </a:r>
            <a:r>
              <a:rPr lang="en-CA" baseline="0" dirty="0" err="1"/>
              <a:t>apprentissage</a:t>
            </a:r>
            <a:r>
              <a:rPr lang="en-CA" baseline="0" dirty="0"/>
              <a:t> se fait en </a:t>
            </a:r>
            <a:r>
              <a:rPr lang="en-CA" baseline="0" dirty="0" err="1"/>
              <a:t>expérimentant</a:t>
            </a:r>
            <a:r>
              <a:rPr lang="en-CA" baseline="0" dirty="0"/>
              <a:t> de choses et en </a:t>
            </a:r>
            <a:r>
              <a:rPr lang="en-CA" baseline="0" dirty="0" err="1"/>
              <a:t>ajustant</a:t>
            </a:r>
            <a:r>
              <a:rPr lang="en-CA" baseline="0" dirty="0"/>
              <a:t> </a:t>
            </a:r>
            <a:r>
              <a:rPr lang="en-CA" baseline="0" dirty="0" err="1"/>
              <a:t>nos</a:t>
            </a:r>
            <a:r>
              <a:rPr lang="en-CA" baseline="0" dirty="0"/>
              <a:t> </a:t>
            </a:r>
            <a:r>
              <a:rPr lang="en-CA" baseline="0" dirty="0" err="1"/>
              <a:t>choix</a:t>
            </a:r>
            <a:r>
              <a:rPr lang="en-CA" baseline="0" dirty="0"/>
              <a:t> </a:t>
            </a:r>
            <a:r>
              <a:rPr lang="en-CA" baseline="0" dirty="0" err="1"/>
              <a:t>d’actions</a:t>
            </a:r>
            <a:r>
              <a:rPr lang="en-CA" baseline="0" dirty="0"/>
              <a:t> en </a:t>
            </a:r>
            <a:r>
              <a:rPr lang="en-CA" baseline="0" dirty="0" err="1"/>
              <a:t>fonction</a:t>
            </a:r>
            <a:r>
              <a:rPr lang="en-CA" baseline="0" dirty="0"/>
              <a:t> de </a:t>
            </a:r>
            <a:r>
              <a:rPr lang="en-CA" baseline="0" dirty="0" err="1"/>
              <a:t>l’observation</a:t>
            </a:r>
            <a:r>
              <a:rPr lang="en-CA" baseline="0" dirty="0"/>
              <a:t> des </a:t>
            </a:r>
            <a:r>
              <a:rPr lang="en-CA" baseline="0" dirty="0" err="1"/>
              <a:t>résultats</a:t>
            </a:r>
            <a:r>
              <a:rPr lang="en-CA" baseline="0" dirty="0"/>
              <a:t> de </a:t>
            </a:r>
            <a:r>
              <a:rPr lang="en-CA" baseline="0" dirty="0" err="1"/>
              <a:t>nos</a:t>
            </a:r>
            <a:r>
              <a:rPr lang="en-CA" baseline="0" dirty="0"/>
              <a:t> actions par rapport au but </a:t>
            </a:r>
            <a:r>
              <a:rPr lang="en-CA" baseline="0" dirty="0" err="1"/>
              <a:t>visé</a:t>
            </a:r>
            <a:r>
              <a:rPr lang="en-CA" baseline="0" dirty="0"/>
              <a:t>. </a:t>
            </a:r>
            <a:r>
              <a:rPr lang="en-CA" baseline="0" dirty="0" err="1"/>
              <a:t>Rappelez-vous</a:t>
            </a:r>
            <a:r>
              <a:rPr lang="en-CA" baseline="0" dirty="0"/>
              <a:t> </a:t>
            </a:r>
            <a:r>
              <a:rPr lang="en-CA" baseline="0" dirty="0" err="1"/>
              <a:t>quand</a:t>
            </a:r>
            <a:r>
              <a:rPr lang="en-CA" baseline="0" dirty="0"/>
              <a:t> </a:t>
            </a:r>
            <a:r>
              <a:rPr lang="en-CA" baseline="0" dirty="0" err="1"/>
              <a:t>vous</a:t>
            </a:r>
            <a:r>
              <a:rPr lang="en-CA" baseline="0" dirty="0"/>
              <a:t> </a:t>
            </a:r>
            <a:r>
              <a:rPr lang="en-CA" baseline="0" dirty="0" err="1"/>
              <a:t>avez</a:t>
            </a:r>
            <a:r>
              <a:rPr lang="en-CA" baseline="0" dirty="0"/>
              <a:t> </a:t>
            </a:r>
            <a:r>
              <a:rPr lang="en-CA" baseline="0" dirty="0" err="1"/>
              <a:t>appris</a:t>
            </a:r>
            <a:r>
              <a:rPr lang="en-CA" baseline="0" dirty="0"/>
              <a:t> à </a:t>
            </a:r>
            <a:r>
              <a:rPr lang="en-CA" baseline="0" dirty="0" err="1"/>
              <a:t>monter</a:t>
            </a:r>
            <a:r>
              <a:rPr lang="en-CA" baseline="0" dirty="0"/>
              <a:t> </a:t>
            </a:r>
            <a:r>
              <a:rPr lang="en-CA" baseline="0" dirty="0" err="1"/>
              <a:t>sur</a:t>
            </a:r>
            <a:r>
              <a:rPr lang="en-CA" baseline="0" dirty="0"/>
              <a:t> </a:t>
            </a:r>
            <a:r>
              <a:rPr lang="en-CA" baseline="0" dirty="0" err="1"/>
              <a:t>une</a:t>
            </a:r>
            <a:r>
              <a:rPr lang="en-CA" baseline="0" dirty="0"/>
              <a:t> </a:t>
            </a:r>
            <a:r>
              <a:rPr lang="en-CA" baseline="0" dirty="0" err="1"/>
              <a:t>bicyclette</a:t>
            </a:r>
            <a:r>
              <a:rPr lang="en-CA" baseline="0" dirty="0"/>
              <a:t>.</a:t>
            </a:r>
            <a:endParaRPr lang="en-CA" dirty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Évidemment</a:t>
            </a:r>
            <a:r>
              <a:rPr lang="en-US" baseline="0" dirty="0"/>
              <a:t>, pour </a:t>
            </a:r>
            <a:r>
              <a:rPr lang="en-US" baseline="0" dirty="0" err="1"/>
              <a:t>apprendre</a:t>
            </a:r>
            <a:r>
              <a:rPr lang="en-US" baseline="0" dirty="0"/>
              <a:t> </a:t>
            </a:r>
            <a:r>
              <a:rPr lang="en-US" baseline="0" dirty="0" err="1"/>
              <a:t>l’agent</a:t>
            </a:r>
            <a:r>
              <a:rPr lang="en-US" baseline="0" dirty="0"/>
              <a:t> </a:t>
            </a:r>
            <a:r>
              <a:rPr lang="en-US" baseline="0" dirty="0" err="1"/>
              <a:t>doit</a:t>
            </a:r>
            <a:r>
              <a:rPr lang="en-US" baseline="0" dirty="0"/>
              <a:t> </a:t>
            </a:r>
            <a:r>
              <a:rPr lang="en-US" baseline="0" dirty="0" err="1"/>
              <a:t>être</a:t>
            </a:r>
            <a:r>
              <a:rPr lang="en-US" baseline="0" dirty="0"/>
              <a:t> capable </a:t>
            </a:r>
            <a:r>
              <a:rPr lang="en-US" baseline="0" dirty="0" err="1"/>
              <a:t>d’observer</a:t>
            </a:r>
            <a:r>
              <a:rPr lang="en-US" baseline="0" dirty="0"/>
              <a:t> son </a:t>
            </a:r>
            <a:r>
              <a:rPr lang="en-US" baseline="0" dirty="0" err="1"/>
              <a:t>environnement</a:t>
            </a:r>
            <a:r>
              <a:rPr lang="en-US" baseline="0" dirty="0"/>
              <a:t> (</a:t>
            </a:r>
            <a:r>
              <a:rPr lang="en-US" baseline="0" dirty="0" err="1"/>
              <a:t>états</a:t>
            </a:r>
            <a:r>
              <a:rPr lang="en-US" baseline="0" dirty="0"/>
              <a:t>). Il </a:t>
            </a:r>
            <a:r>
              <a:rPr lang="en-US" baseline="0" dirty="0" err="1"/>
              <a:t>doit</a:t>
            </a:r>
            <a:r>
              <a:rPr lang="en-US" baseline="0" dirty="0"/>
              <a:t> </a:t>
            </a:r>
            <a:r>
              <a:rPr lang="en-US" baseline="0" dirty="0" err="1"/>
              <a:t>aussi</a:t>
            </a:r>
            <a:r>
              <a:rPr lang="en-US" baseline="0" dirty="0"/>
              <a:t> </a:t>
            </a:r>
            <a:r>
              <a:rPr lang="en-US" baseline="0" dirty="0" err="1"/>
              <a:t>être</a:t>
            </a:r>
            <a:r>
              <a:rPr lang="en-US" baseline="0" dirty="0"/>
              <a:t> capable </a:t>
            </a:r>
            <a:r>
              <a:rPr lang="en-US" baseline="0" dirty="0" err="1"/>
              <a:t>d’agir</a:t>
            </a:r>
            <a:r>
              <a:rPr lang="en-US" baseline="0" dirty="0"/>
              <a:t> (action). Et </a:t>
            </a:r>
            <a:r>
              <a:rPr lang="en-US" baseline="0" dirty="0" err="1"/>
              <a:t>il</a:t>
            </a:r>
            <a:r>
              <a:rPr lang="en-US" baseline="0" dirty="0"/>
              <a:t> a des buts (</a:t>
            </a:r>
            <a:r>
              <a:rPr lang="en-US" baseline="0" dirty="0" err="1"/>
              <a:t>il</a:t>
            </a:r>
            <a:r>
              <a:rPr lang="en-US" baseline="0" dirty="0"/>
              <a:t> </a:t>
            </a:r>
            <a:r>
              <a:rPr lang="en-US" baseline="0" dirty="0" err="1"/>
              <a:t>veut</a:t>
            </a:r>
            <a:r>
              <a:rPr lang="en-US" baseline="0" dirty="0"/>
              <a:t> </a:t>
            </a:r>
            <a:r>
              <a:rPr lang="en-US" baseline="0" dirty="0" err="1"/>
              <a:t>maximiser</a:t>
            </a:r>
            <a:r>
              <a:rPr lang="en-US" baseline="0" dirty="0"/>
              <a:t> </a:t>
            </a:r>
            <a:r>
              <a:rPr lang="en-US" baseline="0" dirty="0" err="1"/>
              <a:t>ses</a:t>
            </a:r>
            <a:r>
              <a:rPr lang="en-US" baseline="0" dirty="0"/>
              <a:t> </a:t>
            </a:r>
            <a:r>
              <a:rPr lang="en-US" baseline="0" dirty="0" err="1"/>
              <a:t>récompenses</a:t>
            </a:r>
            <a:r>
              <a:rPr lang="en-US" baseline="0" dirty="0"/>
              <a:t>). </a:t>
            </a:r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EEA57-EAA4-4D96-9A01-50FC43D6E7FF}" type="slidenum">
              <a:rPr lang="en-US" altLang="ko-KR" smtClean="0"/>
              <a:pPr/>
              <a:t>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21620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EEA57-EAA4-4D96-9A01-50FC43D6E7FF}" type="slidenum">
              <a:rPr lang="en-US" altLang="ko-KR" smtClean="0"/>
              <a:pPr/>
              <a:t>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24037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Q-Learning est appelé off-</a:t>
            </a:r>
            <a:r>
              <a:rPr lang="fr-CA" dirty="0" err="1"/>
              <a:t>policy</a:t>
            </a:r>
            <a:r>
              <a:rPr lang="fr-CA" dirty="0"/>
              <a:t> parce qu’il répond à la question suivante: « Que vaudrait l’action dans cet état, en supposant que je cesse d’utiliser la politique en cours et commence à utiliser la politique qui choisit la meilleure action? »</a:t>
            </a:r>
          </a:p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EEA57-EAA4-4D96-9A01-50FC43D6E7FF}" type="slidenum">
              <a:rPr lang="en-US" altLang="ko-KR" smtClean="0"/>
              <a:pPr/>
              <a:t>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963123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EEA57-EAA4-4D96-9A01-50FC43D6E7FF}" type="slidenum">
              <a:rPr lang="en-US" altLang="ko-KR" smtClean="0"/>
              <a:pPr/>
              <a:t>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72693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Note importante. Ce qui est important pour une approximation linéaire est que U ou Q soit linéaire. Les fi eux peuvent être non linéaires!| Par exemple, je pourrait avoir f3(</a:t>
            </a:r>
            <a:r>
              <a:rPr lang="fr-CA" dirty="0" err="1"/>
              <a:t>x,y</a:t>
            </a:r>
            <a:r>
              <a:rPr lang="fr-CA" dirty="0"/>
              <a:t>) qui calcule la distance à un but (</a:t>
            </a:r>
            <a:r>
              <a:rPr lang="fr-CA" dirty="0" err="1"/>
              <a:t>x_g</a:t>
            </a:r>
            <a:r>
              <a:rPr lang="fr-CA" dirty="0"/>
              <a:t>, </a:t>
            </a:r>
            <a:r>
              <a:rPr lang="fr-CA" dirty="0" err="1"/>
              <a:t>y_g</a:t>
            </a:r>
            <a:r>
              <a:rPr lang="fr-CA" dirty="0"/>
              <a:t>), (case avec une grande récompense). Voir page 805 pour la motivation.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EEA57-EAA4-4D96-9A01-50FC43D6E7FF}" type="slidenum">
              <a:rPr lang="en-US" altLang="ko-KR" smtClean="0"/>
              <a:pPr/>
              <a:t>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76022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fr-CA" sz="1200" dirty="0"/>
                  <a:t>Rappelons-nous que le but de l’apprentissage passif est d’estimé l’utilité d’une politique. Une des trois méthodes que nous avons vu est l’estimation directe de l’utilité. Elle consiste à générer des échantillons et estimer directement l’utilité en faisant la moyenne des utilités sur les échantillons.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fr-CA" sz="1200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fr-CA" sz="1200" dirty="0"/>
                  <a:t>Dans l’exemple, un état (</a:t>
                </a:r>
                <a:r>
                  <a:rPr lang="fr-CA" sz="1200" dirty="0" err="1"/>
                  <a:t>x,y</a:t>
                </a:r>
                <a:r>
                  <a:rPr lang="fr-CA" sz="1200" dirty="0"/>
                  <a:t>) correspond à la position courante (de l’agent) sur la grille. Jusqu’à date, j’ai noté l’état s. Dorénavant, je vais le noter (</a:t>
                </a:r>
                <a:r>
                  <a:rPr lang="fr-CA" sz="1200" dirty="0" err="1"/>
                  <a:t>x,y</a:t>
                </a:r>
                <a:r>
                  <a:rPr lang="fr-CA" sz="1200" dirty="0"/>
                  <a:t>) pour expliciter ses composantes.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fr-CA" sz="1200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fr-CA" sz="1200" dirty="0"/>
                  <a:t>Ici un état (</a:t>
                </a:r>
                <a:r>
                  <a:rPr lang="fr-CA" sz="1200" dirty="0" err="1"/>
                  <a:t>x,y</a:t>
                </a:r>
                <a:r>
                  <a:rPr lang="fr-CA" sz="1200" dirty="0"/>
                  <a:t>) et représentés par deux </a:t>
                </a:r>
                <a:r>
                  <a:rPr lang="fr-CA" sz="1200" dirty="0" err="1"/>
                  <a:t>features</a:t>
                </a:r>
                <a:r>
                  <a:rPr lang="fr-CA" sz="1200" dirty="0"/>
                  <a:t> f1(</a:t>
                </a:r>
                <a:r>
                  <a:rPr lang="fr-CA" sz="1200" dirty="0" err="1"/>
                  <a:t>x,y</a:t>
                </a:r>
                <a:r>
                  <a:rPr lang="fr-CA" sz="1200" dirty="0"/>
                  <a:t>)≡x et f1(</a:t>
                </a:r>
                <a:r>
                  <a:rPr lang="fr-CA" sz="1200" dirty="0" err="1"/>
                  <a:t>x,y</a:t>
                </a:r>
                <a:r>
                  <a:rPr lang="fr-CA" sz="1200" dirty="0"/>
                  <a:t>)≡y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fr-CA" sz="1200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fr-CA" sz="1200" dirty="0"/>
                  <a:t>Le vecteur de </a:t>
                </a:r>
                <a:r>
                  <a:rPr lang="fr-CA" sz="1200" dirty="0" err="1"/>
                  <a:t>features</a:t>
                </a:r>
                <a:r>
                  <a:rPr lang="fr-CA" sz="1200" dirty="0"/>
                  <a:t> et donc [</a:t>
                </a:r>
                <a:r>
                  <a:rPr lang="fr-CA" sz="1200" dirty="0" err="1"/>
                  <a:t>x,y</a:t>
                </a:r>
                <a:r>
                  <a:rPr lang="fr-CA" sz="1200" dirty="0"/>
                  <a:t>]. Sans perte de généralité, nous utiliserons [1, x, y], le 1 correspondant au biais pour un classifieur </a:t>
                </a:r>
                <a:r>
                  <a:rPr lang="fr-CA" sz="1200" dirty="0" err="1"/>
                  <a:t>linénaire</a:t>
                </a:r>
                <a:r>
                  <a:rPr lang="fr-CA" sz="1200" dirty="0"/>
                  <a:t>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fr-CA" sz="1200" dirty="0" smtClean="0"/>
                  <a:t> </a:t>
                </a:r>
                <a:r>
                  <a:rPr lang="fr-CA" sz="1200" i="0" smtClean="0">
                    <a:latin typeface="Cambria Math"/>
                  </a:rPr>
                  <a:t>(</a:t>
                </a:r>
                <a:r>
                  <a:rPr lang="fr-CA" sz="1200" b="0" i="0" smtClean="0">
                    <a:latin typeface="Cambria Math"/>
                  </a:rPr>
                  <a:t>𝑈</a:t>
                </a:r>
                <a:r>
                  <a:rPr lang="en-CA" sz="1200" b="0" i="0" baseline="-25000" smtClean="0">
                    <a:latin typeface="Cambria Math"/>
                  </a:rPr>
                  <a:t>"</a:t>
                </a:r>
                <a:r>
                  <a:rPr lang="en-CA" sz="1200" b="0" i="0" baseline="-25000" smtClean="0"/>
                  <a:t>f</a:t>
                </a:r>
                <a:r>
                  <a:rPr lang="fr-CA" sz="1200" b="0" i="0" baseline="-25000">
                    <a:latin typeface="Cambria Math"/>
                  </a:rPr>
                  <a:t>" </a:t>
                </a:r>
                <a:r>
                  <a:rPr lang="fr-CA" sz="1200" b="0" i="0" baseline="-25000" smtClean="0">
                    <a:latin typeface="Cambria Math"/>
                  </a:rPr>
                  <a:t>) ̂</a:t>
                </a:r>
                <a:r>
                  <a:rPr lang="fr-CA" sz="1200" dirty="0" smtClean="0"/>
                  <a:t> = w</a:t>
                </a:r>
                <a:r>
                  <a:rPr lang="fr-CA" sz="1200" baseline="-25000" dirty="0" smtClean="0"/>
                  <a:t>1</a:t>
                </a:r>
                <a:r>
                  <a:rPr lang="fr-CA" sz="1200" dirty="0" smtClean="0"/>
                  <a:t> f</a:t>
                </a:r>
                <a:r>
                  <a:rPr lang="fr-CA" sz="1200" baseline="-25000" dirty="0" smtClean="0"/>
                  <a:t>1</a:t>
                </a:r>
                <a:r>
                  <a:rPr lang="fr-CA" sz="1200" dirty="0" smtClean="0"/>
                  <a:t>(s) + w</a:t>
                </a:r>
                <a:r>
                  <a:rPr lang="fr-CA" sz="1200" baseline="-25000" dirty="0" smtClean="0"/>
                  <a:t>2</a:t>
                </a:r>
                <a:r>
                  <a:rPr lang="fr-CA" sz="1200" dirty="0" smtClean="0"/>
                  <a:t> f</a:t>
                </a:r>
                <a:r>
                  <a:rPr lang="fr-CA" sz="1200" baseline="-25000" dirty="0" smtClean="0"/>
                  <a:t>2</a:t>
                </a:r>
                <a:r>
                  <a:rPr lang="fr-CA" sz="1200" dirty="0" smtClean="0"/>
                  <a:t>(s</a:t>
                </a:r>
                <a:r>
                  <a:rPr lang="fr-CA" sz="1200" dirty="0"/>
                  <a:t>) </a:t>
                </a:r>
                <a:r>
                  <a:rPr lang="fr-CA" sz="1200" dirty="0" smtClean="0"/>
                  <a:t>+ … + </a:t>
                </a:r>
                <a:r>
                  <a:rPr lang="fr-CA" sz="1200" dirty="0" err="1" smtClean="0"/>
                  <a:t>w</a:t>
                </a:r>
                <a:r>
                  <a:rPr lang="fr-CA" sz="1200" baseline="-25000" dirty="0" err="1" smtClean="0"/>
                  <a:t>n</a:t>
                </a:r>
                <a:r>
                  <a:rPr lang="fr-CA" sz="1200" dirty="0" smtClean="0"/>
                  <a:t> </a:t>
                </a:r>
                <a:r>
                  <a:rPr lang="fr-CA" sz="1200" dirty="0" err="1" smtClean="0"/>
                  <a:t>f</a:t>
                </a:r>
                <a:r>
                  <a:rPr lang="fr-CA" sz="1200" baseline="-25000" dirty="0" err="1" smtClean="0"/>
                  <a:t>n</a:t>
                </a:r>
                <a:r>
                  <a:rPr lang="fr-CA" sz="1200" dirty="0" smtClean="0"/>
                  <a:t>(s</a:t>
                </a:r>
                <a:r>
                  <a:rPr lang="fr-CA" sz="1200" dirty="0"/>
                  <a:t>) </a:t>
                </a:r>
                <a:endParaRPr lang="fr-CA" sz="1200" dirty="0" smtClean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fr-CA" sz="1200" dirty="0" smtClean="0"/>
              </a:p>
              <a:p>
                <a:pPr marL="0" marR="0" indent="0" algn="l" defTabSz="914400" rtl="0" eaLnBrk="0" fontAlgn="base" latinLnBrk="1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CA" sz="1200" i="0" smtClean="0">
                    <a:latin typeface="Cambria Math"/>
                  </a:rPr>
                  <a:t>(</a:t>
                </a:r>
                <a:r>
                  <a:rPr lang="fr-CA" sz="1200" b="0" i="0" smtClean="0">
                    <a:latin typeface="Cambria Math"/>
                  </a:rPr>
                  <a:t>"</a:t>
                </a:r>
                <a:r>
                  <a:rPr lang="fr-CA" sz="1200" b="0" i="0" smtClean="0">
                    <a:latin typeface="Cambria Math"/>
                  </a:rPr>
                  <a:t>Q</a:t>
                </a:r>
                <a:r>
                  <a:rPr lang="en-CA" sz="1200" b="0" i="0" baseline="-25000" smtClean="0"/>
                  <a:t>f</a:t>
                </a:r>
                <a:r>
                  <a:rPr lang="fr-CA" sz="1200" b="0" i="0" baseline="-25000">
                    <a:latin typeface="Cambria Math"/>
                  </a:rPr>
                  <a:t>" </a:t>
                </a:r>
                <a:r>
                  <a:rPr lang="fr-CA" sz="1200" b="0" i="0" baseline="-25000" smtClean="0">
                    <a:latin typeface="Cambria Math"/>
                  </a:rPr>
                  <a:t>) ̂</a:t>
                </a:r>
                <a:r>
                  <a:rPr lang="fr-CA" sz="1200" dirty="0"/>
                  <a:t> </a:t>
                </a:r>
                <a:r>
                  <a:rPr lang="fr-CA" sz="1200" dirty="0" smtClean="0"/>
                  <a:t>(</a:t>
                </a:r>
                <a:r>
                  <a:rPr lang="fr-CA" sz="1200" dirty="0" err="1" smtClean="0"/>
                  <a:t>s,a</a:t>
                </a:r>
                <a:r>
                  <a:rPr lang="fr-CA" sz="1200" dirty="0" smtClean="0"/>
                  <a:t>)= </a:t>
                </a:r>
                <a:r>
                  <a:rPr lang="fr-CA" sz="1200" dirty="0"/>
                  <a:t>w</a:t>
                </a:r>
                <a:r>
                  <a:rPr lang="fr-CA" sz="1200" baseline="-25000" dirty="0" smtClean="0"/>
                  <a:t>1</a:t>
                </a:r>
                <a:r>
                  <a:rPr lang="fr-CA" sz="1200" dirty="0" smtClean="0"/>
                  <a:t> f</a:t>
                </a:r>
                <a:r>
                  <a:rPr lang="fr-CA" sz="1200" baseline="-25000" dirty="0" smtClean="0"/>
                  <a:t>1</a:t>
                </a:r>
                <a:r>
                  <a:rPr lang="fr-CA" sz="1200" dirty="0" smtClean="0"/>
                  <a:t>(</a:t>
                </a:r>
                <a:r>
                  <a:rPr lang="fr-CA" sz="1200" dirty="0" err="1" smtClean="0"/>
                  <a:t>s,a</a:t>
                </a:r>
                <a:r>
                  <a:rPr lang="fr-CA" sz="1200" dirty="0" smtClean="0"/>
                  <a:t>) </a:t>
                </a:r>
                <a:r>
                  <a:rPr lang="fr-CA" sz="1200" dirty="0"/>
                  <a:t>+ </a:t>
                </a:r>
                <a:r>
                  <a:rPr lang="fr-CA" sz="1200" dirty="0" smtClean="0"/>
                  <a:t>w</a:t>
                </a:r>
                <a:r>
                  <a:rPr lang="fr-CA" sz="1200" baseline="-25000" dirty="0" smtClean="0"/>
                  <a:t>2</a:t>
                </a:r>
                <a:r>
                  <a:rPr lang="fr-CA" sz="1200" dirty="0" smtClean="0"/>
                  <a:t> f</a:t>
                </a:r>
                <a:r>
                  <a:rPr lang="fr-CA" sz="1200" baseline="-25000" dirty="0" smtClean="0"/>
                  <a:t>2</a:t>
                </a:r>
                <a:r>
                  <a:rPr lang="fr-CA" sz="1200" dirty="0" smtClean="0"/>
                  <a:t>(</a:t>
                </a:r>
                <a:r>
                  <a:rPr lang="fr-CA" sz="1200" dirty="0" err="1" smtClean="0"/>
                  <a:t>s,a</a:t>
                </a:r>
                <a:r>
                  <a:rPr lang="fr-CA" sz="1200" dirty="0" smtClean="0"/>
                  <a:t>) </a:t>
                </a:r>
                <a:r>
                  <a:rPr lang="fr-CA" sz="1200" dirty="0"/>
                  <a:t>+ … + </a:t>
                </a:r>
                <a:r>
                  <a:rPr lang="fr-CA" sz="1200" dirty="0" err="1"/>
                  <a:t>w</a:t>
                </a:r>
                <a:r>
                  <a:rPr lang="fr-CA" sz="1200" baseline="-25000" dirty="0" err="1" smtClean="0"/>
                  <a:t>n</a:t>
                </a:r>
                <a:r>
                  <a:rPr lang="fr-CA" sz="1200" dirty="0" smtClean="0"/>
                  <a:t> </a:t>
                </a:r>
                <a:r>
                  <a:rPr lang="fr-CA" sz="1200" dirty="0" err="1" smtClean="0"/>
                  <a:t>f</a:t>
                </a:r>
                <a:r>
                  <a:rPr lang="fr-CA" sz="1200" baseline="-25000" dirty="0" err="1" smtClean="0"/>
                  <a:t>n</a:t>
                </a:r>
                <a:r>
                  <a:rPr lang="fr-CA" sz="1200" dirty="0" smtClean="0"/>
                  <a:t>(</a:t>
                </a:r>
                <a:r>
                  <a:rPr lang="fr-CA" sz="1200" dirty="0" err="1" smtClean="0"/>
                  <a:t>s,a</a:t>
                </a:r>
                <a:r>
                  <a:rPr lang="fr-CA" sz="1200" dirty="0" smtClean="0"/>
                  <a:t>)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fr-CA" sz="1200" dirty="0" smtClean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fr-CA" sz="1200" dirty="0" smtClean="0"/>
              </a:p>
              <a:p>
                <a:pPr>
                  <a:lnSpc>
                    <a:spcPct val="90000"/>
                  </a:lnSpc>
                </a:pPr>
                <a:r>
                  <a:rPr lang="fr-CA" sz="1200" dirty="0" smtClean="0"/>
                  <a:t>Avantage: représentation compacte et généralisation</a:t>
                </a:r>
              </a:p>
              <a:p>
                <a:pPr>
                  <a:lnSpc>
                    <a:spcPct val="90000"/>
                  </a:lnSpc>
                </a:pPr>
                <a:r>
                  <a:rPr lang="fr-CA" sz="1200" dirty="0" smtClean="0"/>
                  <a:t>Inconvénient: états différents avec mêmes valeurs!</a:t>
                </a:r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EEA57-EAA4-4D96-9A01-50FC43D6E7FF}" type="slidenum">
              <a:rPr lang="en-US" altLang="ko-KR" smtClean="0"/>
              <a:pPr/>
              <a:t>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224044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EEA57-EAA4-4D96-9A01-50FC43D6E7FF}" type="slidenum">
              <a:rPr lang="en-US" altLang="ko-KR" smtClean="0"/>
              <a:pPr/>
              <a:t>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56243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608 / IFT702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41F3D-9BAC-7446-BF7F-94A8A99FCA0D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pic>
        <p:nvPicPr>
          <p:cNvPr id="7" name="Picture 6" descr="Icon&#10;&#10;Description automatically generated with low confidence">
            <a:extLst>
              <a:ext uri="{FF2B5EF4-FFF2-40B4-BE49-F238E27FC236}">
                <a16:creationId xmlns:a16="http://schemas.microsoft.com/office/drawing/2014/main" id="{E6C35373-7272-4165-962A-1CA037CFFB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6" y="6064376"/>
            <a:ext cx="1393824" cy="4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608 / IFT702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DAEF3-86EE-1147-AFD2-CF8585D7B3D9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5714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608 / IFT702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0D879-BF2F-3642-AEB1-951FD9604AA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84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608 / IFT702</a:t>
            </a:r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Froduald Kabanza</a:t>
            </a:r>
            <a:endParaRPr lang="fr-CA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A612A-0751-9E42-95B4-628C007DB0E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542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Cliquez et modifiez le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608 / IFT702</a:t>
            </a:r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Froduald Kabanza</a:t>
            </a:r>
            <a:endParaRPr lang="fr-CA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B3F5D-8C14-2B4D-BA4A-C833464EAF83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55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IFT 608 / IFT702</a:t>
            </a:r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 Froduald Kabanza</a:t>
            </a:r>
            <a:endParaRPr lang="fr-CA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2C847-49EC-2741-8CB3-4070EB2432DF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139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et modifiez le titre</a:t>
            </a:r>
          </a:p>
        </p:txBody>
      </p:sp>
      <p:sp>
        <p:nvSpPr>
          <p:cNvPr id="8397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03225" y="6438900"/>
            <a:ext cx="1763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en-US"/>
              <a:t>IFT 608 / IFT702</a:t>
            </a:r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73413" y="64389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r>
              <a:rPr lang="de-DE"/>
              <a:t> Froduald Kabanza</a:t>
            </a:r>
            <a:endParaRPr lang="fr-CA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84950" y="64389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/>
                </a:solidFill>
                <a:latin typeface="Calibri"/>
              </a:defRPr>
            </a:lvl1pPr>
          </a:lstStyle>
          <a:p>
            <a:pPr>
              <a:defRPr/>
            </a:pPr>
            <a:fld id="{ECA1FEA8-78C4-8E41-8F2A-F8A0CB1C1384}" type="slidenum">
              <a:rPr lang="fr-CA" smtClean="0"/>
              <a:pPr>
                <a:defRPr/>
              </a:pPr>
              <a:t>‹#›</a:t>
            </a:fld>
            <a:endParaRPr lang="fr-CA"/>
          </a:p>
        </p:txBody>
      </p:sp>
      <p:sp>
        <p:nvSpPr>
          <p:cNvPr id="1031" name="ZoneTexte 9"/>
          <p:cNvSpPr txBox="1">
            <a:spLocks noChangeArrowheads="1"/>
          </p:cNvSpPr>
          <p:nvPr/>
        </p:nvSpPr>
        <p:spPr bwMode="auto">
          <a:xfrm>
            <a:off x="7907338" y="660717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CA" sz="1800"/>
          </a:p>
        </p:txBody>
      </p:sp>
      <p:sp>
        <p:nvSpPr>
          <p:cNvPr id="83976" name="Rectangle 6"/>
          <p:cNvSpPr>
            <a:spLocks noChangeArrowheads="1"/>
          </p:cNvSpPr>
          <p:nvPr/>
        </p:nvSpPr>
        <p:spPr bwMode="auto">
          <a:xfrm>
            <a:off x="428625" y="6419850"/>
            <a:ext cx="87153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1" r:id="rId5"/>
    <p:sldLayoutId id="2147483682" r:id="rId6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accent1">
              <a:lumMod val="50000"/>
            </a:schemeClr>
          </a:solidFill>
          <a:latin typeface="Arial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660066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25000"/>
        <a:buFont typeface="Lucida Grande" charset="0"/>
        <a:buChar char="●"/>
        <a:defRPr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5000"/>
        <a:buFont typeface="Wingdings" charset="0"/>
        <a:buChar char="u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Lucida Grande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21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6.png"/><Relationship Id="rId5" Type="http://schemas.openxmlformats.org/officeDocument/2006/relationships/image" Target="../media/image19.png"/><Relationship Id="rId10" Type="http://schemas.openxmlformats.org/officeDocument/2006/relationships/image" Target="../media/image2.png"/><Relationship Id="rId4" Type="http://schemas.openxmlformats.org/officeDocument/2006/relationships/image" Target="../media/image18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oleObject" Target="../embeddings/oleObject7.bin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jpg"/><Relationship Id="rId12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10" Type="http://schemas.openxmlformats.org/officeDocument/2006/relationships/oleObject" Target="../embeddings/oleObject2.bin"/><Relationship Id="rId4" Type="http://schemas.openxmlformats.org/officeDocument/2006/relationships/image" Target="../media/image2.png"/><Relationship Id="rId9" Type="http://schemas.openxmlformats.org/officeDocument/2006/relationships/image" Target="../media/image16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70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D931363-DDCA-4600-6DA5-3CBBEA49FBD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9149" y="1280208"/>
            <a:ext cx="7832481" cy="295768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CA" altLang="en-US" dirty="0">
                <a:ea typeface="ＭＳ Ｐゴシック" pitchFamily="34" charset="-128"/>
              </a:rPr>
              <a:t>IFT 608 / IFT 702 </a:t>
            </a:r>
            <a:br>
              <a:rPr lang="fr-CA" altLang="en-US" dirty="0">
                <a:ea typeface="ＭＳ Ｐゴシック" pitchFamily="34" charset="-128"/>
              </a:rPr>
            </a:br>
            <a:r>
              <a:rPr lang="fr-CA" altLang="en-US" dirty="0">
                <a:ea typeface="ＭＳ Ｐゴシック" pitchFamily="34" charset="-128"/>
              </a:rPr>
              <a:t>Planification en intelligence artificielle</a:t>
            </a:r>
            <a:br>
              <a:rPr lang="fr-CA" altLang="en-US" sz="24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400" dirty="0">
                <a:solidFill>
                  <a:schemeClr val="tx1"/>
                </a:solidFill>
                <a:ea typeface="ＭＳ Ｐゴシック" pitchFamily="34" charset="-128"/>
              </a:rPr>
            </a:br>
            <a:br>
              <a:rPr lang="fr-CA" altLang="en-US" sz="2000" dirty="0">
                <a:solidFill>
                  <a:schemeClr val="tx1"/>
                </a:solidFill>
                <a:ea typeface="ＭＳ Ｐゴシック" pitchFamily="34" charset="-128"/>
              </a:rPr>
            </a:br>
            <a:r>
              <a:rPr lang="fr-CA" altLang="en-US" sz="2000" dirty="0" err="1">
                <a:solidFill>
                  <a:schemeClr val="tx1"/>
                </a:solidFill>
                <a:ea typeface="ＭＳ Ｐゴシック" pitchFamily="34" charset="-128"/>
              </a:rPr>
              <a:t>Deep</a:t>
            </a:r>
            <a:r>
              <a:rPr lang="fr-CA" altLang="en-US" sz="2000" dirty="0">
                <a:solidFill>
                  <a:schemeClr val="tx1"/>
                </a:solidFill>
                <a:ea typeface="ＭＳ Ｐゴシック" pitchFamily="34" charset="-128"/>
              </a:rPr>
              <a:t> Q-Learning</a:t>
            </a:r>
            <a:endParaRPr lang="fr-CA" altLang="en-US" sz="2400" dirty="0">
              <a:solidFill>
                <a:schemeClr val="accent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EDED44-7660-C8E7-96BA-073BF3A94A0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07830" y="4453842"/>
            <a:ext cx="7543800" cy="1123950"/>
          </a:xfrm>
        </p:spPr>
        <p:txBody>
          <a:bodyPr/>
          <a:lstStyle/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Professeur: Froduald Kabanza</a:t>
            </a:r>
          </a:p>
          <a:p>
            <a:pPr algn="l"/>
            <a:r>
              <a:rPr lang="fr-CA" altLang="en-US" sz="2000" dirty="0">
                <a:latin typeface="Calibri" pitchFamily="34" charset="0"/>
                <a:ea typeface="ＭＳ Ｐゴシック" pitchFamily="34" charset="-128"/>
              </a:rPr>
              <a:t>Assistants: D’Jeff Nkashama &amp; Jordan Félicien </a:t>
            </a:r>
            <a:r>
              <a:rPr lang="fr-CA" altLang="en-US" sz="2000" dirty="0" err="1">
                <a:latin typeface="Calibri" pitchFamily="34" charset="0"/>
                <a:ea typeface="ＭＳ Ｐゴシック" pitchFamily="34" charset="-128"/>
              </a:rPr>
              <a:t>Masakuna</a:t>
            </a:r>
            <a:endParaRPr lang="fr-CA" altLang="en-US" sz="2000" dirty="0">
              <a:latin typeface="Calibri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423500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re 1"/>
          <p:cNvSpPr>
            <a:spLocks noGrp="1"/>
          </p:cNvSpPr>
          <p:nvPr>
            <p:ph type="title"/>
          </p:nvPr>
        </p:nvSpPr>
        <p:spPr>
          <a:xfrm>
            <a:off x="696517" y="324406"/>
            <a:ext cx="8229600" cy="855922"/>
          </a:xfrm>
        </p:spPr>
        <p:txBody>
          <a:bodyPr/>
          <a:lstStyle/>
          <a:p>
            <a:r>
              <a:rPr lang="fr-CA" dirty="0">
                <a:latin typeface="Arial" pitchFamily="34" charset="0"/>
              </a:rPr>
              <a:t>Idée derrière </a:t>
            </a:r>
            <a:r>
              <a:rPr lang="fr-CA" dirty="0" err="1">
                <a:latin typeface="Arial" pitchFamily="34" charset="0"/>
              </a:rPr>
              <a:t>Deep</a:t>
            </a:r>
            <a:r>
              <a:rPr lang="fr-CA" dirty="0">
                <a:latin typeface="Arial" pitchFamily="34" charset="0"/>
              </a:rPr>
              <a:t> Q-Learning</a:t>
            </a:r>
          </a:p>
        </p:txBody>
      </p:sp>
      <p:sp>
        <p:nvSpPr>
          <p:cNvPr id="26627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6628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6629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C6B7E510-8928-4785-AE2A-D1B65857625B}" type="slidenum">
              <a:rPr lang="en-US" altLang="ko-KR" sz="1400">
                <a:latin typeface="Calibri" pitchFamily="34" charset="0"/>
              </a:rPr>
              <a:pPr eaLnBrk="1" hangingPunct="1"/>
              <a:t>10</a:t>
            </a:fld>
            <a:endParaRPr lang="en-US" altLang="ko-KR" sz="1400">
              <a:latin typeface="Calibri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EE99DDA-06BE-0241-425E-ED846B73F79D}"/>
              </a:ext>
            </a:extLst>
          </p:cNvPr>
          <p:cNvGrpSpPr/>
          <p:nvPr/>
        </p:nvGrpSpPr>
        <p:grpSpPr>
          <a:xfrm>
            <a:off x="1073433" y="1563845"/>
            <a:ext cx="6588380" cy="4661314"/>
            <a:chOff x="1073433" y="1563845"/>
            <a:chExt cx="6588380" cy="4661314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C4033CA-7573-4C05-9651-555F1474528B}"/>
                </a:ext>
              </a:extLst>
            </p:cNvPr>
            <p:cNvSpPr/>
            <p:nvPr/>
          </p:nvSpPr>
          <p:spPr>
            <a:xfrm>
              <a:off x="3072525" y="5344488"/>
              <a:ext cx="3767665" cy="88067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2FC08BF-6A4B-110C-86A3-AEB8BB94CBFD}"/>
                </a:ext>
              </a:extLst>
            </p:cNvPr>
            <p:cNvGrpSpPr/>
            <p:nvPr/>
          </p:nvGrpSpPr>
          <p:grpSpPr>
            <a:xfrm>
              <a:off x="1073433" y="1563845"/>
              <a:ext cx="6588380" cy="4638114"/>
              <a:chOff x="1073433" y="1563845"/>
              <a:chExt cx="6588380" cy="4638114"/>
            </a:xfrm>
          </p:grpSpPr>
          <p:pic>
            <p:nvPicPr>
              <p:cNvPr id="32" name="Picture 31" descr="Shape&#10;&#10;Description automatically generated">
                <a:extLst>
                  <a:ext uri="{FF2B5EF4-FFF2-40B4-BE49-F238E27FC236}">
                    <a16:creationId xmlns:a16="http://schemas.microsoft.com/office/drawing/2014/main" id="{C0574A25-73F4-4638-BB77-05D266B61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1213" y="5502589"/>
                <a:ext cx="686394" cy="686394"/>
              </a:xfrm>
              <a:prstGeom prst="rect">
                <a:avLst/>
              </a:prstGeom>
            </p:spPr>
          </p:pic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4F25149-D434-48F0-8BCD-6328F2A70B8A}"/>
                  </a:ext>
                </a:extLst>
              </p:cNvPr>
              <p:cNvSpPr/>
              <p:nvPr/>
            </p:nvSpPr>
            <p:spPr>
              <a:xfrm>
                <a:off x="2953161" y="1563845"/>
                <a:ext cx="3775793" cy="1865152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38E65F93-0D20-4ADB-BC04-B8E381E8C298}"/>
                  </a:ext>
                </a:extLst>
              </p:cNvPr>
              <p:cNvCxnSpPr>
                <a:cxnSpLocks/>
                <a:stCxn id="5" idx="3"/>
                <a:endCxn id="33" idx="3"/>
              </p:cNvCxnSpPr>
              <p:nvPr/>
            </p:nvCxnSpPr>
            <p:spPr>
              <a:xfrm>
                <a:off x="6728954" y="2496421"/>
                <a:ext cx="111236" cy="3288403"/>
              </a:xfrm>
              <a:prstGeom prst="bentConnector3">
                <a:avLst>
                  <a:gd name="adj1" fmla="val 109919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DDBF56E-CD55-4B58-BE52-0F170E982182}"/>
                      </a:ext>
                    </a:extLst>
                  </p:cNvPr>
                  <p:cNvSpPr txBox="1"/>
                  <p:nvPr/>
                </p:nvSpPr>
                <p:spPr>
                  <a:xfrm>
                    <a:off x="6687359" y="2107987"/>
                    <a:ext cx="974454" cy="4001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CA" altLang="ja-JP" sz="2000" b="0" i="1" dirty="0" smtClean="0">
                              <a:solidFill>
                                <a:srgbClr val="C00000"/>
                              </a:solidFill>
                            </a:rPr>
                            <m:t>a</m:t>
                          </m:r>
                        </m:oMath>
                      </m:oMathPara>
                    </a14:m>
                    <a:endParaRPr lang="en-US" sz="2000" i="1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DDBF56E-CD55-4B58-BE52-0F170E9821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7359" y="2107987"/>
                    <a:ext cx="974454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97B91E7-335E-4BC7-B498-9B05D24293A5}"/>
                  </a:ext>
                </a:extLst>
              </p:cNvPr>
              <p:cNvSpPr txBox="1"/>
              <p:nvPr/>
            </p:nvSpPr>
            <p:spPr>
              <a:xfrm>
                <a:off x="1073433" y="5333312"/>
                <a:ext cx="3016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i="1" dirty="0">
                    <a:solidFill>
                      <a:schemeClr val="tx2"/>
                    </a:solidFill>
                  </a:rPr>
                  <a:t>r </a:t>
                </a:r>
                <a:endParaRPr lang="en-US" sz="1600" i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06D0B9-D8E3-41A0-923E-B0B7B138A1B1}"/>
                  </a:ext>
                </a:extLst>
              </p:cNvPr>
              <p:cNvSpPr txBox="1"/>
              <p:nvPr/>
            </p:nvSpPr>
            <p:spPr>
              <a:xfrm>
                <a:off x="1076821" y="5863405"/>
                <a:ext cx="2648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i="1" dirty="0">
                    <a:solidFill>
                      <a:schemeClr val="tx2"/>
                    </a:solidFill>
                  </a:rPr>
                  <a:t>s</a:t>
                </a:r>
                <a:endParaRPr lang="en-US" sz="1600" i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7FF4568F-96FD-4B73-AA5C-0EDA8F9FBB6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2953162" y="2074585"/>
                <a:ext cx="94666" cy="3840217"/>
              </a:xfrm>
              <a:prstGeom prst="bentConnector3">
                <a:avLst>
                  <a:gd name="adj1" fmla="val -2681705"/>
                </a:avLst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2A6992B8-27F9-65C9-B343-A5F73E9FEB8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2984285" y="2297039"/>
                <a:ext cx="41695" cy="3376530"/>
              </a:xfrm>
              <a:prstGeom prst="bentConnector3">
                <a:avLst>
                  <a:gd name="adj1" fmla="val -5673121"/>
                </a:avLst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4E9884-1E74-72F1-821B-B4E994609470}"/>
              </a:ext>
            </a:extLst>
          </p:cNvPr>
          <p:cNvGrpSpPr/>
          <p:nvPr/>
        </p:nvGrpSpPr>
        <p:grpSpPr>
          <a:xfrm>
            <a:off x="403224" y="550926"/>
            <a:ext cx="1064629" cy="854642"/>
            <a:chOff x="532848" y="1916113"/>
            <a:chExt cx="6415640" cy="3912394"/>
          </a:xfrm>
        </p:grpSpPr>
        <p:sp>
          <p:nvSpPr>
            <p:cNvPr id="71" name="Rectangle 208">
              <a:extLst>
                <a:ext uri="{FF2B5EF4-FFF2-40B4-BE49-F238E27FC236}">
                  <a16:creationId xmlns:a16="http://schemas.microsoft.com/office/drawing/2014/main" id="{4864202E-C5B3-9A51-B5B7-E25216293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1916113"/>
              <a:ext cx="6400800" cy="3886200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2" name="Line 209">
              <a:extLst>
                <a:ext uri="{FF2B5EF4-FFF2-40B4-BE49-F238E27FC236}">
                  <a16:creationId xmlns:a16="http://schemas.microsoft.com/office/drawing/2014/main" id="{D7858BB6-BB5B-91A2-FCBC-53228EE94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3" name="Line 210">
              <a:extLst>
                <a:ext uri="{FF2B5EF4-FFF2-40B4-BE49-F238E27FC236}">
                  <a16:creationId xmlns:a16="http://schemas.microsoft.com/office/drawing/2014/main" id="{F1D22DDF-5B7D-6CA9-D938-B2CC82010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3488" y="3821113"/>
              <a:ext cx="1905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4" name="Line 212">
              <a:extLst>
                <a:ext uri="{FF2B5EF4-FFF2-40B4-BE49-F238E27FC236}">
                  <a16:creationId xmlns:a16="http://schemas.microsoft.com/office/drawing/2014/main" id="{9813CE8F-AECA-C74F-260A-935F3844F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5" name="Line 213">
              <a:extLst>
                <a:ext uri="{FF2B5EF4-FFF2-40B4-BE49-F238E27FC236}">
                  <a16:creationId xmlns:a16="http://schemas.microsoft.com/office/drawing/2014/main" id="{75317E24-4A8E-5428-F920-6B904C119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6" name="Line 214">
              <a:extLst>
                <a:ext uri="{FF2B5EF4-FFF2-40B4-BE49-F238E27FC236}">
                  <a16:creationId xmlns:a16="http://schemas.microsoft.com/office/drawing/2014/main" id="{390F4EFA-E47E-900D-2ADF-FFFCD9E71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8" name="Line 215">
              <a:extLst>
                <a:ext uri="{FF2B5EF4-FFF2-40B4-BE49-F238E27FC236}">
                  <a16:creationId xmlns:a16="http://schemas.microsoft.com/office/drawing/2014/main" id="{19D926F0-05A7-E100-5665-8C3847D1E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9" name="Line 216">
              <a:extLst>
                <a:ext uri="{FF2B5EF4-FFF2-40B4-BE49-F238E27FC236}">
                  <a16:creationId xmlns:a16="http://schemas.microsoft.com/office/drawing/2014/main" id="{BB489F8C-C411-B808-4CEE-2EAEC5A1F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0" name="Line 217">
              <a:extLst>
                <a:ext uri="{FF2B5EF4-FFF2-40B4-BE49-F238E27FC236}">
                  <a16:creationId xmlns:a16="http://schemas.microsoft.com/office/drawing/2014/main" id="{C8B08F3D-8B9C-DC6C-6176-FAA5D814E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1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1" name="Line 218">
              <a:extLst>
                <a:ext uri="{FF2B5EF4-FFF2-40B4-BE49-F238E27FC236}">
                  <a16:creationId xmlns:a16="http://schemas.microsoft.com/office/drawing/2014/main" id="{38447363-2BBC-8CC9-2BBA-7807A9C20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2" name="Line 219">
              <a:extLst>
                <a:ext uri="{FF2B5EF4-FFF2-40B4-BE49-F238E27FC236}">
                  <a16:creationId xmlns:a16="http://schemas.microsoft.com/office/drawing/2014/main" id="{14E7F25D-38A2-6AAC-4C81-5F445CCCE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3" name="Line 220">
              <a:extLst>
                <a:ext uri="{FF2B5EF4-FFF2-40B4-BE49-F238E27FC236}">
                  <a16:creationId xmlns:a16="http://schemas.microsoft.com/office/drawing/2014/main" id="{09EC973B-ACA2-E85E-82D0-8AEC80A51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3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5" name="Line 221">
              <a:extLst>
                <a:ext uri="{FF2B5EF4-FFF2-40B4-BE49-F238E27FC236}">
                  <a16:creationId xmlns:a16="http://schemas.microsoft.com/office/drawing/2014/main" id="{3D3F53A7-2C2E-C1A5-9F22-AD607EA47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6" name="Line 222">
              <a:extLst>
                <a:ext uri="{FF2B5EF4-FFF2-40B4-BE49-F238E27FC236}">
                  <a16:creationId xmlns:a16="http://schemas.microsoft.com/office/drawing/2014/main" id="{346A7FF5-94FD-03FF-EC2A-62E6E176F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7" name="Line 223">
              <a:extLst>
                <a:ext uri="{FF2B5EF4-FFF2-40B4-BE49-F238E27FC236}">
                  <a16:creationId xmlns:a16="http://schemas.microsoft.com/office/drawing/2014/main" id="{56730E1F-EB16-2464-9F41-E453863C6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9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9" name="Line 224">
              <a:extLst>
                <a:ext uri="{FF2B5EF4-FFF2-40B4-BE49-F238E27FC236}">
                  <a16:creationId xmlns:a16="http://schemas.microsoft.com/office/drawing/2014/main" id="{BBB629B6-2090-8818-AC1B-990538732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0" name="Line 225">
              <a:extLst>
                <a:ext uri="{FF2B5EF4-FFF2-40B4-BE49-F238E27FC236}">
                  <a16:creationId xmlns:a16="http://schemas.microsoft.com/office/drawing/2014/main" id="{910CDE3B-7242-2B95-9F84-8DCADE34A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2" name="Line 226">
              <a:extLst>
                <a:ext uri="{FF2B5EF4-FFF2-40B4-BE49-F238E27FC236}">
                  <a16:creationId xmlns:a16="http://schemas.microsoft.com/office/drawing/2014/main" id="{44EBB621-3EB4-37F4-9DCF-2F9111966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3" name="Line 227">
              <a:extLst>
                <a:ext uri="{FF2B5EF4-FFF2-40B4-BE49-F238E27FC236}">
                  <a16:creationId xmlns:a16="http://schemas.microsoft.com/office/drawing/2014/main" id="{CCA10D2E-305E-2692-5D32-44DDFFBA0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0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4" name="Line 228">
              <a:extLst>
                <a:ext uri="{FF2B5EF4-FFF2-40B4-BE49-F238E27FC236}">
                  <a16:creationId xmlns:a16="http://schemas.microsoft.com/office/drawing/2014/main" id="{C63F500B-75C0-8589-0BF8-16CA953EB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8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5" name="Line 229">
              <a:extLst>
                <a:ext uri="{FF2B5EF4-FFF2-40B4-BE49-F238E27FC236}">
                  <a16:creationId xmlns:a16="http://schemas.microsoft.com/office/drawing/2014/main" id="{B75F51F5-0E51-34BE-B0E4-9CB7C9844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6" name="Line 230">
              <a:extLst>
                <a:ext uri="{FF2B5EF4-FFF2-40B4-BE49-F238E27FC236}">
                  <a16:creationId xmlns:a16="http://schemas.microsoft.com/office/drawing/2014/main" id="{70332441-645E-2BD2-D32E-725B3A305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7" name="Line 231">
              <a:extLst>
                <a:ext uri="{FF2B5EF4-FFF2-40B4-BE49-F238E27FC236}">
                  <a16:creationId xmlns:a16="http://schemas.microsoft.com/office/drawing/2014/main" id="{59F6EE28-A64A-B889-911D-C520E57E8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8" name="Line 232">
              <a:extLst>
                <a:ext uri="{FF2B5EF4-FFF2-40B4-BE49-F238E27FC236}">
                  <a16:creationId xmlns:a16="http://schemas.microsoft.com/office/drawing/2014/main" id="{9F6A66CB-265C-90A8-A021-7CC226707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9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9" name="Line 233">
              <a:extLst>
                <a:ext uri="{FF2B5EF4-FFF2-40B4-BE49-F238E27FC236}">
                  <a16:creationId xmlns:a16="http://schemas.microsoft.com/office/drawing/2014/main" id="{DF164818-5493-584B-F990-DF921142A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7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0" name="Line 234">
              <a:extLst>
                <a:ext uri="{FF2B5EF4-FFF2-40B4-BE49-F238E27FC236}">
                  <a16:creationId xmlns:a16="http://schemas.microsoft.com/office/drawing/2014/main" id="{4BF524FD-910E-5A9F-FEC6-ECA295FA9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6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1" name="Line 235">
              <a:extLst>
                <a:ext uri="{FF2B5EF4-FFF2-40B4-BE49-F238E27FC236}">
                  <a16:creationId xmlns:a16="http://schemas.microsoft.com/office/drawing/2014/main" id="{07AEDDB0-274F-1896-53BA-5539AA34C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5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2" name="Line 236">
              <a:extLst>
                <a:ext uri="{FF2B5EF4-FFF2-40B4-BE49-F238E27FC236}">
                  <a16:creationId xmlns:a16="http://schemas.microsoft.com/office/drawing/2014/main" id="{7C1495BD-78EF-80FD-08DB-EC0A87F6E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3" name="Line 237">
              <a:extLst>
                <a:ext uri="{FF2B5EF4-FFF2-40B4-BE49-F238E27FC236}">
                  <a16:creationId xmlns:a16="http://schemas.microsoft.com/office/drawing/2014/main" id="{0C76C08C-00BF-5528-FDA7-3BA618389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6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4" name="Line 238">
              <a:extLst>
                <a:ext uri="{FF2B5EF4-FFF2-40B4-BE49-F238E27FC236}">
                  <a16:creationId xmlns:a16="http://schemas.microsoft.com/office/drawing/2014/main" id="{72E8C509-832D-4CD0-2CBA-E40038B63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220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5" name="Line 239">
              <a:extLst>
                <a:ext uri="{FF2B5EF4-FFF2-40B4-BE49-F238E27FC236}">
                  <a16:creationId xmlns:a16="http://schemas.microsoft.com/office/drawing/2014/main" id="{ECC35629-A688-5519-6337-8405EE8B6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525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6" name="Line 240">
              <a:extLst>
                <a:ext uri="{FF2B5EF4-FFF2-40B4-BE49-F238E27FC236}">
                  <a16:creationId xmlns:a16="http://schemas.microsoft.com/office/drawing/2014/main" id="{5C549BB2-C449-4D6B-C809-61A1B3FF0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830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7" name="Line 241">
              <a:extLst>
                <a:ext uri="{FF2B5EF4-FFF2-40B4-BE49-F238E27FC236}">
                  <a16:creationId xmlns:a16="http://schemas.microsoft.com/office/drawing/2014/main" id="{A0A29F3E-DD2E-BD1A-1C00-61EC21713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059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8" name="Line 242">
              <a:extLst>
                <a:ext uri="{FF2B5EF4-FFF2-40B4-BE49-F238E27FC236}">
                  <a16:creationId xmlns:a16="http://schemas.microsoft.com/office/drawing/2014/main" id="{338E67A2-F6E1-36CB-D1D7-17DD05D56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287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9" name="Line 243">
              <a:extLst>
                <a:ext uri="{FF2B5EF4-FFF2-40B4-BE49-F238E27FC236}">
                  <a16:creationId xmlns:a16="http://schemas.microsoft.com/office/drawing/2014/main" id="{A6EE9100-D65F-54C9-CB70-CA3B59893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516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0" name="Line 244">
              <a:extLst>
                <a:ext uri="{FF2B5EF4-FFF2-40B4-BE49-F238E27FC236}">
                  <a16:creationId xmlns:a16="http://schemas.microsoft.com/office/drawing/2014/main" id="{B002CD63-933E-FDBE-162D-43B0F2E82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821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1" name="Line 245">
              <a:extLst>
                <a:ext uri="{FF2B5EF4-FFF2-40B4-BE49-F238E27FC236}">
                  <a16:creationId xmlns:a16="http://schemas.microsoft.com/office/drawing/2014/main" id="{91C2EF53-1CC2-CF71-65E2-A9E295CE8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125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2" name="Line 246">
              <a:extLst>
                <a:ext uri="{FF2B5EF4-FFF2-40B4-BE49-F238E27FC236}">
                  <a16:creationId xmlns:a16="http://schemas.microsoft.com/office/drawing/2014/main" id="{22309CC3-53EC-A36D-3C58-540ABE87C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354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3" name="Line 247">
              <a:extLst>
                <a:ext uri="{FF2B5EF4-FFF2-40B4-BE49-F238E27FC236}">
                  <a16:creationId xmlns:a16="http://schemas.microsoft.com/office/drawing/2014/main" id="{95FD717C-77E6-B40E-1DD3-F6C509957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4" name="Line 248">
              <a:extLst>
                <a:ext uri="{FF2B5EF4-FFF2-40B4-BE49-F238E27FC236}">
                  <a16:creationId xmlns:a16="http://schemas.microsoft.com/office/drawing/2014/main" id="{50A87610-CA6F-BC15-CD8B-CA8F72AAA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5" name="Line 249">
              <a:extLst>
                <a:ext uri="{FF2B5EF4-FFF2-40B4-BE49-F238E27FC236}">
                  <a16:creationId xmlns:a16="http://schemas.microsoft.com/office/drawing/2014/main" id="{59893F41-E05E-9222-9E30-457B2286C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887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6" name="Line 250">
              <a:extLst>
                <a:ext uri="{FF2B5EF4-FFF2-40B4-BE49-F238E27FC236}">
                  <a16:creationId xmlns:a16="http://schemas.microsoft.com/office/drawing/2014/main" id="{E58A9030-4C10-E5B6-9A7B-4F7D3406C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192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7" name="Line 251">
              <a:extLst>
                <a:ext uri="{FF2B5EF4-FFF2-40B4-BE49-F238E27FC236}">
                  <a16:creationId xmlns:a16="http://schemas.microsoft.com/office/drawing/2014/main" id="{6C974021-C209-1705-7D92-CC8B3F5D1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421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8" name="Line 252">
              <a:extLst>
                <a:ext uri="{FF2B5EF4-FFF2-40B4-BE49-F238E27FC236}">
                  <a16:creationId xmlns:a16="http://schemas.microsoft.com/office/drawing/2014/main" id="{4D51BA17-8315-8B97-7633-56F90DB44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48" y="5634038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9" name="Rectangle 253">
              <a:extLst>
                <a:ext uri="{FF2B5EF4-FFF2-40B4-BE49-F238E27FC236}">
                  <a16:creationId xmlns:a16="http://schemas.microsoft.com/office/drawing/2014/main" id="{B00EB011-2C02-F921-642F-4B8CCA744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1916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0" name="Rectangle 254">
              <a:extLst>
                <a:ext uri="{FF2B5EF4-FFF2-40B4-BE49-F238E27FC236}">
                  <a16:creationId xmlns:a16="http://schemas.microsoft.com/office/drawing/2014/main" id="{69750EF9-1BD0-C80B-1797-E47FC0E31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2209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1" name="Rectangle 255">
              <a:extLst>
                <a:ext uri="{FF2B5EF4-FFF2-40B4-BE49-F238E27FC236}">
                  <a16:creationId xmlns:a16="http://schemas.microsoft.com/office/drawing/2014/main" id="{457553E4-90F9-35D1-D78F-4DD751AE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5257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2" name="Rectangle 256">
              <a:extLst>
                <a:ext uri="{FF2B5EF4-FFF2-40B4-BE49-F238E27FC236}">
                  <a16:creationId xmlns:a16="http://schemas.microsoft.com/office/drawing/2014/main" id="{A9AEBD8E-A2B9-3105-B9EB-09583AFD9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3" name="Rectangle 257">
              <a:extLst>
                <a:ext uri="{FF2B5EF4-FFF2-40B4-BE49-F238E27FC236}">
                  <a16:creationId xmlns:a16="http://schemas.microsoft.com/office/drawing/2014/main" id="{32ADD60B-5112-5AD9-9DBA-D96E171B2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4" name="Rectangle 258">
              <a:extLst>
                <a:ext uri="{FF2B5EF4-FFF2-40B4-BE49-F238E27FC236}">
                  <a16:creationId xmlns:a16="http://schemas.microsoft.com/office/drawing/2014/main" id="{EABED13C-26F7-2BE5-4F4E-A4F1AC228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6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5" name="Rectangle 259">
              <a:extLst>
                <a:ext uri="{FF2B5EF4-FFF2-40B4-BE49-F238E27FC236}">
                  <a16:creationId xmlns:a16="http://schemas.microsoft.com/office/drawing/2014/main" id="{38722298-2DE9-B074-1718-7B31E7BCD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6" name="Rectangle 260">
              <a:extLst>
                <a:ext uri="{FF2B5EF4-FFF2-40B4-BE49-F238E27FC236}">
                  <a16:creationId xmlns:a16="http://schemas.microsoft.com/office/drawing/2014/main" id="{AA60E0BF-41D1-67F3-426F-B17478EF5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0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7" name="Rectangle 261">
              <a:extLst>
                <a:ext uri="{FF2B5EF4-FFF2-40B4-BE49-F238E27FC236}">
                  <a16:creationId xmlns:a16="http://schemas.microsoft.com/office/drawing/2014/main" id="{96AAB2CD-01C3-3C94-20AD-E699EAA1E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4" name="Rectangle 262">
              <a:extLst>
                <a:ext uri="{FF2B5EF4-FFF2-40B4-BE49-F238E27FC236}">
                  <a16:creationId xmlns:a16="http://schemas.microsoft.com/office/drawing/2014/main" id="{82A9F873-BC28-FCE0-86D8-B20C38DD7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6" name="Rectangle 263">
              <a:extLst>
                <a:ext uri="{FF2B5EF4-FFF2-40B4-BE49-F238E27FC236}">
                  <a16:creationId xmlns:a16="http://schemas.microsoft.com/office/drawing/2014/main" id="{212B4733-B4EE-E2E1-1905-9EB2AD3E1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0" name="Rectangle 264">
              <a:extLst>
                <a:ext uri="{FF2B5EF4-FFF2-40B4-BE49-F238E27FC236}">
                  <a16:creationId xmlns:a16="http://schemas.microsoft.com/office/drawing/2014/main" id="{2F7AABA1-0782-55DA-091F-D3C211B9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1" name="Rectangle 265">
              <a:extLst>
                <a:ext uri="{FF2B5EF4-FFF2-40B4-BE49-F238E27FC236}">
                  <a16:creationId xmlns:a16="http://schemas.microsoft.com/office/drawing/2014/main" id="{7BA32DDD-0599-7F2D-F48B-E97A3BDF8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8" y="35163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2" name="Rectangle 266">
              <a:extLst>
                <a:ext uri="{FF2B5EF4-FFF2-40B4-BE49-F238E27FC236}">
                  <a16:creationId xmlns:a16="http://schemas.microsoft.com/office/drawing/2014/main" id="{9A8E359F-F7B4-CCE2-DB64-A04CBE3F8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3" name="Rectangle 267">
              <a:extLst>
                <a:ext uri="{FF2B5EF4-FFF2-40B4-BE49-F238E27FC236}">
                  <a16:creationId xmlns:a16="http://schemas.microsoft.com/office/drawing/2014/main" id="{BCE7A16E-1473-0599-9C1B-89FC9CFF9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4" name="Rectangle 268">
              <a:extLst>
                <a:ext uri="{FF2B5EF4-FFF2-40B4-BE49-F238E27FC236}">
                  <a16:creationId xmlns:a16="http://schemas.microsoft.com/office/drawing/2014/main" id="{98CB834C-F9AA-7890-A80D-FE64B2555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5" name="Rectangle 269">
              <a:extLst>
                <a:ext uri="{FF2B5EF4-FFF2-40B4-BE49-F238E27FC236}">
                  <a16:creationId xmlns:a16="http://schemas.microsoft.com/office/drawing/2014/main" id="{6D9A57DF-2328-E5E3-2FE2-B7C993878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6" name="Rectangle 270">
              <a:extLst>
                <a:ext uri="{FF2B5EF4-FFF2-40B4-BE49-F238E27FC236}">
                  <a16:creationId xmlns:a16="http://schemas.microsoft.com/office/drawing/2014/main" id="{B59357E9-030C-592C-435F-AE942635B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02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7" name="Rectangle 271">
              <a:extLst>
                <a:ext uri="{FF2B5EF4-FFF2-40B4-BE49-F238E27FC236}">
                  <a16:creationId xmlns:a16="http://schemas.microsoft.com/office/drawing/2014/main" id="{681A9456-0252-281E-A115-A383DEB63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8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8" name="Rectangle 272">
              <a:extLst>
                <a:ext uri="{FF2B5EF4-FFF2-40B4-BE49-F238E27FC236}">
                  <a16:creationId xmlns:a16="http://schemas.microsoft.com/office/drawing/2014/main" id="{A5BDB91A-CD4F-0B67-3CCD-D819A4C12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3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9" name="Rectangle 273">
              <a:extLst>
                <a:ext uri="{FF2B5EF4-FFF2-40B4-BE49-F238E27FC236}">
                  <a16:creationId xmlns:a16="http://schemas.microsoft.com/office/drawing/2014/main" id="{F57FC479-7610-CCDD-0BD2-FF6FA9E82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0" name="Rectangle 274">
              <a:extLst>
                <a:ext uri="{FF2B5EF4-FFF2-40B4-BE49-F238E27FC236}">
                  <a16:creationId xmlns:a16="http://schemas.microsoft.com/office/drawing/2014/main" id="{F747F12F-A3E4-0A08-93D9-2CA8239D5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6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1" name="Rectangle 275">
              <a:extLst>
                <a:ext uri="{FF2B5EF4-FFF2-40B4-BE49-F238E27FC236}">
                  <a16:creationId xmlns:a16="http://schemas.microsoft.com/office/drawing/2014/main" id="{CD782AEC-B118-CD8C-F19E-29C6E8BF2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2" name="Rectangle 276">
              <a:extLst>
                <a:ext uri="{FF2B5EF4-FFF2-40B4-BE49-F238E27FC236}">
                  <a16:creationId xmlns:a16="http://schemas.microsoft.com/office/drawing/2014/main" id="{49D3917D-EA10-0F3F-2A0A-C754B3871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3" name="Rectangle 277">
              <a:extLst>
                <a:ext uri="{FF2B5EF4-FFF2-40B4-BE49-F238E27FC236}">
                  <a16:creationId xmlns:a16="http://schemas.microsoft.com/office/drawing/2014/main" id="{DDDDF7C6-EB01-01BC-3150-03B32B29A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8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4" name="Rectangle 280">
              <a:extLst>
                <a:ext uri="{FF2B5EF4-FFF2-40B4-BE49-F238E27FC236}">
                  <a16:creationId xmlns:a16="http://schemas.microsoft.com/office/drawing/2014/main" id="{AAF3BEF8-9A62-7046-39EC-1D05D1F41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5" name="Rectangle 281">
              <a:extLst>
                <a:ext uri="{FF2B5EF4-FFF2-40B4-BE49-F238E27FC236}">
                  <a16:creationId xmlns:a16="http://schemas.microsoft.com/office/drawing/2014/main" id="{077B6C02-E6EF-B56C-0E9B-23D17BF7F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6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6" name="Rectangle 282">
              <a:extLst>
                <a:ext uri="{FF2B5EF4-FFF2-40B4-BE49-F238E27FC236}">
                  <a16:creationId xmlns:a16="http://schemas.microsoft.com/office/drawing/2014/main" id="{10188247-1A31-8A50-8D63-748253D53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4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7" name="Rectangle 283">
              <a:extLst>
                <a:ext uri="{FF2B5EF4-FFF2-40B4-BE49-F238E27FC236}">
                  <a16:creationId xmlns:a16="http://schemas.microsoft.com/office/drawing/2014/main" id="{77D3DBD7-1208-7F70-5133-10425BF6B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2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8" name="Rectangle 284">
              <a:extLst>
                <a:ext uri="{FF2B5EF4-FFF2-40B4-BE49-F238E27FC236}">
                  <a16:creationId xmlns:a16="http://schemas.microsoft.com/office/drawing/2014/main" id="{9B27444C-AEF3-9464-5FDB-071E2E875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888" y="45831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9" name="Rectangle 285">
              <a:extLst>
                <a:ext uri="{FF2B5EF4-FFF2-40B4-BE49-F238E27FC236}">
                  <a16:creationId xmlns:a16="http://schemas.microsoft.com/office/drawing/2014/main" id="{1805FA10-73B9-BBF0-C537-15031CA5D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888" y="4583113"/>
              <a:ext cx="4572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0" name="Rectangle 286">
              <a:extLst>
                <a:ext uri="{FF2B5EF4-FFF2-40B4-BE49-F238E27FC236}">
                  <a16:creationId xmlns:a16="http://schemas.microsoft.com/office/drawing/2014/main" id="{9A320119-8FD1-C085-29CA-0019D6848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950" y="4887913"/>
              <a:ext cx="333375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1" name="Rectangle 287">
              <a:extLst>
                <a:ext uri="{FF2B5EF4-FFF2-40B4-BE49-F238E27FC236}">
                  <a16:creationId xmlns:a16="http://schemas.microsoft.com/office/drawing/2014/main" id="{BCF03580-6495-A2A1-6C58-49D59C018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371" y="5657057"/>
              <a:ext cx="333375" cy="1714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6" name="Oval 307">
              <a:extLst>
                <a:ext uri="{FF2B5EF4-FFF2-40B4-BE49-F238E27FC236}">
                  <a16:creationId xmlns:a16="http://schemas.microsoft.com/office/drawing/2014/main" id="{36DD48FE-8652-4D57-C745-FBA9D350F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88" y="2267909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8" name="Rectangle 333">
              <a:extLst>
                <a:ext uri="{FF2B5EF4-FFF2-40B4-BE49-F238E27FC236}">
                  <a16:creationId xmlns:a16="http://schemas.microsoft.com/office/drawing/2014/main" id="{75AA30F4-083D-5770-5205-BCAC3E06A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4964116"/>
              <a:ext cx="819148" cy="5032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</p:grpSp>
      <p:pic>
        <p:nvPicPr>
          <p:cNvPr id="2" name="Picture 1" descr="A picture containing blur&#10;&#10;Description automatically generated">
            <a:extLst>
              <a:ext uri="{FF2B5EF4-FFF2-40B4-BE49-F238E27FC236}">
                <a16:creationId xmlns:a16="http://schemas.microsoft.com/office/drawing/2014/main" id="{430D1B60-6765-73AA-C7F3-0D040A9438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684" t="12359" r="5341" b="13731"/>
          <a:stretch/>
        </p:blipFill>
        <p:spPr>
          <a:xfrm rot="10800000">
            <a:off x="3595016" y="1753704"/>
            <a:ext cx="1951295" cy="15885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03E949-8EFB-F3CE-04C1-CF38F7334300}"/>
                  </a:ext>
                </a:extLst>
              </p:cNvPr>
              <p:cNvSpPr txBox="1"/>
              <p:nvPr/>
            </p:nvSpPr>
            <p:spPr>
              <a:xfrm>
                <a:off x="5210115" y="1506051"/>
                <a:ext cx="123528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altLang="ja-JP" sz="20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m:rPr>
                          <m:nor/>
                        </m:rPr>
                        <a:rPr lang="en-US" altLang="ja-JP" sz="2000" dirty="0" smtClean="0">
                          <a:solidFill>
                            <a:srgbClr val="C00000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ja-JP" sz="2000" i="1" dirty="0" smtClean="0">
                          <a:solidFill>
                            <a:srgbClr val="C00000"/>
                          </a:solidFill>
                        </a:rPr>
                        <m:t>s</m:t>
                      </m:r>
                      <m:r>
                        <m:rPr>
                          <m:nor/>
                        </m:rPr>
                        <a:rPr lang="en-CA" altLang="ja-JP" sz="2000" b="0" i="1" dirty="0" smtClean="0">
                          <a:solidFill>
                            <a:srgbClr val="C00000"/>
                          </a:solidFill>
                        </a:rPr>
                        <m:t>,</m:t>
                      </m:r>
                      <m:r>
                        <m:rPr>
                          <m:nor/>
                        </m:rPr>
                        <a:rPr lang="en-CA" altLang="ja-JP" sz="2000" b="0" i="1" dirty="0" smtClean="0">
                          <a:solidFill>
                            <a:srgbClr val="C00000"/>
                          </a:solidFill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ja-JP" sz="2000" dirty="0" smtClean="0">
                          <a:solidFill>
                            <a:srgbClr val="C00000"/>
                          </a:solidFill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03E949-8EFB-F3CE-04C1-CF38F7334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115" y="1506051"/>
                <a:ext cx="1235288" cy="400110"/>
              </a:xfrm>
              <a:prstGeom prst="rect">
                <a:avLst/>
              </a:prstGeom>
              <a:blipFill>
                <a:blip r:embed="rId6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28E28B3-854A-BB72-6007-E660D748F025}"/>
              </a:ext>
            </a:extLst>
          </p:cNvPr>
          <p:cNvSpPr txBox="1"/>
          <p:nvPr/>
        </p:nvSpPr>
        <p:spPr>
          <a:xfrm>
            <a:off x="3210795" y="2107988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chemeClr val="tx2"/>
                </a:solidFill>
              </a:rPr>
              <a:t>s</a:t>
            </a:r>
            <a:endParaRPr lang="en-US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8D1A0C-F996-26A9-218A-3FCF146DE3F6}"/>
                  </a:ext>
                </a:extLst>
              </p:cNvPr>
              <p:cNvSpPr txBox="1"/>
              <p:nvPr/>
            </p:nvSpPr>
            <p:spPr>
              <a:xfrm>
                <a:off x="5268117" y="1910373"/>
                <a:ext cx="123528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altLang="ja-JP" sz="14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CA" altLang="ja-JP" sz="1400" b="0" i="0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aseline="-25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8D1A0C-F996-26A9-218A-3FCF146DE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117" y="1910373"/>
                <a:ext cx="1235288" cy="307777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9E930C-1F0D-127C-72B8-2F648F610C3F}"/>
                  </a:ext>
                </a:extLst>
              </p:cNvPr>
              <p:cNvSpPr txBox="1"/>
              <p:nvPr/>
            </p:nvSpPr>
            <p:spPr>
              <a:xfrm>
                <a:off x="5243882" y="2841286"/>
                <a:ext cx="123528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altLang="ja-JP" sz="14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an</m:t>
                      </m:r>
                      <m:r>
                        <m:rPr>
                          <m:nor/>
                        </m:rPr>
                        <a:rPr lang="en-CA" altLang="ja-JP" sz="1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aseline="-25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9E930C-1F0D-127C-72B8-2F648F610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882" y="2841286"/>
                <a:ext cx="1235288" cy="307777"/>
              </a:xfrm>
              <a:prstGeom prst="rect">
                <a:avLst/>
              </a:prstGeom>
              <a:blipFill>
                <a:blip r:embed="rId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7329281D-70E3-F8BC-2B1C-FE77BE9B6B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641415"/>
              </p:ext>
            </p:extLst>
          </p:nvPr>
        </p:nvGraphicFramePr>
        <p:xfrm>
          <a:off x="1453672" y="971246"/>
          <a:ext cx="450729" cy="5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9" imgW="1657581" imgH="2095793" progId="MSPhotoEd.3">
                  <p:embed/>
                </p:oleObj>
              </mc:Choice>
              <mc:Fallback>
                <p:oleObj name="Photo Editor Photo" r:id="rId9" imgW="1657581" imgH="2095793" progId="MSPhotoEd.3">
                  <p:embed/>
                  <p:pic>
                    <p:nvPicPr>
                      <p:cNvPr id="16" name="Object 6">
                        <a:extLst>
                          <a:ext uri="{FF2B5EF4-FFF2-40B4-BE49-F238E27FC236}">
                            <a16:creationId xmlns:a16="http://schemas.microsoft.com/office/drawing/2014/main" id="{7329281D-70E3-F8BC-2B1C-FE77BE9B6B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672" y="971246"/>
                        <a:ext cx="450729" cy="569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FCDAFC2C-3076-0340-E2CE-60392CC44EAD}"/>
              </a:ext>
            </a:extLst>
          </p:cNvPr>
          <p:cNvGrpSpPr/>
          <p:nvPr/>
        </p:nvGrpSpPr>
        <p:grpSpPr>
          <a:xfrm>
            <a:off x="7792180" y="381706"/>
            <a:ext cx="1128089" cy="1005136"/>
            <a:chOff x="6584950" y="5003410"/>
            <a:chExt cx="2160994" cy="1579952"/>
          </a:xfrm>
        </p:grpSpPr>
        <p:pic>
          <p:nvPicPr>
            <p:cNvPr id="18" name="Image 1" descr="blu.png">
              <a:extLst>
                <a:ext uri="{FF2B5EF4-FFF2-40B4-BE49-F238E27FC236}">
                  <a16:creationId xmlns:a16="http://schemas.microsoft.com/office/drawing/2014/main" id="{82D60541-DE49-043E-72D1-545C0D06C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4950" y="5003410"/>
              <a:ext cx="2160994" cy="1579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50DD8D6-8961-5330-197A-A45AD90067EC}"/>
                </a:ext>
              </a:extLst>
            </p:cNvPr>
            <p:cNvGrpSpPr/>
            <p:nvPr/>
          </p:nvGrpSpPr>
          <p:grpSpPr>
            <a:xfrm>
              <a:off x="6844688" y="5300275"/>
              <a:ext cx="1641210" cy="1094742"/>
              <a:chOff x="7045590" y="4362153"/>
              <a:chExt cx="1641210" cy="1094742"/>
            </a:xfrm>
          </p:grpSpPr>
          <p:pic>
            <p:nvPicPr>
              <p:cNvPr id="20" name="Picture 10">
                <a:extLst>
                  <a:ext uri="{FF2B5EF4-FFF2-40B4-BE49-F238E27FC236}">
                    <a16:creationId xmlns:a16="http://schemas.microsoft.com/office/drawing/2014/main" id="{3C9215F0-6DFF-C9FE-92E7-924531BB54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8513595" y="4823740"/>
                <a:ext cx="173205" cy="168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" name="Picture 11">
                <a:extLst>
                  <a:ext uri="{FF2B5EF4-FFF2-40B4-BE49-F238E27FC236}">
                    <a16:creationId xmlns:a16="http://schemas.microsoft.com/office/drawing/2014/main" id="{F1C71FE2-9611-907C-E5A0-CDF3A61B21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7045590" y="5257800"/>
                <a:ext cx="213735" cy="199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F6AF61A-9139-ABA9-78F9-D565B3915D17}"/>
                  </a:ext>
                </a:extLst>
              </p:cNvPr>
              <p:cNvSpPr/>
              <p:nvPr/>
            </p:nvSpPr>
            <p:spPr>
              <a:xfrm>
                <a:off x="8342628" y="4362153"/>
                <a:ext cx="173205" cy="168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D948193-BE1D-07AB-5EF0-DD36AAA0AEA0}"/>
              </a:ext>
            </a:extLst>
          </p:cNvPr>
          <p:cNvSpPr txBox="1"/>
          <p:nvPr/>
        </p:nvSpPr>
        <p:spPr>
          <a:xfrm>
            <a:off x="1928762" y="4041558"/>
            <a:ext cx="5191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Loss(experience) =  </a:t>
            </a:r>
            <a:r>
              <a:rPr lang="en-US" altLang="ja-JP" sz="2000" dirty="0"/>
              <a:t>Σ            (</a:t>
            </a:r>
            <a:r>
              <a:rPr lang="en-CA" sz="2000" dirty="0" err="1"/>
              <a:t>Q</a:t>
            </a:r>
            <a:r>
              <a:rPr lang="en-CA" sz="2000" baseline="-25000" dirty="0" err="1"/>
              <a:t>Target</a:t>
            </a:r>
            <a:r>
              <a:rPr lang="en-CA" sz="2000" dirty="0"/>
              <a:t>(</a:t>
            </a:r>
            <a:r>
              <a:rPr lang="en-CA" sz="2000" dirty="0" err="1"/>
              <a:t>s,a</a:t>
            </a:r>
            <a:r>
              <a:rPr lang="en-CA" sz="2000" dirty="0"/>
              <a:t>) – Q(</a:t>
            </a:r>
            <a:r>
              <a:rPr lang="en-CA" sz="2000" dirty="0" err="1"/>
              <a:t>s,a</a:t>
            </a:r>
            <a:r>
              <a:rPr lang="en-CA" sz="2000" dirty="0"/>
              <a:t>))</a:t>
            </a:r>
            <a:r>
              <a:rPr lang="en-CA" sz="2000" baseline="30000" dirty="0"/>
              <a:t>2</a:t>
            </a:r>
            <a:endParaRPr lang="en-US" sz="2000" baseline="30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E806E5-79BD-B5B7-9E13-C060718EE6C0}"/>
              </a:ext>
            </a:extLst>
          </p:cNvPr>
          <p:cNvSpPr txBox="1"/>
          <p:nvPr/>
        </p:nvSpPr>
        <p:spPr>
          <a:xfrm>
            <a:off x="3911741" y="4322821"/>
            <a:ext cx="1821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(</a:t>
            </a:r>
            <a:r>
              <a:rPr lang="en-CA" dirty="0" err="1"/>
              <a:t>s,a</a:t>
            </a:r>
            <a:r>
              <a:rPr lang="en-CA" dirty="0"/>
              <a:t>) </a:t>
            </a:r>
            <a:r>
              <a:rPr lang="el-GR" dirty="0"/>
              <a:t>ϵ</a:t>
            </a:r>
            <a:r>
              <a:rPr lang="en-CA" dirty="0"/>
              <a:t> experience</a:t>
            </a:r>
            <a:endParaRPr lang="en-US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6" name="Slide Zoom 25">
                <a:extLst>
                  <a:ext uri="{FF2B5EF4-FFF2-40B4-BE49-F238E27FC236}">
                    <a16:creationId xmlns:a16="http://schemas.microsoft.com/office/drawing/2014/main" id="{427F152F-3D7F-3C33-D62E-8C709E34CDA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6175870"/>
                  </p:ext>
                </p:extLst>
              </p:nvPr>
            </p:nvGraphicFramePr>
            <p:xfrm>
              <a:off x="8236648" y="3082131"/>
              <a:ext cx="628625" cy="471469"/>
            </p:xfrm>
            <a:graphic>
              <a:graphicData uri="http://schemas.microsoft.com/office/powerpoint/2016/slidezoom">
                <pslz:sldZm>
                  <pslz:sldZmObj sldId="359" cId="0">
                    <pslz:zmPr id="{344AE59E-06F9-4707-B31E-9CA6E3849F6B}" returnToParent="0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28625" cy="47146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6" name="Slide Zoom 25">
                <a:extLst>
                  <a:ext uri="{FF2B5EF4-FFF2-40B4-BE49-F238E27FC236}">
                    <a16:creationId xmlns:a16="http://schemas.microsoft.com/office/drawing/2014/main" id="{427F152F-3D7F-3C33-D62E-8C709E34CD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36648" y="3082131"/>
                <a:ext cx="628625" cy="47146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039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re 1"/>
          <p:cNvSpPr>
            <a:spLocks noGrp="1"/>
          </p:cNvSpPr>
          <p:nvPr>
            <p:ph type="title"/>
          </p:nvPr>
        </p:nvSpPr>
        <p:spPr>
          <a:xfrm>
            <a:off x="696517" y="324406"/>
            <a:ext cx="8229600" cy="855922"/>
          </a:xfrm>
        </p:spPr>
        <p:txBody>
          <a:bodyPr/>
          <a:lstStyle/>
          <a:p>
            <a:r>
              <a:rPr lang="fr-CA" dirty="0">
                <a:latin typeface="Arial" pitchFamily="34" charset="0"/>
              </a:rPr>
              <a:t>DQN (</a:t>
            </a:r>
            <a:r>
              <a:rPr lang="fr-CA" dirty="0" err="1">
                <a:latin typeface="Arial" pitchFamily="34" charset="0"/>
              </a:rPr>
              <a:t>Deep</a:t>
            </a:r>
            <a:r>
              <a:rPr lang="fr-CA" dirty="0">
                <a:latin typeface="Arial" pitchFamily="34" charset="0"/>
              </a:rPr>
              <a:t> Q-Network)</a:t>
            </a:r>
          </a:p>
        </p:txBody>
      </p:sp>
      <p:sp>
        <p:nvSpPr>
          <p:cNvPr id="26627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6628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6629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C6B7E510-8928-4785-AE2A-D1B65857625B}" type="slidenum">
              <a:rPr lang="en-US" altLang="ko-KR" sz="1400">
                <a:latin typeface="Calibri" pitchFamily="34" charset="0"/>
              </a:rPr>
              <a:pPr eaLnBrk="1" hangingPunct="1"/>
              <a:t>11</a:t>
            </a:fld>
            <a:endParaRPr lang="en-US" altLang="ko-KR" sz="1400">
              <a:latin typeface="Calibri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4E9884-1E74-72F1-821B-B4E994609470}"/>
              </a:ext>
            </a:extLst>
          </p:cNvPr>
          <p:cNvGrpSpPr/>
          <p:nvPr/>
        </p:nvGrpSpPr>
        <p:grpSpPr>
          <a:xfrm>
            <a:off x="403224" y="550926"/>
            <a:ext cx="1064629" cy="854642"/>
            <a:chOff x="532848" y="1916113"/>
            <a:chExt cx="6415640" cy="3912394"/>
          </a:xfrm>
        </p:grpSpPr>
        <p:sp>
          <p:nvSpPr>
            <p:cNvPr id="71" name="Rectangle 208">
              <a:extLst>
                <a:ext uri="{FF2B5EF4-FFF2-40B4-BE49-F238E27FC236}">
                  <a16:creationId xmlns:a16="http://schemas.microsoft.com/office/drawing/2014/main" id="{4864202E-C5B3-9A51-B5B7-E25216293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1916113"/>
              <a:ext cx="6400800" cy="3886200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2" name="Line 209">
              <a:extLst>
                <a:ext uri="{FF2B5EF4-FFF2-40B4-BE49-F238E27FC236}">
                  <a16:creationId xmlns:a16="http://schemas.microsoft.com/office/drawing/2014/main" id="{D7858BB6-BB5B-91A2-FCBC-53228EE94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3" name="Line 210">
              <a:extLst>
                <a:ext uri="{FF2B5EF4-FFF2-40B4-BE49-F238E27FC236}">
                  <a16:creationId xmlns:a16="http://schemas.microsoft.com/office/drawing/2014/main" id="{F1D22DDF-5B7D-6CA9-D938-B2CC82010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3488" y="3821113"/>
              <a:ext cx="1905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4" name="Line 212">
              <a:extLst>
                <a:ext uri="{FF2B5EF4-FFF2-40B4-BE49-F238E27FC236}">
                  <a16:creationId xmlns:a16="http://schemas.microsoft.com/office/drawing/2014/main" id="{9813CE8F-AECA-C74F-260A-935F3844F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5" name="Line 213">
              <a:extLst>
                <a:ext uri="{FF2B5EF4-FFF2-40B4-BE49-F238E27FC236}">
                  <a16:creationId xmlns:a16="http://schemas.microsoft.com/office/drawing/2014/main" id="{75317E24-4A8E-5428-F920-6B904C119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6" name="Line 214">
              <a:extLst>
                <a:ext uri="{FF2B5EF4-FFF2-40B4-BE49-F238E27FC236}">
                  <a16:creationId xmlns:a16="http://schemas.microsoft.com/office/drawing/2014/main" id="{390F4EFA-E47E-900D-2ADF-FFFCD9E71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8" name="Line 215">
              <a:extLst>
                <a:ext uri="{FF2B5EF4-FFF2-40B4-BE49-F238E27FC236}">
                  <a16:creationId xmlns:a16="http://schemas.microsoft.com/office/drawing/2014/main" id="{19D926F0-05A7-E100-5665-8C3847D1E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9" name="Line 216">
              <a:extLst>
                <a:ext uri="{FF2B5EF4-FFF2-40B4-BE49-F238E27FC236}">
                  <a16:creationId xmlns:a16="http://schemas.microsoft.com/office/drawing/2014/main" id="{BB489F8C-C411-B808-4CEE-2EAEC5A1F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0" name="Line 217">
              <a:extLst>
                <a:ext uri="{FF2B5EF4-FFF2-40B4-BE49-F238E27FC236}">
                  <a16:creationId xmlns:a16="http://schemas.microsoft.com/office/drawing/2014/main" id="{C8B08F3D-8B9C-DC6C-6176-FAA5D814E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1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1" name="Line 218">
              <a:extLst>
                <a:ext uri="{FF2B5EF4-FFF2-40B4-BE49-F238E27FC236}">
                  <a16:creationId xmlns:a16="http://schemas.microsoft.com/office/drawing/2014/main" id="{38447363-2BBC-8CC9-2BBA-7807A9C20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2" name="Line 219">
              <a:extLst>
                <a:ext uri="{FF2B5EF4-FFF2-40B4-BE49-F238E27FC236}">
                  <a16:creationId xmlns:a16="http://schemas.microsoft.com/office/drawing/2014/main" id="{14E7F25D-38A2-6AAC-4C81-5F445CCCE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3" name="Line 220">
              <a:extLst>
                <a:ext uri="{FF2B5EF4-FFF2-40B4-BE49-F238E27FC236}">
                  <a16:creationId xmlns:a16="http://schemas.microsoft.com/office/drawing/2014/main" id="{09EC973B-ACA2-E85E-82D0-8AEC80A51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3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5" name="Line 221">
              <a:extLst>
                <a:ext uri="{FF2B5EF4-FFF2-40B4-BE49-F238E27FC236}">
                  <a16:creationId xmlns:a16="http://schemas.microsoft.com/office/drawing/2014/main" id="{3D3F53A7-2C2E-C1A5-9F22-AD607EA47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6" name="Line 222">
              <a:extLst>
                <a:ext uri="{FF2B5EF4-FFF2-40B4-BE49-F238E27FC236}">
                  <a16:creationId xmlns:a16="http://schemas.microsoft.com/office/drawing/2014/main" id="{346A7FF5-94FD-03FF-EC2A-62E6E176F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7" name="Line 223">
              <a:extLst>
                <a:ext uri="{FF2B5EF4-FFF2-40B4-BE49-F238E27FC236}">
                  <a16:creationId xmlns:a16="http://schemas.microsoft.com/office/drawing/2014/main" id="{56730E1F-EB16-2464-9F41-E453863C6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9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9" name="Line 224">
              <a:extLst>
                <a:ext uri="{FF2B5EF4-FFF2-40B4-BE49-F238E27FC236}">
                  <a16:creationId xmlns:a16="http://schemas.microsoft.com/office/drawing/2014/main" id="{BBB629B6-2090-8818-AC1B-990538732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0" name="Line 225">
              <a:extLst>
                <a:ext uri="{FF2B5EF4-FFF2-40B4-BE49-F238E27FC236}">
                  <a16:creationId xmlns:a16="http://schemas.microsoft.com/office/drawing/2014/main" id="{910CDE3B-7242-2B95-9F84-8DCADE34A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2" name="Line 226">
              <a:extLst>
                <a:ext uri="{FF2B5EF4-FFF2-40B4-BE49-F238E27FC236}">
                  <a16:creationId xmlns:a16="http://schemas.microsoft.com/office/drawing/2014/main" id="{44EBB621-3EB4-37F4-9DCF-2F9111966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3" name="Line 227">
              <a:extLst>
                <a:ext uri="{FF2B5EF4-FFF2-40B4-BE49-F238E27FC236}">
                  <a16:creationId xmlns:a16="http://schemas.microsoft.com/office/drawing/2014/main" id="{CCA10D2E-305E-2692-5D32-44DDFFBA0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0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4" name="Line 228">
              <a:extLst>
                <a:ext uri="{FF2B5EF4-FFF2-40B4-BE49-F238E27FC236}">
                  <a16:creationId xmlns:a16="http://schemas.microsoft.com/office/drawing/2014/main" id="{C63F500B-75C0-8589-0BF8-16CA953EB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8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5" name="Line 229">
              <a:extLst>
                <a:ext uri="{FF2B5EF4-FFF2-40B4-BE49-F238E27FC236}">
                  <a16:creationId xmlns:a16="http://schemas.microsoft.com/office/drawing/2014/main" id="{B75F51F5-0E51-34BE-B0E4-9CB7C9844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6" name="Line 230">
              <a:extLst>
                <a:ext uri="{FF2B5EF4-FFF2-40B4-BE49-F238E27FC236}">
                  <a16:creationId xmlns:a16="http://schemas.microsoft.com/office/drawing/2014/main" id="{70332441-645E-2BD2-D32E-725B3A305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7" name="Line 231">
              <a:extLst>
                <a:ext uri="{FF2B5EF4-FFF2-40B4-BE49-F238E27FC236}">
                  <a16:creationId xmlns:a16="http://schemas.microsoft.com/office/drawing/2014/main" id="{59F6EE28-A64A-B889-911D-C520E57E8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8" name="Line 232">
              <a:extLst>
                <a:ext uri="{FF2B5EF4-FFF2-40B4-BE49-F238E27FC236}">
                  <a16:creationId xmlns:a16="http://schemas.microsoft.com/office/drawing/2014/main" id="{9F6A66CB-265C-90A8-A021-7CC226707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9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9" name="Line 233">
              <a:extLst>
                <a:ext uri="{FF2B5EF4-FFF2-40B4-BE49-F238E27FC236}">
                  <a16:creationId xmlns:a16="http://schemas.microsoft.com/office/drawing/2014/main" id="{DF164818-5493-584B-F990-DF921142A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7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0" name="Line 234">
              <a:extLst>
                <a:ext uri="{FF2B5EF4-FFF2-40B4-BE49-F238E27FC236}">
                  <a16:creationId xmlns:a16="http://schemas.microsoft.com/office/drawing/2014/main" id="{4BF524FD-910E-5A9F-FEC6-ECA295FA9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6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1" name="Line 235">
              <a:extLst>
                <a:ext uri="{FF2B5EF4-FFF2-40B4-BE49-F238E27FC236}">
                  <a16:creationId xmlns:a16="http://schemas.microsoft.com/office/drawing/2014/main" id="{07AEDDB0-274F-1896-53BA-5539AA34C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5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2" name="Line 236">
              <a:extLst>
                <a:ext uri="{FF2B5EF4-FFF2-40B4-BE49-F238E27FC236}">
                  <a16:creationId xmlns:a16="http://schemas.microsoft.com/office/drawing/2014/main" id="{7C1495BD-78EF-80FD-08DB-EC0A87F6E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3" name="Line 237">
              <a:extLst>
                <a:ext uri="{FF2B5EF4-FFF2-40B4-BE49-F238E27FC236}">
                  <a16:creationId xmlns:a16="http://schemas.microsoft.com/office/drawing/2014/main" id="{0C76C08C-00BF-5528-FDA7-3BA618389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6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4" name="Line 238">
              <a:extLst>
                <a:ext uri="{FF2B5EF4-FFF2-40B4-BE49-F238E27FC236}">
                  <a16:creationId xmlns:a16="http://schemas.microsoft.com/office/drawing/2014/main" id="{72E8C509-832D-4CD0-2CBA-E40038B63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220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5" name="Line 239">
              <a:extLst>
                <a:ext uri="{FF2B5EF4-FFF2-40B4-BE49-F238E27FC236}">
                  <a16:creationId xmlns:a16="http://schemas.microsoft.com/office/drawing/2014/main" id="{ECC35629-A688-5519-6337-8405EE8B6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525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6" name="Line 240">
              <a:extLst>
                <a:ext uri="{FF2B5EF4-FFF2-40B4-BE49-F238E27FC236}">
                  <a16:creationId xmlns:a16="http://schemas.microsoft.com/office/drawing/2014/main" id="{5C549BB2-C449-4D6B-C809-61A1B3FF0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830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7" name="Line 241">
              <a:extLst>
                <a:ext uri="{FF2B5EF4-FFF2-40B4-BE49-F238E27FC236}">
                  <a16:creationId xmlns:a16="http://schemas.microsoft.com/office/drawing/2014/main" id="{A0A29F3E-DD2E-BD1A-1C00-61EC21713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059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8" name="Line 242">
              <a:extLst>
                <a:ext uri="{FF2B5EF4-FFF2-40B4-BE49-F238E27FC236}">
                  <a16:creationId xmlns:a16="http://schemas.microsoft.com/office/drawing/2014/main" id="{338E67A2-F6E1-36CB-D1D7-17DD05D56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287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9" name="Line 243">
              <a:extLst>
                <a:ext uri="{FF2B5EF4-FFF2-40B4-BE49-F238E27FC236}">
                  <a16:creationId xmlns:a16="http://schemas.microsoft.com/office/drawing/2014/main" id="{A6EE9100-D65F-54C9-CB70-CA3B59893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516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0" name="Line 244">
              <a:extLst>
                <a:ext uri="{FF2B5EF4-FFF2-40B4-BE49-F238E27FC236}">
                  <a16:creationId xmlns:a16="http://schemas.microsoft.com/office/drawing/2014/main" id="{B002CD63-933E-FDBE-162D-43B0F2E82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821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1" name="Line 245">
              <a:extLst>
                <a:ext uri="{FF2B5EF4-FFF2-40B4-BE49-F238E27FC236}">
                  <a16:creationId xmlns:a16="http://schemas.microsoft.com/office/drawing/2014/main" id="{91C2EF53-1CC2-CF71-65E2-A9E295CE8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125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2" name="Line 246">
              <a:extLst>
                <a:ext uri="{FF2B5EF4-FFF2-40B4-BE49-F238E27FC236}">
                  <a16:creationId xmlns:a16="http://schemas.microsoft.com/office/drawing/2014/main" id="{22309CC3-53EC-A36D-3C58-540ABE87C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354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3" name="Line 247">
              <a:extLst>
                <a:ext uri="{FF2B5EF4-FFF2-40B4-BE49-F238E27FC236}">
                  <a16:creationId xmlns:a16="http://schemas.microsoft.com/office/drawing/2014/main" id="{95FD717C-77E6-B40E-1DD3-F6C509957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4" name="Line 248">
              <a:extLst>
                <a:ext uri="{FF2B5EF4-FFF2-40B4-BE49-F238E27FC236}">
                  <a16:creationId xmlns:a16="http://schemas.microsoft.com/office/drawing/2014/main" id="{50A87610-CA6F-BC15-CD8B-CA8F72AAA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5" name="Line 249">
              <a:extLst>
                <a:ext uri="{FF2B5EF4-FFF2-40B4-BE49-F238E27FC236}">
                  <a16:creationId xmlns:a16="http://schemas.microsoft.com/office/drawing/2014/main" id="{59893F41-E05E-9222-9E30-457B2286C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887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6" name="Line 250">
              <a:extLst>
                <a:ext uri="{FF2B5EF4-FFF2-40B4-BE49-F238E27FC236}">
                  <a16:creationId xmlns:a16="http://schemas.microsoft.com/office/drawing/2014/main" id="{E58A9030-4C10-E5B6-9A7B-4F7D3406C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192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7" name="Line 251">
              <a:extLst>
                <a:ext uri="{FF2B5EF4-FFF2-40B4-BE49-F238E27FC236}">
                  <a16:creationId xmlns:a16="http://schemas.microsoft.com/office/drawing/2014/main" id="{6C974021-C209-1705-7D92-CC8B3F5D1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421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8" name="Line 252">
              <a:extLst>
                <a:ext uri="{FF2B5EF4-FFF2-40B4-BE49-F238E27FC236}">
                  <a16:creationId xmlns:a16="http://schemas.microsoft.com/office/drawing/2014/main" id="{4D51BA17-8315-8B97-7633-56F90DB44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48" y="5634038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9" name="Rectangle 253">
              <a:extLst>
                <a:ext uri="{FF2B5EF4-FFF2-40B4-BE49-F238E27FC236}">
                  <a16:creationId xmlns:a16="http://schemas.microsoft.com/office/drawing/2014/main" id="{B00EB011-2C02-F921-642F-4B8CCA744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1916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0" name="Rectangle 254">
              <a:extLst>
                <a:ext uri="{FF2B5EF4-FFF2-40B4-BE49-F238E27FC236}">
                  <a16:creationId xmlns:a16="http://schemas.microsoft.com/office/drawing/2014/main" id="{69750EF9-1BD0-C80B-1797-E47FC0E31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2209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1" name="Rectangle 255">
              <a:extLst>
                <a:ext uri="{FF2B5EF4-FFF2-40B4-BE49-F238E27FC236}">
                  <a16:creationId xmlns:a16="http://schemas.microsoft.com/office/drawing/2014/main" id="{457553E4-90F9-35D1-D78F-4DD751AE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5257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2" name="Rectangle 256">
              <a:extLst>
                <a:ext uri="{FF2B5EF4-FFF2-40B4-BE49-F238E27FC236}">
                  <a16:creationId xmlns:a16="http://schemas.microsoft.com/office/drawing/2014/main" id="{A9AEBD8E-A2B9-3105-B9EB-09583AFD9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3" name="Rectangle 257">
              <a:extLst>
                <a:ext uri="{FF2B5EF4-FFF2-40B4-BE49-F238E27FC236}">
                  <a16:creationId xmlns:a16="http://schemas.microsoft.com/office/drawing/2014/main" id="{32ADD60B-5112-5AD9-9DBA-D96E171B2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4" name="Rectangle 258">
              <a:extLst>
                <a:ext uri="{FF2B5EF4-FFF2-40B4-BE49-F238E27FC236}">
                  <a16:creationId xmlns:a16="http://schemas.microsoft.com/office/drawing/2014/main" id="{EABED13C-26F7-2BE5-4F4E-A4F1AC228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6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5" name="Rectangle 259">
              <a:extLst>
                <a:ext uri="{FF2B5EF4-FFF2-40B4-BE49-F238E27FC236}">
                  <a16:creationId xmlns:a16="http://schemas.microsoft.com/office/drawing/2014/main" id="{38722298-2DE9-B074-1718-7B31E7BCD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6" name="Rectangle 260">
              <a:extLst>
                <a:ext uri="{FF2B5EF4-FFF2-40B4-BE49-F238E27FC236}">
                  <a16:creationId xmlns:a16="http://schemas.microsoft.com/office/drawing/2014/main" id="{AA60E0BF-41D1-67F3-426F-B17478EF5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0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7" name="Rectangle 261">
              <a:extLst>
                <a:ext uri="{FF2B5EF4-FFF2-40B4-BE49-F238E27FC236}">
                  <a16:creationId xmlns:a16="http://schemas.microsoft.com/office/drawing/2014/main" id="{96AAB2CD-01C3-3C94-20AD-E699EAA1E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4" name="Rectangle 262">
              <a:extLst>
                <a:ext uri="{FF2B5EF4-FFF2-40B4-BE49-F238E27FC236}">
                  <a16:creationId xmlns:a16="http://schemas.microsoft.com/office/drawing/2014/main" id="{82A9F873-BC28-FCE0-86D8-B20C38DD7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6" name="Rectangle 263">
              <a:extLst>
                <a:ext uri="{FF2B5EF4-FFF2-40B4-BE49-F238E27FC236}">
                  <a16:creationId xmlns:a16="http://schemas.microsoft.com/office/drawing/2014/main" id="{212B4733-B4EE-E2E1-1905-9EB2AD3E1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0" name="Rectangle 264">
              <a:extLst>
                <a:ext uri="{FF2B5EF4-FFF2-40B4-BE49-F238E27FC236}">
                  <a16:creationId xmlns:a16="http://schemas.microsoft.com/office/drawing/2014/main" id="{2F7AABA1-0782-55DA-091F-D3C211B9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1" name="Rectangle 265">
              <a:extLst>
                <a:ext uri="{FF2B5EF4-FFF2-40B4-BE49-F238E27FC236}">
                  <a16:creationId xmlns:a16="http://schemas.microsoft.com/office/drawing/2014/main" id="{7BA32DDD-0599-7F2D-F48B-E97A3BDF8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8" y="35163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2" name="Rectangle 266">
              <a:extLst>
                <a:ext uri="{FF2B5EF4-FFF2-40B4-BE49-F238E27FC236}">
                  <a16:creationId xmlns:a16="http://schemas.microsoft.com/office/drawing/2014/main" id="{9A8E359F-F7B4-CCE2-DB64-A04CBE3F8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3" name="Rectangle 267">
              <a:extLst>
                <a:ext uri="{FF2B5EF4-FFF2-40B4-BE49-F238E27FC236}">
                  <a16:creationId xmlns:a16="http://schemas.microsoft.com/office/drawing/2014/main" id="{BCE7A16E-1473-0599-9C1B-89FC9CFF9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4" name="Rectangle 268">
              <a:extLst>
                <a:ext uri="{FF2B5EF4-FFF2-40B4-BE49-F238E27FC236}">
                  <a16:creationId xmlns:a16="http://schemas.microsoft.com/office/drawing/2014/main" id="{98CB834C-F9AA-7890-A80D-FE64B2555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5" name="Rectangle 269">
              <a:extLst>
                <a:ext uri="{FF2B5EF4-FFF2-40B4-BE49-F238E27FC236}">
                  <a16:creationId xmlns:a16="http://schemas.microsoft.com/office/drawing/2014/main" id="{6D9A57DF-2328-E5E3-2FE2-B7C993878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6" name="Rectangle 270">
              <a:extLst>
                <a:ext uri="{FF2B5EF4-FFF2-40B4-BE49-F238E27FC236}">
                  <a16:creationId xmlns:a16="http://schemas.microsoft.com/office/drawing/2014/main" id="{B59357E9-030C-592C-435F-AE942635B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02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7" name="Rectangle 271">
              <a:extLst>
                <a:ext uri="{FF2B5EF4-FFF2-40B4-BE49-F238E27FC236}">
                  <a16:creationId xmlns:a16="http://schemas.microsoft.com/office/drawing/2014/main" id="{681A9456-0252-281E-A115-A383DEB63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8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8" name="Rectangle 272">
              <a:extLst>
                <a:ext uri="{FF2B5EF4-FFF2-40B4-BE49-F238E27FC236}">
                  <a16:creationId xmlns:a16="http://schemas.microsoft.com/office/drawing/2014/main" id="{A5BDB91A-CD4F-0B67-3CCD-D819A4C12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3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9" name="Rectangle 273">
              <a:extLst>
                <a:ext uri="{FF2B5EF4-FFF2-40B4-BE49-F238E27FC236}">
                  <a16:creationId xmlns:a16="http://schemas.microsoft.com/office/drawing/2014/main" id="{F57FC479-7610-CCDD-0BD2-FF6FA9E82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0" name="Rectangle 274">
              <a:extLst>
                <a:ext uri="{FF2B5EF4-FFF2-40B4-BE49-F238E27FC236}">
                  <a16:creationId xmlns:a16="http://schemas.microsoft.com/office/drawing/2014/main" id="{F747F12F-A3E4-0A08-93D9-2CA8239D5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6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1" name="Rectangle 275">
              <a:extLst>
                <a:ext uri="{FF2B5EF4-FFF2-40B4-BE49-F238E27FC236}">
                  <a16:creationId xmlns:a16="http://schemas.microsoft.com/office/drawing/2014/main" id="{CD782AEC-B118-CD8C-F19E-29C6E8BF2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2" name="Rectangle 276">
              <a:extLst>
                <a:ext uri="{FF2B5EF4-FFF2-40B4-BE49-F238E27FC236}">
                  <a16:creationId xmlns:a16="http://schemas.microsoft.com/office/drawing/2014/main" id="{49D3917D-EA10-0F3F-2A0A-C754B3871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3" name="Rectangle 277">
              <a:extLst>
                <a:ext uri="{FF2B5EF4-FFF2-40B4-BE49-F238E27FC236}">
                  <a16:creationId xmlns:a16="http://schemas.microsoft.com/office/drawing/2014/main" id="{DDDDF7C6-EB01-01BC-3150-03B32B29A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8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4" name="Rectangle 280">
              <a:extLst>
                <a:ext uri="{FF2B5EF4-FFF2-40B4-BE49-F238E27FC236}">
                  <a16:creationId xmlns:a16="http://schemas.microsoft.com/office/drawing/2014/main" id="{AAF3BEF8-9A62-7046-39EC-1D05D1F41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5" name="Rectangle 281">
              <a:extLst>
                <a:ext uri="{FF2B5EF4-FFF2-40B4-BE49-F238E27FC236}">
                  <a16:creationId xmlns:a16="http://schemas.microsoft.com/office/drawing/2014/main" id="{077B6C02-E6EF-B56C-0E9B-23D17BF7F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6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6" name="Rectangle 282">
              <a:extLst>
                <a:ext uri="{FF2B5EF4-FFF2-40B4-BE49-F238E27FC236}">
                  <a16:creationId xmlns:a16="http://schemas.microsoft.com/office/drawing/2014/main" id="{10188247-1A31-8A50-8D63-748253D53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4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7" name="Rectangle 283">
              <a:extLst>
                <a:ext uri="{FF2B5EF4-FFF2-40B4-BE49-F238E27FC236}">
                  <a16:creationId xmlns:a16="http://schemas.microsoft.com/office/drawing/2014/main" id="{77D3DBD7-1208-7F70-5133-10425BF6B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2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8" name="Rectangle 284">
              <a:extLst>
                <a:ext uri="{FF2B5EF4-FFF2-40B4-BE49-F238E27FC236}">
                  <a16:creationId xmlns:a16="http://schemas.microsoft.com/office/drawing/2014/main" id="{9B27444C-AEF3-9464-5FDB-071E2E875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888" y="45831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9" name="Rectangle 285">
              <a:extLst>
                <a:ext uri="{FF2B5EF4-FFF2-40B4-BE49-F238E27FC236}">
                  <a16:creationId xmlns:a16="http://schemas.microsoft.com/office/drawing/2014/main" id="{1805FA10-73B9-BBF0-C537-15031CA5D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888" y="4583113"/>
              <a:ext cx="4572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0" name="Rectangle 286">
              <a:extLst>
                <a:ext uri="{FF2B5EF4-FFF2-40B4-BE49-F238E27FC236}">
                  <a16:creationId xmlns:a16="http://schemas.microsoft.com/office/drawing/2014/main" id="{9A320119-8FD1-C085-29CA-0019D6848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950" y="4887913"/>
              <a:ext cx="333375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1" name="Rectangle 287">
              <a:extLst>
                <a:ext uri="{FF2B5EF4-FFF2-40B4-BE49-F238E27FC236}">
                  <a16:creationId xmlns:a16="http://schemas.microsoft.com/office/drawing/2014/main" id="{BCF03580-6495-A2A1-6C58-49D59C018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371" y="5657057"/>
              <a:ext cx="333375" cy="1714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6" name="Oval 307">
              <a:extLst>
                <a:ext uri="{FF2B5EF4-FFF2-40B4-BE49-F238E27FC236}">
                  <a16:creationId xmlns:a16="http://schemas.microsoft.com/office/drawing/2014/main" id="{36DD48FE-8652-4D57-C745-FBA9D350F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88" y="2267909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8" name="Rectangle 333">
              <a:extLst>
                <a:ext uri="{FF2B5EF4-FFF2-40B4-BE49-F238E27FC236}">
                  <a16:creationId xmlns:a16="http://schemas.microsoft.com/office/drawing/2014/main" id="{75AA30F4-083D-5770-5205-BCAC3E06A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4964116"/>
              <a:ext cx="819148" cy="5032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</p:grpSp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7329281D-70E3-F8BC-2B1C-FE77BE9B6B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3672" y="971246"/>
          <a:ext cx="450729" cy="5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657581" imgH="2095793" progId="MSPhotoEd.3">
                  <p:embed/>
                </p:oleObj>
              </mc:Choice>
              <mc:Fallback>
                <p:oleObj name="Photo Editor Photo" r:id="rId3" imgW="1657581" imgH="2095793" progId="MSPhotoEd.3">
                  <p:embed/>
                  <p:pic>
                    <p:nvPicPr>
                      <p:cNvPr id="16" name="Object 6">
                        <a:extLst>
                          <a:ext uri="{FF2B5EF4-FFF2-40B4-BE49-F238E27FC236}">
                            <a16:creationId xmlns:a16="http://schemas.microsoft.com/office/drawing/2014/main" id="{7329281D-70E3-F8BC-2B1C-FE77BE9B6B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672" y="971246"/>
                        <a:ext cx="450729" cy="569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FCDAFC2C-3076-0340-E2CE-60392CC44EAD}"/>
              </a:ext>
            </a:extLst>
          </p:cNvPr>
          <p:cNvGrpSpPr/>
          <p:nvPr/>
        </p:nvGrpSpPr>
        <p:grpSpPr>
          <a:xfrm>
            <a:off x="7792180" y="381706"/>
            <a:ext cx="1128089" cy="1005136"/>
            <a:chOff x="6584950" y="5003410"/>
            <a:chExt cx="2160994" cy="1579952"/>
          </a:xfrm>
        </p:grpSpPr>
        <p:pic>
          <p:nvPicPr>
            <p:cNvPr id="18" name="Image 1" descr="blu.png">
              <a:extLst>
                <a:ext uri="{FF2B5EF4-FFF2-40B4-BE49-F238E27FC236}">
                  <a16:creationId xmlns:a16="http://schemas.microsoft.com/office/drawing/2014/main" id="{82D60541-DE49-043E-72D1-545C0D06C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4950" y="5003410"/>
              <a:ext cx="2160994" cy="1579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50DD8D6-8961-5330-197A-A45AD90067EC}"/>
                </a:ext>
              </a:extLst>
            </p:cNvPr>
            <p:cNvGrpSpPr/>
            <p:nvPr/>
          </p:nvGrpSpPr>
          <p:grpSpPr>
            <a:xfrm>
              <a:off x="6844688" y="5300275"/>
              <a:ext cx="1641210" cy="1094742"/>
              <a:chOff x="7045590" y="4362153"/>
              <a:chExt cx="1641210" cy="1094742"/>
            </a:xfrm>
          </p:grpSpPr>
          <p:pic>
            <p:nvPicPr>
              <p:cNvPr id="20" name="Picture 10">
                <a:extLst>
                  <a:ext uri="{FF2B5EF4-FFF2-40B4-BE49-F238E27FC236}">
                    <a16:creationId xmlns:a16="http://schemas.microsoft.com/office/drawing/2014/main" id="{3C9215F0-6DFF-C9FE-92E7-924531BB54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8513595" y="4823740"/>
                <a:ext cx="173205" cy="168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" name="Picture 11">
                <a:extLst>
                  <a:ext uri="{FF2B5EF4-FFF2-40B4-BE49-F238E27FC236}">
                    <a16:creationId xmlns:a16="http://schemas.microsoft.com/office/drawing/2014/main" id="{F1C71FE2-9611-907C-E5A0-CDF3A61B21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045590" y="5257800"/>
                <a:ext cx="213735" cy="199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F6AF61A-9139-ABA9-78F9-D565B3915D17}"/>
                  </a:ext>
                </a:extLst>
              </p:cNvPr>
              <p:cNvSpPr/>
              <p:nvPr/>
            </p:nvSpPr>
            <p:spPr>
              <a:xfrm>
                <a:off x="8342628" y="4362153"/>
                <a:ext cx="173205" cy="168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46F6010-567B-3F15-1972-59BD50F812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709555"/>
            <a:ext cx="9144000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1BFF42-90C1-0DCD-BB31-3088D8405600}"/>
              </a:ext>
            </a:extLst>
          </p:cNvPr>
          <p:cNvSpPr txBox="1"/>
          <p:nvPr/>
        </p:nvSpPr>
        <p:spPr>
          <a:xfrm>
            <a:off x="791513" y="5828623"/>
            <a:ext cx="819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https://towardsdatascience.com/reinforcement-learning-explained-visually-part-5-deep-q-networks-step-by-step-5a5317197f4b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6396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re 1"/>
          <p:cNvSpPr>
            <a:spLocks noGrp="1"/>
          </p:cNvSpPr>
          <p:nvPr>
            <p:ph type="title"/>
          </p:nvPr>
        </p:nvSpPr>
        <p:spPr>
          <a:xfrm>
            <a:off x="696517" y="324406"/>
            <a:ext cx="8229600" cy="855922"/>
          </a:xfrm>
        </p:spPr>
        <p:txBody>
          <a:bodyPr/>
          <a:lstStyle/>
          <a:p>
            <a:r>
              <a:rPr lang="fr-CA" dirty="0">
                <a:latin typeface="Arial" pitchFamily="34" charset="0"/>
              </a:rPr>
              <a:t>DQN (</a:t>
            </a:r>
            <a:r>
              <a:rPr lang="fr-CA" dirty="0" err="1">
                <a:latin typeface="Arial" pitchFamily="34" charset="0"/>
              </a:rPr>
              <a:t>Deep</a:t>
            </a:r>
            <a:r>
              <a:rPr lang="fr-CA" dirty="0">
                <a:latin typeface="Arial" pitchFamily="34" charset="0"/>
              </a:rPr>
              <a:t> Q-Network)</a:t>
            </a:r>
          </a:p>
        </p:txBody>
      </p:sp>
      <p:sp>
        <p:nvSpPr>
          <p:cNvPr id="26627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6628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6629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C6B7E510-8928-4785-AE2A-D1B65857625B}" type="slidenum">
              <a:rPr lang="en-US" altLang="ko-KR" sz="1400">
                <a:latin typeface="Calibri" pitchFamily="34" charset="0"/>
              </a:rPr>
              <a:pPr eaLnBrk="1" hangingPunct="1"/>
              <a:t>12</a:t>
            </a:fld>
            <a:endParaRPr lang="en-US" altLang="ko-KR" sz="1400">
              <a:latin typeface="Calibri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4E9884-1E74-72F1-821B-B4E994609470}"/>
              </a:ext>
            </a:extLst>
          </p:cNvPr>
          <p:cNvGrpSpPr/>
          <p:nvPr/>
        </p:nvGrpSpPr>
        <p:grpSpPr>
          <a:xfrm>
            <a:off x="403224" y="550926"/>
            <a:ext cx="1064629" cy="854642"/>
            <a:chOff x="532848" y="1916113"/>
            <a:chExt cx="6415640" cy="3912394"/>
          </a:xfrm>
        </p:grpSpPr>
        <p:sp>
          <p:nvSpPr>
            <p:cNvPr id="71" name="Rectangle 208">
              <a:extLst>
                <a:ext uri="{FF2B5EF4-FFF2-40B4-BE49-F238E27FC236}">
                  <a16:creationId xmlns:a16="http://schemas.microsoft.com/office/drawing/2014/main" id="{4864202E-C5B3-9A51-B5B7-E25216293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1916113"/>
              <a:ext cx="6400800" cy="3886200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2" name="Line 209">
              <a:extLst>
                <a:ext uri="{FF2B5EF4-FFF2-40B4-BE49-F238E27FC236}">
                  <a16:creationId xmlns:a16="http://schemas.microsoft.com/office/drawing/2014/main" id="{D7858BB6-BB5B-91A2-FCBC-53228EE94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3" name="Line 210">
              <a:extLst>
                <a:ext uri="{FF2B5EF4-FFF2-40B4-BE49-F238E27FC236}">
                  <a16:creationId xmlns:a16="http://schemas.microsoft.com/office/drawing/2014/main" id="{F1D22DDF-5B7D-6CA9-D938-B2CC82010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3488" y="3821113"/>
              <a:ext cx="1905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4" name="Line 212">
              <a:extLst>
                <a:ext uri="{FF2B5EF4-FFF2-40B4-BE49-F238E27FC236}">
                  <a16:creationId xmlns:a16="http://schemas.microsoft.com/office/drawing/2014/main" id="{9813CE8F-AECA-C74F-260A-935F3844F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5" name="Line 213">
              <a:extLst>
                <a:ext uri="{FF2B5EF4-FFF2-40B4-BE49-F238E27FC236}">
                  <a16:creationId xmlns:a16="http://schemas.microsoft.com/office/drawing/2014/main" id="{75317E24-4A8E-5428-F920-6B904C119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6" name="Line 214">
              <a:extLst>
                <a:ext uri="{FF2B5EF4-FFF2-40B4-BE49-F238E27FC236}">
                  <a16:creationId xmlns:a16="http://schemas.microsoft.com/office/drawing/2014/main" id="{390F4EFA-E47E-900D-2ADF-FFFCD9E71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8" name="Line 215">
              <a:extLst>
                <a:ext uri="{FF2B5EF4-FFF2-40B4-BE49-F238E27FC236}">
                  <a16:creationId xmlns:a16="http://schemas.microsoft.com/office/drawing/2014/main" id="{19D926F0-05A7-E100-5665-8C3847D1E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9" name="Line 216">
              <a:extLst>
                <a:ext uri="{FF2B5EF4-FFF2-40B4-BE49-F238E27FC236}">
                  <a16:creationId xmlns:a16="http://schemas.microsoft.com/office/drawing/2014/main" id="{BB489F8C-C411-B808-4CEE-2EAEC5A1F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0" name="Line 217">
              <a:extLst>
                <a:ext uri="{FF2B5EF4-FFF2-40B4-BE49-F238E27FC236}">
                  <a16:creationId xmlns:a16="http://schemas.microsoft.com/office/drawing/2014/main" id="{C8B08F3D-8B9C-DC6C-6176-FAA5D814E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1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1" name="Line 218">
              <a:extLst>
                <a:ext uri="{FF2B5EF4-FFF2-40B4-BE49-F238E27FC236}">
                  <a16:creationId xmlns:a16="http://schemas.microsoft.com/office/drawing/2014/main" id="{38447363-2BBC-8CC9-2BBA-7807A9C20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2" name="Line 219">
              <a:extLst>
                <a:ext uri="{FF2B5EF4-FFF2-40B4-BE49-F238E27FC236}">
                  <a16:creationId xmlns:a16="http://schemas.microsoft.com/office/drawing/2014/main" id="{14E7F25D-38A2-6AAC-4C81-5F445CCCE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3" name="Line 220">
              <a:extLst>
                <a:ext uri="{FF2B5EF4-FFF2-40B4-BE49-F238E27FC236}">
                  <a16:creationId xmlns:a16="http://schemas.microsoft.com/office/drawing/2014/main" id="{09EC973B-ACA2-E85E-82D0-8AEC80A51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3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5" name="Line 221">
              <a:extLst>
                <a:ext uri="{FF2B5EF4-FFF2-40B4-BE49-F238E27FC236}">
                  <a16:creationId xmlns:a16="http://schemas.microsoft.com/office/drawing/2014/main" id="{3D3F53A7-2C2E-C1A5-9F22-AD607EA47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6" name="Line 222">
              <a:extLst>
                <a:ext uri="{FF2B5EF4-FFF2-40B4-BE49-F238E27FC236}">
                  <a16:creationId xmlns:a16="http://schemas.microsoft.com/office/drawing/2014/main" id="{346A7FF5-94FD-03FF-EC2A-62E6E176F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7" name="Line 223">
              <a:extLst>
                <a:ext uri="{FF2B5EF4-FFF2-40B4-BE49-F238E27FC236}">
                  <a16:creationId xmlns:a16="http://schemas.microsoft.com/office/drawing/2014/main" id="{56730E1F-EB16-2464-9F41-E453863C6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9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9" name="Line 224">
              <a:extLst>
                <a:ext uri="{FF2B5EF4-FFF2-40B4-BE49-F238E27FC236}">
                  <a16:creationId xmlns:a16="http://schemas.microsoft.com/office/drawing/2014/main" id="{BBB629B6-2090-8818-AC1B-990538732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0" name="Line 225">
              <a:extLst>
                <a:ext uri="{FF2B5EF4-FFF2-40B4-BE49-F238E27FC236}">
                  <a16:creationId xmlns:a16="http://schemas.microsoft.com/office/drawing/2014/main" id="{910CDE3B-7242-2B95-9F84-8DCADE34A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2" name="Line 226">
              <a:extLst>
                <a:ext uri="{FF2B5EF4-FFF2-40B4-BE49-F238E27FC236}">
                  <a16:creationId xmlns:a16="http://schemas.microsoft.com/office/drawing/2014/main" id="{44EBB621-3EB4-37F4-9DCF-2F9111966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3" name="Line 227">
              <a:extLst>
                <a:ext uri="{FF2B5EF4-FFF2-40B4-BE49-F238E27FC236}">
                  <a16:creationId xmlns:a16="http://schemas.microsoft.com/office/drawing/2014/main" id="{CCA10D2E-305E-2692-5D32-44DDFFBA0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0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4" name="Line 228">
              <a:extLst>
                <a:ext uri="{FF2B5EF4-FFF2-40B4-BE49-F238E27FC236}">
                  <a16:creationId xmlns:a16="http://schemas.microsoft.com/office/drawing/2014/main" id="{C63F500B-75C0-8589-0BF8-16CA953EB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8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5" name="Line 229">
              <a:extLst>
                <a:ext uri="{FF2B5EF4-FFF2-40B4-BE49-F238E27FC236}">
                  <a16:creationId xmlns:a16="http://schemas.microsoft.com/office/drawing/2014/main" id="{B75F51F5-0E51-34BE-B0E4-9CB7C9844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6" name="Line 230">
              <a:extLst>
                <a:ext uri="{FF2B5EF4-FFF2-40B4-BE49-F238E27FC236}">
                  <a16:creationId xmlns:a16="http://schemas.microsoft.com/office/drawing/2014/main" id="{70332441-645E-2BD2-D32E-725B3A305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7" name="Line 231">
              <a:extLst>
                <a:ext uri="{FF2B5EF4-FFF2-40B4-BE49-F238E27FC236}">
                  <a16:creationId xmlns:a16="http://schemas.microsoft.com/office/drawing/2014/main" id="{59F6EE28-A64A-B889-911D-C520E57E8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8" name="Line 232">
              <a:extLst>
                <a:ext uri="{FF2B5EF4-FFF2-40B4-BE49-F238E27FC236}">
                  <a16:creationId xmlns:a16="http://schemas.microsoft.com/office/drawing/2014/main" id="{9F6A66CB-265C-90A8-A021-7CC226707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9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9" name="Line 233">
              <a:extLst>
                <a:ext uri="{FF2B5EF4-FFF2-40B4-BE49-F238E27FC236}">
                  <a16:creationId xmlns:a16="http://schemas.microsoft.com/office/drawing/2014/main" id="{DF164818-5493-584B-F990-DF921142A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7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0" name="Line 234">
              <a:extLst>
                <a:ext uri="{FF2B5EF4-FFF2-40B4-BE49-F238E27FC236}">
                  <a16:creationId xmlns:a16="http://schemas.microsoft.com/office/drawing/2014/main" id="{4BF524FD-910E-5A9F-FEC6-ECA295FA9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6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1" name="Line 235">
              <a:extLst>
                <a:ext uri="{FF2B5EF4-FFF2-40B4-BE49-F238E27FC236}">
                  <a16:creationId xmlns:a16="http://schemas.microsoft.com/office/drawing/2014/main" id="{07AEDDB0-274F-1896-53BA-5539AA34C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5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2" name="Line 236">
              <a:extLst>
                <a:ext uri="{FF2B5EF4-FFF2-40B4-BE49-F238E27FC236}">
                  <a16:creationId xmlns:a16="http://schemas.microsoft.com/office/drawing/2014/main" id="{7C1495BD-78EF-80FD-08DB-EC0A87F6E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3" name="Line 237">
              <a:extLst>
                <a:ext uri="{FF2B5EF4-FFF2-40B4-BE49-F238E27FC236}">
                  <a16:creationId xmlns:a16="http://schemas.microsoft.com/office/drawing/2014/main" id="{0C76C08C-00BF-5528-FDA7-3BA618389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6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4" name="Line 238">
              <a:extLst>
                <a:ext uri="{FF2B5EF4-FFF2-40B4-BE49-F238E27FC236}">
                  <a16:creationId xmlns:a16="http://schemas.microsoft.com/office/drawing/2014/main" id="{72E8C509-832D-4CD0-2CBA-E40038B63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220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5" name="Line 239">
              <a:extLst>
                <a:ext uri="{FF2B5EF4-FFF2-40B4-BE49-F238E27FC236}">
                  <a16:creationId xmlns:a16="http://schemas.microsoft.com/office/drawing/2014/main" id="{ECC35629-A688-5519-6337-8405EE8B6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525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6" name="Line 240">
              <a:extLst>
                <a:ext uri="{FF2B5EF4-FFF2-40B4-BE49-F238E27FC236}">
                  <a16:creationId xmlns:a16="http://schemas.microsoft.com/office/drawing/2014/main" id="{5C549BB2-C449-4D6B-C809-61A1B3FF0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830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7" name="Line 241">
              <a:extLst>
                <a:ext uri="{FF2B5EF4-FFF2-40B4-BE49-F238E27FC236}">
                  <a16:creationId xmlns:a16="http://schemas.microsoft.com/office/drawing/2014/main" id="{A0A29F3E-DD2E-BD1A-1C00-61EC21713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059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8" name="Line 242">
              <a:extLst>
                <a:ext uri="{FF2B5EF4-FFF2-40B4-BE49-F238E27FC236}">
                  <a16:creationId xmlns:a16="http://schemas.microsoft.com/office/drawing/2014/main" id="{338E67A2-F6E1-36CB-D1D7-17DD05D56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287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9" name="Line 243">
              <a:extLst>
                <a:ext uri="{FF2B5EF4-FFF2-40B4-BE49-F238E27FC236}">
                  <a16:creationId xmlns:a16="http://schemas.microsoft.com/office/drawing/2014/main" id="{A6EE9100-D65F-54C9-CB70-CA3B59893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516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0" name="Line 244">
              <a:extLst>
                <a:ext uri="{FF2B5EF4-FFF2-40B4-BE49-F238E27FC236}">
                  <a16:creationId xmlns:a16="http://schemas.microsoft.com/office/drawing/2014/main" id="{B002CD63-933E-FDBE-162D-43B0F2E82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821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1" name="Line 245">
              <a:extLst>
                <a:ext uri="{FF2B5EF4-FFF2-40B4-BE49-F238E27FC236}">
                  <a16:creationId xmlns:a16="http://schemas.microsoft.com/office/drawing/2014/main" id="{91C2EF53-1CC2-CF71-65E2-A9E295CE8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125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2" name="Line 246">
              <a:extLst>
                <a:ext uri="{FF2B5EF4-FFF2-40B4-BE49-F238E27FC236}">
                  <a16:creationId xmlns:a16="http://schemas.microsoft.com/office/drawing/2014/main" id="{22309CC3-53EC-A36D-3C58-540ABE87C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354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3" name="Line 247">
              <a:extLst>
                <a:ext uri="{FF2B5EF4-FFF2-40B4-BE49-F238E27FC236}">
                  <a16:creationId xmlns:a16="http://schemas.microsoft.com/office/drawing/2014/main" id="{95FD717C-77E6-B40E-1DD3-F6C509957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4" name="Line 248">
              <a:extLst>
                <a:ext uri="{FF2B5EF4-FFF2-40B4-BE49-F238E27FC236}">
                  <a16:creationId xmlns:a16="http://schemas.microsoft.com/office/drawing/2014/main" id="{50A87610-CA6F-BC15-CD8B-CA8F72AAA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5" name="Line 249">
              <a:extLst>
                <a:ext uri="{FF2B5EF4-FFF2-40B4-BE49-F238E27FC236}">
                  <a16:creationId xmlns:a16="http://schemas.microsoft.com/office/drawing/2014/main" id="{59893F41-E05E-9222-9E30-457B2286C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887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6" name="Line 250">
              <a:extLst>
                <a:ext uri="{FF2B5EF4-FFF2-40B4-BE49-F238E27FC236}">
                  <a16:creationId xmlns:a16="http://schemas.microsoft.com/office/drawing/2014/main" id="{E58A9030-4C10-E5B6-9A7B-4F7D3406C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192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7" name="Line 251">
              <a:extLst>
                <a:ext uri="{FF2B5EF4-FFF2-40B4-BE49-F238E27FC236}">
                  <a16:creationId xmlns:a16="http://schemas.microsoft.com/office/drawing/2014/main" id="{6C974021-C209-1705-7D92-CC8B3F5D1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421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8" name="Line 252">
              <a:extLst>
                <a:ext uri="{FF2B5EF4-FFF2-40B4-BE49-F238E27FC236}">
                  <a16:creationId xmlns:a16="http://schemas.microsoft.com/office/drawing/2014/main" id="{4D51BA17-8315-8B97-7633-56F90DB44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48" y="5634038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9" name="Rectangle 253">
              <a:extLst>
                <a:ext uri="{FF2B5EF4-FFF2-40B4-BE49-F238E27FC236}">
                  <a16:creationId xmlns:a16="http://schemas.microsoft.com/office/drawing/2014/main" id="{B00EB011-2C02-F921-642F-4B8CCA744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1916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0" name="Rectangle 254">
              <a:extLst>
                <a:ext uri="{FF2B5EF4-FFF2-40B4-BE49-F238E27FC236}">
                  <a16:creationId xmlns:a16="http://schemas.microsoft.com/office/drawing/2014/main" id="{69750EF9-1BD0-C80B-1797-E47FC0E31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2209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1" name="Rectangle 255">
              <a:extLst>
                <a:ext uri="{FF2B5EF4-FFF2-40B4-BE49-F238E27FC236}">
                  <a16:creationId xmlns:a16="http://schemas.microsoft.com/office/drawing/2014/main" id="{457553E4-90F9-35D1-D78F-4DD751AE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5257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2" name="Rectangle 256">
              <a:extLst>
                <a:ext uri="{FF2B5EF4-FFF2-40B4-BE49-F238E27FC236}">
                  <a16:creationId xmlns:a16="http://schemas.microsoft.com/office/drawing/2014/main" id="{A9AEBD8E-A2B9-3105-B9EB-09583AFD9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3" name="Rectangle 257">
              <a:extLst>
                <a:ext uri="{FF2B5EF4-FFF2-40B4-BE49-F238E27FC236}">
                  <a16:creationId xmlns:a16="http://schemas.microsoft.com/office/drawing/2014/main" id="{32ADD60B-5112-5AD9-9DBA-D96E171B2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4" name="Rectangle 258">
              <a:extLst>
                <a:ext uri="{FF2B5EF4-FFF2-40B4-BE49-F238E27FC236}">
                  <a16:creationId xmlns:a16="http://schemas.microsoft.com/office/drawing/2014/main" id="{EABED13C-26F7-2BE5-4F4E-A4F1AC228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6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5" name="Rectangle 259">
              <a:extLst>
                <a:ext uri="{FF2B5EF4-FFF2-40B4-BE49-F238E27FC236}">
                  <a16:creationId xmlns:a16="http://schemas.microsoft.com/office/drawing/2014/main" id="{38722298-2DE9-B074-1718-7B31E7BCD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6" name="Rectangle 260">
              <a:extLst>
                <a:ext uri="{FF2B5EF4-FFF2-40B4-BE49-F238E27FC236}">
                  <a16:creationId xmlns:a16="http://schemas.microsoft.com/office/drawing/2014/main" id="{AA60E0BF-41D1-67F3-426F-B17478EF5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0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7" name="Rectangle 261">
              <a:extLst>
                <a:ext uri="{FF2B5EF4-FFF2-40B4-BE49-F238E27FC236}">
                  <a16:creationId xmlns:a16="http://schemas.microsoft.com/office/drawing/2014/main" id="{96AAB2CD-01C3-3C94-20AD-E699EAA1E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4" name="Rectangle 262">
              <a:extLst>
                <a:ext uri="{FF2B5EF4-FFF2-40B4-BE49-F238E27FC236}">
                  <a16:creationId xmlns:a16="http://schemas.microsoft.com/office/drawing/2014/main" id="{82A9F873-BC28-FCE0-86D8-B20C38DD7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6" name="Rectangle 263">
              <a:extLst>
                <a:ext uri="{FF2B5EF4-FFF2-40B4-BE49-F238E27FC236}">
                  <a16:creationId xmlns:a16="http://schemas.microsoft.com/office/drawing/2014/main" id="{212B4733-B4EE-E2E1-1905-9EB2AD3E1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0" name="Rectangle 264">
              <a:extLst>
                <a:ext uri="{FF2B5EF4-FFF2-40B4-BE49-F238E27FC236}">
                  <a16:creationId xmlns:a16="http://schemas.microsoft.com/office/drawing/2014/main" id="{2F7AABA1-0782-55DA-091F-D3C211B9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1" name="Rectangle 265">
              <a:extLst>
                <a:ext uri="{FF2B5EF4-FFF2-40B4-BE49-F238E27FC236}">
                  <a16:creationId xmlns:a16="http://schemas.microsoft.com/office/drawing/2014/main" id="{7BA32DDD-0599-7F2D-F48B-E97A3BDF8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8" y="35163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2" name="Rectangle 266">
              <a:extLst>
                <a:ext uri="{FF2B5EF4-FFF2-40B4-BE49-F238E27FC236}">
                  <a16:creationId xmlns:a16="http://schemas.microsoft.com/office/drawing/2014/main" id="{9A8E359F-F7B4-CCE2-DB64-A04CBE3F8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3" name="Rectangle 267">
              <a:extLst>
                <a:ext uri="{FF2B5EF4-FFF2-40B4-BE49-F238E27FC236}">
                  <a16:creationId xmlns:a16="http://schemas.microsoft.com/office/drawing/2014/main" id="{BCE7A16E-1473-0599-9C1B-89FC9CFF9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4" name="Rectangle 268">
              <a:extLst>
                <a:ext uri="{FF2B5EF4-FFF2-40B4-BE49-F238E27FC236}">
                  <a16:creationId xmlns:a16="http://schemas.microsoft.com/office/drawing/2014/main" id="{98CB834C-F9AA-7890-A80D-FE64B2555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5" name="Rectangle 269">
              <a:extLst>
                <a:ext uri="{FF2B5EF4-FFF2-40B4-BE49-F238E27FC236}">
                  <a16:creationId xmlns:a16="http://schemas.microsoft.com/office/drawing/2014/main" id="{6D9A57DF-2328-E5E3-2FE2-B7C993878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6" name="Rectangle 270">
              <a:extLst>
                <a:ext uri="{FF2B5EF4-FFF2-40B4-BE49-F238E27FC236}">
                  <a16:creationId xmlns:a16="http://schemas.microsoft.com/office/drawing/2014/main" id="{B59357E9-030C-592C-435F-AE942635B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02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7" name="Rectangle 271">
              <a:extLst>
                <a:ext uri="{FF2B5EF4-FFF2-40B4-BE49-F238E27FC236}">
                  <a16:creationId xmlns:a16="http://schemas.microsoft.com/office/drawing/2014/main" id="{681A9456-0252-281E-A115-A383DEB63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8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8" name="Rectangle 272">
              <a:extLst>
                <a:ext uri="{FF2B5EF4-FFF2-40B4-BE49-F238E27FC236}">
                  <a16:creationId xmlns:a16="http://schemas.microsoft.com/office/drawing/2014/main" id="{A5BDB91A-CD4F-0B67-3CCD-D819A4C12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3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9" name="Rectangle 273">
              <a:extLst>
                <a:ext uri="{FF2B5EF4-FFF2-40B4-BE49-F238E27FC236}">
                  <a16:creationId xmlns:a16="http://schemas.microsoft.com/office/drawing/2014/main" id="{F57FC479-7610-CCDD-0BD2-FF6FA9E82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0" name="Rectangle 274">
              <a:extLst>
                <a:ext uri="{FF2B5EF4-FFF2-40B4-BE49-F238E27FC236}">
                  <a16:creationId xmlns:a16="http://schemas.microsoft.com/office/drawing/2014/main" id="{F747F12F-A3E4-0A08-93D9-2CA8239D5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6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1" name="Rectangle 275">
              <a:extLst>
                <a:ext uri="{FF2B5EF4-FFF2-40B4-BE49-F238E27FC236}">
                  <a16:creationId xmlns:a16="http://schemas.microsoft.com/office/drawing/2014/main" id="{CD782AEC-B118-CD8C-F19E-29C6E8BF2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2" name="Rectangle 276">
              <a:extLst>
                <a:ext uri="{FF2B5EF4-FFF2-40B4-BE49-F238E27FC236}">
                  <a16:creationId xmlns:a16="http://schemas.microsoft.com/office/drawing/2014/main" id="{49D3917D-EA10-0F3F-2A0A-C754B3871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3" name="Rectangle 277">
              <a:extLst>
                <a:ext uri="{FF2B5EF4-FFF2-40B4-BE49-F238E27FC236}">
                  <a16:creationId xmlns:a16="http://schemas.microsoft.com/office/drawing/2014/main" id="{DDDDF7C6-EB01-01BC-3150-03B32B29A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8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4" name="Rectangle 280">
              <a:extLst>
                <a:ext uri="{FF2B5EF4-FFF2-40B4-BE49-F238E27FC236}">
                  <a16:creationId xmlns:a16="http://schemas.microsoft.com/office/drawing/2014/main" id="{AAF3BEF8-9A62-7046-39EC-1D05D1F41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5" name="Rectangle 281">
              <a:extLst>
                <a:ext uri="{FF2B5EF4-FFF2-40B4-BE49-F238E27FC236}">
                  <a16:creationId xmlns:a16="http://schemas.microsoft.com/office/drawing/2014/main" id="{077B6C02-E6EF-B56C-0E9B-23D17BF7F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6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6" name="Rectangle 282">
              <a:extLst>
                <a:ext uri="{FF2B5EF4-FFF2-40B4-BE49-F238E27FC236}">
                  <a16:creationId xmlns:a16="http://schemas.microsoft.com/office/drawing/2014/main" id="{10188247-1A31-8A50-8D63-748253D53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4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7" name="Rectangle 283">
              <a:extLst>
                <a:ext uri="{FF2B5EF4-FFF2-40B4-BE49-F238E27FC236}">
                  <a16:creationId xmlns:a16="http://schemas.microsoft.com/office/drawing/2014/main" id="{77D3DBD7-1208-7F70-5133-10425BF6B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2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8" name="Rectangle 284">
              <a:extLst>
                <a:ext uri="{FF2B5EF4-FFF2-40B4-BE49-F238E27FC236}">
                  <a16:creationId xmlns:a16="http://schemas.microsoft.com/office/drawing/2014/main" id="{9B27444C-AEF3-9464-5FDB-071E2E875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888" y="45831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9" name="Rectangle 285">
              <a:extLst>
                <a:ext uri="{FF2B5EF4-FFF2-40B4-BE49-F238E27FC236}">
                  <a16:creationId xmlns:a16="http://schemas.microsoft.com/office/drawing/2014/main" id="{1805FA10-73B9-BBF0-C537-15031CA5D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888" y="4583113"/>
              <a:ext cx="4572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0" name="Rectangle 286">
              <a:extLst>
                <a:ext uri="{FF2B5EF4-FFF2-40B4-BE49-F238E27FC236}">
                  <a16:creationId xmlns:a16="http://schemas.microsoft.com/office/drawing/2014/main" id="{9A320119-8FD1-C085-29CA-0019D6848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950" y="4887913"/>
              <a:ext cx="333375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1" name="Rectangle 287">
              <a:extLst>
                <a:ext uri="{FF2B5EF4-FFF2-40B4-BE49-F238E27FC236}">
                  <a16:creationId xmlns:a16="http://schemas.microsoft.com/office/drawing/2014/main" id="{BCF03580-6495-A2A1-6C58-49D59C018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371" y="5657057"/>
              <a:ext cx="333375" cy="1714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6" name="Oval 307">
              <a:extLst>
                <a:ext uri="{FF2B5EF4-FFF2-40B4-BE49-F238E27FC236}">
                  <a16:creationId xmlns:a16="http://schemas.microsoft.com/office/drawing/2014/main" id="{36DD48FE-8652-4D57-C745-FBA9D350F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88" y="2267909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8" name="Rectangle 333">
              <a:extLst>
                <a:ext uri="{FF2B5EF4-FFF2-40B4-BE49-F238E27FC236}">
                  <a16:creationId xmlns:a16="http://schemas.microsoft.com/office/drawing/2014/main" id="{75AA30F4-083D-5770-5205-BCAC3E06A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4964116"/>
              <a:ext cx="819148" cy="5032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</p:grpSp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7329281D-70E3-F8BC-2B1C-FE77BE9B6B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3672" y="971246"/>
          <a:ext cx="450729" cy="5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657581" imgH="2095793" progId="MSPhotoEd.3">
                  <p:embed/>
                </p:oleObj>
              </mc:Choice>
              <mc:Fallback>
                <p:oleObj name="Photo Editor Photo" r:id="rId3" imgW="1657581" imgH="2095793" progId="MSPhotoEd.3">
                  <p:embed/>
                  <p:pic>
                    <p:nvPicPr>
                      <p:cNvPr id="16" name="Object 6">
                        <a:extLst>
                          <a:ext uri="{FF2B5EF4-FFF2-40B4-BE49-F238E27FC236}">
                            <a16:creationId xmlns:a16="http://schemas.microsoft.com/office/drawing/2014/main" id="{7329281D-70E3-F8BC-2B1C-FE77BE9B6B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672" y="971246"/>
                        <a:ext cx="450729" cy="569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FCDAFC2C-3076-0340-E2CE-60392CC44EAD}"/>
              </a:ext>
            </a:extLst>
          </p:cNvPr>
          <p:cNvGrpSpPr/>
          <p:nvPr/>
        </p:nvGrpSpPr>
        <p:grpSpPr>
          <a:xfrm>
            <a:off x="7792180" y="381706"/>
            <a:ext cx="1128089" cy="1005136"/>
            <a:chOff x="6584950" y="5003410"/>
            <a:chExt cx="2160994" cy="1579952"/>
          </a:xfrm>
        </p:grpSpPr>
        <p:pic>
          <p:nvPicPr>
            <p:cNvPr id="18" name="Image 1" descr="blu.png">
              <a:extLst>
                <a:ext uri="{FF2B5EF4-FFF2-40B4-BE49-F238E27FC236}">
                  <a16:creationId xmlns:a16="http://schemas.microsoft.com/office/drawing/2014/main" id="{82D60541-DE49-043E-72D1-545C0D06C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4950" y="5003410"/>
              <a:ext cx="2160994" cy="1579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50DD8D6-8961-5330-197A-A45AD90067EC}"/>
                </a:ext>
              </a:extLst>
            </p:cNvPr>
            <p:cNvGrpSpPr/>
            <p:nvPr/>
          </p:nvGrpSpPr>
          <p:grpSpPr>
            <a:xfrm>
              <a:off x="6844688" y="5300275"/>
              <a:ext cx="1641210" cy="1094742"/>
              <a:chOff x="7045590" y="4362153"/>
              <a:chExt cx="1641210" cy="1094742"/>
            </a:xfrm>
          </p:grpSpPr>
          <p:pic>
            <p:nvPicPr>
              <p:cNvPr id="20" name="Picture 10">
                <a:extLst>
                  <a:ext uri="{FF2B5EF4-FFF2-40B4-BE49-F238E27FC236}">
                    <a16:creationId xmlns:a16="http://schemas.microsoft.com/office/drawing/2014/main" id="{3C9215F0-6DFF-C9FE-92E7-924531BB54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8513595" y="4823740"/>
                <a:ext cx="173205" cy="168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" name="Picture 11">
                <a:extLst>
                  <a:ext uri="{FF2B5EF4-FFF2-40B4-BE49-F238E27FC236}">
                    <a16:creationId xmlns:a16="http://schemas.microsoft.com/office/drawing/2014/main" id="{F1C71FE2-9611-907C-E5A0-CDF3A61B21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045590" y="5257800"/>
                <a:ext cx="213735" cy="199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F6AF61A-9139-ABA9-78F9-D565B3915D17}"/>
                  </a:ext>
                </a:extLst>
              </p:cNvPr>
              <p:cNvSpPr/>
              <p:nvPr/>
            </p:nvSpPr>
            <p:spPr>
              <a:xfrm>
                <a:off x="8342628" y="4362153"/>
                <a:ext cx="173205" cy="168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01BFF42-90C1-0DCD-BB31-3088D8405600}"/>
              </a:ext>
            </a:extLst>
          </p:cNvPr>
          <p:cNvSpPr txBox="1"/>
          <p:nvPr/>
        </p:nvSpPr>
        <p:spPr>
          <a:xfrm>
            <a:off x="791513" y="5828623"/>
            <a:ext cx="819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https://towardsdatascience.com/reinforcement-learning-explained-visually-part-5-deep-q-networks-step-by-step-5a5317197f4b</a:t>
            </a:r>
            <a:endParaRPr lang="en-US" sz="1200" dirty="0"/>
          </a:p>
        </p:txBody>
      </p:sp>
      <p:pic>
        <p:nvPicPr>
          <p:cNvPr id="3" name="Picture 2" descr="Graphical user interface, diagram, text&#10;&#10;Description automatically generated">
            <a:extLst>
              <a:ext uri="{FF2B5EF4-FFF2-40B4-BE49-F238E27FC236}">
                <a16:creationId xmlns:a16="http://schemas.microsoft.com/office/drawing/2014/main" id="{D5986E6E-E74D-5628-D408-B9E3976D3F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2387" y="1585329"/>
            <a:ext cx="7802396" cy="433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8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re 1">
            <a:extLst>
              <a:ext uri="{FF2B5EF4-FFF2-40B4-BE49-F238E27FC236}">
                <a16:creationId xmlns:a16="http://schemas.microsoft.com/office/drawing/2014/main" id="{EB6D1A8E-EBB1-46C2-8016-CE6A4E8C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dirty="0">
                <a:latin typeface="Arial" panose="020B0604020202020204" pitchFamily="34" charset="0"/>
              </a:rPr>
              <a:t>Conclusion</a:t>
            </a:r>
          </a:p>
        </p:txBody>
      </p:sp>
      <p:sp>
        <p:nvSpPr>
          <p:cNvPr id="88066" name="Espace réservé du contenu 2">
            <a:extLst>
              <a:ext uri="{FF2B5EF4-FFF2-40B4-BE49-F238E27FC236}">
                <a16:creationId xmlns:a16="http://schemas.microsoft.com/office/drawing/2014/main" id="{0D3290DF-85AB-47E0-9329-4813CED7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61350" cy="4708525"/>
          </a:xfrm>
        </p:spPr>
        <p:txBody>
          <a:bodyPr/>
          <a:lstStyle/>
          <a:p>
            <a:pPr marL="0" indent="0">
              <a:buNone/>
            </a:pPr>
            <a:endParaRPr lang="fr-FR" altLang="en-US" dirty="0"/>
          </a:p>
          <a:p>
            <a:r>
              <a:rPr lang="fr-FR" altLang="en-US" dirty="0"/>
              <a:t>DQN est approxime la Q-</a:t>
            </a:r>
            <a:r>
              <a:rPr lang="fr-FR" altLang="en-US" dirty="0" err="1"/>
              <a:t>function</a:t>
            </a:r>
            <a:r>
              <a:rPr lang="fr-FR" altLang="en-US" dirty="0"/>
              <a:t> par un réseau de neurone</a:t>
            </a:r>
          </a:p>
          <a:p>
            <a:endParaRPr lang="fr-FR" altLang="en-US" dirty="0"/>
          </a:p>
          <a:p>
            <a:r>
              <a:rPr lang="fr-FR" altLang="en-US" dirty="0"/>
              <a:t>L’architecture comprend deux réseaux de neurones (Q-Network et Q-Target)</a:t>
            </a:r>
          </a:p>
          <a:p>
            <a:endParaRPr lang="fr-FR" altLang="en-US" dirty="0"/>
          </a:p>
          <a:p>
            <a:pPr marL="0" indent="0">
              <a:buNone/>
            </a:pPr>
            <a:endParaRPr lang="fr-FR" altLang="en-US" dirty="0"/>
          </a:p>
        </p:txBody>
      </p:sp>
      <p:sp>
        <p:nvSpPr>
          <p:cNvPr id="88067" name="Espace réservé de la date 3">
            <a:extLst>
              <a:ext uri="{FF2B5EF4-FFF2-40B4-BE49-F238E27FC236}">
                <a16:creationId xmlns:a16="http://schemas.microsoft.com/office/drawing/2014/main" id="{23289BF5-720A-4BC2-888C-30D3CD3D94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IFT 608 / IFT702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88068" name="Espace réservé du pied de page 4">
            <a:extLst>
              <a:ext uri="{FF2B5EF4-FFF2-40B4-BE49-F238E27FC236}">
                <a16:creationId xmlns:a16="http://schemas.microsoft.com/office/drawing/2014/main" id="{150F7534-AAE2-40DF-A3F1-6B0C88B9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70661" name="Espace réservé du numéro de diapositive 5">
            <a:extLst>
              <a:ext uri="{FF2B5EF4-FFF2-40B4-BE49-F238E27FC236}">
                <a16:creationId xmlns:a16="http://schemas.microsoft.com/office/drawing/2014/main" id="{15AD031C-ABFC-401D-9CB5-701079E9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15B6368D-F5A1-40BD-A9B2-54DEF26CC0C3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re 1">
            <a:extLst>
              <a:ext uri="{FF2B5EF4-FFF2-40B4-BE49-F238E27FC236}">
                <a16:creationId xmlns:a16="http://schemas.microsoft.com/office/drawing/2014/main" id="{E66A69D8-EA4B-4EF1-95A3-BCBDF7FF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>
                <a:latin typeface="Arial" panose="020B0604020202020204" pitchFamily="34" charset="0"/>
              </a:rPr>
              <a:t>Vous devriez être capable de...</a:t>
            </a:r>
          </a:p>
        </p:txBody>
      </p:sp>
      <p:sp>
        <p:nvSpPr>
          <p:cNvPr id="92162" name="Espace réservé du contenu 2">
            <a:extLst>
              <a:ext uri="{FF2B5EF4-FFF2-40B4-BE49-F238E27FC236}">
                <a16:creationId xmlns:a16="http://schemas.microsoft.com/office/drawing/2014/main" id="{8315D294-25C1-4B08-B7F5-BD720D2B3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61350" cy="3819293"/>
          </a:xfrm>
        </p:spPr>
        <p:txBody>
          <a:bodyPr/>
          <a:lstStyle/>
          <a:p>
            <a:r>
              <a:rPr lang="fr-FR" altLang="en-US" dirty="0"/>
              <a:t>Expliquer comment DQN fonctionne</a:t>
            </a:r>
          </a:p>
          <a:p>
            <a:endParaRPr lang="fr-FR" altLang="en-US" dirty="0"/>
          </a:p>
          <a:p>
            <a:r>
              <a:rPr lang="fr-FR" altLang="en-US" dirty="0"/>
              <a:t>Implémenter DQN</a:t>
            </a:r>
          </a:p>
          <a:p>
            <a:endParaRPr lang="fr-FR" altLang="en-US" dirty="0"/>
          </a:p>
          <a:p>
            <a:r>
              <a:rPr lang="fr-FR" altLang="en-US" dirty="0"/>
              <a:t>L’appliquer à un problème de votre choix</a:t>
            </a:r>
          </a:p>
          <a:p>
            <a:pPr marL="0" indent="0">
              <a:buNone/>
            </a:pPr>
            <a:endParaRPr lang="fr-FR" altLang="en-US" dirty="0"/>
          </a:p>
        </p:txBody>
      </p:sp>
      <p:sp>
        <p:nvSpPr>
          <p:cNvPr id="92163" name="Espace réservé de la date 3">
            <a:extLst>
              <a:ext uri="{FF2B5EF4-FFF2-40B4-BE49-F238E27FC236}">
                <a16:creationId xmlns:a16="http://schemas.microsoft.com/office/drawing/2014/main" id="{DDA72641-8786-4ADB-BCA9-E493F67E3B5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en-US" altLang="en-US" sz="1400">
                <a:latin typeface="Calibri" panose="020F0502020204030204" pitchFamily="34" charset="0"/>
              </a:rPr>
              <a:t>IFT 608 / IFT702</a:t>
            </a:r>
            <a:endParaRPr lang="en-US" altLang="ko-KR" sz="1400">
              <a:latin typeface="Calibri" panose="020F0502020204030204" pitchFamily="34" charset="0"/>
            </a:endParaRPr>
          </a:p>
        </p:txBody>
      </p:sp>
      <p:sp>
        <p:nvSpPr>
          <p:cNvPr id="92164" name="Espace réservé du pied de page 4">
            <a:extLst>
              <a:ext uri="{FF2B5EF4-FFF2-40B4-BE49-F238E27FC236}">
                <a16:creationId xmlns:a16="http://schemas.microsoft.com/office/drawing/2014/main" id="{18B0593F-DE69-4C3C-9E1D-7CE6736E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r>
              <a:rPr lang="de-DE" altLang="ko-KR" sz="1400" dirty="0">
                <a:latin typeface="Calibri" panose="020F0502020204030204" pitchFamily="34" charset="0"/>
              </a:rPr>
              <a:t> Froduald Kabanza</a:t>
            </a:r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70661" name="Espace réservé du numéro de diapositive 5">
            <a:extLst>
              <a:ext uri="{FF2B5EF4-FFF2-40B4-BE49-F238E27FC236}">
                <a16:creationId xmlns:a16="http://schemas.microsoft.com/office/drawing/2014/main" id="{69D5AB60-160A-498A-A40F-2CE4A631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34" charset="-127"/>
              </a:defRPr>
            </a:lvl9pPr>
          </a:lstStyle>
          <a:p>
            <a:pPr eaLnBrk="1" hangingPunct="1"/>
            <a:fld id="{306698DA-0C83-46C5-93A1-6F64A48B6CD8}" type="slidenum">
              <a:rPr lang="en-US" altLang="ko-KR" sz="1400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ko-KR" sz="14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ko-KR" dirty="0">
                <a:latin typeface="Arial" pitchFamily="34" charset="0"/>
              </a:rPr>
              <a:t>Sujet couvert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ko-KR" dirty="0" err="1"/>
              <a:t>Deep</a:t>
            </a:r>
            <a:r>
              <a:rPr lang="fr-CA" altLang="ko-KR" dirty="0"/>
              <a:t> Q-Learning</a:t>
            </a:r>
          </a:p>
          <a:p>
            <a:pPr marL="0" indent="0" eaLnBrk="1" hangingPunct="1">
              <a:buNone/>
            </a:pPr>
            <a:endParaRPr lang="fr-CA" altLang="ko-KR" dirty="0"/>
          </a:p>
        </p:txBody>
      </p:sp>
      <p:sp>
        <p:nvSpPr>
          <p:cNvPr id="19459" name="Espace réservé de la date 6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19460" name="Espace réservé du pied de page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19461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47D3458D-020C-4FDD-AF15-D0FFB541187B}" type="slidenum">
              <a:rPr lang="en-US" altLang="ko-KR" sz="1400">
                <a:latin typeface="Calibri" pitchFamily="34" charset="0"/>
              </a:rPr>
              <a:pPr eaLnBrk="1" hangingPunct="1"/>
              <a:t>2</a:t>
            </a:fld>
            <a:endParaRPr lang="en-US" altLang="ko-KR" sz="1400">
              <a:latin typeface="Calibri" pitchFamily="34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re 1"/>
          <p:cNvSpPr>
            <a:spLocks noGrp="1"/>
          </p:cNvSpPr>
          <p:nvPr>
            <p:ph type="title"/>
          </p:nvPr>
        </p:nvSpPr>
        <p:spPr>
          <a:xfrm>
            <a:off x="457200" y="239996"/>
            <a:ext cx="8229600" cy="855922"/>
          </a:xfrm>
        </p:spPr>
        <p:txBody>
          <a:bodyPr/>
          <a:lstStyle/>
          <a:p>
            <a:r>
              <a:rPr lang="fr-CA" dirty="0">
                <a:latin typeface="Arial" pitchFamily="34" charset="0"/>
              </a:rPr>
              <a:t>Cadre général</a:t>
            </a:r>
          </a:p>
        </p:txBody>
      </p:sp>
      <p:sp>
        <p:nvSpPr>
          <p:cNvPr id="26627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26628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26629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C6B7E510-8928-4785-AE2A-D1B65857625B}" type="slidenum">
              <a:rPr lang="en-US" altLang="ko-KR" sz="1400">
                <a:latin typeface="Calibri" pitchFamily="34" charset="0"/>
              </a:rPr>
              <a:pPr eaLnBrk="1" hangingPunct="1"/>
              <a:t>3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F92D71B-373E-4460-B256-E549654B26EC}"/>
              </a:ext>
            </a:extLst>
          </p:cNvPr>
          <p:cNvSpPr txBox="1"/>
          <p:nvPr/>
        </p:nvSpPr>
        <p:spPr>
          <a:xfrm>
            <a:off x="1585918" y="3134127"/>
            <a:ext cx="48227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600" i="1" dirty="0"/>
              <a:t>U</a:t>
            </a:r>
            <a:r>
              <a:rPr lang="fr-FR" sz="1600" i="1" baseline="30000" dirty="0"/>
              <a:t>π</a:t>
            </a:r>
            <a:r>
              <a:rPr lang="fr-CA" sz="1600" i="1" dirty="0"/>
              <a:t>(s) = </a:t>
            </a:r>
            <a:r>
              <a:rPr lang="en-US" sz="1600" i="1" dirty="0"/>
              <a:t>Σ </a:t>
            </a:r>
            <a:r>
              <a:rPr lang="en-US" sz="1600" i="1" baseline="-25000" dirty="0"/>
              <a:t>s</a:t>
            </a:r>
            <a:r>
              <a:rPr lang="en-US" altLang="fr-FR" sz="1600" i="1" baseline="-25000" dirty="0"/>
              <a:t>’</a:t>
            </a:r>
            <a:r>
              <a:rPr lang="en-US" sz="1600" i="1" baseline="-25000" dirty="0"/>
              <a:t> </a:t>
            </a:r>
            <a:r>
              <a:rPr lang="fr-CA" sz="1600" i="1" baseline="-25000" dirty="0">
                <a:sym typeface="Symbol" pitchFamily="18" charset="2"/>
              </a:rPr>
              <a:t></a:t>
            </a:r>
            <a:r>
              <a:rPr lang="en-US" sz="1600" i="1" baseline="-25000" dirty="0"/>
              <a:t> S </a:t>
            </a:r>
            <a:r>
              <a:rPr lang="en-US" sz="1600" i="1" dirty="0"/>
              <a:t>P(s</a:t>
            </a:r>
            <a:r>
              <a:rPr lang="en-US" altLang="fr-FR" sz="1600" i="1" dirty="0"/>
              <a:t>’</a:t>
            </a:r>
            <a:r>
              <a:rPr lang="fr-CA" altLang="ja-JP" sz="1600" i="1" dirty="0"/>
              <a:t>|s, </a:t>
            </a:r>
            <a:r>
              <a:rPr lang="fr-FR" altLang="ja-JP" sz="1600" i="1" dirty="0"/>
              <a:t>π</a:t>
            </a:r>
            <a:r>
              <a:rPr lang="en-US" altLang="ja-JP" sz="1600" i="1" dirty="0"/>
              <a:t>(s)) [R(s, </a:t>
            </a:r>
            <a:r>
              <a:rPr lang="fr-FR" altLang="ja-JP" sz="1600" i="1" dirty="0"/>
              <a:t>π</a:t>
            </a:r>
            <a:r>
              <a:rPr lang="en-US" altLang="ja-JP" sz="1600" i="1" dirty="0"/>
              <a:t>(s), s’) + </a:t>
            </a:r>
            <a:r>
              <a:rPr lang="fr-FR" sz="1600" i="1" dirty="0"/>
              <a:t>γ </a:t>
            </a:r>
            <a:r>
              <a:rPr lang="fr-CA" sz="1600" i="1" dirty="0"/>
              <a:t>U</a:t>
            </a:r>
            <a:r>
              <a:rPr lang="fr-FR" sz="1600" i="1" baseline="30000" dirty="0"/>
              <a:t>π</a:t>
            </a:r>
            <a:r>
              <a:rPr lang="fr-CA" sz="1600" i="1" dirty="0"/>
              <a:t>(s’)]</a:t>
            </a:r>
            <a:endParaRPr lang="en-US" sz="1600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EE99DDA-06BE-0241-425E-ED846B73F79D}"/>
              </a:ext>
            </a:extLst>
          </p:cNvPr>
          <p:cNvGrpSpPr/>
          <p:nvPr/>
        </p:nvGrpSpPr>
        <p:grpSpPr>
          <a:xfrm>
            <a:off x="1116863" y="1026076"/>
            <a:ext cx="7520614" cy="5484552"/>
            <a:chOff x="1116863" y="1026076"/>
            <a:chExt cx="7520614" cy="548455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C4033CA-7573-4C05-9651-555F1474528B}"/>
                </a:ext>
              </a:extLst>
            </p:cNvPr>
            <p:cNvSpPr/>
            <p:nvPr/>
          </p:nvSpPr>
          <p:spPr>
            <a:xfrm>
              <a:off x="3072525" y="5344488"/>
              <a:ext cx="3767665" cy="88067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2FC08BF-6A4B-110C-86A3-AEB8BB94CBFD}"/>
                </a:ext>
              </a:extLst>
            </p:cNvPr>
            <p:cNvGrpSpPr/>
            <p:nvPr/>
          </p:nvGrpSpPr>
          <p:grpSpPr>
            <a:xfrm>
              <a:off x="1116863" y="1026076"/>
              <a:ext cx="7520614" cy="5484552"/>
              <a:chOff x="1116863" y="1026076"/>
              <a:chExt cx="7520614" cy="5484552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1" name="Object 6">
                    <a:extLst>
                      <a:ext uri="{FF2B5EF4-FFF2-40B4-BE49-F238E27FC236}">
                        <a16:creationId xmlns:a16="http://schemas.microsoft.com/office/drawing/2014/main" id="{C538E383-9F83-4D77-BA4B-B9CBCB7ABA25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899511" y="2042045"/>
                  <a:ext cx="473417" cy="59857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Photo Editor Photo" r:id="rId3" imgW="1657581" imgH="2095793" progId="MSPhotoEd.3">
                          <p:embed/>
                        </p:oleObj>
                      </mc:Choice>
                      <mc:Fallback>
                        <p:oleObj name="Photo Editor Photo" r:id="rId3" imgW="1657581" imgH="2095793" progId="MSPhotoEd.3">
                          <p:embed/>
                          <p:pic>
                            <p:nvPicPr>
                              <p:cNvPr id="31" name="Object 6">
                                <a:extLst>
                                  <a:ext uri="{FF2B5EF4-FFF2-40B4-BE49-F238E27FC236}">
                                    <a16:creationId xmlns:a16="http://schemas.microsoft.com/office/drawing/2014/main" id="{C538E383-9F83-4D77-BA4B-B9CBCB7ABA2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899511" y="2042045"/>
                                <a:ext cx="473417" cy="598574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noFill/>
                              </a:ln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31" name="Object 6">
                    <a:extLst>
                      <a:ext uri="{FF2B5EF4-FFF2-40B4-BE49-F238E27FC236}">
                        <a16:creationId xmlns:a16="http://schemas.microsoft.com/office/drawing/2014/main" id="{C538E383-9F83-4D77-BA4B-B9CBCB7ABA25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609514129"/>
                      </p:ext>
                    </p:extLst>
                  </p:nvPr>
                </p:nvGraphicFramePr>
                <p:xfrm>
                  <a:off x="5899511" y="2042045"/>
                  <a:ext cx="473417" cy="59857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Photo Editor Photo" r:id="rId5" imgW="1657581" imgH="2095793" progId="MSPhotoEd.3">
                          <p:embed/>
                        </p:oleObj>
                      </mc:Choice>
                      <mc:Fallback>
                        <p:oleObj name="Photo Editor Photo" r:id="rId5" imgW="1657581" imgH="2095793" progId="MSPhotoEd.3">
                          <p:embed/>
                          <p:pic>
                            <p:nvPicPr>
                              <p:cNvPr id="31" name="Object 6">
                                <a:extLst>
                                  <a:ext uri="{FF2B5EF4-FFF2-40B4-BE49-F238E27FC236}">
                                    <a16:creationId xmlns:a16="http://schemas.microsoft.com/office/drawing/2014/main" id="{C538E383-9F83-4D77-BA4B-B9CBCB7ABA25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899511" y="2042045"/>
                                <a:ext cx="473417" cy="598574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noFill/>
                              </a:ln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pic>
            <p:nvPicPr>
              <p:cNvPr id="32" name="Picture 31" descr="Shape&#10;&#10;Description automatically generated">
                <a:extLst>
                  <a:ext uri="{FF2B5EF4-FFF2-40B4-BE49-F238E27FC236}">
                    <a16:creationId xmlns:a16="http://schemas.microsoft.com/office/drawing/2014/main" id="{C0574A25-73F4-4638-BB77-05D266B61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67452" y="5420632"/>
                <a:ext cx="686394" cy="686394"/>
              </a:xfrm>
              <a:prstGeom prst="rect">
                <a:avLst/>
              </a:prstGeom>
            </p:spPr>
          </p:pic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4F25149-D434-48F0-8BCD-6328F2A70B8A}"/>
                  </a:ext>
                </a:extLst>
              </p:cNvPr>
              <p:cNvSpPr/>
              <p:nvPr/>
            </p:nvSpPr>
            <p:spPr>
              <a:xfrm>
                <a:off x="2961289" y="1672712"/>
                <a:ext cx="3783735" cy="1130589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8EB150-7855-449F-8F64-EDF05CA8A73B}"/>
                  </a:ext>
                </a:extLst>
              </p:cNvPr>
              <p:cNvSpPr txBox="1"/>
              <p:nvPr/>
            </p:nvSpPr>
            <p:spPr>
              <a:xfrm>
                <a:off x="5800135" y="1663715"/>
                <a:ext cx="7989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solidFill>
                      <a:srgbClr val="C00000"/>
                    </a:solidFill>
                  </a:rPr>
                  <a:t>Agent</a:t>
                </a: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5D3146D-C87B-4F8C-AFB7-21CAE1B3554E}"/>
                  </a:ext>
                </a:extLst>
              </p:cNvPr>
              <p:cNvSpPr txBox="1"/>
              <p:nvPr/>
            </p:nvSpPr>
            <p:spPr>
              <a:xfrm>
                <a:off x="3198356" y="5556521"/>
                <a:ext cx="1625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 err="1">
                    <a:solidFill>
                      <a:schemeClr val="tx2"/>
                    </a:solidFill>
                  </a:rPr>
                  <a:t>Environnement</a:t>
                </a:r>
                <a:endParaRPr lang="en-US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38E65F93-0D20-4ADB-BC04-B8E381E8C298}"/>
                  </a:ext>
                </a:extLst>
              </p:cNvPr>
              <p:cNvCxnSpPr>
                <a:cxnSpLocks/>
                <a:stCxn id="5" idx="3"/>
                <a:endCxn id="33" idx="3"/>
              </p:cNvCxnSpPr>
              <p:nvPr/>
            </p:nvCxnSpPr>
            <p:spPr>
              <a:xfrm>
                <a:off x="6745024" y="2238007"/>
                <a:ext cx="95166" cy="3546817"/>
              </a:xfrm>
              <a:prstGeom prst="bentConnector3">
                <a:avLst>
                  <a:gd name="adj1" fmla="val 189779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FC3F30DC-E3AE-4069-994E-A65D3F1DCFF7}"/>
                      </a:ext>
                    </a:extLst>
                  </p:cNvPr>
                  <p:cNvSpPr txBox="1"/>
                  <p:nvPr/>
                </p:nvSpPr>
                <p:spPr>
                  <a:xfrm>
                    <a:off x="3025980" y="1846599"/>
                    <a:ext cx="1235288" cy="70076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CA" altLang="ja-JP" sz="2000" b="0" i="0" dirty="0" smtClean="0">
                              <a:solidFill>
                                <a:srgbClr val="C00000"/>
                              </a:solidFill>
                            </a:rPr>
                            <m:t>Politique</m:t>
                          </m:r>
                          <m:r>
                            <m:rPr>
                              <m:nor/>
                            </m:rPr>
                            <a:rPr lang="en-CA" altLang="ja-JP" sz="2000" b="0" i="0" dirty="0" smtClean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FR" altLang="ja-JP" sz="2000" dirty="0" smtClean="0">
                              <a:solidFill>
                                <a:srgbClr val="C00000"/>
                              </a:solidFill>
                            </a:rPr>
                            <m:t>π</m:t>
                          </m:r>
                          <m:r>
                            <m:rPr>
                              <m:nor/>
                            </m:rPr>
                            <a:rPr lang="en-US" altLang="ja-JP" sz="2000" dirty="0" smtClean="0">
                              <a:solidFill>
                                <a:srgbClr val="C00000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000" i="1" dirty="0" smtClean="0">
                              <a:solidFill>
                                <a:srgbClr val="C00000"/>
                              </a:solidFill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CA" altLang="ja-JP" sz="2000" b="0" i="1" dirty="0" smtClean="0">
                              <a:solidFill>
                                <a:srgbClr val="C00000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CA" altLang="ja-JP" sz="2000" b="0" i="1" dirty="0" smtClean="0">
                              <a:solidFill>
                                <a:srgbClr val="C00000"/>
                              </a:solidFill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altLang="ja-JP" sz="2000" dirty="0" smtClean="0">
                              <a:solidFill>
                                <a:srgbClr val="C00000"/>
                              </a:solidFill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FC3F30DC-E3AE-4069-994E-A65D3F1DCF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5980" y="1846599"/>
                    <a:ext cx="1235288" cy="70076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DDBF56E-CD55-4B58-BE52-0F170E982182}"/>
                      </a:ext>
                    </a:extLst>
                  </p:cNvPr>
                  <p:cNvSpPr txBox="1"/>
                  <p:nvPr/>
                </p:nvSpPr>
                <p:spPr>
                  <a:xfrm>
                    <a:off x="6887612" y="1869543"/>
                    <a:ext cx="1435310" cy="4001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CA" altLang="ja-JP" sz="2000" b="0" dirty="0" smtClean="0">
                              <a:solidFill>
                                <a:srgbClr val="C00000"/>
                              </a:solidFill>
                            </a:rPr>
                            <m:t>Action</m:t>
                          </m:r>
                          <m:r>
                            <m:rPr>
                              <m:nor/>
                            </m:rPr>
                            <a:rPr lang="en-CA" altLang="ja-JP" sz="2000" b="0" i="1" dirty="0" smtClean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CA" altLang="ja-JP" sz="2000" b="0" dirty="0" smtClean="0">
                              <a:solidFill>
                                <a:srgbClr val="C00000"/>
                              </a:solidFill>
                            </a:rPr>
                            <m:t>a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DDBF56E-CD55-4B58-BE52-0F170E9821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7612" y="1869543"/>
                    <a:ext cx="1435310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D499DD2-612C-4340-AFAB-7737AAD6E3B0}"/>
                  </a:ext>
                </a:extLst>
              </p:cNvPr>
              <p:cNvSpPr txBox="1"/>
              <p:nvPr/>
            </p:nvSpPr>
            <p:spPr>
              <a:xfrm>
                <a:off x="6840190" y="2271687"/>
                <a:ext cx="17972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i="1" dirty="0">
                    <a:solidFill>
                      <a:srgbClr val="C00000"/>
                    </a:solidFill>
                  </a:rPr>
                  <a:t>a</a:t>
                </a:r>
                <a:r>
                  <a:rPr lang="en-CA" sz="2000" i="1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CA" sz="2000" i="1" dirty="0">
                    <a:solidFill>
                      <a:srgbClr val="C00000"/>
                    </a:solidFill>
                  </a:rPr>
                  <a:t>→ a</a:t>
                </a:r>
                <a:r>
                  <a:rPr lang="en-CA" sz="2000" i="1" baseline="-25000" dirty="0">
                    <a:solidFill>
                      <a:srgbClr val="C00000"/>
                    </a:solidFill>
                  </a:rPr>
                  <a:t>2</a:t>
                </a:r>
                <a:r>
                  <a:rPr lang="en-CA" sz="2000" i="1" dirty="0">
                    <a:solidFill>
                      <a:srgbClr val="C00000"/>
                    </a:solidFill>
                  </a:rPr>
                  <a:t> → … a</a:t>
                </a:r>
                <a:r>
                  <a:rPr lang="en-CA" sz="2000" i="1" baseline="-25000" dirty="0">
                    <a:solidFill>
                      <a:srgbClr val="C00000"/>
                    </a:solidFill>
                  </a:rPr>
                  <a:t>t</a:t>
                </a:r>
                <a:r>
                  <a:rPr lang="en-CA" sz="2000" i="1" dirty="0">
                    <a:solidFill>
                      <a:srgbClr val="C00000"/>
                    </a:solidFill>
                  </a:rPr>
                  <a:t>  </a:t>
                </a:r>
                <a:endParaRPr lang="en-US" sz="2000" i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97B91E7-335E-4BC7-B498-9B05D24293A5}"/>
                  </a:ext>
                </a:extLst>
              </p:cNvPr>
              <p:cNvSpPr txBox="1"/>
              <p:nvPr/>
            </p:nvSpPr>
            <p:spPr>
              <a:xfrm>
                <a:off x="1116863" y="5075344"/>
                <a:ext cx="13724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 err="1">
                    <a:solidFill>
                      <a:schemeClr val="tx2"/>
                    </a:solidFill>
                  </a:rPr>
                  <a:t>Récompense</a:t>
                </a:r>
                <a:r>
                  <a:rPr lang="en-CA" sz="1600" dirty="0">
                    <a:solidFill>
                      <a:schemeClr val="tx2"/>
                    </a:solidFill>
                  </a:rPr>
                  <a:t> 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r</a:t>
                </a:r>
              </a:p>
              <a:p>
                <a:r>
                  <a:rPr lang="en-CA" sz="1600" i="1" dirty="0">
                    <a:solidFill>
                      <a:schemeClr val="tx2"/>
                    </a:solidFill>
                  </a:rPr>
                  <a:t>r</a:t>
                </a:r>
                <a:r>
                  <a:rPr lang="en-CA" sz="1600" i="1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→ r</a:t>
                </a:r>
                <a:r>
                  <a:rPr lang="en-CA" sz="1600" i="1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 → … r</a:t>
                </a:r>
                <a:r>
                  <a:rPr lang="en-CA" sz="1600" i="1" baseline="-25000" dirty="0">
                    <a:solidFill>
                      <a:schemeClr val="tx2"/>
                    </a:solidFill>
                  </a:rPr>
                  <a:t>t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  </a:t>
                </a:r>
                <a:endParaRPr lang="en-US" sz="1600" i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06D0B9-D8E3-41A0-923E-B0B7B138A1B1}"/>
                  </a:ext>
                </a:extLst>
              </p:cNvPr>
              <p:cNvSpPr txBox="1"/>
              <p:nvPr/>
            </p:nvSpPr>
            <p:spPr>
              <a:xfrm>
                <a:off x="1322221" y="5925853"/>
                <a:ext cx="13990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dirty="0">
                    <a:solidFill>
                      <a:schemeClr val="tx2"/>
                    </a:solidFill>
                  </a:rPr>
                  <a:t>État 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s</a:t>
                </a:r>
              </a:p>
              <a:p>
                <a:r>
                  <a:rPr lang="en-CA" sz="1600" i="1" dirty="0">
                    <a:solidFill>
                      <a:schemeClr val="tx2"/>
                    </a:solidFill>
                  </a:rPr>
                  <a:t>s</a:t>
                </a:r>
                <a:r>
                  <a:rPr lang="en-CA" sz="1600" i="1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→ s</a:t>
                </a:r>
                <a:r>
                  <a:rPr lang="en-CA" sz="1600" i="1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 → … </a:t>
                </a:r>
                <a:r>
                  <a:rPr lang="en-CA" sz="1600" i="1" dirty="0" err="1">
                    <a:solidFill>
                      <a:schemeClr val="tx2"/>
                    </a:solidFill>
                  </a:rPr>
                  <a:t>s</a:t>
                </a:r>
                <a:r>
                  <a:rPr lang="en-CA" sz="1600" i="1" baseline="-25000" dirty="0" err="1">
                    <a:solidFill>
                      <a:schemeClr val="tx2"/>
                    </a:solidFill>
                  </a:rPr>
                  <a:t>t</a:t>
                </a:r>
                <a:r>
                  <a:rPr lang="en-CA" sz="1600" i="1" dirty="0">
                    <a:solidFill>
                      <a:schemeClr val="tx2"/>
                    </a:solidFill>
                  </a:rPr>
                  <a:t>  </a:t>
                </a:r>
                <a:endParaRPr lang="en-US" sz="1600" i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7FF4568F-96FD-4B73-AA5C-0EDA8F9FBB6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2953162" y="2074585"/>
                <a:ext cx="94666" cy="3840217"/>
              </a:xfrm>
              <a:prstGeom prst="bentConnector3">
                <a:avLst>
                  <a:gd name="adj1" fmla="val -2681705"/>
                </a:avLst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8" name="Object 87">
                    <a:extLst>
                      <a:ext uri="{FF2B5EF4-FFF2-40B4-BE49-F238E27FC236}">
                        <a16:creationId xmlns:a16="http://schemas.microsoft.com/office/drawing/2014/main" id="{7E650678-7220-44FF-B8CC-77B85ACA1D1F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591079" y="1026076"/>
                  <a:ext cx="3709951" cy="400056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10" imgW="2070000" imgH="241200" progId="Equation.3">
                          <p:embed/>
                        </p:oleObj>
                      </mc:Choice>
                      <mc:Fallback>
                        <p:oleObj name="Equation" r:id="rId10" imgW="2070000" imgH="241200" progId="Equation.3">
                          <p:embed/>
                          <p:pic>
                            <p:nvPicPr>
                              <p:cNvPr id="88" name="Object 87">
                                <a:extLst>
                                  <a:ext uri="{FF2B5EF4-FFF2-40B4-BE49-F238E27FC236}">
                                    <a16:creationId xmlns:a16="http://schemas.microsoft.com/office/drawing/2014/main" id="{7E650678-7220-44FF-B8CC-77B85ACA1D1F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91079" y="1026076"/>
                                <a:ext cx="3709951" cy="40005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88" name="Object 87">
                    <a:extLst>
                      <a:ext uri="{FF2B5EF4-FFF2-40B4-BE49-F238E27FC236}">
                        <a16:creationId xmlns:a16="http://schemas.microsoft.com/office/drawing/2014/main" id="{7E650678-7220-44FF-B8CC-77B85ACA1D1F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626461591"/>
                      </p:ext>
                    </p:extLst>
                  </p:nvPr>
                </p:nvGraphicFramePr>
                <p:xfrm>
                  <a:off x="3591079" y="1026076"/>
                  <a:ext cx="3709951" cy="400056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12" imgW="2070000" imgH="241200" progId="Equation.3">
                          <p:embed/>
                        </p:oleObj>
                      </mc:Choice>
                      <mc:Fallback>
                        <p:oleObj name="Equation" r:id="rId12" imgW="2070000" imgH="241200" progId="Equation.3">
                          <p:embed/>
                          <p:pic>
                            <p:nvPicPr>
                              <p:cNvPr id="88" name="Object 87">
                                <a:extLst>
                                  <a:ext uri="{FF2B5EF4-FFF2-40B4-BE49-F238E27FC236}">
                                    <a16:creationId xmlns:a16="http://schemas.microsoft.com/office/drawing/2014/main" id="{7E650678-7220-44FF-B8CC-77B85ACA1D1F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3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91079" y="1026076"/>
                                <a:ext cx="3709951" cy="40005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F7FF000-926D-41AA-8940-E71C4A3268DB}"/>
                  </a:ext>
                </a:extLst>
              </p:cNvPr>
              <p:cNvSpPr txBox="1"/>
              <p:nvPr/>
            </p:nvSpPr>
            <p:spPr>
              <a:xfrm>
                <a:off x="2357310" y="1052420"/>
                <a:ext cx="11651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Maximiser</a:t>
                </a:r>
                <a:endParaRPr lang="en-US" dirty="0"/>
              </a:p>
            </p:txBody>
          </p: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2A6992B8-27F9-65C9-B343-A5F73E9FEB8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2984285" y="2297039"/>
                <a:ext cx="41695" cy="3376530"/>
              </a:xfrm>
              <a:prstGeom prst="bentConnector3">
                <a:avLst>
                  <a:gd name="adj1" fmla="val -5673121"/>
                </a:avLst>
              </a:prstGeom>
              <a:ln>
                <a:headEnd type="arrow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BA5A70E-5B42-4572-D9B8-A9A9BCC732E3}"/>
              </a:ext>
            </a:extLst>
          </p:cNvPr>
          <p:cNvGrpSpPr/>
          <p:nvPr/>
        </p:nvGrpSpPr>
        <p:grpSpPr>
          <a:xfrm>
            <a:off x="1585918" y="3497605"/>
            <a:ext cx="5350700" cy="522546"/>
            <a:chOff x="1112730" y="2878364"/>
            <a:chExt cx="5350700" cy="522546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79C18EA2-40E8-E3A1-F02B-994E637020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730" y="2878364"/>
              <a:ext cx="5350700" cy="44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1600" i="1" dirty="0"/>
                <a:t>U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</a:t>
              </a:r>
              <a:r>
                <a:rPr lang="en-US" altLang="ja-JP" sz="1600" dirty="0"/>
                <a:t>)  =   max </a:t>
              </a:r>
              <a:r>
                <a:rPr lang="en-US" altLang="ja-JP" sz="1600" i="1" dirty="0"/>
                <a:t>     </a:t>
              </a:r>
              <a:r>
                <a:rPr lang="en-US" altLang="ja-JP" sz="1600" dirty="0"/>
                <a:t>Σ          </a:t>
              </a:r>
              <a:r>
                <a:rPr lang="en-US" altLang="ja-JP" sz="1600" i="1" dirty="0"/>
                <a:t>P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fr-CA" altLang="ja-JP" sz="1600" dirty="0"/>
                <a:t>|s,</a:t>
              </a:r>
              <a:r>
                <a:rPr lang="fr-FR" altLang="ja-JP" sz="1600" dirty="0"/>
                <a:t>a)</a:t>
              </a:r>
              <a:r>
                <a:rPr lang="en-US" altLang="ja-JP" sz="1600" dirty="0"/>
                <a:t> [ R(</a:t>
              </a:r>
              <a:r>
                <a:rPr lang="en-US" altLang="ja-JP" sz="1600" dirty="0" err="1"/>
                <a:t>s,a,s</a:t>
              </a:r>
              <a:r>
                <a:rPr lang="en-US" altLang="ja-JP" sz="1600" dirty="0"/>
                <a:t>’) + </a:t>
              </a:r>
              <a:r>
                <a:rPr lang="fr-FR" sz="1600" dirty="0"/>
                <a:t>γ </a:t>
              </a:r>
              <a:r>
                <a:rPr lang="en-US" altLang="ja-JP" sz="1600" i="1" dirty="0"/>
                <a:t>U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en-US" altLang="ja-JP" sz="1600" dirty="0"/>
                <a:t>) ]</a:t>
              </a:r>
            </a:p>
            <a:p>
              <a:pPr marL="0" indent="0">
                <a:buFont typeface="Lucida Grande" charset="0"/>
                <a:buNone/>
              </a:pPr>
              <a:endParaRPr lang="fr-CA" sz="16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90D7DE6-9D9A-095F-096C-C994A9E42DB7}"/>
                </a:ext>
              </a:extLst>
            </p:cNvPr>
            <p:cNvSpPr txBox="1"/>
            <p:nvPr/>
          </p:nvSpPr>
          <p:spPr>
            <a:xfrm>
              <a:off x="1775761" y="3062356"/>
              <a:ext cx="12634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/>
                <a:t>a</a:t>
              </a:r>
              <a:r>
                <a:rPr lang="fr-CA" sz="1600" dirty="0">
                  <a:sym typeface="Symbol" pitchFamily="18" charset="2"/>
                </a:rPr>
                <a:t>A(s)</a:t>
              </a:r>
              <a:r>
                <a:rPr lang="en-US" altLang="ja-JP" sz="1600" dirty="0"/>
                <a:t>  </a:t>
              </a:r>
              <a:r>
                <a:rPr lang="en-US" altLang="ja-JP" sz="1600" i="1" dirty="0"/>
                <a:t>s’</a:t>
              </a:r>
              <a:r>
                <a:rPr lang="fr-CA" sz="1600" dirty="0">
                  <a:sym typeface="Symbol" pitchFamily="18" charset="2"/>
                </a:rPr>
                <a:t></a:t>
              </a:r>
              <a:r>
                <a:rPr lang="en-US" sz="1600" dirty="0"/>
                <a:t>S</a:t>
              </a:r>
              <a:endParaRPr lang="fr-CA" sz="16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11F09D6-A7A4-93D8-2E57-3D6DE5389EDC}"/>
              </a:ext>
            </a:extLst>
          </p:cNvPr>
          <p:cNvGrpSpPr/>
          <p:nvPr/>
        </p:nvGrpSpPr>
        <p:grpSpPr>
          <a:xfrm>
            <a:off x="1345303" y="3967200"/>
            <a:ext cx="5542309" cy="507765"/>
            <a:chOff x="1112730" y="2878364"/>
            <a:chExt cx="5350700" cy="507765"/>
          </a:xfrm>
        </p:grpSpPr>
        <p:sp>
          <p:nvSpPr>
            <p:cNvPr id="49" name="Rectangle 4">
              <a:extLst>
                <a:ext uri="{FF2B5EF4-FFF2-40B4-BE49-F238E27FC236}">
                  <a16:creationId xmlns:a16="http://schemas.microsoft.com/office/drawing/2014/main" id="{7529B2BA-2B74-02B3-08A7-F28BF6D57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730" y="2878364"/>
              <a:ext cx="5350700" cy="44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1600" i="1" dirty="0"/>
                <a:t>     Q(</a:t>
              </a:r>
              <a:r>
                <a:rPr lang="en-US" altLang="ja-JP" sz="1600" i="1" dirty="0" err="1"/>
                <a:t>s,a</a:t>
              </a:r>
              <a:r>
                <a:rPr lang="en-US" altLang="ja-JP" sz="1600" i="1" dirty="0"/>
                <a:t>) </a:t>
              </a:r>
              <a:r>
                <a:rPr lang="en-US" altLang="ja-JP" sz="1600" dirty="0"/>
                <a:t>=   Σ        </a:t>
              </a:r>
              <a:r>
                <a:rPr lang="en-US" altLang="ja-JP" sz="1600" i="1" dirty="0"/>
                <a:t>P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fr-CA" altLang="ja-JP" sz="1600" dirty="0"/>
                <a:t>|s,</a:t>
              </a:r>
              <a:r>
                <a:rPr lang="fr-FR" altLang="ja-JP" sz="1600" dirty="0"/>
                <a:t>a)</a:t>
              </a:r>
              <a:r>
                <a:rPr lang="en-US" altLang="ja-JP" sz="1600" dirty="0"/>
                <a:t> [ R(</a:t>
              </a:r>
              <a:r>
                <a:rPr lang="en-US" altLang="ja-JP" sz="1600" dirty="0" err="1"/>
                <a:t>s,a,s</a:t>
              </a:r>
              <a:r>
                <a:rPr lang="en-US" altLang="ja-JP" sz="1600" dirty="0"/>
                <a:t>’) + </a:t>
              </a:r>
              <a:r>
                <a:rPr lang="fr-FR" sz="1600" dirty="0"/>
                <a:t>γ </a:t>
              </a:r>
              <a:r>
                <a:rPr lang="en-US" altLang="ja-JP" sz="1600" i="1" dirty="0"/>
                <a:t>max Q</a:t>
              </a:r>
              <a:r>
                <a:rPr lang="en-US" altLang="ja-JP" sz="1600" dirty="0"/>
                <a:t>(</a:t>
              </a:r>
              <a:r>
                <a:rPr lang="en-US" altLang="ja-JP" sz="1600" i="1" dirty="0" err="1"/>
                <a:t>s’,a</a:t>
              </a:r>
              <a:r>
                <a:rPr lang="en-US" altLang="ja-JP" sz="1600" i="1" dirty="0"/>
                <a:t>’</a:t>
              </a:r>
              <a:r>
                <a:rPr lang="en-US" altLang="ja-JP" sz="1600" dirty="0"/>
                <a:t>) ]</a:t>
              </a:r>
            </a:p>
            <a:p>
              <a:pPr marL="0" indent="0">
                <a:buFont typeface="Lucida Grande" charset="0"/>
                <a:buNone/>
              </a:pPr>
              <a:endParaRPr lang="fr-CA" sz="16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4C3F3AF-E0BF-CD06-593D-3554895A9F8E}"/>
                </a:ext>
              </a:extLst>
            </p:cNvPr>
            <p:cNvSpPr txBox="1"/>
            <p:nvPr/>
          </p:nvSpPr>
          <p:spPr>
            <a:xfrm>
              <a:off x="2055765" y="3047575"/>
              <a:ext cx="5373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i="1" dirty="0"/>
                <a:t>s’</a:t>
              </a:r>
              <a:r>
                <a:rPr lang="fr-CA" sz="1600" dirty="0">
                  <a:sym typeface="Symbol" pitchFamily="18" charset="2"/>
                </a:rPr>
                <a:t></a:t>
              </a:r>
              <a:r>
                <a:rPr lang="en-US" sz="1600" dirty="0"/>
                <a:t>S</a:t>
              </a:r>
              <a:endParaRPr lang="fr-CA" sz="16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F857763-294D-0506-7429-3F4B79054C80}"/>
              </a:ext>
            </a:extLst>
          </p:cNvPr>
          <p:cNvGrpSpPr/>
          <p:nvPr/>
        </p:nvGrpSpPr>
        <p:grpSpPr>
          <a:xfrm>
            <a:off x="1590992" y="4345548"/>
            <a:ext cx="2525037" cy="584775"/>
            <a:chOff x="1585001" y="4956175"/>
            <a:chExt cx="2525037" cy="736446"/>
          </a:xfrm>
        </p:grpSpPr>
        <p:sp>
          <p:nvSpPr>
            <p:cNvPr id="52" name="Line 2">
              <a:extLst>
                <a:ext uri="{FF2B5EF4-FFF2-40B4-BE49-F238E27FC236}">
                  <a16:creationId xmlns:a16="http://schemas.microsoft.com/office/drawing/2014/main" id="{6DDED0A0-FD28-83CF-C0F0-6D03AECB73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5263" y="4956175"/>
              <a:ext cx="104775" cy="1746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CA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4">
                  <a:extLst>
                    <a:ext uri="{FF2B5EF4-FFF2-40B4-BE49-F238E27FC236}">
                      <a16:creationId xmlns:a16="http://schemas.microsoft.com/office/drawing/2014/main" id="{9FF9F516-6BB9-0D8C-9FBC-E261A74F46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5001" y="5136028"/>
                  <a:ext cx="2191736" cy="447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:ma14="http://schemas.microsoft.com/office/mac/drawingml/2011/main" xmlns="" val="1"/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125000"/>
                    <a:buFont typeface="Lucida Grande" charset="0"/>
                    <a:buChar char="●"/>
                    <a:defRPr sz="20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ＭＳ Ｐゴシック" charset="0"/>
                    </a:defRPr>
                  </a:lvl1pPr>
                  <a:lvl2pPr marL="742950" indent="-28575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SzPct val="85000"/>
                    <a:buFont typeface="Wingdings" charset="0"/>
                    <a:buChar char="u"/>
                    <a:defRPr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2pPr>
                  <a:lvl3pPr marL="11430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Lucida Grande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3pPr>
                  <a:lvl4pPr marL="16002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–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4pPr>
                  <a:lvl5pPr marL="2057400" indent="-228600" algn="l" defTabSz="457200" rtl="0" eaLnBrk="1" fontAlgn="base" hangingPunct="1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FF"/>
                    </a:buClr>
                    <a:buFont typeface="Arial" charset="0"/>
                    <a:buChar char="»"/>
                    <a:defRPr sz="1600" kern="1200">
                      <a:solidFill>
                        <a:schemeClr val="tx1"/>
                      </a:solidFill>
                      <a:latin typeface="+mn-lt"/>
                      <a:ea typeface="ＭＳ Ｐゴシック" charset="0"/>
                      <a:cs typeface="+mn-cs"/>
                    </a:defRPr>
                  </a:lvl5pPr>
                  <a:lvl6pPr marL="25146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457200" rtl="0" eaLnBrk="1" latinLnBrk="0" hangingPunct="1">
                    <a:spcBef>
                      <a:spcPct val="20000"/>
                    </a:spcBef>
                    <a:buFont typeface="Arial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fr-FR" altLang="ja-JP" sz="1600" dirty="0" smtClean="0"/>
                        <m:t>π</m:t>
                      </m:r>
                      <m:r>
                        <m:rPr>
                          <m:nor/>
                        </m:rPr>
                        <a:rPr lang="en-CA" altLang="ja-JP" sz="1600" b="0" i="0" baseline="30000" dirty="0" smtClean="0"/>
                        <m:t>∗</m:t>
                      </m:r>
                      <m:r>
                        <m:rPr>
                          <m:nor/>
                        </m:rPr>
                        <a:rPr lang="en-US" altLang="ja-JP" sz="1600" dirty="0" smtClean="0"/>
                        <m:t>(</m:t>
                      </m:r>
                      <m:r>
                        <m:rPr>
                          <m:nor/>
                        </m:rPr>
                        <a:rPr lang="en-US" altLang="ja-JP" sz="1600" i="1" dirty="0" smtClean="0"/>
                        <m:t>s</m:t>
                      </m:r>
                      <m:r>
                        <m:rPr>
                          <m:nor/>
                        </m:rPr>
                        <a:rPr lang="en-US" altLang="ja-JP" sz="1600" dirty="0" smtClean="0"/>
                        <m:t>)</m:t>
                      </m:r>
                      <m:r>
                        <m:rPr>
                          <m:nor/>
                        </m:rPr>
                        <a:rPr lang="en-CA" altLang="ja-JP" sz="1600" b="0" i="0" dirty="0" smtClean="0"/>
                        <m:t> </m:t>
                      </m:r>
                    </m:oMath>
                  </a14:m>
                  <a:r>
                    <a:rPr lang="en-US" altLang="ja-JP" sz="1600" dirty="0"/>
                    <a:t>=   argmax </a:t>
                  </a:r>
                  <a:r>
                    <a:rPr lang="en-US" altLang="ja-JP" sz="1600" i="1" dirty="0"/>
                    <a:t> </a:t>
                  </a:r>
                  <a:r>
                    <a:rPr lang="en-CA" altLang="ja-JP" sz="1600" dirty="0"/>
                    <a:t>Q(</a:t>
                  </a:r>
                  <a:r>
                    <a:rPr lang="en-CA" altLang="ja-JP" sz="1600" dirty="0" err="1"/>
                    <a:t>s,a</a:t>
                  </a:r>
                  <a:r>
                    <a:rPr lang="en-CA" altLang="ja-JP" sz="1600" dirty="0"/>
                    <a:t>)</a:t>
                  </a:r>
                  <a:endParaRPr lang="en-US" altLang="ja-JP" sz="1600" dirty="0"/>
                </a:p>
                <a:p>
                  <a:pPr marL="0" indent="0">
                    <a:buFont typeface="Lucida Grande" charset="0"/>
                    <a:buNone/>
                  </a:pPr>
                  <a:endParaRPr lang="fr-CA" sz="1600" dirty="0"/>
                </a:p>
              </p:txBody>
            </p:sp>
          </mc:Choice>
          <mc:Fallback xmlns="">
            <p:sp>
              <p:nvSpPr>
                <p:cNvPr id="53" name="Rectangle 4">
                  <a:extLst>
                    <a:ext uri="{FF2B5EF4-FFF2-40B4-BE49-F238E27FC236}">
                      <a16:creationId xmlns:a16="http://schemas.microsoft.com/office/drawing/2014/main" id="{9FF9F516-6BB9-0D8C-9FBC-E261A74F46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85001" y="5136028"/>
                  <a:ext cx="2191736" cy="447178"/>
                </a:xfrm>
                <a:prstGeom prst="rect">
                  <a:avLst/>
                </a:prstGeom>
                <a:blipFill>
                  <a:blip r:embed="rId14"/>
                  <a:stretch>
                    <a:fillRect t="-5085" b="-1525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FAA26D3D-D897-4be2-8F04-BA451C77F1D7}">
                    <ma14:placeholderFlag xmlns:ma14="http://schemas.microsoft.com/office/mac/drawingml/2011/main" xmlns="" xmlns:a14="http://schemas.microsoft.com/office/drawing/2010/main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04CCCEE-B2D8-F11D-6FA0-ACDE3C3AFB00}"/>
                </a:ext>
              </a:extLst>
            </p:cNvPr>
            <p:cNvSpPr txBox="1"/>
            <p:nvPr/>
          </p:nvSpPr>
          <p:spPr>
            <a:xfrm>
              <a:off x="2316117" y="5354067"/>
              <a:ext cx="8857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i="1" dirty="0"/>
                <a:t>a</a:t>
              </a:r>
              <a:r>
                <a:rPr lang="fr-CA" sz="1600" i="1" dirty="0">
                  <a:sym typeface="Symbol" pitchFamily="18" charset="2"/>
                </a:rPr>
                <a:t>A(s)</a:t>
              </a:r>
              <a:r>
                <a:rPr lang="en-US" altLang="ja-JP" sz="1600" i="1" dirty="0"/>
                <a:t> </a:t>
              </a:r>
              <a:endParaRPr lang="fr-CA" sz="1600" i="1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5CF6C-9ECB-7A80-02A6-5E0F45B63E02}"/>
              </a:ext>
            </a:extLst>
          </p:cNvPr>
          <p:cNvGrpSpPr/>
          <p:nvPr/>
        </p:nvGrpSpPr>
        <p:grpSpPr>
          <a:xfrm>
            <a:off x="3585578" y="4490843"/>
            <a:ext cx="3991919" cy="589006"/>
            <a:chOff x="1112730" y="2878364"/>
            <a:chExt cx="3672499" cy="526320"/>
          </a:xfrm>
        </p:grpSpPr>
        <p:sp>
          <p:nvSpPr>
            <p:cNvPr id="57" name="Rectangle 4">
              <a:extLst>
                <a:ext uri="{FF2B5EF4-FFF2-40B4-BE49-F238E27FC236}">
                  <a16:creationId xmlns:a16="http://schemas.microsoft.com/office/drawing/2014/main" id="{6E81F5E2-6789-9F52-CB11-73FE86F8E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730" y="2878364"/>
              <a:ext cx="3672499" cy="447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xmlns:a14="http://schemas.microsoft.com/office/drawing/2010/main" xmlns:mc="http://schemas.openxmlformats.org/markup-compatibility/2006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25000"/>
                <a:buFont typeface="Lucida Grande" charset="0"/>
                <a:buChar char="●"/>
                <a:defRPr sz="20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5000"/>
                <a:buFont typeface="Wingdings" charset="0"/>
                <a:buChar char="u"/>
                <a:defRPr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2pPr>
              <a:lvl3pPr marL="11430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Lucida Grande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3pPr>
              <a:lvl4pPr marL="16002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4pPr>
              <a:lvl5pPr marL="2057400" indent="-228600" algn="l" defTabSz="457200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Arial" charset="0"/>
                <a:buChar char="»"/>
                <a:defRPr sz="1600" kern="12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ja-JP" sz="1600" dirty="0"/>
                <a:t>=  argmax </a:t>
              </a:r>
              <a:r>
                <a:rPr lang="en-US" altLang="ja-JP" sz="1600" i="1" dirty="0"/>
                <a:t>   </a:t>
              </a:r>
              <a:r>
                <a:rPr lang="en-US" altLang="ja-JP" sz="1600" dirty="0"/>
                <a:t>Σ     </a:t>
              </a:r>
              <a:r>
                <a:rPr lang="en-US" altLang="ja-JP" sz="1600" i="1" dirty="0"/>
                <a:t>P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fr-CA" altLang="ja-JP" sz="1600" dirty="0"/>
                <a:t>|s,</a:t>
              </a:r>
              <a:r>
                <a:rPr lang="fr-FR" altLang="ja-JP" sz="1600" dirty="0"/>
                <a:t>a)</a:t>
              </a:r>
              <a:r>
                <a:rPr lang="en-US" altLang="ja-JP" sz="1600" dirty="0"/>
                <a:t> [ R(</a:t>
              </a:r>
              <a:r>
                <a:rPr lang="en-US" altLang="ja-JP" sz="1600" dirty="0" err="1"/>
                <a:t>s,a,s</a:t>
              </a:r>
              <a:r>
                <a:rPr lang="en-US" altLang="ja-JP" sz="1600" dirty="0"/>
                <a:t>’) + </a:t>
              </a:r>
              <a:r>
                <a:rPr lang="fr-FR" sz="1600" dirty="0"/>
                <a:t>γ </a:t>
              </a:r>
              <a:r>
                <a:rPr lang="en-US" altLang="ja-JP" sz="1600" i="1" dirty="0"/>
                <a:t>U</a:t>
              </a:r>
              <a:r>
                <a:rPr lang="en-US" altLang="ja-JP" sz="1600" dirty="0"/>
                <a:t>(</a:t>
              </a:r>
              <a:r>
                <a:rPr lang="en-US" altLang="ja-JP" sz="1600" i="1" dirty="0"/>
                <a:t>s’</a:t>
              </a:r>
              <a:r>
                <a:rPr lang="en-US" altLang="ja-JP" sz="1600" dirty="0"/>
                <a:t>) ]</a:t>
              </a:r>
            </a:p>
            <a:p>
              <a:pPr marL="0" indent="0">
                <a:buFont typeface="Lucida Grande" charset="0"/>
                <a:buNone/>
              </a:pPr>
              <a:endParaRPr lang="fr-CA" sz="16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E464CD2-C63F-E259-0391-3ED21AE4996D}"/>
                </a:ext>
              </a:extLst>
            </p:cNvPr>
            <p:cNvSpPr txBox="1"/>
            <p:nvPr/>
          </p:nvSpPr>
          <p:spPr>
            <a:xfrm>
              <a:off x="1347916" y="3066130"/>
              <a:ext cx="12634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/>
                <a:t>a</a:t>
              </a:r>
              <a:r>
                <a:rPr lang="fr-CA" sz="1600" dirty="0">
                  <a:sym typeface="Symbol" pitchFamily="18" charset="2"/>
                </a:rPr>
                <a:t>A(s)</a:t>
              </a:r>
              <a:r>
                <a:rPr lang="en-US" altLang="ja-JP" sz="1600" dirty="0"/>
                <a:t>   </a:t>
              </a:r>
              <a:r>
                <a:rPr lang="en-US" altLang="ja-JP" sz="1600" i="1" dirty="0"/>
                <a:t>s’</a:t>
              </a:r>
              <a:r>
                <a:rPr lang="fr-CA" sz="1600" dirty="0">
                  <a:sym typeface="Symbol" pitchFamily="18" charset="2"/>
                </a:rPr>
                <a:t></a:t>
              </a:r>
              <a:r>
                <a:rPr lang="en-US" sz="1600" dirty="0"/>
                <a:t>S</a:t>
              </a:r>
              <a:endParaRPr lang="fr-CA" sz="1600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D4E9884-1E74-72F1-821B-B4E994609470}"/>
              </a:ext>
            </a:extLst>
          </p:cNvPr>
          <p:cNvGrpSpPr/>
          <p:nvPr/>
        </p:nvGrpSpPr>
        <p:grpSpPr>
          <a:xfrm>
            <a:off x="403224" y="550926"/>
            <a:ext cx="1763713" cy="1130588"/>
            <a:chOff x="532848" y="1916113"/>
            <a:chExt cx="6415640" cy="3912394"/>
          </a:xfrm>
        </p:grpSpPr>
        <p:sp>
          <p:nvSpPr>
            <p:cNvPr id="71" name="Rectangle 208">
              <a:extLst>
                <a:ext uri="{FF2B5EF4-FFF2-40B4-BE49-F238E27FC236}">
                  <a16:creationId xmlns:a16="http://schemas.microsoft.com/office/drawing/2014/main" id="{4864202E-C5B3-9A51-B5B7-E25216293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1916113"/>
              <a:ext cx="6400800" cy="3886200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2" name="Line 209">
              <a:extLst>
                <a:ext uri="{FF2B5EF4-FFF2-40B4-BE49-F238E27FC236}">
                  <a16:creationId xmlns:a16="http://schemas.microsoft.com/office/drawing/2014/main" id="{D7858BB6-BB5B-91A2-FCBC-53228EE94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3" name="Line 210">
              <a:extLst>
                <a:ext uri="{FF2B5EF4-FFF2-40B4-BE49-F238E27FC236}">
                  <a16:creationId xmlns:a16="http://schemas.microsoft.com/office/drawing/2014/main" id="{F1D22DDF-5B7D-6CA9-D938-B2CC82010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3488" y="3821113"/>
              <a:ext cx="1905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4" name="Line 212">
              <a:extLst>
                <a:ext uri="{FF2B5EF4-FFF2-40B4-BE49-F238E27FC236}">
                  <a16:creationId xmlns:a16="http://schemas.microsoft.com/office/drawing/2014/main" id="{9813CE8F-AECA-C74F-260A-935F3844F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5" name="Line 213">
              <a:extLst>
                <a:ext uri="{FF2B5EF4-FFF2-40B4-BE49-F238E27FC236}">
                  <a16:creationId xmlns:a16="http://schemas.microsoft.com/office/drawing/2014/main" id="{75317E24-4A8E-5428-F920-6B904C119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6" name="Line 214">
              <a:extLst>
                <a:ext uri="{FF2B5EF4-FFF2-40B4-BE49-F238E27FC236}">
                  <a16:creationId xmlns:a16="http://schemas.microsoft.com/office/drawing/2014/main" id="{390F4EFA-E47E-900D-2ADF-FFFCD9E71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8" name="Line 215">
              <a:extLst>
                <a:ext uri="{FF2B5EF4-FFF2-40B4-BE49-F238E27FC236}">
                  <a16:creationId xmlns:a16="http://schemas.microsoft.com/office/drawing/2014/main" id="{19D926F0-05A7-E100-5665-8C3847D1E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79" name="Line 216">
              <a:extLst>
                <a:ext uri="{FF2B5EF4-FFF2-40B4-BE49-F238E27FC236}">
                  <a16:creationId xmlns:a16="http://schemas.microsoft.com/office/drawing/2014/main" id="{BB489F8C-C411-B808-4CEE-2EAEC5A1F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0" name="Line 217">
              <a:extLst>
                <a:ext uri="{FF2B5EF4-FFF2-40B4-BE49-F238E27FC236}">
                  <a16:creationId xmlns:a16="http://schemas.microsoft.com/office/drawing/2014/main" id="{C8B08F3D-8B9C-DC6C-6176-FAA5D814E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1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1" name="Line 218">
              <a:extLst>
                <a:ext uri="{FF2B5EF4-FFF2-40B4-BE49-F238E27FC236}">
                  <a16:creationId xmlns:a16="http://schemas.microsoft.com/office/drawing/2014/main" id="{38447363-2BBC-8CC9-2BBA-7807A9C20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2" name="Line 219">
              <a:extLst>
                <a:ext uri="{FF2B5EF4-FFF2-40B4-BE49-F238E27FC236}">
                  <a16:creationId xmlns:a16="http://schemas.microsoft.com/office/drawing/2014/main" id="{14E7F25D-38A2-6AAC-4C81-5F445CCCE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8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3" name="Line 220">
              <a:extLst>
                <a:ext uri="{FF2B5EF4-FFF2-40B4-BE49-F238E27FC236}">
                  <a16:creationId xmlns:a16="http://schemas.microsoft.com/office/drawing/2014/main" id="{09EC973B-ACA2-E85E-82D0-8AEC80A51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3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5" name="Line 221">
              <a:extLst>
                <a:ext uri="{FF2B5EF4-FFF2-40B4-BE49-F238E27FC236}">
                  <a16:creationId xmlns:a16="http://schemas.microsoft.com/office/drawing/2014/main" id="{3D3F53A7-2C2E-C1A5-9F22-AD607EA47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2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6" name="Line 222">
              <a:extLst>
                <a:ext uri="{FF2B5EF4-FFF2-40B4-BE49-F238E27FC236}">
                  <a16:creationId xmlns:a16="http://schemas.microsoft.com/office/drawing/2014/main" id="{346A7FF5-94FD-03FF-EC2A-62E6E176F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7" name="Line 223">
              <a:extLst>
                <a:ext uri="{FF2B5EF4-FFF2-40B4-BE49-F238E27FC236}">
                  <a16:creationId xmlns:a16="http://schemas.microsoft.com/office/drawing/2014/main" id="{56730E1F-EB16-2464-9F41-E453863C6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9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89" name="Line 224">
              <a:extLst>
                <a:ext uri="{FF2B5EF4-FFF2-40B4-BE49-F238E27FC236}">
                  <a16:creationId xmlns:a16="http://schemas.microsoft.com/office/drawing/2014/main" id="{BBB629B6-2090-8818-AC1B-990538732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0" name="Line 225">
              <a:extLst>
                <a:ext uri="{FF2B5EF4-FFF2-40B4-BE49-F238E27FC236}">
                  <a16:creationId xmlns:a16="http://schemas.microsoft.com/office/drawing/2014/main" id="{910CDE3B-7242-2B95-9F84-8DCADE34A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2" name="Line 226">
              <a:extLst>
                <a:ext uri="{FF2B5EF4-FFF2-40B4-BE49-F238E27FC236}">
                  <a16:creationId xmlns:a16="http://schemas.microsoft.com/office/drawing/2014/main" id="{44EBB621-3EB4-37F4-9DCF-2F9111966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3" name="Line 227">
              <a:extLst>
                <a:ext uri="{FF2B5EF4-FFF2-40B4-BE49-F238E27FC236}">
                  <a16:creationId xmlns:a16="http://schemas.microsoft.com/office/drawing/2014/main" id="{CCA10D2E-305E-2692-5D32-44DDFFBA0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0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4" name="Line 228">
              <a:extLst>
                <a:ext uri="{FF2B5EF4-FFF2-40B4-BE49-F238E27FC236}">
                  <a16:creationId xmlns:a16="http://schemas.microsoft.com/office/drawing/2014/main" id="{C63F500B-75C0-8589-0BF8-16CA953EB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86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5" name="Line 229">
              <a:extLst>
                <a:ext uri="{FF2B5EF4-FFF2-40B4-BE49-F238E27FC236}">
                  <a16:creationId xmlns:a16="http://schemas.microsoft.com/office/drawing/2014/main" id="{B75F51F5-0E51-34BE-B0E4-9CB7C9844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6" name="Line 230">
              <a:extLst>
                <a:ext uri="{FF2B5EF4-FFF2-40B4-BE49-F238E27FC236}">
                  <a16:creationId xmlns:a16="http://schemas.microsoft.com/office/drawing/2014/main" id="{70332441-645E-2BD2-D32E-725B3A305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5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7" name="Line 231">
              <a:extLst>
                <a:ext uri="{FF2B5EF4-FFF2-40B4-BE49-F238E27FC236}">
                  <a16:creationId xmlns:a16="http://schemas.microsoft.com/office/drawing/2014/main" id="{59F6EE28-A64A-B889-911D-C520E57E8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8" name="Line 232">
              <a:extLst>
                <a:ext uri="{FF2B5EF4-FFF2-40B4-BE49-F238E27FC236}">
                  <a16:creationId xmlns:a16="http://schemas.microsoft.com/office/drawing/2014/main" id="{9F6A66CB-265C-90A8-A021-7CC226707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92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99" name="Line 233">
              <a:extLst>
                <a:ext uri="{FF2B5EF4-FFF2-40B4-BE49-F238E27FC236}">
                  <a16:creationId xmlns:a16="http://schemas.microsoft.com/office/drawing/2014/main" id="{DF164818-5493-584B-F990-DF921142A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78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0" name="Line 234">
              <a:extLst>
                <a:ext uri="{FF2B5EF4-FFF2-40B4-BE49-F238E27FC236}">
                  <a16:creationId xmlns:a16="http://schemas.microsoft.com/office/drawing/2014/main" id="{4BF524FD-910E-5A9F-FEC6-ECA295FA9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6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1" name="Line 235">
              <a:extLst>
                <a:ext uri="{FF2B5EF4-FFF2-40B4-BE49-F238E27FC236}">
                  <a16:creationId xmlns:a16="http://schemas.microsoft.com/office/drawing/2014/main" id="{07AEDDB0-274F-1896-53BA-5539AA34C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5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2" name="Line 236">
              <a:extLst>
                <a:ext uri="{FF2B5EF4-FFF2-40B4-BE49-F238E27FC236}">
                  <a16:creationId xmlns:a16="http://schemas.microsoft.com/office/drawing/2014/main" id="{7C1495BD-78EF-80FD-08DB-EC0A87F6E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74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3" name="Line 237">
              <a:extLst>
                <a:ext uri="{FF2B5EF4-FFF2-40B4-BE49-F238E27FC236}">
                  <a16:creationId xmlns:a16="http://schemas.microsoft.com/office/drawing/2014/main" id="{0C76C08C-00BF-5528-FDA7-3BA618389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6088" y="1916113"/>
              <a:ext cx="0" cy="388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4" name="Line 238">
              <a:extLst>
                <a:ext uri="{FF2B5EF4-FFF2-40B4-BE49-F238E27FC236}">
                  <a16:creationId xmlns:a16="http://schemas.microsoft.com/office/drawing/2014/main" id="{72E8C509-832D-4CD0-2CBA-E40038B63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220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5" name="Line 239">
              <a:extLst>
                <a:ext uri="{FF2B5EF4-FFF2-40B4-BE49-F238E27FC236}">
                  <a16:creationId xmlns:a16="http://schemas.microsoft.com/office/drawing/2014/main" id="{ECC35629-A688-5519-6337-8405EE8B6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525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6" name="Line 240">
              <a:extLst>
                <a:ext uri="{FF2B5EF4-FFF2-40B4-BE49-F238E27FC236}">
                  <a16:creationId xmlns:a16="http://schemas.microsoft.com/office/drawing/2014/main" id="{5C549BB2-C449-4D6B-C809-61A1B3FF0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2830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7" name="Line 241">
              <a:extLst>
                <a:ext uri="{FF2B5EF4-FFF2-40B4-BE49-F238E27FC236}">
                  <a16:creationId xmlns:a16="http://schemas.microsoft.com/office/drawing/2014/main" id="{A0A29F3E-DD2E-BD1A-1C00-61EC21713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059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8" name="Line 242">
              <a:extLst>
                <a:ext uri="{FF2B5EF4-FFF2-40B4-BE49-F238E27FC236}">
                  <a16:creationId xmlns:a16="http://schemas.microsoft.com/office/drawing/2014/main" id="{338E67A2-F6E1-36CB-D1D7-17DD05D56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287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09" name="Line 243">
              <a:extLst>
                <a:ext uri="{FF2B5EF4-FFF2-40B4-BE49-F238E27FC236}">
                  <a16:creationId xmlns:a16="http://schemas.microsoft.com/office/drawing/2014/main" id="{A6EE9100-D65F-54C9-CB70-CA3B59893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516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0" name="Line 244">
              <a:extLst>
                <a:ext uri="{FF2B5EF4-FFF2-40B4-BE49-F238E27FC236}">
                  <a16:creationId xmlns:a16="http://schemas.microsoft.com/office/drawing/2014/main" id="{B002CD63-933E-FDBE-162D-43B0F2E82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3821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1" name="Line 245">
              <a:extLst>
                <a:ext uri="{FF2B5EF4-FFF2-40B4-BE49-F238E27FC236}">
                  <a16:creationId xmlns:a16="http://schemas.microsoft.com/office/drawing/2014/main" id="{91C2EF53-1CC2-CF71-65E2-A9E295CE8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125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2" name="Line 246">
              <a:extLst>
                <a:ext uri="{FF2B5EF4-FFF2-40B4-BE49-F238E27FC236}">
                  <a16:creationId xmlns:a16="http://schemas.microsoft.com/office/drawing/2014/main" id="{22309CC3-53EC-A36D-3C58-540ABE87C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3545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3" name="Line 247">
              <a:extLst>
                <a:ext uri="{FF2B5EF4-FFF2-40B4-BE49-F238E27FC236}">
                  <a16:creationId xmlns:a16="http://schemas.microsoft.com/office/drawing/2014/main" id="{95FD717C-77E6-B40E-1DD3-F6C509957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4" name="Line 248">
              <a:extLst>
                <a:ext uri="{FF2B5EF4-FFF2-40B4-BE49-F238E27FC236}">
                  <a16:creationId xmlns:a16="http://schemas.microsoft.com/office/drawing/2014/main" id="{50A87610-CA6F-BC15-CD8B-CA8F72AAA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5831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5" name="Line 249">
              <a:extLst>
                <a:ext uri="{FF2B5EF4-FFF2-40B4-BE49-F238E27FC236}">
                  <a16:creationId xmlns:a16="http://schemas.microsoft.com/office/drawing/2014/main" id="{59893F41-E05E-9222-9E30-457B2286C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48879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6" name="Line 250">
              <a:extLst>
                <a:ext uri="{FF2B5EF4-FFF2-40B4-BE49-F238E27FC236}">
                  <a16:creationId xmlns:a16="http://schemas.microsoft.com/office/drawing/2014/main" id="{E58A9030-4C10-E5B6-9A7B-4F7D3406C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1927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7" name="Line 251">
              <a:extLst>
                <a:ext uri="{FF2B5EF4-FFF2-40B4-BE49-F238E27FC236}">
                  <a16:creationId xmlns:a16="http://schemas.microsoft.com/office/drawing/2014/main" id="{6C974021-C209-1705-7D92-CC8B3F5D1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688" y="5421313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8" name="Line 252">
              <a:extLst>
                <a:ext uri="{FF2B5EF4-FFF2-40B4-BE49-F238E27FC236}">
                  <a16:creationId xmlns:a16="http://schemas.microsoft.com/office/drawing/2014/main" id="{4D51BA17-8315-8B97-7633-56F90DB44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48" y="5634038"/>
              <a:ext cx="640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19" name="Rectangle 253">
              <a:extLst>
                <a:ext uri="{FF2B5EF4-FFF2-40B4-BE49-F238E27FC236}">
                  <a16:creationId xmlns:a16="http://schemas.microsoft.com/office/drawing/2014/main" id="{B00EB011-2C02-F921-642F-4B8CCA744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1916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0" name="Rectangle 254">
              <a:extLst>
                <a:ext uri="{FF2B5EF4-FFF2-40B4-BE49-F238E27FC236}">
                  <a16:creationId xmlns:a16="http://schemas.microsoft.com/office/drawing/2014/main" id="{69750EF9-1BD0-C80B-1797-E47FC0E31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2209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1" name="Rectangle 255">
              <a:extLst>
                <a:ext uri="{FF2B5EF4-FFF2-40B4-BE49-F238E27FC236}">
                  <a16:creationId xmlns:a16="http://schemas.microsoft.com/office/drawing/2014/main" id="{457553E4-90F9-35D1-D78F-4DD751AE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25257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2" name="Rectangle 256">
              <a:extLst>
                <a:ext uri="{FF2B5EF4-FFF2-40B4-BE49-F238E27FC236}">
                  <a16:creationId xmlns:a16="http://schemas.microsoft.com/office/drawing/2014/main" id="{A9AEBD8E-A2B9-3105-B9EB-09583AFD9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3" name="Rectangle 257">
              <a:extLst>
                <a:ext uri="{FF2B5EF4-FFF2-40B4-BE49-F238E27FC236}">
                  <a16:creationId xmlns:a16="http://schemas.microsoft.com/office/drawing/2014/main" id="{32ADD60B-5112-5AD9-9DBA-D96E171B2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4" name="Rectangle 258">
              <a:extLst>
                <a:ext uri="{FF2B5EF4-FFF2-40B4-BE49-F238E27FC236}">
                  <a16:creationId xmlns:a16="http://schemas.microsoft.com/office/drawing/2014/main" id="{EABED13C-26F7-2BE5-4F4E-A4F1AC228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6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5" name="Rectangle 259">
              <a:extLst>
                <a:ext uri="{FF2B5EF4-FFF2-40B4-BE49-F238E27FC236}">
                  <a16:creationId xmlns:a16="http://schemas.microsoft.com/office/drawing/2014/main" id="{38722298-2DE9-B074-1718-7B31E7BCD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6" name="Rectangle 260">
              <a:extLst>
                <a:ext uri="{FF2B5EF4-FFF2-40B4-BE49-F238E27FC236}">
                  <a16:creationId xmlns:a16="http://schemas.microsoft.com/office/drawing/2014/main" id="{AA60E0BF-41D1-67F3-426F-B17478EF5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0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127" name="Rectangle 261">
              <a:extLst>
                <a:ext uri="{FF2B5EF4-FFF2-40B4-BE49-F238E27FC236}">
                  <a16:creationId xmlns:a16="http://schemas.microsoft.com/office/drawing/2014/main" id="{96AAB2CD-01C3-3C94-20AD-E699EAA1E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4" name="Rectangle 262">
              <a:extLst>
                <a:ext uri="{FF2B5EF4-FFF2-40B4-BE49-F238E27FC236}">
                  <a16:creationId xmlns:a16="http://schemas.microsoft.com/office/drawing/2014/main" id="{82A9F873-BC28-FCE0-86D8-B20C38DD7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26" name="Rectangle 263">
              <a:extLst>
                <a:ext uri="{FF2B5EF4-FFF2-40B4-BE49-F238E27FC236}">
                  <a16:creationId xmlns:a16="http://schemas.microsoft.com/office/drawing/2014/main" id="{212B4733-B4EE-E2E1-1905-9EB2AD3E1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0" name="Rectangle 264">
              <a:extLst>
                <a:ext uri="{FF2B5EF4-FFF2-40B4-BE49-F238E27FC236}">
                  <a16:creationId xmlns:a16="http://schemas.microsoft.com/office/drawing/2014/main" id="{2F7AABA1-0782-55DA-091F-D3C211B9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1" name="Rectangle 265">
              <a:extLst>
                <a:ext uri="{FF2B5EF4-FFF2-40B4-BE49-F238E27FC236}">
                  <a16:creationId xmlns:a16="http://schemas.microsoft.com/office/drawing/2014/main" id="{7BA32DDD-0599-7F2D-F48B-E97A3BDF8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8" y="35163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2" name="Rectangle 266">
              <a:extLst>
                <a:ext uri="{FF2B5EF4-FFF2-40B4-BE49-F238E27FC236}">
                  <a16:creationId xmlns:a16="http://schemas.microsoft.com/office/drawing/2014/main" id="{9A8E359F-F7B4-CCE2-DB64-A04CBE3F8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2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3" name="Rectangle 267">
              <a:extLst>
                <a:ext uri="{FF2B5EF4-FFF2-40B4-BE49-F238E27FC236}">
                  <a16:creationId xmlns:a16="http://schemas.microsoft.com/office/drawing/2014/main" id="{BCE7A16E-1473-0599-9C1B-89FC9CFF9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0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4" name="Rectangle 268">
              <a:extLst>
                <a:ext uri="{FF2B5EF4-FFF2-40B4-BE49-F238E27FC236}">
                  <a16:creationId xmlns:a16="http://schemas.microsoft.com/office/drawing/2014/main" id="{98CB834C-F9AA-7890-A80D-FE64B2555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5" name="Rectangle 269">
              <a:extLst>
                <a:ext uri="{FF2B5EF4-FFF2-40B4-BE49-F238E27FC236}">
                  <a16:creationId xmlns:a16="http://schemas.microsoft.com/office/drawing/2014/main" id="{6D9A57DF-2328-E5E3-2FE2-B7C993878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4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6" name="Rectangle 270">
              <a:extLst>
                <a:ext uri="{FF2B5EF4-FFF2-40B4-BE49-F238E27FC236}">
                  <a16:creationId xmlns:a16="http://schemas.microsoft.com/office/drawing/2014/main" id="{B59357E9-030C-592C-435F-AE942635B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0288" y="35163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7" name="Rectangle 271">
              <a:extLst>
                <a:ext uri="{FF2B5EF4-FFF2-40B4-BE49-F238E27FC236}">
                  <a16:creationId xmlns:a16="http://schemas.microsoft.com/office/drawing/2014/main" id="{681A9456-0252-281E-A115-A383DEB63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8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8" name="Rectangle 272">
              <a:extLst>
                <a:ext uri="{FF2B5EF4-FFF2-40B4-BE49-F238E27FC236}">
                  <a16:creationId xmlns:a16="http://schemas.microsoft.com/office/drawing/2014/main" id="{A5BDB91A-CD4F-0B67-3CCD-D819A4C12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3688" y="35163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39" name="Rectangle 273">
              <a:extLst>
                <a:ext uri="{FF2B5EF4-FFF2-40B4-BE49-F238E27FC236}">
                  <a16:creationId xmlns:a16="http://schemas.microsoft.com/office/drawing/2014/main" id="{F57FC479-7610-CCDD-0BD2-FF6FA9E82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0" name="Rectangle 274">
              <a:extLst>
                <a:ext uri="{FF2B5EF4-FFF2-40B4-BE49-F238E27FC236}">
                  <a16:creationId xmlns:a16="http://schemas.microsoft.com/office/drawing/2014/main" id="{F747F12F-A3E4-0A08-93D9-2CA8239D5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6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1" name="Rectangle 275">
              <a:extLst>
                <a:ext uri="{FF2B5EF4-FFF2-40B4-BE49-F238E27FC236}">
                  <a16:creationId xmlns:a16="http://schemas.microsoft.com/office/drawing/2014/main" id="{CD782AEC-B118-CD8C-F19E-29C6E8BF2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2" name="Rectangle 276">
              <a:extLst>
                <a:ext uri="{FF2B5EF4-FFF2-40B4-BE49-F238E27FC236}">
                  <a16:creationId xmlns:a16="http://schemas.microsoft.com/office/drawing/2014/main" id="{49D3917D-EA10-0F3F-2A0A-C754B3871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0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3" name="Rectangle 277">
              <a:extLst>
                <a:ext uri="{FF2B5EF4-FFF2-40B4-BE49-F238E27FC236}">
                  <a16:creationId xmlns:a16="http://schemas.microsoft.com/office/drawing/2014/main" id="{DDDDF7C6-EB01-01BC-3150-03B32B29A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8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4" name="Rectangle 280">
              <a:extLst>
                <a:ext uri="{FF2B5EF4-FFF2-40B4-BE49-F238E27FC236}">
                  <a16:creationId xmlns:a16="http://schemas.microsoft.com/office/drawing/2014/main" id="{AAF3BEF8-9A62-7046-39EC-1D05D1F41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5" name="Rectangle 281">
              <a:extLst>
                <a:ext uri="{FF2B5EF4-FFF2-40B4-BE49-F238E27FC236}">
                  <a16:creationId xmlns:a16="http://schemas.microsoft.com/office/drawing/2014/main" id="{077B6C02-E6EF-B56C-0E9B-23D17BF7F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6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6" name="Rectangle 282">
              <a:extLst>
                <a:ext uri="{FF2B5EF4-FFF2-40B4-BE49-F238E27FC236}">
                  <a16:creationId xmlns:a16="http://schemas.microsoft.com/office/drawing/2014/main" id="{10188247-1A31-8A50-8D63-748253D53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488" y="4583113"/>
              <a:ext cx="3048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7" name="Rectangle 283">
              <a:extLst>
                <a:ext uri="{FF2B5EF4-FFF2-40B4-BE49-F238E27FC236}">
                  <a16:creationId xmlns:a16="http://schemas.microsoft.com/office/drawing/2014/main" id="{77D3DBD7-1208-7F70-5133-10425BF6B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288" y="4583113"/>
              <a:ext cx="2286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8" name="Rectangle 284">
              <a:extLst>
                <a:ext uri="{FF2B5EF4-FFF2-40B4-BE49-F238E27FC236}">
                  <a16:creationId xmlns:a16="http://schemas.microsoft.com/office/drawing/2014/main" id="{9B27444C-AEF3-9464-5FDB-071E2E875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888" y="4583113"/>
              <a:ext cx="3810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49" name="Rectangle 285">
              <a:extLst>
                <a:ext uri="{FF2B5EF4-FFF2-40B4-BE49-F238E27FC236}">
                  <a16:creationId xmlns:a16="http://schemas.microsoft.com/office/drawing/2014/main" id="{1805FA10-73B9-BBF0-C537-15031CA5D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888" y="4583113"/>
              <a:ext cx="457200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0" name="Rectangle 286">
              <a:extLst>
                <a:ext uri="{FF2B5EF4-FFF2-40B4-BE49-F238E27FC236}">
                  <a16:creationId xmlns:a16="http://schemas.microsoft.com/office/drawing/2014/main" id="{9A320119-8FD1-C085-29CA-0019D6848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950" y="4887913"/>
              <a:ext cx="333375" cy="304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1" name="Rectangle 287">
              <a:extLst>
                <a:ext uri="{FF2B5EF4-FFF2-40B4-BE49-F238E27FC236}">
                  <a16:creationId xmlns:a16="http://schemas.microsoft.com/office/drawing/2014/main" id="{BCF03580-6495-A2A1-6C58-49D59C018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371" y="5657057"/>
              <a:ext cx="333375" cy="1714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6" name="Oval 307">
              <a:extLst>
                <a:ext uri="{FF2B5EF4-FFF2-40B4-BE49-F238E27FC236}">
                  <a16:creationId xmlns:a16="http://schemas.microsoft.com/office/drawing/2014/main" id="{36DD48FE-8652-4D57-C745-FBA9D350F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88" y="2267909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  <p:sp>
          <p:nvSpPr>
            <p:cNvPr id="26658" name="Rectangle 333">
              <a:extLst>
                <a:ext uri="{FF2B5EF4-FFF2-40B4-BE49-F238E27FC236}">
                  <a16:creationId xmlns:a16="http://schemas.microsoft.com/office/drawing/2014/main" id="{75AA30F4-083D-5770-5205-BCAC3E06A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838" y="4964116"/>
              <a:ext cx="819148" cy="5032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CA" sz="800">
                <a:latin typeface="+mn-lt"/>
                <a:ea typeface="굴림" charset="0"/>
                <a:cs typeface="굴림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776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Arial" pitchFamily="34" charset="0"/>
              </a:rPr>
              <a:t>Approche par estimation directe</a:t>
            </a:r>
          </a:p>
        </p:txBody>
      </p:sp>
      <p:sp>
        <p:nvSpPr>
          <p:cNvPr id="36866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9000"/>
          </a:xfrm>
        </p:spPr>
        <p:txBody>
          <a:bodyPr/>
          <a:lstStyle/>
          <a:p>
            <a:r>
              <a:rPr lang="fr-CA" dirty="0"/>
              <a:t>Approche la plus simple: </a:t>
            </a:r>
            <a:r>
              <a:rPr lang="fr-CA" b="1" dirty="0"/>
              <a:t>calculer la moyenne de ce qui est observé</a:t>
            </a:r>
            <a:r>
              <a:rPr lang="fr-CA" dirty="0"/>
              <a:t> dans les essais</a:t>
            </a:r>
          </a:p>
          <a:p>
            <a:r>
              <a:rPr lang="en-CA" dirty="0"/>
              <a:t>E</a:t>
            </a:r>
            <a:r>
              <a:rPr lang="en-US" altLang="ja-JP" b="1" dirty="0" err="1"/>
              <a:t>ssais</a:t>
            </a:r>
            <a:r>
              <a:rPr lang="en-US" altLang="ja-JP" dirty="0"/>
              <a:t> 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Estimation de </a:t>
            </a:r>
            <a:r>
              <a:rPr lang="en-US" i="1" dirty="0"/>
              <a:t>U</a:t>
            </a:r>
            <a:r>
              <a:rPr lang="fr-FR" baseline="30000" dirty="0"/>
              <a:t>π</a:t>
            </a:r>
            <a:r>
              <a:rPr lang="en-US" dirty="0"/>
              <a:t>(</a:t>
            </a:r>
            <a:r>
              <a:rPr lang="en-US" i="1" dirty="0"/>
              <a:t> </a:t>
            </a:r>
            <a:r>
              <a:rPr lang="en-US" dirty="0"/>
              <a:t>(1,1) )</a:t>
            </a:r>
          </a:p>
          <a:p>
            <a:pPr lvl="1"/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l</a:t>
            </a:r>
            <a:r>
              <a:rPr lang="en-US" altLang="fr-FR" dirty="0" err="1"/>
              <a:t>’</a:t>
            </a:r>
            <a:r>
              <a:rPr lang="en-US" dirty="0" err="1"/>
              <a:t>essai</a:t>
            </a:r>
            <a:r>
              <a:rPr lang="en-US" dirty="0"/>
              <a:t> 1, la </a:t>
            </a:r>
            <a:r>
              <a:rPr lang="en-US" dirty="0" err="1"/>
              <a:t>somme</a:t>
            </a:r>
            <a:r>
              <a:rPr lang="en-US" dirty="0"/>
              <a:t> des </a:t>
            </a:r>
            <a:r>
              <a:rPr lang="en-US" dirty="0" err="1"/>
              <a:t>récompenses</a:t>
            </a:r>
            <a:r>
              <a:rPr lang="en-US" dirty="0"/>
              <a:t> à </a:t>
            </a:r>
            <a:r>
              <a:rPr lang="en-US" dirty="0" err="1"/>
              <a:t>partir</a:t>
            </a:r>
            <a:r>
              <a:rPr lang="en-US" dirty="0"/>
              <a:t> de (1,1) </a:t>
            </a:r>
          </a:p>
          <a:p>
            <a:pPr marL="457200" lvl="1" indent="0">
              <a:buNone/>
            </a:pPr>
            <a:r>
              <a:rPr lang="en-US" dirty="0"/>
              <a:t>     </a:t>
            </a:r>
            <a:r>
              <a:rPr lang="en-US" dirty="0" err="1"/>
              <a:t>est</a:t>
            </a:r>
            <a:r>
              <a:rPr lang="en-US" dirty="0"/>
              <a:t> 0.76</a:t>
            </a:r>
          </a:p>
          <a:p>
            <a:pPr lvl="1"/>
            <a:r>
              <a:rPr lang="en-US" dirty="0"/>
              <a:t>dans </a:t>
            </a:r>
            <a:r>
              <a:rPr lang="en-US" dirty="0" err="1"/>
              <a:t>l</a:t>
            </a:r>
            <a:r>
              <a:rPr lang="en-US" altLang="fr-FR" dirty="0" err="1"/>
              <a:t>’</a:t>
            </a:r>
            <a:r>
              <a:rPr lang="en-US" dirty="0" err="1"/>
              <a:t>essai</a:t>
            </a:r>
            <a:r>
              <a:rPr lang="en-US" dirty="0"/>
              <a:t> 2, on </a:t>
            </a:r>
            <a:r>
              <a:rPr lang="en-US" dirty="0" err="1"/>
              <a:t>obtient</a:t>
            </a:r>
            <a:r>
              <a:rPr lang="en-US" dirty="0"/>
              <a:t> </a:t>
            </a:r>
            <a:r>
              <a:rPr lang="en-US" dirty="0" err="1"/>
              <a:t>également</a:t>
            </a:r>
            <a:r>
              <a:rPr lang="en-US" dirty="0"/>
              <a:t> 0.76</a:t>
            </a:r>
          </a:p>
          <a:p>
            <a:pPr lvl="1"/>
            <a:r>
              <a:rPr lang="en-US" dirty="0"/>
              <a:t>dans </a:t>
            </a:r>
            <a:r>
              <a:rPr lang="en-US" dirty="0" err="1"/>
              <a:t>l</a:t>
            </a:r>
            <a:r>
              <a:rPr lang="en-US" altLang="fr-FR" dirty="0" err="1"/>
              <a:t>’</a:t>
            </a:r>
            <a:r>
              <a:rPr lang="en-US" dirty="0" err="1"/>
              <a:t>essai</a:t>
            </a:r>
            <a:r>
              <a:rPr lang="en-US" dirty="0"/>
              <a:t> 3, on </a:t>
            </a:r>
            <a:r>
              <a:rPr lang="en-US" dirty="0" err="1"/>
              <a:t>obtient</a:t>
            </a:r>
            <a:r>
              <a:rPr lang="en-US" dirty="0"/>
              <a:t> </a:t>
            </a:r>
            <a:r>
              <a:rPr lang="en-US" dirty="0" err="1"/>
              <a:t>plutôt</a:t>
            </a:r>
            <a:r>
              <a:rPr lang="en-US" dirty="0"/>
              <a:t> -1.12</a:t>
            </a:r>
          </a:p>
          <a:p>
            <a:pPr lvl="1"/>
            <a:r>
              <a:rPr lang="en-US" dirty="0" err="1"/>
              <a:t>l</a:t>
            </a:r>
            <a:r>
              <a:rPr lang="en-US" altLang="fr-FR" dirty="0" err="1"/>
              <a:t>’</a:t>
            </a:r>
            <a:r>
              <a:rPr lang="en-US" dirty="0" err="1"/>
              <a:t>estimation</a:t>
            </a:r>
            <a:r>
              <a:rPr lang="en-US" dirty="0"/>
              <a:t> </a:t>
            </a:r>
            <a:r>
              <a:rPr lang="en-US" dirty="0" err="1"/>
              <a:t>directe</a:t>
            </a:r>
            <a:r>
              <a:rPr lang="en-US" dirty="0"/>
              <a:t> de </a:t>
            </a:r>
            <a:r>
              <a:rPr lang="en-US" i="1" dirty="0"/>
              <a:t>U( </a:t>
            </a:r>
            <a:r>
              <a:rPr lang="en-US" dirty="0"/>
              <a:t>(1,1) )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donc</a:t>
            </a:r>
            <a:r>
              <a:rPr lang="en-US" dirty="0"/>
              <a:t> (0.76+0.76-1.12)/3 ≈ 0.133</a:t>
            </a:r>
          </a:p>
          <a:p>
            <a:endParaRPr lang="en-US" dirty="0"/>
          </a:p>
          <a:p>
            <a:pPr lvl="1"/>
            <a:endParaRPr lang="fr-CA" dirty="0"/>
          </a:p>
        </p:txBody>
      </p:sp>
      <p:sp>
        <p:nvSpPr>
          <p:cNvPr id="36867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36868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36869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altLang="ko-KR" sz="1400">
                <a:latin typeface="Calibri" pitchFamily="34" charset="0"/>
              </a:rPr>
              <a:t> </a:t>
            </a:r>
            <a:fld id="{A0E1D2B9-C65A-4613-904D-582DF0AE72E7}" type="slidenum">
              <a:rPr lang="en-US" altLang="ko-KR" sz="1400">
                <a:latin typeface="Calibri" pitchFamily="34" charset="0"/>
              </a:rPr>
              <a:pPr eaLnBrk="1" hangingPunct="1"/>
              <a:t>4</a:t>
            </a:fld>
            <a:endParaRPr lang="en-US" altLang="ko-KR" sz="1400">
              <a:latin typeface="Calibri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EB526FF-1BE8-4C28-8AB7-1DAC2A1B1BB7}"/>
              </a:ext>
            </a:extLst>
          </p:cNvPr>
          <p:cNvGrpSpPr/>
          <p:nvPr/>
        </p:nvGrpSpPr>
        <p:grpSpPr>
          <a:xfrm>
            <a:off x="1825725" y="2515519"/>
            <a:ext cx="6135013" cy="1505312"/>
            <a:chOff x="970592" y="2919167"/>
            <a:chExt cx="6135013" cy="15053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989B90-88E8-4D35-8B0D-191A320FD65B}"/>
                </a:ext>
              </a:extLst>
            </p:cNvPr>
            <p:cNvSpPr txBox="1"/>
            <p:nvPr/>
          </p:nvSpPr>
          <p:spPr>
            <a:xfrm>
              <a:off x="970592" y="2942416"/>
              <a:ext cx="6135013" cy="1343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00100" lvl="1" indent="-342900">
                <a:spcBef>
                  <a:spcPts val="1000"/>
                </a:spcBef>
                <a:spcAft>
                  <a:spcPts val="1000"/>
                </a:spcAft>
                <a:buFont typeface="Calibri" pitchFamily="34" charset="0"/>
                <a:buAutoNum type="arabicPeriod"/>
              </a:pPr>
              <a:r>
                <a:rPr lang="fr-CA" sz="1600" dirty="0"/>
                <a:t>(1,1)</a:t>
              </a:r>
              <a:r>
                <a:rPr lang="fr-CA" sz="1600" b="1" baseline="-25000" dirty="0"/>
                <a:t> </a:t>
              </a:r>
              <a:r>
                <a:rPr lang="fr-CA" sz="1600" dirty="0">
                  <a:sym typeface="Symbol" pitchFamily="18" charset="2"/>
                </a:rPr>
                <a:t></a:t>
              </a:r>
              <a:r>
                <a:rPr lang="fr-CA" sz="1600" dirty="0"/>
                <a:t> (1,2) </a:t>
              </a:r>
              <a:r>
                <a:rPr lang="fr-CA" sz="1600" dirty="0">
                  <a:sym typeface="Symbol" pitchFamily="18" charset="2"/>
                </a:rPr>
                <a:t></a:t>
              </a:r>
              <a:r>
                <a:rPr lang="fr-CA" sz="1600" dirty="0"/>
                <a:t> (1,3) </a:t>
              </a:r>
              <a:r>
                <a:rPr lang="fr-CA" sz="1600" dirty="0">
                  <a:sym typeface="Symbol" pitchFamily="18" charset="2"/>
                </a:rPr>
                <a:t></a:t>
              </a:r>
              <a:r>
                <a:rPr lang="fr-CA" sz="1600" dirty="0"/>
                <a:t> (1,2) </a:t>
              </a:r>
              <a:r>
                <a:rPr lang="fr-CA" sz="1600" dirty="0">
                  <a:sym typeface="Symbol" pitchFamily="18" charset="2"/>
                </a:rPr>
                <a:t></a:t>
              </a:r>
              <a:r>
                <a:rPr lang="fr-CA" sz="1600" dirty="0"/>
                <a:t> (1,3) </a:t>
              </a:r>
              <a:r>
                <a:rPr lang="fr-CA" sz="1600" dirty="0">
                  <a:sym typeface="Symbol" pitchFamily="18" charset="2"/>
                </a:rPr>
                <a:t></a:t>
              </a:r>
              <a:r>
                <a:rPr lang="fr-CA" sz="1600" dirty="0"/>
                <a:t> (2,3) </a:t>
              </a:r>
              <a:r>
                <a:rPr lang="fr-CA" sz="1600" dirty="0">
                  <a:sym typeface="Symbol" pitchFamily="18" charset="2"/>
                </a:rPr>
                <a:t></a:t>
              </a:r>
              <a:r>
                <a:rPr lang="fr-CA" sz="1600" dirty="0"/>
                <a:t> (3,3) </a:t>
              </a:r>
              <a:r>
                <a:rPr lang="fr-CA" sz="1600" dirty="0">
                  <a:sym typeface="Symbol" pitchFamily="18" charset="2"/>
                </a:rPr>
                <a:t></a:t>
              </a:r>
              <a:r>
                <a:rPr lang="fr-CA" sz="1600" dirty="0"/>
                <a:t> (4,3)</a:t>
              </a:r>
            </a:p>
            <a:p>
              <a:pPr marL="800100" lvl="1" indent="-342900">
                <a:spcBef>
                  <a:spcPts val="1000"/>
                </a:spcBef>
                <a:spcAft>
                  <a:spcPts val="1000"/>
                </a:spcAft>
                <a:buFont typeface="Calibri" pitchFamily="34" charset="0"/>
                <a:buAutoNum type="arabicPeriod"/>
              </a:pPr>
              <a:r>
                <a:rPr lang="fr-CA" sz="1600" dirty="0"/>
                <a:t>(1,1) </a:t>
              </a:r>
              <a:r>
                <a:rPr lang="fr-CA" sz="1600" dirty="0">
                  <a:sym typeface="Symbol" pitchFamily="18" charset="2"/>
                </a:rPr>
                <a:t></a:t>
              </a:r>
              <a:r>
                <a:rPr lang="fr-CA" sz="1600" dirty="0"/>
                <a:t> (1,2) </a:t>
              </a:r>
              <a:r>
                <a:rPr lang="fr-CA" sz="1600" dirty="0">
                  <a:sym typeface="Symbol" pitchFamily="18" charset="2"/>
                </a:rPr>
                <a:t></a:t>
              </a:r>
              <a:r>
                <a:rPr lang="fr-CA" sz="1600" dirty="0"/>
                <a:t> (1,3) </a:t>
              </a:r>
              <a:r>
                <a:rPr lang="fr-CA" sz="1600" dirty="0">
                  <a:sym typeface="Symbol" pitchFamily="18" charset="2"/>
                </a:rPr>
                <a:t></a:t>
              </a:r>
              <a:r>
                <a:rPr lang="fr-CA" sz="1600" dirty="0"/>
                <a:t> (2,3) </a:t>
              </a:r>
              <a:r>
                <a:rPr lang="fr-CA" sz="1600" dirty="0">
                  <a:sym typeface="Symbol" pitchFamily="18" charset="2"/>
                </a:rPr>
                <a:t></a:t>
              </a:r>
              <a:r>
                <a:rPr lang="fr-CA" sz="1600" dirty="0"/>
                <a:t> (3,3) </a:t>
              </a:r>
              <a:r>
                <a:rPr lang="fr-CA" sz="1600" dirty="0">
                  <a:sym typeface="Symbol" pitchFamily="18" charset="2"/>
                </a:rPr>
                <a:t></a:t>
              </a:r>
              <a:r>
                <a:rPr lang="fr-CA" sz="1600" dirty="0"/>
                <a:t> (3,2) </a:t>
              </a:r>
              <a:r>
                <a:rPr lang="fr-CA" sz="1600" dirty="0">
                  <a:sym typeface="Symbol" pitchFamily="18" charset="2"/>
                </a:rPr>
                <a:t></a:t>
              </a:r>
              <a:r>
                <a:rPr lang="fr-CA" sz="1600" dirty="0"/>
                <a:t> (3,3) </a:t>
              </a:r>
              <a:r>
                <a:rPr lang="fr-CA" sz="1600" dirty="0">
                  <a:sym typeface="Symbol" pitchFamily="18" charset="2"/>
                </a:rPr>
                <a:t></a:t>
              </a:r>
              <a:r>
                <a:rPr lang="fr-CA" sz="1600" dirty="0"/>
                <a:t> (4,3)</a:t>
              </a:r>
              <a:endParaRPr lang="fr-CA" sz="1600" b="1" baseline="-25000" dirty="0"/>
            </a:p>
            <a:p>
              <a:pPr marL="800100" lvl="1" indent="-342900">
                <a:spcBef>
                  <a:spcPts val="1000"/>
                </a:spcBef>
                <a:spcAft>
                  <a:spcPts val="1000"/>
                </a:spcAft>
                <a:buFont typeface="Calibri" pitchFamily="34" charset="0"/>
                <a:buAutoNum type="arabicPeriod"/>
              </a:pPr>
              <a:r>
                <a:rPr lang="fr-CA" sz="1600" dirty="0"/>
                <a:t>(1,1) </a:t>
              </a:r>
              <a:r>
                <a:rPr lang="fr-CA" sz="1600" dirty="0">
                  <a:sym typeface="Symbol" pitchFamily="18" charset="2"/>
                </a:rPr>
                <a:t></a:t>
              </a:r>
              <a:r>
                <a:rPr lang="fr-CA" sz="1600" dirty="0"/>
                <a:t> (2,1) </a:t>
              </a:r>
              <a:r>
                <a:rPr lang="fr-CA" sz="1600" dirty="0">
                  <a:sym typeface="Symbol" pitchFamily="18" charset="2"/>
                </a:rPr>
                <a:t></a:t>
              </a:r>
              <a:r>
                <a:rPr lang="fr-CA" sz="1600" dirty="0"/>
                <a:t> (3,1) </a:t>
              </a:r>
              <a:r>
                <a:rPr lang="fr-CA" sz="1600" dirty="0">
                  <a:sym typeface="Symbol" pitchFamily="18" charset="2"/>
                </a:rPr>
                <a:t></a:t>
              </a:r>
              <a:r>
                <a:rPr lang="fr-CA" sz="1600" dirty="0"/>
                <a:t> (3,2) </a:t>
              </a:r>
              <a:r>
                <a:rPr lang="fr-CA" sz="1600" dirty="0">
                  <a:sym typeface="Symbol" pitchFamily="18" charset="2"/>
                </a:rPr>
                <a:t></a:t>
              </a:r>
              <a:r>
                <a:rPr lang="fr-CA" sz="1600" dirty="0"/>
                <a:t> (4,2)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5FA93B-8FD8-4FD6-8113-48E31A9B7753}"/>
                </a:ext>
              </a:extLst>
            </p:cNvPr>
            <p:cNvSpPr txBox="1"/>
            <p:nvPr/>
          </p:nvSpPr>
          <p:spPr>
            <a:xfrm>
              <a:off x="2139334" y="2919167"/>
              <a:ext cx="4616135" cy="485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CA" sz="1200" dirty="0">
                  <a:solidFill>
                    <a:schemeClr val="tx2"/>
                  </a:solidFill>
                </a:rPr>
                <a:t>-.04             -.04            -0.4            -.04             -.04            -.04              +1 </a:t>
              </a:r>
            </a:p>
            <a:p>
              <a:pPr>
                <a:lnSpc>
                  <a:spcPts val="1000"/>
                </a:lnSpc>
              </a:pPr>
              <a:endParaRPr lang="en-CA" sz="1200" dirty="0">
                <a:solidFill>
                  <a:schemeClr val="tx2"/>
                </a:solidFill>
              </a:endParaRPr>
            </a:p>
            <a:p>
              <a:pPr>
                <a:lnSpc>
                  <a:spcPts val="1000"/>
                </a:lnSpc>
              </a:pPr>
              <a:r>
                <a:rPr lang="en-CA" sz="1200" dirty="0">
                  <a:solidFill>
                    <a:srgbClr val="C00000"/>
                  </a:solidFill>
                </a:rPr>
                <a:t> Up               </a:t>
              </a:r>
              <a:r>
                <a:rPr lang="en-CA" sz="1200" dirty="0" err="1">
                  <a:solidFill>
                    <a:srgbClr val="C00000"/>
                  </a:solidFill>
                </a:rPr>
                <a:t>Up</a:t>
              </a:r>
              <a:r>
                <a:rPr lang="en-CA" sz="1200" dirty="0">
                  <a:solidFill>
                    <a:srgbClr val="C00000"/>
                  </a:solidFill>
                </a:rPr>
                <a:t>            Right            Up             Right          </a:t>
              </a:r>
              <a:r>
                <a:rPr lang="en-CA" sz="1200" dirty="0" err="1">
                  <a:solidFill>
                    <a:srgbClr val="C00000"/>
                  </a:solidFill>
                </a:rPr>
                <a:t>Right</a:t>
              </a:r>
              <a:r>
                <a:rPr lang="en-CA" sz="1200" dirty="0">
                  <a:solidFill>
                    <a:srgbClr val="C00000"/>
                  </a:solidFill>
                </a:rPr>
                <a:t>           </a:t>
              </a:r>
              <a:r>
                <a:rPr lang="en-CA" sz="1200" dirty="0" err="1">
                  <a:solidFill>
                    <a:srgbClr val="C00000"/>
                  </a:solidFill>
                </a:rPr>
                <a:t>Right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4956E2-3A02-4C4A-8DF6-6E47C580C5CC}"/>
                </a:ext>
              </a:extLst>
            </p:cNvPr>
            <p:cNvSpPr txBox="1"/>
            <p:nvPr/>
          </p:nvSpPr>
          <p:spPr>
            <a:xfrm>
              <a:off x="2166938" y="3429000"/>
              <a:ext cx="4560929" cy="485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CA" sz="1200" dirty="0">
                  <a:solidFill>
                    <a:schemeClr val="tx2"/>
                  </a:solidFill>
                </a:rPr>
                <a:t>-.04             -.04            -0.4            -.04             -.04            -.04              +1 </a:t>
              </a:r>
            </a:p>
            <a:p>
              <a:pPr>
                <a:lnSpc>
                  <a:spcPts val="1000"/>
                </a:lnSpc>
              </a:pPr>
              <a:endParaRPr lang="en-CA" sz="1200" dirty="0">
                <a:solidFill>
                  <a:schemeClr val="tx2"/>
                </a:solidFill>
              </a:endParaRPr>
            </a:p>
            <a:p>
              <a:pPr>
                <a:lnSpc>
                  <a:spcPts val="1000"/>
                </a:lnSpc>
              </a:pPr>
              <a:r>
                <a:rPr lang="en-CA" sz="1200" dirty="0">
                  <a:solidFill>
                    <a:srgbClr val="C00000"/>
                  </a:solidFill>
                </a:rPr>
                <a:t> Up               </a:t>
              </a:r>
              <a:r>
                <a:rPr lang="en-CA" sz="1200" dirty="0" err="1">
                  <a:solidFill>
                    <a:srgbClr val="C00000"/>
                  </a:solidFill>
                </a:rPr>
                <a:t>Up</a:t>
              </a:r>
              <a:r>
                <a:rPr lang="en-CA" sz="1200" dirty="0">
                  <a:solidFill>
                    <a:srgbClr val="C00000"/>
                  </a:solidFill>
                </a:rPr>
                <a:t>            Right            </a:t>
              </a:r>
              <a:r>
                <a:rPr lang="en-CA" sz="1200" dirty="0" err="1">
                  <a:solidFill>
                    <a:srgbClr val="C00000"/>
                  </a:solidFill>
                </a:rPr>
                <a:t>Right</a:t>
              </a:r>
              <a:r>
                <a:rPr lang="en-CA" sz="1200" dirty="0">
                  <a:solidFill>
                    <a:srgbClr val="C00000"/>
                  </a:solidFill>
                </a:rPr>
                <a:t>          </a:t>
              </a:r>
              <a:r>
                <a:rPr lang="en-CA" sz="1200" dirty="0" err="1">
                  <a:solidFill>
                    <a:srgbClr val="C00000"/>
                  </a:solidFill>
                </a:rPr>
                <a:t>Right</a:t>
              </a:r>
              <a:r>
                <a:rPr lang="en-CA" sz="1200" dirty="0">
                  <a:solidFill>
                    <a:srgbClr val="C00000"/>
                  </a:solidFill>
                </a:rPr>
                <a:t>          Up             Right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A98822-05C2-4498-89B5-7C8EBBC387B2}"/>
                </a:ext>
              </a:extLst>
            </p:cNvPr>
            <p:cNvSpPr txBox="1"/>
            <p:nvPr/>
          </p:nvSpPr>
          <p:spPr>
            <a:xfrm>
              <a:off x="2166938" y="3938833"/>
              <a:ext cx="2411238" cy="485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CA" sz="1200" dirty="0">
                  <a:solidFill>
                    <a:schemeClr val="tx2"/>
                  </a:solidFill>
                </a:rPr>
                <a:t>-.04             -.04            -.04             -1 </a:t>
              </a:r>
            </a:p>
            <a:p>
              <a:pPr>
                <a:lnSpc>
                  <a:spcPts val="1000"/>
                </a:lnSpc>
              </a:pPr>
              <a:endParaRPr lang="en-CA" sz="1200" dirty="0">
                <a:solidFill>
                  <a:schemeClr val="tx2"/>
                </a:solidFill>
              </a:endParaRPr>
            </a:p>
            <a:p>
              <a:pPr>
                <a:lnSpc>
                  <a:spcPts val="1000"/>
                </a:lnSpc>
              </a:pPr>
              <a:r>
                <a:rPr lang="en-CA" sz="1200" dirty="0">
                  <a:solidFill>
                    <a:srgbClr val="C00000"/>
                  </a:solidFill>
                </a:rPr>
                <a:t> Up               Left            Up             </a:t>
              </a:r>
              <a:r>
                <a:rPr lang="en-CA" sz="1200" dirty="0" err="1">
                  <a:solidFill>
                    <a:srgbClr val="C00000"/>
                  </a:solidFill>
                </a:rPr>
                <a:t>Up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675B81B-3D16-7474-A5C3-DAA8279AF258}"/>
              </a:ext>
            </a:extLst>
          </p:cNvPr>
          <p:cNvGrpSpPr/>
          <p:nvPr/>
        </p:nvGrpSpPr>
        <p:grpSpPr>
          <a:xfrm>
            <a:off x="6785852" y="4065288"/>
            <a:ext cx="2160994" cy="1579952"/>
            <a:chOff x="6785852" y="4065288"/>
            <a:chExt cx="2160994" cy="1579952"/>
          </a:xfrm>
        </p:grpSpPr>
        <p:pic>
          <p:nvPicPr>
            <p:cNvPr id="7" name="Image 1" descr="blu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852" y="4065288"/>
              <a:ext cx="2160994" cy="1579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54C0079-D7B6-4BF6-B872-ADCCBEFD7E69}"/>
                </a:ext>
              </a:extLst>
            </p:cNvPr>
            <p:cNvGrpSpPr/>
            <p:nvPr/>
          </p:nvGrpSpPr>
          <p:grpSpPr>
            <a:xfrm>
              <a:off x="7045590" y="4362153"/>
              <a:ext cx="1641210" cy="1094742"/>
              <a:chOff x="7045590" y="4362153"/>
              <a:chExt cx="1641210" cy="1094742"/>
            </a:xfrm>
          </p:grpSpPr>
          <p:pic>
            <p:nvPicPr>
              <p:cNvPr id="14" name="Picture 10">
                <a:extLst>
                  <a:ext uri="{FF2B5EF4-FFF2-40B4-BE49-F238E27FC236}">
                    <a16:creationId xmlns:a16="http://schemas.microsoft.com/office/drawing/2014/main" id="{B23C8EE6-0F3D-4722-8966-48549694AB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8513595" y="4823740"/>
                <a:ext cx="173205" cy="168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11">
                <a:extLst>
                  <a:ext uri="{FF2B5EF4-FFF2-40B4-BE49-F238E27FC236}">
                    <a16:creationId xmlns:a16="http://schemas.microsoft.com/office/drawing/2014/main" id="{7EEBB2B0-E6AD-42A5-861F-96DE4472D9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045590" y="5257800"/>
                <a:ext cx="213735" cy="199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AAAB8DE-587B-488E-B14C-F463FC35F85D}"/>
                  </a:ext>
                </a:extLst>
              </p:cNvPr>
              <p:cNvSpPr/>
              <p:nvPr/>
            </p:nvSpPr>
            <p:spPr>
              <a:xfrm>
                <a:off x="8342628" y="4362153"/>
                <a:ext cx="173205" cy="168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0882"/>
          </a:xfrm>
        </p:spPr>
        <p:txBody>
          <a:bodyPr/>
          <a:lstStyle/>
          <a:p>
            <a:r>
              <a:rPr lang="fr-CA" dirty="0">
                <a:latin typeface="Arial" pitchFamily="34" charset="0"/>
              </a:rPr>
              <a:t>Q-</a:t>
            </a:r>
            <a:r>
              <a:rPr lang="fr-CA" dirty="0" err="1">
                <a:latin typeface="Arial" pitchFamily="34" charset="0"/>
              </a:rPr>
              <a:t>learning</a:t>
            </a:r>
            <a:endParaRPr lang="fr-CA" dirty="0">
              <a:latin typeface="Arial" pitchFamily="34" charset="0"/>
            </a:endParaRPr>
          </a:p>
        </p:txBody>
      </p:sp>
      <p:sp>
        <p:nvSpPr>
          <p:cNvPr id="78850" name="Espace réservé du contenu 2"/>
          <p:cNvSpPr>
            <a:spLocks noGrp="1"/>
          </p:cNvSpPr>
          <p:nvPr>
            <p:ph idx="1"/>
          </p:nvPr>
        </p:nvSpPr>
        <p:spPr>
          <a:xfrm>
            <a:off x="403225" y="2689168"/>
            <a:ext cx="8007276" cy="609247"/>
          </a:xfrm>
        </p:spPr>
        <p:txBody>
          <a:bodyPr/>
          <a:lstStyle/>
          <a:p>
            <a:pPr marL="0" indent="0">
              <a:buNone/>
            </a:pPr>
            <a:r>
              <a:rPr lang="fr-CA" b="1" i="1" dirty="0"/>
              <a:t>			</a:t>
            </a:r>
            <a:r>
              <a:rPr lang="fr-CA" i="1" dirty="0"/>
              <a:t>Q</a:t>
            </a:r>
            <a:r>
              <a:rPr lang="fr-CA" dirty="0"/>
              <a:t>(</a:t>
            </a:r>
            <a:r>
              <a:rPr lang="fr-CA" i="1" dirty="0" err="1"/>
              <a:t>s,a</a:t>
            </a:r>
            <a:r>
              <a:rPr lang="fr-CA" dirty="0"/>
              <a:t>) </a:t>
            </a:r>
            <a:r>
              <a:rPr lang="fr-CA" dirty="0">
                <a:sym typeface="Symbol" pitchFamily="18" charset="2"/>
              </a:rPr>
              <a:t></a:t>
            </a:r>
            <a:r>
              <a:rPr lang="fr-CA" dirty="0"/>
              <a:t> </a:t>
            </a:r>
            <a:r>
              <a:rPr lang="fr-CA" i="1" dirty="0"/>
              <a:t>Q</a:t>
            </a:r>
            <a:r>
              <a:rPr lang="fr-CA" dirty="0"/>
              <a:t>(</a:t>
            </a:r>
            <a:r>
              <a:rPr lang="fr-CA" i="1" dirty="0" err="1"/>
              <a:t>s,a</a:t>
            </a:r>
            <a:r>
              <a:rPr lang="fr-CA" dirty="0"/>
              <a:t>) + α ( </a:t>
            </a:r>
            <a:r>
              <a:rPr lang="fr-CA" i="1" dirty="0"/>
              <a:t>R</a:t>
            </a:r>
            <a:r>
              <a:rPr lang="fr-CA" dirty="0"/>
              <a:t>(</a:t>
            </a:r>
            <a:r>
              <a:rPr lang="fr-CA" i="1" dirty="0" err="1"/>
              <a:t>s,a,s</a:t>
            </a:r>
            <a:r>
              <a:rPr lang="fr-CA" i="1" dirty="0"/>
              <a:t>’</a:t>
            </a:r>
            <a:r>
              <a:rPr lang="fr-CA" dirty="0"/>
              <a:t>) + γ max </a:t>
            </a:r>
            <a:r>
              <a:rPr lang="fr-CA" i="1" dirty="0"/>
              <a:t>Q</a:t>
            </a:r>
            <a:r>
              <a:rPr lang="fr-CA" dirty="0"/>
              <a:t>(</a:t>
            </a:r>
            <a:r>
              <a:rPr lang="fr-CA" i="1" dirty="0"/>
              <a:t>s</a:t>
            </a:r>
            <a:r>
              <a:rPr lang="fr-CA" altLang="fr-FR" i="1" dirty="0"/>
              <a:t>’</a:t>
            </a:r>
            <a:r>
              <a:rPr lang="fr-CA" altLang="ja-JP" dirty="0"/>
              <a:t>,</a:t>
            </a:r>
            <a:r>
              <a:rPr lang="fr-CA" altLang="ja-JP" i="1" dirty="0"/>
              <a:t>a</a:t>
            </a:r>
            <a:r>
              <a:rPr lang="fr-CA" altLang="fr-FR" i="1" dirty="0"/>
              <a:t>’</a:t>
            </a:r>
            <a:r>
              <a:rPr lang="fr-CA" altLang="ja-JP" dirty="0"/>
              <a:t>) – </a:t>
            </a:r>
            <a:r>
              <a:rPr lang="fr-CA" altLang="ja-JP" i="1" dirty="0"/>
              <a:t>Q</a:t>
            </a:r>
            <a:r>
              <a:rPr lang="fr-CA" altLang="ja-JP" dirty="0"/>
              <a:t>(</a:t>
            </a:r>
            <a:r>
              <a:rPr lang="fr-CA" altLang="ja-JP" i="1" dirty="0" err="1"/>
              <a:t>s,a</a:t>
            </a:r>
            <a:r>
              <a:rPr lang="fr-CA" altLang="ja-JP" dirty="0"/>
              <a:t>) )</a:t>
            </a:r>
          </a:p>
        </p:txBody>
      </p:sp>
      <p:sp>
        <p:nvSpPr>
          <p:cNvPr id="78851" name="Espace réservé de la date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en-US" sz="1400">
                <a:latin typeface="Calibri" pitchFamily="34" charset="0"/>
              </a:rPr>
              <a:t>IFT 608 / IFT702</a:t>
            </a:r>
            <a:endParaRPr lang="en-US" altLang="ko-KR" sz="1400">
              <a:latin typeface="Calibri" pitchFamily="34" charset="0"/>
            </a:endParaRPr>
          </a:p>
        </p:txBody>
      </p:sp>
      <p:sp>
        <p:nvSpPr>
          <p:cNvPr id="78852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de-DE" altLang="ko-KR" sz="1400">
                <a:latin typeface="Calibri" pitchFamily="34" charset="0"/>
              </a:rPr>
              <a:t> Froduald Kabanza</a:t>
            </a:r>
            <a:endParaRPr lang="en-US" altLang="ko-KR" sz="1400" dirty="0">
              <a:latin typeface="Calibri" pitchFamily="34" charset="0"/>
            </a:endParaRPr>
          </a:p>
        </p:txBody>
      </p:sp>
      <p:sp>
        <p:nvSpPr>
          <p:cNvPr id="71685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4FBD2B9E-F97A-4515-8515-B228F7FC9678}" type="slidenum">
              <a:rPr lang="en-US" altLang="ko-KR" sz="1400">
                <a:latin typeface="Calibri" pitchFamily="34" charset="0"/>
              </a:rPr>
              <a:pPr eaLnBrk="1" hangingPunct="1"/>
              <a:t>5</a:t>
            </a:fld>
            <a:endParaRPr lang="en-US" altLang="ko-KR" sz="1400">
              <a:latin typeface="Calibri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351165" y="2959861"/>
            <a:ext cx="3378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r>
              <a:rPr lang="fr-CA" sz="1600" dirty="0">
                <a:latin typeface="Calibri" pitchFamily="34" charset="0"/>
              </a:rPr>
              <a:t>a</a:t>
            </a:r>
            <a:r>
              <a:rPr lang="fr-CA" altLang="fr-FR" sz="1600" dirty="0">
                <a:latin typeface="Calibri" pitchFamily="34" charset="0"/>
              </a:rPr>
              <a:t>’</a:t>
            </a:r>
            <a:endParaRPr lang="fr-CA" sz="1600" dirty="0">
              <a:latin typeface="Calibri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49905E-3648-4512-FB99-996C8AC20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24" y="3365548"/>
            <a:ext cx="8007276" cy="293908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19132D3-109B-3694-8109-B3D61EE00214}"/>
              </a:ext>
            </a:extLst>
          </p:cNvPr>
          <p:cNvGrpSpPr/>
          <p:nvPr/>
        </p:nvGrpSpPr>
        <p:grpSpPr>
          <a:xfrm>
            <a:off x="6761789" y="962054"/>
            <a:ext cx="2160994" cy="1579952"/>
            <a:chOff x="6785852" y="4065288"/>
            <a:chExt cx="2160994" cy="1579952"/>
          </a:xfrm>
        </p:grpSpPr>
        <p:pic>
          <p:nvPicPr>
            <p:cNvPr id="5" name="Image 1" descr="blu.png">
              <a:extLst>
                <a:ext uri="{FF2B5EF4-FFF2-40B4-BE49-F238E27FC236}">
                  <a16:creationId xmlns:a16="http://schemas.microsoft.com/office/drawing/2014/main" id="{1E839D4E-88BE-2167-1F07-F9138E576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852" y="4065288"/>
              <a:ext cx="2160994" cy="1579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03820DB-EF65-71D9-CAD0-8B650C2762DF}"/>
                </a:ext>
              </a:extLst>
            </p:cNvPr>
            <p:cNvGrpSpPr/>
            <p:nvPr/>
          </p:nvGrpSpPr>
          <p:grpSpPr>
            <a:xfrm>
              <a:off x="7045590" y="4362153"/>
              <a:ext cx="1641210" cy="1094742"/>
              <a:chOff x="7045590" y="4362153"/>
              <a:chExt cx="1641210" cy="1094742"/>
            </a:xfrm>
          </p:grpSpPr>
          <p:pic>
            <p:nvPicPr>
              <p:cNvPr id="7" name="Picture 10">
                <a:extLst>
                  <a:ext uri="{FF2B5EF4-FFF2-40B4-BE49-F238E27FC236}">
                    <a16:creationId xmlns:a16="http://schemas.microsoft.com/office/drawing/2014/main" id="{1D94B38A-3873-C9BC-117E-06E756E1CB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8513595" y="4823740"/>
                <a:ext cx="173205" cy="168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" name="Picture 11">
                <a:extLst>
                  <a:ext uri="{FF2B5EF4-FFF2-40B4-BE49-F238E27FC236}">
                    <a16:creationId xmlns:a16="http://schemas.microsoft.com/office/drawing/2014/main" id="{1EA54BA4-1383-C9D3-0154-BD05F9DC8B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045590" y="5257800"/>
                <a:ext cx="213735" cy="199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E56F18E-4A18-D0C7-4DD3-D27AB5FC5E70}"/>
                  </a:ext>
                </a:extLst>
              </p:cNvPr>
              <p:cNvSpPr/>
              <p:nvPr/>
            </p:nvSpPr>
            <p:spPr>
              <a:xfrm>
                <a:off x="8342628" y="4362153"/>
                <a:ext cx="173205" cy="168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77DEDF-1CEA-E161-4461-325D33E8F4CA}"/>
              </a:ext>
            </a:extLst>
          </p:cNvPr>
          <p:cNvGrpSpPr/>
          <p:nvPr/>
        </p:nvGrpSpPr>
        <p:grpSpPr>
          <a:xfrm>
            <a:off x="366730" y="1150290"/>
            <a:ext cx="6135013" cy="1505312"/>
            <a:chOff x="970592" y="2919167"/>
            <a:chExt cx="6135013" cy="150531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67247B4-CDF6-875A-EB0B-23D526483290}"/>
                </a:ext>
              </a:extLst>
            </p:cNvPr>
            <p:cNvSpPr txBox="1"/>
            <p:nvPr/>
          </p:nvSpPr>
          <p:spPr>
            <a:xfrm>
              <a:off x="970592" y="2942416"/>
              <a:ext cx="6135013" cy="1343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00100" lvl="1" indent="-342900">
                <a:spcBef>
                  <a:spcPts val="1000"/>
                </a:spcBef>
                <a:spcAft>
                  <a:spcPts val="1000"/>
                </a:spcAft>
                <a:buFont typeface="Calibri" pitchFamily="34" charset="0"/>
                <a:buAutoNum type="arabicPeriod"/>
              </a:pPr>
              <a:r>
                <a:rPr lang="fr-CA" sz="1600" dirty="0"/>
                <a:t>(1,1)</a:t>
              </a:r>
              <a:r>
                <a:rPr lang="fr-CA" sz="1600" b="1" baseline="-25000" dirty="0"/>
                <a:t> </a:t>
              </a:r>
              <a:r>
                <a:rPr lang="fr-CA" sz="1600" dirty="0">
                  <a:sym typeface="Symbol" pitchFamily="18" charset="2"/>
                </a:rPr>
                <a:t></a:t>
              </a:r>
              <a:r>
                <a:rPr lang="fr-CA" sz="1600" dirty="0"/>
                <a:t> (1,2) </a:t>
              </a:r>
              <a:r>
                <a:rPr lang="fr-CA" sz="1600" dirty="0">
                  <a:sym typeface="Symbol" pitchFamily="18" charset="2"/>
                </a:rPr>
                <a:t></a:t>
              </a:r>
              <a:r>
                <a:rPr lang="fr-CA" sz="1600" dirty="0"/>
                <a:t> (1,3) </a:t>
              </a:r>
              <a:r>
                <a:rPr lang="fr-CA" sz="1600" dirty="0">
                  <a:sym typeface="Symbol" pitchFamily="18" charset="2"/>
                </a:rPr>
                <a:t></a:t>
              </a:r>
              <a:r>
                <a:rPr lang="fr-CA" sz="1600" dirty="0"/>
                <a:t> (1,2) </a:t>
              </a:r>
              <a:r>
                <a:rPr lang="fr-CA" sz="1600" dirty="0">
                  <a:sym typeface="Symbol" pitchFamily="18" charset="2"/>
                </a:rPr>
                <a:t></a:t>
              </a:r>
              <a:r>
                <a:rPr lang="fr-CA" sz="1600" dirty="0"/>
                <a:t> (1,3) </a:t>
              </a:r>
              <a:r>
                <a:rPr lang="fr-CA" sz="1600" dirty="0">
                  <a:sym typeface="Symbol" pitchFamily="18" charset="2"/>
                </a:rPr>
                <a:t></a:t>
              </a:r>
              <a:r>
                <a:rPr lang="fr-CA" sz="1600" dirty="0"/>
                <a:t> (2,3) </a:t>
              </a:r>
              <a:r>
                <a:rPr lang="fr-CA" sz="1600" dirty="0">
                  <a:sym typeface="Symbol" pitchFamily="18" charset="2"/>
                </a:rPr>
                <a:t></a:t>
              </a:r>
              <a:r>
                <a:rPr lang="fr-CA" sz="1600" dirty="0"/>
                <a:t> (3,3) </a:t>
              </a:r>
              <a:r>
                <a:rPr lang="fr-CA" sz="1600" dirty="0">
                  <a:sym typeface="Symbol" pitchFamily="18" charset="2"/>
                </a:rPr>
                <a:t></a:t>
              </a:r>
              <a:r>
                <a:rPr lang="fr-CA" sz="1600" dirty="0"/>
                <a:t> (4,3)</a:t>
              </a:r>
            </a:p>
            <a:p>
              <a:pPr marL="800100" lvl="1" indent="-342900">
                <a:spcBef>
                  <a:spcPts val="1000"/>
                </a:spcBef>
                <a:spcAft>
                  <a:spcPts val="1000"/>
                </a:spcAft>
                <a:buFont typeface="Calibri" pitchFamily="34" charset="0"/>
                <a:buAutoNum type="arabicPeriod"/>
              </a:pPr>
              <a:r>
                <a:rPr lang="fr-CA" sz="1600" dirty="0"/>
                <a:t>(1,1) </a:t>
              </a:r>
              <a:r>
                <a:rPr lang="fr-CA" sz="1600" dirty="0">
                  <a:sym typeface="Symbol" pitchFamily="18" charset="2"/>
                </a:rPr>
                <a:t></a:t>
              </a:r>
              <a:r>
                <a:rPr lang="fr-CA" sz="1600" dirty="0"/>
                <a:t> (1,2) </a:t>
              </a:r>
              <a:r>
                <a:rPr lang="fr-CA" sz="1600" dirty="0">
                  <a:sym typeface="Symbol" pitchFamily="18" charset="2"/>
                </a:rPr>
                <a:t></a:t>
              </a:r>
              <a:r>
                <a:rPr lang="fr-CA" sz="1600" dirty="0"/>
                <a:t> (1,3) </a:t>
              </a:r>
              <a:r>
                <a:rPr lang="fr-CA" sz="1600" dirty="0">
                  <a:sym typeface="Symbol" pitchFamily="18" charset="2"/>
                </a:rPr>
                <a:t></a:t>
              </a:r>
              <a:r>
                <a:rPr lang="fr-CA" sz="1600" dirty="0"/>
                <a:t> (2,3) </a:t>
              </a:r>
              <a:r>
                <a:rPr lang="fr-CA" sz="1600" dirty="0">
                  <a:sym typeface="Symbol" pitchFamily="18" charset="2"/>
                </a:rPr>
                <a:t></a:t>
              </a:r>
              <a:r>
                <a:rPr lang="fr-CA" sz="1600" dirty="0"/>
                <a:t> (3,3) </a:t>
              </a:r>
              <a:r>
                <a:rPr lang="fr-CA" sz="1600" dirty="0">
                  <a:sym typeface="Symbol" pitchFamily="18" charset="2"/>
                </a:rPr>
                <a:t></a:t>
              </a:r>
              <a:r>
                <a:rPr lang="fr-CA" sz="1600" dirty="0"/>
                <a:t> (3,2) </a:t>
              </a:r>
              <a:r>
                <a:rPr lang="fr-CA" sz="1600" dirty="0">
                  <a:sym typeface="Symbol" pitchFamily="18" charset="2"/>
                </a:rPr>
                <a:t></a:t>
              </a:r>
              <a:r>
                <a:rPr lang="fr-CA" sz="1600" dirty="0"/>
                <a:t> (3,3) </a:t>
              </a:r>
              <a:r>
                <a:rPr lang="fr-CA" sz="1600" dirty="0">
                  <a:sym typeface="Symbol" pitchFamily="18" charset="2"/>
                </a:rPr>
                <a:t></a:t>
              </a:r>
              <a:r>
                <a:rPr lang="fr-CA" sz="1600" dirty="0"/>
                <a:t> (4,3)</a:t>
              </a:r>
              <a:endParaRPr lang="fr-CA" sz="1600" b="1" baseline="-25000" dirty="0"/>
            </a:p>
            <a:p>
              <a:pPr marL="800100" lvl="1" indent="-342900">
                <a:spcBef>
                  <a:spcPts val="1000"/>
                </a:spcBef>
                <a:spcAft>
                  <a:spcPts val="1000"/>
                </a:spcAft>
                <a:buFont typeface="Calibri" pitchFamily="34" charset="0"/>
                <a:buAutoNum type="arabicPeriod"/>
              </a:pPr>
              <a:r>
                <a:rPr lang="fr-CA" sz="1600" dirty="0"/>
                <a:t>(1,1) </a:t>
              </a:r>
              <a:r>
                <a:rPr lang="fr-CA" sz="1600" dirty="0">
                  <a:sym typeface="Symbol" pitchFamily="18" charset="2"/>
                </a:rPr>
                <a:t></a:t>
              </a:r>
              <a:r>
                <a:rPr lang="fr-CA" sz="1600" dirty="0"/>
                <a:t> (2,1) </a:t>
              </a:r>
              <a:r>
                <a:rPr lang="fr-CA" sz="1600" dirty="0">
                  <a:sym typeface="Symbol" pitchFamily="18" charset="2"/>
                </a:rPr>
                <a:t></a:t>
              </a:r>
              <a:r>
                <a:rPr lang="fr-CA" sz="1600" dirty="0"/>
                <a:t> (3,1) </a:t>
              </a:r>
              <a:r>
                <a:rPr lang="fr-CA" sz="1600" dirty="0">
                  <a:sym typeface="Symbol" pitchFamily="18" charset="2"/>
                </a:rPr>
                <a:t></a:t>
              </a:r>
              <a:r>
                <a:rPr lang="fr-CA" sz="1600" dirty="0"/>
                <a:t> (3,2) </a:t>
              </a:r>
              <a:r>
                <a:rPr lang="fr-CA" sz="1600" dirty="0">
                  <a:sym typeface="Symbol" pitchFamily="18" charset="2"/>
                </a:rPr>
                <a:t></a:t>
              </a:r>
              <a:r>
                <a:rPr lang="fr-CA" sz="1600" dirty="0"/>
                <a:t> (4,2)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2DB4ED1-1DE2-FBB2-14DE-96DAC0410817}"/>
                </a:ext>
              </a:extLst>
            </p:cNvPr>
            <p:cNvSpPr txBox="1"/>
            <p:nvPr/>
          </p:nvSpPr>
          <p:spPr>
            <a:xfrm>
              <a:off x="2139334" y="2919167"/>
              <a:ext cx="4616135" cy="485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CA" sz="1200" dirty="0">
                  <a:solidFill>
                    <a:schemeClr val="tx2"/>
                  </a:solidFill>
                </a:rPr>
                <a:t>-.04             -.04            -0.4            -.04             -.04            -.04              +1 </a:t>
              </a:r>
            </a:p>
            <a:p>
              <a:pPr>
                <a:lnSpc>
                  <a:spcPts val="1000"/>
                </a:lnSpc>
              </a:pPr>
              <a:endParaRPr lang="en-CA" sz="1200" dirty="0">
                <a:solidFill>
                  <a:schemeClr val="tx2"/>
                </a:solidFill>
              </a:endParaRPr>
            </a:p>
            <a:p>
              <a:pPr>
                <a:lnSpc>
                  <a:spcPts val="1000"/>
                </a:lnSpc>
              </a:pPr>
              <a:r>
                <a:rPr lang="en-CA" sz="1200" dirty="0">
                  <a:solidFill>
                    <a:srgbClr val="C00000"/>
                  </a:solidFill>
                </a:rPr>
                <a:t> Up               </a:t>
              </a:r>
              <a:r>
                <a:rPr lang="en-CA" sz="1200" dirty="0" err="1">
                  <a:solidFill>
                    <a:srgbClr val="C00000"/>
                  </a:solidFill>
                </a:rPr>
                <a:t>Up</a:t>
              </a:r>
              <a:r>
                <a:rPr lang="en-CA" sz="1200" dirty="0">
                  <a:solidFill>
                    <a:srgbClr val="C00000"/>
                  </a:solidFill>
                </a:rPr>
                <a:t>            Right            Up             Right          </a:t>
              </a:r>
              <a:r>
                <a:rPr lang="en-CA" sz="1200" dirty="0" err="1">
                  <a:solidFill>
                    <a:srgbClr val="C00000"/>
                  </a:solidFill>
                </a:rPr>
                <a:t>Right</a:t>
              </a:r>
              <a:r>
                <a:rPr lang="en-CA" sz="1200" dirty="0">
                  <a:solidFill>
                    <a:srgbClr val="C00000"/>
                  </a:solidFill>
                </a:rPr>
                <a:t>           </a:t>
              </a:r>
              <a:r>
                <a:rPr lang="en-CA" sz="1200" dirty="0" err="1">
                  <a:solidFill>
                    <a:srgbClr val="C00000"/>
                  </a:solidFill>
                </a:rPr>
                <a:t>Right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7A6286-C879-3190-A234-55932A3191F6}"/>
                </a:ext>
              </a:extLst>
            </p:cNvPr>
            <p:cNvSpPr txBox="1"/>
            <p:nvPr/>
          </p:nvSpPr>
          <p:spPr>
            <a:xfrm>
              <a:off x="2166938" y="3429000"/>
              <a:ext cx="4560929" cy="485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CA" sz="1200" dirty="0">
                  <a:solidFill>
                    <a:schemeClr val="tx2"/>
                  </a:solidFill>
                </a:rPr>
                <a:t>-.04             -.04            -0.4            -.04             -.04            -.04              +1 </a:t>
              </a:r>
            </a:p>
            <a:p>
              <a:pPr>
                <a:lnSpc>
                  <a:spcPts val="1000"/>
                </a:lnSpc>
              </a:pPr>
              <a:endParaRPr lang="en-CA" sz="1200" dirty="0">
                <a:solidFill>
                  <a:schemeClr val="tx2"/>
                </a:solidFill>
              </a:endParaRPr>
            </a:p>
            <a:p>
              <a:pPr>
                <a:lnSpc>
                  <a:spcPts val="1000"/>
                </a:lnSpc>
              </a:pPr>
              <a:r>
                <a:rPr lang="en-CA" sz="1200" dirty="0">
                  <a:solidFill>
                    <a:srgbClr val="C00000"/>
                  </a:solidFill>
                </a:rPr>
                <a:t> Up               </a:t>
              </a:r>
              <a:r>
                <a:rPr lang="en-CA" sz="1200" dirty="0" err="1">
                  <a:solidFill>
                    <a:srgbClr val="C00000"/>
                  </a:solidFill>
                </a:rPr>
                <a:t>Up</a:t>
              </a:r>
              <a:r>
                <a:rPr lang="en-CA" sz="1200" dirty="0">
                  <a:solidFill>
                    <a:srgbClr val="C00000"/>
                  </a:solidFill>
                </a:rPr>
                <a:t>            Right            </a:t>
              </a:r>
              <a:r>
                <a:rPr lang="en-CA" sz="1200" dirty="0" err="1">
                  <a:solidFill>
                    <a:srgbClr val="C00000"/>
                  </a:solidFill>
                </a:rPr>
                <a:t>Right</a:t>
              </a:r>
              <a:r>
                <a:rPr lang="en-CA" sz="1200" dirty="0">
                  <a:solidFill>
                    <a:srgbClr val="C00000"/>
                  </a:solidFill>
                </a:rPr>
                <a:t>          </a:t>
              </a:r>
              <a:r>
                <a:rPr lang="en-CA" sz="1200" dirty="0" err="1">
                  <a:solidFill>
                    <a:srgbClr val="C00000"/>
                  </a:solidFill>
                </a:rPr>
                <a:t>Right</a:t>
              </a:r>
              <a:r>
                <a:rPr lang="en-CA" sz="1200" dirty="0">
                  <a:solidFill>
                    <a:srgbClr val="C00000"/>
                  </a:solidFill>
                </a:rPr>
                <a:t>          Up             Right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8F2973-E07C-0693-C648-FA1F58E60852}"/>
                </a:ext>
              </a:extLst>
            </p:cNvPr>
            <p:cNvSpPr txBox="1"/>
            <p:nvPr/>
          </p:nvSpPr>
          <p:spPr>
            <a:xfrm>
              <a:off x="2166938" y="3938833"/>
              <a:ext cx="2411238" cy="485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CA" sz="1200" dirty="0">
                  <a:solidFill>
                    <a:schemeClr val="tx2"/>
                  </a:solidFill>
                </a:rPr>
                <a:t>-.04             -.04            -.04             -1 </a:t>
              </a:r>
            </a:p>
            <a:p>
              <a:pPr>
                <a:lnSpc>
                  <a:spcPts val="1000"/>
                </a:lnSpc>
              </a:pPr>
              <a:endParaRPr lang="en-CA" sz="1200" dirty="0">
                <a:solidFill>
                  <a:schemeClr val="tx2"/>
                </a:solidFill>
              </a:endParaRPr>
            </a:p>
            <a:p>
              <a:pPr>
                <a:lnSpc>
                  <a:spcPts val="1000"/>
                </a:lnSpc>
              </a:pPr>
              <a:r>
                <a:rPr lang="en-CA" sz="1200" dirty="0">
                  <a:solidFill>
                    <a:srgbClr val="C00000"/>
                  </a:solidFill>
                </a:rPr>
                <a:t> Up               Left            Up             </a:t>
              </a:r>
              <a:r>
                <a:rPr lang="en-CA" sz="1200" dirty="0" err="1">
                  <a:solidFill>
                    <a:srgbClr val="C00000"/>
                  </a:solidFill>
                </a:rPr>
                <a:t>Up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263"/>
            <a:ext cx="8229600" cy="1143000"/>
          </a:xfrm>
        </p:spPr>
        <p:txBody>
          <a:bodyPr/>
          <a:lstStyle/>
          <a:p>
            <a:r>
              <a:rPr lang="fr-CA" dirty="0"/>
              <a:t>Approximation de fonction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162" y="2565443"/>
            <a:ext cx="6612230" cy="4056019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fr-CA" dirty="0"/>
              <a:t>La taille de l’espace d’états représentés par leurs caractéristiques est beaucoup plus petit que l’espace d’états d’origine – c’est une approximation</a:t>
            </a:r>
          </a:p>
          <a:p>
            <a:pPr lvl="1">
              <a:lnSpc>
                <a:spcPct val="80000"/>
              </a:lnSpc>
            </a:pPr>
            <a:endParaRPr lang="fr-CA" dirty="0"/>
          </a:p>
          <a:p>
            <a:pPr lvl="1">
              <a:lnSpc>
                <a:spcPct val="80000"/>
              </a:lnSpc>
            </a:pPr>
            <a:r>
              <a:rPr lang="fr-CA" dirty="0"/>
              <a:t>Exemples de caractéristiques (</a:t>
            </a:r>
            <a:r>
              <a:rPr lang="fr-CA" i="1" dirty="0" err="1"/>
              <a:t>features</a:t>
            </a:r>
            <a:r>
              <a:rPr lang="fr-CA" dirty="0"/>
              <a:t>):</a:t>
            </a:r>
          </a:p>
          <a:p>
            <a:pPr lvl="2">
              <a:lnSpc>
                <a:spcPct val="80000"/>
              </a:lnSpc>
            </a:pPr>
            <a:r>
              <a:rPr lang="fr-CA" sz="1800" dirty="0"/>
              <a:t>Distance au fantôme le plus proche</a:t>
            </a:r>
          </a:p>
          <a:p>
            <a:pPr lvl="2">
              <a:lnSpc>
                <a:spcPct val="80000"/>
              </a:lnSpc>
            </a:pPr>
            <a:r>
              <a:rPr lang="fr-CA" sz="1800" dirty="0"/>
              <a:t>Distance à la nourriture la plus proche </a:t>
            </a:r>
          </a:p>
          <a:p>
            <a:pPr lvl="2">
              <a:lnSpc>
                <a:spcPct val="80000"/>
              </a:lnSpc>
            </a:pPr>
            <a:r>
              <a:rPr lang="fr-CA" sz="1800" dirty="0"/>
              <a:t>Nombre de fantômes</a:t>
            </a:r>
          </a:p>
          <a:p>
            <a:pPr lvl="2">
              <a:lnSpc>
                <a:spcPct val="80000"/>
              </a:lnSpc>
            </a:pPr>
            <a:r>
              <a:rPr lang="fr-CA" sz="1800" dirty="0"/>
              <a:t>1 / (distance à la nourriture)</a:t>
            </a:r>
            <a:r>
              <a:rPr lang="fr-CA" sz="1800" baseline="30000" dirty="0"/>
              <a:t>2</a:t>
            </a:r>
          </a:p>
          <a:p>
            <a:pPr lvl="2">
              <a:lnSpc>
                <a:spcPct val="80000"/>
              </a:lnSpc>
            </a:pPr>
            <a:r>
              <a:rPr lang="fr-CA" sz="1800" dirty="0" err="1"/>
              <a:t>Pacman</a:t>
            </a:r>
            <a:r>
              <a:rPr lang="fr-CA" sz="1800" dirty="0"/>
              <a:t> proche d’un fantôme ? (0/1)</a:t>
            </a:r>
          </a:p>
          <a:p>
            <a:pPr lvl="2">
              <a:lnSpc>
                <a:spcPct val="80000"/>
              </a:lnSpc>
            </a:pPr>
            <a:r>
              <a:rPr lang="fr-CA" sz="1800" dirty="0"/>
              <a:t>etc.</a:t>
            </a:r>
          </a:p>
          <a:p>
            <a:pPr lvl="2">
              <a:lnSpc>
                <a:spcPct val="80000"/>
              </a:lnSpc>
            </a:pPr>
            <a:endParaRPr lang="fr-CA" sz="1800" dirty="0"/>
          </a:p>
          <a:p>
            <a:pPr lvl="1">
              <a:lnSpc>
                <a:spcPct val="80000"/>
              </a:lnSpc>
            </a:pPr>
            <a:r>
              <a:rPr lang="fr-CA" dirty="0"/>
              <a:t>On peut aussi décrire la fonction de qualité Q(s, a) avec des caractéristiques (ex. l’action permettant à </a:t>
            </a:r>
            <a:r>
              <a:rPr lang="fr-CA" dirty="0" err="1"/>
              <a:t>Pacman</a:t>
            </a:r>
            <a:r>
              <a:rPr lang="fr-CA" dirty="0"/>
              <a:t> d’être proche de la nourriture)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93729" y="3816028"/>
            <a:ext cx="1516042" cy="1451254"/>
            <a:chOff x="3744" y="960"/>
            <a:chExt cx="1584" cy="155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744" y="960"/>
              <a:ext cx="1584" cy="1551"/>
              <a:chOff x="3408" y="912"/>
              <a:chExt cx="1584" cy="1551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408" y="912"/>
                <a:ext cx="1584" cy="1551"/>
                <a:chOff x="3360" y="1008"/>
                <a:chExt cx="1584" cy="1551"/>
              </a:xfrm>
            </p:grpSpPr>
            <p:pic>
              <p:nvPicPr>
                <p:cNvPr id="27663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r="73026"/>
                <a:stretch>
                  <a:fillRect/>
                </a:stretch>
              </p:blipFill>
              <p:spPr bwMode="auto">
                <a:xfrm>
                  <a:off x="3360" y="1008"/>
                  <a:ext cx="768" cy="15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7664" name="Picture 8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72498" r="-1158"/>
                <a:stretch>
                  <a:fillRect/>
                </a:stretch>
              </p:blipFill>
              <p:spPr bwMode="auto">
                <a:xfrm>
                  <a:off x="4128" y="1008"/>
                  <a:ext cx="816" cy="15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27660" name="Picture 9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480" y="1872"/>
                <a:ext cx="216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661" name="Picture 10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816" y="2169"/>
                <a:ext cx="197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662" name="Picture 1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504" y="2160"/>
                <a:ext cx="216" cy="1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7656" name="Rectangle 12"/>
            <p:cNvSpPr>
              <a:spLocks noChangeArrowheads="1"/>
            </p:cNvSpPr>
            <p:nvPr/>
          </p:nvSpPr>
          <p:spPr bwMode="auto">
            <a:xfrm>
              <a:off x="4032" y="2208"/>
              <a:ext cx="96" cy="1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7" name="Rectangle 13"/>
            <p:cNvSpPr>
              <a:spLocks noChangeArrowheads="1"/>
            </p:cNvSpPr>
            <p:nvPr/>
          </p:nvSpPr>
          <p:spPr bwMode="auto">
            <a:xfrm>
              <a:off x="4320" y="1968"/>
              <a:ext cx="96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Rectangle 14"/>
            <p:cNvSpPr>
              <a:spLocks noChangeArrowheads="1"/>
            </p:cNvSpPr>
            <p:nvPr/>
          </p:nvSpPr>
          <p:spPr bwMode="auto">
            <a:xfrm>
              <a:off x="4320" y="1968"/>
              <a:ext cx="528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54" name="Slide Number Placeholder 1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13887D-A151-4DE4-9252-940B65E930F9}" type="slidenum">
              <a:rPr lang="en-US" smtClean="0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5C96B08C-3D7A-4533-BCB6-78E2D3E37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979" y="1354423"/>
            <a:ext cx="7819385" cy="1278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5000"/>
              <a:buFont typeface="Lucida Grande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charset="0"/>
              <a:buChar char="u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Lucida Grande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fr-CA" sz="1800" dirty="0"/>
              <a:t>Représenter un état en utilisant un vecteur de caractéristiques (</a:t>
            </a:r>
            <a:r>
              <a:rPr lang="fr-CA" sz="1800" i="1" dirty="0" err="1"/>
              <a:t>features</a:t>
            </a:r>
            <a:r>
              <a:rPr lang="fr-CA" sz="1800" dirty="0"/>
              <a:t>)</a:t>
            </a:r>
          </a:p>
          <a:p>
            <a:pPr>
              <a:lnSpc>
                <a:spcPct val="80000"/>
              </a:lnSpc>
            </a:pPr>
            <a:endParaRPr lang="fr-CA" sz="1800" dirty="0"/>
          </a:p>
          <a:p>
            <a:pPr lvl="1">
              <a:lnSpc>
                <a:spcPct val="80000"/>
              </a:lnSpc>
            </a:pPr>
            <a:r>
              <a:rPr lang="fr-CA" dirty="0"/>
              <a:t>Les caractéristiques sont des fonctions réelles (souvent 0/1) qui capturent les propriétés saillants des états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681A6-043A-A7BB-43B2-A3C6DB857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IFT 608 / IFT702</a:t>
            </a:r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3AF43-1743-48E8-7A41-7EB4CB98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 Froduald Kabanza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5368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263"/>
            <a:ext cx="8229600" cy="1143000"/>
          </a:xfrm>
        </p:spPr>
        <p:txBody>
          <a:bodyPr/>
          <a:lstStyle/>
          <a:p>
            <a:r>
              <a:rPr lang="fr-CA" dirty="0"/>
              <a:t>Approximation de fonction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14684" y="3865465"/>
            <a:ext cx="822582" cy="772297"/>
            <a:chOff x="3744" y="960"/>
            <a:chExt cx="1584" cy="155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744" y="960"/>
              <a:ext cx="1584" cy="1551"/>
              <a:chOff x="3408" y="912"/>
              <a:chExt cx="1584" cy="1551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408" y="912"/>
                <a:ext cx="1584" cy="1551"/>
                <a:chOff x="3360" y="1008"/>
                <a:chExt cx="1584" cy="1551"/>
              </a:xfrm>
            </p:grpSpPr>
            <p:pic>
              <p:nvPicPr>
                <p:cNvPr id="27663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r="73026"/>
                <a:stretch>
                  <a:fillRect/>
                </a:stretch>
              </p:blipFill>
              <p:spPr bwMode="auto">
                <a:xfrm>
                  <a:off x="3360" y="1008"/>
                  <a:ext cx="768" cy="15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7664" name="Picture 8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 l="72498" r="-1158"/>
                <a:stretch>
                  <a:fillRect/>
                </a:stretch>
              </p:blipFill>
              <p:spPr bwMode="auto">
                <a:xfrm>
                  <a:off x="4128" y="1008"/>
                  <a:ext cx="816" cy="15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27660" name="Picture 9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480" y="1872"/>
                <a:ext cx="216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661" name="Picture 10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816" y="2169"/>
                <a:ext cx="197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662" name="Picture 1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504" y="2160"/>
                <a:ext cx="216" cy="1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7656" name="Rectangle 12"/>
            <p:cNvSpPr>
              <a:spLocks noChangeArrowheads="1"/>
            </p:cNvSpPr>
            <p:nvPr/>
          </p:nvSpPr>
          <p:spPr bwMode="auto">
            <a:xfrm>
              <a:off x="4032" y="2208"/>
              <a:ext cx="96" cy="1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7" name="Rectangle 13"/>
            <p:cNvSpPr>
              <a:spLocks noChangeArrowheads="1"/>
            </p:cNvSpPr>
            <p:nvPr/>
          </p:nvSpPr>
          <p:spPr bwMode="auto">
            <a:xfrm>
              <a:off x="4320" y="1968"/>
              <a:ext cx="96" cy="38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Rectangle 14"/>
            <p:cNvSpPr>
              <a:spLocks noChangeArrowheads="1"/>
            </p:cNvSpPr>
            <p:nvPr/>
          </p:nvSpPr>
          <p:spPr bwMode="auto">
            <a:xfrm>
              <a:off x="4320" y="1968"/>
              <a:ext cx="528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54" name="Slide Number Placeholder 1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13887D-A151-4DE4-9252-940B65E930F9}" type="slidenum">
              <a:rPr lang="en-US" smtClean="0">
                <a:latin typeface="Arial" charset="0"/>
              </a:rPr>
              <a:pPr/>
              <a:t>7</a:t>
            </a:fld>
            <a:endParaRPr lang="en-US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3EAD8589-017A-4C2A-88DC-3C1F9842C3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670" y="1109468"/>
                <a:ext cx="8042660" cy="55119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25000"/>
                  <a:buFont typeface="Lucida Grande" charset="0"/>
                  <a:buChar char="●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742950" indent="-28575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5000"/>
                  <a:buFont typeface="Wingdings" charset="0"/>
                  <a:buChar char="u"/>
                  <a:defRPr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2pPr>
                <a:lvl3pPr marL="11430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Lucida Grande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3pPr>
                <a:lvl4pPr marL="16002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4pPr>
                <a:lvl5pPr marL="2057400" indent="-228600" algn="l" defTabSz="457200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Arial" charset="0"/>
                  <a:buChar char="»"/>
                  <a:defRPr sz="1600" kern="12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fr-CA" sz="1800" dirty="0"/>
                  <a:t>Étant donné un vecteur </a:t>
                </a:r>
                <a:r>
                  <a:rPr lang="fr-CA" sz="1800" i="1" dirty="0"/>
                  <a:t>f = [f</a:t>
                </a:r>
                <a:r>
                  <a:rPr lang="fr-CA" sz="1800" i="1" baseline="-25000" dirty="0"/>
                  <a:t>1</a:t>
                </a:r>
                <a:r>
                  <a:rPr lang="fr-CA" sz="1800" i="1" dirty="0"/>
                  <a:t>, …, </a:t>
                </a:r>
                <a:r>
                  <a:rPr lang="fr-CA" sz="1800" i="1" dirty="0" err="1"/>
                  <a:t>f</a:t>
                </a:r>
                <a:r>
                  <a:rPr lang="fr-CA" sz="1800" i="1" baseline="-25000" dirty="0" err="1"/>
                  <a:t>n</a:t>
                </a:r>
                <a:r>
                  <a:rPr lang="fr-CA" sz="1800" i="1" dirty="0"/>
                  <a:t>] </a:t>
                </a:r>
                <a:r>
                  <a:rPr lang="fr-CA" sz="1800" dirty="0"/>
                  <a:t>de </a:t>
                </a:r>
                <a:r>
                  <a:rPr lang="fr-CA" sz="1800" i="1" dirty="0" err="1"/>
                  <a:t>features</a:t>
                </a:r>
                <a:r>
                  <a:rPr lang="fr-CA" sz="1800" dirty="0"/>
                  <a:t> d’état et un vecteur de poids correspondant </a:t>
                </a:r>
                <a:r>
                  <a:rPr lang="fr-CA" sz="1800" i="1" dirty="0"/>
                  <a:t>w = [w</a:t>
                </a:r>
                <a:r>
                  <a:rPr lang="fr-CA" sz="1800" i="1" baseline="-25000" dirty="0"/>
                  <a:t>1</a:t>
                </a:r>
                <a:r>
                  <a:rPr lang="fr-CA" sz="1800" i="1" dirty="0"/>
                  <a:t>, …, </a:t>
                </a:r>
                <a:r>
                  <a:rPr lang="fr-CA" sz="1800" i="1" dirty="0" err="1"/>
                  <a:t>w</a:t>
                </a:r>
                <a:r>
                  <a:rPr lang="fr-CA" sz="1800" i="1" baseline="-25000" dirty="0" err="1"/>
                  <a:t>n</a:t>
                </a:r>
                <a:r>
                  <a:rPr lang="fr-CA" sz="1800" i="1" dirty="0"/>
                  <a:t>], </a:t>
                </a:r>
                <a:r>
                  <a:rPr lang="fr-CA" sz="1800" dirty="0"/>
                  <a:t>on peut approximer U par une fonction linéaire</a:t>
                </a:r>
              </a:p>
              <a:p>
                <a:pPr marL="0" indent="0">
                  <a:lnSpc>
                    <a:spcPct val="90000"/>
                  </a:lnSpc>
                  <a:spcBef>
                    <a:spcPts val="1200"/>
                  </a:spcBef>
                  <a:spcAft>
                    <a:spcPts val="1000"/>
                  </a:spcAft>
                  <a:buFont typeface="Lucida Grande" charset="0"/>
                  <a:buNone/>
                </a:pPr>
                <a:r>
                  <a:rPr lang="fr-CA" sz="1800" dirty="0"/>
                  <a:t>           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CA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sz="1800" i="1" smtClean="0">
                            <a:latin typeface="Cambria Math"/>
                          </a:rPr>
                          <m:t>𝑈</m:t>
                        </m:r>
                        <m:r>
                          <m:rPr>
                            <m:nor/>
                          </m:rPr>
                          <a:rPr lang="en-CA" sz="1800" b="0" i="1" baseline="-25000" smtClean="0"/>
                          <m:t>w</m:t>
                        </m:r>
                      </m:e>
                    </m:acc>
                  </m:oMath>
                </a14:m>
                <a:r>
                  <a:rPr lang="fr-CA" sz="1800" i="1" dirty="0"/>
                  <a:t>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CA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1800" i="1" smtClean="0">
                            <a:latin typeface="Cambria Math"/>
                          </a:rPr>
                          <m:t>𝑖</m:t>
                        </m:r>
                        <m:r>
                          <a:rPr lang="en-CA" sz="180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CA" sz="180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fr-CA" sz="1800" i="1" dirty="0"/>
                          <m:t>w</m:t>
                        </m:r>
                        <m:r>
                          <m:rPr>
                            <m:nor/>
                          </m:rPr>
                          <a:rPr lang="en-CA" sz="1800" i="1" baseline="-25000" dirty="0" smtClean="0"/>
                          <m:t>i</m:t>
                        </m:r>
                        <m:r>
                          <m:rPr>
                            <m:nor/>
                          </m:rPr>
                          <a:rPr lang="fr-CA" sz="1800" i="1" dirty="0"/>
                          <m:t> </m:t>
                        </m:r>
                        <m:r>
                          <m:rPr>
                            <m:nor/>
                          </m:rPr>
                          <a:rPr lang="fr-CA" sz="1800" i="1" dirty="0"/>
                          <m:t>f</m:t>
                        </m:r>
                        <m:r>
                          <m:rPr>
                            <m:nor/>
                          </m:rPr>
                          <a:rPr lang="en-CA" sz="1800" i="1" baseline="-25000" dirty="0" smtClean="0"/>
                          <m:t>i</m:t>
                        </m:r>
                        <m:r>
                          <m:rPr>
                            <m:nor/>
                          </m:rPr>
                          <a:rPr lang="fr-CA" sz="1800" i="1" dirty="0"/>
                          <m:t>(</m:t>
                        </m:r>
                        <m:r>
                          <m:rPr>
                            <m:nor/>
                          </m:rPr>
                          <a:rPr lang="fr-CA" sz="1800" i="1" dirty="0"/>
                          <m:t>s</m:t>
                        </m:r>
                        <m:r>
                          <m:rPr>
                            <m:nor/>
                          </m:rPr>
                          <a:rPr lang="fr-CA" sz="1800" i="1" dirty="0"/>
                          <m:t>)</m:t>
                        </m:r>
                      </m:e>
                    </m:nary>
                  </m:oMath>
                </a14:m>
                <a:endParaRPr lang="fr-CA" sz="1800" dirty="0"/>
              </a:p>
              <a:p>
                <a:pPr>
                  <a:lnSpc>
                    <a:spcPct val="90000"/>
                  </a:lnSpc>
                </a:pPr>
                <a:r>
                  <a:rPr lang="fr-CA" sz="1800" dirty="0"/>
                  <a:t>De façon similaire, avec un vecteur de </a:t>
                </a:r>
                <a:r>
                  <a:rPr lang="fr-CA" sz="1800" i="1" dirty="0" err="1"/>
                  <a:t>features</a:t>
                </a:r>
                <a:r>
                  <a:rPr lang="fr-CA" sz="1800" dirty="0"/>
                  <a:t> Q et des poids correspondants:</a:t>
                </a:r>
              </a:p>
              <a:p>
                <a:pPr marL="0" indent="0">
                  <a:lnSpc>
                    <a:spcPct val="90000"/>
                  </a:lnSpc>
                  <a:spcBef>
                    <a:spcPts val="1000"/>
                  </a:spcBef>
                  <a:spcAft>
                    <a:spcPts val="1000"/>
                  </a:spcAft>
                  <a:buFont typeface="Lucida Grande" charset="0"/>
                  <a:buNone/>
                </a:pPr>
                <a:r>
                  <a:rPr lang="fr-CA" sz="1800" i="1" dirty="0"/>
                  <a:t>          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CA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fr-CA" sz="1800" i="1" smtClean="0">
                            <a:latin typeface="Cambria Math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CA" sz="1800" b="0" i="1" baseline="-25000" smtClean="0"/>
                          <m:t>w</m:t>
                        </m:r>
                      </m:e>
                    </m:acc>
                  </m:oMath>
                </a14:m>
                <a:r>
                  <a:rPr lang="fr-CA" sz="1800" i="1" dirty="0"/>
                  <a:t> (</a:t>
                </a:r>
                <a:r>
                  <a:rPr lang="fr-CA" sz="1800" i="1" dirty="0" err="1"/>
                  <a:t>s,a</a:t>
                </a:r>
                <a:r>
                  <a:rPr lang="fr-CA" sz="1800" i="1" dirty="0"/>
                  <a:t>)=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CA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1800" i="1">
                            <a:latin typeface="Cambria Math"/>
                          </a:rPr>
                          <m:t>𝑖</m:t>
                        </m:r>
                        <m:r>
                          <a:rPr lang="en-CA" sz="1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CA" sz="1800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fr-CA" sz="1800" i="1" dirty="0"/>
                          <m:t>w</m:t>
                        </m:r>
                        <m:r>
                          <m:rPr>
                            <m:nor/>
                          </m:rPr>
                          <a:rPr lang="en-CA" sz="1800" i="1" baseline="-25000" dirty="0"/>
                          <m:t>i</m:t>
                        </m:r>
                        <m:r>
                          <m:rPr>
                            <m:nor/>
                          </m:rPr>
                          <a:rPr lang="fr-CA" sz="1800" i="1" dirty="0"/>
                          <m:t> </m:t>
                        </m:r>
                        <m:r>
                          <m:rPr>
                            <m:nor/>
                          </m:rPr>
                          <a:rPr lang="fr-CA" sz="1800" i="1" dirty="0"/>
                          <m:t>f</m:t>
                        </m:r>
                        <m:r>
                          <m:rPr>
                            <m:nor/>
                          </m:rPr>
                          <a:rPr lang="en-CA" sz="1800" i="1" baseline="-25000" dirty="0"/>
                          <m:t>i</m:t>
                        </m:r>
                        <m:r>
                          <m:rPr>
                            <m:nor/>
                          </m:rPr>
                          <a:rPr lang="fr-CA" sz="1800" i="1" dirty="0"/>
                          <m:t>(</m:t>
                        </m:r>
                        <m:r>
                          <m:rPr>
                            <m:nor/>
                          </m:rPr>
                          <a:rPr lang="fr-CA" sz="1800" i="1" dirty="0"/>
                          <m:t>s</m:t>
                        </m:r>
                        <m:r>
                          <m:rPr>
                            <m:nor/>
                          </m:rPr>
                          <a:rPr lang="en-CA" sz="1800" i="1" dirty="0" smtClean="0"/>
                          <m:t>,</m:t>
                        </m:r>
                        <m:r>
                          <m:rPr>
                            <m:nor/>
                          </m:rPr>
                          <a:rPr lang="en-CA" sz="1800" i="1" dirty="0" smtClean="0"/>
                          <m:t>a</m:t>
                        </m:r>
                        <m:r>
                          <m:rPr>
                            <m:nor/>
                          </m:rPr>
                          <a:rPr lang="fr-CA" sz="1800" i="1" dirty="0"/>
                          <m:t>)</m:t>
                        </m:r>
                      </m:e>
                    </m:nary>
                  </m:oMath>
                </a14:m>
                <a:endParaRPr lang="fr-CA" sz="1800" dirty="0"/>
              </a:p>
              <a:p>
                <a:pPr>
                  <a:lnSpc>
                    <a:spcPct val="90000"/>
                  </a:lnSpc>
                </a:pPr>
                <a:r>
                  <a:rPr lang="fr-CA" sz="1800" dirty="0"/>
                  <a:t>On peut alors utiliser l’apprentissage supervisée pour apprendre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CA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sz="1800" i="1" smtClean="0">
                            <a:latin typeface="Cambria Math"/>
                          </a:rPr>
                          <m:t>𝑈</m:t>
                        </m:r>
                        <m:r>
                          <m:rPr>
                            <m:nor/>
                          </m:rPr>
                          <a:rPr lang="en-CA" sz="1800" b="0" i="1" baseline="-25000" smtClean="0"/>
                          <m:t>w</m:t>
                        </m:r>
                      </m:e>
                    </m:acc>
                  </m:oMath>
                </a14:m>
                <a:r>
                  <a:rPr lang="fr-CA" sz="1800" i="1" dirty="0"/>
                  <a:t>  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CA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fr-CA" sz="1800" i="1">
                            <a:latin typeface="Cambria Math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CA" sz="1800" i="1" baseline="-25000"/>
                          <m:t>w</m:t>
                        </m:r>
                      </m:e>
                    </m:acc>
                  </m:oMath>
                </a14:m>
                <a:r>
                  <a:rPr lang="fr-CA" sz="1800" i="1" dirty="0"/>
                  <a:t> </a:t>
                </a:r>
              </a:p>
              <a:p>
                <a:pPr>
                  <a:lnSpc>
                    <a:spcPct val="90000"/>
                  </a:lnSpc>
                </a:pPr>
                <a:endParaRPr lang="fr-CA" sz="1800" dirty="0"/>
              </a:p>
              <a:p>
                <a:pPr>
                  <a:lnSpc>
                    <a:spcPct val="90000"/>
                  </a:lnSpc>
                </a:pPr>
                <a:r>
                  <a:rPr lang="fr-CA" sz="1800" dirty="0"/>
                  <a:t>On peut aussi utiliser des fonctions d’approximation non linéaire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fr-CA" sz="1800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fr-CA" sz="1800" dirty="0"/>
                  <a:t>             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CA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sz="1800" i="1" smtClean="0">
                            <a:latin typeface="Cambria Math"/>
                          </a:rPr>
                          <m:t>𝑈</m:t>
                        </m:r>
                        <m:r>
                          <m:rPr>
                            <m:nor/>
                          </m:rPr>
                          <a:rPr lang="en-CA" sz="1800" b="0" i="1" baseline="-25000" smtClean="0"/>
                          <m:t>w</m:t>
                        </m:r>
                      </m:e>
                    </m:acc>
                  </m:oMath>
                </a14:m>
                <a:r>
                  <a:rPr lang="fr-CA" sz="1800" i="1" dirty="0"/>
                  <a:t> = f(s)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fr-CA" sz="1800" i="1" dirty="0"/>
                  <a:t>            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CA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fr-CA" sz="1800" i="1" smtClean="0">
                            <a:latin typeface="Cambria Math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CA" sz="1800" b="0" i="1" baseline="-25000" smtClean="0"/>
                          <m:t>w</m:t>
                        </m:r>
                      </m:e>
                    </m:acc>
                  </m:oMath>
                </a14:m>
                <a:r>
                  <a:rPr lang="fr-CA" sz="1800" i="1" dirty="0"/>
                  <a:t> (</a:t>
                </a:r>
                <a:r>
                  <a:rPr lang="fr-CA" sz="1800" i="1" dirty="0" err="1"/>
                  <a:t>s,a</a:t>
                </a:r>
                <a:r>
                  <a:rPr lang="fr-CA" sz="1800" i="1" dirty="0"/>
                  <a:t>)= f(s)</a:t>
                </a:r>
                <a:endParaRPr lang="fr-CA" sz="180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fr-CA" sz="1800" dirty="0"/>
              </a:p>
              <a:p>
                <a:pPr>
                  <a:lnSpc>
                    <a:spcPct val="90000"/>
                  </a:lnSpc>
                </a:pPr>
                <a:r>
                  <a:rPr lang="fr-CA" sz="1800" dirty="0"/>
                  <a:t>En particulier, on pourrait utiliser un réseau de neurones – ce qu’on appelle apprentissage par renforcement profond.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fr-CA" sz="1800" dirty="0"/>
              </a:p>
              <a:p>
                <a:pPr>
                  <a:lnSpc>
                    <a:spcPct val="90000"/>
                  </a:lnSpc>
                </a:pPr>
                <a:r>
                  <a:rPr lang="fr-CA" sz="1800" dirty="0"/>
                  <a:t>Voyons cela plus en détail.</a:t>
                </a:r>
              </a:p>
            </p:txBody>
          </p:sp>
        </mc:Choice>
        <mc:Fallback xmlns=""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3EAD8589-017A-4C2A-88DC-3C1F9842C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670" y="1109468"/>
                <a:ext cx="8042660" cy="5511993"/>
              </a:xfrm>
              <a:prstGeom prst="rect">
                <a:avLst/>
              </a:prstGeom>
              <a:blipFill>
                <a:blip r:embed="rId7"/>
                <a:stretch>
                  <a:fillRect l="-1288" t="-32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E7492-CC09-577C-4357-5125D9E2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IFT 608 / IFT702</a:t>
            </a:r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11310-529A-A1FC-42CD-0DD01FDF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 Froduald Kabanza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3061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4638"/>
            <a:ext cx="8377881" cy="1143000"/>
          </a:xfrm>
        </p:spPr>
        <p:txBody>
          <a:bodyPr/>
          <a:lstStyle/>
          <a:p>
            <a:r>
              <a:rPr lang="fr-CA" dirty="0"/>
              <a:t>Approximer l’estimation directe de l’utilité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89869"/>
                <a:ext cx="7924800" cy="48768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fr-CA" sz="1800" dirty="0"/>
                  <a:t>La méthode de prédiction Monte-Carlo (apprentissage passif par estimation directe de l’utilité) simule des trajectoires d’exécution dans l’espace d’états x(s)≡</a:t>
                </a:r>
                <a:r>
                  <a:rPr lang="fr-CA" sz="1800" i="1" dirty="0"/>
                  <a:t>(x</a:t>
                </a:r>
                <a:r>
                  <a:rPr lang="fr-CA" sz="1800" i="1" baseline="-25000" dirty="0"/>
                  <a:t>1</a:t>
                </a:r>
                <a:r>
                  <a:rPr lang="fr-CA" sz="1800" i="1" dirty="0"/>
                  <a:t>,x</a:t>
                </a:r>
                <a:r>
                  <a:rPr lang="fr-CA" sz="1800" i="1" baseline="-25000" dirty="0"/>
                  <a:t>2</a:t>
                </a:r>
                <a:r>
                  <a:rPr lang="fr-CA" sz="1800" i="1" dirty="0"/>
                  <a:t>)</a:t>
                </a:r>
                <a:r>
                  <a:rPr lang="fr-CA" sz="1800" dirty="0"/>
                  <a:t> et calcule, pour chaque état, la somme des récompenses cumulées jusqu’à l’état terminal, U(s) approximé par </a:t>
                </a:r>
                <a:r>
                  <a:rPr lang="fr-CA" sz="1800" i="1" dirty="0"/>
                  <a:t>U(x</a:t>
                </a:r>
                <a:r>
                  <a:rPr lang="fr-CA" sz="1800" i="1" baseline="-25000" dirty="0"/>
                  <a:t>1</a:t>
                </a:r>
                <a:r>
                  <a:rPr lang="fr-CA" sz="1800" i="1" dirty="0"/>
                  <a:t>,x</a:t>
                </a:r>
                <a:r>
                  <a:rPr lang="fr-CA" sz="1800" i="1" baseline="-25000" dirty="0"/>
                  <a:t>2</a:t>
                </a:r>
                <a:r>
                  <a:rPr lang="fr-CA" sz="1800" i="1" dirty="0"/>
                  <a:t>)</a:t>
                </a:r>
                <a:r>
                  <a:rPr lang="fr-CA" sz="1800" dirty="0"/>
                  <a:t>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fr-CA" sz="1800" dirty="0"/>
              </a:p>
              <a:p>
                <a:pPr>
                  <a:lnSpc>
                    <a:spcPct val="90000"/>
                  </a:lnSpc>
                </a:pPr>
                <a:r>
                  <a:rPr lang="fr-CA" sz="1800" dirty="0"/>
                  <a:t>Chaque occurrence d’état (</a:t>
                </a:r>
                <a:r>
                  <a:rPr lang="fr-CA" sz="1800" dirty="0" err="1"/>
                  <a:t>x,y</a:t>
                </a:r>
                <a:r>
                  <a:rPr lang="fr-CA" sz="1800" dirty="0"/>
                  <a:t>) est une donnée, étiquetée par son utilité correspondante U(</a:t>
                </a:r>
                <a:r>
                  <a:rPr lang="fr-CA" sz="1800" dirty="0" err="1"/>
                  <a:t>x,y</a:t>
                </a:r>
                <a:r>
                  <a:rPr lang="fr-CA" sz="1800" dirty="0"/>
                  <a:t>), et l’ensemble de toutes les occurrence constitue un ensemble de données d’entraînement pour un algorithme </a:t>
                </a:r>
                <a:r>
                  <a:rPr lang="fr-CA" sz="1800" b="1" dirty="0"/>
                  <a:t>d’apprentissage supervisé </a:t>
                </a:r>
                <a:r>
                  <a:rPr lang="fr-CA" sz="1800" dirty="0"/>
                  <a:t>qui peut apprendre U. On pourrait utiliser n’importe quel algorithme d’apprentissage supervisé.</a:t>
                </a:r>
              </a:p>
              <a:p>
                <a:pPr>
                  <a:lnSpc>
                    <a:spcPct val="90000"/>
                  </a:lnSpc>
                </a:pPr>
                <a:endParaRPr lang="fr-CA" sz="1800" dirty="0"/>
              </a:p>
              <a:p>
                <a:pPr>
                  <a:lnSpc>
                    <a:spcPct val="90000"/>
                  </a:lnSpc>
                </a:pPr>
                <a:r>
                  <a:rPr lang="fr-CA" sz="1800" dirty="0"/>
                  <a:t>Par exemple, avec le même exemple utilisé pour la méthode d’apprentissage passif par estimation directe, approximons l’utilité par une fonction linéaire de </a:t>
                </a:r>
                <a:r>
                  <a:rPr lang="fr-CA" sz="1800" i="1" dirty="0" err="1"/>
                  <a:t>features</a:t>
                </a:r>
                <a:r>
                  <a:rPr lang="fr-CA" sz="1800" dirty="0"/>
                  <a:t> – les </a:t>
                </a:r>
                <a:r>
                  <a:rPr lang="fr-CA" sz="1800" i="1" dirty="0" err="1"/>
                  <a:t>features</a:t>
                </a:r>
                <a:r>
                  <a:rPr lang="fr-CA" sz="1800" dirty="0"/>
                  <a:t> étant simplement les positions x</a:t>
                </a:r>
                <a:r>
                  <a:rPr lang="fr-CA" sz="1800" baseline="-25000" dirty="0"/>
                  <a:t>1</a:t>
                </a:r>
                <a:r>
                  <a:rPr lang="fr-CA" sz="1800" dirty="0"/>
                  <a:t> et x</a:t>
                </a:r>
                <a:r>
                  <a:rPr lang="fr-CA" sz="1800" baseline="-25000" dirty="0"/>
                  <a:t>2</a:t>
                </a:r>
                <a:r>
                  <a:rPr lang="fr-CA" sz="1800" dirty="0"/>
                  <a:t>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fr-CA" sz="180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fr-CA" sz="1800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fr-CA" sz="1800" dirty="0"/>
                  <a:t>     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CA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sz="1800" i="1" smtClean="0">
                            <a:latin typeface="Cambria Math"/>
                          </a:rPr>
                          <m:t>𝑈</m:t>
                        </m:r>
                        <m:r>
                          <m:rPr>
                            <m:nor/>
                          </m:rPr>
                          <a:rPr lang="en-CA" sz="1800" b="0" i="1" baseline="-25000" smtClean="0"/>
                          <m:t>w</m:t>
                        </m:r>
                      </m:e>
                    </m:acc>
                  </m:oMath>
                </a14:m>
                <a:r>
                  <a:rPr lang="fr-CA" sz="1800" i="1" dirty="0"/>
                  <a:t> (s)= w</a:t>
                </a:r>
                <a:r>
                  <a:rPr lang="fr-CA" sz="1800" i="1" baseline="-25000" dirty="0"/>
                  <a:t>0</a:t>
                </a:r>
                <a:r>
                  <a:rPr lang="fr-CA" sz="1800" i="1" dirty="0"/>
                  <a:t> + w</a:t>
                </a:r>
                <a:r>
                  <a:rPr lang="fr-CA" sz="1800" i="1" baseline="-25000" dirty="0"/>
                  <a:t>1</a:t>
                </a:r>
                <a:r>
                  <a:rPr lang="fr-CA" sz="1800" i="1" dirty="0"/>
                  <a:t>x</a:t>
                </a:r>
                <a:r>
                  <a:rPr lang="fr-CA" sz="1800" i="1" baseline="-25000" dirty="0"/>
                  <a:t>1</a:t>
                </a:r>
                <a:r>
                  <a:rPr lang="fr-CA" sz="1800" i="1" dirty="0"/>
                  <a:t> + w</a:t>
                </a:r>
                <a:r>
                  <a:rPr lang="fr-CA" sz="1800" i="1" baseline="-25000" dirty="0"/>
                  <a:t>2</a:t>
                </a:r>
                <a:r>
                  <a:rPr lang="fr-CA" sz="1800" i="1" dirty="0"/>
                  <a:t>x</a:t>
                </a:r>
                <a:r>
                  <a:rPr lang="fr-CA" sz="1800" i="1" baseline="-25000" dirty="0"/>
                  <a:t>2</a:t>
                </a:r>
                <a:endParaRPr lang="fr-CA" sz="1800" baseline="-25000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fr-CA" sz="1800" i="1" dirty="0"/>
                  <a:t>                       </a:t>
                </a:r>
                <a:endParaRPr lang="fr-CA" sz="1800" b="1" dirty="0"/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89869"/>
                <a:ext cx="7924800" cy="4876800"/>
              </a:xfrm>
              <a:blipFill>
                <a:blip r:embed="rId3"/>
                <a:stretch>
                  <a:fillRect l="-1308" t="-3500" r="-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481484-48F7-44A3-8337-505A88900BCD}" type="slidenum">
              <a:rPr lang="en-US" smtClean="0">
                <a:latin typeface="Arial" charset="0"/>
              </a:rPr>
              <a:pPr/>
              <a:t>8</a:t>
            </a:fld>
            <a:endParaRPr lang="en-US">
              <a:latin typeface="Arial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FC8A1CDE-5229-4432-BEEF-CB80C689889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65390225"/>
                  </p:ext>
                </p:extLst>
              </p:nvPr>
            </p:nvGraphicFramePr>
            <p:xfrm>
              <a:off x="8382000" y="2344394"/>
              <a:ext cx="624016" cy="468012"/>
            </p:xfrm>
            <a:graphic>
              <a:graphicData uri="http://schemas.microsoft.com/office/powerpoint/2016/slidezoom">
                <pslz:sldZm>
                  <pslz:sldZmObj sldId="337" cId="0">
                    <pslz:zmPr id="{F439B32D-F8A6-4060-A507-CEC07A46A54A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24016" cy="4680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FC8A1CDE-5229-4432-BEEF-CB80C689889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82000" y="2344394"/>
                <a:ext cx="624016" cy="46801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C7A105FE-9D85-4717-1CE5-768243C77C7E}"/>
              </a:ext>
            </a:extLst>
          </p:cNvPr>
          <p:cNvGrpSpPr/>
          <p:nvPr/>
        </p:nvGrpSpPr>
        <p:grpSpPr>
          <a:xfrm>
            <a:off x="7087059" y="5075641"/>
            <a:ext cx="1878419" cy="1363259"/>
            <a:chOff x="6584950" y="5003410"/>
            <a:chExt cx="2160994" cy="1579952"/>
          </a:xfrm>
        </p:grpSpPr>
        <p:pic>
          <p:nvPicPr>
            <p:cNvPr id="7" name="Image 1" descr="blu.png">
              <a:extLst>
                <a:ext uri="{FF2B5EF4-FFF2-40B4-BE49-F238E27FC236}">
                  <a16:creationId xmlns:a16="http://schemas.microsoft.com/office/drawing/2014/main" id="{FBE928E5-748B-48EE-B0B7-F72576C07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4950" y="5003410"/>
              <a:ext cx="2160994" cy="1579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83FEFA-6933-40A3-9C19-4BF12BBD2C87}"/>
                </a:ext>
              </a:extLst>
            </p:cNvPr>
            <p:cNvGrpSpPr/>
            <p:nvPr/>
          </p:nvGrpSpPr>
          <p:grpSpPr>
            <a:xfrm>
              <a:off x="6844688" y="5300275"/>
              <a:ext cx="1641210" cy="1094742"/>
              <a:chOff x="7045590" y="4362153"/>
              <a:chExt cx="1641210" cy="1094742"/>
            </a:xfrm>
          </p:grpSpPr>
          <p:pic>
            <p:nvPicPr>
              <p:cNvPr id="9" name="Picture 10">
                <a:extLst>
                  <a:ext uri="{FF2B5EF4-FFF2-40B4-BE49-F238E27FC236}">
                    <a16:creationId xmlns:a16="http://schemas.microsoft.com/office/drawing/2014/main" id="{50364807-81F6-4BB8-81BA-38628296F2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8513595" y="4823740"/>
                <a:ext cx="173205" cy="168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" name="Picture 11">
                <a:extLst>
                  <a:ext uri="{FF2B5EF4-FFF2-40B4-BE49-F238E27FC236}">
                    <a16:creationId xmlns:a16="http://schemas.microsoft.com/office/drawing/2014/main" id="{0CF914E2-3D6D-4989-B176-A5A414CEED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7045590" y="5257800"/>
                <a:ext cx="213735" cy="199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7B7FDF5-AB8A-4CAF-826B-7F3F42BFF093}"/>
                  </a:ext>
                </a:extLst>
              </p:cNvPr>
              <p:cNvSpPr/>
              <p:nvPr/>
            </p:nvSpPr>
            <p:spPr>
              <a:xfrm>
                <a:off x="8342628" y="4362153"/>
                <a:ext cx="173205" cy="168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8325E-473E-06D1-3BEC-142D087C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IFT 608 / IFT702</a:t>
            </a:r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E7786-E759-C8EE-79D8-40DBC28D8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 Froduald Kabanza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19927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4638"/>
            <a:ext cx="8377881" cy="1143000"/>
          </a:xfrm>
        </p:spPr>
        <p:txBody>
          <a:bodyPr/>
          <a:lstStyle/>
          <a:p>
            <a:r>
              <a:rPr lang="fr-CA" dirty="0"/>
              <a:t>Approximer l’apprentissage par </a:t>
            </a:r>
            <a:br>
              <a:rPr lang="fr-CA" dirty="0"/>
            </a:br>
            <a:r>
              <a:rPr lang="fr-CA" dirty="0"/>
              <a:t>différence temporelle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199" y="1744662"/>
                <a:ext cx="7924800" cy="4876800"/>
              </a:xfrm>
            </p:spPr>
            <p:txBody>
              <a:bodyPr/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fr-CA" sz="1800" dirty="0"/>
              </a:p>
              <a:p>
                <a:pPr>
                  <a:lnSpc>
                    <a:spcPct val="90000"/>
                  </a:lnSpc>
                </a:pPr>
                <a:r>
                  <a:rPr lang="fr-CA" sz="1800" dirty="0"/>
                  <a:t>La règle d’apprentissage des poids de la fonction d’approximation linéaire pour l’apprentissage par différence temporelle est</a:t>
                </a:r>
              </a:p>
              <a:p>
                <a:pPr marL="0" indent="0">
                  <a:lnSpc>
                    <a:spcPct val="90000"/>
                  </a:lnSpc>
                  <a:spcBef>
                    <a:spcPts val="1800"/>
                  </a:spcBef>
                  <a:spcAft>
                    <a:spcPts val="1200"/>
                  </a:spcAft>
                  <a:buNone/>
                </a:pPr>
                <a:r>
                  <a:rPr lang="fr-CA" sz="1800" dirty="0"/>
                  <a:t>                    </a:t>
                </a:r>
                <a:r>
                  <a:rPr lang="en-CA" sz="1800" i="1" dirty="0" err="1"/>
                  <a:t>w</a:t>
                </a:r>
                <a:r>
                  <a:rPr lang="en-CA" sz="1800" i="1" baseline="-25000" dirty="0" err="1"/>
                  <a:t>i</a:t>
                </a:r>
                <a:r>
                  <a:rPr lang="en-CA" sz="1800" i="1" dirty="0"/>
                  <a:t> ←</a:t>
                </a:r>
                <a:r>
                  <a:rPr lang="en-CA" sz="1800" i="1" dirty="0" err="1"/>
                  <a:t>w</a:t>
                </a:r>
                <a:r>
                  <a:rPr lang="en-CA" sz="1800" i="1" baseline="-25000" dirty="0" err="1"/>
                  <a:t>i</a:t>
                </a:r>
                <a:r>
                  <a:rPr lang="en-CA" sz="1800" i="1" dirty="0"/>
                  <a:t> + </a:t>
                </a:r>
                <a:r>
                  <a:rPr lang="el-GR" sz="1800" i="1" dirty="0"/>
                  <a:t>α</a:t>
                </a:r>
                <a:r>
                  <a:rPr lang="en-CA" sz="1800" i="1" dirty="0"/>
                  <a:t> </a:t>
                </a:r>
                <a:r>
                  <a:rPr lang="en-CA" sz="2400" i="1" dirty="0"/>
                  <a:t>[</a:t>
                </a:r>
                <a:r>
                  <a:rPr lang="fr-CA" sz="1800" i="1" dirty="0"/>
                  <a:t>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fr-FR" sz="1800" dirty="0"/>
                      <m:t>γ</m:t>
                    </m:r>
                    <m:acc>
                      <m:accPr>
                        <m:chr m:val="̂"/>
                        <m:ctrlPr>
                          <a:rPr lang="fr-CA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sz="1800" i="1">
                            <a:latin typeface="Cambria Math"/>
                          </a:rPr>
                          <m:t>𝑈</m:t>
                        </m:r>
                        <m:r>
                          <m:rPr>
                            <m:nor/>
                          </m:rPr>
                          <a:rPr lang="en-CA" sz="1800" i="1" baseline="-25000"/>
                          <m:t>w</m:t>
                        </m:r>
                      </m:e>
                    </m:acc>
                    <m:r>
                      <m:rPr>
                        <m:nor/>
                      </m:rPr>
                      <a:rPr lang="en-CA" sz="1800" i="1" dirty="0"/>
                      <m:t>(</m:t>
                    </m:r>
                    <m:r>
                      <m:rPr>
                        <m:nor/>
                      </m:rPr>
                      <a:rPr lang="en-CA" sz="1800" i="1" dirty="0"/>
                      <m:t>s</m:t>
                    </m:r>
                    <m:r>
                      <m:rPr>
                        <m:nor/>
                      </m:rPr>
                      <a:rPr lang="en-CA" sz="1800" b="0" i="1" dirty="0" smtClean="0"/>
                      <m:t>′</m:t>
                    </m:r>
                    <m:r>
                      <m:rPr>
                        <m:nor/>
                      </m:rPr>
                      <a:rPr lang="en-CA" sz="1800" i="1" dirty="0"/>
                      <m:t>)</m:t>
                    </m:r>
                    <m:r>
                      <a:rPr lang="en-CA" sz="18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fr-CA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sz="1800" i="1">
                            <a:latin typeface="Cambria Math"/>
                          </a:rPr>
                          <m:t>𝑈</m:t>
                        </m:r>
                        <m:r>
                          <m:rPr>
                            <m:nor/>
                          </m:rPr>
                          <a:rPr lang="en-CA" sz="1800" i="1" baseline="-25000"/>
                          <m:t>w</m:t>
                        </m:r>
                      </m:e>
                    </m:acc>
                  </m:oMath>
                </a14:m>
                <a:r>
                  <a:rPr lang="en-CA" sz="1800" i="1" dirty="0"/>
                  <a:t>(s)</a:t>
                </a:r>
                <a:r>
                  <a:rPr lang="en-CA" sz="2400" i="1" dirty="0"/>
                  <a:t>]</a:t>
                </a:r>
                <a:r>
                  <a:rPr lang="en-CA" sz="1800" i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18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fr-CA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1800" i="1"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en-CA" sz="1800" i="1" baseline="-25000"/>
                              <m:t>w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CA" sz="1800" i="1" dirty="0"/>
                          <m:t>(</m:t>
                        </m:r>
                        <m:r>
                          <m:rPr>
                            <m:nor/>
                          </m:rPr>
                          <a:rPr lang="en-CA" sz="1800" b="0" i="1" dirty="0" smtClean="0"/>
                          <m:t>s</m:t>
                        </m:r>
                        <m:r>
                          <m:rPr>
                            <m:nor/>
                          </m:rPr>
                          <a:rPr lang="en-CA" sz="1800" i="1" dirty="0"/>
                          <m:t>)</m:t>
                        </m:r>
                      </m:num>
                      <m:den>
                        <m:r>
                          <a:rPr lang="fr-CA" sz="18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CA" sz="18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CA" sz="1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fr-CA" sz="1800" i="1" dirty="0"/>
              </a:p>
              <a:p>
                <a:pPr marL="0" indent="0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</a:pPr>
                <a:r>
                  <a:rPr lang="fr-CA" sz="1800" i="1" dirty="0"/>
                  <a:t>C.-à-d. </a:t>
                </a:r>
              </a:p>
              <a:p>
                <a:pPr marL="0" indent="0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</a:pPr>
                <a:r>
                  <a:rPr lang="fr-CA" sz="1800" i="1" dirty="0"/>
                  <a:t>                           </a:t>
                </a:r>
                <a:r>
                  <a:rPr lang="en-CA" sz="1800" i="1" dirty="0" err="1"/>
                  <a:t>w</a:t>
                </a:r>
                <a:r>
                  <a:rPr lang="en-CA" sz="1800" i="1" baseline="-25000" dirty="0" err="1"/>
                  <a:t>i</a:t>
                </a:r>
                <a:r>
                  <a:rPr lang="en-CA" sz="1800" i="1" dirty="0"/>
                  <a:t> ←</a:t>
                </a:r>
                <a:r>
                  <a:rPr lang="en-CA" sz="1800" i="1" dirty="0" err="1"/>
                  <a:t>w</a:t>
                </a:r>
                <a:r>
                  <a:rPr lang="en-CA" sz="1800" i="1" baseline="-25000" dirty="0" err="1"/>
                  <a:t>i</a:t>
                </a:r>
                <a:r>
                  <a:rPr lang="en-CA" sz="1800" i="1" dirty="0"/>
                  <a:t> + </a:t>
                </a:r>
                <a:r>
                  <a:rPr lang="el-GR" sz="1800" i="1" dirty="0"/>
                  <a:t>α</a:t>
                </a:r>
                <a:r>
                  <a:rPr lang="en-CA" sz="1800" i="1" dirty="0"/>
                  <a:t> </a:t>
                </a:r>
                <a:r>
                  <a:rPr lang="en-CA" sz="2400" i="1" dirty="0"/>
                  <a:t>[</a:t>
                </a:r>
                <a:r>
                  <a:rPr lang="fr-CA" sz="1800" i="1" dirty="0"/>
                  <a:t>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fr-FR" sz="1800" dirty="0"/>
                      <m:t>γ</m:t>
                    </m:r>
                    <m:acc>
                      <m:accPr>
                        <m:chr m:val="̂"/>
                        <m:ctrlPr>
                          <a:rPr lang="fr-CA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sz="1800" i="1">
                            <a:latin typeface="Cambria Math"/>
                          </a:rPr>
                          <m:t>𝑈</m:t>
                        </m:r>
                        <m:r>
                          <m:rPr>
                            <m:nor/>
                          </m:rPr>
                          <a:rPr lang="en-CA" sz="1800" i="1" baseline="-25000"/>
                          <m:t>w</m:t>
                        </m:r>
                      </m:e>
                    </m:acc>
                    <m:r>
                      <m:rPr>
                        <m:nor/>
                      </m:rPr>
                      <a:rPr lang="en-CA" sz="1800" i="1" dirty="0"/>
                      <m:t>(</m:t>
                    </m:r>
                    <m:r>
                      <m:rPr>
                        <m:nor/>
                      </m:rPr>
                      <a:rPr lang="en-CA" sz="1800" i="1" dirty="0"/>
                      <m:t>s</m:t>
                    </m:r>
                    <m:r>
                      <m:rPr>
                        <m:nor/>
                      </m:rPr>
                      <a:rPr lang="en-CA" sz="1800" b="0" i="1" dirty="0" smtClean="0"/>
                      <m:t>′</m:t>
                    </m:r>
                    <m:r>
                      <m:rPr>
                        <m:nor/>
                      </m:rPr>
                      <a:rPr lang="en-CA" sz="1800" i="1" dirty="0"/>
                      <m:t>)</m:t>
                    </m:r>
                    <m:r>
                      <a:rPr lang="en-CA" sz="18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fr-CA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CA" sz="1800" i="1">
                            <a:latin typeface="Cambria Math"/>
                          </a:rPr>
                          <m:t>𝑈</m:t>
                        </m:r>
                        <m:r>
                          <m:rPr>
                            <m:nor/>
                          </m:rPr>
                          <a:rPr lang="en-CA" sz="1800" i="1" baseline="-25000"/>
                          <m:t>w</m:t>
                        </m:r>
                      </m:e>
                    </m:acc>
                  </m:oMath>
                </a14:m>
                <a:r>
                  <a:rPr lang="en-CA" sz="1800" i="1" dirty="0"/>
                  <a:t>(s)</a:t>
                </a:r>
                <a:r>
                  <a:rPr lang="en-CA" sz="2400" i="1" dirty="0"/>
                  <a:t>]</a:t>
                </a:r>
                <a:r>
                  <a:rPr lang="en-CA" sz="1800" i="1" dirty="0"/>
                  <a:t>X</a:t>
                </a:r>
                <a:r>
                  <a:rPr lang="en-CA" sz="1800" i="1" baseline="-25000" dirty="0"/>
                  <a:t>i</a:t>
                </a:r>
                <a:r>
                  <a:rPr lang="en-CA" sz="1800" i="1" dirty="0"/>
                  <a:t>(s)</a:t>
                </a:r>
              </a:p>
              <a:p>
                <a:pPr marL="0" indent="0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</a:pPr>
                <a:endParaRPr lang="fr-CA" sz="1800" i="1" dirty="0"/>
              </a:p>
              <a:p>
                <a:pPr>
                  <a:lnSpc>
                    <a:spcPct val="9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fr-CA" sz="1800" dirty="0"/>
                  <a:t>Celle pour Q-Learning est</a:t>
                </a:r>
              </a:p>
              <a:p>
                <a:pPr marL="0" indent="0">
                  <a:lnSpc>
                    <a:spcPct val="9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fr-CA" sz="1800" i="1" dirty="0"/>
                  <a:t>           </a:t>
                </a:r>
                <a:r>
                  <a:rPr lang="en-CA" sz="1800" i="1" dirty="0"/>
                  <a:t>    </a:t>
                </a:r>
                <a:r>
                  <a:rPr lang="fr-CA" sz="1800" dirty="0"/>
                  <a:t>    </a:t>
                </a:r>
                <a:r>
                  <a:rPr lang="en-CA" sz="1800" i="1" dirty="0" err="1"/>
                  <a:t>w</a:t>
                </a:r>
                <a:r>
                  <a:rPr lang="en-CA" sz="1800" i="1" baseline="-25000" dirty="0" err="1"/>
                  <a:t>i</a:t>
                </a:r>
                <a:r>
                  <a:rPr lang="en-CA" sz="1800" i="1" dirty="0"/>
                  <a:t> ←</a:t>
                </a:r>
                <a:r>
                  <a:rPr lang="en-CA" sz="1800" i="1" dirty="0" err="1"/>
                  <a:t>w</a:t>
                </a:r>
                <a:r>
                  <a:rPr lang="en-CA" sz="1800" i="1" baseline="-25000" dirty="0" err="1"/>
                  <a:t>i</a:t>
                </a:r>
                <a:r>
                  <a:rPr lang="en-CA" sz="1800" i="1" dirty="0"/>
                  <a:t> + </a:t>
                </a:r>
                <a:r>
                  <a:rPr lang="el-GR" sz="1800" i="1" dirty="0"/>
                  <a:t>α</a:t>
                </a:r>
                <a:r>
                  <a:rPr lang="en-CA" sz="1800" i="1" dirty="0"/>
                  <a:t> </a:t>
                </a:r>
                <a:r>
                  <a:rPr lang="en-CA" sz="2400" i="1" dirty="0"/>
                  <a:t>[</a:t>
                </a:r>
                <a:r>
                  <a:rPr lang="fr-CA" sz="1800" i="1" dirty="0"/>
                  <a:t>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CA" sz="1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CA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CA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CA" sz="18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fr-FR" sz="1800" dirty="0"/>
                      <m:t>γ</m:t>
                    </m:r>
                    <m:r>
                      <m:rPr>
                        <m:nor/>
                      </m:rPr>
                      <a:rPr lang="en-CA" sz="1800" b="0" i="0" dirty="0" smtClean="0"/>
                      <m:t> </m:t>
                    </m:r>
                    <m:r>
                      <m:rPr>
                        <m:nor/>
                      </m:rPr>
                      <a:rPr lang="en-CA" sz="1800" b="0" i="0" dirty="0" smtClean="0"/>
                      <m:t>max</m:t>
                    </m:r>
                    <m:r>
                      <m:rPr>
                        <m:nor/>
                      </m:rPr>
                      <a:rPr lang="en-CA" sz="1800" b="0" i="0" dirty="0" smtClean="0"/>
                      <m:t>  </m:t>
                    </m:r>
                    <m:acc>
                      <m:accPr>
                        <m:chr m:val="̂"/>
                        <m:ctrlPr>
                          <a:rPr lang="fr-CA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CA" sz="1800" b="0" i="1" smtClean="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CA" sz="1800" i="1" baseline="-25000"/>
                          <m:t>w</m:t>
                        </m:r>
                      </m:e>
                    </m:acc>
                    <m:r>
                      <m:rPr>
                        <m:nor/>
                      </m:rPr>
                      <a:rPr lang="en-CA" sz="1800" i="1" dirty="0"/>
                      <m:t>(</m:t>
                    </m:r>
                    <m:r>
                      <m:rPr>
                        <m:nor/>
                      </m:rPr>
                      <a:rPr lang="en-CA" sz="1800" i="1" dirty="0"/>
                      <m:t>s</m:t>
                    </m:r>
                    <m:r>
                      <m:rPr>
                        <m:nor/>
                      </m:rPr>
                      <a:rPr lang="en-CA" sz="1800" i="1" dirty="0"/>
                      <m:t>′,</m:t>
                    </m:r>
                    <m:r>
                      <m:rPr>
                        <m:nor/>
                      </m:rPr>
                      <a:rPr lang="en-CA" sz="1800" b="0" i="1" dirty="0" smtClean="0"/>
                      <m:t>a</m:t>
                    </m:r>
                    <m:r>
                      <m:rPr>
                        <m:nor/>
                      </m:rPr>
                      <a:rPr lang="en-CA" sz="1800" b="0" i="1" dirty="0" smtClean="0"/>
                      <m:t>′)</m:t>
                    </m:r>
                    <m:r>
                      <a:rPr lang="en-CA" sz="1800" i="1" dirty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fr-CA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CA" sz="1800" b="0" i="1" smtClean="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CA" sz="1800" i="1" baseline="-25000"/>
                          <m:t>w</m:t>
                        </m:r>
                      </m:e>
                    </m:acc>
                  </m:oMath>
                </a14:m>
                <a:r>
                  <a:rPr lang="en-CA" sz="1800" i="1" dirty="0"/>
                  <a:t>(</a:t>
                </a:r>
                <a:r>
                  <a:rPr lang="en-CA" sz="1800" i="1" dirty="0" err="1"/>
                  <a:t>s,a</a:t>
                </a:r>
                <a:r>
                  <a:rPr lang="en-CA" sz="1800" i="1" dirty="0"/>
                  <a:t>)</a:t>
                </a:r>
                <a:r>
                  <a:rPr lang="en-CA" sz="2400" i="1" dirty="0"/>
                  <a:t>]</a:t>
                </a:r>
                <a:r>
                  <a:rPr lang="en-CA" sz="1800" i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1800" i="1" dirty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fr-CA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sz="1800" i="1">
                                <a:latin typeface="Cambria Math"/>
                              </a:rPr>
                              <m:t>𝑈</m:t>
                            </m:r>
                            <m:r>
                              <m:rPr>
                                <m:nor/>
                              </m:rPr>
                              <a:rPr lang="en-CA" sz="1800" i="1" baseline="-25000"/>
                              <m:t>w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CA" sz="1800" i="1" dirty="0"/>
                          <m:t>(</m:t>
                        </m:r>
                        <m:r>
                          <m:rPr>
                            <m:nor/>
                          </m:rPr>
                          <a:rPr lang="en-CA" sz="1800" i="1" dirty="0"/>
                          <m:t>s</m:t>
                        </m:r>
                        <m:r>
                          <m:rPr>
                            <m:nor/>
                          </m:rPr>
                          <a:rPr lang="en-CA" sz="1800" i="1" dirty="0"/>
                          <m:t>)</m:t>
                        </m:r>
                      </m:num>
                      <m:den>
                        <m:r>
                          <a:rPr lang="fr-CA" sz="18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CA" sz="18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CA" sz="1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fr-CA" sz="1800" dirty="0"/>
              </a:p>
            </p:txBody>
          </p:sp>
        </mc:Choice>
        <mc:Fallback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199" y="1744662"/>
                <a:ext cx="7924800" cy="4876800"/>
              </a:xfrm>
              <a:blipFill>
                <a:blip r:embed="rId3"/>
                <a:stretch>
                  <a:fillRect l="-1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481484-48F7-44A3-8337-505A88900BCD}" type="slidenum">
              <a:rPr lang="en-US" smtClean="0">
                <a:latin typeface="Arial" charset="0"/>
              </a:rPr>
              <a:pPr/>
              <a:t>9</a:t>
            </a:fld>
            <a:endParaRPr lang="en-US"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B59603-EC18-48C8-8ED1-35EF297A4230}"/>
              </a:ext>
            </a:extLst>
          </p:cNvPr>
          <p:cNvSpPr txBox="1"/>
          <p:nvPr/>
        </p:nvSpPr>
        <p:spPr>
          <a:xfrm>
            <a:off x="4066617" y="532536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a’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1079B6-C3A0-8B99-44A7-2F261B764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IFT 608 / IFT702</a:t>
            </a:r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B243F-EF8A-FEF4-B90A-D0032F08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 Froduald Kabanza</a:t>
            </a:r>
            <a:endParaRPr lang="fr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100676-D7D1-7BC4-6581-32995BE88F96}"/>
                  </a:ext>
                </a:extLst>
              </p:cNvPr>
              <p:cNvSpPr txBox="1"/>
              <p:nvPr/>
            </p:nvSpPr>
            <p:spPr>
              <a:xfrm>
                <a:off x="721431" y="5510033"/>
                <a:ext cx="7036675" cy="7253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</a:pPr>
                <a:r>
                  <a:rPr lang="fr-CA" sz="1800" i="1" dirty="0"/>
                  <a:t>C.-à-d. </a:t>
                </a:r>
              </a:p>
              <a:p>
                <a:pPr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fr-CA" sz="1800" i="1" dirty="0"/>
                  <a:t>                           </a:t>
                </a:r>
                <a:r>
                  <a:rPr lang="en-CA" sz="1800" i="1" dirty="0" err="1"/>
                  <a:t>w</a:t>
                </a:r>
                <a:r>
                  <a:rPr lang="en-CA" sz="1800" i="1" baseline="-25000" dirty="0" err="1"/>
                  <a:t>i</a:t>
                </a:r>
                <a:r>
                  <a:rPr lang="en-CA" sz="1800" i="1" dirty="0"/>
                  <a:t> ←</a:t>
                </a:r>
                <a:r>
                  <a:rPr lang="en-CA" sz="1800" i="1" dirty="0" err="1"/>
                  <a:t>w</a:t>
                </a:r>
                <a:r>
                  <a:rPr lang="en-CA" sz="1800" i="1" baseline="-25000" dirty="0" err="1"/>
                  <a:t>i</a:t>
                </a:r>
                <a:r>
                  <a:rPr lang="en-CA" sz="1800" i="1" dirty="0"/>
                  <a:t> + </a:t>
                </a:r>
                <a:r>
                  <a:rPr lang="el-GR" i="1" dirty="0"/>
                  <a:t>α</a:t>
                </a:r>
                <a:r>
                  <a:rPr lang="en-CA" i="1" dirty="0"/>
                  <a:t> </a:t>
                </a:r>
                <a:r>
                  <a:rPr lang="en-CA" sz="2400" i="1" dirty="0"/>
                  <a:t>[</a:t>
                </a:r>
                <a:r>
                  <a:rPr lang="fr-CA" i="1" dirty="0"/>
                  <a:t>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fr-FR" dirty="0"/>
                      <m:t>γ</m:t>
                    </m:r>
                    <m:r>
                      <m:rPr>
                        <m:nor/>
                      </m:rPr>
                      <a:rPr lang="en-CA" dirty="0"/>
                      <m:t> </m:t>
                    </m:r>
                    <m:r>
                      <m:rPr>
                        <m:nor/>
                      </m:rPr>
                      <a:rPr lang="en-CA" dirty="0"/>
                      <m:t>max</m:t>
                    </m:r>
                    <m:r>
                      <m:rPr>
                        <m:nor/>
                      </m:rPr>
                      <a:rPr lang="en-CA" dirty="0"/>
                      <m:t>  </m:t>
                    </m:r>
                    <m:acc>
                      <m:accPr>
                        <m:chr m:val="̂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CA" i="1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CA" i="1" baseline="-25000"/>
                          <m:t>w</m:t>
                        </m:r>
                      </m:e>
                    </m:acc>
                    <m:r>
                      <m:rPr>
                        <m:nor/>
                      </m:rPr>
                      <a:rPr lang="en-CA" i="1" dirty="0"/>
                      <m:t>(</m:t>
                    </m:r>
                    <m:r>
                      <m:rPr>
                        <m:nor/>
                      </m:rPr>
                      <a:rPr lang="en-CA" i="1" dirty="0"/>
                      <m:t>s</m:t>
                    </m:r>
                    <m:r>
                      <m:rPr>
                        <m:nor/>
                      </m:rPr>
                      <a:rPr lang="en-CA" i="1" dirty="0"/>
                      <m:t>′,</m:t>
                    </m:r>
                    <m:r>
                      <m:rPr>
                        <m:nor/>
                      </m:rPr>
                      <a:rPr lang="en-CA" i="1" dirty="0"/>
                      <m:t>a</m:t>
                    </m:r>
                    <m:r>
                      <m:rPr>
                        <m:nor/>
                      </m:rPr>
                      <a:rPr lang="en-CA" i="1" dirty="0"/>
                      <m:t>′)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CA" i="1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CA" i="1" baseline="-25000"/>
                          <m:t>w</m:t>
                        </m:r>
                      </m:e>
                    </m:acc>
                  </m:oMath>
                </a14:m>
                <a:r>
                  <a:rPr lang="en-CA" i="1" dirty="0"/>
                  <a:t>(</a:t>
                </a:r>
                <a:r>
                  <a:rPr lang="en-CA" i="1" dirty="0" err="1"/>
                  <a:t>s,a</a:t>
                </a:r>
                <a:r>
                  <a:rPr lang="en-CA" i="1" dirty="0"/>
                  <a:t>)</a:t>
                </a:r>
                <a:r>
                  <a:rPr lang="en-CA" sz="2400" i="1" dirty="0"/>
                  <a:t>]</a:t>
                </a:r>
                <a:r>
                  <a:rPr lang="en-CA" i="1" dirty="0"/>
                  <a:t> X</a:t>
                </a:r>
                <a:r>
                  <a:rPr lang="en-CA" i="1" baseline="-25000" dirty="0"/>
                  <a:t>i</a:t>
                </a:r>
                <a:r>
                  <a:rPr lang="en-CA" i="1" dirty="0"/>
                  <a:t>(s)</a:t>
                </a:r>
                <a:endParaRPr lang="fr-CA" sz="1800" i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100676-D7D1-7BC4-6581-32995BE88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31" y="5510033"/>
                <a:ext cx="7036675" cy="725327"/>
              </a:xfrm>
              <a:prstGeom prst="rect">
                <a:avLst/>
              </a:prstGeom>
              <a:blipFill>
                <a:blip r:embed="rId4"/>
                <a:stretch>
                  <a:fillRect l="-693" t="-8403" b="-18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18A572B-89C6-E0A2-7B5F-C07EC6633471}"/>
              </a:ext>
            </a:extLst>
          </p:cNvPr>
          <p:cNvSpPr txBox="1"/>
          <p:nvPr/>
        </p:nvSpPr>
        <p:spPr>
          <a:xfrm>
            <a:off x="4768923" y="605069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003"/>
      </p:ext>
    </p:extLst>
  </p:cSld>
  <p:clrMapOvr>
    <a:masterClrMapping/>
  </p:clrMapOvr>
</p:sld>
</file>

<file path=ppt/theme/theme1.xml><?xml version="1.0" encoding="utf-8"?>
<a:theme xmlns:a="http://schemas.openxmlformats.org/drawingml/2006/main" name="ift615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834EDA5B116A4BBED7B1FF9E6A11F9" ma:contentTypeVersion="2" ma:contentTypeDescription="Crée un document." ma:contentTypeScope="" ma:versionID="7d8a01a669b2ed7b5b45054550807bd3">
  <xsd:schema xmlns:xsd="http://www.w3.org/2001/XMLSchema" xmlns:xs="http://www.w3.org/2001/XMLSchema" xmlns:p="http://schemas.microsoft.com/office/2006/metadata/properties" xmlns:ns2="a52e7b51-f1ff-4309-a706-b6eb75fbbce0" targetNamespace="http://schemas.microsoft.com/office/2006/metadata/properties" ma:root="true" ma:fieldsID="a487276c54e48f08f58e315f54a93f76" ns2:_="">
    <xsd:import namespace="a52e7b51-f1ff-4309-a706-b6eb75fbbc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2e7b51-f1ff-4309-a706-b6eb75fbbc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7603FA-337C-46AF-8B85-E3D0EDDCC9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2e7b51-f1ff-4309-a706-b6eb75fbbc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A3A9FA-B6DA-49AF-AC07-798E93FF60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761995-0805-481C-9F56-7903233CFB6A}">
  <ds:schemaRefs>
    <ds:schemaRef ds:uri="be95ad7f-f2d3-4ad5-827d-a3392f6d419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15519</TotalTime>
  <Words>2236</Words>
  <Application>Microsoft Office PowerPoint</Application>
  <PresentationFormat>On-screen Show (4:3)</PresentationFormat>
  <Paragraphs>243</Paragraphs>
  <Slides>14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Cambria Math</vt:lpstr>
      <vt:lpstr>Lucida Grande</vt:lpstr>
      <vt:lpstr>Times New Roman</vt:lpstr>
      <vt:lpstr>Wingdings</vt:lpstr>
      <vt:lpstr>ift615</vt:lpstr>
      <vt:lpstr>Photo Editor Photo</vt:lpstr>
      <vt:lpstr>Equation</vt:lpstr>
      <vt:lpstr>IFT 608 / IFT 702  Planification en intelligence artificielle   Deep Q-Learning</vt:lpstr>
      <vt:lpstr>Sujet couvert</vt:lpstr>
      <vt:lpstr>Cadre général</vt:lpstr>
      <vt:lpstr>Approche par estimation directe</vt:lpstr>
      <vt:lpstr>Q-learning</vt:lpstr>
      <vt:lpstr>Approximation de fonction</vt:lpstr>
      <vt:lpstr>Approximation de fonction</vt:lpstr>
      <vt:lpstr>Approximer l’estimation directe de l’utilité</vt:lpstr>
      <vt:lpstr>Approximer l’apprentissage par  différence temporelle</vt:lpstr>
      <vt:lpstr>Idée derrière Deep Q-Learning</vt:lpstr>
      <vt:lpstr>DQN (Deep Q-Network)</vt:lpstr>
      <vt:lpstr>DQN (Deep Q-Network)</vt:lpstr>
      <vt:lpstr>Conclusion</vt:lpstr>
      <vt:lpstr>Vous devriez être capable de...</vt:lpstr>
    </vt:vector>
  </TitlesOfParts>
  <Manager/>
  <Company>Université de Sherbrooke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Raisonnement probabiliste</dc:title>
  <dc:subject>IFT 615 - Raisonnement probabiliste</dc:subject>
  <dc:creator>Eric Beaudry et Froduald Kabanza</dc:creator>
  <cp:keywords/>
  <dc:description/>
  <cp:lastModifiedBy>Froduald Kabanza</cp:lastModifiedBy>
  <cp:revision>1</cp:revision>
  <cp:lastPrinted>2018-04-06T12:23:55Z</cp:lastPrinted>
  <dcterms:created xsi:type="dcterms:W3CDTF">2011-06-05T12:39:23Z</dcterms:created>
  <dcterms:modified xsi:type="dcterms:W3CDTF">2023-01-19T07:42:01Z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601100</vt:r8>
  </property>
  <property fmtid="{D5CDD505-2E9C-101B-9397-08002B2CF9AE}" pid="3" name="ContentTypeId">
    <vt:lpwstr>0x01010081A5D1C58639CC438A0985A5163AD7E3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xd_ProgID">
    <vt:lpwstr/>
  </property>
  <property fmtid="{D5CDD505-2E9C-101B-9397-08002B2CF9AE}" pid="8" name="TemplateUrl">
    <vt:lpwstr/>
  </property>
  <property fmtid="{D5CDD505-2E9C-101B-9397-08002B2CF9AE}" pid="9" name="xd_Signature">
    <vt:bool>false</vt:bool>
  </property>
  <property fmtid="{D5CDD505-2E9C-101B-9397-08002B2CF9AE}" pid="10" name="MediaServiceImageTags">
    <vt:lpwstr/>
  </property>
</Properties>
</file>