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4"/>
  </p:sldMasterIdLst>
  <p:notesMasterIdLst>
    <p:notesMasterId r:id="rId54"/>
  </p:notesMasterIdLst>
  <p:handoutMasterIdLst>
    <p:handoutMasterId r:id="rId55"/>
  </p:handoutMasterIdLst>
  <p:sldIdLst>
    <p:sldId id="332" r:id="rId5"/>
    <p:sldId id="333" r:id="rId6"/>
    <p:sldId id="408" r:id="rId7"/>
    <p:sldId id="409" r:id="rId8"/>
    <p:sldId id="274" r:id="rId9"/>
    <p:sldId id="277" r:id="rId10"/>
    <p:sldId id="410" r:id="rId11"/>
    <p:sldId id="350" r:id="rId12"/>
    <p:sldId id="351" r:id="rId13"/>
    <p:sldId id="352" r:id="rId14"/>
    <p:sldId id="353" r:id="rId15"/>
    <p:sldId id="411" r:id="rId16"/>
    <p:sldId id="4531" r:id="rId17"/>
    <p:sldId id="4532" r:id="rId18"/>
    <p:sldId id="4533" r:id="rId19"/>
    <p:sldId id="281" r:id="rId20"/>
    <p:sldId id="280" r:id="rId21"/>
    <p:sldId id="282" r:id="rId22"/>
    <p:sldId id="278" r:id="rId23"/>
    <p:sldId id="305" r:id="rId24"/>
    <p:sldId id="303" r:id="rId25"/>
    <p:sldId id="310" r:id="rId26"/>
    <p:sldId id="311" r:id="rId27"/>
    <p:sldId id="283" r:id="rId28"/>
    <p:sldId id="313" r:id="rId29"/>
    <p:sldId id="4534" r:id="rId30"/>
    <p:sldId id="4535" r:id="rId31"/>
    <p:sldId id="312" r:id="rId32"/>
    <p:sldId id="284" r:id="rId33"/>
    <p:sldId id="404" r:id="rId34"/>
    <p:sldId id="407" r:id="rId35"/>
    <p:sldId id="302" r:id="rId36"/>
    <p:sldId id="320" r:id="rId37"/>
    <p:sldId id="321" r:id="rId38"/>
    <p:sldId id="322" r:id="rId39"/>
    <p:sldId id="323" r:id="rId40"/>
    <p:sldId id="405" r:id="rId41"/>
    <p:sldId id="325" r:id="rId42"/>
    <p:sldId id="326" r:id="rId43"/>
    <p:sldId id="327" r:id="rId44"/>
    <p:sldId id="306" r:id="rId45"/>
    <p:sldId id="307" r:id="rId46"/>
    <p:sldId id="319" r:id="rId47"/>
    <p:sldId id="328" r:id="rId48"/>
    <p:sldId id="329" r:id="rId49"/>
    <p:sldId id="330" r:id="rId50"/>
    <p:sldId id="406" r:id="rId51"/>
    <p:sldId id="331" r:id="rId52"/>
    <p:sldId id="308" r:id="rId53"/>
  </p:sldIdLst>
  <p:sldSz cx="9144000" cy="6858000" type="screen4x3"/>
  <p:notesSz cx="7315200" cy="9601200"/>
  <p:defaultTextStyle>
    <a:defPPr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FCBF39-86B1-4E6B-87C7-FA09016BBB75}">
          <p14:sldIdLst>
            <p14:sldId id="332"/>
            <p14:sldId id="333"/>
          </p14:sldIdLst>
        </p14:section>
        <p14:section name="Classification linéaire avec le perceptron" id="{990DBBC7-5FD3-429C-B3E3-1708A3BAC399}">
          <p14:sldIdLst>
            <p14:sldId id="408"/>
            <p14:sldId id="409"/>
            <p14:sldId id="274"/>
            <p14:sldId id="277"/>
            <p14:sldId id="410"/>
            <p14:sldId id="350"/>
            <p14:sldId id="351"/>
            <p14:sldId id="352"/>
            <p14:sldId id="353"/>
            <p14:sldId id="411"/>
          </p14:sldIdLst>
        </p14:section>
        <p14:section name="Récapitulation ou rappels" id="{96A4DE00-E78A-499A-A5F5-E33ADBD20DBD}">
          <p14:sldIdLst>
            <p14:sldId id="4531"/>
            <p14:sldId id="4532"/>
            <p14:sldId id="4533"/>
            <p14:sldId id="281"/>
            <p14:sldId id="280"/>
            <p14:sldId id="282"/>
          </p14:sldIdLst>
        </p14:section>
        <p14:section name="Apprentissage vu comme la minimisation d'une perte" id="{49571470-3CE5-424D-A648-38B68938A185}">
          <p14:sldIdLst>
            <p14:sldId id="278"/>
            <p14:sldId id="305"/>
            <p14:sldId id="303"/>
            <p14:sldId id="310"/>
            <p14:sldId id="311"/>
            <p14:sldId id="283"/>
            <p14:sldId id="313"/>
            <p14:sldId id="4534"/>
            <p14:sldId id="4535"/>
            <p14:sldId id="312"/>
            <p14:sldId id="284"/>
            <p14:sldId id="404"/>
            <p14:sldId id="407"/>
            <p14:sldId id="302"/>
            <p14:sldId id="320"/>
            <p14:sldId id="321"/>
            <p14:sldId id="322"/>
            <p14:sldId id="323"/>
            <p14:sldId id="405"/>
            <p14:sldId id="325"/>
            <p14:sldId id="326"/>
            <p14:sldId id="327"/>
            <p14:sldId id="306"/>
            <p14:sldId id="307"/>
            <p14:sldId id="319"/>
            <p14:sldId id="328"/>
            <p14:sldId id="329"/>
            <p14:sldId id="330"/>
            <p14:sldId id="406"/>
            <p14:sldId id="331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9A41"/>
    <a:srgbClr val="4CBE51"/>
    <a:srgbClr val="FFFFFF"/>
    <a:srgbClr val="4AE340"/>
    <a:srgbClr val="7EEB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A625FC-541D-4B3A-995B-8504B12080BB}" v="505" dt="2024-01-17T18:00:34.62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7"/>
    <p:restoredTop sz="92749" autoAdjust="0"/>
  </p:normalViewPr>
  <p:slideViewPr>
    <p:cSldViewPr snapToGrid="0">
      <p:cViewPr varScale="1">
        <p:scale>
          <a:sx n="147" d="100"/>
          <a:sy n="147" d="100"/>
        </p:scale>
        <p:origin x="23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oduald Kabanza" userId="edf393d0-642b-4b9e-8c75-f62133241689" providerId="ADAL" clId="{12E1395F-1174-47AC-B77B-B813CFFB2765}"/>
    <pc:docChg chg="undo custSel addSld delSld modSld sldOrd">
      <pc:chgData name="Froduald Kabanza" userId="edf393d0-642b-4b9e-8c75-f62133241689" providerId="ADAL" clId="{12E1395F-1174-47AC-B77B-B813CFFB2765}" dt="2022-01-14T19:22:04.645" v="1962" actId="2696"/>
      <pc:docMkLst>
        <pc:docMk/>
      </pc:docMkLst>
      <pc:sldChg chg="addSp delSp modSp add mod modAnim">
        <pc:chgData name="Froduald Kabanza" userId="edf393d0-642b-4b9e-8c75-f62133241689" providerId="ADAL" clId="{12E1395F-1174-47AC-B77B-B813CFFB2765}" dt="2022-01-13T16:02:48.446" v="1949" actId="1076"/>
        <pc:sldMkLst>
          <pc:docMk/>
          <pc:sldMk cId="4230539853" sldId="274"/>
        </pc:sldMkLst>
        <pc:grpChg chg="mod">
          <ac:chgData name="Froduald Kabanza" userId="edf393d0-642b-4b9e-8c75-f62133241689" providerId="ADAL" clId="{12E1395F-1174-47AC-B77B-B813CFFB2765}" dt="2022-01-13T15:29:41.509" v="1935" actId="1076"/>
          <ac:grpSpMkLst>
            <pc:docMk/>
            <pc:sldMk cId="4230539853" sldId="274"/>
            <ac:grpSpMk id="17" creationId="{00000000-0000-0000-0000-000000000000}"/>
          </ac:grpSpMkLst>
        </pc:grpChg>
        <pc:grpChg chg="mod">
          <ac:chgData name="Froduald Kabanza" userId="edf393d0-642b-4b9e-8c75-f62133241689" providerId="ADAL" clId="{12E1395F-1174-47AC-B77B-B813CFFB2765}" dt="2022-01-13T15:29:41.509" v="1935" actId="1076"/>
          <ac:grpSpMkLst>
            <pc:docMk/>
            <pc:sldMk cId="4230539853" sldId="274"/>
            <ac:grpSpMk id="49" creationId="{00000000-0000-0000-0000-000000000000}"/>
          </ac:grpSpMkLst>
        </pc:grpChg>
        <pc:picChg chg="add del mod">
          <ac:chgData name="Froduald Kabanza" userId="edf393d0-642b-4b9e-8c75-f62133241689" providerId="ADAL" clId="{12E1395F-1174-47AC-B77B-B813CFFB2765}" dt="2022-01-13T16:02:22.559" v="1944" actId="478"/>
          <ac:picMkLst>
            <pc:docMk/>
            <pc:sldMk cId="4230539853" sldId="274"/>
            <ac:picMk id="43" creationId="{BAC9E5A4-ADEA-4E10-AD5E-235815686797}"/>
          </ac:picMkLst>
        </pc:picChg>
        <pc:picChg chg="add mod">
          <ac:chgData name="Froduald Kabanza" userId="edf393d0-642b-4b9e-8c75-f62133241689" providerId="ADAL" clId="{12E1395F-1174-47AC-B77B-B813CFFB2765}" dt="2022-01-13T15:30:41.517" v="1943" actId="1076"/>
          <ac:picMkLst>
            <pc:docMk/>
            <pc:sldMk cId="4230539853" sldId="274"/>
            <ac:picMk id="47" creationId="{1B3C4AE8-D3EF-4BF4-BF09-0B1EAB2451D9}"/>
          </ac:picMkLst>
        </pc:picChg>
        <pc:picChg chg="add mod">
          <ac:chgData name="Froduald Kabanza" userId="edf393d0-642b-4b9e-8c75-f62133241689" providerId="ADAL" clId="{12E1395F-1174-47AC-B77B-B813CFFB2765}" dt="2022-01-13T16:02:48.446" v="1949" actId="1076"/>
          <ac:picMkLst>
            <pc:docMk/>
            <pc:sldMk cId="4230539853" sldId="274"/>
            <ac:picMk id="53" creationId="{5E964544-3386-4AD4-9620-95DF63D27E22}"/>
          </ac:picMkLst>
        </pc:picChg>
        <pc:picChg chg="add mod">
          <ac:chgData name="Froduald Kabanza" userId="edf393d0-642b-4b9e-8c75-f62133241689" providerId="ADAL" clId="{12E1395F-1174-47AC-B77B-B813CFFB2765}" dt="2022-01-13T16:02:43.431" v="1948" actId="1076"/>
          <ac:picMkLst>
            <pc:docMk/>
            <pc:sldMk cId="4230539853" sldId="274"/>
            <ac:picMk id="54" creationId="{EE560B5F-CC32-49B8-8915-3AA0DE1B2701}"/>
          </ac:picMkLst>
        </pc:picChg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745173593" sldId="277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17194344" sldId="278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598221116" sldId="279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41051675" sldId="280"/>
        </pc:sldMkLst>
      </pc:sldChg>
      <pc:sldChg chg="addSp modSp add mod modNotesTx">
        <pc:chgData name="Froduald Kabanza" userId="edf393d0-642b-4b9e-8c75-f62133241689" providerId="ADAL" clId="{12E1395F-1174-47AC-B77B-B813CFFB2765}" dt="2022-01-12T22:53:07.155" v="892" actId="14100"/>
        <pc:sldMkLst>
          <pc:docMk/>
          <pc:sldMk cId="436770665" sldId="281"/>
        </pc:sldMkLst>
        <pc:spChg chg="mod">
          <ac:chgData name="Froduald Kabanza" userId="edf393d0-642b-4b9e-8c75-f62133241689" providerId="ADAL" clId="{12E1395F-1174-47AC-B77B-B813CFFB2765}" dt="2022-01-12T22:53:05.099" v="891" actId="1076"/>
          <ac:spMkLst>
            <pc:docMk/>
            <pc:sldMk cId="436770665" sldId="281"/>
            <ac:spMk id="25" creationId="{00000000-0000-0000-0000-000000000000}"/>
          </ac:spMkLst>
        </pc:spChg>
        <pc:grpChg chg="add mod">
          <ac:chgData name="Froduald Kabanza" userId="edf393d0-642b-4b9e-8c75-f62133241689" providerId="ADAL" clId="{12E1395F-1174-47AC-B77B-B813CFFB2765}" dt="2022-01-12T22:52:33.029" v="885" actId="164"/>
          <ac:grpSpMkLst>
            <pc:docMk/>
            <pc:sldMk cId="436770665" sldId="281"/>
            <ac:grpSpMk id="3" creationId="{657784DD-834B-4B46-8E38-762A77E6ABD4}"/>
          </ac:grpSpMkLst>
        </pc:grpChg>
        <pc:grpChg chg="add mod">
          <ac:chgData name="Froduald Kabanza" userId="edf393d0-642b-4b9e-8c75-f62133241689" providerId="ADAL" clId="{12E1395F-1174-47AC-B77B-B813CFFB2765}" dt="2022-01-12T22:52:50.069" v="888" actId="1076"/>
          <ac:grpSpMkLst>
            <pc:docMk/>
            <pc:sldMk cId="436770665" sldId="281"/>
            <ac:grpSpMk id="8" creationId="{ABD36CA1-A20C-48FD-89B5-93C7B47E30A9}"/>
          </ac:grpSpMkLst>
        </pc:grp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30" creationId="{00000000-0000-0000-0000-000000000000}"/>
          </ac:picMkLst>
        </pc:picChg>
        <pc:cxnChg chg="mod ord">
          <ac:chgData name="Froduald Kabanza" userId="edf393d0-642b-4b9e-8c75-f62133241689" providerId="ADAL" clId="{12E1395F-1174-47AC-B77B-B813CFFB2765}" dt="2022-01-12T22:53:07.155" v="892" actId="14100"/>
          <ac:cxnSpMkLst>
            <pc:docMk/>
            <pc:sldMk cId="436770665" sldId="281"/>
            <ac:cxnSpMk id="18" creationId="{00000000-0000-0000-0000-000000000000}"/>
          </ac:cxnSpMkLst>
        </pc:cxnChg>
        <pc:cxnChg chg="mod">
          <ac:chgData name="Froduald Kabanza" userId="edf393d0-642b-4b9e-8c75-f62133241689" providerId="ADAL" clId="{12E1395F-1174-47AC-B77B-B813CFFB2765}" dt="2022-01-12T22:52:44.966" v="886" actId="164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modSp add mod">
        <pc:chgData name="Froduald Kabanza" userId="edf393d0-642b-4b9e-8c75-f62133241689" providerId="ADAL" clId="{12E1395F-1174-47AC-B77B-B813CFFB2765}" dt="2022-01-12T18:02:53.151" v="811" actId="20577"/>
        <pc:sldMkLst>
          <pc:docMk/>
          <pc:sldMk cId="3834209445" sldId="282"/>
        </pc:sldMkLst>
        <pc:spChg chg="mod">
          <ac:chgData name="Froduald Kabanza" userId="edf393d0-642b-4b9e-8c75-f62133241689" providerId="ADAL" clId="{12E1395F-1174-47AC-B77B-B813CFFB2765}" dt="2022-01-12T18:02:39.119" v="809" actId="20577"/>
          <ac:spMkLst>
            <pc:docMk/>
            <pc:sldMk cId="3834209445" sldId="282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2T18:02:53.151" v="811" actId="20577"/>
          <ac:spMkLst>
            <pc:docMk/>
            <pc:sldMk cId="3834209445" sldId="282"/>
            <ac:spMk id="13" creationId="{00000000-0000-0000-0000-000000000000}"/>
          </ac:spMkLst>
        </pc:spChg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842712576" sldId="283"/>
        </pc:sldMkLst>
      </pc:sldChg>
      <pc:sldChg chg="addSp delSp modSp add mod modAnim">
        <pc:chgData name="Froduald Kabanza" userId="edf393d0-642b-4b9e-8c75-f62133241689" providerId="ADAL" clId="{12E1395F-1174-47AC-B77B-B813CFFB2765}" dt="2022-01-13T16:03:58.679" v="1961" actId="5793"/>
        <pc:sldMkLst>
          <pc:docMk/>
          <pc:sldMk cId="788343803" sldId="284"/>
        </pc:sldMkLst>
        <pc:spChg chg="mod">
          <ac:chgData name="Froduald Kabanza" userId="edf393d0-642b-4b9e-8c75-f62133241689" providerId="ADAL" clId="{12E1395F-1174-47AC-B77B-B813CFFB2765}" dt="2022-01-13T16:03:58.679" v="1961" actId="5793"/>
          <ac:spMkLst>
            <pc:docMk/>
            <pc:sldMk cId="788343803" sldId="284"/>
            <ac:spMk id="7" creationId="{00000000-0000-0000-0000-000000000000}"/>
          </ac:spMkLst>
        </pc:spChg>
        <pc:picChg chg="del">
          <ac:chgData name="Froduald Kabanza" userId="edf393d0-642b-4b9e-8c75-f62133241689" providerId="ADAL" clId="{12E1395F-1174-47AC-B77B-B813CFFB2765}" dt="2022-01-13T16:03:06.039" v="1950" actId="478"/>
          <ac:picMkLst>
            <pc:docMk/>
            <pc:sldMk cId="788343803" sldId="284"/>
            <ac:picMk id="11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3T16:03:52.598" v="1958" actId="1076"/>
          <ac:picMkLst>
            <pc:docMk/>
            <pc:sldMk cId="788343803" sldId="284"/>
            <ac:picMk id="13" creationId="{00000000-0000-0000-0000-000000000000}"/>
          </ac:picMkLst>
        </pc:picChg>
        <pc:picChg chg="add mod ord">
          <ac:chgData name="Froduald Kabanza" userId="edf393d0-642b-4b9e-8c75-f62133241689" providerId="ADAL" clId="{12E1395F-1174-47AC-B77B-B813CFFB2765}" dt="2022-01-13T16:03:32.028" v="1955" actId="166"/>
          <ac:picMkLst>
            <pc:docMk/>
            <pc:sldMk cId="788343803" sldId="284"/>
            <ac:picMk id="14" creationId="{D3B0894E-B2F5-4164-9999-878A16E3F813}"/>
          </ac:picMkLst>
        </pc:picChg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233877371" sldId="29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2334352291" sldId="30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178316958" sldId="303"/>
        </pc:sldMkLst>
      </pc:sldChg>
      <pc:sldChg chg="add modNotesTx">
        <pc:chgData name="Froduald Kabanza" userId="edf393d0-642b-4b9e-8c75-f62133241689" providerId="ADAL" clId="{12E1395F-1174-47AC-B77B-B813CFFB2765}" dt="2022-01-07T12:31:34.729" v="651" actId="313"/>
        <pc:sldMkLst>
          <pc:docMk/>
          <pc:sldMk cId="241673613" sldId="3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748585956" sldId="306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827977529" sldId="30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161390196" sldId="308"/>
        </pc:sldMkLst>
      </pc:sldChg>
      <pc:sldChg chg="add del ord">
        <pc:chgData name="Froduald Kabanza" userId="edf393d0-642b-4b9e-8c75-f62133241689" providerId="ADAL" clId="{12E1395F-1174-47AC-B77B-B813CFFB2765}" dt="2022-01-14T19:22:04.645" v="1962" actId="2696"/>
        <pc:sldMkLst>
          <pc:docMk/>
          <pc:sldMk cId="2873655752" sldId="309"/>
        </pc:sldMkLst>
      </pc:sldChg>
      <pc:sldChg chg="addSp delSp modSp add mod ord delAnim">
        <pc:chgData name="Froduald Kabanza" userId="edf393d0-642b-4b9e-8c75-f62133241689" providerId="ADAL" clId="{12E1395F-1174-47AC-B77B-B813CFFB2765}" dt="2022-01-12T18:23:04.805" v="879" actId="1076"/>
        <pc:sldMkLst>
          <pc:docMk/>
          <pc:sldMk cId="3315856328" sldId="310"/>
        </pc:sldMkLst>
        <pc:spChg chg="del">
          <ac:chgData name="Froduald Kabanza" userId="edf393d0-642b-4b9e-8c75-f62133241689" providerId="ADAL" clId="{12E1395F-1174-47AC-B77B-B813CFFB2765}" dt="2022-01-12T18:22:43.558" v="875" actId="478"/>
          <ac:spMkLst>
            <pc:docMk/>
            <pc:sldMk cId="3315856328" sldId="310"/>
            <ac:spMk id="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3:04.805" v="879" actId="1076"/>
          <ac:spMkLst>
            <pc:docMk/>
            <pc:sldMk cId="3315856328" sldId="310"/>
            <ac:spMk id="18" creationId="{A53BA195-8BA5-4B5C-B7D8-7DE3C84A2604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19" creationId="{B51E8E19-31F7-46AD-BCF4-FE1182788C7B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0" creationId="{8379A25A-8B2C-4AD3-87DB-A7433A908188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1" creationId="{44E8347B-6370-4467-B3C1-CAD69C8445FC}"/>
          </ac:spMkLst>
        </pc:spChg>
        <pc:picChg chg="del">
          <ac:chgData name="Froduald Kabanza" userId="edf393d0-642b-4b9e-8c75-f62133241689" providerId="ADAL" clId="{12E1395F-1174-47AC-B77B-B813CFFB2765}" dt="2022-01-12T18:22:56.594" v="878" actId="478"/>
          <ac:picMkLst>
            <pc:docMk/>
            <pc:sldMk cId="3315856328" sldId="310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6.052" v="876" actId="478"/>
          <ac:picMkLst>
            <pc:docMk/>
            <pc:sldMk cId="3315856328" sldId="310"/>
            <ac:picMk id="14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0.663" v="874" actId="478"/>
          <ac:picMkLst>
            <pc:docMk/>
            <pc:sldMk cId="3315856328" sldId="310"/>
            <ac:picMk id="17" creationId="{00000000-0000-0000-0000-000000000000}"/>
          </ac:picMkLst>
        </pc:picChg>
      </pc:sldChg>
      <pc:sldChg chg="addSp delSp modSp add mod ord">
        <pc:chgData name="Froduald Kabanza" userId="edf393d0-642b-4b9e-8c75-f62133241689" providerId="ADAL" clId="{12E1395F-1174-47AC-B77B-B813CFFB2765}" dt="2022-01-12T18:22:19.817" v="873" actId="255"/>
        <pc:sldMkLst>
          <pc:docMk/>
          <pc:sldMk cId="1984947524" sldId="311"/>
        </pc:sldMkLst>
        <pc:spChg chg="add mod">
          <ac:chgData name="Froduald Kabanza" userId="edf393d0-642b-4b9e-8c75-f62133241689" providerId="ADAL" clId="{12E1395F-1174-47AC-B77B-B813CFFB2765}" dt="2022-01-12T18:22:14.996" v="872" actId="255"/>
          <ac:spMkLst>
            <pc:docMk/>
            <pc:sldMk cId="1984947524" sldId="311"/>
            <ac:spMk id="8" creationId="{7FC3EA3F-335A-49F7-BAE6-E5CF026C90C9}"/>
          </ac:spMkLst>
        </pc:spChg>
        <pc:spChg chg="del mod">
          <ac:chgData name="Froduald Kabanza" userId="edf393d0-642b-4b9e-8c75-f62133241689" providerId="ADAL" clId="{12E1395F-1174-47AC-B77B-B813CFFB2765}" dt="2022-01-12T18:18:34.422" v="817" actId="478"/>
          <ac:spMkLst>
            <pc:docMk/>
            <pc:sldMk cId="1984947524" sldId="311"/>
            <ac:spMk id="9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2T18:18:30.068" v="815" actId="478"/>
          <ac:spMkLst>
            <pc:docMk/>
            <pc:sldMk cId="1984947524" sldId="311"/>
            <ac:spMk id="14" creationId="{00000000-0000-0000-0000-000000000000}"/>
          </ac:spMkLst>
        </pc:spChg>
        <pc:spChg chg="add del">
          <ac:chgData name="Froduald Kabanza" userId="edf393d0-642b-4b9e-8c75-f62133241689" providerId="ADAL" clId="{12E1395F-1174-47AC-B77B-B813CFFB2765}" dt="2022-01-12T18:21:48.372" v="869" actId="478"/>
          <ac:spMkLst>
            <pc:docMk/>
            <pc:sldMk cId="1984947524" sldId="311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2:05.076" v="871" actId="255"/>
          <ac:spMkLst>
            <pc:docMk/>
            <pc:sldMk cId="1984947524" sldId="311"/>
            <ac:spMk id="22" creationId="{A13E754D-6B23-46FD-AC9C-8CA5AC4976CD}"/>
          </ac:spMkLst>
        </pc:spChg>
        <pc:spChg chg="add mod">
          <ac:chgData name="Froduald Kabanza" userId="edf393d0-642b-4b9e-8c75-f62133241689" providerId="ADAL" clId="{12E1395F-1174-47AC-B77B-B813CFFB2765}" dt="2022-01-12T18:21:55.935" v="870" actId="255"/>
          <ac:spMkLst>
            <pc:docMk/>
            <pc:sldMk cId="1984947524" sldId="311"/>
            <ac:spMk id="23" creationId="{AFC45E26-E807-4A91-8C48-5B921828B36C}"/>
          </ac:spMkLst>
        </pc:spChg>
        <pc:spChg chg="add mod">
          <ac:chgData name="Froduald Kabanza" userId="edf393d0-642b-4b9e-8c75-f62133241689" providerId="ADAL" clId="{12E1395F-1174-47AC-B77B-B813CFFB2765}" dt="2022-01-12T18:22:19.817" v="873" actId="255"/>
          <ac:spMkLst>
            <pc:docMk/>
            <pc:sldMk cId="1984947524" sldId="311"/>
            <ac:spMk id="24" creationId="{B6590A84-C931-459D-9949-955DE48CA01A}"/>
          </ac:spMkLst>
        </pc:spChg>
        <pc:picChg chg="mod">
          <ac:chgData name="Froduald Kabanza" userId="edf393d0-642b-4b9e-8c75-f62133241689" providerId="ADAL" clId="{12E1395F-1174-47AC-B77B-B813CFFB2765}" dt="2022-01-12T18:21:22.573" v="856" actId="1076"/>
          <ac:picMkLst>
            <pc:docMk/>
            <pc:sldMk cId="1984947524" sldId="311"/>
            <ac:picMk id="7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42.933" v="867" actId="478"/>
          <ac:picMkLst>
            <pc:docMk/>
            <pc:sldMk cId="1984947524" sldId="311"/>
            <ac:picMk id="25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20.023" v="855" actId="478"/>
          <ac:picMkLst>
            <pc:docMk/>
            <pc:sldMk cId="1984947524" sldId="311"/>
            <ac:picMk id="26" creationId="{00000000-0000-0000-0000-000000000000}"/>
          </ac:picMkLst>
        </pc:picChg>
        <pc:picChg chg="add del">
          <ac:chgData name="Froduald Kabanza" userId="edf393d0-642b-4b9e-8c75-f62133241689" providerId="ADAL" clId="{12E1395F-1174-47AC-B77B-B813CFFB2765}" dt="2022-01-12T18:20:36.101" v="844" actId="478"/>
          <ac:picMkLst>
            <pc:docMk/>
            <pc:sldMk cId="1984947524" sldId="311"/>
            <ac:picMk id="27" creationId="{00000000-0000-0000-0000-000000000000}"/>
          </ac:picMkLst>
        </pc:picChg>
      </pc:sldChg>
      <pc:sldChg chg="addSp delSp modSp add mod modAnim modNotesTx">
        <pc:chgData name="Froduald Kabanza" userId="edf393d0-642b-4b9e-8c75-f62133241689" providerId="ADAL" clId="{12E1395F-1174-47AC-B77B-B813CFFB2765}" dt="2022-01-13T02:50:16.897" v="1840"/>
        <pc:sldMkLst>
          <pc:docMk/>
          <pc:sldMk cId="2162630763" sldId="312"/>
        </pc:sldMkLst>
        <pc:spChg chg="mod">
          <ac:chgData name="Froduald Kabanza" userId="edf393d0-642b-4b9e-8c75-f62133241689" providerId="ADAL" clId="{12E1395F-1174-47AC-B77B-B813CFFB2765}" dt="2022-01-13T02:10:14.802" v="1507" actId="20577"/>
          <ac:spMkLst>
            <pc:docMk/>
            <pc:sldMk cId="2162630763" sldId="312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2:39:13.047" v="1772" actId="1076"/>
          <ac:spMkLst>
            <pc:docMk/>
            <pc:sldMk cId="2162630763" sldId="312"/>
            <ac:spMk id="7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3T01:33:26.078" v="949" actId="478"/>
          <ac:spMkLst>
            <pc:docMk/>
            <pc:sldMk cId="2162630763" sldId="312"/>
            <ac:spMk id="8" creationId="{4D79DFF5-27E1-406B-9763-F125D957C43A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11" creationId="{A1E3D27B-867E-4E7A-A94A-07DD1C8C88AE}"/>
          </ac:spMkLst>
        </pc:spChg>
        <pc:spChg chg="add mod topLvl">
          <ac:chgData name="Froduald Kabanza" userId="edf393d0-642b-4b9e-8c75-f62133241689" providerId="ADAL" clId="{12E1395F-1174-47AC-B77B-B813CFFB2765}" dt="2022-01-13T02:41:37.667" v="1789" actId="1076"/>
          <ac:spMkLst>
            <pc:docMk/>
            <pc:sldMk cId="2162630763" sldId="312"/>
            <ac:spMk id="19" creationId="{861CBEA1-5DE4-4025-ABA6-44D740778FFF}"/>
          </ac:spMkLst>
        </pc:spChg>
        <pc:spChg chg="add mod">
          <ac:chgData name="Froduald Kabanza" userId="edf393d0-642b-4b9e-8c75-f62133241689" providerId="ADAL" clId="{12E1395F-1174-47AC-B77B-B813CFFB2765}" dt="2022-01-13T02:40:12.930" v="1783" actId="164"/>
          <ac:spMkLst>
            <pc:docMk/>
            <pc:sldMk cId="2162630763" sldId="312"/>
            <ac:spMk id="24" creationId="{412052D9-79E1-4B41-9045-492DA19A3495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25" creationId="{882BAC29-11AB-4042-A0B6-FF727D1622E5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8" creationId="{B807D681-DFBA-4FEA-8DA9-438DB1DDDF16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9" creationId="{EACF3928-5E31-4775-BF92-A53A071A52CF}"/>
          </ac:spMkLst>
        </pc:spChg>
        <pc:spChg chg="add mod topLvl">
          <ac:chgData name="Froduald Kabanza" userId="edf393d0-642b-4b9e-8c75-f62133241689" providerId="ADAL" clId="{12E1395F-1174-47AC-B77B-B813CFFB2765}" dt="2022-01-13T02:45:43.429" v="1808" actId="164"/>
          <ac:spMkLst>
            <pc:docMk/>
            <pc:sldMk cId="2162630763" sldId="312"/>
            <ac:spMk id="30" creationId="{8724FF6A-E63A-4D21-968D-6D577EA6388E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1" creationId="{0DF85002-AE19-49A9-BC9E-525E5797E957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2" creationId="{E8EACD73-D473-4864-93B3-22800B9D89F0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3" creationId="{DE0EB593-6ACB-4A58-8F15-279A004CF5BC}"/>
          </ac:spMkLst>
        </pc:spChg>
        <pc:spChg chg="add del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4" creationId="{B6BDA0A8-B049-461C-926A-4BC24BCFA7C8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5" creationId="{4445C9B5-C8F8-4FA8-8799-4023343BAACD}"/>
          </ac:spMkLst>
        </pc:spChg>
        <pc:spChg chg="mod">
          <ac:chgData name="Froduald Kabanza" userId="edf393d0-642b-4b9e-8c75-f62133241689" providerId="ADAL" clId="{12E1395F-1174-47AC-B77B-B813CFFB2765}" dt="2022-01-13T02:42:10.896" v="1791" actId="165"/>
          <ac:spMkLst>
            <pc:docMk/>
            <pc:sldMk cId="2162630763" sldId="312"/>
            <ac:spMk id="49" creationId="{A82774C5-CF98-4C68-812E-8215860742E2}"/>
          </ac:spMkLst>
        </pc:spChg>
        <pc:spChg chg="add mod or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3" creationId="{03F5D1BB-8330-4153-BD4D-3DFC1DCFE3E8}"/>
          </ac:spMkLst>
        </pc:spChg>
        <pc:spChg chg="add mo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4" creationId="{34C3E76E-F464-45FF-9A10-71E0F789F5C9}"/>
          </ac:spMkLst>
        </pc:spChg>
        <pc:spChg chg="add del">
          <ac:chgData name="Froduald Kabanza" userId="edf393d0-642b-4b9e-8c75-f62133241689" providerId="ADAL" clId="{12E1395F-1174-47AC-B77B-B813CFFB2765}" dt="2022-01-13T02:36:18.783" v="1651" actId="478"/>
          <ac:spMkLst>
            <pc:docMk/>
            <pc:sldMk cId="2162630763" sldId="312"/>
            <ac:spMk id="55" creationId="{79C2F975-B22C-4D2D-A39C-1B854B30A9E3}"/>
          </ac:spMkLst>
        </pc:spChg>
        <pc:spChg chg="add mod">
          <ac:chgData name="Froduald Kabanza" userId="edf393d0-642b-4b9e-8c75-f62133241689" providerId="ADAL" clId="{12E1395F-1174-47AC-B77B-B813CFFB2765}" dt="2022-01-13T02:39:03.567" v="1771" actId="1076"/>
          <ac:spMkLst>
            <pc:docMk/>
            <pc:sldMk cId="2162630763" sldId="312"/>
            <ac:spMk id="57" creationId="{01E6CFF0-8DD2-4D6A-A3D4-082ECF5B1A29}"/>
          </ac:spMkLst>
        </pc:spChg>
        <pc:spChg chg="add mod">
          <ac:chgData name="Froduald Kabanza" userId="edf393d0-642b-4b9e-8c75-f62133241689" providerId="ADAL" clId="{12E1395F-1174-47AC-B77B-B813CFFB2765}" dt="2022-01-13T02:38:26.087" v="1759" actId="1076"/>
          <ac:spMkLst>
            <pc:docMk/>
            <pc:sldMk cId="2162630763" sldId="312"/>
            <ac:spMk id="58" creationId="{C4220694-8CAC-4D4C-86FE-BDE8E6F0FF22}"/>
          </ac:spMkLst>
        </pc:spChg>
        <pc:spChg chg="add mod">
          <ac:chgData name="Froduald Kabanza" userId="edf393d0-642b-4b9e-8c75-f62133241689" providerId="ADAL" clId="{12E1395F-1174-47AC-B77B-B813CFFB2765}" dt="2022-01-13T02:45:57.196" v="1811" actId="164"/>
          <ac:spMkLst>
            <pc:docMk/>
            <pc:sldMk cId="2162630763" sldId="312"/>
            <ac:spMk id="72" creationId="{78A07B23-C63D-4E02-95B7-8B49B5430201}"/>
          </ac:spMkLst>
        </pc:spChg>
        <pc:grpChg chg="add del mod">
          <ac:chgData name="Froduald Kabanza" userId="edf393d0-642b-4b9e-8c75-f62133241689" providerId="ADAL" clId="{12E1395F-1174-47AC-B77B-B813CFFB2765}" dt="2022-01-13T02:40:27.625" v="1784" actId="165"/>
          <ac:grpSpMkLst>
            <pc:docMk/>
            <pc:sldMk cId="2162630763" sldId="312"/>
            <ac:grpSpMk id="36" creationId="{0F649735-0F44-48F8-9194-C4C932637D5E}"/>
          </ac:grpSpMkLst>
        </pc:grpChg>
        <pc:grpChg chg="add mod topLvl">
          <ac:chgData name="Froduald Kabanza" userId="edf393d0-642b-4b9e-8c75-f62133241689" providerId="ADAL" clId="{12E1395F-1174-47AC-B77B-B813CFFB2765}" dt="2022-01-13T02:42:22.946" v="1792" actId="164"/>
          <ac:grpSpMkLst>
            <pc:docMk/>
            <pc:sldMk cId="2162630763" sldId="312"/>
            <ac:grpSpMk id="52" creationId="{0D59D7DA-8F4D-42C2-889B-77775CBDEC95}"/>
          </ac:grpSpMkLst>
        </pc:grpChg>
        <pc:grpChg chg="add del mod">
          <ac:chgData name="Froduald Kabanza" userId="edf393d0-642b-4b9e-8c75-f62133241689" providerId="ADAL" clId="{12E1395F-1174-47AC-B77B-B813CFFB2765}" dt="2022-01-13T02:42:10.896" v="1791" actId="165"/>
          <ac:grpSpMkLst>
            <pc:docMk/>
            <pc:sldMk cId="2162630763" sldId="312"/>
            <ac:grpSpMk id="56" creationId="{7D8E8EB1-B467-4D53-88AD-E81B4019381B}"/>
          </ac:grpSpMkLst>
        </pc:grpChg>
        <pc:grpChg chg="add mod">
          <ac:chgData name="Froduald Kabanza" userId="edf393d0-642b-4b9e-8c75-f62133241689" providerId="ADAL" clId="{12E1395F-1174-47AC-B77B-B813CFFB2765}" dt="2022-01-13T02:40:12.930" v="1783" actId="164"/>
          <ac:grpSpMkLst>
            <pc:docMk/>
            <pc:sldMk cId="2162630763" sldId="312"/>
            <ac:grpSpMk id="66" creationId="{F7323327-4F3D-4C0C-90A9-29830762F9E2}"/>
          </ac:grpSpMkLst>
        </pc:grpChg>
        <pc:grpChg chg="add mod">
          <ac:chgData name="Froduald Kabanza" userId="edf393d0-642b-4b9e-8c75-f62133241689" providerId="ADAL" clId="{12E1395F-1174-47AC-B77B-B813CFFB2765}" dt="2022-01-13T02:40:48.979" v="1785" actId="164"/>
          <ac:grpSpMkLst>
            <pc:docMk/>
            <pc:sldMk cId="2162630763" sldId="312"/>
            <ac:grpSpMk id="67" creationId="{BCED1334-4577-42AF-A11C-5BC0ED4810BC}"/>
          </ac:grpSpMkLst>
        </pc:grpChg>
        <pc:grpChg chg="add mod or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68" creationId="{DE0ABDD4-FFC0-4502-8679-64B28A27A47A}"/>
          </ac:grpSpMkLst>
        </pc:grpChg>
        <pc:grpChg chg="add mod or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69" creationId="{B99E033C-2E09-467B-94FD-227C5FCE600F}"/>
          </ac:grpSpMkLst>
        </pc:grpChg>
        <pc:grpChg chg="add mod">
          <ac:chgData name="Froduald Kabanza" userId="edf393d0-642b-4b9e-8c75-f62133241689" providerId="ADAL" clId="{12E1395F-1174-47AC-B77B-B813CFFB2765}" dt="2022-01-13T02:49:13.321" v="1827" actId="1076"/>
          <ac:grpSpMkLst>
            <pc:docMk/>
            <pc:sldMk cId="2162630763" sldId="312"/>
            <ac:grpSpMk id="70" creationId="{08FE9CE4-7B21-4A93-A90D-D8BD1E58D127}"/>
          </ac:grpSpMkLst>
        </pc:grpChg>
        <pc:grpChg chg="add mo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71" creationId="{2886360E-5EE2-4E7D-A057-134B7725A0D1}"/>
          </ac:grpSpMkLst>
        </pc:grpChg>
        <pc:grpChg chg="add mo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73" creationId="{F503A22A-29B0-4A65-97D0-16D3EB16F871}"/>
          </ac:grpSpMkLst>
        </pc:grpChg>
        <pc:picChg chg="del">
          <ac:chgData name="Froduald Kabanza" userId="edf393d0-642b-4b9e-8c75-f62133241689" providerId="ADAL" clId="{12E1395F-1174-47AC-B77B-B813CFFB2765}" dt="2022-01-13T01:44:25.694" v="951" actId="478"/>
          <ac:picMkLst>
            <pc:docMk/>
            <pc:sldMk cId="2162630763" sldId="312"/>
            <ac:picMk id="3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3T02:12:48.122" v="1516" actId="1076"/>
          <ac:picMkLst>
            <pc:docMk/>
            <pc:sldMk cId="2162630763" sldId="312"/>
            <ac:picMk id="9" creationId="{00000000-0000-0000-0000-000000000000}"/>
          </ac:picMkLst>
        </pc:picChg>
        <pc:picChg chg="add mod topLvl">
          <ac:chgData name="Froduald Kabanza" userId="edf393d0-642b-4b9e-8c75-f62133241689" providerId="ADAL" clId="{12E1395F-1174-47AC-B77B-B813CFFB2765}" dt="2022-01-13T02:40:27.625" v="1784" actId="165"/>
          <ac:picMkLst>
            <pc:docMk/>
            <pc:sldMk cId="2162630763" sldId="312"/>
            <ac:picMk id="10" creationId="{85C52A22-F2C4-4253-ACCC-C84A5AC2C30B}"/>
          </ac:picMkLst>
        </pc:picChg>
        <pc:picChg chg="mod">
          <ac:chgData name="Froduald Kabanza" userId="edf393d0-642b-4b9e-8c75-f62133241689" providerId="ADAL" clId="{12E1395F-1174-47AC-B77B-B813CFFB2765}" dt="2022-01-13T02:41:40.532" v="1790" actId="1076"/>
          <ac:picMkLst>
            <pc:docMk/>
            <pc:sldMk cId="2162630763" sldId="312"/>
            <ac:picMk id="12" creationId="{00000000-0000-0000-0000-000000000000}"/>
          </ac:picMkLst>
        </pc:picChg>
        <pc:picChg chg="add del mod">
          <ac:chgData name="Froduald Kabanza" userId="edf393d0-642b-4b9e-8c75-f62133241689" providerId="ADAL" clId="{12E1395F-1174-47AC-B77B-B813CFFB2765}" dt="2022-01-13T01:45:47.174" v="962" actId="478"/>
          <ac:picMkLst>
            <pc:docMk/>
            <pc:sldMk cId="2162630763" sldId="312"/>
            <ac:picMk id="14" creationId="{1E70A24F-0B22-4266-8F5C-CB4D62AA6277}"/>
          </ac:picMkLst>
        </pc:picChg>
        <pc:picChg chg="add del">
          <ac:chgData name="Froduald Kabanza" userId="edf393d0-642b-4b9e-8c75-f62133241689" providerId="ADAL" clId="{12E1395F-1174-47AC-B77B-B813CFFB2765}" dt="2022-01-13T01:46:06.750" v="964" actId="478"/>
          <ac:picMkLst>
            <pc:docMk/>
            <pc:sldMk cId="2162630763" sldId="312"/>
            <ac:picMk id="16" creationId="{37449F4C-8D5F-4E0E-A655-6E8AF6311A7A}"/>
          </ac:picMkLst>
        </pc:picChg>
        <pc:picChg chg="add mod topLvl">
          <ac:chgData name="Froduald Kabanza" userId="edf393d0-642b-4b9e-8c75-f62133241689" providerId="ADAL" clId="{12E1395F-1174-47AC-B77B-B813CFFB2765}" dt="2022-01-13T02:40:48.979" v="1785" actId="164"/>
          <ac:picMkLst>
            <pc:docMk/>
            <pc:sldMk cId="2162630763" sldId="312"/>
            <ac:picMk id="18" creationId="{F026E0AA-54AE-42C8-A703-4862825CFB6B}"/>
          </ac:picMkLst>
        </pc:picChg>
        <pc:picChg chg="add del mod">
          <ac:chgData name="Froduald Kabanza" userId="edf393d0-642b-4b9e-8c75-f62133241689" providerId="ADAL" clId="{12E1395F-1174-47AC-B77B-B813CFFB2765}" dt="2022-01-13T01:48:50.469" v="976" actId="478"/>
          <ac:picMkLst>
            <pc:docMk/>
            <pc:sldMk cId="2162630763" sldId="312"/>
            <ac:picMk id="21" creationId="{37CD0557-A7BC-4286-9CED-EF9BBBF7793F}"/>
          </ac:picMkLst>
        </pc:picChg>
        <pc:picChg chg="add mod topLvl">
          <ac:chgData name="Froduald Kabanza" userId="edf393d0-642b-4b9e-8c75-f62133241689" providerId="ADAL" clId="{12E1395F-1174-47AC-B77B-B813CFFB2765}" dt="2022-01-13T02:41:13.667" v="1786" actId="164"/>
          <ac:picMkLst>
            <pc:docMk/>
            <pc:sldMk cId="2162630763" sldId="312"/>
            <ac:picMk id="23" creationId="{2F27000F-5524-44DF-B8EA-2816623339A7}"/>
          </ac:picMkLst>
        </pc:picChg>
        <pc:picChg chg="add mod topLvl">
          <ac:chgData name="Froduald Kabanza" userId="edf393d0-642b-4b9e-8c75-f62133241689" providerId="ADAL" clId="{12E1395F-1174-47AC-B77B-B813CFFB2765}" dt="2022-01-13T02:41:30.728" v="1788" actId="164"/>
          <ac:picMkLst>
            <pc:docMk/>
            <pc:sldMk cId="2162630763" sldId="312"/>
            <ac:picMk id="27" creationId="{948601B7-EB56-40B7-97D6-44A604F74DEA}"/>
          </ac:picMkLst>
        </pc:picChg>
        <pc:picChg chg="add del mod">
          <ac:chgData name="Froduald Kabanza" userId="edf393d0-642b-4b9e-8c75-f62133241689" providerId="ADAL" clId="{12E1395F-1174-47AC-B77B-B813CFFB2765}" dt="2022-01-13T02:17:19.082" v="1531" actId="478"/>
          <ac:picMkLst>
            <pc:docMk/>
            <pc:sldMk cId="2162630763" sldId="312"/>
            <ac:picMk id="42" creationId="{F1635290-F469-410B-A564-F9BF4E48986E}"/>
          </ac:picMkLst>
        </pc:picChg>
        <pc:picChg chg="add del mod">
          <ac:chgData name="Froduald Kabanza" userId="edf393d0-642b-4b9e-8c75-f62133241689" providerId="ADAL" clId="{12E1395F-1174-47AC-B77B-B813CFFB2765}" dt="2022-01-13T02:17:04.727" v="1528" actId="478"/>
          <ac:picMkLst>
            <pc:docMk/>
            <pc:sldMk cId="2162630763" sldId="312"/>
            <ac:picMk id="44" creationId="{E99937CA-FA86-4E28-AF7B-6F6F8BC08FE3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6" creationId="{BFB18609-F064-4B9D-BEFE-585D83221FFB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8" creationId="{43C6EAFC-27B7-4FB1-A160-59962CCF1F53}"/>
          </ac:picMkLst>
        </pc:picChg>
        <pc:picChg chg="add mod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51" creationId="{1B10F5F6-F7BC-4AC7-9326-20F37F4CC1C2}"/>
          </ac:picMkLst>
        </pc:picChg>
        <pc:cxnChg chg="add del mod">
          <ac:chgData name="Froduald Kabanza" userId="edf393d0-642b-4b9e-8c75-f62133241689" providerId="ADAL" clId="{12E1395F-1174-47AC-B77B-B813CFFB2765}" dt="2022-01-13T02:39:52.092" v="1778" actId="478"/>
          <ac:cxnSpMkLst>
            <pc:docMk/>
            <pc:sldMk cId="2162630763" sldId="312"/>
            <ac:cxnSpMk id="38" creationId="{75986BD2-17EF-41C6-A047-7EB7344C7D86}"/>
          </ac:cxnSpMkLst>
        </pc:cxnChg>
        <pc:cxnChg chg="add mod">
          <ac:chgData name="Froduald Kabanza" userId="edf393d0-642b-4b9e-8c75-f62133241689" providerId="ADAL" clId="{12E1395F-1174-47AC-B77B-B813CFFB2765}" dt="2022-01-13T02:40:12.930" v="1783" actId="164"/>
          <ac:cxnSpMkLst>
            <pc:docMk/>
            <pc:sldMk cId="2162630763" sldId="312"/>
            <ac:cxnSpMk id="62" creationId="{1BD92BD9-E7D1-4B1F-9FFF-15BC4BC94E32}"/>
          </ac:cxnSpMkLst>
        </pc:cxnChg>
      </pc:sldChg>
      <pc:sldChg chg="delSp modSp add mod">
        <pc:chgData name="Froduald Kabanza" userId="edf393d0-642b-4b9e-8c75-f62133241689" providerId="ADAL" clId="{12E1395F-1174-47AC-B77B-B813CFFB2765}" dt="2022-01-13T02:10:09.920" v="1505" actId="20577"/>
        <pc:sldMkLst>
          <pc:docMk/>
          <pc:sldMk cId="3312794274" sldId="313"/>
        </pc:sldMkLst>
        <pc:spChg chg="mod">
          <ac:chgData name="Froduald Kabanza" userId="edf393d0-642b-4b9e-8c75-f62133241689" providerId="ADAL" clId="{12E1395F-1174-47AC-B77B-B813CFFB2765}" dt="2022-01-13T02:10:09.920" v="1505" actId="20577"/>
          <ac:spMkLst>
            <pc:docMk/>
            <pc:sldMk cId="3312794274" sldId="313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5:14.585" v="947" actId="20577"/>
          <ac:spMkLst>
            <pc:docMk/>
            <pc:sldMk cId="3312794274" sldId="313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3:50.167" v="931" actId="20577"/>
          <ac:spMkLst>
            <pc:docMk/>
            <pc:sldMk cId="3312794274" sldId="313"/>
            <ac:spMk id="14" creationId="{00000000-0000-0000-0000-000000000000}"/>
          </ac:spMkLst>
        </pc:spChg>
        <pc:picChg chg="del mod">
          <ac:chgData name="Froduald Kabanza" userId="edf393d0-642b-4b9e-8c75-f62133241689" providerId="ADAL" clId="{12E1395F-1174-47AC-B77B-B813CFFB2765}" dt="2022-01-13T01:14:50.476" v="934" actId="478"/>
          <ac:picMkLst>
            <pc:docMk/>
            <pc:sldMk cId="3312794274" sldId="313"/>
            <ac:picMk id="8" creationId="{00000000-0000-0000-0000-000000000000}"/>
          </ac:picMkLst>
        </pc:picChg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765397883" sldId="319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631832539" sldId="320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9345070" sldId="321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83720708" sldId="32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8533659" sldId="323"/>
        </pc:sldMkLst>
      </pc:sldChg>
      <pc:sldChg chg="modSp del mod">
        <pc:chgData name="Froduald Kabanza" userId="edf393d0-642b-4b9e-8c75-f62133241689" providerId="ADAL" clId="{12E1395F-1174-47AC-B77B-B813CFFB2765}" dt="2022-01-07T12:48:46.737" v="654" actId="2696"/>
        <pc:sldMkLst>
          <pc:docMk/>
          <pc:sldMk cId="1691088075" sldId="324"/>
        </pc:sldMkLst>
        <pc:spChg chg="mod">
          <ac:chgData name="Froduald Kabanza" userId="edf393d0-642b-4b9e-8c75-f62133241689" providerId="ADAL" clId="{12E1395F-1174-47AC-B77B-B813CFFB2765}" dt="2022-01-07T12:13:13.099" v="200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282900533" sldId="325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31219693" sldId="326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3430609234" sldId="32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3095923" sldId="32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053412895" sldId="329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33783229" sldId="330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12E1395F-1174-47AC-B77B-B813CFFB2765}" dt="2022-01-07T12:11:11.067" v="6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12E1395F-1174-47AC-B77B-B813CFFB2765}" dt="2022-01-07T12:11:11.067" v="6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12E1395F-1174-47AC-B77B-B813CFFB2765}" dt="2022-01-13T02:55:45.201" v="1844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12E1395F-1174-47AC-B77B-B813CFFB2765}" dt="2022-01-13T02:55:45.201" v="1844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del mod modShow">
        <pc:chgData name="Froduald Kabanza" userId="edf393d0-642b-4b9e-8c75-f62133241689" providerId="ADAL" clId="{12E1395F-1174-47AC-B77B-B813CFFB2765}" dt="2022-01-07T12:12:55.138" v="166" actId="2696"/>
        <pc:sldMkLst>
          <pc:docMk/>
          <pc:sldMk cId="1824756835" sldId="33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381963916" sldId="3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969230571" sldId="34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3821689" sldId="34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650065362" sldId="350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3377127" sldId="351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09766979" sldId="35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487334980" sldId="353"/>
        </pc:sldMkLst>
      </pc:sldChg>
      <pc:sldChg chg="modSp mod">
        <pc:chgData name="Froduald Kabanza" userId="edf393d0-642b-4b9e-8c75-f62133241689" providerId="ADAL" clId="{12E1395F-1174-47AC-B77B-B813CFFB2765}" dt="2022-01-13T03:31:26.529" v="1934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12E1395F-1174-47AC-B77B-B813CFFB2765}" dt="2022-01-13T03:31:26.529" v="1934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6014170" sldId="4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64296078" sldId="406"/>
        </pc:sldMkLst>
      </pc:sldChg>
      <pc:sldChg chg="modSp new mod">
        <pc:chgData name="Froduald Kabanza" userId="edf393d0-642b-4b9e-8c75-f62133241689" providerId="ADAL" clId="{12E1395F-1174-47AC-B77B-B813CFFB2765}" dt="2022-01-07T12:21:27.019" v="443" actId="20577"/>
        <pc:sldMkLst>
          <pc:docMk/>
          <pc:sldMk cId="701043497" sldId="407"/>
        </pc:sldMkLst>
        <pc:spChg chg="mod">
          <ac:chgData name="Froduald Kabanza" userId="edf393d0-642b-4b9e-8c75-f62133241689" providerId="ADAL" clId="{12E1395F-1174-47AC-B77B-B813CFFB2765}" dt="2022-01-07T12:21:27.019" v="443" actId="20577"/>
          <ac:spMkLst>
            <pc:docMk/>
            <pc:sldMk cId="701043497" sldId="407"/>
            <ac:spMk id="2" creationId="{AA43CA39-54C4-4D9B-9D9C-39E9827B2D9A}"/>
          </ac:spMkLst>
        </pc:spChg>
      </pc:sldChg>
      <pc:sldChg chg="addSp delSp modSp add del mod">
        <pc:chgData name="Froduald Kabanza" userId="edf393d0-642b-4b9e-8c75-f62133241689" providerId="ADAL" clId="{12E1395F-1174-47AC-B77B-B813CFFB2765}" dt="2022-01-13T03:25:00.358" v="1856" actId="2696"/>
        <pc:sldMkLst>
          <pc:docMk/>
          <pc:sldMk cId="2847530154" sldId="408"/>
        </pc:sldMkLst>
        <pc:spChg chg="mod">
          <ac:chgData name="Froduald Kabanza" userId="edf393d0-642b-4b9e-8c75-f62133241689" providerId="ADAL" clId="{12E1395F-1174-47AC-B77B-B813CFFB2765}" dt="2022-01-13T02:56:51.955" v="1852" actId="20577"/>
          <ac:spMkLst>
            <pc:docMk/>
            <pc:sldMk cId="2847530154" sldId="408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12E1395F-1174-47AC-B77B-B813CFFB2765}" dt="2022-01-13T02:57:13.962" v="1854" actId="478"/>
          <ac:spMkLst>
            <pc:docMk/>
            <pc:sldMk cId="2847530154" sldId="408"/>
            <ac:spMk id="3" creationId="{51FA5B71-2340-41F3-98ED-DCD851EEB507}"/>
          </ac:spMkLst>
        </pc:spChg>
        <pc:spChg chg="del">
          <ac:chgData name="Froduald Kabanza" userId="edf393d0-642b-4b9e-8c75-f62133241689" providerId="ADAL" clId="{12E1395F-1174-47AC-B77B-B813CFFB2765}" dt="2022-01-13T02:57:07.358" v="1853" actId="478"/>
          <ac:spMkLst>
            <pc:docMk/>
            <pc:sldMk cId="2847530154" sldId="408"/>
            <ac:spMk id="7" creationId="{00000000-0000-0000-0000-000000000000}"/>
          </ac:spMkLst>
        </pc:spChg>
        <pc:spChg chg="del">
          <ac:chgData name="Froduald Kabanza" userId="edf393d0-642b-4b9e-8c75-f62133241689" providerId="ADAL" clId="{12E1395F-1174-47AC-B77B-B813CFFB2765}" dt="2022-01-13T02:57:17.319" v="1855" actId="478"/>
          <ac:spMkLst>
            <pc:docMk/>
            <pc:sldMk cId="2847530154" sldId="408"/>
            <ac:spMk id="12" creationId="{00000000-0000-0000-0000-000000000000}"/>
          </ac:spMkLst>
        </pc:spChg>
        <pc:spChg chg="del">
          <ac:chgData name="Froduald Kabanza" userId="edf393d0-642b-4b9e-8c75-f62133241689" providerId="ADAL" clId="{12E1395F-1174-47AC-B77B-B813CFFB2765}" dt="2022-01-13T02:57:17.319" v="1855" actId="478"/>
          <ac:spMkLst>
            <pc:docMk/>
            <pc:sldMk cId="2847530154" sldId="408"/>
            <ac:spMk id="14" creationId="{00000000-0000-0000-0000-000000000000}"/>
          </ac:spMkLst>
        </pc:spChg>
        <pc:picChg chg="del">
          <ac:chgData name="Froduald Kabanza" userId="edf393d0-642b-4b9e-8c75-f62133241689" providerId="ADAL" clId="{12E1395F-1174-47AC-B77B-B813CFFB2765}" dt="2022-01-13T02:57:17.319" v="1855" actId="478"/>
          <ac:picMkLst>
            <pc:docMk/>
            <pc:sldMk cId="2847530154" sldId="408"/>
            <ac:picMk id="10" creationId="{00000000-0000-0000-0000-000000000000}"/>
          </ac:picMkLst>
        </pc:picChg>
      </pc:sldChg>
      <pc:sldChg chg="add del modNotesTx">
        <pc:chgData name="Froduald Kabanza" userId="edf393d0-642b-4b9e-8c75-f62133241689" providerId="ADAL" clId="{12E1395F-1174-47AC-B77B-B813CFFB2765}" dt="2022-01-13T02:50:47.956" v="1841" actId="2696"/>
        <pc:sldMkLst>
          <pc:docMk/>
          <pc:sldMk cId="3438150868" sldId="40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28490300" sldId="43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579451" sldId="43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526814027" sldId="43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688654529" sldId="44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85799096" sldId="44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128973846" sldId="44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15921121" sldId="45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89569629" sldId="45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84085780" sldId="45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48884957" sldId="45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067939651" sldId="45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76209210" sldId="456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82272059" sldId="457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06116280" sldId="45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96776" sldId="45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594361505" sldId="46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97002319" sldId="461"/>
        </pc:sldMkLst>
      </pc:sldChg>
    </pc:docChg>
  </pc:docChgLst>
  <pc:docChgLst>
    <pc:chgData name="DJeff Kanda Nkashama" userId="c3c87171-fd8c-4e2b-8ca8-32e7de6ccf7b" providerId="ADAL" clId="{A2BACF77-C79C-8540-95CA-C0304B9AD8E6}"/>
    <pc:docChg chg="modSld">
      <pc:chgData name="DJeff Kanda Nkashama" userId="c3c87171-fd8c-4e2b-8ca8-32e7de6ccf7b" providerId="ADAL" clId="{A2BACF77-C79C-8540-95CA-C0304B9AD8E6}" dt="2024-01-11T20:38:40.674" v="13" actId="14100"/>
      <pc:docMkLst>
        <pc:docMk/>
      </pc:docMkLst>
      <pc:sldChg chg="modSp mod">
        <pc:chgData name="DJeff Kanda Nkashama" userId="c3c87171-fd8c-4e2b-8ca8-32e7de6ccf7b" providerId="ADAL" clId="{A2BACF77-C79C-8540-95CA-C0304B9AD8E6}" dt="2024-01-11T20:38:04.530" v="10" actId="1037"/>
        <pc:sldMkLst>
          <pc:docMk/>
          <pc:sldMk cId="4233377127" sldId="351"/>
        </pc:sldMkLst>
        <pc:cxnChg chg="mod">
          <ac:chgData name="DJeff Kanda Nkashama" userId="c3c87171-fd8c-4e2b-8ca8-32e7de6ccf7b" providerId="ADAL" clId="{A2BACF77-C79C-8540-95CA-C0304B9AD8E6}" dt="2024-01-11T20:38:04.530" v="10" actId="1037"/>
          <ac:cxnSpMkLst>
            <pc:docMk/>
            <pc:sldMk cId="4233377127" sldId="351"/>
            <ac:cxnSpMk id="35" creationId="{FD35E6C3-824F-5D63-A88E-D0A56F134B8C}"/>
          </ac:cxnSpMkLst>
        </pc:cxnChg>
      </pc:sldChg>
      <pc:sldChg chg="modSp mod">
        <pc:chgData name="DJeff Kanda Nkashama" userId="c3c87171-fd8c-4e2b-8ca8-32e7de6ccf7b" providerId="ADAL" clId="{A2BACF77-C79C-8540-95CA-C0304B9AD8E6}" dt="2024-01-11T20:38:40.674" v="13" actId="14100"/>
        <pc:sldMkLst>
          <pc:docMk/>
          <pc:sldMk cId="20800111" sldId="411"/>
        </pc:sldMkLst>
        <pc:cxnChg chg="mod">
          <ac:chgData name="DJeff Kanda Nkashama" userId="c3c87171-fd8c-4e2b-8ca8-32e7de6ccf7b" providerId="ADAL" clId="{A2BACF77-C79C-8540-95CA-C0304B9AD8E6}" dt="2024-01-11T20:38:40.674" v="13" actId="14100"/>
          <ac:cxnSpMkLst>
            <pc:docMk/>
            <pc:sldMk cId="20800111" sldId="411"/>
            <ac:cxnSpMk id="45" creationId="{C173FDDF-78C2-84B7-919F-DB59DB4970E3}"/>
          </ac:cxnSpMkLst>
        </pc:cxnChg>
      </pc:sldChg>
    </pc:docChg>
  </pc:docChgLst>
  <pc:docChgLst>
    <pc:chgData name="DJeff Kanda Nkashama" userId="c3c87171-fd8c-4e2b-8ca8-32e7de6ccf7b" providerId="ADAL" clId="{F849A0A8-EE22-744B-8177-1351EA56CF80}"/>
    <pc:docChg chg="modSld">
      <pc:chgData name="DJeff Kanda Nkashama" userId="c3c87171-fd8c-4e2b-8ca8-32e7de6ccf7b" providerId="ADAL" clId="{F849A0A8-EE22-744B-8177-1351EA56CF80}" dt="2022-01-13T01:41:52.400" v="51" actId="1036"/>
      <pc:docMkLst>
        <pc:docMk/>
      </pc:docMkLst>
      <pc:sldChg chg="addSp modSp mod">
        <pc:chgData name="DJeff Kanda Nkashama" userId="c3c87171-fd8c-4e2b-8ca8-32e7de6ccf7b" providerId="ADAL" clId="{F849A0A8-EE22-744B-8177-1351EA56CF80}" dt="2022-01-13T01:41:52.400" v="51" actId="1036"/>
        <pc:sldMkLst>
          <pc:docMk/>
          <pc:sldMk cId="436770665" sldId="281"/>
        </pc:sldMkLst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9" creationId="{601B2254-17E8-4F66-BF90-FF934237DCCC}"/>
          </ac:spMkLst>
        </pc:spChg>
        <pc:spChg chg="add mod">
          <ac:chgData name="DJeff Kanda Nkashama" userId="c3c87171-fd8c-4e2b-8ca8-32e7de6ccf7b" providerId="ADAL" clId="{F849A0A8-EE22-744B-8177-1351EA56CF80}" dt="2022-01-13T01:40:12.273" v="31" actId="1035"/>
          <ac:spMkLst>
            <pc:docMk/>
            <pc:sldMk cId="436770665" sldId="281"/>
            <ac:spMk id="10" creationId="{BF34E7D5-0073-5D49-9939-4C0F460B2045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19" creationId="{55136E59-92EB-4274-B469-2A6A0DC417B0}"/>
          </ac:spMkLst>
        </pc:spChg>
        <pc:spChg chg="mod">
          <ac:chgData name="DJeff Kanda Nkashama" userId="c3c87171-fd8c-4e2b-8ca8-32e7de6ccf7b" providerId="ADAL" clId="{F849A0A8-EE22-744B-8177-1351EA56CF80}" dt="2022-01-13T01:41:47.111" v="48" actId="1035"/>
          <ac:spMkLst>
            <pc:docMk/>
            <pc:sldMk cId="436770665" sldId="281"/>
            <ac:spMk id="20" creationId="{575BA779-77C0-4EA8-B186-56551600A0E7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1" creationId="{F2DF4EC5-9EA6-4AE8-A31A-BBF4E6A3C0E8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c3c87171-fd8c-4e2b-8ca8-32e7de6ccf7b" providerId="ADAL" clId="{F849A0A8-EE22-744B-8177-1351EA56CF80}" dt="2022-01-13T01:41:52.400" v="51" actId="1036"/>
          <ac:spMkLst>
            <pc:docMk/>
            <pc:sldMk cId="436770665" sldId="281"/>
            <ac:spMk id="23" creationId="{828CD79F-004A-448B-8C40-642362EA0764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4" creationId="{F7E4BF57-C40C-4E9A-A9CF-D32353D3269F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c3c87171-fd8c-4e2b-8ca8-32e7de6ccf7b" providerId="ADAL" clId="{F849A0A8-EE22-744B-8177-1351EA56CF80}" dt="2022-01-13T01:41:22.802" v="42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c3c87171-fd8c-4e2b-8ca8-32e7de6ccf7b" providerId="ADAL" clId="{F849A0A8-EE22-744B-8177-1351EA56CF80}" dt="2022-01-13T01:41:25.967" v="43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c3c87171-fd8c-4e2b-8ca8-32e7de6ccf7b" providerId="ADAL" clId="{F849A0A8-EE22-744B-8177-1351EA56CF80}" dt="2022-01-13T01:41:28.236" v="44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c3c87171-fd8c-4e2b-8ca8-32e7de6ccf7b" providerId="ADAL" clId="{F849A0A8-EE22-744B-8177-1351EA56CF80}" dt="2022-01-13T01:41:06.067" v="38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c3c87171-fd8c-4e2b-8ca8-32e7de6ccf7b" providerId="ADAL" clId="{F849A0A8-EE22-744B-8177-1351EA56CF80}" dt="2022-01-13T01:41:20.687" v="41" actId="1076"/>
          <ac:spMkLst>
            <pc:docMk/>
            <pc:sldMk cId="436770665" sldId="281"/>
            <ac:spMk id="34" creationId="{ABECA23B-93EA-4AC4-8E49-504F940F2FE1}"/>
          </ac:spMkLst>
        </pc:spChg>
      </pc:sldChg>
    </pc:docChg>
  </pc:docChgLst>
  <pc:docChgLst>
    <pc:chgData name="Froduald Kabanza" userId="edf393d0-642b-4b9e-8c75-f62133241689" providerId="ADAL" clId="{64F6AC35-EEDE-4C0F-8338-72AE5151A27A}"/>
    <pc:docChg chg="modSld">
      <pc:chgData name="Froduald Kabanza" userId="edf393d0-642b-4b9e-8c75-f62133241689" providerId="ADAL" clId="{64F6AC35-EEDE-4C0F-8338-72AE5151A27A}" dt="2023-01-05T06:58:36.459" v="3" actId="20577"/>
      <pc:docMkLst>
        <pc:docMk/>
      </pc:docMkLst>
      <pc:sldChg chg="modSp mod">
        <pc:chgData name="Froduald Kabanza" userId="edf393d0-642b-4b9e-8c75-f62133241689" providerId="ADAL" clId="{64F6AC35-EEDE-4C0F-8338-72AE5151A27A}" dt="2023-01-05T06:58:36.459" v="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64F6AC35-EEDE-4C0F-8338-72AE5151A27A}" dt="2023-01-05T06:58:29.459" v="1" actId="20577"/>
          <ac:spMkLst>
            <pc:docMk/>
            <pc:sldMk cId="154423500" sldId="332"/>
            <ac:spMk id="6" creationId="{50B0FB34-D872-45C2-9416-85ECF442F569}"/>
          </ac:spMkLst>
        </pc:spChg>
        <pc:spChg chg="mod">
          <ac:chgData name="Froduald Kabanza" userId="edf393d0-642b-4b9e-8c75-f62133241689" providerId="ADAL" clId="{64F6AC35-EEDE-4C0F-8338-72AE5151A27A}" dt="2023-01-05T06:58:36.459" v="3" actId="20577"/>
          <ac:spMkLst>
            <pc:docMk/>
            <pc:sldMk cId="154423500" sldId="332"/>
            <ac:spMk id="7" creationId="{9D9D7E22-6E14-4E34-957C-A91469454C2C}"/>
          </ac:spMkLst>
        </pc:spChg>
      </pc:sldChg>
    </pc:docChg>
  </pc:docChgLst>
  <pc:docChgLst>
    <pc:chgData name="Froduald Kabanza" userId="edf393d0-642b-4b9e-8c75-f62133241689" providerId="ADAL" clId="{17A44A23-842A-45CD-96B7-638D3AE29590}"/>
    <pc:docChg chg="custSel modSld">
      <pc:chgData name="Froduald Kabanza" userId="edf393d0-642b-4b9e-8c75-f62133241689" providerId="ADAL" clId="{17A44A23-842A-45CD-96B7-638D3AE29590}" dt="2022-01-06T12:57:21.445" v="31" actId="5793"/>
      <pc:docMkLst>
        <pc:docMk/>
      </pc:docMkLst>
      <pc:sldChg chg="modSp mod">
        <pc:chgData name="Froduald Kabanza" userId="edf393d0-642b-4b9e-8c75-f62133241689" providerId="ADAL" clId="{17A44A23-842A-45CD-96B7-638D3AE29590}" dt="2022-01-06T12:57:21.445" v="31" actId="5793"/>
        <pc:sldMkLst>
          <pc:docMk/>
          <pc:sldMk cId="2174123187" sldId="333"/>
        </pc:sldMkLst>
        <pc:spChg chg="mod">
          <ac:chgData name="Froduald Kabanza" userId="edf393d0-642b-4b9e-8c75-f62133241689" providerId="ADAL" clId="{17A44A23-842A-45CD-96B7-638D3AE29590}" dt="2022-01-06T12:57:21.445" v="31" actId="5793"/>
          <ac:spMkLst>
            <pc:docMk/>
            <pc:sldMk cId="2174123187" sldId="333"/>
            <ac:spMk id="3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929BB93D-4615-4487-A83B-D037A464B44C}"/>
    <pc:docChg chg="custSel modSld">
      <pc:chgData name="Froduald Kabanza" userId="edf393d0-642b-4b9e-8c75-f62133241689" providerId="ADAL" clId="{929BB93D-4615-4487-A83B-D037A464B44C}" dt="2023-05-01T10:32:19.415" v="41" actId="113"/>
      <pc:docMkLst>
        <pc:docMk/>
      </pc:docMkLst>
      <pc:sldChg chg="modAnim">
        <pc:chgData name="Froduald Kabanza" userId="edf393d0-642b-4b9e-8c75-f62133241689" providerId="ADAL" clId="{929BB93D-4615-4487-A83B-D037A464B44C}" dt="2023-05-01T10:23:29.358" v="6"/>
        <pc:sldMkLst>
          <pc:docMk/>
          <pc:sldMk cId="4230539853" sldId="274"/>
        </pc:sldMkLst>
      </pc:sldChg>
      <pc:sldChg chg="modAnim">
        <pc:chgData name="Froduald Kabanza" userId="edf393d0-642b-4b9e-8c75-f62133241689" providerId="ADAL" clId="{929BB93D-4615-4487-A83B-D037A464B44C}" dt="2023-05-01T10:30:41.111" v="7"/>
        <pc:sldMkLst>
          <pc:docMk/>
          <pc:sldMk cId="788343803" sldId="284"/>
        </pc:sldMkLst>
      </pc:sldChg>
      <pc:sldChg chg="modSp mod">
        <pc:chgData name="Froduald Kabanza" userId="edf393d0-642b-4b9e-8c75-f62133241689" providerId="ADAL" clId="{929BB93D-4615-4487-A83B-D037A464B44C}" dt="2023-05-01T10:32:19.415" v="41" actId="113"/>
        <pc:sldMkLst>
          <pc:docMk/>
          <pc:sldMk cId="701043497" sldId="407"/>
        </pc:sldMkLst>
        <pc:spChg chg="mod">
          <ac:chgData name="Froduald Kabanza" userId="edf393d0-642b-4b9e-8c75-f62133241689" providerId="ADAL" clId="{929BB93D-4615-4487-A83B-D037A464B44C}" dt="2023-05-01T10:32:19.415" v="41" actId="113"/>
          <ac:spMkLst>
            <pc:docMk/>
            <pc:sldMk cId="701043497" sldId="407"/>
            <ac:spMk id="3" creationId="{917CE45A-21E3-465F-9308-75E59B23038F}"/>
          </ac:spMkLst>
        </pc:spChg>
      </pc:sldChg>
    </pc:docChg>
  </pc:docChgLst>
  <pc:docChgLst>
    <pc:chgData name="DJeff Kanda Nkashama" userId="S::nkad2101@usherbrooke.ca::c3c87171-fd8c-4e2b-8ca8-32e7de6ccf7b" providerId="AD" clId="Web-{B9962151-8073-4501-A1D7-50C78C2AAB03}"/>
    <pc:docChg chg="modSld">
      <pc:chgData name="DJeff Kanda Nkashama" userId="S::nkad2101@usherbrooke.ca::c3c87171-fd8c-4e2b-8ca8-32e7de6ccf7b" providerId="AD" clId="Web-{B9962151-8073-4501-A1D7-50C78C2AAB03}" dt="2022-01-13T01:08:01.308" v="177"/>
      <pc:docMkLst>
        <pc:docMk/>
      </pc:docMkLst>
      <pc:sldChg chg="addSp delSp modSp">
        <pc:chgData name="DJeff Kanda Nkashama" userId="S::nkad2101@usherbrooke.ca::c3c87171-fd8c-4e2b-8ca8-32e7de6ccf7b" providerId="AD" clId="Web-{B9962151-8073-4501-A1D7-50C78C2AAB03}" dt="2022-01-13T01:08:01.308" v="177"/>
        <pc:sldMkLst>
          <pc:docMk/>
          <pc:sldMk cId="436770665" sldId="281"/>
        </pc:sldMkLst>
        <pc:spChg chg="ord">
          <ac:chgData name="DJeff Kanda Nkashama" userId="S::nkad2101@usherbrooke.ca::c3c87171-fd8c-4e2b-8ca8-32e7de6ccf7b" providerId="AD" clId="Web-{B9962151-8073-4501-A1D7-50C78C2AAB03}" dt="2022-01-13T01:07:40.996" v="172"/>
          <ac:spMkLst>
            <pc:docMk/>
            <pc:sldMk cId="436770665" sldId="281"/>
            <ac:spMk id="2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7:47.074" v="174"/>
          <ac:spMkLst>
            <pc:docMk/>
            <pc:sldMk cId="436770665" sldId="281"/>
            <ac:spMk id="5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8:01.308" v="177"/>
          <ac:spMkLst>
            <pc:docMk/>
            <pc:sldMk cId="436770665" sldId="281"/>
            <ac:spMk id="6" creationId="{00000000-0000-0000-0000-000000000000}"/>
          </ac:spMkLst>
        </pc:spChg>
        <pc:spChg chg="mod">
          <ac:chgData name="DJeff Kanda Nkashama" userId="S::nkad2101@usherbrooke.ca::c3c87171-fd8c-4e2b-8ca8-32e7de6ccf7b" providerId="AD" clId="Web-{B9962151-8073-4501-A1D7-50C78C2AAB03}" dt="2022-01-13T01:07:08.073" v="167" actId="1076"/>
          <ac:spMkLst>
            <pc:docMk/>
            <pc:sldMk cId="436770665" sldId="281"/>
            <ac:spMk id="7" creationId="{00000000-0000-0000-0000-00000000000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22" v="119" actId="1076"/>
          <ac:spMkLst>
            <pc:docMk/>
            <pc:sldMk cId="436770665" sldId="281"/>
            <ac:spMk id="9" creationId="{601B2254-17E8-4F66-BF90-FF934237DCCC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0:57:41.553" v="95"/>
          <ac:spMkLst>
            <pc:docMk/>
            <pc:sldMk cId="436770665" sldId="281"/>
            <ac:spMk id="10" creationId="{43018D5B-79A3-41D1-AD5E-37DA209F943B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1:06:22.964" v="163"/>
          <ac:spMkLst>
            <pc:docMk/>
            <pc:sldMk cId="436770665" sldId="281"/>
            <ac:spMk id="11" creationId="{4C4CDC81-C8E2-46D3-A7B3-F324AB4DC2E1}"/>
          </ac:spMkLst>
        </pc:spChg>
        <pc:spChg chg="add mod ord">
          <ac:chgData name="DJeff Kanda Nkashama" userId="S::nkad2101@usherbrooke.ca::c3c87171-fd8c-4e2b-8ca8-32e7de6ccf7b" providerId="AD" clId="Web-{B9962151-8073-4501-A1D7-50C78C2AAB03}" dt="2022-01-13T01:07:49.855" v="175" actId="1076"/>
          <ac:spMkLst>
            <pc:docMk/>
            <pc:sldMk cId="436770665" sldId="281"/>
            <ac:spMk id="12" creationId="{C3C1CB57-B618-41E9-BC18-71D4D55CE323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0" actId="1076"/>
          <ac:spMkLst>
            <pc:docMk/>
            <pc:sldMk cId="436770665" sldId="281"/>
            <ac:spMk id="19" creationId="{55136E59-92EB-4274-B469-2A6A0DC417B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1" actId="1076"/>
          <ac:spMkLst>
            <pc:docMk/>
            <pc:sldMk cId="436770665" sldId="281"/>
            <ac:spMk id="20" creationId="{575BA779-77C0-4EA8-B186-56551600A0E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2" actId="1076"/>
          <ac:spMkLst>
            <pc:docMk/>
            <pc:sldMk cId="436770665" sldId="281"/>
            <ac:spMk id="21" creationId="{F2DF4EC5-9EA6-4AE8-A31A-BBF4E6A3C0E8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3" actId="1076"/>
          <ac:spMkLst>
            <pc:docMk/>
            <pc:sldMk cId="436770665" sldId="281"/>
            <ac:spMk id="22" creationId="{1CD58E65-4A83-4E67-B087-51703308588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1.460" v="127" actId="1076"/>
          <ac:spMkLst>
            <pc:docMk/>
            <pc:sldMk cId="436770665" sldId="281"/>
            <ac:spMk id="23" creationId="{828CD79F-004A-448B-8C40-642362EA0764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69" v="125" actId="1076"/>
          <ac:spMkLst>
            <pc:docMk/>
            <pc:sldMk cId="436770665" sldId="281"/>
            <ac:spMk id="24" creationId="{F7E4BF57-C40C-4E9A-A9CF-D32353D3269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4.241" v="128" actId="1076"/>
          <ac:spMkLst>
            <pc:docMk/>
            <pc:sldMk cId="436770665" sldId="281"/>
            <ac:spMk id="26" creationId="{846B4978-DA94-4624-A28C-38EC74C337BC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11.614" v="87" actId="1076"/>
          <ac:spMkLst>
            <pc:docMk/>
            <pc:sldMk cId="436770665" sldId="281"/>
            <ac:spMk id="28" creationId="{E8D12F97-8BC3-48AF-B860-844FE212F54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70" v="79"/>
          <ac:spMkLst>
            <pc:docMk/>
            <pc:sldMk cId="436770665" sldId="281"/>
            <ac:spMk id="29" creationId="{B45982FC-CA8F-4A31-A663-7687CE0715B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86" v="80"/>
          <ac:spMkLst>
            <pc:docMk/>
            <pc:sldMk cId="436770665" sldId="281"/>
            <ac:spMk id="31" creationId="{E66D7DF6-CE23-43D0-866D-30EB29E3D45D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1"/>
          <ac:spMkLst>
            <pc:docMk/>
            <pc:sldMk cId="436770665" sldId="281"/>
            <ac:spMk id="32" creationId="{8E0DB2ED-4D66-4EF4-9B6D-F73F93EE642A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2"/>
          <ac:spMkLst>
            <pc:docMk/>
            <pc:sldMk cId="436770665" sldId="281"/>
            <ac:spMk id="33" creationId="{32CD6BD1-87A8-4718-A24F-2F915097D7D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17" v="83"/>
          <ac:spMkLst>
            <pc:docMk/>
            <pc:sldMk cId="436770665" sldId="281"/>
            <ac:spMk id="34" creationId="{ABECA23B-93EA-4AC4-8E49-504F940F2FE1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33" v="84"/>
          <ac:spMkLst>
            <pc:docMk/>
            <pc:sldMk cId="436770665" sldId="281"/>
            <ac:spMk id="35" creationId="{C4A9877C-F368-4DF2-A10C-7FAB42D07EB5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07.224" v="86" actId="1076"/>
          <ac:spMkLst>
            <pc:docMk/>
            <pc:sldMk cId="436770665" sldId="281"/>
            <ac:spMk id="36" creationId="{EF81E761-F3FC-4321-8945-72E0F19F9DE1}"/>
          </ac:spMkLst>
        </pc:spChg>
        <pc:cxnChg chg="add mod">
          <ac:chgData name="DJeff Kanda Nkashama" userId="S::nkad2101@usherbrooke.ca::c3c87171-fd8c-4e2b-8ca8-32e7de6ccf7b" providerId="AD" clId="Web-{B9962151-8073-4501-A1D7-50C78C2AAB03}" dt="2022-01-13T00:56:20.880" v="88" actId="14100"/>
          <ac:cxnSpMkLst>
            <pc:docMk/>
            <pc:sldMk cId="436770665" sldId="281"/>
            <ac:cxnSpMk id="3" creationId="{E3926B5E-C120-46CC-8A3D-FD3224B14B3D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3:44.019" v="14" actId="1076"/>
          <ac:cxnSpMkLst>
            <pc:docMk/>
            <pc:sldMk cId="436770665" sldId="281"/>
            <ac:cxnSpMk id="15" creationId="{2B6D7380-16EA-45A0-B1A3-DA8D0196AB1B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4:09.660" v="18" actId="1076"/>
          <ac:cxnSpMkLst>
            <pc:docMk/>
            <pc:sldMk cId="436770665" sldId="281"/>
            <ac:cxnSpMk id="17" creationId="{18BDE2C9-6519-484B-AC25-3D03C6E89382}"/>
          </ac:cxnSpMkLst>
        </pc:cxnChg>
      </pc:sldChg>
    </pc:docChg>
  </pc:docChgLst>
  <pc:docChgLst>
    <pc:chgData name="DJeff Kanda Nkashama" userId="S::nkad2101@usherbrooke.ca::c3c87171-fd8c-4e2b-8ca8-32e7de6ccf7b" providerId="AD" clId="Web-{1F65DA78-DCBD-42ED-BAD5-88DC378D2C68}"/>
    <pc:docChg chg="modSld">
      <pc:chgData name="DJeff Kanda Nkashama" userId="S::nkad2101@usherbrooke.ca::c3c87171-fd8c-4e2b-8ca8-32e7de6ccf7b" providerId="AD" clId="Web-{1F65DA78-DCBD-42ED-BAD5-88DC378D2C68}" dt="2022-01-13T01:35:23.510" v="81"/>
      <pc:docMkLst>
        <pc:docMk/>
      </pc:docMkLst>
      <pc:sldChg chg="addSp delSp modSp">
        <pc:chgData name="DJeff Kanda Nkashama" userId="S::nkad2101@usherbrooke.ca::c3c87171-fd8c-4e2b-8ca8-32e7de6ccf7b" providerId="AD" clId="Web-{1F65DA78-DCBD-42ED-BAD5-88DC378D2C68}" dt="2022-01-13T01:30:29.820" v="69" actId="1076"/>
        <pc:sldMkLst>
          <pc:docMk/>
          <pc:sldMk cId="2541051675" sldId="280"/>
        </pc:sldMkLst>
        <pc:picChg chg="add mod">
          <ac:chgData name="DJeff Kanda Nkashama" userId="S::nkad2101@usherbrooke.ca::c3c87171-fd8c-4e2b-8ca8-32e7de6ccf7b" providerId="AD" clId="Web-{1F65DA78-DCBD-42ED-BAD5-88DC378D2C68}" dt="2022-01-13T01:30:29.820" v="69" actId="1076"/>
          <ac:picMkLst>
            <pc:docMk/>
            <pc:sldMk cId="2541051675" sldId="280"/>
            <ac:picMk id="3" creationId="{D55B2EEE-653C-40B3-A40F-64C3D21BC087}"/>
          </ac:picMkLst>
        </pc:picChg>
        <pc:picChg chg="del mod">
          <ac:chgData name="DJeff Kanda Nkashama" userId="S::nkad2101@usherbrooke.ca::c3c87171-fd8c-4e2b-8ca8-32e7de6ccf7b" providerId="AD" clId="Web-{1F65DA78-DCBD-42ED-BAD5-88DC378D2C68}" dt="2022-01-13T01:28:57.570" v="62"/>
          <ac:picMkLst>
            <pc:docMk/>
            <pc:sldMk cId="2541051675" sldId="280"/>
            <ac:picMk id="16" creationId="{00000000-0000-0000-0000-000000000000}"/>
          </ac:picMkLst>
        </pc:picChg>
      </pc:sldChg>
      <pc:sldChg chg="addSp delSp modSp">
        <pc:chgData name="DJeff Kanda Nkashama" userId="S::nkad2101@usherbrooke.ca::c3c87171-fd8c-4e2b-8ca8-32e7de6ccf7b" providerId="AD" clId="Web-{1F65DA78-DCBD-42ED-BAD5-88DC378D2C68}" dt="2022-01-13T01:35:23.510" v="81"/>
        <pc:sldMkLst>
          <pc:docMk/>
          <pc:sldMk cId="436770665" sldId="281"/>
        </pc:sldMkLst>
        <pc:spChg chg="mod">
          <ac:chgData name="DJeff Kanda Nkashama" userId="S::nkad2101@usherbrooke.ca::c3c87171-fd8c-4e2b-8ca8-32e7de6ccf7b" providerId="AD" clId="Web-{1F65DA78-DCBD-42ED-BAD5-88DC378D2C68}" dt="2022-01-13T01:15:10.123" v="32" actId="1076"/>
          <ac:spMkLst>
            <pc:docMk/>
            <pc:sldMk cId="436770665" sldId="281"/>
            <ac:spMk id="7" creationId="{00000000-0000-0000-0000-000000000000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28:46.601" v="60"/>
          <ac:spMkLst>
            <pc:docMk/>
            <pc:sldMk cId="436770665" sldId="281"/>
            <ac:spMk id="10" creationId="{B1D631C7-F20E-4C11-90C5-46DEB0FF8174}"/>
          </ac:spMkLst>
        </pc:spChg>
        <pc:spChg chg="del mod">
          <ac:chgData name="DJeff Kanda Nkashama" userId="S::nkad2101@usherbrooke.ca::c3c87171-fd8c-4e2b-8ca8-32e7de6ccf7b" providerId="AD" clId="Web-{1F65DA78-DCBD-42ED-BAD5-88DC378D2C68}" dt="2022-01-13T01:12:56.263" v="13"/>
          <ac:spMkLst>
            <pc:docMk/>
            <pc:sldMk cId="436770665" sldId="281"/>
            <ac:spMk id="11" creationId="{4C4CDC81-C8E2-46D3-A7B3-F324AB4DC2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14.200" v="8" actId="1076"/>
          <ac:spMkLst>
            <pc:docMk/>
            <pc:sldMk cId="436770665" sldId="281"/>
            <ac:spMk id="12" creationId="{C3C1CB57-B618-41E9-BC18-71D4D55CE323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4.310" v="18" actId="1076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6.466" v="19" actId="1076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1.247" v="15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3.404" v="16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59.310" v="14" actId="1076"/>
          <ac:spMkLst>
            <pc:docMk/>
            <pc:sldMk cId="436770665" sldId="281"/>
            <ac:spMk id="31" creationId="{E66D7DF6-CE23-43D0-866D-30EB29E3D45D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9.466" v="20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22.372" v="21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1:15.965" v="1" actId="1076"/>
          <ac:spMkLst>
            <pc:docMk/>
            <pc:sldMk cId="436770665" sldId="281"/>
            <ac:spMk id="34" creationId="{ABECA23B-93EA-4AC4-8E49-504F940F2F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5.419" v="17" actId="1076"/>
          <ac:spMkLst>
            <pc:docMk/>
            <pc:sldMk cId="436770665" sldId="281"/>
            <ac:spMk id="35" creationId="{C4A9877C-F368-4DF2-A10C-7FAB42D07EB5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35:23.510" v="81"/>
          <ac:spMkLst>
            <pc:docMk/>
            <pc:sldMk cId="436770665" sldId="281"/>
            <ac:spMk id="37" creationId="{00BBBFF3-417E-4619-81C0-5C40260F281F}"/>
          </ac:spMkLst>
        </pc:spChg>
        <pc:grpChg chg="mod ord">
          <ac:chgData name="DJeff Kanda Nkashama" userId="S::nkad2101@usherbrooke.ca::c3c87171-fd8c-4e2b-8ca8-32e7de6ccf7b" providerId="AD" clId="Web-{1F65DA78-DCBD-42ED-BAD5-88DC378D2C68}" dt="2022-01-13T01:28:25.444" v="58" actId="1076"/>
          <ac:grpSpMkLst>
            <pc:docMk/>
            <pc:sldMk cId="436770665" sldId="281"/>
            <ac:grpSpMk id="8" creationId="{ABD36CA1-A20C-48FD-89B5-93C7B47E30A9}"/>
          </ac:grpSpMkLst>
        </pc:grpChg>
        <pc:picChg chg="add mod">
          <ac:chgData name="DJeff Kanda Nkashama" userId="S::nkad2101@usherbrooke.ca::c3c87171-fd8c-4e2b-8ca8-32e7de6ccf7b" providerId="AD" clId="Web-{1F65DA78-DCBD-42ED-BAD5-88DC378D2C68}" dt="2022-01-13T01:28:35.023" v="59" actId="1076"/>
          <ac:picMkLst>
            <pc:docMk/>
            <pc:sldMk cId="436770665" sldId="281"/>
            <ac:picMk id="13" creationId="{FC787B83-21C7-4251-9BC1-CAF206AFED1D}"/>
          </ac:picMkLst>
        </pc:picChg>
        <pc:picChg chg="del">
          <ac:chgData name="DJeff Kanda Nkashama" userId="S::nkad2101@usherbrooke.ca::c3c87171-fd8c-4e2b-8ca8-32e7de6ccf7b" providerId="AD" clId="Web-{1F65DA78-DCBD-42ED-BAD5-88DC378D2C68}" dt="2022-01-13T01:25:44.459" v="35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DJeff Kanda Nkashama" userId="S::nkad2101@usherbrooke.ca::c3c87171-fd8c-4e2b-8ca8-32e7de6ccf7b" providerId="AD" clId="Web-{1F65DA78-DCBD-42ED-BAD5-88DC378D2C68}" dt="2022-01-13T01:25:32.599" v="33" actId="1076"/>
          <ac:picMkLst>
            <pc:docMk/>
            <pc:sldMk cId="436770665" sldId="281"/>
            <ac:picMk id="30" creationId="{00000000-0000-0000-0000-000000000000}"/>
          </ac:picMkLst>
        </pc:picChg>
        <pc:cxnChg chg="mod">
          <ac:chgData name="DJeff Kanda Nkashama" userId="S::nkad2101@usherbrooke.ca::c3c87171-fd8c-4e2b-8ca8-32e7de6ccf7b" providerId="AD" clId="Web-{1F65DA78-DCBD-42ED-BAD5-88DC378D2C68}" dt="2022-01-13T01:12:20.841" v="9" actId="14100"/>
          <ac:cxnSpMkLst>
            <pc:docMk/>
            <pc:sldMk cId="436770665" sldId="281"/>
            <ac:cxnSpMk id="3" creationId="{E3926B5E-C120-46CC-8A3D-FD3224B14B3D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1:57.684" v="5" actId="14100"/>
          <ac:cxnSpMkLst>
            <pc:docMk/>
            <pc:sldMk cId="436770665" sldId="281"/>
            <ac:cxnSpMk id="15" creationId="{2B6D7380-16EA-45A0-B1A3-DA8D0196AB1B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2:33.169" v="10" actId="14100"/>
          <ac:cxnSpMkLst>
            <pc:docMk/>
            <pc:sldMk cId="436770665" sldId="281"/>
            <ac:cxnSpMk id="17" creationId="{18BDE2C9-6519-484B-AC25-3D03C6E89382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6:22.037" v="42" actId="1076"/>
          <ac:cxnSpMkLst>
            <pc:docMk/>
            <pc:sldMk cId="436770665" sldId="281"/>
            <ac:cxnSpMk id="18" creationId="{00000000-0000-0000-0000-000000000000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8:16.116" v="56" actId="1076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addSp delSp modSp">
        <pc:chgData name="DJeff Kanda Nkashama" userId="S::nkad2101@usherbrooke.ca::c3c87171-fd8c-4e2b-8ca8-32e7de6ccf7b" providerId="AD" clId="Web-{1F65DA78-DCBD-42ED-BAD5-88DC378D2C68}" dt="2022-01-13T01:33:27.103" v="78" actId="14100"/>
        <pc:sldMkLst>
          <pc:docMk/>
          <pc:sldMk cId="3834209445" sldId="282"/>
        </pc:sldMkLst>
        <pc:picChg chg="del">
          <ac:chgData name="DJeff Kanda Nkashama" userId="S::nkad2101@usherbrooke.ca::c3c87171-fd8c-4e2b-8ca8-32e7de6ccf7b" providerId="AD" clId="Web-{1F65DA78-DCBD-42ED-BAD5-88DC378D2C68}" dt="2022-01-13T01:30:34.148" v="70"/>
          <ac:picMkLst>
            <pc:docMk/>
            <pc:sldMk cId="3834209445" sldId="282"/>
            <ac:picMk id="3" creationId="{00000000-0000-0000-0000-000000000000}"/>
          </ac:picMkLst>
        </pc:picChg>
        <pc:picChg chg="add mod">
          <ac:chgData name="DJeff Kanda Nkashama" userId="S::nkad2101@usherbrooke.ca::c3c87171-fd8c-4e2b-8ca8-32e7de6ccf7b" providerId="AD" clId="Web-{1F65DA78-DCBD-42ED-BAD5-88DC378D2C68}" dt="2022-01-13T01:33:27.103" v="78" actId="14100"/>
          <ac:picMkLst>
            <pc:docMk/>
            <pc:sldMk cId="3834209445" sldId="282"/>
            <ac:picMk id="8" creationId="{4648FE15-9C7D-46A2-857E-01A46DD822F0}"/>
          </ac:picMkLst>
        </pc:picChg>
      </pc:sldChg>
    </pc:docChg>
  </pc:docChgLst>
  <pc:docChgLst>
    <pc:chgData name="Froduald Kabanza" userId="edf393d0-642b-4b9e-8c75-f62133241689" providerId="ADAL" clId="{A451B4C8-99AC-45E7-BC39-7543949ED50B}"/>
    <pc:docChg chg="custSel addSld delSld modSld">
      <pc:chgData name="Froduald Kabanza" userId="edf393d0-642b-4b9e-8c75-f62133241689" providerId="ADAL" clId="{A451B4C8-99AC-45E7-BC39-7543949ED50B}" dt="2023-01-12T12:11:40.134" v="126" actId="20577"/>
      <pc:docMkLst>
        <pc:docMk/>
      </pc:docMkLst>
      <pc:sldChg chg="modSp add del mod">
        <pc:chgData name="Froduald Kabanza" userId="edf393d0-642b-4b9e-8c75-f62133241689" providerId="ADAL" clId="{A451B4C8-99AC-45E7-BC39-7543949ED50B}" dt="2023-01-12T12:11:24.935" v="102" actId="20577"/>
        <pc:sldMkLst>
          <pc:docMk/>
          <pc:sldMk cId="1649721066" sldId="4507"/>
        </pc:sldMkLst>
        <pc:spChg chg="mod">
          <ac:chgData name="Froduald Kabanza" userId="edf393d0-642b-4b9e-8c75-f62133241689" providerId="ADAL" clId="{A451B4C8-99AC-45E7-BC39-7543949ED50B}" dt="2023-01-12T12:11:24.935" v="102" actId="20577"/>
          <ac:spMkLst>
            <pc:docMk/>
            <pc:sldMk cId="1649721066" sldId="4507"/>
            <ac:spMk id="2" creationId="{8F599603-8CF4-784C-A3E3-C314F7A83ACF}"/>
          </ac:spMkLst>
        </pc:spChg>
      </pc:sldChg>
      <pc:sldChg chg="modSp add del mod">
        <pc:chgData name="Froduald Kabanza" userId="edf393d0-642b-4b9e-8c75-f62133241689" providerId="ADAL" clId="{A451B4C8-99AC-45E7-BC39-7543949ED50B}" dt="2023-01-12T12:11:40.134" v="126" actId="20577"/>
        <pc:sldMkLst>
          <pc:docMk/>
          <pc:sldMk cId="773646227" sldId="4509"/>
        </pc:sldMkLst>
        <pc:spChg chg="mod">
          <ac:chgData name="Froduald Kabanza" userId="edf393d0-642b-4b9e-8c75-f62133241689" providerId="ADAL" clId="{A451B4C8-99AC-45E7-BC39-7543949ED50B}" dt="2023-01-12T12:11:40.134" v="126" actId="20577"/>
          <ac:spMkLst>
            <pc:docMk/>
            <pc:sldMk cId="773646227" sldId="4509"/>
            <ac:spMk id="2" creationId="{8F599603-8CF4-784C-A3E3-C314F7A83ACF}"/>
          </ac:spMkLst>
        </pc:spChg>
      </pc:sldChg>
      <pc:sldChg chg="modSp add mod">
        <pc:chgData name="Froduald Kabanza" userId="edf393d0-642b-4b9e-8c75-f62133241689" providerId="ADAL" clId="{A451B4C8-99AC-45E7-BC39-7543949ED50B}" dt="2023-01-12T12:11:33.069" v="114" actId="20577"/>
        <pc:sldMkLst>
          <pc:docMk/>
          <pc:sldMk cId="1696488560" sldId="4515"/>
        </pc:sldMkLst>
        <pc:spChg chg="mod">
          <ac:chgData name="Froduald Kabanza" userId="edf393d0-642b-4b9e-8c75-f62133241689" providerId="ADAL" clId="{A451B4C8-99AC-45E7-BC39-7543949ED50B}" dt="2023-01-12T12:11:33.069" v="114" actId="20577"/>
          <ac:spMkLst>
            <pc:docMk/>
            <pc:sldMk cId="1696488560" sldId="4515"/>
            <ac:spMk id="2" creationId="{8F599603-8CF4-784C-A3E3-C314F7A83ACF}"/>
          </ac:spMkLst>
        </pc:spChg>
      </pc:sldChg>
    </pc:docChg>
  </pc:docChgLst>
  <pc:docChgLst>
    <pc:chgData name="DJeff Kanda Nkashama" userId="S::nkad2101@usherbrooke.ca::c3c87171-fd8c-4e2b-8ca8-32e7de6ccf7b" providerId="AD" clId="Web-{98D6D022-0ADA-4BB0-ACDD-AABB1D16C845}"/>
    <pc:docChg chg="modSld">
      <pc:chgData name="DJeff Kanda Nkashama" userId="S::nkad2101@usherbrooke.ca::c3c87171-fd8c-4e2b-8ca8-32e7de6ccf7b" providerId="AD" clId="Web-{98D6D022-0ADA-4BB0-ACDD-AABB1D16C845}" dt="2022-01-13T01:49:25.182" v="40" actId="1076"/>
      <pc:docMkLst>
        <pc:docMk/>
      </pc:docMkLst>
      <pc:sldChg chg="addSp modSp">
        <pc:chgData name="DJeff Kanda Nkashama" userId="S::nkad2101@usherbrooke.ca::c3c87171-fd8c-4e2b-8ca8-32e7de6ccf7b" providerId="AD" clId="Web-{98D6D022-0ADA-4BB0-ACDD-AABB1D16C845}" dt="2022-01-13T01:49:25.182" v="40" actId="1076"/>
        <pc:sldMkLst>
          <pc:docMk/>
          <pc:sldMk cId="436770665" sldId="281"/>
        </pc:sldMkLst>
        <pc:spChg chg="add mod">
          <ac:chgData name="DJeff Kanda Nkashama" userId="S::nkad2101@usherbrooke.ca::c3c87171-fd8c-4e2b-8ca8-32e7de6ccf7b" providerId="AD" clId="Web-{98D6D022-0ADA-4BB0-ACDD-AABB1D16C845}" dt="2022-01-13T01:49:25.182" v="40" actId="1076"/>
          <ac:spMkLst>
            <pc:docMk/>
            <pc:sldMk cId="436770665" sldId="281"/>
            <ac:spMk id="11" creationId="{A18F5F79-F8F9-4054-BCD7-18A845DE28A7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35.430" v="31" actId="20577"/>
          <ac:spMkLst>
            <pc:docMk/>
            <pc:sldMk cId="436770665" sldId="281"/>
            <ac:spMk id="37" creationId="{FAB44BBE-51A0-46A5-84BE-A6717A5241F3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46.477" v="34" actId="20577"/>
          <ac:spMkLst>
            <pc:docMk/>
            <pc:sldMk cId="436770665" sldId="281"/>
            <ac:spMk id="38" creationId="{B4C8F5B3-7FA5-4F92-AB85-029EB6DE269B}"/>
          </ac:spMkLst>
        </pc:spChg>
        <pc:cxnChg chg="add mod">
          <ac:chgData name="DJeff Kanda Nkashama" userId="S::nkad2101@usherbrooke.ca::c3c87171-fd8c-4e2b-8ca8-32e7de6ccf7b" providerId="AD" clId="Web-{98D6D022-0ADA-4BB0-ACDD-AABB1D16C845}" dt="2022-01-13T01:47:42.118" v="39" actId="14100"/>
          <ac:cxnSpMkLst>
            <pc:docMk/>
            <pc:sldMk cId="436770665" sldId="281"/>
            <ac:cxnSpMk id="39" creationId="{DA2FF6C9-E55B-4549-B22E-ECD9041FBAB7}"/>
          </ac:cxnSpMkLst>
        </pc:cxnChg>
      </pc:sldChg>
    </pc:docChg>
  </pc:docChgLst>
  <pc:docChgLst>
    <pc:chgData name="Froduald Kabanza" userId="edf393d0-642b-4b9e-8c75-f62133241689" providerId="ADAL" clId="{7FC3092F-C307-4C13-9C65-618F9C543ADF}"/>
    <pc:docChg chg="undo custSel addSld delSld modSld sldOrd modMainMaster">
      <pc:chgData name="Froduald Kabanza" userId="edf393d0-642b-4b9e-8c75-f62133241689" providerId="ADAL" clId="{7FC3092F-C307-4C13-9C65-618F9C543ADF}" dt="2022-01-06T14:39:58.874" v="737" actId="1076"/>
      <pc:docMkLst>
        <pc:docMk/>
      </pc:docMkLst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00433490" sldId="261"/>
        </pc:sldMkLst>
      </pc:sldChg>
      <pc:sldChg chg="addSp modSp add mod modNotes">
        <pc:chgData name="Froduald Kabanza" userId="edf393d0-642b-4b9e-8c75-f62133241689" providerId="ADAL" clId="{7FC3092F-C307-4C13-9C65-618F9C543ADF}" dt="2022-01-06T14:38:44.282" v="696" actId="1076"/>
        <pc:sldMkLst>
          <pc:docMk/>
          <pc:sldMk cId="3233877371" sldId="292"/>
        </pc:sldMkLst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2" creationId="{A4DCF708-4755-44F8-8D0C-B1EAD83A4E7C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4" creationId="{B258AA6F-0B92-4A07-845F-88EA165B39AE}"/>
          </ac:spMkLst>
        </pc:spChg>
        <pc:spChg chg="add mod">
          <ac:chgData name="Froduald Kabanza" userId="edf393d0-642b-4b9e-8c75-f62133241689" providerId="ADAL" clId="{7FC3092F-C307-4C13-9C65-618F9C543ADF}" dt="2022-01-06T14:38:44.282" v="696" actId="1076"/>
          <ac:spMkLst>
            <pc:docMk/>
            <pc:sldMk cId="3233877371" sldId="292"/>
            <ac:spMk id="53" creationId="{166BB1E6-2E15-4258-A1E4-87D4CCCBDA55}"/>
          </ac:spMkLst>
        </pc:spChg>
        <pc:spChg chg="mod">
          <ac:chgData name="Froduald Kabanza" userId="edf393d0-642b-4b9e-8c75-f62133241689" providerId="ADAL" clId="{7FC3092F-C307-4C13-9C65-618F9C543ADF}" dt="2022-01-06T13:14:28.147" v="601" actId="20577"/>
          <ac:spMkLst>
            <pc:docMk/>
            <pc:sldMk cId="3233877371" sldId="292"/>
            <ac:spMk id="58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38" creationId="{BAC28436-4332-45C9-87E7-A7FAF52DBFD0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0" creationId="{C11AFCA0-CD57-4D26-AFA9-A59924E6BB66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43" creationId="{8786E60E-2F80-4894-824A-089CA98B0D97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4" creationId="{57FFC868-CED2-4EDE-8BB3-92E08A62A3B3}"/>
          </ac:spMkLst>
        </pc:spChg>
        <pc:grpChg chg="mod">
          <ac:chgData name="Froduald Kabanza" userId="edf393d0-642b-4b9e-8c75-f62133241689" providerId="ADAL" clId="{7FC3092F-C307-4C13-9C65-618F9C543ADF}" dt="2022-01-06T13:16:29.749" v="628" actId="1076"/>
          <ac:grpSpMkLst>
            <pc:docMk/>
            <pc:sldMk cId="3233877371" sldId="292"/>
            <ac:grpSpMk id="98" creationId="{4303211F-66C9-421F-AC74-CF40499F9088}"/>
          </ac:grpSpMkLst>
        </pc:grpChg>
        <pc:grpChg chg="mod">
          <ac:chgData name="Froduald Kabanza" userId="edf393d0-642b-4b9e-8c75-f62133241689" providerId="ADAL" clId="{7FC3092F-C307-4C13-9C65-618F9C543ADF}" dt="2022-01-06T14:38:40.130" v="695" actId="1076"/>
          <ac:grpSpMkLst>
            <pc:docMk/>
            <pc:sldMk cId="3233877371" sldId="292"/>
            <ac:grpSpMk id="99" creationId="{66264351-1349-483E-87FA-F509FCE1F433}"/>
          </ac:grpSpMkLst>
        </pc:grpChg>
        <pc:picChg chg="add mod">
          <ac:chgData name="Froduald Kabanza" userId="edf393d0-642b-4b9e-8c75-f62133241689" providerId="ADAL" clId="{7FC3092F-C307-4C13-9C65-618F9C543ADF}" dt="2022-01-06T14:38:44.282" v="696" actId="1076"/>
          <ac:picMkLst>
            <pc:docMk/>
            <pc:sldMk cId="3233877371" sldId="292"/>
            <ac:picMk id="52" creationId="{5930F938-0E33-4A0A-9FF9-1E2A8B4522BB}"/>
          </ac:picMkLst>
        </pc:pic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35" creationId="{EA787536-7073-4D66-9031-A3E01D498CDB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36" creationId="{77AAB168-16DB-4CC6-9346-7801F9F437EB}"/>
          </ac:cxnSpMkLst>
        </pc:cxn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41" creationId="{DA93E1C9-CEAB-46C1-AB5D-44D827EDF179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42" creationId="{7505A25B-6E78-45EB-8740-9BD86EF3D50E}"/>
          </ac:cxnSpMkLst>
        </pc:cxn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25082672" sldId="322"/>
        </pc:sldMkLst>
      </pc:sldChg>
      <pc:sldChg chg="del">
        <pc:chgData name="Froduald Kabanza" userId="edf393d0-642b-4b9e-8c75-f62133241689" providerId="ADAL" clId="{7FC3092F-C307-4C13-9C65-618F9C543ADF}" dt="2022-01-06T13:06:01.945" v="82" actId="2696"/>
        <pc:sldMkLst>
          <pc:docMk/>
          <pc:sldMk cId="729628377" sldId="323"/>
        </pc:sldMkLst>
      </pc:sldChg>
      <pc:sldChg chg="modSp mod modNotesTx">
        <pc:chgData name="Froduald Kabanza" userId="edf393d0-642b-4b9e-8c75-f62133241689" providerId="ADAL" clId="{7FC3092F-C307-4C13-9C65-618F9C543ADF}" dt="2022-01-06T13:06:52.170" v="134" actId="20577"/>
        <pc:sldMkLst>
          <pc:docMk/>
          <pc:sldMk cId="1691088075" sldId="324"/>
        </pc:sldMkLst>
        <pc:spChg chg="mod">
          <ac:chgData name="Froduald Kabanza" userId="edf393d0-642b-4b9e-8c75-f62133241689" providerId="ADAL" clId="{7FC3092F-C307-4C13-9C65-618F9C543ADF}" dt="2022-01-06T13:06:52.170" v="134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07916198" sldId="32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47258862" sldId="328"/>
        </pc:sldMkLst>
      </pc:sldChg>
      <pc:sldChg chg="addSp delSp modSp mod">
        <pc:chgData name="Froduald Kabanza" userId="edf393d0-642b-4b9e-8c75-f62133241689" providerId="ADAL" clId="{7FC3092F-C307-4C13-9C65-618F9C543ADF}" dt="2022-01-06T13:01:00.976" v="65" actId="1076"/>
        <pc:sldMkLst>
          <pc:docMk/>
          <pc:sldMk cId="154423500" sldId="332"/>
        </pc:sldMkLst>
        <pc:spChg chg="add del mod">
          <ac:chgData name="Froduald Kabanza" userId="edf393d0-642b-4b9e-8c75-f62133241689" providerId="ADAL" clId="{7FC3092F-C307-4C13-9C65-618F9C543ADF}" dt="2022-01-06T13:00:25.634" v="2" actId="478"/>
          <ac:spMkLst>
            <pc:docMk/>
            <pc:sldMk cId="154423500" sldId="332"/>
            <ac:spMk id="2" creationId="{59B1DA6C-44F1-41F4-BF20-AEB35022A593}"/>
          </ac:spMkLst>
        </pc:spChg>
        <pc:spChg chg="add del mod">
          <ac:chgData name="Froduald Kabanza" userId="edf393d0-642b-4b9e-8c75-f62133241689" providerId="ADAL" clId="{7FC3092F-C307-4C13-9C65-618F9C543ADF}" dt="2022-01-06T13:00:24.127" v="1" actId="478"/>
          <ac:spMkLst>
            <pc:docMk/>
            <pc:sldMk cId="154423500" sldId="332"/>
            <ac:spMk id="3" creationId="{C46772A5-551D-4B95-9153-C4A8EF7411A3}"/>
          </ac:spMkLst>
        </pc:spChg>
        <pc:spChg chg="add mod">
          <ac:chgData name="Froduald Kabanza" userId="edf393d0-642b-4b9e-8c75-f62133241689" providerId="ADAL" clId="{7FC3092F-C307-4C13-9C65-618F9C543ADF}" dt="2022-01-06T13:00:57.409" v="64" actId="20577"/>
          <ac:spMkLst>
            <pc:docMk/>
            <pc:sldMk cId="154423500" sldId="332"/>
            <ac:spMk id="6" creationId="{50B0FB34-D872-45C2-9416-85ECF442F569}"/>
          </ac:spMkLst>
        </pc:spChg>
        <pc:spChg chg="add mod">
          <ac:chgData name="Froduald Kabanza" userId="edf393d0-642b-4b9e-8c75-f62133241689" providerId="ADAL" clId="{7FC3092F-C307-4C13-9C65-618F9C543ADF}" dt="2022-01-06T13:01:00.976" v="65" actId="1076"/>
          <ac:spMkLst>
            <pc:docMk/>
            <pc:sldMk cId="154423500" sldId="332"/>
            <ac:spMk id="7" creationId="{9D9D7E22-6E14-4E34-957C-A91469454C2C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3074" creationId="{00000000-0000-0000-0000-000000000000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4198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04:07.284" v="79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7FC3092F-C307-4C13-9C65-618F9C543ADF}" dt="2022-01-06T13:03:42.990" v="77" actId="20577"/>
          <ac:spMkLst>
            <pc:docMk/>
            <pc:sldMk cId="2174123187" sldId="333"/>
            <ac:spMk id="3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04:07.284" v="79" actId="20577"/>
          <ac:spMkLst>
            <pc:docMk/>
            <pc:sldMk cId="2174123187" sldId="333"/>
            <ac:spMk id="5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7:51.498" v="633" actId="729"/>
        <pc:sldMkLst>
          <pc:docMk/>
          <pc:sldMk cId="1824756835" sldId="335"/>
        </pc:sldMkLst>
        <pc:spChg chg="mod">
          <ac:chgData name="Froduald Kabanza" userId="edf393d0-642b-4b9e-8c75-f62133241689" providerId="ADAL" clId="{7FC3092F-C307-4C13-9C65-618F9C543ADF}" dt="2022-01-06T13:17:41.518" v="632" actId="20577"/>
          <ac:spMkLst>
            <pc:docMk/>
            <pc:sldMk cId="1824756835" sldId="335"/>
            <ac:spMk id="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19:33.046" v="669" actId="20577"/>
        <pc:sldMkLst>
          <pc:docMk/>
          <pc:sldMk cId="2381963916" sldId="340"/>
        </pc:sldMkLst>
        <pc:spChg chg="mod">
          <ac:chgData name="Froduald Kabanza" userId="edf393d0-642b-4b9e-8c75-f62133241689" providerId="ADAL" clId="{7FC3092F-C307-4C13-9C65-618F9C543ADF}" dt="2022-01-06T13:19:33.046" v="669" actId="20577"/>
          <ac:spMkLst>
            <pc:docMk/>
            <pc:sldMk cId="2381963916" sldId="340"/>
            <ac:spMk id="14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77165631" sldId="35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93141121" sldId="35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36940500" sldId="35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303548347" sldId="35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10155042" sldId="35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52054025" sldId="36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15946955" sldId="36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89178091" sldId="3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05903888" sldId="3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10787380" sldId="3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27874042" sldId="3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29735721" sldId="3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67819306" sldId="3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36068796" sldId="3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6777868" sldId="3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43617455" sldId="3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40645864" sldId="3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92375401" sldId="3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62530695" sldId="3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27399003" sldId="3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38586336" sldId="3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10590881" sldId="3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98500377" sldId="3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68839530" sldId="3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66310323" sldId="3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1049922" sldId="3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79468699" sldId="3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229253" sldId="3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1902575" sldId="3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60866511" sldId="3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24668854" sldId="3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9901601" sldId="3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59160002" sldId="3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35141610" sldId="3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92767746" sldId="3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87111815" sldId="3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47645405" sldId="3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89392472" sldId="3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8850334" sldId="4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60659519" sldId="402"/>
        </pc:sldMkLst>
      </pc:sldChg>
      <pc:sldChg chg="modSp mod">
        <pc:chgData name="Froduald Kabanza" userId="edf393d0-642b-4b9e-8c75-f62133241689" providerId="ADAL" clId="{7FC3092F-C307-4C13-9C65-618F9C543ADF}" dt="2022-01-06T13:09:50.575" v="502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7FC3092F-C307-4C13-9C65-618F9C543ADF}" dt="2022-01-06T13:09:50.575" v="502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3923606" sldId="435"/>
        </pc:sldMkLst>
      </pc:sldChg>
      <pc:sldChg chg="del">
        <pc:chgData name="Froduald Kabanza" userId="edf393d0-642b-4b9e-8c75-f62133241689" providerId="ADAL" clId="{7FC3092F-C307-4C13-9C65-618F9C543ADF}" dt="2022-01-06T13:11:38.380" v="503" actId="2696"/>
        <pc:sldMkLst>
          <pc:docMk/>
          <pc:sldMk cId="1195770199" sldId="437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4107579451" sldId="438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2526814027" sldId="439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965552575" sldId="44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40477382" sldId="44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49615836" sldId="447"/>
        </pc:sldMkLst>
      </pc:sldChg>
      <pc:sldChg chg="modSp mod ord">
        <pc:chgData name="Froduald Kabanza" userId="edf393d0-642b-4b9e-8c75-f62133241689" providerId="ADAL" clId="{7FC3092F-C307-4C13-9C65-618F9C543ADF}" dt="2022-01-06T14:39:58.874" v="737" actId="1076"/>
        <pc:sldMkLst>
          <pc:docMk/>
          <pc:sldMk cId="2285799096" sldId="448"/>
        </pc:sldMkLst>
        <pc:spChg chg="mod">
          <ac:chgData name="Froduald Kabanza" userId="edf393d0-642b-4b9e-8c75-f62133241689" providerId="ADAL" clId="{7FC3092F-C307-4C13-9C65-618F9C543ADF}" dt="2022-01-06T14:39:58.874" v="737" actId="1076"/>
          <ac:spMkLst>
            <pc:docMk/>
            <pc:sldMk cId="2285799096" sldId="448"/>
            <ac:spMk id="2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128973846" sldId="449"/>
        </pc:sldMkLst>
        <pc:spChg chg="mod">
          <ac:chgData name="Froduald Kabanza" userId="edf393d0-642b-4b9e-8c75-f62133241689" providerId="ADAL" clId="{7FC3092F-C307-4C13-9C65-618F9C543ADF}" dt="2022-01-06T13:04:12.581" v="80" actId="20577"/>
          <ac:spMkLst>
            <pc:docMk/>
            <pc:sldMk cId="3128973846" sldId="449"/>
            <ac:spMk id="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49704254" sldId="4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79142198" sldId="4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20998056" sldId="4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50232221" sldId="4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14544585" sldId="4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91162088" sldId="4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6248008" sldId="46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90072904" sldId="4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526501547" sldId="4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37001353" sldId="4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2387533" sldId="47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03178162" sldId="4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4609870" sldId="4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1423517" sldId="4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034949484" sldId="47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5512005" sldId="47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9420734" sldId="47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92271390" sldId="47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830421175" sldId="4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19896714" sldId="4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01759473" sldId="4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859599525" sldId="4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47034509" sldId="4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383461" sldId="4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06890917" sldId="4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084894" sldId="4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25209509" sldId="4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97227344" sldId="4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9293302" sldId="4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673762443" sldId="4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34325805" sldId="4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68285429" sldId="4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05869672" sldId="4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52324276" sldId="4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87000245" sldId="4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8583367" sldId="4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1973589" sldId="49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07980064" sldId="4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47828573" sldId="50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48410270" sldId="5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1646269" sldId="502"/>
        </pc:sldMkLst>
      </pc:sldChg>
      <pc:sldMasterChg chg="modSp delSldLayout modSldLayout">
        <pc:chgData name="Froduald Kabanza" userId="edf393d0-642b-4b9e-8c75-f62133241689" providerId="ADAL" clId="{7FC3092F-C307-4C13-9C65-618F9C543ADF}" dt="2022-01-06T13:05:13.970" v="81" actId="2696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7FC3092F-C307-4C13-9C65-618F9C543ADF}" dt="2022-01-06T13:02:53.542" v="72" actId="207"/>
          <ac:spMkLst>
            <pc:docMk/>
            <pc:sldMasterMk cId="0" sldId="2147483675"/>
            <ac:spMk id="83970" creationId="{00000000-0000-0000-0000-000000000000}"/>
          </ac:spMkLst>
        </pc:spChg>
        <pc:sldLayoutChg chg="addSp modSp mod">
          <pc:chgData name="Froduald Kabanza" userId="edf393d0-642b-4b9e-8c75-f62133241689" providerId="ADAL" clId="{7FC3092F-C307-4C13-9C65-618F9C543ADF}" dt="2022-01-06T13:02:07.746" v="67" actId="14100"/>
          <pc:sldLayoutMkLst>
            <pc:docMk/>
            <pc:sldMasterMk cId="0" sldId="2147483675"/>
            <pc:sldLayoutMk cId="1877467656" sldId="2147483676"/>
          </pc:sldLayoutMkLst>
          <pc:picChg chg="add mod">
            <ac:chgData name="Froduald Kabanza" userId="edf393d0-642b-4b9e-8c75-f62133241689" providerId="ADAL" clId="{7FC3092F-C307-4C13-9C65-618F9C543ADF}" dt="2022-01-06T13:02:07.746" v="67" actId="14100"/>
            <ac:picMkLst>
              <pc:docMk/>
              <pc:sldMasterMk cId="0" sldId="2147483675"/>
              <pc:sldLayoutMk cId="1877467656" sldId="2147483676"/>
              <ac:picMk id="7" creationId="{E6C35373-7272-4165-962A-1CA037CFFB1C}"/>
            </ac:picMkLst>
          </pc:picChg>
        </pc:sldLayoutChg>
        <pc:sldLayoutChg chg="modSp mod">
          <pc:chgData name="Froduald Kabanza" userId="edf393d0-642b-4b9e-8c75-f62133241689" providerId="ADAL" clId="{7FC3092F-C307-4C13-9C65-618F9C543ADF}" dt="2022-01-06T13:03:57.555" v="78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7FC3092F-C307-4C13-9C65-618F9C543ADF}" dt="2022-01-06T13:03:57.555" v="78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7FC3092F-C307-4C13-9C65-618F9C543ADF}" dt="2022-01-06T13:03:02.526" v="73" actId="2696"/>
          <pc:sldLayoutMkLst>
            <pc:docMk/>
            <pc:sldMasterMk cId="0" sldId="2147483675"/>
            <pc:sldLayoutMk cId="1506589762" sldId="2147483680"/>
          </pc:sldLayoutMkLst>
        </pc:sldLayoutChg>
        <pc:sldLayoutChg chg="del">
          <pc:chgData name="Froduald Kabanza" userId="edf393d0-642b-4b9e-8c75-f62133241689" providerId="ADAL" clId="{7FC3092F-C307-4C13-9C65-618F9C543ADF}" dt="2022-01-06T13:02:19.109" v="68" actId="2696"/>
          <pc:sldLayoutMkLst>
            <pc:docMk/>
            <pc:sldMasterMk cId="0" sldId="2147483675"/>
            <pc:sldLayoutMk cId="73248521" sldId="2147483683"/>
          </pc:sldLayoutMkLst>
        </pc:sldLayoutChg>
        <pc:sldLayoutChg chg="del">
          <pc:chgData name="Froduald Kabanza" userId="edf393d0-642b-4b9e-8c75-f62133241689" providerId="ADAL" clId="{7FC3092F-C307-4C13-9C65-618F9C543ADF}" dt="2022-01-06T13:02:19.136" v="69" actId="2696"/>
          <pc:sldLayoutMkLst>
            <pc:docMk/>
            <pc:sldMasterMk cId="0" sldId="2147483675"/>
            <pc:sldLayoutMk cId="4087826793" sldId="2147483684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0" actId="2696"/>
          <pc:sldLayoutMkLst>
            <pc:docMk/>
            <pc:sldMasterMk cId="0" sldId="2147483675"/>
            <pc:sldLayoutMk cId="1947669632" sldId="2147483685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1" actId="2696"/>
          <pc:sldLayoutMkLst>
            <pc:docMk/>
            <pc:sldMasterMk cId="0" sldId="2147483675"/>
            <pc:sldLayoutMk cId="312424625" sldId="2147483686"/>
          </pc:sldLayoutMkLst>
        </pc:sldLayoutChg>
        <pc:sldLayoutChg chg="del">
          <pc:chgData name="Froduald Kabanza" userId="edf393d0-642b-4b9e-8c75-f62133241689" providerId="ADAL" clId="{7FC3092F-C307-4C13-9C65-618F9C543ADF}" dt="2022-01-06T13:03:09.185" v="74" actId="2696"/>
          <pc:sldLayoutMkLst>
            <pc:docMk/>
            <pc:sldMasterMk cId="0" sldId="2147483675"/>
            <pc:sldLayoutMk cId="1595422640" sldId="2147483688"/>
          </pc:sldLayoutMkLst>
        </pc:sldLayoutChg>
        <pc:sldLayoutChg chg="del">
          <pc:chgData name="Froduald Kabanza" userId="edf393d0-642b-4b9e-8c75-f62133241689" providerId="ADAL" clId="{7FC3092F-C307-4C13-9C65-618F9C543ADF}" dt="2022-01-06T13:05:13.970" v="81" actId="2696"/>
          <pc:sldLayoutMkLst>
            <pc:docMk/>
            <pc:sldMasterMk cId="0" sldId="2147483675"/>
            <pc:sldLayoutMk cId="3782662822" sldId="2147483689"/>
          </pc:sldLayoutMkLst>
        </pc:sldLayoutChg>
      </pc:sldMasterChg>
    </pc:docChg>
  </pc:docChgLst>
  <pc:docChgLst>
    <pc:chgData name="Froduald Kabanza" userId="edf393d0-642b-4b9e-8c75-f62133241689" providerId="ADAL" clId="{FDA625FC-541D-4B3A-995B-8504B12080BB}"/>
    <pc:docChg chg="undo redo custSel addSld delSld modSld sldOrd addSection modSection">
      <pc:chgData name="Froduald Kabanza" userId="edf393d0-642b-4b9e-8c75-f62133241689" providerId="ADAL" clId="{FDA625FC-541D-4B3A-995B-8504B12080BB}" dt="2024-01-17T18:03:58.254" v="3992" actId="20577"/>
      <pc:docMkLst>
        <pc:docMk/>
      </pc:docMkLst>
      <pc:sldChg chg="addSp delSp modSp mod delAnim modAnim">
        <pc:chgData name="Froduald Kabanza" userId="edf393d0-642b-4b9e-8c75-f62133241689" providerId="ADAL" clId="{FDA625FC-541D-4B3A-995B-8504B12080BB}" dt="2024-01-17T15:24:35.983" v="2542" actId="1076"/>
        <pc:sldMkLst>
          <pc:docMk/>
          <pc:sldMk cId="4230539853" sldId="274"/>
        </pc:sldMkLst>
        <pc:spChg chg="add mod">
          <ac:chgData name="Froduald Kabanza" userId="edf393d0-642b-4b9e-8c75-f62133241689" providerId="ADAL" clId="{FDA625FC-541D-4B3A-995B-8504B12080BB}" dt="2024-01-17T15:04:33.126" v="2530" actId="164"/>
          <ac:spMkLst>
            <pc:docMk/>
            <pc:sldMk cId="4230539853" sldId="274"/>
            <ac:spMk id="3" creationId="{78B04C14-C69E-2E68-5E66-D535866609B0}"/>
          </ac:spMkLst>
        </pc:spChg>
        <pc:spChg chg="mod">
          <ac:chgData name="Froduald Kabanza" userId="edf393d0-642b-4b9e-8c75-f62133241689" providerId="ADAL" clId="{FDA625FC-541D-4B3A-995B-8504B12080BB}" dt="2024-01-17T15:24:35.983" v="2542" actId="1076"/>
          <ac:spMkLst>
            <pc:docMk/>
            <pc:sldMk cId="4230539853" sldId="274"/>
            <ac:spMk id="7" creationId="{00000000-0000-0000-0000-000000000000}"/>
          </ac:spMkLst>
        </pc:spChg>
        <pc:spChg chg="mod topLvl">
          <ac:chgData name="Froduald Kabanza" userId="edf393d0-642b-4b9e-8c75-f62133241689" providerId="ADAL" clId="{FDA625FC-541D-4B3A-995B-8504B12080BB}" dt="2024-01-11T01:03:02.887" v="416" actId="338"/>
          <ac:spMkLst>
            <pc:docMk/>
            <pc:sldMk cId="4230539853" sldId="274"/>
            <ac:spMk id="14" creationId="{00000000-0000-0000-0000-000000000000}"/>
          </ac:spMkLst>
        </pc:spChg>
        <pc:spChg chg="mod topLvl">
          <ac:chgData name="Froduald Kabanza" userId="edf393d0-642b-4b9e-8c75-f62133241689" providerId="ADAL" clId="{FDA625FC-541D-4B3A-995B-8504B12080BB}" dt="2024-01-11T01:03:02.887" v="416" actId="338"/>
          <ac:spMkLst>
            <pc:docMk/>
            <pc:sldMk cId="4230539853" sldId="274"/>
            <ac:spMk id="15" creationId="{00000000-0000-0000-0000-000000000000}"/>
          </ac:spMkLst>
        </pc:spChg>
        <pc:spChg chg="add mod">
          <ac:chgData name="Froduald Kabanza" userId="edf393d0-642b-4b9e-8c75-f62133241689" providerId="ADAL" clId="{FDA625FC-541D-4B3A-995B-8504B12080BB}" dt="2024-01-11T03:21:53.573" v="1799" actId="114"/>
          <ac:spMkLst>
            <pc:docMk/>
            <pc:sldMk cId="4230539853" sldId="274"/>
            <ac:spMk id="31" creationId="{C1963C23-9767-79F2-EC00-0F0E95172676}"/>
          </ac:spMkLst>
        </pc:spChg>
        <pc:spChg chg="add mod">
          <ac:chgData name="Froduald Kabanza" userId="edf393d0-642b-4b9e-8c75-f62133241689" providerId="ADAL" clId="{FDA625FC-541D-4B3A-995B-8504B12080BB}" dt="2024-01-11T03:24:50.839" v="1834" actId="1076"/>
          <ac:spMkLst>
            <pc:docMk/>
            <pc:sldMk cId="4230539853" sldId="274"/>
            <ac:spMk id="33" creationId="{3B76F3FB-34EC-EF94-395E-C64A86EDC1A2}"/>
          </ac:spMkLst>
        </pc:spChg>
        <pc:spChg chg="add mod">
          <ac:chgData name="Froduald Kabanza" userId="edf393d0-642b-4b9e-8c75-f62133241689" providerId="ADAL" clId="{FDA625FC-541D-4B3A-995B-8504B12080BB}" dt="2024-01-11T03:23:56.076" v="1826" actId="114"/>
          <ac:spMkLst>
            <pc:docMk/>
            <pc:sldMk cId="4230539853" sldId="274"/>
            <ac:spMk id="34" creationId="{B2B2E852-CBE5-BEB7-5C97-97361A08D715}"/>
          </ac:spMkLst>
        </pc:spChg>
        <pc:spChg chg="mod topLvl">
          <ac:chgData name="Froduald Kabanza" userId="edf393d0-642b-4b9e-8c75-f62133241689" providerId="ADAL" clId="{FDA625FC-541D-4B3A-995B-8504B12080BB}" dt="2024-01-11T01:03:02.887" v="416" actId="338"/>
          <ac:spMkLst>
            <pc:docMk/>
            <pc:sldMk cId="4230539853" sldId="274"/>
            <ac:spMk id="38" creationId="{00000000-0000-0000-0000-000000000000}"/>
          </ac:spMkLst>
        </pc:spChg>
        <pc:spChg chg="mod topLvl">
          <ac:chgData name="Froduald Kabanza" userId="edf393d0-642b-4b9e-8c75-f62133241689" providerId="ADAL" clId="{FDA625FC-541D-4B3A-995B-8504B12080BB}" dt="2024-01-11T01:03:02.887" v="416" actId="338"/>
          <ac:spMkLst>
            <pc:docMk/>
            <pc:sldMk cId="4230539853" sldId="274"/>
            <ac:spMk id="45" creationId="{00000000-0000-0000-0000-000000000000}"/>
          </ac:spMkLst>
        </pc:spChg>
        <pc:grpChg chg="add mod">
          <ac:chgData name="Froduald Kabanza" userId="edf393d0-642b-4b9e-8c75-f62133241689" providerId="ADAL" clId="{FDA625FC-541D-4B3A-995B-8504B12080BB}" dt="2024-01-17T15:04:33.126" v="2530" actId="164"/>
          <ac:grpSpMkLst>
            <pc:docMk/>
            <pc:sldMk cId="4230539853" sldId="274"/>
            <ac:grpSpMk id="13" creationId="{AE0A62BC-0811-C888-E668-64610D946827}"/>
          </ac:grpSpMkLst>
        </pc:grpChg>
        <pc:grpChg chg="del mod">
          <ac:chgData name="Froduald Kabanza" userId="edf393d0-642b-4b9e-8c75-f62133241689" providerId="ADAL" clId="{FDA625FC-541D-4B3A-995B-8504B12080BB}" dt="2024-01-11T00:56:02.702" v="268" actId="165"/>
          <ac:grpSpMkLst>
            <pc:docMk/>
            <pc:sldMk cId="4230539853" sldId="274"/>
            <ac:grpSpMk id="17" creationId="{00000000-0000-0000-0000-000000000000}"/>
          </ac:grpSpMkLst>
        </pc:grpChg>
        <pc:grpChg chg="add mod">
          <ac:chgData name="Froduald Kabanza" userId="edf393d0-642b-4b9e-8c75-f62133241689" providerId="ADAL" clId="{FDA625FC-541D-4B3A-995B-8504B12080BB}" dt="2024-01-17T15:04:33.126" v="2530" actId="164"/>
          <ac:grpSpMkLst>
            <pc:docMk/>
            <pc:sldMk cId="4230539853" sldId="274"/>
            <ac:grpSpMk id="29" creationId="{AD25D214-C22C-F651-7B7B-767D39704DDC}"/>
          </ac:grpSpMkLst>
        </pc:grpChg>
        <pc:grpChg chg="add mod">
          <ac:chgData name="Froduald Kabanza" userId="edf393d0-642b-4b9e-8c75-f62133241689" providerId="ADAL" clId="{FDA625FC-541D-4B3A-995B-8504B12080BB}" dt="2024-01-17T15:04:33.126" v="2530" actId="164"/>
          <ac:grpSpMkLst>
            <pc:docMk/>
            <pc:sldMk cId="4230539853" sldId="274"/>
            <ac:grpSpMk id="30" creationId="{5A70EC43-B278-322B-35A5-5BAC812AC91A}"/>
          </ac:grpSpMkLst>
        </pc:grpChg>
        <pc:grpChg chg="del mod">
          <ac:chgData name="Froduald Kabanza" userId="edf393d0-642b-4b9e-8c75-f62133241689" providerId="ADAL" clId="{FDA625FC-541D-4B3A-995B-8504B12080BB}" dt="2024-01-11T01:02:52.054" v="415" actId="165"/>
          <ac:grpSpMkLst>
            <pc:docMk/>
            <pc:sldMk cId="4230539853" sldId="274"/>
            <ac:grpSpMk id="49" creationId="{00000000-0000-0000-0000-000000000000}"/>
          </ac:grpSpMkLst>
        </pc:grpChg>
        <pc:picChg chg="mod">
          <ac:chgData name="Froduald Kabanza" userId="edf393d0-642b-4b9e-8c75-f62133241689" providerId="ADAL" clId="{FDA625FC-541D-4B3A-995B-8504B12080BB}" dt="2024-01-11T03:20:10.206" v="1762" actId="1076"/>
          <ac:picMkLst>
            <pc:docMk/>
            <pc:sldMk cId="4230539853" sldId="274"/>
            <ac:picMk id="9" creationId="{00000000-0000-0000-0000-000000000000}"/>
          </ac:picMkLst>
        </pc:picChg>
        <pc:picChg chg="mod">
          <ac:chgData name="Froduald Kabanza" userId="edf393d0-642b-4b9e-8c75-f62133241689" providerId="ADAL" clId="{FDA625FC-541D-4B3A-995B-8504B12080BB}" dt="2024-01-11T01:01:24.913" v="396" actId="1076"/>
          <ac:picMkLst>
            <pc:docMk/>
            <pc:sldMk cId="4230539853" sldId="274"/>
            <ac:picMk id="10" creationId="{00000000-0000-0000-0000-000000000000}"/>
          </ac:picMkLst>
        </pc:picChg>
        <pc:picChg chg="mod">
          <ac:chgData name="Froduald Kabanza" userId="edf393d0-642b-4b9e-8c75-f62133241689" providerId="ADAL" clId="{FDA625FC-541D-4B3A-995B-8504B12080BB}" dt="2024-01-11T01:01:27.774" v="397" actId="1076"/>
          <ac:picMkLst>
            <pc:docMk/>
            <pc:sldMk cId="4230539853" sldId="274"/>
            <ac:picMk id="11" creationId="{00000000-0000-0000-0000-000000000000}"/>
          </ac:picMkLst>
        </pc:picChg>
        <pc:picChg chg="mod">
          <ac:chgData name="Froduald Kabanza" userId="edf393d0-642b-4b9e-8c75-f62133241689" providerId="ADAL" clId="{FDA625FC-541D-4B3A-995B-8504B12080BB}" dt="2024-01-11T01:01:30.550" v="398" actId="1076"/>
          <ac:picMkLst>
            <pc:docMk/>
            <pc:sldMk cId="4230539853" sldId="274"/>
            <ac:picMk id="12" creationId="{00000000-0000-0000-0000-000000000000}"/>
          </ac:picMkLst>
        </pc:picChg>
        <pc:picChg chg="mod topLvl">
          <ac:chgData name="Froduald Kabanza" userId="edf393d0-642b-4b9e-8c75-f62133241689" providerId="ADAL" clId="{FDA625FC-541D-4B3A-995B-8504B12080BB}" dt="2024-01-11T01:03:02.887" v="416" actId="338"/>
          <ac:picMkLst>
            <pc:docMk/>
            <pc:sldMk cId="4230539853" sldId="274"/>
            <ac:picMk id="25" creationId="{00000000-0000-0000-0000-000000000000}"/>
          </ac:picMkLst>
        </pc:picChg>
        <pc:picChg chg="mod topLvl">
          <ac:chgData name="Froduald Kabanza" userId="edf393d0-642b-4b9e-8c75-f62133241689" providerId="ADAL" clId="{FDA625FC-541D-4B3A-995B-8504B12080BB}" dt="2024-01-11T01:03:02.887" v="416" actId="338"/>
          <ac:picMkLst>
            <pc:docMk/>
            <pc:sldMk cId="4230539853" sldId="274"/>
            <ac:picMk id="26" creationId="{00000000-0000-0000-0000-000000000000}"/>
          </ac:picMkLst>
        </pc:picChg>
        <pc:picChg chg="mod topLvl">
          <ac:chgData name="Froduald Kabanza" userId="edf393d0-642b-4b9e-8c75-f62133241689" providerId="ADAL" clId="{FDA625FC-541D-4B3A-995B-8504B12080BB}" dt="2024-01-11T01:03:02.887" v="416" actId="338"/>
          <ac:picMkLst>
            <pc:docMk/>
            <pc:sldMk cId="4230539853" sldId="274"/>
            <ac:picMk id="32" creationId="{00000000-0000-0000-0000-000000000000}"/>
          </ac:picMkLst>
        </pc:picChg>
        <pc:picChg chg="mod topLvl">
          <ac:chgData name="Froduald Kabanza" userId="edf393d0-642b-4b9e-8c75-f62133241689" providerId="ADAL" clId="{FDA625FC-541D-4B3A-995B-8504B12080BB}" dt="2024-01-11T01:03:02.887" v="416" actId="338"/>
          <ac:picMkLst>
            <pc:docMk/>
            <pc:sldMk cId="4230539853" sldId="274"/>
            <ac:picMk id="35" creationId="{00000000-0000-0000-0000-000000000000}"/>
          </ac:picMkLst>
        </pc:picChg>
        <pc:picChg chg="mod topLvl">
          <ac:chgData name="Froduald Kabanza" userId="edf393d0-642b-4b9e-8c75-f62133241689" providerId="ADAL" clId="{FDA625FC-541D-4B3A-995B-8504B12080BB}" dt="2024-01-11T01:03:02.887" v="416" actId="338"/>
          <ac:picMkLst>
            <pc:docMk/>
            <pc:sldMk cId="4230539853" sldId="274"/>
            <ac:picMk id="36" creationId="{00000000-0000-0000-0000-000000000000}"/>
          </ac:picMkLst>
        </pc:picChg>
        <pc:picChg chg="mod topLvl">
          <ac:chgData name="Froduald Kabanza" userId="edf393d0-642b-4b9e-8c75-f62133241689" providerId="ADAL" clId="{FDA625FC-541D-4B3A-995B-8504B12080BB}" dt="2024-01-11T01:03:02.887" v="416" actId="338"/>
          <ac:picMkLst>
            <pc:docMk/>
            <pc:sldMk cId="4230539853" sldId="274"/>
            <ac:picMk id="37" creationId="{00000000-0000-0000-0000-000000000000}"/>
          </ac:picMkLst>
        </pc:picChg>
        <pc:picChg chg="del">
          <ac:chgData name="Froduald Kabanza" userId="edf393d0-642b-4b9e-8c75-f62133241689" providerId="ADAL" clId="{FDA625FC-541D-4B3A-995B-8504B12080BB}" dt="2024-01-11T00:51:34.424" v="244" actId="478"/>
          <ac:picMkLst>
            <pc:docMk/>
            <pc:sldMk cId="4230539853" sldId="274"/>
            <ac:picMk id="39" creationId="{00000000-0000-0000-0000-000000000000}"/>
          </ac:picMkLst>
        </pc:picChg>
        <pc:picChg chg="mod topLvl">
          <ac:chgData name="Froduald Kabanza" userId="edf393d0-642b-4b9e-8c75-f62133241689" providerId="ADAL" clId="{FDA625FC-541D-4B3A-995B-8504B12080BB}" dt="2024-01-11T01:03:02.887" v="416" actId="338"/>
          <ac:picMkLst>
            <pc:docMk/>
            <pc:sldMk cId="4230539853" sldId="274"/>
            <ac:picMk id="42" creationId="{00000000-0000-0000-0000-000000000000}"/>
          </ac:picMkLst>
        </pc:picChg>
        <pc:picChg chg="mod topLvl">
          <ac:chgData name="Froduald Kabanza" userId="edf393d0-642b-4b9e-8c75-f62133241689" providerId="ADAL" clId="{FDA625FC-541D-4B3A-995B-8504B12080BB}" dt="2024-01-11T01:03:02.887" v="416" actId="338"/>
          <ac:picMkLst>
            <pc:docMk/>
            <pc:sldMk cId="4230539853" sldId="274"/>
            <ac:picMk id="46" creationId="{00000000-0000-0000-0000-000000000000}"/>
          </ac:picMkLst>
        </pc:picChg>
        <pc:picChg chg="del mod">
          <ac:chgData name="Froduald Kabanza" userId="edf393d0-642b-4b9e-8c75-f62133241689" providerId="ADAL" clId="{FDA625FC-541D-4B3A-995B-8504B12080BB}" dt="2024-01-11T03:23:27.296" v="1817" actId="478"/>
          <ac:picMkLst>
            <pc:docMk/>
            <pc:sldMk cId="4230539853" sldId="274"/>
            <ac:picMk id="47" creationId="{1B3C4AE8-D3EF-4BF4-BF09-0B1EAB2451D9}"/>
          </ac:picMkLst>
        </pc:picChg>
        <pc:picChg chg="del mod">
          <ac:chgData name="Froduald Kabanza" userId="edf393d0-642b-4b9e-8c75-f62133241689" providerId="ADAL" clId="{FDA625FC-541D-4B3A-995B-8504B12080BB}" dt="2024-01-11T00:53:54.784" v="260" actId="478"/>
          <ac:picMkLst>
            <pc:docMk/>
            <pc:sldMk cId="4230539853" sldId="274"/>
            <ac:picMk id="50" creationId="{00000000-0000-0000-0000-000000000000}"/>
          </ac:picMkLst>
        </pc:picChg>
        <pc:picChg chg="del mod">
          <ac:chgData name="Froduald Kabanza" userId="edf393d0-642b-4b9e-8c75-f62133241689" providerId="ADAL" clId="{FDA625FC-541D-4B3A-995B-8504B12080BB}" dt="2024-01-11T01:01:57.392" v="402" actId="478"/>
          <ac:picMkLst>
            <pc:docMk/>
            <pc:sldMk cId="4230539853" sldId="274"/>
            <ac:picMk id="51" creationId="{00000000-0000-0000-0000-000000000000}"/>
          </ac:picMkLst>
        </pc:picChg>
        <pc:picChg chg="del">
          <ac:chgData name="Froduald Kabanza" userId="edf393d0-642b-4b9e-8c75-f62133241689" providerId="ADAL" clId="{FDA625FC-541D-4B3A-995B-8504B12080BB}" dt="2024-01-11T00:52:56.158" v="255" actId="478"/>
          <ac:picMkLst>
            <pc:docMk/>
            <pc:sldMk cId="4230539853" sldId="274"/>
            <ac:picMk id="52" creationId="{00000000-0000-0000-0000-000000000000}"/>
          </ac:picMkLst>
        </pc:picChg>
        <pc:picChg chg="del mod">
          <ac:chgData name="Froduald Kabanza" userId="edf393d0-642b-4b9e-8c75-f62133241689" providerId="ADAL" clId="{FDA625FC-541D-4B3A-995B-8504B12080BB}" dt="2024-01-11T03:22:52.945" v="1802" actId="478"/>
          <ac:picMkLst>
            <pc:docMk/>
            <pc:sldMk cId="4230539853" sldId="274"/>
            <ac:picMk id="53" creationId="{5E964544-3386-4AD4-9620-95DF63D27E22}"/>
          </ac:picMkLst>
        </pc:picChg>
        <pc:picChg chg="mod">
          <ac:chgData name="Froduald Kabanza" userId="edf393d0-642b-4b9e-8c75-f62133241689" providerId="ADAL" clId="{FDA625FC-541D-4B3A-995B-8504B12080BB}" dt="2024-01-11T01:02:33.494" v="412" actId="1076"/>
          <ac:picMkLst>
            <pc:docMk/>
            <pc:sldMk cId="4230539853" sldId="274"/>
            <ac:picMk id="54" creationId="{EE560B5F-CC32-49B8-8915-3AA0DE1B2701}"/>
          </ac:picMkLst>
        </pc:picChg>
        <pc:cxnChg chg="mod topLvl">
          <ac:chgData name="Froduald Kabanza" userId="edf393d0-642b-4b9e-8c75-f62133241689" providerId="ADAL" clId="{FDA625FC-541D-4B3A-995B-8504B12080BB}" dt="2024-01-11T01:03:02.887" v="416" actId="338"/>
          <ac:cxnSpMkLst>
            <pc:docMk/>
            <pc:sldMk cId="4230539853" sldId="274"/>
            <ac:cxnSpMk id="8" creationId="{00000000-0000-0000-0000-000000000000}"/>
          </ac:cxnSpMkLst>
        </pc:cxnChg>
        <pc:cxnChg chg="mod topLvl">
          <ac:chgData name="Froduald Kabanza" userId="edf393d0-642b-4b9e-8c75-f62133241689" providerId="ADAL" clId="{FDA625FC-541D-4B3A-995B-8504B12080BB}" dt="2024-01-11T01:03:02.887" v="416" actId="338"/>
          <ac:cxnSpMkLst>
            <pc:docMk/>
            <pc:sldMk cId="4230539853" sldId="274"/>
            <ac:cxnSpMk id="16" creationId="{00000000-0000-0000-0000-000000000000}"/>
          </ac:cxnSpMkLst>
        </pc:cxnChg>
        <pc:cxnChg chg="mod topLvl">
          <ac:chgData name="Froduald Kabanza" userId="edf393d0-642b-4b9e-8c75-f62133241689" providerId="ADAL" clId="{FDA625FC-541D-4B3A-995B-8504B12080BB}" dt="2024-01-11T01:03:02.887" v="416" actId="338"/>
          <ac:cxnSpMkLst>
            <pc:docMk/>
            <pc:sldMk cId="4230539853" sldId="274"/>
            <ac:cxnSpMk id="18" creationId="{00000000-0000-0000-0000-000000000000}"/>
          </ac:cxnSpMkLst>
        </pc:cxnChg>
        <pc:cxnChg chg="mod topLvl">
          <ac:chgData name="Froduald Kabanza" userId="edf393d0-642b-4b9e-8c75-f62133241689" providerId="ADAL" clId="{FDA625FC-541D-4B3A-995B-8504B12080BB}" dt="2024-01-11T01:03:02.887" v="416" actId="338"/>
          <ac:cxnSpMkLst>
            <pc:docMk/>
            <pc:sldMk cId="4230539853" sldId="274"/>
            <ac:cxnSpMk id="20" creationId="{00000000-0000-0000-0000-000000000000}"/>
          </ac:cxnSpMkLst>
        </pc:cxnChg>
        <pc:cxnChg chg="mod topLvl">
          <ac:chgData name="Froduald Kabanza" userId="edf393d0-642b-4b9e-8c75-f62133241689" providerId="ADAL" clId="{FDA625FC-541D-4B3A-995B-8504B12080BB}" dt="2024-01-11T01:03:02.887" v="416" actId="338"/>
          <ac:cxnSpMkLst>
            <pc:docMk/>
            <pc:sldMk cId="4230539853" sldId="274"/>
            <ac:cxnSpMk id="40" creationId="{00000000-0000-0000-0000-000000000000}"/>
          </ac:cxnSpMkLst>
        </pc:cxnChg>
        <pc:cxnChg chg="mod topLvl">
          <ac:chgData name="Froduald Kabanza" userId="edf393d0-642b-4b9e-8c75-f62133241689" providerId="ADAL" clId="{FDA625FC-541D-4B3A-995B-8504B12080BB}" dt="2024-01-11T01:03:02.887" v="416" actId="338"/>
          <ac:cxnSpMkLst>
            <pc:docMk/>
            <pc:sldMk cId="4230539853" sldId="274"/>
            <ac:cxnSpMk id="41" creationId="{00000000-0000-0000-0000-000000000000}"/>
          </ac:cxnSpMkLst>
        </pc:cxnChg>
        <pc:cxnChg chg="mod topLvl">
          <ac:chgData name="Froduald Kabanza" userId="edf393d0-642b-4b9e-8c75-f62133241689" providerId="ADAL" clId="{FDA625FC-541D-4B3A-995B-8504B12080BB}" dt="2024-01-17T15:07:38.595" v="2536" actId="208"/>
          <ac:cxnSpMkLst>
            <pc:docMk/>
            <pc:sldMk cId="4230539853" sldId="274"/>
            <ac:cxnSpMk id="44" creationId="{00000000-0000-0000-0000-000000000000}"/>
          </ac:cxnSpMkLst>
        </pc:cxnChg>
        <pc:cxnChg chg="mod topLvl">
          <ac:chgData name="Froduald Kabanza" userId="edf393d0-642b-4b9e-8c75-f62133241689" providerId="ADAL" clId="{FDA625FC-541D-4B3A-995B-8504B12080BB}" dt="2024-01-11T01:03:02.887" v="416" actId="338"/>
          <ac:cxnSpMkLst>
            <pc:docMk/>
            <pc:sldMk cId="4230539853" sldId="274"/>
            <ac:cxnSpMk id="48" creationId="{00000000-0000-0000-0000-000000000000}"/>
          </ac:cxnSpMkLst>
        </pc:cxnChg>
      </pc:sldChg>
      <pc:sldChg chg="addSp delSp modSp mod">
        <pc:chgData name="Froduald Kabanza" userId="edf393d0-642b-4b9e-8c75-f62133241689" providerId="ADAL" clId="{FDA625FC-541D-4B3A-995B-8504B12080BB}" dt="2024-01-11T03:43:34.096" v="2128" actId="1076"/>
        <pc:sldMkLst>
          <pc:docMk/>
          <pc:sldMk cId="1745173593" sldId="277"/>
        </pc:sldMkLst>
        <pc:spChg chg="mod">
          <ac:chgData name="Froduald Kabanza" userId="edf393d0-642b-4b9e-8c75-f62133241689" providerId="ADAL" clId="{FDA625FC-541D-4B3A-995B-8504B12080BB}" dt="2024-01-11T03:39:48.530" v="2119" actId="1076"/>
          <ac:spMkLst>
            <pc:docMk/>
            <pc:sldMk cId="1745173593" sldId="277"/>
            <ac:spMk id="7" creationId="{00000000-0000-0000-0000-000000000000}"/>
          </ac:spMkLst>
        </pc:spChg>
        <pc:spChg chg="add mod">
          <ac:chgData name="Froduald Kabanza" userId="edf393d0-642b-4b9e-8c75-f62133241689" providerId="ADAL" clId="{FDA625FC-541D-4B3A-995B-8504B12080BB}" dt="2024-01-11T03:39:43.786" v="2118" actId="1076"/>
          <ac:spMkLst>
            <pc:docMk/>
            <pc:sldMk cId="1745173593" sldId="277"/>
            <ac:spMk id="8" creationId="{C8F95615-41C1-0023-F1AB-36CE54402C98}"/>
          </ac:spMkLst>
        </pc:spChg>
        <pc:spChg chg="add mod ord">
          <ac:chgData name="Froduald Kabanza" userId="edf393d0-642b-4b9e-8c75-f62133241689" providerId="ADAL" clId="{FDA625FC-541D-4B3A-995B-8504B12080BB}" dt="2024-01-11T03:41:51.485" v="2127" actId="207"/>
          <ac:spMkLst>
            <pc:docMk/>
            <pc:sldMk cId="1745173593" sldId="277"/>
            <ac:spMk id="9" creationId="{9899A830-3225-0462-47E2-40443511105C}"/>
          </ac:spMkLst>
        </pc:spChg>
        <pc:picChg chg="del mod">
          <ac:chgData name="Froduald Kabanza" userId="edf393d0-642b-4b9e-8c75-f62133241689" providerId="ADAL" clId="{FDA625FC-541D-4B3A-995B-8504B12080BB}" dt="2024-01-11T03:30:35.863" v="1871" actId="478"/>
          <ac:picMkLst>
            <pc:docMk/>
            <pc:sldMk cId="1745173593" sldId="277"/>
            <ac:picMk id="3" creationId="{00000000-0000-0000-0000-000000000000}"/>
          </ac:picMkLst>
        </pc:picChg>
        <pc:picChg chg="mod">
          <ac:chgData name="Froduald Kabanza" userId="edf393d0-642b-4b9e-8c75-f62133241689" providerId="ADAL" clId="{FDA625FC-541D-4B3A-995B-8504B12080BB}" dt="2024-01-11T03:36:47.224" v="2082" actId="1076"/>
          <ac:picMkLst>
            <pc:docMk/>
            <pc:sldMk cId="1745173593" sldId="277"/>
            <ac:picMk id="13" creationId="{00000000-0000-0000-0000-000000000000}"/>
          </ac:picMkLst>
        </pc:picChg>
        <pc:picChg chg="del">
          <ac:chgData name="Froduald Kabanza" userId="edf393d0-642b-4b9e-8c75-f62133241689" providerId="ADAL" clId="{FDA625FC-541D-4B3A-995B-8504B12080BB}" dt="2024-01-11T03:31:59.114" v="1965" actId="478"/>
          <ac:picMkLst>
            <pc:docMk/>
            <pc:sldMk cId="1745173593" sldId="277"/>
            <ac:picMk id="15" creationId="{00000000-0000-0000-0000-000000000000}"/>
          </ac:picMkLst>
        </pc:picChg>
        <pc:picChg chg="mod">
          <ac:chgData name="Froduald Kabanza" userId="edf393d0-642b-4b9e-8c75-f62133241689" providerId="ADAL" clId="{FDA625FC-541D-4B3A-995B-8504B12080BB}" dt="2024-01-11T03:43:34.096" v="2128" actId="1076"/>
          <ac:picMkLst>
            <pc:docMk/>
            <pc:sldMk cId="1745173593" sldId="277"/>
            <ac:picMk id="19" creationId="{00000000-0000-0000-0000-000000000000}"/>
          </ac:picMkLst>
        </pc:picChg>
        <pc:picChg chg="mod">
          <ac:chgData name="Froduald Kabanza" userId="edf393d0-642b-4b9e-8c75-f62133241689" providerId="ADAL" clId="{FDA625FC-541D-4B3A-995B-8504B12080BB}" dt="2024-01-11T03:36:47.224" v="2082" actId="1076"/>
          <ac:picMkLst>
            <pc:docMk/>
            <pc:sldMk cId="1745173593" sldId="277"/>
            <ac:picMk id="21" creationId="{00000000-0000-0000-0000-000000000000}"/>
          </ac:picMkLst>
        </pc:picChg>
        <pc:picChg chg="del mod">
          <ac:chgData name="Froduald Kabanza" userId="edf393d0-642b-4b9e-8c75-f62133241689" providerId="ADAL" clId="{FDA625FC-541D-4B3A-995B-8504B12080BB}" dt="2024-01-11T03:33:36.381" v="1984" actId="478"/>
          <ac:picMkLst>
            <pc:docMk/>
            <pc:sldMk cId="1745173593" sldId="277"/>
            <ac:picMk id="22" creationId="{00000000-0000-0000-0000-000000000000}"/>
          </ac:picMkLst>
        </pc:picChg>
      </pc:sldChg>
      <pc:sldChg chg="modSp mod">
        <pc:chgData name="Froduald Kabanza" userId="edf393d0-642b-4b9e-8c75-f62133241689" providerId="ADAL" clId="{FDA625FC-541D-4B3A-995B-8504B12080BB}" dt="2024-01-17T17:03:06.839" v="3464" actId="20577"/>
        <pc:sldMkLst>
          <pc:docMk/>
          <pc:sldMk cId="317194344" sldId="278"/>
        </pc:sldMkLst>
        <pc:spChg chg="mod">
          <ac:chgData name="Froduald Kabanza" userId="edf393d0-642b-4b9e-8c75-f62133241689" providerId="ADAL" clId="{FDA625FC-541D-4B3A-995B-8504B12080BB}" dt="2024-01-17T17:03:06.839" v="3464" actId="20577"/>
          <ac:spMkLst>
            <pc:docMk/>
            <pc:sldMk cId="317194344" sldId="278"/>
            <ac:spMk id="7" creationId="{00000000-0000-0000-0000-000000000000}"/>
          </ac:spMkLst>
        </pc:spChg>
      </pc:sldChg>
      <pc:sldChg chg="delSp del mod">
        <pc:chgData name="Froduald Kabanza" userId="edf393d0-642b-4b9e-8c75-f62133241689" providerId="ADAL" clId="{FDA625FC-541D-4B3A-995B-8504B12080BB}" dt="2024-01-11T03:45:16.059" v="2156" actId="2696"/>
        <pc:sldMkLst>
          <pc:docMk/>
          <pc:sldMk cId="3598221116" sldId="279"/>
        </pc:sldMkLst>
        <pc:picChg chg="del">
          <ac:chgData name="Froduald Kabanza" userId="edf393d0-642b-4b9e-8c75-f62133241689" providerId="ADAL" clId="{FDA625FC-541D-4B3A-995B-8504B12080BB}" dt="2024-01-11T03:43:51.622" v="2129" actId="478"/>
          <ac:picMkLst>
            <pc:docMk/>
            <pc:sldMk cId="3598221116" sldId="279"/>
            <ac:picMk id="15" creationId="{00000000-0000-0000-0000-000000000000}"/>
          </ac:picMkLst>
        </pc:picChg>
      </pc:sldChg>
      <pc:sldChg chg="addSp delSp modSp mod modNotesTx">
        <pc:chgData name="Froduald Kabanza" userId="edf393d0-642b-4b9e-8c75-f62133241689" providerId="ADAL" clId="{FDA625FC-541D-4B3A-995B-8504B12080BB}" dt="2024-01-17T16:47:01" v="3462" actId="20577"/>
        <pc:sldMkLst>
          <pc:docMk/>
          <pc:sldMk cId="3312794274" sldId="313"/>
        </pc:sldMkLst>
        <pc:spChg chg="mod">
          <ac:chgData name="Froduald Kabanza" userId="edf393d0-642b-4b9e-8c75-f62133241689" providerId="ADAL" clId="{FDA625FC-541D-4B3A-995B-8504B12080BB}" dt="2024-01-17T16:10:14.940" v="2553" actId="20577"/>
          <ac:spMkLst>
            <pc:docMk/>
            <pc:sldMk cId="3312794274" sldId="313"/>
            <ac:spMk id="2" creationId="{00000000-0000-0000-0000-000000000000}"/>
          </ac:spMkLst>
        </pc:spChg>
        <pc:spChg chg="mod">
          <ac:chgData name="Froduald Kabanza" userId="edf393d0-642b-4b9e-8c75-f62133241689" providerId="ADAL" clId="{FDA625FC-541D-4B3A-995B-8504B12080BB}" dt="2024-01-17T16:45:05.541" v="3456" actId="14100"/>
          <ac:spMkLst>
            <pc:docMk/>
            <pc:sldMk cId="3312794274" sldId="313"/>
            <ac:spMk id="7" creationId="{00000000-0000-0000-0000-000000000000}"/>
          </ac:spMkLst>
        </pc:spChg>
        <pc:spChg chg="mod topLvl">
          <ac:chgData name="Froduald Kabanza" userId="edf393d0-642b-4b9e-8c75-f62133241689" providerId="ADAL" clId="{FDA625FC-541D-4B3A-995B-8504B12080BB}" dt="2024-01-17T16:47:01" v="3462" actId="20577"/>
          <ac:spMkLst>
            <pc:docMk/>
            <pc:sldMk cId="3312794274" sldId="313"/>
            <ac:spMk id="14" creationId="{00000000-0000-0000-0000-000000000000}"/>
          </ac:spMkLst>
        </pc:spChg>
        <pc:grpChg chg="del">
          <ac:chgData name="Froduald Kabanza" userId="edf393d0-642b-4b9e-8c75-f62133241689" providerId="ADAL" clId="{FDA625FC-541D-4B3A-995B-8504B12080BB}" dt="2024-01-17T16:21:21.484" v="2964" actId="478"/>
          <ac:grpSpMkLst>
            <pc:docMk/>
            <pc:sldMk cId="3312794274" sldId="313"/>
            <ac:grpSpMk id="16" creationId="{00000000-0000-0000-0000-000000000000}"/>
          </ac:grpSpMkLst>
        </pc:grpChg>
        <pc:picChg chg="add mod">
          <ac:chgData name="Froduald Kabanza" userId="edf393d0-642b-4b9e-8c75-f62133241689" providerId="ADAL" clId="{FDA625FC-541D-4B3A-995B-8504B12080BB}" dt="2024-01-17T16:46:55.285" v="3460" actId="1076"/>
          <ac:picMkLst>
            <pc:docMk/>
            <pc:sldMk cId="3312794274" sldId="313"/>
            <ac:picMk id="3" creationId="{9A6FE96E-398F-BCA4-8CD3-83CD831CD953}"/>
          </ac:picMkLst>
        </pc:picChg>
        <pc:picChg chg="add del mod modCrop">
          <ac:chgData name="Froduald Kabanza" userId="edf393d0-642b-4b9e-8c75-f62133241689" providerId="ADAL" clId="{FDA625FC-541D-4B3A-995B-8504B12080BB}" dt="2024-01-17T16:46:51.694" v="3459" actId="478"/>
          <ac:picMkLst>
            <pc:docMk/>
            <pc:sldMk cId="3312794274" sldId="313"/>
            <ac:picMk id="8" creationId="{EA84C4A9-53B8-AC56-5454-1949AE6002B6}"/>
          </ac:picMkLst>
        </pc:picChg>
        <pc:picChg chg="del mod">
          <ac:chgData name="Froduald Kabanza" userId="edf393d0-642b-4b9e-8c75-f62133241689" providerId="ADAL" clId="{FDA625FC-541D-4B3A-995B-8504B12080BB}" dt="2024-01-17T16:20:53.946" v="2956" actId="478"/>
          <ac:picMkLst>
            <pc:docMk/>
            <pc:sldMk cId="3312794274" sldId="313"/>
            <ac:picMk id="9" creationId="{00000000-0000-0000-0000-000000000000}"/>
          </ac:picMkLst>
        </pc:picChg>
        <pc:picChg chg="del mod topLvl">
          <ac:chgData name="Froduald Kabanza" userId="edf393d0-642b-4b9e-8c75-f62133241689" providerId="ADAL" clId="{FDA625FC-541D-4B3A-995B-8504B12080BB}" dt="2024-01-17T16:21:21.484" v="2964" actId="478"/>
          <ac:picMkLst>
            <pc:docMk/>
            <pc:sldMk cId="3312794274" sldId="313"/>
            <ac:picMk id="12" creationId="{00000000-0000-0000-0000-000000000000}"/>
          </ac:picMkLst>
        </pc:picChg>
        <pc:picChg chg="del mod">
          <ac:chgData name="Froduald Kabanza" userId="edf393d0-642b-4b9e-8c75-f62133241689" providerId="ADAL" clId="{FDA625FC-541D-4B3A-995B-8504B12080BB}" dt="2024-01-17T16:21:01.517" v="2958" actId="478"/>
          <ac:picMkLst>
            <pc:docMk/>
            <pc:sldMk cId="3312794274" sldId="313"/>
            <ac:picMk id="13" creationId="{00000000-0000-0000-0000-000000000000}"/>
          </ac:picMkLst>
        </pc:picChg>
      </pc:sldChg>
      <pc:sldChg chg="add del">
        <pc:chgData name="Froduald Kabanza" userId="edf393d0-642b-4b9e-8c75-f62133241689" providerId="ADAL" clId="{FDA625FC-541D-4B3A-995B-8504B12080BB}" dt="2024-01-11T04:02:05.299" v="2519" actId="2696"/>
        <pc:sldMkLst>
          <pc:docMk/>
          <pc:sldMk cId="2174123187" sldId="333"/>
        </pc:sldMkLst>
      </pc:sldChg>
      <pc:sldChg chg="addSp delSp modSp mod modAnim">
        <pc:chgData name="Froduald Kabanza" userId="edf393d0-642b-4b9e-8c75-f62133241689" providerId="ADAL" clId="{FDA625FC-541D-4B3A-995B-8504B12080BB}" dt="2024-01-11T03:51:02.473" v="2265"/>
        <pc:sldMkLst>
          <pc:docMk/>
          <pc:sldMk cId="2650065362" sldId="350"/>
        </pc:sldMkLst>
        <pc:spChg chg="mod">
          <ac:chgData name="Froduald Kabanza" userId="edf393d0-642b-4b9e-8c75-f62133241689" providerId="ADAL" clId="{FDA625FC-541D-4B3A-995B-8504B12080BB}" dt="2024-01-11T03:50:33.802" v="2262" actId="1076"/>
          <ac:spMkLst>
            <pc:docMk/>
            <pc:sldMk cId="2650065362" sldId="350"/>
            <ac:spMk id="7" creationId="{00000000-0000-0000-0000-000000000000}"/>
          </ac:spMkLst>
        </pc:spChg>
        <pc:spChg chg="add mod">
          <ac:chgData name="Froduald Kabanza" userId="edf393d0-642b-4b9e-8c75-f62133241689" providerId="ADAL" clId="{FDA625FC-541D-4B3A-995B-8504B12080BB}" dt="2024-01-11T01:26:04.893" v="693" actId="1076"/>
          <ac:spMkLst>
            <pc:docMk/>
            <pc:sldMk cId="2650065362" sldId="350"/>
            <ac:spMk id="8" creationId="{810BB0E6-7814-60AB-A125-82571F8B13EF}"/>
          </ac:spMkLst>
        </pc:spChg>
        <pc:spChg chg="add mod">
          <ac:chgData name="Froduald Kabanza" userId="edf393d0-642b-4b9e-8c75-f62133241689" providerId="ADAL" clId="{FDA625FC-541D-4B3A-995B-8504B12080BB}" dt="2024-01-11T01:20:27.823" v="637" actId="208"/>
          <ac:spMkLst>
            <pc:docMk/>
            <pc:sldMk cId="2650065362" sldId="350"/>
            <ac:spMk id="9" creationId="{8C99EFC9-ED2B-764E-2BE4-26ACE89FBEC4}"/>
          </ac:spMkLst>
        </pc:spChg>
        <pc:spChg chg="add mod">
          <ac:chgData name="Froduald Kabanza" userId="edf393d0-642b-4b9e-8c75-f62133241689" providerId="ADAL" clId="{FDA625FC-541D-4B3A-995B-8504B12080BB}" dt="2024-01-11T01:21:31.732" v="648" actId="113"/>
          <ac:spMkLst>
            <pc:docMk/>
            <pc:sldMk cId="2650065362" sldId="350"/>
            <ac:spMk id="11" creationId="{5BA86162-CF4E-413F-EA86-1ECCA66C95FC}"/>
          </ac:spMkLst>
        </pc:spChg>
        <pc:spChg chg="mod">
          <ac:chgData name="Froduald Kabanza" userId="edf393d0-642b-4b9e-8c75-f62133241689" providerId="ADAL" clId="{FDA625FC-541D-4B3A-995B-8504B12080BB}" dt="2024-01-11T01:26:04.893" v="693" actId="1076"/>
          <ac:spMkLst>
            <pc:docMk/>
            <pc:sldMk cId="2650065362" sldId="350"/>
            <ac:spMk id="12" creationId="{00000000-0000-0000-0000-000000000000}"/>
          </ac:spMkLst>
        </pc:spChg>
        <pc:spChg chg="add mod">
          <ac:chgData name="Froduald Kabanza" userId="edf393d0-642b-4b9e-8c75-f62133241689" providerId="ADAL" clId="{FDA625FC-541D-4B3A-995B-8504B12080BB}" dt="2024-01-11T01:26:04.893" v="693" actId="1076"/>
          <ac:spMkLst>
            <pc:docMk/>
            <pc:sldMk cId="2650065362" sldId="350"/>
            <ac:spMk id="13" creationId="{337F669D-5A8F-EC3B-F65F-DF68D1BA1170}"/>
          </ac:spMkLst>
        </pc:spChg>
        <pc:spChg chg="mod">
          <ac:chgData name="Froduald Kabanza" userId="edf393d0-642b-4b9e-8c75-f62133241689" providerId="ADAL" clId="{FDA625FC-541D-4B3A-995B-8504B12080BB}" dt="2024-01-11T01:26:04.893" v="693" actId="1076"/>
          <ac:spMkLst>
            <pc:docMk/>
            <pc:sldMk cId="2650065362" sldId="350"/>
            <ac:spMk id="14" creationId="{00000000-0000-0000-0000-000000000000}"/>
          </ac:spMkLst>
        </pc:spChg>
        <pc:spChg chg="add mod">
          <ac:chgData name="Froduald Kabanza" userId="edf393d0-642b-4b9e-8c75-f62133241689" providerId="ADAL" clId="{FDA625FC-541D-4B3A-995B-8504B12080BB}" dt="2024-01-11T01:26:04.893" v="693" actId="1076"/>
          <ac:spMkLst>
            <pc:docMk/>
            <pc:sldMk cId="2650065362" sldId="350"/>
            <ac:spMk id="15" creationId="{3DA760ED-D027-B471-F123-B03468E916E9}"/>
          </ac:spMkLst>
        </pc:spChg>
        <pc:spChg chg="add mod">
          <ac:chgData name="Froduald Kabanza" userId="edf393d0-642b-4b9e-8c75-f62133241689" providerId="ADAL" clId="{FDA625FC-541D-4B3A-995B-8504B12080BB}" dt="2024-01-11T01:26:04.893" v="693" actId="1076"/>
          <ac:spMkLst>
            <pc:docMk/>
            <pc:sldMk cId="2650065362" sldId="350"/>
            <ac:spMk id="16" creationId="{979A06D4-9533-34A5-CACC-98AFE2BE0519}"/>
          </ac:spMkLst>
        </pc:spChg>
        <pc:spChg chg="add mod">
          <ac:chgData name="Froduald Kabanza" userId="edf393d0-642b-4b9e-8c75-f62133241689" providerId="ADAL" clId="{FDA625FC-541D-4B3A-995B-8504B12080BB}" dt="2024-01-11T01:26:04.893" v="693" actId="1076"/>
          <ac:spMkLst>
            <pc:docMk/>
            <pc:sldMk cId="2650065362" sldId="350"/>
            <ac:spMk id="17" creationId="{7B5BF553-88D4-FF1D-D8FA-B6A3B57EB8D4}"/>
          </ac:spMkLst>
        </pc:spChg>
        <pc:spChg chg="add mod topLvl">
          <ac:chgData name="Froduald Kabanza" userId="edf393d0-642b-4b9e-8c75-f62133241689" providerId="ADAL" clId="{FDA625FC-541D-4B3A-995B-8504B12080BB}" dt="2024-01-11T03:49:23.037" v="2258" actId="164"/>
          <ac:spMkLst>
            <pc:docMk/>
            <pc:sldMk cId="2650065362" sldId="350"/>
            <ac:spMk id="22" creationId="{8B113A44-E38E-2BC2-9771-E7EBF18CA270}"/>
          </ac:spMkLst>
        </pc:spChg>
        <pc:spChg chg="add mod topLvl">
          <ac:chgData name="Froduald Kabanza" userId="edf393d0-642b-4b9e-8c75-f62133241689" providerId="ADAL" clId="{FDA625FC-541D-4B3A-995B-8504B12080BB}" dt="2024-01-11T03:49:23.037" v="2258" actId="164"/>
          <ac:spMkLst>
            <pc:docMk/>
            <pc:sldMk cId="2650065362" sldId="350"/>
            <ac:spMk id="23" creationId="{E768107F-E475-6F72-9CBC-D5AE09DAE9B9}"/>
          </ac:spMkLst>
        </pc:spChg>
        <pc:spChg chg="add mod topLvl">
          <ac:chgData name="Froduald Kabanza" userId="edf393d0-642b-4b9e-8c75-f62133241689" providerId="ADAL" clId="{FDA625FC-541D-4B3A-995B-8504B12080BB}" dt="2024-01-11T03:49:23.037" v="2258" actId="164"/>
          <ac:spMkLst>
            <pc:docMk/>
            <pc:sldMk cId="2650065362" sldId="350"/>
            <ac:spMk id="24" creationId="{93EF5799-31C6-B8F3-40ED-49E52ECBDE29}"/>
          </ac:spMkLst>
        </pc:spChg>
        <pc:spChg chg="add mod topLvl">
          <ac:chgData name="Froduald Kabanza" userId="edf393d0-642b-4b9e-8c75-f62133241689" providerId="ADAL" clId="{FDA625FC-541D-4B3A-995B-8504B12080BB}" dt="2024-01-11T03:49:23.037" v="2258" actId="164"/>
          <ac:spMkLst>
            <pc:docMk/>
            <pc:sldMk cId="2650065362" sldId="350"/>
            <ac:spMk id="25" creationId="{D8554C0B-3396-380F-2F53-A223864DCFD1}"/>
          </ac:spMkLst>
        </pc:spChg>
        <pc:spChg chg="add del mod">
          <ac:chgData name="Froduald Kabanza" userId="edf393d0-642b-4b9e-8c75-f62133241689" providerId="ADAL" clId="{FDA625FC-541D-4B3A-995B-8504B12080BB}" dt="2024-01-11T01:40:11.344" v="855" actId="478"/>
          <ac:spMkLst>
            <pc:docMk/>
            <pc:sldMk cId="2650065362" sldId="350"/>
            <ac:spMk id="26" creationId="{D26F6E22-BC4E-AEB8-55E8-DCCF4738E9F2}"/>
          </ac:spMkLst>
        </pc:spChg>
        <pc:spChg chg="add mod topLvl">
          <ac:chgData name="Froduald Kabanza" userId="edf393d0-642b-4b9e-8c75-f62133241689" providerId="ADAL" clId="{FDA625FC-541D-4B3A-995B-8504B12080BB}" dt="2024-01-11T03:49:23.037" v="2258" actId="164"/>
          <ac:spMkLst>
            <pc:docMk/>
            <pc:sldMk cId="2650065362" sldId="350"/>
            <ac:spMk id="27" creationId="{1276277E-62B4-0607-BDFC-B8F8B556EF1C}"/>
          </ac:spMkLst>
        </pc:spChg>
        <pc:spChg chg="add mod topLvl">
          <ac:chgData name="Froduald Kabanza" userId="edf393d0-642b-4b9e-8c75-f62133241689" providerId="ADAL" clId="{FDA625FC-541D-4B3A-995B-8504B12080BB}" dt="2024-01-11T03:49:23.037" v="2258" actId="164"/>
          <ac:spMkLst>
            <pc:docMk/>
            <pc:sldMk cId="2650065362" sldId="350"/>
            <ac:spMk id="28" creationId="{F877635B-85C7-10AB-14AB-0F48E48A7506}"/>
          </ac:spMkLst>
        </pc:spChg>
        <pc:spChg chg="add mod topLvl">
          <ac:chgData name="Froduald Kabanza" userId="edf393d0-642b-4b9e-8c75-f62133241689" providerId="ADAL" clId="{FDA625FC-541D-4B3A-995B-8504B12080BB}" dt="2024-01-11T03:49:23.037" v="2258" actId="164"/>
          <ac:spMkLst>
            <pc:docMk/>
            <pc:sldMk cId="2650065362" sldId="350"/>
            <ac:spMk id="29" creationId="{30931DD5-D566-B5B1-3BEE-E8CA8CCA4487}"/>
          </ac:spMkLst>
        </pc:spChg>
        <pc:spChg chg="add mod">
          <ac:chgData name="Froduald Kabanza" userId="edf393d0-642b-4b9e-8c75-f62133241689" providerId="ADAL" clId="{FDA625FC-541D-4B3A-995B-8504B12080BB}" dt="2024-01-11T03:49:23.037" v="2258" actId="164"/>
          <ac:spMkLst>
            <pc:docMk/>
            <pc:sldMk cId="2650065362" sldId="350"/>
            <ac:spMk id="30" creationId="{0D463123-74EB-3A5B-B12F-B6E8CD770611}"/>
          </ac:spMkLst>
        </pc:spChg>
        <pc:spChg chg="add mod">
          <ac:chgData name="Froduald Kabanza" userId="edf393d0-642b-4b9e-8c75-f62133241689" providerId="ADAL" clId="{FDA625FC-541D-4B3A-995B-8504B12080BB}" dt="2024-01-11T03:49:23.037" v="2258" actId="164"/>
          <ac:spMkLst>
            <pc:docMk/>
            <pc:sldMk cId="2650065362" sldId="350"/>
            <ac:spMk id="32" creationId="{E32A5DB9-892B-51E5-E5D6-0C51ADEC3421}"/>
          </ac:spMkLst>
        </pc:spChg>
        <pc:grpChg chg="add del mod">
          <ac:chgData name="Froduald Kabanza" userId="edf393d0-642b-4b9e-8c75-f62133241689" providerId="ADAL" clId="{FDA625FC-541D-4B3A-995B-8504B12080BB}" dt="2024-01-11T03:09:38.211" v="1607" actId="165"/>
          <ac:grpSpMkLst>
            <pc:docMk/>
            <pc:sldMk cId="2650065362" sldId="350"/>
            <ac:grpSpMk id="31" creationId="{1B854359-C15C-1AED-0450-67890129E70E}"/>
          </ac:grpSpMkLst>
        </pc:grpChg>
        <pc:grpChg chg="add mod">
          <ac:chgData name="Froduald Kabanza" userId="edf393d0-642b-4b9e-8c75-f62133241689" providerId="ADAL" clId="{FDA625FC-541D-4B3A-995B-8504B12080BB}" dt="2024-01-11T03:49:23.037" v="2258" actId="164"/>
          <ac:grpSpMkLst>
            <pc:docMk/>
            <pc:sldMk cId="2650065362" sldId="350"/>
            <ac:grpSpMk id="33" creationId="{C219347D-F3E0-A72D-5F48-97E9CC095955}"/>
          </ac:grpSpMkLst>
        </pc:grpChg>
        <pc:graphicFrameChg chg="add mod modGraphic">
          <ac:chgData name="Froduald Kabanza" userId="edf393d0-642b-4b9e-8c75-f62133241689" providerId="ADAL" clId="{FDA625FC-541D-4B3A-995B-8504B12080BB}" dt="2024-01-11T03:09:06.438" v="1606" actId="207"/>
          <ac:graphicFrameMkLst>
            <pc:docMk/>
            <pc:sldMk cId="2650065362" sldId="350"/>
            <ac:graphicFrameMk id="3" creationId="{5A667D2E-145A-5DB9-6539-8BE9C0F6DF46}"/>
          </ac:graphicFrameMkLst>
        </pc:graphicFrameChg>
        <pc:picChg chg="del">
          <ac:chgData name="Froduald Kabanza" userId="edf393d0-642b-4b9e-8c75-f62133241689" providerId="ADAL" clId="{FDA625FC-541D-4B3A-995B-8504B12080BB}" dt="2024-01-11T01:13:21.831" v="510" actId="478"/>
          <ac:picMkLst>
            <pc:docMk/>
            <pc:sldMk cId="2650065362" sldId="350"/>
            <ac:picMk id="10" creationId="{00000000-0000-0000-0000-000000000000}"/>
          </ac:picMkLst>
        </pc:picChg>
        <pc:cxnChg chg="add mod topLvl">
          <ac:chgData name="Froduald Kabanza" userId="edf393d0-642b-4b9e-8c75-f62133241689" providerId="ADAL" clId="{FDA625FC-541D-4B3A-995B-8504B12080BB}" dt="2024-01-11T03:49:23.037" v="2258" actId="164"/>
          <ac:cxnSpMkLst>
            <pc:docMk/>
            <pc:sldMk cId="2650065362" sldId="350"/>
            <ac:cxnSpMk id="19" creationId="{113B38C9-59FE-27B3-FF9D-DE95247E0813}"/>
          </ac:cxnSpMkLst>
        </pc:cxnChg>
        <pc:cxnChg chg="add mod topLvl">
          <ac:chgData name="Froduald Kabanza" userId="edf393d0-642b-4b9e-8c75-f62133241689" providerId="ADAL" clId="{FDA625FC-541D-4B3A-995B-8504B12080BB}" dt="2024-01-11T03:49:23.037" v="2258" actId="164"/>
          <ac:cxnSpMkLst>
            <pc:docMk/>
            <pc:sldMk cId="2650065362" sldId="350"/>
            <ac:cxnSpMk id="20" creationId="{C8D5974B-33D6-174C-C940-9A8E52C52F54}"/>
          </ac:cxnSpMkLst>
        </pc:cxnChg>
      </pc:sldChg>
      <pc:sldChg chg="addSp delSp modSp mod modAnim">
        <pc:chgData name="Froduald Kabanza" userId="edf393d0-642b-4b9e-8c75-f62133241689" providerId="ADAL" clId="{FDA625FC-541D-4B3A-995B-8504B12080BB}" dt="2024-01-11T04:00:04.417" v="2499"/>
        <pc:sldMkLst>
          <pc:docMk/>
          <pc:sldMk cId="4233377127" sldId="351"/>
        </pc:sldMkLst>
        <pc:spChg chg="add mod">
          <ac:chgData name="Froduald Kabanza" userId="edf393d0-642b-4b9e-8c75-f62133241689" providerId="ADAL" clId="{FDA625FC-541D-4B3A-995B-8504B12080BB}" dt="2024-01-11T01:26:20.280" v="696" actId="1076"/>
          <ac:spMkLst>
            <pc:docMk/>
            <pc:sldMk cId="4233377127" sldId="351"/>
            <ac:spMk id="3" creationId="{9A46F28A-9273-85A8-C55E-039E06725D34}"/>
          </ac:spMkLst>
        </pc:spChg>
        <pc:spChg chg="mod">
          <ac:chgData name="Froduald Kabanza" userId="edf393d0-642b-4b9e-8c75-f62133241689" providerId="ADAL" clId="{FDA625FC-541D-4B3A-995B-8504B12080BB}" dt="2024-01-11T03:48:21.211" v="2236" actId="113"/>
          <ac:spMkLst>
            <pc:docMk/>
            <pc:sldMk cId="4233377127" sldId="351"/>
            <ac:spMk id="7" creationId="{00000000-0000-0000-0000-000000000000}"/>
          </ac:spMkLst>
        </pc:spChg>
        <pc:spChg chg="add mod">
          <ac:chgData name="Froduald Kabanza" userId="edf393d0-642b-4b9e-8c75-f62133241689" providerId="ADAL" clId="{FDA625FC-541D-4B3A-995B-8504B12080BB}" dt="2024-01-11T01:26:20.280" v="696" actId="1076"/>
          <ac:spMkLst>
            <pc:docMk/>
            <pc:sldMk cId="4233377127" sldId="351"/>
            <ac:spMk id="8" creationId="{3530E81F-C288-3A3A-8C0D-B6E764F8040B}"/>
          </ac:spMkLst>
        </pc:spChg>
        <pc:spChg chg="add mod">
          <ac:chgData name="Froduald Kabanza" userId="edf393d0-642b-4b9e-8c75-f62133241689" providerId="ADAL" clId="{FDA625FC-541D-4B3A-995B-8504B12080BB}" dt="2024-01-11T01:26:13.938" v="695" actId="1076"/>
          <ac:spMkLst>
            <pc:docMk/>
            <pc:sldMk cId="4233377127" sldId="351"/>
            <ac:spMk id="11" creationId="{E9E7AB74-54FE-F2CB-9927-FB7A5F1E4508}"/>
          </ac:spMkLst>
        </pc:spChg>
        <pc:spChg chg="del">
          <ac:chgData name="Froduald Kabanza" userId="edf393d0-642b-4b9e-8c75-f62133241689" providerId="ADAL" clId="{FDA625FC-541D-4B3A-995B-8504B12080BB}" dt="2024-01-11T01:25:42.450" v="692" actId="478"/>
          <ac:spMkLst>
            <pc:docMk/>
            <pc:sldMk cId="4233377127" sldId="351"/>
            <ac:spMk id="12" creationId="{00000000-0000-0000-0000-000000000000}"/>
          </ac:spMkLst>
        </pc:spChg>
        <pc:spChg chg="add mod">
          <ac:chgData name="Froduald Kabanza" userId="edf393d0-642b-4b9e-8c75-f62133241689" providerId="ADAL" clId="{FDA625FC-541D-4B3A-995B-8504B12080BB}" dt="2024-01-11T01:26:13.938" v="695" actId="1076"/>
          <ac:spMkLst>
            <pc:docMk/>
            <pc:sldMk cId="4233377127" sldId="351"/>
            <ac:spMk id="13" creationId="{05FD0D3A-DEC0-EF27-D8CB-C21C10A8F633}"/>
          </ac:spMkLst>
        </pc:spChg>
        <pc:spChg chg="del">
          <ac:chgData name="Froduald Kabanza" userId="edf393d0-642b-4b9e-8c75-f62133241689" providerId="ADAL" clId="{FDA625FC-541D-4B3A-995B-8504B12080BB}" dt="2024-01-11T01:25:42.450" v="692" actId="478"/>
          <ac:spMkLst>
            <pc:docMk/>
            <pc:sldMk cId="4233377127" sldId="351"/>
            <ac:spMk id="14" creationId="{00000000-0000-0000-0000-000000000000}"/>
          </ac:spMkLst>
        </pc:spChg>
        <pc:spChg chg="add mod">
          <ac:chgData name="Froduald Kabanza" userId="edf393d0-642b-4b9e-8c75-f62133241689" providerId="ADAL" clId="{FDA625FC-541D-4B3A-995B-8504B12080BB}" dt="2024-01-11T01:26:13.938" v="695" actId="1076"/>
          <ac:spMkLst>
            <pc:docMk/>
            <pc:sldMk cId="4233377127" sldId="351"/>
            <ac:spMk id="15" creationId="{8945E6B2-AFCE-4FF5-30F8-751F7BFBCCA3}"/>
          </ac:spMkLst>
        </pc:spChg>
        <pc:spChg chg="add mod">
          <ac:chgData name="Froduald Kabanza" userId="edf393d0-642b-4b9e-8c75-f62133241689" providerId="ADAL" clId="{FDA625FC-541D-4B3A-995B-8504B12080BB}" dt="2024-01-11T01:26:13.938" v="695" actId="1076"/>
          <ac:spMkLst>
            <pc:docMk/>
            <pc:sldMk cId="4233377127" sldId="351"/>
            <ac:spMk id="16" creationId="{58D1D182-8238-36DF-F3E4-ED4DB8C78F36}"/>
          </ac:spMkLst>
        </pc:spChg>
        <pc:spChg chg="add mod">
          <ac:chgData name="Froduald Kabanza" userId="edf393d0-642b-4b9e-8c75-f62133241689" providerId="ADAL" clId="{FDA625FC-541D-4B3A-995B-8504B12080BB}" dt="2024-01-11T01:26:13.938" v="695" actId="1076"/>
          <ac:spMkLst>
            <pc:docMk/>
            <pc:sldMk cId="4233377127" sldId="351"/>
            <ac:spMk id="17" creationId="{F689B700-F100-28BB-7744-486CF0216FDA}"/>
          </ac:spMkLst>
        </pc:spChg>
        <pc:spChg chg="add del mod">
          <ac:chgData name="Froduald Kabanza" userId="edf393d0-642b-4b9e-8c75-f62133241689" providerId="ADAL" clId="{FDA625FC-541D-4B3A-995B-8504B12080BB}" dt="2024-01-11T01:26:52.896" v="700"/>
          <ac:spMkLst>
            <pc:docMk/>
            <pc:sldMk cId="4233377127" sldId="351"/>
            <ac:spMk id="18" creationId="{A55278AB-30C3-6F60-90C9-D3AB3E9A7F71}"/>
          </ac:spMkLst>
        </pc:spChg>
        <pc:spChg chg="add del mod">
          <ac:chgData name="Froduald Kabanza" userId="edf393d0-642b-4b9e-8c75-f62133241689" providerId="ADAL" clId="{FDA625FC-541D-4B3A-995B-8504B12080BB}" dt="2024-01-11T01:26:52.896" v="700"/>
          <ac:spMkLst>
            <pc:docMk/>
            <pc:sldMk cId="4233377127" sldId="351"/>
            <ac:spMk id="19" creationId="{83165394-6E3C-54BA-2F2B-F42F64F34E6A}"/>
          </ac:spMkLst>
        </pc:spChg>
        <pc:spChg chg="add del mod">
          <ac:chgData name="Froduald Kabanza" userId="edf393d0-642b-4b9e-8c75-f62133241689" providerId="ADAL" clId="{FDA625FC-541D-4B3A-995B-8504B12080BB}" dt="2024-01-11T01:26:52.896" v="700"/>
          <ac:spMkLst>
            <pc:docMk/>
            <pc:sldMk cId="4233377127" sldId="351"/>
            <ac:spMk id="20" creationId="{CF9EBEF4-A472-7593-DB52-10D4A107DD6D}"/>
          </ac:spMkLst>
        </pc:spChg>
        <pc:spChg chg="add mod">
          <ac:chgData name="Froduald Kabanza" userId="edf393d0-642b-4b9e-8c75-f62133241689" providerId="ADAL" clId="{FDA625FC-541D-4B3A-995B-8504B12080BB}" dt="2024-01-11T01:27:13.928" v="702" actId="1076"/>
          <ac:spMkLst>
            <pc:docMk/>
            <pc:sldMk cId="4233377127" sldId="351"/>
            <ac:spMk id="21" creationId="{7735972B-F8BE-9CE3-9BE4-91D7E0DDC9C8}"/>
          </ac:spMkLst>
        </pc:spChg>
        <pc:spChg chg="add mod">
          <ac:chgData name="Froduald Kabanza" userId="edf393d0-642b-4b9e-8c75-f62133241689" providerId="ADAL" clId="{FDA625FC-541D-4B3A-995B-8504B12080BB}" dt="2024-01-11T01:29:07.283" v="734" actId="20577"/>
          <ac:spMkLst>
            <pc:docMk/>
            <pc:sldMk cId="4233377127" sldId="351"/>
            <ac:spMk id="22" creationId="{06AE1CEF-EDCA-B855-A20A-4CDBED984B55}"/>
          </ac:spMkLst>
        </pc:spChg>
        <pc:spChg chg="mod">
          <ac:chgData name="Froduald Kabanza" userId="edf393d0-642b-4b9e-8c75-f62133241689" providerId="ADAL" clId="{FDA625FC-541D-4B3A-995B-8504B12080BB}" dt="2024-01-11T01:56:27.005" v="972" actId="207"/>
          <ac:spMkLst>
            <pc:docMk/>
            <pc:sldMk cId="4233377127" sldId="351"/>
            <ac:spMk id="26" creationId="{7ABD369B-52C1-73FA-C1A6-845BC8894EDA}"/>
          </ac:spMkLst>
        </pc:spChg>
        <pc:spChg chg="mod">
          <ac:chgData name="Froduald Kabanza" userId="edf393d0-642b-4b9e-8c75-f62133241689" providerId="ADAL" clId="{FDA625FC-541D-4B3A-995B-8504B12080BB}" dt="2024-01-11T01:56:27.005" v="972" actId="207"/>
          <ac:spMkLst>
            <pc:docMk/>
            <pc:sldMk cId="4233377127" sldId="351"/>
            <ac:spMk id="27" creationId="{C27C8DD2-2918-0B11-C609-A0AC4107B338}"/>
          </ac:spMkLst>
        </pc:spChg>
        <pc:spChg chg="mod">
          <ac:chgData name="Froduald Kabanza" userId="edf393d0-642b-4b9e-8c75-f62133241689" providerId="ADAL" clId="{FDA625FC-541D-4B3A-995B-8504B12080BB}" dt="2024-01-11T01:56:27.005" v="972" actId="207"/>
          <ac:spMkLst>
            <pc:docMk/>
            <pc:sldMk cId="4233377127" sldId="351"/>
            <ac:spMk id="28" creationId="{F8410710-ED0B-6342-6F5D-652F09539DF2}"/>
          </ac:spMkLst>
        </pc:spChg>
        <pc:spChg chg="mod">
          <ac:chgData name="Froduald Kabanza" userId="edf393d0-642b-4b9e-8c75-f62133241689" providerId="ADAL" clId="{FDA625FC-541D-4B3A-995B-8504B12080BB}" dt="2024-01-11T01:56:27.005" v="972" actId="207"/>
          <ac:spMkLst>
            <pc:docMk/>
            <pc:sldMk cId="4233377127" sldId="351"/>
            <ac:spMk id="29" creationId="{1F82692A-0F32-2A3E-2181-DD0EC31B0FD0}"/>
          </ac:spMkLst>
        </pc:spChg>
        <pc:spChg chg="mod">
          <ac:chgData name="Froduald Kabanza" userId="edf393d0-642b-4b9e-8c75-f62133241689" providerId="ADAL" clId="{FDA625FC-541D-4B3A-995B-8504B12080BB}" dt="2024-01-11T01:56:27.005" v="972" actId="207"/>
          <ac:spMkLst>
            <pc:docMk/>
            <pc:sldMk cId="4233377127" sldId="351"/>
            <ac:spMk id="30" creationId="{4A65CD2B-3FC2-DD24-E479-B60E38F23CCF}"/>
          </ac:spMkLst>
        </pc:spChg>
        <pc:spChg chg="mod">
          <ac:chgData name="Froduald Kabanza" userId="edf393d0-642b-4b9e-8c75-f62133241689" providerId="ADAL" clId="{FDA625FC-541D-4B3A-995B-8504B12080BB}" dt="2024-01-11T01:56:27.005" v="972" actId="207"/>
          <ac:spMkLst>
            <pc:docMk/>
            <pc:sldMk cId="4233377127" sldId="351"/>
            <ac:spMk id="31" creationId="{23584EA5-8013-4653-F9F5-440A94284814}"/>
          </ac:spMkLst>
        </pc:spChg>
        <pc:spChg chg="mod">
          <ac:chgData name="Froduald Kabanza" userId="edf393d0-642b-4b9e-8c75-f62133241689" providerId="ADAL" clId="{FDA625FC-541D-4B3A-995B-8504B12080BB}" dt="2024-01-11T01:56:27.005" v="972" actId="207"/>
          <ac:spMkLst>
            <pc:docMk/>
            <pc:sldMk cId="4233377127" sldId="351"/>
            <ac:spMk id="32" creationId="{388700BA-0FAE-7E51-66FF-5C42B68D42B0}"/>
          </ac:spMkLst>
        </pc:spChg>
        <pc:spChg chg="add mod">
          <ac:chgData name="Froduald Kabanza" userId="edf393d0-642b-4b9e-8c75-f62133241689" providerId="ADAL" clId="{FDA625FC-541D-4B3A-995B-8504B12080BB}" dt="2024-01-11T03:52:35.793" v="2271" actId="164"/>
          <ac:spMkLst>
            <pc:docMk/>
            <pc:sldMk cId="4233377127" sldId="351"/>
            <ac:spMk id="33" creationId="{5BAE0410-C38E-2983-9F44-FD162FA15F7B}"/>
          </ac:spMkLst>
        </pc:spChg>
        <pc:spChg chg="add mod">
          <ac:chgData name="Froduald Kabanza" userId="edf393d0-642b-4b9e-8c75-f62133241689" providerId="ADAL" clId="{FDA625FC-541D-4B3A-995B-8504B12080BB}" dt="2024-01-11T01:59:10.384" v="988" actId="164"/>
          <ac:spMkLst>
            <pc:docMk/>
            <pc:sldMk cId="4233377127" sldId="351"/>
            <ac:spMk id="38" creationId="{9904503B-0E89-2DA5-EA4F-2485B8FA7411}"/>
          </ac:spMkLst>
        </pc:spChg>
        <pc:grpChg chg="add mod">
          <ac:chgData name="Froduald Kabanza" userId="edf393d0-642b-4b9e-8c75-f62133241689" providerId="ADAL" clId="{FDA625FC-541D-4B3A-995B-8504B12080BB}" dt="2024-01-11T01:59:10.384" v="988" actId="164"/>
          <ac:grpSpMkLst>
            <pc:docMk/>
            <pc:sldMk cId="4233377127" sldId="351"/>
            <ac:grpSpMk id="23" creationId="{19E59C78-F214-54B5-C84F-4BCD931E2812}"/>
          </ac:grpSpMkLst>
        </pc:grpChg>
        <pc:grpChg chg="add mod">
          <ac:chgData name="Froduald Kabanza" userId="edf393d0-642b-4b9e-8c75-f62133241689" providerId="ADAL" clId="{FDA625FC-541D-4B3A-995B-8504B12080BB}" dt="2024-01-11T03:12:42.509" v="1633" actId="164"/>
          <ac:grpSpMkLst>
            <pc:docMk/>
            <pc:sldMk cId="4233377127" sldId="351"/>
            <ac:grpSpMk id="39" creationId="{74981164-3B23-FE2A-B454-28C4EF9A32BB}"/>
          </ac:grpSpMkLst>
        </pc:grpChg>
        <pc:grpChg chg="add mod">
          <ac:chgData name="Froduald Kabanza" userId="edf393d0-642b-4b9e-8c75-f62133241689" providerId="ADAL" clId="{FDA625FC-541D-4B3A-995B-8504B12080BB}" dt="2024-01-11T03:52:35.793" v="2271" actId="164"/>
          <ac:grpSpMkLst>
            <pc:docMk/>
            <pc:sldMk cId="4233377127" sldId="351"/>
            <ac:grpSpMk id="40" creationId="{1ACF475E-06A7-C292-6137-F3779471DF5E}"/>
          </ac:grpSpMkLst>
        </pc:grpChg>
        <pc:grpChg chg="add mod">
          <ac:chgData name="Froduald Kabanza" userId="edf393d0-642b-4b9e-8c75-f62133241689" providerId="ADAL" clId="{FDA625FC-541D-4B3A-995B-8504B12080BB}" dt="2024-01-11T03:52:35.793" v="2271" actId="164"/>
          <ac:grpSpMkLst>
            <pc:docMk/>
            <pc:sldMk cId="4233377127" sldId="351"/>
            <ac:grpSpMk id="41" creationId="{941335ED-FC6A-636F-858A-628EEA97D86A}"/>
          </ac:grpSpMkLst>
        </pc:grpChg>
        <pc:graphicFrameChg chg="add mod modGraphic">
          <ac:chgData name="Froduald Kabanza" userId="edf393d0-642b-4b9e-8c75-f62133241689" providerId="ADAL" clId="{FDA625FC-541D-4B3A-995B-8504B12080BB}" dt="2024-01-11T01:57:29.133" v="979" actId="114"/>
          <ac:graphicFrameMkLst>
            <pc:docMk/>
            <pc:sldMk cId="4233377127" sldId="351"/>
            <ac:graphicFrameMk id="9" creationId="{4B916A87-8F5A-A2B5-7BD5-35FA1E0A6BAC}"/>
          </ac:graphicFrameMkLst>
        </pc:graphicFrameChg>
        <pc:picChg chg="del">
          <ac:chgData name="Froduald Kabanza" userId="edf393d0-642b-4b9e-8c75-f62133241689" providerId="ADAL" clId="{FDA625FC-541D-4B3A-995B-8504B12080BB}" dt="2024-01-11T01:25:39.059" v="691" actId="478"/>
          <ac:picMkLst>
            <pc:docMk/>
            <pc:sldMk cId="4233377127" sldId="351"/>
            <ac:picMk id="10" creationId="{00000000-0000-0000-0000-000000000000}"/>
          </ac:picMkLst>
        </pc:picChg>
        <pc:cxnChg chg="mod">
          <ac:chgData name="Froduald Kabanza" userId="edf393d0-642b-4b9e-8c75-f62133241689" providerId="ADAL" clId="{FDA625FC-541D-4B3A-995B-8504B12080BB}" dt="2024-01-11T01:56:43.946" v="973" actId="208"/>
          <ac:cxnSpMkLst>
            <pc:docMk/>
            <pc:sldMk cId="4233377127" sldId="351"/>
            <ac:cxnSpMk id="24" creationId="{3D1E93F5-8899-BA6A-8384-57FA587D2AE5}"/>
          </ac:cxnSpMkLst>
        </pc:cxnChg>
        <pc:cxnChg chg="mod">
          <ac:chgData name="Froduald Kabanza" userId="edf393d0-642b-4b9e-8c75-f62133241689" providerId="ADAL" clId="{FDA625FC-541D-4B3A-995B-8504B12080BB}" dt="2024-01-11T01:56:43.946" v="973" actId="208"/>
          <ac:cxnSpMkLst>
            <pc:docMk/>
            <pc:sldMk cId="4233377127" sldId="351"/>
            <ac:cxnSpMk id="25" creationId="{6AC821A6-FCD9-49EC-62D1-0C41D4BF2D54}"/>
          </ac:cxnSpMkLst>
        </pc:cxnChg>
        <pc:cxnChg chg="add mod">
          <ac:chgData name="Froduald Kabanza" userId="edf393d0-642b-4b9e-8c75-f62133241689" providerId="ADAL" clId="{FDA625FC-541D-4B3A-995B-8504B12080BB}" dt="2024-01-11T03:12:42.509" v="1633" actId="164"/>
          <ac:cxnSpMkLst>
            <pc:docMk/>
            <pc:sldMk cId="4233377127" sldId="351"/>
            <ac:cxnSpMk id="35" creationId="{FD35E6C3-824F-5D63-A88E-D0A56F134B8C}"/>
          </ac:cxnSpMkLst>
        </pc:cxnChg>
      </pc:sldChg>
      <pc:sldChg chg="addSp delSp modSp mod modAnim">
        <pc:chgData name="Froduald Kabanza" userId="edf393d0-642b-4b9e-8c75-f62133241689" providerId="ADAL" clId="{FDA625FC-541D-4B3A-995B-8504B12080BB}" dt="2024-01-11T03:53:21.844" v="2276"/>
        <pc:sldMkLst>
          <pc:docMk/>
          <pc:sldMk cId="2509766979" sldId="352"/>
        </pc:sldMkLst>
        <pc:spChg chg="add mod">
          <ac:chgData name="Froduald Kabanza" userId="edf393d0-642b-4b9e-8c75-f62133241689" providerId="ADAL" clId="{FDA625FC-541D-4B3A-995B-8504B12080BB}" dt="2024-01-11T01:29:52.287" v="740" actId="1076"/>
          <ac:spMkLst>
            <pc:docMk/>
            <pc:sldMk cId="2509766979" sldId="352"/>
            <ac:spMk id="3" creationId="{0BB2CD47-EA0C-A938-88EE-7C8D04D9A2CB}"/>
          </ac:spMkLst>
        </pc:spChg>
        <pc:spChg chg="mod">
          <ac:chgData name="Froduald Kabanza" userId="edf393d0-642b-4b9e-8c75-f62133241689" providerId="ADAL" clId="{FDA625FC-541D-4B3A-995B-8504B12080BB}" dt="2024-01-11T03:47:39.371" v="2200" actId="20577"/>
          <ac:spMkLst>
            <pc:docMk/>
            <pc:sldMk cId="2509766979" sldId="352"/>
            <ac:spMk id="7" creationId="{00000000-0000-0000-0000-000000000000}"/>
          </ac:spMkLst>
        </pc:spChg>
        <pc:spChg chg="add mod">
          <ac:chgData name="Froduald Kabanza" userId="edf393d0-642b-4b9e-8c75-f62133241689" providerId="ADAL" clId="{FDA625FC-541D-4B3A-995B-8504B12080BB}" dt="2024-01-11T01:29:52.287" v="740" actId="1076"/>
          <ac:spMkLst>
            <pc:docMk/>
            <pc:sldMk cId="2509766979" sldId="352"/>
            <ac:spMk id="8" creationId="{F88C198B-7391-2270-A01E-6019DD4A7124}"/>
          </ac:spMkLst>
        </pc:spChg>
        <pc:spChg chg="add mod">
          <ac:chgData name="Froduald Kabanza" userId="edf393d0-642b-4b9e-8c75-f62133241689" providerId="ADAL" clId="{FDA625FC-541D-4B3A-995B-8504B12080BB}" dt="2024-01-11T01:29:52.287" v="740" actId="1076"/>
          <ac:spMkLst>
            <pc:docMk/>
            <pc:sldMk cId="2509766979" sldId="352"/>
            <ac:spMk id="11" creationId="{B0BDD348-ABDE-F0CE-4393-AA9B00D2AC6A}"/>
          </ac:spMkLst>
        </pc:spChg>
        <pc:spChg chg="del mod">
          <ac:chgData name="Froduald Kabanza" userId="edf393d0-642b-4b9e-8c75-f62133241689" providerId="ADAL" clId="{FDA625FC-541D-4B3A-995B-8504B12080BB}" dt="2024-01-11T01:28:15.551" v="725" actId="478"/>
          <ac:spMkLst>
            <pc:docMk/>
            <pc:sldMk cId="2509766979" sldId="352"/>
            <ac:spMk id="12" creationId="{00000000-0000-0000-0000-000000000000}"/>
          </ac:spMkLst>
        </pc:spChg>
        <pc:spChg chg="add mod">
          <ac:chgData name="Froduald Kabanza" userId="edf393d0-642b-4b9e-8c75-f62133241689" providerId="ADAL" clId="{FDA625FC-541D-4B3A-995B-8504B12080BB}" dt="2024-01-11T01:29:52.287" v="740" actId="1076"/>
          <ac:spMkLst>
            <pc:docMk/>
            <pc:sldMk cId="2509766979" sldId="352"/>
            <ac:spMk id="13" creationId="{44D8A31B-2ACE-468F-FBA1-D6949F786BC2}"/>
          </ac:spMkLst>
        </pc:spChg>
        <pc:spChg chg="del mod">
          <ac:chgData name="Froduald Kabanza" userId="edf393d0-642b-4b9e-8c75-f62133241689" providerId="ADAL" clId="{FDA625FC-541D-4B3A-995B-8504B12080BB}" dt="2024-01-11T01:28:15.551" v="725" actId="478"/>
          <ac:spMkLst>
            <pc:docMk/>
            <pc:sldMk cId="2509766979" sldId="352"/>
            <ac:spMk id="14" creationId="{00000000-0000-0000-0000-000000000000}"/>
          </ac:spMkLst>
        </pc:spChg>
        <pc:spChg chg="add mod">
          <ac:chgData name="Froduald Kabanza" userId="edf393d0-642b-4b9e-8c75-f62133241689" providerId="ADAL" clId="{FDA625FC-541D-4B3A-995B-8504B12080BB}" dt="2024-01-11T01:29:52.287" v="740" actId="1076"/>
          <ac:spMkLst>
            <pc:docMk/>
            <pc:sldMk cId="2509766979" sldId="352"/>
            <ac:spMk id="15" creationId="{057122B8-D16E-4E70-02F4-C2FEDA840BA5}"/>
          </ac:spMkLst>
        </pc:spChg>
        <pc:spChg chg="add mod">
          <ac:chgData name="Froduald Kabanza" userId="edf393d0-642b-4b9e-8c75-f62133241689" providerId="ADAL" clId="{FDA625FC-541D-4B3A-995B-8504B12080BB}" dt="2024-01-11T01:29:52.287" v="740" actId="1076"/>
          <ac:spMkLst>
            <pc:docMk/>
            <pc:sldMk cId="2509766979" sldId="352"/>
            <ac:spMk id="16" creationId="{A5FAEA58-F7BE-5FC6-86DE-0B5313067F5D}"/>
          </ac:spMkLst>
        </pc:spChg>
        <pc:spChg chg="add mod">
          <ac:chgData name="Froduald Kabanza" userId="edf393d0-642b-4b9e-8c75-f62133241689" providerId="ADAL" clId="{FDA625FC-541D-4B3A-995B-8504B12080BB}" dt="2024-01-11T01:29:52.287" v="740" actId="1076"/>
          <ac:spMkLst>
            <pc:docMk/>
            <pc:sldMk cId="2509766979" sldId="352"/>
            <ac:spMk id="17" creationId="{C9B40608-95FA-4A8B-1EA4-9F65A5BEB9D5}"/>
          </ac:spMkLst>
        </pc:spChg>
        <pc:spChg chg="add mod">
          <ac:chgData name="Froduald Kabanza" userId="edf393d0-642b-4b9e-8c75-f62133241689" providerId="ADAL" clId="{FDA625FC-541D-4B3A-995B-8504B12080BB}" dt="2024-01-11T01:29:37.260" v="737" actId="1076"/>
          <ac:spMkLst>
            <pc:docMk/>
            <pc:sldMk cId="2509766979" sldId="352"/>
            <ac:spMk id="18" creationId="{F511A238-0E90-00F9-0B59-2E24EC85DBA0}"/>
          </ac:spMkLst>
        </pc:spChg>
        <pc:spChg chg="add mod">
          <ac:chgData name="Froduald Kabanza" userId="edf393d0-642b-4b9e-8c75-f62133241689" providerId="ADAL" clId="{FDA625FC-541D-4B3A-995B-8504B12080BB}" dt="2024-01-11T01:29:39.773" v="739" actId="20577"/>
          <ac:spMkLst>
            <pc:docMk/>
            <pc:sldMk cId="2509766979" sldId="352"/>
            <ac:spMk id="19" creationId="{6A5CBBD5-7E9F-2542-628E-1EF9C0B6DAEA}"/>
          </ac:spMkLst>
        </pc:spChg>
        <pc:spChg chg="add mod">
          <ac:chgData name="Froduald Kabanza" userId="edf393d0-642b-4b9e-8c75-f62133241689" providerId="ADAL" clId="{FDA625FC-541D-4B3A-995B-8504B12080BB}" dt="2024-01-11T03:52:53.726" v="2273" actId="164"/>
          <ac:spMkLst>
            <pc:docMk/>
            <pc:sldMk cId="2509766979" sldId="352"/>
            <ac:spMk id="20" creationId="{CE4959AF-86DC-66D7-21F4-5CF7EFCA09C2}"/>
          </ac:spMkLst>
        </pc:spChg>
        <pc:spChg chg="mod topLvl">
          <ac:chgData name="Froduald Kabanza" userId="edf393d0-642b-4b9e-8c75-f62133241689" providerId="ADAL" clId="{FDA625FC-541D-4B3A-995B-8504B12080BB}" dt="2024-01-11T03:12:32.616" v="1632" actId="164"/>
          <ac:spMkLst>
            <pc:docMk/>
            <pc:sldMk cId="2509766979" sldId="352"/>
            <ac:spMk id="24" creationId="{9453DBCA-560B-2354-21D7-1257D08B8DA4}"/>
          </ac:spMkLst>
        </pc:spChg>
        <pc:spChg chg="mod topLvl">
          <ac:chgData name="Froduald Kabanza" userId="edf393d0-642b-4b9e-8c75-f62133241689" providerId="ADAL" clId="{FDA625FC-541D-4B3A-995B-8504B12080BB}" dt="2024-01-11T03:12:32.616" v="1632" actId="164"/>
          <ac:spMkLst>
            <pc:docMk/>
            <pc:sldMk cId="2509766979" sldId="352"/>
            <ac:spMk id="27" creationId="{6D444BBE-B897-5406-EC56-1F22C8214D65}"/>
          </ac:spMkLst>
        </pc:spChg>
        <pc:spChg chg="mod topLvl">
          <ac:chgData name="Froduald Kabanza" userId="edf393d0-642b-4b9e-8c75-f62133241689" providerId="ADAL" clId="{FDA625FC-541D-4B3A-995B-8504B12080BB}" dt="2024-01-11T03:12:32.616" v="1632" actId="164"/>
          <ac:spMkLst>
            <pc:docMk/>
            <pc:sldMk cId="2509766979" sldId="352"/>
            <ac:spMk id="28" creationId="{DEE60557-BB85-62E8-B20C-653DFBA457B8}"/>
          </ac:spMkLst>
        </pc:spChg>
        <pc:spChg chg="mod topLvl">
          <ac:chgData name="Froduald Kabanza" userId="edf393d0-642b-4b9e-8c75-f62133241689" providerId="ADAL" clId="{FDA625FC-541D-4B3A-995B-8504B12080BB}" dt="2024-01-11T03:12:32.616" v="1632" actId="164"/>
          <ac:spMkLst>
            <pc:docMk/>
            <pc:sldMk cId="2509766979" sldId="352"/>
            <ac:spMk id="29" creationId="{080AAC30-F983-BB4A-9A7E-936F28B38033}"/>
          </ac:spMkLst>
        </pc:spChg>
        <pc:spChg chg="mod topLvl">
          <ac:chgData name="Froduald Kabanza" userId="edf393d0-642b-4b9e-8c75-f62133241689" providerId="ADAL" clId="{FDA625FC-541D-4B3A-995B-8504B12080BB}" dt="2024-01-11T03:12:32.616" v="1632" actId="164"/>
          <ac:spMkLst>
            <pc:docMk/>
            <pc:sldMk cId="2509766979" sldId="352"/>
            <ac:spMk id="30" creationId="{C8EA8DC0-0A49-14B9-4565-BF8C5AC31137}"/>
          </ac:spMkLst>
        </pc:spChg>
        <pc:spChg chg="mod topLvl">
          <ac:chgData name="Froduald Kabanza" userId="edf393d0-642b-4b9e-8c75-f62133241689" providerId="ADAL" clId="{FDA625FC-541D-4B3A-995B-8504B12080BB}" dt="2024-01-11T03:12:32.616" v="1632" actId="164"/>
          <ac:spMkLst>
            <pc:docMk/>
            <pc:sldMk cId="2509766979" sldId="352"/>
            <ac:spMk id="31" creationId="{9F42EBFF-2939-7127-4C3B-AF3C4EE6A971}"/>
          </ac:spMkLst>
        </pc:spChg>
        <pc:spChg chg="mod topLvl">
          <ac:chgData name="Froduald Kabanza" userId="edf393d0-642b-4b9e-8c75-f62133241689" providerId="ADAL" clId="{FDA625FC-541D-4B3A-995B-8504B12080BB}" dt="2024-01-11T03:12:32.616" v="1632" actId="164"/>
          <ac:spMkLst>
            <pc:docMk/>
            <pc:sldMk cId="2509766979" sldId="352"/>
            <ac:spMk id="32" creationId="{42D9B6E8-FD3E-5029-4E12-69F8239A3CE5}"/>
          </ac:spMkLst>
        </pc:spChg>
        <pc:spChg chg="mod topLvl">
          <ac:chgData name="Froduald Kabanza" userId="edf393d0-642b-4b9e-8c75-f62133241689" providerId="ADAL" clId="{FDA625FC-541D-4B3A-995B-8504B12080BB}" dt="2024-01-11T03:12:32.616" v="1632" actId="164"/>
          <ac:spMkLst>
            <pc:docMk/>
            <pc:sldMk cId="2509766979" sldId="352"/>
            <ac:spMk id="33" creationId="{A587FE42-E77F-EC51-5D76-371D301E18BA}"/>
          </ac:spMkLst>
        </pc:spChg>
        <pc:grpChg chg="add del mod">
          <ac:chgData name="Froduald Kabanza" userId="edf393d0-642b-4b9e-8c75-f62133241689" providerId="ADAL" clId="{FDA625FC-541D-4B3A-995B-8504B12080BB}" dt="2024-01-11T03:10:38.608" v="1616" actId="165"/>
          <ac:grpSpMkLst>
            <pc:docMk/>
            <pc:sldMk cId="2509766979" sldId="352"/>
            <ac:grpSpMk id="22" creationId="{8E225644-98F5-CDCE-4E27-00BAAB011B04}"/>
          </ac:grpSpMkLst>
        </pc:grpChg>
        <pc:grpChg chg="del mod topLvl">
          <ac:chgData name="Froduald Kabanza" userId="edf393d0-642b-4b9e-8c75-f62133241689" providerId="ADAL" clId="{FDA625FC-541D-4B3A-995B-8504B12080BB}" dt="2024-01-11T03:10:51.588" v="1619" actId="165"/>
          <ac:grpSpMkLst>
            <pc:docMk/>
            <pc:sldMk cId="2509766979" sldId="352"/>
            <ac:grpSpMk id="23" creationId="{D153C789-53C9-6882-C162-B3A81304E3D7}"/>
          </ac:grpSpMkLst>
        </pc:grpChg>
        <pc:grpChg chg="add mod">
          <ac:chgData name="Froduald Kabanza" userId="edf393d0-642b-4b9e-8c75-f62133241689" providerId="ADAL" clId="{FDA625FC-541D-4B3A-995B-8504B12080BB}" dt="2024-01-11T03:52:53.726" v="2273" actId="164"/>
          <ac:grpSpMkLst>
            <pc:docMk/>
            <pc:sldMk cId="2509766979" sldId="352"/>
            <ac:grpSpMk id="40" creationId="{6E68B7D9-DB9D-9A04-D78E-B4A7B63CA57F}"/>
          </ac:grpSpMkLst>
        </pc:grpChg>
        <pc:grpChg chg="add mod">
          <ac:chgData name="Froduald Kabanza" userId="edf393d0-642b-4b9e-8c75-f62133241689" providerId="ADAL" clId="{FDA625FC-541D-4B3A-995B-8504B12080BB}" dt="2024-01-11T03:52:53.726" v="2273" actId="164"/>
          <ac:grpSpMkLst>
            <pc:docMk/>
            <pc:sldMk cId="2509766979" sldId="352"/>
            <ac:grpSpMk id="41" creationId="{6673693A-66DF-BB4F-B15C-F5C85167BE80}"/>
          </ac:grpSpMkLst>
        </pc:grpChg>
        <pc:graphicFrameChg chg="add mod modGraphic">
          <ac:chgData name="Froduald Kabanza" userId="edf393d0-642b-4b9e-8c75-f62133241689" providerId="ADAL" clId="{FDA625FC-541D-4B3A-995B-8504B12080BB}" dt="2024-01-11T03:10:28.713" v="1615" actId="207"/>
          <ac:graphicFrameMkLst>
            <pc:docMk/>
            <pc:sldMk cId="2509766979" sldId="352"/>
            <ac:graphicFrameMk id="9" creationId="{896E49CF-63D3-F9FD-BEC4-4BC97A8AAE96}"/>
          </ac:graphicFrameMkLst>
        </pc:graphicFrameChg>
        <pc:picChg chg="del mod">
          <ac:chgData name="Froduald Kabanza" userId="edf393d0-642b-4b9e-8c75-f62133241689" providerId="ADAL" clId="{FDA625FC-541D-4B3A-995B-8504B12080BB}" dt="2024-01-11T01:28:15.551" v="725" actId="478"/>
          <ac:picMkLst>
            <pc:docMk/>
            <pc:sldMk cId="2509766979" sldId="352"/>
            <ac:picMk id="10" creationId="{00000000-0000-0000-0000-000000000000}"/>
          </ac:picMkLst>
        </pc:picChg>
        <pc:cxnChg chg="add mod">
          <ac:chgData name="Froduald Kabanza" userId="edf393d0-642b-4b9e-8c75-f62133241689" providerId="ADAL" clId="{FDA625FC-541D-4B3A-995B-8504B12080BB}" dt="2024-01-11T03:12:32.616" v="1632" actId="164"/>
          <ac:cxnSpMkLst>
            <pc:docMk/>
            <pc:sldMk cId="2509766979" sldId="352"/>
            <ac:cxnSpMk id="21" creationId="{89D612EB-F8BA-A9D5-CA4C-832ADB0B07DE}"/>
          </ac:cxnSpMkLst>
        </pc:cxnChg>
        <pc:cxnChg chg="mod topLvl">
          <ac:chgData name="Froduald Kabanza" userId="edf393d0-642b-4b9e-8c75-f62133241689" providerId="ADAL" clId="{FDA625FC-541D-4B3A-995B-8504B12080BB}" dt="2024-01-11T03:12:32.616" v="1632" actId="164"/>
          <ac:cxnSpMkLst>
            <pc:docMk/>
            <pc:sldMk cId="2509766979" sldId="352"/>
            <ac:cxnSpMk id="25" creationId="{414C3268-15F1-53F0-3D02-069FCAA76131}"/>
          </ac:cxnSpMkLst>
        </pc:cxnChg>
        <pc:cxnChg chg="mod topLvl">
          <ac:chgData name="Froduald Kabanza" userId="edf393d0-642b-4b9e-8c75-f62133241689" providerId="ADAL" clId="{FDA625FC-541D-4B3A-995B-8504B12080BB}" dt="2024-01-11T03:12:32.616" v="1632" actId="164"/>
          <ac:cxnSpMkLst>
            <pc:docMk/>
            <pc:sldMk cId="2509766979" sldId="352"/>
            <ac:cxnSpMk id="26" creationId="{A431FAEB-A1EA-3BB3-7F42-E19AEFAAE810}"/>
          </ac:cxnSpMkLst>
        </pc:cxnChg>
      </pc:sldChg>
      <pc:sldChg chg="addSp delSp modSp mod modAnim">
        <pc:chgData name="Froduald Kabanza" userId="edf393d0-642b-4b9e-8c75-f62133241689" providerId="ADAL" clId="{FDA625FC-541D-4B3A-995B-8504B12080BB}" dt="2024-01-11T03:55:05.213" v="2360"/>
        <pc:sldMkLst>
          <pc:docMk/>
          <pc:sldMk cId="1487334980" sldId="353"/>
        </pc:sldMkLst>
        <pc:spChg chg="add mod">
          <ac:chgData name="Froduald Kabanza" userId="edf393d0-642b-4b9e-8c75-f62133241689" providerId="ADAL" clId="{FDA625FC-541D-4B3A-995B-8504B12080BB}" dt="2024-01-11T03:54:35.644" v="2356" actId="1076"/>
          <ac:spMkLst>
            <pc:docMk/>
            <pc:sldMk cId="1487334980" sldId="353"/>
            <ac:spMk id="3" creationId="{4EA93B2E-4B70-1F49-573C-2D94A60AF5EA}"/>
          </ac:spMkLst>
        </pc:spChg>
        <pc:spChg chg="mod">
          <ac:chgData name="Froduald Kabanza" userId="edf393d0-642b-4b9e-8c75-f62133241689" providerId="ADAL" clId="{FDA625FC-541D-4B3A-995B-8504B12080BB}" dt="2024-01-11T03:54:28.262" v="2355" actId="1076"/>
          <ac:spMkLst>
            <pc:docMk/>
            <pc:sldMk cId="1487334980" sldId="353"/>
            <ac:spMk id="7" creationId="{00000000-0000-0000-0000-000000000000}"/>
          </ac:spMkLst>
        </pc:spChg>
        <pc:spChg chg="add mod">
          <ac:chgData name="Froduald Kabanza" userId="edf393d0-642b-4b9e-8c75-f62133241689" providerId="ADAL" clId="{FDA625FC-541D-4B3A-995B-8504B12080BB}" dt="2024-01-11T03:54:35.644" v="2356" actId="1076"/>
          <ac:spMkLst>
            <pc:docMk/>
            <pc:sldMk cId="1487334980" sldId="353"/>
            <ac:spMk id="8" creationId="{37F67D66-B091-E59F-4160-518BF4743E95}"/>
          </ac:spMkLst>
        </pc:spChg>
        <pc:spChg chg="add mod">
          <ac:chgData name="Froduald Kabanza" userId="edf393d0-642b-4b9e-8c75-f62133241689" providerId="ADAL" clId="{FDA625FC-541D-4B3A-995B-8504B12080BB}" dt="2024-01-11T01:32:49.963" v="782"/>
          <ac:spMkLst>
            <pc:docMk/>
            <pc:sldMk cId="1487334980" sldId="353"/>
            <ac:spMk id="9" creationId="{E74627BD-BBC9-398D-7DFF-040ABEA134B7}"/>
          </ac:spMkLst>
        </pc:spChg>
        <pc:spChg chg="add mod">
          <ac:chgData name="Froduald Kabanza" userId="edf393d0-642b-4b9e-8c75-f62133241689" providerId="ADAL" clId="{FDA625FC-541D-4B3A-995B-8504B12080BB}" dt="2024-01-11T02:07:49.599" v="1175" actId="1076"/>
          <ac:spMkLst>
            <pc:docMk/>
            <pc:sldMk cId="1487334980" sldId="353"/>
            <ac:spMk id="11" creationId="{43AEC174-32A2-6117-A574-A6B2FCB16A11}"/>
          </ac:spMkLst>
        </pc:spChg>
        <pc:spChg chg="del">
          <ac:chgData name="Froduald Kabanza" userId="edf393d0-642b-4b9e-8c75-f62133241689" providerId="ADAL" clId="{FDA625FC-541D-4B3A-995B-8504B12080BB}" dt="2024-01-11T01:32:37.965" v="781" actId="478"/>
          <ac:spMkLst>
            <pc:docMk/>
            <pc:sldMk cId="1487334980" sldId="353"/>
            <ac:spMk id="12" creationId="{00000000-0000-0000-0000-000000000000}"/>
          </ac:spMkLst>
        </pc:spChg>
        <pc:spChg chg="del">
          <ac:chgData name="Froduald Kabanza" userId="edf393d0-642b-4b9e-8c75-f62133241689" providerId="ADAL" clId="{FDA625FC-541D-4B3A-995B-8504B12080BB}" dt="2024-01-11T01:32:37.965" v="781" actId="478"/>
          <ac:spMkLst>
            <pc:docMk/>
            <pc:sldMk cId="1487334980" sldId="353"/>
            <ac:spMk id="14" creationId="{00000000-0000-0000-0000-000000000000}"/>
          </ac:spMkLst>
        </pc:spChg>
        <pc:spChg chg="add mod">
          <ac:chgData name="Froduald Kabanza" userId="edf393d0-642b-4b9e-8c75-f62133241689" providerId="ADAL" clId="{FDA625FC-541D-4B3A-995B-8504B12080BB}" dt="2024-01-11T01:32:49.963" v="782"/>
          <ac:spMkLst>
            <pc:docMk/>
            <pc:sldMk cId="1487334980" sldId="353"/>
            <ac:spMk id="15" creationId="{078E50CD-B8A8-0395-3B45-4662CC9C0D79}"/>
          </ac:spMkLst>
        </pc:spChg>
        <pc:spChg chg="add mod">
          <ac:chgData name="Froduald Kabanza" userId="edf393d0-642b-4b9e-8c75-f62133241689" providerId="ADAL" clId="{FDA625FC-541D-4B3A-995B-8504B12080BB}" dt="2024-01-11T01:32:49.963" v="782"/>
          <ac:spMkLst>
            <pc:docMk/>
            <pc:sldMk cId="1487334980" sldId="353"/>
            <ac:spMk id="16" creationId="{2A2DD523-DB77-A57C-195E-6FFD5A4C6D2C}"/>
          </ac:spMkLst>
        </pc:spChg>
        <pc:spChg chg="add mod">
          <ac:chgData name="Froduald Kabanza" userId="edf393d0-642b-4b9e-8c75-f62133241689" providerId="ADAL" clId="{FDA625FC-541D-4B3A-995B-8504B12080BB}" dt="2024-01-11T01:32:49.963" v="782"/>
          <ac:spMkLst>
            <pc:docMk/>
            <pc:sldMk cId="1487334980" sldId="353"/>
            <ac:spMk id="17" creationId="{941FE5DB-445F-03DE-DA55-753A62D6859D}"/>
          </ac:spMkLst>
        </pc:spChg>
        <pc:spChg chg="add mod">
          <ac:chgData name="Froduald Kabanza" userId="edf393d0-642b-4b9e-8c75-f62133241689" providerId="ADAL" clId="{FDA625FC-541D-4B3A-995B-8504B12080BB}" dt="2024-01-11T01:32:49.963" v="782"/>
          <ac:spMkLst>
            <pc:docMk/>
            <pc:sldMk cId="1487334980" sldId="353"/>
            <ac:spMk id="18" creationId="{859DB9CD-98FE-7966-A50A-5444F58D6875}"/>
          </ac:spMkLst>
        </pc:spChg>
        <pc:spChg chg="add mod">
          <ac:chgData name="Froduald Kabanza" userId="edf393d0-642b-4b9e-8c75-f62133241689" providerId="ADAL" clId="{FDA625FC-541D-4B3A-995B-8504B12080BB}" dt="2024-01-11T03:54:45.583" v="2357" actId="1076"/>
          <ac:spMkLst>
            <pc:docMk/>
            <pc:sldMk cId="1487334980" sldId="353"/>
            <ac:spMk id="19" creationId="{63D5220B-C4F4-8F17-F4F6-7FACEEDD657E}"/>
          </ac:spMkLst>
        </pc:spChg>
        <pc:spChg chg="mod topLvl">
          <ac:chgData name="Froduald Kabanza" userId="edf393d0-642b-4b9e-8c75-f62133241689" providerId="ADAL" clId="{FDA625FC-541D-4B3A-995B-8504B12080BB}" dt="2024-01-11T03:12:18.515" v="1631" actId="164"/>
          <ac:spMkLst>
            <pc:docMk/>
            <pc:sldMk cId="1487334980" sldId="353"/>
            <ac:spMk id="23" creationId="{426747B6-8478-880F-86FB-35FAD13BC9FB}"/>
          </ac:spMkLst>
        </pc:spChg>
        <pc:spChg chg="mod topLvl">
          <ac:chgData name="Froduald Kabanza" userId="edf393d0-642b-4b9e-8c75-f62133241689" providerId="ADAL" clId="{FDA625FC-541D-4B3A-995B-8504B12080BB}" dt="2024-01-11T03:12:18.515" v="1631" actId="164"/>
          <ac:spMkLst>
            <pc:docMk/>
            <pc:sldMk cId="1487334980" sldId="353"/>
            <ac:spMk id="26" creationId="{7B31EC0E-06D5-ABB1-7DA9-BD46C42FF5AA}"/>
          </ac:spMkLst>
        </pc:spChg>
        <pc:spChg chg="mod topLvl">
          <ac:chgData name="Froduald Kabanza" userId="edf393d0-642b-4b9e-8c75-f62133241689" providerId="ADAL" clId="{FDA625FC-541D-4B3A-995B-8504B12080BB}" dt="2024-01-11T03:12:18.515" v="1631" actId="164"/>
          <ac:spMkLst>
            <pc:docMk/>
            <pc:sldMk cId="1487334980" sldId="353"/>
            <ac:spMk id="27" creationId="{30E39287-D0D3-5FB7-AC4A-99534F55F8E8}"/>
          </ac:spMkLst>
        </pc:spChg>
        <pc:spChg chg="mod topLvl">
          <ac:chgData name="Froduald Kabanza" userId="edf393d0-642b-4b9e-8c75-f62133241689" providerId="ADAL" clId="{FDA625FC-541D-4B3A-995B-8504B12080BB}" dt="2024-01-11T03:12:18.515" v="1631" actId="164"/>
          <ac:spMkLst>
            <pc:docMk/>
            <pc:sldMk cId="1487334980" sldId="353"/>
            <ac:spMk id="28" creationId="{30D8D809-1F61-20ED-60CC-430A747EB71B}"/>
          </ac:spMkLst>
        </pc:spChg>
        <pc:spChg chg="mod topLvl">
          <ac:chgData name="Froduald Kabanza" userId="edf393d0-642b-4b9e-8c75-f62133241689" providerId="ADAL" clId="{FDA625FC-541D-4B3A-995B-8504B12080BB}" dt="2024-01-11T03:12:18.515" v="1631" actId="164"/>
          <ac:spMkLst>
            <pc:docMk/>
            <pc:sldMk cId="1487334980" sldId="353"/>
            <ac:spMk id="29" creationId="{BD96E2AF-B8CD-9D91-1F6A-110F3B55FC73}"/>
          </ac:spMkLst>
        </pc:spChg>
        <pc:spChg chg="mod topLvl">
          <ac:chgData name="Froduald Kabanza" userId="edf393d0-642b-4b9e-8c75-f62133241689" providerId="ADAL" clId="{FDA625FC-541D-4B3A-995B-8504B12080BB}" dt="2024-01-11T03:12:18.515" v="1631" actId="164"/>
          <ac:spMkLst>
            <pc:docMk/>
            <pc:sldMk cId="1487334980" sldId="353"/>
            <ac:spMk id="30" creationId="{F4B8CE21-6198-0668-E0A6-00C91B48A611}"/>
          </ac:spMkLst>
        </pc:spChg>
        <pc:spChg chg="mod topLvl">
          <ac:chgData name="Froduald Kabanza" userId="edf393d0-642b-4b9e-8c75-f62133241689" providerId="ADAL" clId="{FDA625FC-541D-4B3A-995B-8504B12080BB}" dt="2024-01-11T03:12:18.515" v="1631" actId="164"/>
          <ac:spMkLst>
            <pc:docMk/>
            <pc:sldMk cId="1487334980" sldId="353"/>
            <ac:spMk id="31" creationId="{AF4A2B32-9B23-A83F-42B2-7802E9041D1D}"/>
          </ac:spMkLst>
        </pc:spChg>
        <pc:spChg chg="mod topLvl">
          <ac:chgData name="Froduald Kabanza" userId="edf393d0-642b-4b9e-8c75-f62133241689" providerId="ADAL" clId="{FDA625FC-541D-4B3A-995B-8504B12080BB}" dt="2024-01-11T03:12:18.515" v="1631" actId="164"/>
          <ac:spMkLst>
            <pc:docMk/>
            <pc:sldMk cId="1487334980" sldId="353"/>
            <ac:spMk id="32" creationId="{42574CD2-EE77-9B0A-47AB-3988C9D22DAF}"/>
          </ac:spMkLst>
        </pc:spChg>
        <pc:spChg chg="add mod">
          <ac:chgData name="Froduald Kabanza" userId="edf393d0-642b-4b9e-8c75-f62133241689" providerId="ADAL" clId="{FDA625FC-541D-4B3A-995B-8504B12080BB}" dt="2024-01-11T02:08:00.059" v="1176"/>
          <ac:spMkLst>
            <pc:docMk/>
            <pc:sldMk cId="1487334980" sldId="353"/>
            <ac:spMk id="33" creationId="{475B1196-F4AA-7979-23C9-EFC9AD82FF46}"/>
          </ac:spMkLst>
        </pc:spChg>
        <pc:grpChg chg="add del mod">
          <ac:chgData name="Froduald Kabanza" userId="edf393d0-642b-4b9e-8c75-f62133241689" providerId="ADAL" clId="{FDA625FC-541D-4B3A-995B-8504B12080BB}" dt="2024-01-11T03:11:44.049" v="1627" actId="165"/>
          <ac:grpSpMkLst>
            <pc:docMk/>
            <pc:sldMk cId="1487334980" sldId="353"/>
            <ac:grpSpMk id="21" creationId="{4DFE3D4A-F7AF-EFA4-1272-E36F2AA4A4C3}"/>
          </ac:grpSpMkLst>
        </pc:grpChg>
        <pc:grpChg chg="del mod topLvl">
          <ac:chgData name="Froduald Kabanza" userId="edf393d0-642b-4b9e-8c75-f62133241689" providerId="ADAL" clId="{FDA625FC-541D-4B3A-995B-8504B12080BB}" dt="2024-01-11T03:11:48.240" v="1628" actId="165"/>
          <ac:grpSpMkLst>
            <pc:docMk/>
            <pc:sldMk cId="1487334980" sldId="353"/>
            <ac:grpSpMk id="22" creationId="{AF2C6BBE-2779-0C00-86B9-AA3271CDE437}"/>
          </ac:grpSpMkLst>
        </pc:grpChg>
        <pc:grpChg chg="add mod">
          <ac:chgData name="Froduald Kabanza" userId="edf393d0-642b-4b9e-8c75-f62133241689" providerId="ADAL" clId="{FDA625FC-541D-4B3A-995B-8504B12080BB}" dt="2024-01-11T03:54:45.583" v="2357" actId="1076"/>
          <ac:grpSpMkLst>
            <pc:docMk/>
            <pc:sldMk cId="1487334980" sldId="353"/>
            <ac:grpSpMk id="34" creationId="{B2F1C29A-2F03-081F-1CAA-5F0C9425A98D}"/>
          </ac:grpSpMkLst>
        </pc:grpChg>
        <pc:graphicFrameChg chg="add mod modGraphic">
          <ac:chgData name="Froduald Kabanza" userId="edf393d0-642b-4b9e-8c75-f62133241689" providerId="ADAL" clId="{FDA625FC-541D-4B3A-995B-8504B12080BB}" dt="2024-01-11T03:11:37.340" v="1626" actId="207"/>
          <ac:graphicFrameMkLst>
            <pc:docMk/>
            <pc:sldMk cId="1487334980" sldId="353"/>
            <ac:graphicFrameMk id="13" creationId="{DEB5B20C-E25D-D0AC-1CEF-440D464D1ED3}"/>
          </ac:graphicFrameMkLst>
        </pc:graphicFrameChg>
        <pc:picChg chg="del">
          <ac:chgData name="Froduald Kabanza" userId="edf393d0-642b-4b9e-8c75-f62133241689" providerId="ADAL" clId="{FDA625FC-541D-4B3A-995B-8504B12080BB}" dt="2024-01-11T01:32:37.965" v="781" actId="478"/>
          <ac:picMkLst>
            <pc:docMk/>
            <pc:sldMk cId="1487334980" sldId="353"/>
            <ac:picMk id="10" creationId="{00000000-0000-0000-0000-000000000000}"/>
          </ac:picMkLst>
        </pc:picChg>
        <pc:cxnChg chg="add mod">
          <ac:chgData name="Froduald Kabanza" userId="edf393d0-642b-4b9e-8c75-f62133241689" providerId="ADAL" clId="{FDA625FC-541D-4B3A-995B-8504B12080BB}" dt="2024-01-11T03:12:18.515" v="1631" actId="164"/>
          <ac:cxnSpMkLst>
            <pc:docMk/>
            <pc:sldMk cId="1487334980" sldId="353"/>
            <ac:cxnSpMk id="20" creationId="{CC1B1245-AA7D-4042-1DDB-F2DE9E461B0B}"/>
          </ac:cxnSpMkLst>
        </pc:cxnChg>
        <pc:cxnChg chg="mod topLvl">
          <ac:chgData name="Froduald Kabanza" userId="edf393d0-642b-4b9e-8c75-f62133241689" providerId="ADAL" clId="{FDA625FC-541D-4B3A-995B-8504B12080BB}" dt="2024-01-11T03:12:18.515" v="1631" actId="164"/>
          <ac:cxnSpMkLst>
            <pc:docMk/>
            <pc:sldMk cId="1487334980" sldId="353"/>
            <ac:cxnSpMk id="24" creationId="{2D4A55A9-D14B-1806-0869-31196C5099F3}"/>
          </ac:cxnSpMkLst>
        </pc:cxnChg>
        <pc:cxnChg chg="mod topLvl">
          <ac:chgData name="Froduald Kabanza" userId="edf393d0-642b-4b9e-8c75-f62133241689" providerId="ADAL" clId="{FDA625FC-541D-4B3A-995B-8504B12080BB}" dt="2024-01-11T03:12:18.515" v="1631" actId="164"/>
          <ac:cxnSpMkLst>
            <pc:docMk/>
            <pc:sldMk cId="1487334980" sldId="353"/>
            <ac:cxnSpMk id="25" creationId="{2578FD6A-C9FA-42B6-FB4C-131D43204B23}"/>
          </ac:cxnSpMkLst>
        </pc:cxnChg>
      </pc:sldChg>
      <pc:sldChg chg="modSp mod">
        <pc:chgData name="Froduald Kabanza" userId="edf393d0-642b-4b9e-8c75-f62133241689" providerId="ADAL" clId="{FDA625FC-541D-4B3A-995B-8504B12080BB}" dt="2024-01-17T17:14:14.534" v="3614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FDA625FC-541D-4B3A-995B-8504B12080BB}" dt="2024-01-17T17:14:14.534" v="3614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addSp delSp modSp add mod ord delAnim modAnim">
        <pc:chgData name="Froduald Kabanza" userId="edf393d0-642b-4b9e-8c75-f62133241689" providerId="ADAL" clId="{FDA625FC-541D-4B3A-995B-8504B12080BB}" dt="2024-01-11T03:25:43.708" v="1835" actId="1076"/>
        <pc:sldMkLst>
          <pc:docMk/>
          <pc:sldMk cId="1550181494" sldId="408"/>
        </pc:sldMkLst>
        <pc:spChg chg="mod">
          <ac:chgData name="Froduald Kabanza" userId="edf393d0-642b-4b9e-8c75-f62133241689" providerId="ADAL" clId="{FDA625FC-541D-4B3A-995B-8504B12080BB}" dt="2024-01-11T02:24:02.144" v="1417" actId="20577"/>
          <ac:spMkLst>
            <pc:docMk/>
            <pc:sldMk cId="1550181494" sldId="408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FDA625FC-541D-4B3A-995B-8504B12080BB}" dt="2024-01-11T00:11:49.539" v="52" actId="3680"/>
          <ac:spMkLst>
            <pc:docMk/>
            <pc:sldMk cId="1550181494" sldId="408"/>
            <ac:spMk id="3" creationId="{6204B95A-D4CD-8FCA-9483-9175BA55ACE5}"/>
          </ac:spMkLst>
        </pc:spChg>
        <pc:spChg chg="del">
          <ac:chgData name="Froduald Kabanza" userId="edf393d0-642b-4b9e-8c75-f62133241689" providerId="ADAL" clId="{FDA625FC-541D-4B3A-995B-8504B12080BB}" dt="2024-01-11T00:07:36.375" v="30" actId="478"/>
          <ac:spMkLst>
            <pc:docMk/>
            <pc:sldMk cId="1550181494" sldId="408"/>
            <ac:spMk id="7" creationId="{00000000-0000-0000-0000-000000000000}"/>
          </ac:spMkLst>
        </pc:spChg>
        <pc:grpChg chg="del">
          <ac:chgData name="Froduald Kabanza" userId="edf393d0-642b-4b9e-8c75-f62133241689" providerId="ADAL" clId="{FDA625FC-541D-4B3A-995B-8504B12080BB}" dt="2024-01-11T00:07:42.043" v="31" actId="478"/>
          <ac:grpSpMkLst>
            <pc:docMk/>
            <pc:sldMk cId="1550181494" sldId="408"/>
            <ac:grpSpMk id="17" creationId="{00000000-0000-0000-0000-000000000000}"/>
          </ac:grpSpMkLst>
        </pc:grpChg>
        <pc:grpChg chg="del">
          <ac:chgData name="Froduald Kabanza" userId="edf393d0-642b-4b9e-8c75-f62133241689" providerId="ADAL" clId="{FDA625FC-541D-4B3A-995B-8504B12080BB}" dt="2024-01-11T00:07:42.043" v="31" actId="478"/>
          <ac:grpSpMkLst>
            <pc:docMk/>
            <pc:sldMk cId="1550181494" sldId="408"/>
            <ac:grpSpMk id="49" creationId="{00000000-0000-0000-0000-000000000000}"/>
          </ac:grpSpMkLst>
        </pc:grpChg>
        <pc:grpChg chg="add del mod">
          <ac:chgData name="Froduald Kabanza" userId="edf393d0-642b-4b9e-8c75-f62133241689" providerId="ADAL" clId="{FDA625FC-541D-4B3A-995B-8504B12080BB}" dt="2024-01-11T00:45:27.529" v="233" actId="165"/>
          <ac:grpSpMkLst>
            <pc:docMk/>
            <pc:sldMk cId="1550181494" sldId="408"/>
            <ac:grpSpMk id="55" creationId="{14AEBFBF-8411-BA92-8618-1605E105E79D}"/>
          </ac:grpSpMkLst>
        </pc:grpChg>
        <pc:grpChg chg="add mod">
          <ac:chgData name="Froduald Kabanza" userId="edf393d0-642b-4b9e-8c75-f62133241689" providerId="ADAL" clId="{FDA625FC-541D-4B3A-995B-8504B12080BB}" dt="2024-01-11T02:25:13.839" v="1430" actId="1076"/>
          <ac:grpSpMkLst>
            <pc:docMk/>
            <pc:sldMk cId="1550181494" sldId="408"/>
            <ac:grpSpMk id="56" creationId="{F76DE045-4BE4-C37E-00C5-79C39D8768FB}"/>
          </ac:grpSpMkLst>
        </pc:grpChg>
        <pc:graphicFrameChg chg="add del mod ord modGraphic">
          <ac:chgData name="Froduald Kabanza" userId="edf393d0-642b-4b9e-8c75-f62133241689" providerId="ADAL" clId="{FDA625FC-541D-4B3A-995B-8504B12080BB}" dt="2024-01-11T00:11:39.191" v="51" actId="3680"/>
          <ac:graphicFrameMkLst>
            <pc:docMk/>
            <pc:sldMk cId="1550181494" sldId="408"/>
            <ac:graphicFrameMk id="22" creationId="{679A487A-821D-D139-E382-CAEABBCC0375}"/>
          </ac:graphicFrameMkLst>
        </pc:graphicFrameChg>
        <pc:graphicFrameChg chg="add mod ord modGraphic">
          <ac:chgData name="Froduald Kabanza" userId="edf393d0-642b-4b9e-8c75-f62133241689" providerId="ADAL" clId="{FDA625FC-541D-4B3A-995B-8504B12080BB}" dt="2024-01-11T02:25:13.839" v="1430" actId="1076"/>
          <ac:graphicFrameMkLst>
            <pc:docMk/>
            <pc:sldMk cId="1550181494" sldId="408"/>
            <ac:graphicFrameMk id="23" creationId="{3CDEF86B-588C-96E6-8EC1-3CEB47D9CD2B}"/>
          </ac:graphicFrameMkLst>
        </pc:graphicFrameChg>
        <pc:picChg chg="del">
          <ac:chgData name="Froduald Kabanza" userId="edf393d0-642b-4b9e-8c75-f62133241689" providerId="ADAL" clId="{FDA625FC-541D-4B3A-995B-8504B12080BB}" dt="2024-01-11T00:07:42.043" v="31" actId="478"/>
          <ac:picMkLst>
            <pc:docMk/>
            <pc:sldMk cId="1550181494" sldId="408"/>
            <ac:picMk id="9" creationId="{00000000-0000-0000-0000-000000000000}"/>
          </ac:picMkLst>
        </pc:picChg>
        <pc:picChg chg="del">
          <ac:chgData name="Froduald Kabanza" userId="edf393d0-642b-4b9e-8c75-f62133241689" providerId="ADAL" clId="{FDA625FC-541D-4B3A-995B-8504B12080BB}" dt="2024-01-11T00:07:42.043" v="31" actId="478"/>
          <ac:picMkLst>
            <pc:docMk/>
            <pc:sldMk cId="1550181494" sldId="408"/>
            <ac:picMk id="10" creationId="{00000000-0000-0000-0000-000000000000}"/>
          </ac:picMkLst>
        </pc:picChg>
        <pc:picChg chg="del">
          <ac:chgData name="Froduald Kabanza" userId="edf393d0-642b-4b9e-8c75-f62133241689" providerId="ADAL" clId="{FDA625FC-541D-4B3A-995B-8504B12080BB}" dt="2024-01-11T00:07:42.043" v="31" actId="478"/>
          <ac:picMkLst>
            <pc:docMk/>
            <pc:sldMk cId="1550181494" sldId="408"/>
            <ac:picMk id="11" creationId="{00000000-0000-0000-0000-000000000000}"/>
          </ac:picMkLst>
        </pc:picChg>
        <pc:picChg chg="del">
          <ac:chgData name="Froduald Kabanza" userId="edf393d0-642b-4b9e-8c75-f62133241689" providerId="ADAL" clId="{FDA625FC-541D-4B3A-995B-8504B12080BB}" dt="2024-01-11T00:07:42.043" v="31" actId="478"/>
          <ac:picMkLst>
            <pc:docMk/>
            <pc:sldMk cId="1550181494" sldId="408"/>
            <ac:picMk id="12" creationId="{00000000-0000-0000-0000-000000000000}"/>
          </ac:picMkLst>
        </pc:picChg>
        <pc:picChg chg="add mod topLvl">
          <ac:chgData name="Froduald Kabanza" userId="edf393d0-642b-4b9e-8c75-f62133241689" providerId="ADAL" clId="{FDA625FC-541D-4B3A-995B-8504B12080BB}" dt="2024-01-11T02:25:09.802" v="1429" actId="1076"/>
          <ac:picMkLst>
            <pc:docMk/>
            <pc:sldMk cId="1550181494" sldId="408"/>
            <ac:picMk id="21" creationId="{4130AF15-0BE2-6D2E-DE07-B0DE403E0808}"/>
          </ac:picMkLst>
        </pc:picChg>
        <pc:picChg chg="del">
          <ac:chgData name="Froduald Kabanza" userId="edf393d0-642b-4b9e-8c75-f62133241689" providerId="ADAL" clId="{FDA625FC-541D-4B3A-995B-8504B12080BB}" dt="2024-01-11T00:07:42.043" v="31" actId="478"/>
          <ac:picMkLst>
            <pc:docMk/>
            <pc:sldMk cId="1550181494" sldId="408"/>
            <ac:picMk id="47" creationId="{1B3C4AE8-D3EF-4BF4-BF09-0B1EAB2451D9}"/>
          </ac:picMkLst>
        </pc:picChg>
        <pc:picChg chg="del">
          <ac:chgData name="Froduald Kabanza" userId="edf393d0-642b-4b9e-8c75-f62133241689" providerId="ADAL" clId="{FDA625FC-541D-4B3A-995B-8504B12080BB}" dt="2024-01-11T00:07:44.115" v="32" actId="478"/>
          <ac:picMkLst>
            <pc:docMk/>
            <pc:sldMk cId="1550181494" sldId="408"/>
            <ac:picMk id="50" creationId="{00000000-0000-0000-0000-000000000000}"/>
          </ac:picMkLst>
        </pc:picChg>
        <pc:picChg chg="del">
          <ac:chgData name="Froduald Kabanza" userId="edf393d0-642b-4b9e-8c75-f62133241689" providerId="ADAL" clId="{FDA625FC-541D-4B3A-995B-8504B12080BB}" dt="2024-01-11T00:07:42.043" v="31" actId="478"/>
          <ac:picMkLst>
            <pc:docMk/>
            <pc:sldMk cId="1550181494" sldId="408"/>
            <ac:picMk id="51" creationId="{00000000-0000-0000-0000-000000000000}"/>
          </ac:picMkLst>
        </pc:picChg>
        <pc:picChg chg="del">
          <ac:chgData name="Froduald Kabanza" userId="edf393d0-642b-4b9e-8c75-f62133241689" providerId="ADAL" clId="{FDA625FC-541D-4B3A-995B-8504B12080BB}" dt="2024-01-11T00:07:48.182" v="33" actId="478"/>
          <ac:picMkLst>
            <pc:docMk/>
            <pc:sldMk cId="1550181494" sldId="408"/>
            <ac:picMk id="52" creationId="{00000000-0000-0000-0000-000000000000}"/>
          </ac:picMkLst>
        </pc:picChg>
        <pc:picChg chg="del">
          <ac:chgData name="Froduald Kabanza" userId="edf393d0-642b-4b9e-8c75-f62133241689" providerId="ADAL" clId="{FDA625FC-541D-4B3A-995B-8504B12080BB}" dt="2024-01-11T00:07:42.043" v="31" actId="478"/>
          <ac:picMkLst>
            <pc:docMk/>
            <pc:sldMk cId="1550181494" sldId="408"/>
            <ac:picMk id="53" creationId="{5E964544-3386-4AD4-9620-95DF63D27E22}"/>
          </ac:picMkLst>
        </pc:picChg>
        <pc:picChg chg="del">
          <ac:chgData name="Froduald Kabanza" userId="edf393d0-642b-4b9e-8c75-f62133241689" providerId="ADAL" clId="{FDA625FC-541D-4B3A-995B-8504B12080BB}" dt="2024-01-11T00:07:42.043" v="31" actId="478"/>
          <ac:picMkLst>
            <pc:docMk/>
            <pc:sldMk cId="1550181494" sldId="408"/>
            <ac:picMk id="54" creationId="{EE560B5F-CC32-49B8-8915-3AA0DE1B2701}"/>
          </ac:picMkLst>
        </pc:picChg>
        <pc:cxnChg chg="add mod topLvl">
          <ac:chgData name="Froduald Kabanza" userId="edf393d0-642b-4b9e-8c75-f62133241689" providerId="ADAL" clId="{FDA625FC-541D-4B3A-995B-8504B12080BB}" dt="2024-01-11T03:25:43.708" v="1835" actId="1076"/>
          <ac:cxnSpMkLst>
            <pc:docMk/>
            <pc:sldMk cId="1550181494" sldId="408"/>
            <ac:cxnSpMk id="27" creationId="{70B87D65-DA5A-5AF6-2F64-53921F231952}"/>
          </ac:cxnSpMkLst>
        </pc:cxnChg>
        <pc:cxnChg chg="mod">
          <ac:chgData name="Froduald Kabanza" userId="edf393d0-642b-4b9e-8c75-f62133241689" providerId="ADAL" clId="{FDA625FC-541D-4B3A-995B-8504B12080BB}" dt="2024-01-11T00:07:42.043" v="31" actId="478"/>
          <ac:cxnSpMkLst>
            <pc:docMk/>
            <pc:sldMk cId="1550181494" sldId="408"/>
            <ac:cxnSpMk id="48" creationId="{00000000-0000-0000-0000-000000000000}"/>
          </ac:cxnSpMkLst>
        </pc:cxnChg>
      </pc:sldChg>
      <pc:sldChg chg="addSp delSp modSp add mod delAnim modAnim">
        <pc:chgData name="Froduald Kabanza" userId="edf393d0-642b-4b9e-8c75-f62133241689" providerId="ADAL" clId="{FDA625FC-541D-4B3A-995B-8504B12080BB}" dt="2024-01-17T15:13:16.513" v="2540" actId="20577"/>
        <pc:sldMkLst>
          <pc:docMk/>
          <pc:sldMk cId="1773121556" sldId="409"/>
        </pc:sldMkLst>
        <pc:spChg chg="mod">
          <ac:chgData name="Froduald Kabanza" userId="edf393d0-642b-4b9e-8c75-f62133241689" providerId="ADAL" clId="{FDA625FC-541D-4B3A-995B-8504B12080BB}" dt="2024-01-11T02:24:10.249" v="1424" actId="20577"/>
          <ac:spMkLst>
            <pc:docMk/>
            <pc:sldMk cId="1773121556" sldId="409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FDA625FC-541D-4B3A-995B-8504B12080BB}" dt="2024-01-11T03:28:20.458" v="1843" actId="20577"/>
          <ac:spMkLst>
            <pc:docMk/>
            <pc:sldMk cId="1773121556" sldId="409"/>
            <ac:spMk id="3" creationId="{3A3BB822-02EB-7D8C-4A65-D94C544349A5}"/>
          </ac:spMkLst>
        </pc:spChg>
        <pc:spChg chg="add mod">
          <ac:chgData name="Froduald Kabanza" userId="edf393d0-642b-4b9e-8c75-f62133241689" providerId="ADAL" clId="{FDA625FC-541D-4B3A-995B-8504B12080BB}" dt="2024-01-11T03:28:46.712" v="1847" actId="20577"/>
          <ac:spMkLst>
            <pc:docMk/>
            <pc:sldMk cId="1773121556" sldId="409"/>
            <ac:spMk id="7" creationId="{B06F9152-10C0-7B67-7AED-3FEB059B781A}"/>
          </ac:spMkLst>
        </pc:spChg>
        <pc:spChg chg="add mod">
          <ac:chgData name="Froduald Kabanza" userId="edf393d0-642b-4b9e-8c75-f62133241689" providerId="ADAL" clId="{FDA625FC-541D-4B3A-995B-8504B12080BB}" dt="2024-01-11T03:18:38.085" v="1743" actId="1076"/>
          <ac:spMkLst>
            <pc:docMk/>
            <pc:sldMk cId="1773121556" sldId="409"/>
            <ac:spMk id="8" creationId="{C910AC27-3F25-66D3-DD54-2D9252258303}"/>
          </ac:spMkLst>
        </pc:spChg>
        <pc:spChg chg="add mod">
          <ac:chgData name="Froduald Kabanza" userId="edf393d0-642b-4b9e-8c75-f62133241689" providerId="ADAL" clId="{FDA625FC-541D-4B3A-995B-8504B12080BB}" dt="2024-01-11T03:18:38.085" v="1743" actId="1076"/>
          <ac:spMkLst>
            <pc:docMk/>
            <pc:sldMk cId="1773121556" sldId="409"/>
            <ac:spMk id="9" creationId="{ABA053DD-B5ED-35EB-DDCC-85426C1B61E2}"/>
          </ac:spMkLst>
        </pc:spChg>
        <pc:spChg chg="add mod">
          <ac:chgData name="Froduald Kabanza" userId="edf393d0-642b-4b9e-8c75-f62133241689" providerId="ADAL" clId="{FDA625FC-541D-4B3A-995B-8504B12080BB}" dt="2024-01-11T03:18:38.085" v="1743" actId="1076"/>
          <ac:spMkLst>
            <pc:docMk/>
            <pc:sldMk cId="1773121556" sldId="409"/>
            <ac:spMk id="10" creationId="{632B13B8-3D91-866B-AD4A-D0305BF224B4}"/>
          </ac:spMkLst>
        </pc:spChg>
        <pc:spChg chg="add mod">
          <ac:chgData name="Froduald Kabanza" userId="edf393d0-642b-4b9e-8c75-f62133241689" providerId="ADAL" clId="{FDA625FC-541D-4B3A-995B-8504B12080BB}" dt="2024-01-17T15:13:16.513" v="2540" actId="20577"/>
          <ac:spMkLst>
            <pc:docMk/>
            <pc:sldMk cId="1773121556" sldId="409"/>
            <ac:spMk id="11" creationId="{7D627A9D-F803-C7A5-E919-4089222E3FF8}"/>
          </ac:spMkLst>
        </pc:spChg>
        <pc:spChg chg="add mod">
          <ac:chgData name="Froduald Kabanza" userId="edf393d0-642b-4b9e-8c75-f62133241689" providerId="ADAL" clId="{FDA625FC-541D-4B3A-995B-8504B12080BB}" dt="2024-01-11T03:18:38.085" v="1743" actId="1076"/>
          <ac:spMkLst>
            <pc:docMk/>
            <pc:sldMk cId="1773121556" sldId="409"/>
            <ac:spMk id="12" creationId="{F9675A57-1C37-D4D3-1D02-F27B41BA39D6}"/>
          </ac:spMkLst>
        </pc:spChg>
        <pc:spChg chg="add mod">
          <ac:chgData name="Froduald Kabanza" userId="edf393d0-642b-4b9e-8c75-f62133241689" providerId="ADAL" clId="{FDA625FC-541D-4B3A-995B-8504B12080BB}" dt="2024-01-11T03:18:56.756" v="1760" actId="114"/>
          <ac:spMkLst>
            <pc:docMk/>
            <pc:sldMk cId="1773121556" sldId="409"/>
            <ac:spMk id="13" creationId="{11816564-4A32-50BC-C0A6-93D8916E14DC}"/>
          </ac:spMkLst>
        </pc:spChg>
        <pc:graphicFrameChg chg="mod modGraphic">
          <ac:chgData name="Froduald Kabanza" userId="edf393d0-642b-4b9e-8c75-f62133241689" providerId="ADAL" clId="{FDA625FC-541D-4B3A-995B-8504B12080BB}" dt="2024-01-11T03:08:24.338" v="1603" actId="20577"/>
          <ac:graphicFrameMkLst>
            <pc:docMk/>
            <pc:sldMk cId="1773121556" sldId="409"/>
            <ac:graphicFrameMk id="23" creationId="{3CDEF86B-588C-96E6-8EC1-3CEB47D9CD2B}"/>
          </ac:graphicFrameMkLst>
        </pc:graphicFrameChg>
        <pc:picChg chg="mod">
          <ac:chgData name="Froduald Kabanza" userId="edf393d0-642b-4b9e-8c75-f62133241689" providerId="ADAL" clId="{FDA625FC-541D-4B3A-995B-8504B12080BB}" dt="2024-01-11T03:18:28.505" v="1742" actId="14100"/>
          <ac:picMkLst>
            <pc:docMk/>
            <pc:sldMk cId="1773121556" sldId="409"/>
            <ac:picMk id="21" creationId="{4130AF15-0BE2-6D2E-DE07-B0DE403E0808}"/>
          </ac:picMkLst>
        </pc:picChg>
        <pc:cxnChg chg="del">
          <ac:chgData name="Froduald Kabanza" userId="edf393d0-642b-4b9e-8c75-f62133241689" providerId="ADAL" clId="{FDA625FC-541D-4B3A-995B-8504B12080BB}" dt="2024-01-11T00:49:34.585" v="240" actId="478"/>
          <ac:cxnSpMkLst>
            <pc:docMk/>
            <pc:sldMk cId="1773121556" sldId="409"/>
            <ac:cxnSpMk id="27" creationId="{70B87D65-DA5A-5AF6-2F64-53921F231952}"/>
          </ac:cxnSpMkLst>
        </pc:cxnChg>
      </pc:sldChg>
      <pc:sldChg chg="addSp delSp modSp add mod">
        <pc:chgData name="Froduald Kabanza" userId="edf393d0-642b-4b9e-8c75-f62133241689" providerId="ADAL" clId="{FDA625FC-541D-4B3A-995B-8504B12080BB}" dt="2024-01-17T15:29:31.574" v="2543" actId="1076"/>
        <pc:sldMkLst>
          <pc:docMk/>
          <pc:sldMk cId="1765827015" sldId="410"/>
        </pc:sldMkLst>
        <pc:spChg chg="mod">
          <ac:chgData name="Froduald Kabanza" userId="edf393d0-642b-4b9e-8c75-f62133241689" providerId="ADAL" clId="{FDA625FC-541D-4B3A-995B-8504B12080BB}" dt="2024-01-17T15:29:31.574" v="2543" actId="1076"/>
          <ac:spMkLst>
            <pc:docMk/>
            <pc:sldMk cId="1765827015" sldId="410"/>
            <ac:spMk id="9" creationId="{9899A830-3225-0462-47E2-40443511105C}"/>
          </ac:spMkLst>
        </pc:spChg>
        <pc:picChg chg="add mod">
          <ac:chgData name="Froduald Kabanza" userId="edf393d0-642b-4b9e-8c75-f62133241689" providerId="ADAL" clId="{FDA625FC-541D-4B3A-995B-8504B12080BB}" dt="2024-01-11T03:44:58.350" v="2155" actId="1076"/>
          <ac:picMkLst>
            <pc:docMk/>
            <pc:sldMk cId="1765827015" sldId="410"/>
            <ac:picMk id="3" creationId="{6527A037-0F47-1DF7-5123-16E08BA0A14C}"/>
          </ac:picMkLst>
        </pc:picChg>
        <pc:picChg chg="add del">
          <ac:chgData name="Froduald Kabanza" userId="edf393d0-642b-4b9e-8c75-f62133241689" providerId="ADAL" clId="{FDA625FC-541D-4B3A-995B-8504B12080BB}" dt="2024-01-11T03:44:45.159" v="2153" actId="478"/>
          <ac:picMkLst>
            <pc:docMk/>
            <pc:sldMk cId="1765827015" sldId="410"/>
            <ac:picMk id="19" creationId="{00000000-0000-0000-0000-000000000000}"/>
          </ac:picMkLst>
        </pc:picChg>
      </pc:sldChg>
      <pc:sldChg chg="addSp delSp modSp add mod modAnim">
        <pc:chgData name="Froduald Kabanza" userId="edf393d0-642b-4b9e-8c75-f62133241689" providerId="ADAL" clId="{FDA625FC-541D-4B3A-995B-8504B12080BB}" dt="2024-01-11T04:02:34.003" v="2529" actId="20577"/>
        <pc:sldMkLst>
          <pc:docMk/>
          <pc:sldMk cId="20800111" sldId="411"/>
        </pc:sldMkLst>
        <pc:spChg chg="mod">
          <ac:chgData name="Froduald Kabanza" userId="edf393d0-642b-4b9e-8c75-f62133241689" providerId="ADAL" clId="{FDA625FC-541D-4B3A-995B-8504B12080BB}" dt="2024-01-11T03:55:36.845" v="2388" actId="20577"/>
          <ac:spMkLst>
            <pc:docMk/>
            <pc:sldMk cId="20800111" sldId="411"/>
            <ac:spMk id="2" creationId="{00000000-0000-0000-0000-000000000000}"/>
          </ac:spMkLst>
        </pc:spChg>
        <pc:spChg chg="del">
          <ac:chgData name="Froduald Kabanza" userId="edf393d0-642b-4b9e-8c75-f62133241689" providerId="ADAL" clId="{FDA625FC-541D-4B3A-995B-8504B12080BB}" dt="2024-01-11T03:56:29.655" v="2476" actId="478"/>
          <ac:spMkLst>
            <pc:docMk/>
            <pc:sldMk cId="20800111" sldId="411"/>
            <ac:spMk id="3" creationId="{4EA93B2E-4B70-1F49-573C-2D94A60AF5EA}"/>
          </ac:spMkLst>
        </pc:spChg>
        <pc:spChg chg="mod">
          <ac:chgData name="Froduald Kabanza" userId="edf393d0-642b-4b9e-8c75-f62133241689" providerId="ADAL" clId="{FDA625FC-541D-4B3A-995B-8504B12080BB}" dt="2024-01-11T04:02:34.003" v="2529" actId="20577"/>
          <ac:spMkLst>
            <pc:docMk/>
            <pc:sldMk cId="20800111" sldId="411"/>
            <ac:spMk id="7" creationId="{00000000-0000-0000-0000-000000000000}"/>
          </ac:spMkLst>
        </pc:spChg>
        <pc:spChg chg="del">
          <ac:chgData name="Froduald Kabanza" userId="edf393d0-642b-4b9e-8c75-f62133241689" providerId="ADAL" clId="{FDA625FC-541D-4B3A-995B-8504B12080BB}" dt="2024-01-11T03:56:30.409" v="2477" actId="478"/>
          <ac:spMkLst>
            <pc:docMk/>
            <pc:sldMk cId="20800111" sldId="411"/>
            <ac:spMk id="8" creationId="{37F67D66-B091-E59F-4160-518BF4743E95}"/>
          </ac:spMkLst>
        </pc:spChg>
        <pc:spChg chg="del">
          <ac:chgData name="Froduald Kabanza" userId="edf393d0-642b-4b9e-8c75-f62133241689" providerId="ADAL" clId="{FDA625FC-541D-4B3A-995B-8504B12080BB}" dt="2024-01-11T03:56:34.899" v="2478" actId="478"/>
          <ac:spMkLst>
            <pc:docMk/>
            <pc:sldMk cId="20800111" sldId="411"/>
            <ac:spMk id="9" creationId="{E74627BD-BBC9-398D-7DFF-040ABEA134B7}"/>
          </ac:spMkLst>
        </pc:spChg>
        <pc:spChg chg="del">
          <ac:chgData name="Froduald Kabanza" userId="edf393d0-642b-4b9e-8c75-f62133241689" providerId="ADAL" clId="{FDA625FC-541D-4B3A-995B-8504B12080BB}" dt="2024-01-11T03:56:34.899" v="2478" actId="478"/>
          <ac:spMkLst>
            <pc:docMk/>
            <pc:sldMk cId="20800111" sldId="411"/>
            <ac:spMk id="11" creationId="{43AEC174-32A2-6117-A574-A6B2FCB16A11}"/>
          </ac:spMkLst>
        </pc:spChg>
        <pc:spChg chg="del">
          <ac:chgData name="Froduald Kabanza" userId="edf393d0-642b-4b9e-8c75-f62133241689" providerId="ADAL" clId="{FDA625FC-541D-4B3A-995B-8504B12080BB}" dt="2024-01-11T03:56:46.034" v="2479" actId="478"/>
          <ac:spMkLst>
            <pc:docMk/>
            <pc:sldMk cId="20800111" sldId="411"/>
            <ac:spMk id="15" creationId="{078E50CD-B8A8-0395-3B45-4662CC9C0D79}"/>
          </ac:spMkLst>
        </pc:spChg>
        <pc:spChg chg="del">
          <ac:chgData name="Froduald Kabanza" userId="edf393d0-642b-4b9e-8c75-f62133241689" providerId="ADAL" clId="{FDA625FC-541D-4B3A-995B-8504B12080BB}" dt="2024-01-11T03:56:46.034" v="2479" actId="478"/>
          <ac:spMkLst>
            <pc:docMk/>
            <pc:sldMk cId="20800111" sldId="411"/>
            <ac:spMk id="16" creationId="{2A2DD523-DB77-A57C-195E-6FFD5A4C6D2C}"/>
          </ac:spMkLst>
        </pc:spChg>
        <pc:spChg chg="del">
          <ac:chgData name="Froduald Kabanza" userId="edf393d0-642b-4b9e-8c75-f62133241689" providerId="ADAL" clId="{FDA625FC-541D-4B3A-995B-8504B12080BB}" dt="2024-01-11T03:56:46.034" v="2479" actId="478"/>
          <ac:spMkLst>
            <pc:docMk/>
            <pc:sldMk cId="20800111" sldId="411"/>
            <ac:spMk id="17" creationId="{941FE5DB-445F-03DE-DA55-753A62D6859D}"/>
          </ac:spMkLst>
        </pc:spChg>
        <pc:spChg chg="del">
          <ac:chgData name="Froduald Kabanza" userId="edf393d0-642b-4b9e-8c75-f62133241689" providerId="ADAL" clId="{FDA625FC-541D-4B3A-995B-8504B12080BB}" dt="2024-01-11T03:56:46.034" v="2479" actId="478"/>
          <ac:spMkLst>
            <pc:docMk/>
            <pc:sldMk cId="20800111" sldId="411"/>
            <ac:spMk id="18" creationId="{859DB9CD-98FE-7966-A50A-5444F58D6875}"/>
          </ac:spMkLst>
        </pc:spChg>
        <pc:spChg chg="mod">
          <ac:chgData name="Froduald Kabanza" userId="edf393d0-642b-4b9e-8c75-f62133241689" providerId="ADAL" clId="{FDA625FC-541D-4B3A-995B-8504B12080BB}" dt="2024-01-11T03:57:39.186" v="2488" actId="164"/>
          <ac:spMkLst>
            <pc:docMk/>
            <pc:sldMk cId="20800111" sldId="411"/>
            <ac:spMk id="19" creationId="{63D5220B-C4F4-8F17-F4F6-7FACEEDD657E}"/>
          </ac:spMkLst>
        </pc:spChg>
        <pc:spChg chg="mod">
          <ac:chgData name="Froduald Kabanza" userId="edf393d0-642b-4b9e-8c75-f62133241689" providerId="ADAL" clId="{FDA625FC-541D-4B3A-995B-8504B12080BB}" dt="2024-01-11T03:57:07.544" v="2481"/>
          <ac:spMkLst>
            <pc:docMk/>
            <pc:sldMk cId="20800111" sldId="411"/>
            <ac:spMk id="21" creationId="{C141669D-1298-35FE-6321-7CDC37DCFC7F}"/>
          </ac:spMkLst>
        </pc:spChg>
        <pc:spChg chg="mod">
          <ac:chgData name="Froduald Kabanza" userId="edf393d0-642b-4b9e-8c75-f62133241689" providerId="ADAL" clId="{FDA625FC-541D-4B3A-995B-8504B12080BB}" dt="2024-01-11T03:57:07.544" v="2481"/>
          <ac:spMkLst>
            <pc:docMk/>
            <pc:sldMk cId="20800111" sldId="411"/>
            <ac:spMk id="22" creationId="{27E00638-3CAB-EB11-C16E-5559438642C1}"/>
          </ac:spMkLst>
        </pc:spChg>
        <pc:spChg chg="del">
          <ac:chgData name="Froduald Kabanza" userId="edf393d0-642b-4b9e-8c75-f62133241689" providerId="ADAL" clId="{FDA625FC-541D-4B3A-995B-8504B12080BB}" dt="2024-01-11T03:56:34.899" v="2478" actId="478"/>
          <ac:spMkLst>
            <pc:docMk/>
            <pc:sldMk cId="20800111" sldId="411"/>
            <ac:spMk id="33" creationId="{475B1196-F4AA-7979-23C9-EFC9AD82FF46}"/>
          </ac:spMkLst>
        </pc:spChg>
        <pc:spChg chg="mod">
          <ac:chgData name="Froduald Kabanza" userId="edf393d0-642b-4b9e-8c75-f62133241689" providerId="ADAL" clId="{FDA625FC-541D-4B3A-995B-8504B12080BB}" dt="2024-01-11T03:57:07.544" v="2481"/>
          <ac:spMkLst>
            <pc:docMk/>
            <pc:sldMk cId="20800111" sldId="411"/>
            <ac:spMk id="35" creationId="{353605C6-BA55-B324-E067-14CFFF191750}"/>
          </ac:spMkLst>
        </pc:spChg>
        <pc:spChg chg="mod">
          <ac:chgData name="Froduald Kabanza" userId="edf393d0-642b-4b9e-8c75-f62133241689" providerId="ADAL" clId="{FDA625FC-541D-4B3A-995B-8504B12080BB}" dt="2024-01-11T03:57:07.544" v="2481"/>
          <ac:spMkLst>
            <pc:docMk/>
            <pc:sldMk cId="20800111" sldId="411"/>
            <ac:spMk id="36" creationId="{C52AABDB-9043-DAA1-D35A-F096D6201D99}"/>
          </ac:spMkLst>
        </pc:spChg>
        <pc:spChg chg="mod">
          <ac:chgData name="Froduald Kabanza" userId="edf393d0-642b-4b9e-8c75-f62133241689" providerId="ADAL" clId="{FDA625FC-541D-4B3A-995B-8504B12080BB}" dt="2024-01-11T03:57:07.544" v="2481"/>
          <ac:spMkLst>
            <pc:docMk/>
            <pc:sldMk cId="20800111" sldId="411"/>
            <ac:spMk id="37" creationId="{BEBB2C81-043B-7142-A2DD-B75F04E065AF}"/>
          </ac:spMkLst>
        </pc:spChg>
        <pc:spChg chg="mod">
          <ac:chgData name="Froduald Kabanza" userId="edf393d0-642b-4b9e-8c75-f62133241689" providerId="ADAL" clId="{FDA625FC-541D-4B3A-995B-8504B12080BB}" dt="2024-01-11T03:57:07.544" v="2481"/>
          <ac:spMkLst>
            <pc:docMk/>
            <pc:sldMk cId="20800111" sldId="411"/>
            <ac:spMk id="38" creationId="{525754CD-F129-9977-A116-9C0CAEA170DA}"/>
          </ac:spMkLst>
        </pc:spChg>
        <pc:spChg chg="mod">
          <ac:chgData name="Froduald Kabanza" userId="edf393d0-642b-4b9e-8c75-f62133241689" providerId="ADAL" clId="{FDA625FC-541D-4B3A-995B-8504B12080BB}" dt="2024-01-11T03:57:07.544" v="2481"/>
          <ac:spMkLst>
            <pc:docMk/>
            <pc:sldMk cId="20800111" sldId="411"/>
            <ac:spMk id="39" creationId="{95BDFB3A-F4F5-BB3A-1251-E6490CC7625C}"/>
          </ac:spMkLst>
        </pc:spChg>
        <pc:spChg chg="mod">
          <ac:chgData name="Froduald Kabanza" userId="edf393d0-642b-4b9e-8c75-f62133241689" providerId="ADAL" clId="{FDA625FC-541D-4B3A-995B-8504B12080BB}" dt="2024-01-11T03:57:07.544" v="2481"/>
          <ac:spMkLst>
            <pc:docMk/>
            <pc:sldMk cId="20800111" sldId="411"/>
            <ac:spMk id="40" creationId="{90D9C37B-7BA2-60DE-4442-7AD8698D0DA0}"/>
          </ac:spMkLst>
        </pc:spChg>
        <pc:spChg chg="mod">
          <ac:chgData name="Froduald Kabanza" userId="edf393d0-642b-4b9e-8c75-f62133241689" providerId="ADAL" clId="{FDA625FC-541D-4B3A-995B-8504B12080BB}" dt="2024-01-11T03:57:07.544" v="2481"/>
          <ac:spMkLst>
            <pc:docMk/>
            <pc:sldMk cId="20800111" sldId="411"/>
            <ac:spMk id="41" creationId="{0B70F6CF-DE96-FF2A-863F-CA02D3C33FF8}"/>
          </ac:spMkLst>
        </pc:spChg>
        <pc:spChg chg="mod">
          <ac:chgData name="Froduald Kabanza" userId="edf393d0-642b-4b9e-8c75-f62133241689" providerId="ADAL" clId="{FDA625FC-541D-4B3A-995B-8504B12080BB}" dt="2024-01-11T03:57:20.628" v="2483"/>
          <ac:spMkLst>
            <pc:docMk/>
            <pc:sldMk cId="20800111" sldId="411"/>
            <ac:spMk id="43" creationId="{D455BBD8-791A-CE6E-B72F-32112894E253}"/>
          </ac:spMkLst>
        </pc:spChg>
        <pc:spChg chg="mod">
          <ac:chgData name="Froduald Kabanza" userId="edf393d0-642b-4b9e-8c75-f62133241689" providerId="ADAL" clId="{FDA625FC-541D-4B3A-995B-8504B12080BB}" dt="2024-01-11T03:57:20.628" v="2483"/>
          <ac:spMkLst>
            <pc:docMk/>
            <pc:sldMk cId="20800111" sldId="411"/>
            <ac:spMk id="48" creationId="{1FFB325C-E5DC-B823-E1D6-FFFCD30E86AA}"/>
          </ac:spMkLst>
        </pc:spChg>
        <pc:spChg chg="mod">
          <ac:chgData name="Froduald Kabanza" userId="edf393d0-642b-4b9e-8c75-f62133241689" providerId="ADAL" clId="{FDA625FC-541D-4B3A-995B-8504B12080BB}" dt="2024-01-11T03:57:20.628" v="2483"/>
          <ac:spMkLst>
            <pc:docMk/>
            <pc:sldMk cId="20800111" sldId="411"/>
            <ac:spMk id="51" creationId="{70576A9B-2F0A-9828-DE9C-A78945CE31C0}"/>
          </ac:spMkLst>
        </pc:spChg>
        <pc:spChg chg="mod">
          <ac:chgData name="Froduald Kabanza" userId="edf393d0-642b-4b9e-8c75-f62133241689" providerId="ADAL" clId="{FDA625FC-541D-4B3A-995B-8504B12080BB}" dt="2024-01-11T03:57:20.628" v="2483"/>
          <ac:spMkLst>
            <pc:docMk/>
            <pc:sldMk cId="20800111" sldId="411"/>
            <ac:spMk id="52" creationId="{5EC52F88-F678-DDC1-CE08-0E6B8057EA8A}"/>
          </ac:spMkLst>
        </pc:spChg>
        <pc:spChg chg="mod">
          <ac:chgData name="Froduald Kabanza" userId="edf393d0-642b-4b9e-8c75-f62133241689" providerId="ADAL" clId="{FDA625FC-541D-4B3A-995B-8504B12080BB}" dt="2024-01-11T03:57:20.628" v="2483"/>
          <ac:spMkLst>
            <pc:docMk/>
            <pc:sldMk cId="20800111" sldId="411"/>
            <ac:spMk id="53" creationId="{5756C6AF-7664-3B62-275B-0D3B3D12486D}"/>
          </ac:spMkLst>
        </pc:spChg>
        <pc:spChg chg="mod">
          <ac:chgData name="Froduald Kabanza" userId="edf393d0-642b-4b9e-8c75-f62133241689" providerId="ADAL" clId="{FDA625FC-541D-4B3A-995B-8504B12080BB}" dt="2024-01-11T03:57:20.628" v="2483"/>
          <ac:spMkLst>
            <pc:docMk/>
            <pc:sldMk cId="20800111" sldId="411"/>
            <ac:spMk id="54" creationId="{E42892C6-4A40-4064-A326-C3F5F49DEF3D}"/>
          </ac:spMkLst>
        </pc:spChg>
        <pc:spChg chg="mod">
          <ac:chgData name="Froduald Kabanza" userId="edf393d0-642b-4b9e-8c75-f62133241689" providerId="ADAL" clId="{FDA625FC-541D-4B3A-995B-8504B12080BB}" dt="2024-01-11T03:57:20.628" v="2483"/>
          <ac:spMkLst>
            <pc:docMk/>
            <pc:sldMk cId="20800111" sldId="411"/>
            <ac:spMk id="55" creationId="{65CD5657-D61C-FB8E-9231-210F8722DB4D}"/>
          </ac:spMkLst>
        </pc:spChg>
        <pc:spChg chg="mod">
          <ac:chgData name="Froduald Kabanza" userId="edf393d0-642b-4b9e-8c75-f62133241689" providerId="ADAL" clId="{FDA625FC-541D-4B3A-995B-8504B12080BB}" dt="2024-01-11T03:57:20.628" v="2483"/>
          <ac:spMkLst>
            <pc:docMk/>
            <pc:sldMk cId="20800111" sldId="411"/>
            <ac:spMk id="56" creationId="{F41B5235-E1EE-F373-DCEB-D8310ADF87C1}"/>
          </ac:spMkLst>
        </pc:spChg>
        <pc:spChg chg="mod">
          <ac:chgData name="Froduald Kabanza" userId="edf393d0-642b-4b9e-8c75-f62133241689" providerId="ADAL" clId="{FDA625FC-541D-4B3A-995B-8504B12080BB}" dt="2024-01-11T03:57:20.628" v="2483"/>
          <ac:spMkLst>
            <pc:docMk/>
            <pc:sldMk cId="20800111" sldId="411"/>
            <ac:spMk id="57" creationId="{A5D6C0E9-1ECB-68FA-957B-42D98CA0ED12}"/>
          </ac:spMkLst>
        </pc:spChg>
        <pc:spChg chg="mod">
          <ac:chgData name="Froduald Kabanza" userId="edf393d0-642b-4b9e-8c75-f62133241689" providerId="ADAL" clId="{FDA625FC-541D-4B3A-995B-8504B12080BB}" dt="2024-01-11T03:58:36.508" v="2494"/>
          <ac:spMkLst>
            <pc:docMk/>
            <pc:sldMk cId="20800111" sldId="411"/>
            <ac:spMk id="60" creationId="{1A6D3F12-1CEF-5B05-A8CD-EF971A1D10D5}"/>
          </ac:spMkLst>
        </pc:spChg>
        <pc:spChg chg="mod">
          <ac:chgData name="Froduald Kabanza" userId="edf393d0-642b-4b9e-8c75-f62133241689" providerId="ADAL" clId="{FDA625FC-541D-4B3A-995B-8504B12080BB}" dt="2024-01-11T03:58:36.508" v="2494"/>
          <ac:spMkLst>
            <pc:docMk/>
            <pc:sldMk cId="20800111" sldId="411"/>
            <ac:spMk id="65" creationId="{96BFE39E-5AC5-A48A-F3A1-F579B7B2CD25}"/>
          </ac:spMkLst>
        </pc:spChg>
        <pc:spChg chg="mod">
          <ac:chgData name="Froduald Kabanza" userId="edf393d0-642b-4b9e-8c75-f62133241689" providerId="ADAL" clId="{FDA625FC-541D-4B3A-995B-8504B12080BB}" dt="2024-01-11T03:58:36.508" v="2494"/>
          <ac:spMkLst>
            <pc:docMk/>
            <pc:sldMk cId="20800111" sldId="411"/>
            <ac:spMk id="66" creationId="{49DA8E0C-D1F1-735B-65ED-D6EC76B30A33}"/>
          </ac:spMkLst>
        </pc:spChg>
        <pc:spChg chg="mod">
          <ac:chgData name="Froduald Kabanza" userId="edf393d0-642b-4b9e-8c75-f62133241689" providerId="ADAL" clId="{FDA625FC-541D-4B3A-995B-8504B12080BB}" dt="2024-01-11T03:58:36.508" v="2494"/>
          <ac:spMkLst>
            <pc:docMk/>
            <pc:sldMk cId="20800111" sldId="411"/>
            <ac:spMk id="67" creationId="{CFFDD078-0201-EB30-B215-A960F40B45A0}"/>
          </ac:spMkLst>
        </pc:spChg>
        <pc:spChg chg="mod">
          <ac:chgData name="Froduald Kabanza" userId="edf393d0-642b-4b9e-8c75-f62133241689" providerId="ADAL" clId="{FDA625FC-541D-4B3A-995B-8504B12080BB}" dt="2024-01-11T03:58:36.508" v="2494"/>
          <ac:spMkLst>
            <pc:docMk/>
            <pc:sldMk cId="20800111" sldId="411"/>
            <ac:spMk id="68" creationId="{5A8A0F07-28C0-A28B-5E9D-1AAF7E3A5F6F}"/>
          </ac:spMkLst>
        </pc:spChg>
        <pc:spChg chg="mod">
          <ac:chgData name="Froduald Kabanza" userId="edf393d0-642b-4b9e-8c75-f62133241689" providerId="ADAL" clId="{FDA625FC-541D-4B3A-995B-8504B12080BB}" dt="2024-01-11T03:58:36.508" v="2494"/>
          <ac:spMkLst>
            <pc:docMk/>
            <pc:sldMk cId="20800111" sldId="411"/>
            <ac:spMk id="69" creationId="{A2E4E5C2-EE50-A5CD-9B97-B507F25EB70B}"/>
          </ac:spMkLst>
        </pc:spChg>
        <pc:spChg chg="mod">
          <ac:chgData name="Froduald Kabanza" userId="edf393d0-642b-4b9e-8c75-f62133241689" providerId="ADAL" clId="{FDA625FC-541D-4B3A-995B-8504B12080BB}" dt="2024-01-11T03:58:36.508" v="2494"/>
          <ac:spMkLst>
            <pc:docMk/>
            <pc:sldMk cId="20800111" sldId="411"/>
            <ac:spMk id="70" creationId="{8D74E335-8C6D-FE36-AC6A-E59C78772DD1}"/>
          </ac:spMkLst>
        </pc:spChg>
        <pc:spChg chg="mod">
          <ac:chgData name="Froduald Kabanza" userId="edf393d0-642b-4b9e-8c75-f62133241689" providerId="ADAL" clId="{FDA625FC-541D-4B3A-995B-8504B12080BB}" dt="2024-01-11T03:58:36.508" v="2494"/>
          <ac:spMkLst>
            <pc:docMk/>
            <pc:sldMk cId="20800111" sldId="411"/>
            <ac:spMk id="71" creationId="{C85F986E-7C56-2F6B-044F-21961D28ABFB}"/>
          </ac:spMkLst>
        </pc:spChg>
        <pc:spChg chg="mod">
          <ac:chgData name="Froduald Kabanza" userId="edf393d0-642b-4b9e-8c75-f62133241689" providerId="ADAL" clId="{FDA625FC-541D-4B3A-995B-8504B12080BB}" dt="2024-01-11T03:58:36.508" v="2494"/>
          <ac:spMkLst>
            <pc:docMk/>
            <pc:sldMk cId="20800111" sldId="411"/>
            <ac:spMk id="72" creationId="{B0F22337-6A72-A1C1-018C-186DA5CD371F}"/>
          </ac:spMkLst>
        </pc:spChg>
        <pc:grpChg chg="add mod">
          <ac:chgData name="Froduald Kabanza" userId="edf393d0-642b-4b9e-8c75-f62133241689" providerId="ADAL" clId="{FDA625FC-541D-4B3A-995B-8504B12080BB}" dt="2024-01-11T04:00:47.728" v="2503" actId="1076"/>
          <ac:grpSpMkLst>
            <pc:docMk/>
            <pc:sldMk cId="20800111" sldId="411"/>
            <ac:grpSpMk id="10" creationId="{4ED37EBF-DB26-C2E4-62CE-8A8E98595DC8}"/>
          </ac:grpSpMkLst>
        </pc:grpChg>
        <pc:grpChg chg="mod">
          <ac:chgData name="Froduald Kabanza" userId="edf393d0-642b-4b9e-8c75-f62133241689" providerId="ADAL" clId="{FDA625FC-541D-4B3A-995B-8504B12080BB}" dt="2024-01-11T03:57:39.186" v="2488" actId="164"/>
          <ac:grpSpMkLst>
            <pc:docMk/>
            <pc:sldMk cId="20800111" sldId="411"/>
            <ac:grpSpMk id="34" creationId="{B2F1C29A-2F03-081F-1CAA-5F0C9425A98D}"/>
          </ac:grpSpMkLst>
        </pc:grpChg>
        <pc:grpChg chg="add mod">
          <ac:chgData name="Froduald Kabanza" userId="edf393d0-642b-4b9e-8c75-f62133241689" providerId="ADAL" clId="{FDA625FC-541D-4B3A-995B-8504B12080BB}" dt="2024-01-11T04:00:47.728" v="2503" actId="1076"/>
          <ac:grpSpMkLst>
            <pc:docMk/>
            <pc:sldMk cId="20800111" sldId="411"/>
            <ac:grpSpMk id="42" creationId="{15B1C5BE-EBBF-19FB-B749-443ACBAF6F19}"/>
          </ac:grpSpMkLst>
        </pc:grpChg>
        <pc:grpChg chg="mod">
          <ac:chgData name="Froduald Kabanza" userId="edf393d0-642b-4b9e-8c75-f62133241689" providerId="ADAL" clId="{FDA625FC-541D-4B3A-995B-8504B12080BB}" dt="2024-01-11T03:57:20.628" v="2483"/>
          <ac:grpSpMkLst>
            <pc:docMk/>
            <pc:sldMk cId="20800111" sldId="411"/>
            <ac:grpSpMk id="44" creationId="{706F5821-A4B6-650F-336F-AE5FF44C98BE}"/>
          </ac:grpSpMkLst>
        </pc:grpChg>
        <pc:grpChg chg="mod">
          <ac:chgData name="Froduald Kabanza" userId="edf393d0-642b-4b9e-8c75-f62133241689" providerId="ADAL" clId="{FDA625FC-541D-4B3A-995B-8504B12080BB}" dt="2024-01-11T03:57:20.628" v="2483"/>
          <ac:grpSpMkLst>
            <pc:docMk/>
            <pc:sldMk cId="20800111" sldId="411"/>
            <ac:grpSpMk id="46" creationId="{3CFC738D-391E-EBAD-3873-EB5A2495F953}"/>
          </ac:grpSpMkLst>
        </pc:grpChg>
        <pc:grpChg chg="mod">
          <ac:chgData name="Froduald Kabanza" userId="edf393d0-642b-4b9e-8c75-f62133241689" providerId="ADAL" clId="{FDA625FC-541D-4B3A-995B-8504B12080BB}" dt="2024-01-11T03:57:20.628" v="2483"/>
          <ac:grpSpMkLst>
            <pc:docMk/>
            <pc:sldMk cId="20800111" sldId="411"/>
            <ac:grpSpMk id="47" creationId="{FD717E06-45BC-4E44-1C4F-4C764185C89D}"/>
          </ac:grpSpMkLst>
        </pc:grpChg>
        <pc:grpChg chg="add mod">
          <ac:chgData name="Froduald Kabanza" userId="edf393d0-642b-4b9e-8c75-f62133241689" providerId="ADAL" clId="{FDA625FC-541D-4B3A-995B-8504B12080BB}" dt="2024-01-11T03:57:51.123" v="2491" actId="1076"/>
          <ac:grpSpMkLst>
            <pc:docMk/>
            <pc:sldMk cId="20800111" sldId="411"/>
            <ac:grpSpMk id="58" creationId="{5006E5B5-DE70-DC97-694D-657ACEFCFF4E}"/>
          </ac:grpSpMkLst>
        </pc:grpChg>
        <pc:grpChg chg="add mod">
          <ac:chgData name="Froduald Kabanza" userId="edf393d0-642b-4b9e-8c75-f62133241689" providerId="ADAL" clId="{FDA625FC-541D-4B3A-995B-8504B12080BB}" dt="2024-01-11T03:58:42.471" v="2495" actId="1076"/>
          <ac:grpSpMkLst>
            <pc:docMk/>
            <pc:sldMk cId="20800111" sldId="411"/>
            <ac:grpSpMk id="59" creationId="{02479862-9083-BCA2-2AE9-263D27865866}"/>
          </ac:grpSpMkLst>
        </pc:grpChg>
        <pc:grpChg chg="mod">
          <ac:chgData name="Froduald Kabanza" userId="edf393d0-642b-4b9e-8c75-f62133241689" providerId="ADAL" clId="{FDA625FC-541D-4B3A-995B-8504B12080BB}" dt="2024-01-11T03:58:36.508" v="2494"/>
          <ac:grpSpMkLst>
            <pc:docMk/>
            <pc:sldMk cId="20800111" sldId="411"/>
            <ac:grpSpMk id="61" creationId="{B75261CC-CA5C-F5EC-2002-E8A17F56A63B}"/>
          </ac:grpSpMkLst>
        </pc:grpChg>
        <pc:graphicFrameChg chg="del">
          <ac:chgData name="Froduald Kabanza" userId="edf393d0-642b-4b9e-8c75-f62133241689" providerId="ADAL" clId="{FDA625FC-541D-4B3A-995B-8504B12080BB}" dt="2024-01-11T03:56:34.899" v="2478" actId="478"/>
          <ac:graphicFrameMkLst>
            <pc:docMk/>
            <pc:sldMk cId="20800111" sldId="411"/>
            <ac:graphicFrameMk id="13" creationId="{DEB5B20C-E25D-D0AC-1CEF-440D464D1ED3}"/>
          </ac:graphicFrameMkLst>
        </pc:graphicFrameChg>
        <pc:cxnChg chg="mod">
          <ac:chgData name="Froduald Kabanza" userId="edf393d0-642b-4b9e-8c75-f62133241689" providerId="ADAL" clId="{FDA625FC-541D-4B3A-995B-8504B12080BB}" dt="2024-01-11T03:57:07.544" v="2481"/>
          <ac:cxnSpMkLst>
            <pc:docMk/>
            <pc:sldMk cId="20800111" sldId="411"/>
            <ac:cxnSpMk id="12" creationId="{370721D7-5513-9497-7F2E-2DB2BE11DF91}"/>
          </ac:cxnSpMkLst>
        </pc:cxnChg>
        <pc:cxnChg chg="mod">
          <ac:chgData name="Froduald Kabanza" userId="edf393d0-642b-4b9e-8c75-f62133241689" providerId="ADAL" clId="{FDA625FC-541D-4B3A-995B-8504B12080BB}" dt="2024-01-11T03:57:07.544" v="2481"/>
          <ac:cxnSpMkLst>
            <pc:docMk/>
            <pc:sldMk cId="20800111" sldId="411"/>
            <ac:cxnSpMk id="14" creationId="{D9DD2FA5-F768-4277-ACA3-3D8710671E60}"/>
          </ac:cxnSpMkLst>
        </pc:cxnChg>
        <pc:cxnChg chg="mod">
          <ac:chgData name="Froduald Kabanza" userId="edf393d0-642b-4b9e-8c75-f62133241689" providerId="ADAL" clId="{FDA625FC-541D-4B3A-995B-8504B12080BB}" dt="2024-01-11T03:57:20.628" v="2483"/>
          <ac:cxnSpMkLst>
            <pc:docMk/>
            <pc:sldMk cId="20800111" sldId="411"/>
            <ac:cxnSpMk id="45" creationId="{C173FDDF-78C2-84B7-919F-DB59DB4970E3}"/>
          </ac:cxnSpMkLst>
        </pc:cxnChg>
        <pc:cxnChg chg="mod">
          <ac:chgData name="Froduald Kabanza" userId="edf393d0-642b-4b9e-8c75-f62133241689" providerId="ADAL" clId="{FDA625FC-541D-4B3A-995B-8504B12080BB}" dt="2024-01-11T03:57:20.628" v="2483"/>
          <ac:cxnSpMkLst>
            <pc:docMk/>
            <pc:sldMk cId="20800111" sldId="411"/>
            <ac:cxnSpMk id="49" creationId="{1B7F01EE-68D3-A671-BB31-DF22B56FFAFB}"/>
          </ac:cxnSpMkLst>
        </pc:cxnChg>
        <pc:cxnChg chg="mod">
          <ac:chgData name="Froduald Kabanza" userId="edf393d0-642b-4b9e-8c75-f62133241689" providerId="ADAL" clId="{FDA625FC-541D-4B3A-995B-8504B12080BB}" dt="2024-01-11T03:57:20.628" v="2483"/>
          <ac:cxnSpMkLst>
            <pc:docMk/>
            <pc:sldMk cId="20800111" sldId="411"/>
            <ac:cxnSpMk id="50" creationId="{95B77CB4-F427-C303-BBF6-2AFE3D7C6003}"/>
          </ac:cxnSpMkLst>
        </pc:cxnChg>
        <pc:cxnChg chg="mod">
          <ac:chgData name="Froduald Kabanza" userId="edf393d0-642b-4b9e-8c75-f62133241689" providerId="ADAL" clId="{FDA625FC-541D-4B3A-995B-8504B12080BB}" dt="2024-01-11T03:58:36.508" v="2494"/>
          <ac:cxnSpMkLst>
            <pc:docMk/>
            <pc:sldMk cId="20800111" sldId="411"/>
            <ac:cxnSpMk id="62" creationId="{0D6193C8-D4A0-19FC-A2A1-97F645067DB2}"/>
          </ac:cxnSpMkLst>
        </pc:cxnChg>
        <pc:cxnChg chg="mod">
          <ac:chgData name="Froduald Kabanza" userId="edf393d0-642b-4b9e-8c75-f62133241689" providerId="ADAL" clId="{FDA625FC-541D-4B3A-995B-8504B12080BB}" dt="2024-01-11T03:58:36.508" v="2494"/>
          <ac:cxnSpMkLst>
            <pc:docMk/>
            <pc:sldMk cId="20800111" sldId="411"/>
            <ac:cxnSpMk id="63" creationId="{F2835831-438D-B7E1-6694-97F70F3B1E99}"/>
          </ac:cxnSpMkLst>
        </pc:cxnChg>
        <pc:cxnChg chg="mod">
          <ac:chgData name="Froduald Kabanza" userId="edf393d0-642b-4b9e-8c75-f62133241689" providerId="ADAL" clId="{FDA625FC-541D-4B3A-995B-8504B12080BB}" dt="2024-01-11T03:58:36.508" v="2494"/>
          <ac:cxnSpMkLst>
            <pc:docMk/>
            <pc:sldMk cId="20800111" sldId="411"/>
            <ac:cxnSpMk id="64" creationId="{A9B7383C-6A76-FEB6-939B-DADA9F554703}"/>
          </ac:cxnSpMkLst>
        </pc:cxnChg>
      </pc:sldChg>
      <pc:sldChg chg="add del">
        <pc:chgData name="Froduald Kabanza" userId="edf393d0-642b-4b9e-8c75-f62133241689" providerId="ADAL" clId="{FDA625FC-541D-4B3A-995B-8504B12080BB}" dt="2024-01-11T03:58:26.522" v="2493"/>
        <pc:sldMkLst>
          <pc:docMk/>
          <pc:sldMk cId="2296674891" sldId="412"/>
        </pc:sldMkLst>
      </pc:sldChg>
      <pc:sldChg chg="modSp del mod">
        <pc:chgData name="Froduald Kabanza" userId="edf393d0-642b-4b9e-8c75-f62133241689" providerId="ADAL" clId="{FDA625FC-541D-4B3A-995B-8504B12080BB}" dt="2024-01-11T00:04:15.998" v="2" actId="2696"/>
        <pc:sldMkLst>
          <pc:docMk/>
          <pc:sldMk cId="1649721066" sldId="4507"/>
        </pc:sldMkLst>
        <pc:spChg chg="mod">
          <ac:chgData name="Froduald Kabanza" userId="edf393d0-642b-4b9e-8c75-f62133241689" providerId="ADAL" clId="{FDA625FC-541D-4B3A-995B-8504B12080BB}" dt="2024-01-11T00:00:40.701" v="1" actId="20577"/>
          <ac:spMkLst>
            <pc:docMk/>
            <pc:sldMk cId="1649721066" sldId="4507"/>
            <ac:spMk id="2" creationId="{8F599603-8CF4-784C-A3E3-C314F7A83ACF}"/>
          </ac:spMkLst>
        </pc:spChg>
      </pc:sldChg>
      <pc:sldChg chg="del">
        <pc:chgData name="Froduald Kabanza" userId="edf393d0-642b-4b9e-8c75-f62133241689" providerId="ADAL" clId="{FDA625FC-541D-4B3A-995B-8504B12080BB}" dt="2024-01-11T00:04:15.998" v="2" actId="2696"/>
        <pc:sldMkLst>
          <pc:docMk/>
          <pc:sldMk cId="773646227" sldId="4509"/>
        </pc:sldMkLst>
      </pc:sldChg>
      <pc:sldChg chg="del">
        <pc:chgData name="Froduald Kabanza" userId="edf393d0-642b-4b9e-8c75-f62133241689" providerId="ADAL" clId="{FDA625FC-541D-4B3A-995B-8504B12080BB}" dt="2024-01-11T00:04:15.998" v="2" actId="2696"/>
        <pc:sldMkLst>
          <pc:docMk/>
          <pc:sldMk cId="1696488560" sldId="4515"/>
        </pc:sldMkLst>
      </pc:sldChg>
      <pc:sldChg chg="add mod modShow">
        <pc:chgData name="Froduald Kabanza" userId="edf393d0-642b-4b9e-8c75-f62133241689" providerId="ADAL" clId="{FDA625FC-541D-4B3A-995B-8504B12080BB}" dt="2024-01-17T15:56:43.734" v="2549" actId="729"/>
        <pc:sldMkLst>
          <pc:docMk/>
          <pc:sldMk cId="10602734" sldId="4531"/>
        </pc:sldMkLst>
      </pc:sldChg>
      <pc:sldChg chg="add mod modShow">
        <pc:chgData name="Froduald Kabanza" userId="edf393d0-642b-4b9e-8c75-f62133241689" providerId="ADAL" clId="{FDA625FC-541D-4B3A-995B-8504B12080BB}" dt="2024-01-17T15:56:43.734" v="2549" actId="729"/>
        <pc:sldMkLst>
          <pc:docMk/>
          <pc:sldMk cId="793393544" sldId="4532"/>
        </pc:sldMkLst>
      </pc:sldChg>
      <pc:sldChg chg="add mod modShow">
        <pc:chgData name="Froduald Kabanza" userId="edf393d0-642b-4b9e-8c75-f62133241689" providerId="ADAL" clId="{FDA625FC-541D-4B3A-995B-8504B12080BB}" dt="2024-01-17T15:56:43.734" v="2549" actId="729"/>
        <pc:sldMkLst>
          <pc:docMk/>
          <pc:sldMk cId="1248558146" sldId="4533"/>
        </pc:sldMkLst>
      </pc:sldChg>
      <pc:sldChg chg="modSp add mod modNotesTx">
        <pc:chgData name="Froduald Kabanza" userId="edf393d0-642b-4b9e-8c75-f62133241689" providerId="ADAL" clId="{FDA625FC-541D-4B3A-995B-8504B12080BB}" dt="2024-01-17T17:58:38.547" v="3621" actId="1076"/>
        <pc:sldMkLst>
          <pc:docMk/>
          <pc:sldMk cId="3119007309" sldId="4534"/>
        </pc:sldMkLst>
        <pc:spChg chg="mod">
          <ac:chgData name="Froduald Kabanza" userId="edf393d0-642b-4b9e-8c75-f62133241689" providerId="ADAL" clId="{FDA625FC-541D-4B3A-995B-8504B12080BB}" dt="2024-01-17T17:58:24.075" v="3620" actId="20577"/>
          <ac:spMkLst>
            <pc:docMk/>
            <pc:sldMk cId="3119007309" sldId="4534"/>
            <ac:spMk id="7" creationId="{00000000-0000-0000-0000-000000000000}"/>
          </ac:spMkLst>
        </pc:spChg>
        <pc:spChg chg="mod">
          <ac:chgData name="Froduald Kabanza" userId="edf393d0-642b-4b9e-8c75-f62133241689" providerId="ADAL" clId="{FDA625FC-541D-4B3A-995B-8504B12080BB}" dt="2024-01-17T17:57:56.843" v="3615" actId="207"/>
          <ac:spMkLst>
            <pc:docMk/>
            <pc:sldMk cId="3119007309" sldId="4534"/>
            <ac:spMk id="14" creationId="{00000000-0000-0000-0000-000000000000}"/>
          </ac:spMkLst>
        </pc:spChg>
        <pc:grpChg chg="mod">
          <ac:chgData name="Froduald Kabanza" userId="edf393d0-642b-4b9e-8c75-f62133241689" providerId="ADAL" clId="{FDA625FC-541D-4B3A-995B-8504B12080BB}" dt="2024-01-17T17:58:38.547" v="3621" actId="1076"/>
          <ac:grpSpMkLst>
            <pc:docMk/>
            <pc:sldMk cId="3119007309" sldId="4534"/>
            <ac:grpSpMk id="16" creationId="{00000000-0000-0000-0000-000000000000}"/>
          </ac:grpSpMkLst>
        </pc:grpChg>
        <pc:picChg chg="mod">
          <ac:chgData name="Froduald Kabanza" userId="edf393d0-642b-4b9e-8c75-f62133241689" providerId="ADAL" clId="{FDA625FC-541D-4B3A-995B-8504B12080BB}" dt="2024-01-17T16:41:56.029" v="3367" actId="1076"/>
          <ac:picMkLst>
            <pc:docMk/>
            <pc:sldMk cId="3119007309" sldId="4534"/>
            <ac:picMk id="12" creationId="{00000000-0000-0000-0000-000000000000}"/>
          </ac:picMkLst>
        </pc:picChg>
      </pc:sldChg>
      <pc:sldChg chg="addSp delSp modSp add mod">
        <pc:chgData name="Froduald Kabanza" userId="edf393d0-642b-4b9e-8c75-f62133241689" providerId="ADAL" clId="{FDA625FC-541D-4B3A-995B-8504B12080BB}" dt="2024-01-17T18:03:58.254" v="3992" actId="20577"/>
        <pc:sldMkLst>
          <pc:docMk/>
          <pc:sldMk cId="1510035476" sldId="4535"/>
        </pc:sldMkLst>
        <pc:spChg chg="mod">
          <ac:chgData name="Froduald Kabanza" userId="edf393d0-642b-4b9e-8c75-f62133241689" providerId="ADAL" clId="{FDA625FC-541D-4B3A-995B-8504B12080BB}" dt="2024-01-17T17:58:56.310" v="3636" actId="20577"/>
          <ac:spMkLst>
            <pc:docMk/>
            <pc:sldMk cId="1510035476" sldId="4535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FDA625FC-541D-4B3A-995B-8504B12080BB}" dt="2024-01-17T18:03:58.254" v="3992" actId="20577"/>
          <ac:spMkLst>
            <pc:docMk/>
            <pc:sldMk cId="1510035476" sldId="4535"/>
            <ac:spMk id="3" creationId="{68F756E6-0D53-A93A-B05F-4A71D2C15312}"/>
          </ac:spMkLst>
        </pc:spChg>
        <pc:spChg chg="mod">
          <ac:chgData name="Froduald Kabanza" userId="edf393d0-642b-4b9e-8c75-f62133241689" providerId="ADAL" clId="{FDA625FC-541D-4B3A-995B-8504B12080BB}" dt="2024-01-17T18:02:46.022" v="3986" actId="20577"/>
          <ac:spMkLst>
            <pc:docMk/>
            <pc:sldMk cId="1510035476" sldId="4535"/>
            <ac:spMk id="7" creationId="{00000000-0000-0000-0000-000000000000}"/>
          </ac:spMkLst>
        </pc:spChg>
        <pc:grpChg chg="del">
          <ac:chgData name="Froduald Kabanza" userId="edf393d0-642b-4b9e-8c75-f62133241689" providerId="ADAL" clId="{FDA625FC-541D-4B3A-995B-8504B12080BB}" dt="2024-01-17T18:00:05.152" v="3700" actId="478"/>
          <ac:grpSpMkLst>
            <pc:docMk/>
            <pc:sldMk cId="1510035476" sldId="4535"/>
            <ac:grpSpMk id="16" creationId="{00000000-0000-0000-0000-000000000000}"/>
          </ac:grpSpMkLst>
        </pc:grpChg>
      </pc:sldChg>
    </pc:docChg>
  </pc:docChgLst>
  <pc:docChgLst>
    <pc:chgData name="Froduald Kabanza" userId="edf393d0-642b-4b9e-8c75-f62133241689" providerId="ADAL" clId="{E6B50F7D-8BDE-4638-81EE-0427F57B58A3}"/>
    <pc:docChg chg="undo custSel modSld">
      <pc:chgData name="Froduald Kabanza" userId="edf393d0-642b-4b9e-8c75-f62133241689" providerId="ADAL" clId="{E6B50F7D-8BDE-4638-81EE-0427F57B58A3}" dt="2024-01-11T05:58:35.487" v="88" actId="20577"/>
      <pc:docMkLst>
        <pc:docMk/>
      </pc:docMkLst>
      <pc:sldChg chg="modSp mod">
        <pc:chgData name="Froduald Kabanza" userId="edf393d0-642b-4b9e-8c75-f62133241689" providerId="ADAL" clId="{E6B50F7D-8BDE-4638-81EE-0427F57B58A3}" dt="2024-01-11T05:51:45.663" v="14" actId="14100"/>
        <pc:sldMkLst>
          <pc:docMk/>
          <pc:sldMk cId="1745173593" sldId="277"/>
        </pc:sldMkLst>
        <pc:spChg chg="mod">
          <ac:chgData name="Froduald Kabanza" userId="edf393d0-642b-4b9e-8c75-f62133241689" providerId="ADAL" clId="{E6B50F7D-8BDE-4638-81EE-0427F57B58A3}" dt="2024-01-11T05:51:45.663" v="14" actId="14100"/>
          <ac:spMkLst>
            <pc:docMk/>
            <pc:sldMk cId="1745173593" sldId="277"/>
            <ac:spMk id="7" creationId="{00000000-0000-0000-0000-000000000000}"/>
          </ac:spMkLst>
        </pc:spChg>
        <pc:spChg chg="mod">
          <ac:chgData name="Froduald Kabanza" userId="edf393d0-642b-4b9e-8c75-f62133241689" providerId="ADAL" clId="{E6B50F7D-8BDE-4638-81EE-0427F57B58A3}" dt="2024-01-11T05:50:47.802" v="0" actId="20577"/>
          <ac:spMkLst>
            <pc:docMk/>
            <pc:sldMk cId="1745173593" sldId="277"/>
            <ac:spMk id="8" creationId="{C8F95615-41C1-0023-F1AB-36CE54402C98}"/>
          </ac:spMkLst>
        </pc:spChg>
      </pc:sldChg>
      <pc:sldChg chg="delSp modSp mod">
        <pc:chgData name="Froduald Kabanza" userId="edf393d0-642b-4b9e-8c75-f62133241689" providerId="ADAL" clId="{E6B50F7D-8BDE-4638-81EE-0427F57B58A3}" dt="2024-01-11T05:57:33.584" v="72" actId="20577"/>
        <pc:sldMkLst>
          <pc:docMk/>
          <pc:sldMk cId="2650065362" sldId="350"/>
        </pc:sldMkLst>
        <pc:spChg chg="mod">
          <ac:chgData name="Froduald Kabanza" userId="edf393d0-642b-4b9e-8c75-f62133241689" providerId="ADAL" clId="{E6B50F7D-8BDE-4638-81EE-0427F57B58A3}" dt="2024-01-11T05:57:33.584" v="72" actId="20577"/>
          <ac:spMkLst>
            <pc:docMk/>
            <pc:sldMk cId="2650065362" sldId="350"/>
            <ac:spMk id="7" creationId="{00000000-0000-0000-0000-000000000000}"/>
          </ac:spMkLst>
        </pc:spChg>
        <pc:spChg chg="del">
          <ac:chgData name="Froduald Kabanza" userId="edf393d0-642b-4b9e-8c75-f62133241689" providerId="ADAL" clId="{E6B50F7D-8BDE-4638-81EE-0427F57B58A3}" dt="2024-01-11T05:54:47.473" v="30" actId="478"/>
          <ac:spMkLst>
            <pc:docMk/>
            <pc:sldMk cId="2650065362" sldId="350"/>
            <ac:spMk id="32" creationId="{E32A5DB9-892B-51E5-E5D6-0C51ADEC3421}"/>
          </ac:spMkLst>
        </pc:spChg>
      </pc:sldChg>
      <pc:sldChg chg="modSp mod">
        <pc:chgData name="Froduald Kabanza" userId="edf393d0-642b-4b9e-8c75-f62133241689" providerId="ADAL" clId="{E6B50F7D-8BDE-4638-81EE-0427F57B58A3}" dt="2024-01-11T05:57:22.159" v="68" actId="20577"/>
        <pc:sldMkLst>
          <pc:docMk/>
          <pc:sldMk cId="4233377127" sldId="351"/>
        </pc:sldMkLst>
        <pc:spChg chg="mod">
          <ac:chgData name="Froduald Kabanza" userId="edf393d0-642b-4b9e-8c75-f62133241689" providerId="ADAL" clId="{E6B50F7D-8BDE-4638-81EE-0427F57B58A3}" dt="2024-01-11T05:57:22.159" v="68" actId="20577"/>
          <ac:spMkLst>
            <pc:docMk/>
            <pc:sldMk cId="4233377127" sldId="351"/>
            <ac:spMk id="7" creationId="{00000000-0000-0000-0000-000000000000}"/>
          </ac:spMkLst>
        </pc:spChg>
        <pc:spChg chg="mod">
          <ac:chgData name="Froduald Kabanza" userId="edf393d0-642b-4b9e-8c75-f62133241689" providerId="ADAL" clId="{E6B50F7D-8BDE-4638-81EE-0427F57B58A3}" dt="2024-01-11T05:57:13.284" v="64" actId="20577"/>
          <ac:spMkLst>
            <pc:docMk/>
            <pc:sldMk cId="4233377127" sldId="351"/>
            <ac:spMk id="33" creationId="{5BAE0410-C38E-2983-9F44-FD162FA15F7B}"/>
          </ac:spMkLst>
        </pc:spChg>
      </pc:sldChg>
      <pc:sldChg chg="modSp mod">
        <pc:chgData name="Froduald Kabanza" userId="edf393d0-642b-4b9e-8c75-f62133241689" providerId="ADAL" clId="{E6B50F7D-8BDE-4638-81EE-0427F57B58A3}" dt="2024-01-11T05:57:51.716" v="78" actId="20577"/>
        <pc:sldMkLst>
          <pc:docMk/>
          <pc:sldMk cId="2509766979" sldId="352"/>
        </pc:sldMkLst>
        <pc:spChg chg="mod">
          <ac:chgData name="Froduald Kabanza" userId="edf393d0-642b-4b9e-8c75-f62133241689" providerId="ADAL" clId="{E6B50F7D-8BDE-4638-81EE-0427F57B58A3}" dt="2024-01-11T05:57:46.340" v="76" actId="20577"/>
          <ac:spMkLst>
            <pc:docMk/>
            <pc:sldMk cId="2509766979" sldId="352"/>
            <ac:spMk id="7" creationId="{00000000-0000-0000-0000-000000000000}"/>
          </ac:spMkLst>
        </pc:spChg>
        <pc:spChg chg="mod">
          <ac:chgData name="Froduald Kabanza" userId="edf393d0-642b-4b9e-8c75-f62133241689" providerId="ADAL" clId="{E6B50F7D-8BDE-4638-81EE-0427F57B58A3}" dt="2024-01-11T05:57:51.716" v="78" actId="20577"/>
          <ac:spMkLst>
            <pc:docMk/>
            <pc:sldMk cId="2509766979" sldId="352"/>
            <ac:spMk id="20" creationId="{CE4959AF-86DC-66D7-21F4-5CF7EFCA09C2}"/>
          </ac:spMkLst>
        </pc:spChg>
      </pc:sldChg>
      <pc:sldChg chg="modSp">
        <pc:chgData name="Froduald Kabanza" userId="edf393d0-642b-4b9e-8c75-f62133241689" providerId="ADAL" clId="{E6B50F7D-8BDE-4638-81EE-0427F57B58A3}" dt="2024-01-11T05:58:15.200" v="84" actId="20577"/>
        <pc:sldMkLst>
          <pc:docMk/>
          <pc:sldMk cId="1487334980" sldId="353"/>
        </pc:sldMkLst>
        <pc:spChg chg="mod">
          <ac:chgData name="Froduald Kabanza" userId="edf393d0-642b-4b9e-8c75-f62133241689" providerId="ADAL" clId="{E6B50F7D-8BDE-4638-81EE-0427F57B58A3}" dt="2024-01-11T05:58:12.412" v="82" actId="20577"/>
          <ac:spMkLst>
            <pc:docMk/>
            <pc:sldMk cId="1487334980" sldId="353"/>
            <ac:spMk id="7" creationId="{00000000-0000-0000-0000-000000000000}"/>
          </ac:spMkLst>
        </pc:spChg>
        <pc:spChg chg="mod">
          <ac:chgData name="Froduald Kabanza" userId="edf393d0-642b-4b9e-8c75-f62133241689" providerId="ADAL" clId="{E6B50F7D-8BDE-4638-81EE-0427F57B58A3}" dt="2024-01-11T05:58:15.200" v="84" actId="20577"/>
          <ac:spMkLst>
            <pc:docMk/>
            <pc:sldMk cId="1487334980" sldId="353"/>
            <ac:spMk id="19" creationId="{63D5220B-C4F4-8F17-F4F6-7FACEEDD657E}"/>
          </ac:spMkLst>
        </pc:spChg>
      </pc:sldChg>
      <pc:sldChg chg="addSp delSp modSp mod">
        <pc:chgData name="Froduald Kabanza" userId="edf393d0-642b-4b9e-8c75-f62133241689" providerId="ADAL" clId="{E6B50F7D-8BDE-4638-81EE-0427F57B58A3}" dt="2024-01-11T05:52:30.802" v="18" actId="478"/>
        <pc:sldMkLst>
          <pc:docMk/>
          <pc:sldMk cId="1765827015" sldId="410"/>
        </pc:sldMkLst>
        <pc:spChg chg="del">
          <ac:chgData name="Froduald Kabanza" userId="edf393d0-642b-4b9e-8c75-f62133241689" providerId="ADAL" clId="{E6B50F7D-8BDE-4638-81EE-0427F57B58A3}" dt="2024-01-11T05:52:27.649" v="17" actId="478"/>
          <ac:spMkLst>
            <pc:docMk/>
            <pc:sldMk cId="1765827015" sldId="410"/>
            <ac:spMk id="7" creationId="{00000000-0000-0000-0000-000000000000}"/>
          </ac:spMkLst>
        </pc:spChg>
        <pc:spChg chg="del mod">
          <ac:chgData name="Froduald Kabanza" userId="edf393d0-642b-4b9e-8c75-f62133241689" providerId="ADAL" clId="{E6B50F7D-8BDE-4638-81EE-0427F57B58A3}" dt="2024-01-11T05:52:25.329" v="16" actId="478"/>
          <ac:spMkLst>
            <pc:docMk/>
            <pc:sldMk cId="1765827015" sldId="410"/>
            <ac:spMk id="8" creationId="{C8F95615-41C1-0023-F1AB-36CE54402C98}"/>
          </ac:spMkLst>
        </pc:spChg>
        <pc:spChg chg="add del mod">
          <ac:chgData name="Froduald Kabanza" userId="edf393d0-642b-4b9e-8c75-f62133241689" providerId="ADAL" clId="{E6B50F7D-8BDE-4638-81EE-0427F57B58A3}" dt="2024-01-11T05:52:30.802" v="18" actId="478"/>
          <ac:spMkLst>
            <pc:docMk/>
            <pc:sldMk cId="1765827015" sldId="410"/>
            <ac:spMk id="10" creationId="{8488DE08-B769-96FF-47C5-BFDB3A7604B9}"/>
          </ac:spMkLst>
        </pc:spChg>
      </pc:sldChg>
      <pc:sldChg chg="modSp mod">
        <pc:chgData name="Froduald Kabanza" userId="edf393d0-642b-4b9e-8c75-f62133241689" providerId="ADAL" clId="{E6B50F7D-8BDE-4638-81EE-0427F57B58A3}" dt="2024-01-11T05:58:35.487" v="88" actId="20577"/>
        <pc:sldMkLst>
          <pc:docMk/>
          <pc:sldMk cId="20800111" sldId="411"/>
        </pc:sldMkLst>
        <pc:spChg chg="mod">
          <ac:chgData name="Froduald Kabanza" userId="edf393d0-642b-4b9e-8c75-f62133241689" providerId="ADAL" clId="{E6B50F7D-8BDE-4638-81EE-0427F57B58A3}" dt="2024-01-11T05:58:26.336" v="87" actId="20577"/>
          <ac:spMkLst>
            <pc:docMk/>
            <pc:sldMk cId="20800111" sldId="411"/>
            <ac:spMk id="19" creationId="{63D5220B-C4F4-8F17-F4F6-7FACEEDD657E}"/>
          </ac:spMkLst>
        </pc:spChg>
        <pc:spChg chg="mod">
          <ac:chgData name="Froduald Kabanza" userId="edf393d0-642b-4b9e-8c75-f62133241689" providerId="ADAL" clId="{E6B50F7D-8BDE-4638-81EE-0427F57B58A3}" dt="2024-01-11T05:58:35.487" v="88" actId="20577"/>
          <ac:spMkLst>
            <pc:docMk/>
            <pc:sldMk cId="20800111" sldId="411"/>
            <ac:spMk id="43" creationId="{D455BBD8-791A-CE6E-B72F-32112894E253}"/>
          </ac:spMkLst>
        </pc:spChg>
        <pc:spChg chg="mod">
          <ac:chgData name="Froduald Kabanza" userId="edf393d0-642b-4b9e-8c75-f62133241689" providerId="ADAL" clId="{E6B50F7D-8BDE-4638-81EE-0427F57B58A3}" dt="2024-01-11T05:58:23.698" v="86" actId="20577"/>
          <ac:spMkLst>
            <pc:docMk/>
            <pc:sldMk cId="20800111" sldId="411"/>
            <ac:spMk id="60" creationId="{1A6D3F12-1CEF-5B05-A8CD-EF971A1D10D5}"/>
          </ac:spMkLst>
        </pc:spChg>
      </pc:sldChg>
    </pc:docChg>
  </pc:docChgLst>
  <pc:docChgLst>
    <pc:chgData name="DJeff Kanda Nkashama" userId="S::nkad2101@usherbrooke.ca::c3c87171-fd8c-4e2b-8ca8-32e7de6ccf7b" providerId="AD" clId="Web-{A41AAC26-4EA1-4AE6-A3DC-FF4A62E05A7C}"/>
    <pc:docChg chg="modSld">
      <pc:chgData name="DJeff Kanda Nkashama" userId="S::nkad2101@usherbrooke.ca::c3c87171-fd8c-4e2b-8ca8-32e7de6ccf7b" providerId="AD" clId="Web-{A41AAC26-4EA1-4AE6-A3DC-FF4A62E05A7C}" dt="2022-01-13T00:48:50.147" v="0" actId="1076"/>
      <pc:docMkLst>
        <pc:docMk/>
      </pc:docMkLst>
      <pc:sldChg chg="modSp">
        <pc:chgData name="DJeff Kanda Nkashama" userId="S::nkad2101@usherbrooke.ca::c3c87171-fd8c-4e2b-8ca8-32e7de6ccf7b" providerId="AD" clId="Web-{A41AAC26-4EA1-4AE6-A3DC-FF4A62E05A7C}" dt="2022-01-13T00:48:50.147" v="0" actId="1076"/>
        <pc:sldMkLst>
          <pc:docMk/>
          <pc:sldMk cId="436770665" sldId="281"/>
        </pc:sldMkLst>
        <pc:grpChg chg="mod">
          <ac:chgData name="DJeff Kanda Nkashama" userId="S::nkad2101@usherbrooke.ca::c3c87171-fd8c-4e2b-8ca8-32e7de6ccf7b" providerId="AD" clId="Web-{A41AAC26-4EA1-4AE6-A3DC-FF4A62E05A7C}" dt="2022-01-13T00:48:50.147" v="0" actId="1076"/>
          <ac:grpSpMkLst>
            <pc:docMk/>
            <pc:sldMk cId="436770665" sldId="281"/>
            <ac:grpSpMk id="8" creationId="{ABD36CA1-A20C-48FD-89B5-93C7B47E30A9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18B900B-4E04-444A-912F-CE20CE57486D}" type="datetimeFigureOut">
              <a:rPr lang="fr-CA" smtClean="0"/>
              <a:t>2024-01-17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CFF992E-8896-854D-954B-B0D7E7EAD04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9428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4EA38E-80BD-3344-8C29-F9C1736B78D2}" type="datetimeFigureOut">
              <a:rPr lang="fr-CA" smtClean="0"/>
              <a:t>2024-01-17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3CAEC78-AE16-A645-AA19-9BF2035CFA6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3371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CA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j’utilise une notation différente du livre, qui utilise</a:t>
            </a:r>
            <a:r>
              <a:rPr lang="fr-CA" baseline="0"/>
              <a:t> </a:t>
            </a:r>
            <a:r>
              <a:rPr lang="fr-CA" baseline="0" err="1"/>
              <a:t>Loss</a:t>
            </a:r>
            <a:r>
              <a:rPr lang="fr-CA" baseline="0"/>
              <a:t>(w)</a:t>
            </a:r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3207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3207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8311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44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Voir page 678 du livre. La dérivation est faite pour a régression linéaire, mais c’est analogue.</a:t>
            </a:r>
          </a:p>
          <a:p>
            <a:endParaRPr lang="fr-CA"/>
          </a:p>
          <a:p>
            <a:r>
              <a:rPr lang="fr-CA"/>
              <a:t>Le livre utilise </a:t>
            </a:r>
            <a:r>
              <a:rPr lang="fr-CA" baseline="0" err="1"/>
              <a:t>Loss</a:t>
            </a:r>
            <a:r>
              <a:rPr lang="fr-CA" baseline="0"/>
              <a:t>(w).</a:t>
            </a:r>
          </a:p>
          <a:p>
            <a:r>
              <a:rPr lang="fr-CA" baseline="0"/>
              <a:t>Ici j’utilise </a:t>
            </a:r>
            <a:r>
              <a:rPr lang="fr-CA" baseline="0" err="1"/>
              <a:t>Loss</a:t>
            </a:r>
            <a:r>
              <a:rPr lang="fr-CA" baseline="0"/>
              <a:t>(</a:t>
            </a:r>
            <a:r>
              <a:rPr lang="fr-CA" baseline="0" err="1"/>
              <a:t>y_t</a:t>
            </a:r>
            <a:r>
              <a:rPr lang="fr-CA" baseline="0"/>
              <a:t>, </a:t>
            </a:r>
            <a:r>
              <a:rPr lang="fr-CA" baseline="0" err="1"/>
              <a:t>hw</a:t>
            </a:r>
            <a:r>
              <a:rPr lang="fr-CA" baseline="0"/>
              <a:t>(</a:t>
            </a:r>
            <a:r>
              <a:rPr lang="fr-CA" baseline="0" err="1"/>
              <a:t>x_t</a:t>
            </a:r>
            <a:r>
              <a:rPr lang="fr-CA" baseline="0"/>
              <a:t>) parce que ça clarifie qu’on calcule le </a:t>
            </a:r>
            <a:r>
              <a:rPr lang="fr-CA" baseline="0" err="1"/>
              <a:t>loss</a:t>
            </a:r>
            <a:r>
              <a:rPr lang="fr-CA" baseline="0"/>
              <a:t> pour chaque donne d’entraînement (</a:t>
            </a:r>
            <a:r>
              <a:rPr lang="fr-CA" baseline="0" err="1"/>
              <a:t>x_t</a:t>
            </a:r>
            <a:r>
              <a:rPr lang="fr-CA" baseline="0"/>
              <a:t>, </a:t>
            </a:r>
            <a:r>
              <a:rPr lang="fr-CA" baseline="0" err="1"/>
              <a:t>y_t</a:t>
            </a:r>
            <a:r>
              <a:rPr lang="fr-CA" baseline="0"/>
              <a:t>). Sinon. C’est la même chose.</a:t>
            </a:r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3207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j’utilise une notation différente du livre, qui utilise</a:t>
            </a:r>
            <a:r>
              <a:rPr lang="fr-CA" baseline="0"/>
              <a:t> </a:t>
            </a:r>
            <a:r>
              <a:rPr lang="fr-CA" baseline="0" err="1"/>
              <a:t>Loss</a:t>
            </a:r>
            <a:r>
              <a:rPr lang="fr-CA" baseline="0"/>
              <a:t>(w)</a:t>
            </a:r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3207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7425" cy="3598862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73" y="4560649"/>
            <a:ext cx="5851461" cy="43191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charset="0"/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625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625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625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62238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6250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6250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625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si y = 1 et h(x) = 0, on va augmenter</a:t>
            </a:r>
            <a:r>
              <a:rPr lang="fr-CA" baseline="0"/>
              <a:t> </a:t>
            </a:r>
            <a:r>
              <a:rPr lang="fr-CA" baseline="0" err="1"/>
              <a:t>w_i</a:t>
            </a:r>
            <a:r>
              <a:rPr lang="fr-CA" baseline="0"/>
              <a:t> si </a:t>
            </a:r>
            <a:r>
              <a:rPr lang="fr-CA" baseline="0" err="1"/>
              <a:t>x_ti</a:t>
            </a:r>
            <a:r>
              <a:rPr lang="fr-CA" baseline="0"/>
              <a:t> est positif, sinon on va le diminuer. C’est logique, puisque pour que h(x) soit égal à 1, on doit augmenter w *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/>
              <a:t>si y = 0 et h(x) = 1, on va diminuer</a:t>
            </a:r>
            <a:r>
              <a:rPr lang="fr-CA" baseline="0"/>
              <a:t> </a:t>
            </a:r>
            <a:r>
              <a:rPr lang="fr-CA" baseline="0" err="1"/>
              <a:t>w_i</a:t>
            </a:r>
            <a:r>
              <a:rPr lang="fr-CA" baseline="0"/>
              <a:t> si </a:t>
            </a:r>
            <a:r>
              <a:rPr lang="fr-CA" baseline="0" err="1"/>
              <a:t>x_ti</a:t>
            </a:r>
            <a:r>
              <a:rPr lang="fr-CA" baseline="0"/>
              <a:t> est positif, sinon on va l’augmenter. C’est logique, puisque pour que h(x) soit égal à 0, on doit diminuer w * x</a:t>
            </a:r>
          </a:p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375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si y = 1 et h(x) = 0, on va augmenter</a:t>
            </a:r>
            <a:r>
              <a:rPr lang="fr-CA" baseline="0"/>
              <a:t> </a:t>
            </a:r>
            <a:r>
              <a:rPr lang="fr-CA" baseline="0" err="1"/>
              <a:t>w_i</a:t>
            </a:r>
            <a:r>
              <a:rPr lang="fr-CA" baseline="0"/>
              <a:t> si </a:t>
            </a:r>
            <a:r>
              <a:rPr lang="fr-CA" baseline="0" err="1"/>
              <a:t>x_ti</a:t>
            </a:r>
            <a:r>
              <a:rPr lang="fr-CA" baseline="0"/>
              <a:t> est positif, sinon on va le diminuer. C’est logique, puisque pour que h(x) soit égal à 1, on doit augmenter w *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/>
              <a:t>si y = 0 et h(x) = 1, on va diminuer</a:t>
            </a:r>
            <a:r>
              <a:rPr lang="fr-CA" baseline="0"/>
              <a:t> </a:t>
            </a:r>
            <a:r>
              <a:rPr lang="fr-CA" baseline="0" err="1"/>
              <a:t>w_i</a:t>
            </a:r>
            <a:r>
              <a:rPr lang="fr-CA" baseline="0"/>
              <a:t> si </a:t>
            </a:r>
            <a:r>
              <a:rPr lang="fr-CA" baseline="0" err="1"/>
              <a:t>x_ti</a:t>
            </a:r>
            <a:r>
              <a:rPr lang="fr-CA" baseline="0"/>
              <a:t> est positif, sinon on va l’augmenter. C’est logique, puisque pour que h(x) soit égal à 0, on doit diminuer w * x</a:t>
            </a:r>
          </a:p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3402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le</a:t>
            </a:r>
            <a:r>
              <a:rPr lang="fr-CA" baseline="0"/>
              <a:t> vecteur de poids détermine l’orientation de la surface; il est perpendiculaire à la surface de décision</a:t>
            </a:r>
          </a:p>
          <a:p>
            <a:r>
              <a:rPr lang="fr-CA" baseline="0"/>
              <a:t>le biais détermine sa position</a:t>
            </a:r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2939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k est le nombre</a:t>
            </a:r>
            <a:r>
              <a:rPr lang="fr-CA" baseline="0"/>
              <a:t> de mises à jours jusqu’à maintenant</a:t>
            </a:r>
          </a:p>
          <a:p>
            <a:r>
              <a:rPr lang="fr-CA" baseline="0"/>
              <a:t>trouver le </a:t>
            </a:r>
            <a:r>
              <a:rPr lang="fr-CA" baseline="0" err="1"/>
              <a:t>classifieur</a:t>
            </a:r>
            <a:r>
              <a:rPr lang="fr-CA" baseline="0"/>
              <a:t> linéaire avec avec erreur minimale est NP complet, donc la convergence peut prendre du temps...</a:t>
            </a:r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8064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8064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j’utilise une notation différente du livre, qui utilise</a:t>
            </a:r>
            <a:r>
              <a:rPr lang="fr-CA" baseline="0"/>
              <a:t> </a:t>
            </a:r>
            <a:r>
              <a:rPr lang="fr-CA" baseline="0" err="1"/>
              <a:t>Loss</a:t>
            </a:r>
            <a:r>
              <a:rPr lang="fr-CA" baseline="0"/>
              <a:t>(w)</a:t>
            </a:r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3207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On veut minimiser la moyenne de la perte sur l’ensemble des données d’entraînement</a:t>
            </a:r>
          </a:p>
          <a:p>
            <a:endParaRPr lang="fr-CA"/>
          </a:p>
          <a:p>
            <a:r>
              <a:rPr lang="fr-CA"/>
              <a:t>Mes degrés de liberté (ce que je peux ajuster) sont les paramètres de mon modèle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320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41F3D-9BAC-7446-BF7F-94A8A99FCA0D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E6C35373-7272-4165-962A-1CA037CFFB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6" y="6064376"/>
            <a:ext cx="1393824" cy="4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Froduald Kabanza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DAEF3-86EE-1147-AFD2-CF8585D7B3D9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714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0D879-BF2F-3642-AEB1-951FD9604AA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84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A612A-0751-9E42-95B4-628C007DB0E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542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B3F5D-8C14-2B4D-BA4A-C833464EAF8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55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2C847-49EC-2741-8CB3-4070EB2432D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139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et modifiez le titre</a:t>
            </a:r>
          </a:p>
        </p:txBody>
      </p:sp>
      <p:sp>
        <p:nvSpPr>
          <p:cNvPr id="839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03225" y="6438900"/>
            <a:ext cx="1763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73413" y="64389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84950" y="64389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fld id="{ECA1FEA8-78C4-8E41-8F2A-F8A0CB1C138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sp>
        <p:nvSpPr>
          <p:cNvPr id="1031" name="ZoneTexte 9"/>
          <p:cNvSpPr txBox="1">
            <a:spLocks noChangeArrowheads="1"/>
          </p:cNvSpPr>
          <p:nvPr/>
        </p:nvSpPr>
        <p:spPr bwMode="auto">
          <a:xfrm>
            <a:off x="7907338" y="660717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CA" sz="1800"/>
          </a:p>
        </p:txBody>
      </p:sp>
      <p:sp>
        <p:nvSpPr>
          <p:cNvPr id="83976" name="Rectangle 6"/>
          <p:cNvSpPr>
            <a:spLocks noChangeArrowheads="1"/>
          </p:cNvSpPr>
          <p:nvPr/>
        </p:nvSpPr>
        <p:spPr bwMode="auto">
          <a:xfrm>
            <a:off x="428625" y="6419850"/>
            <a:ext cx="87153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1" r:id="rId5"/>
    <p:sldLayoutId id="2147483682" r:id="rId6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accent1">
              <a:lumMod val="50000"/>
            </a:schemeClr>
          </a:solidFill>
          <a:latin typeface="Arial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25000"/>
        <a:buFont typeface="Lucida Grande" charset="0"/>
        <a:buChar char="●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5000"/>
        <a:buFont typeface="Wingdings" charset="0"/>
        <a:buChar char="u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Lucida Grande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11" Type="http://schemas.openxmlformats.org/officeDocument/2006/relationships/image" Target="../media/image7.emf"/><Relationship Id="rId5" Type="http://schemas.openxmlformats.org/officeDocument/2006/relationships/image" Target="../media/image10.emf"/><Relationship Id="rId10" Type="http://schemas.openxmlformats.org/officeDocument/2006/relationships/image" Target="../media/image15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12" Type="http://schemas.openxmlformats.org/officeDocument/2006/relationships/image" Target="../media/image17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image" Target="../media/image16.emf"/><Relationship Id="rId5" Type="http://schemas.openxmlformats.org/officeDocument/2006/relationships/image" Target="../media/image11.emf"/><Relationship Id="rId10" Type="http://schemas.openxmlformats.org/officeDocument/2006/relationships/image" Target="../media/image7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image" Target="../media/image45.emf"/><Relationship Id="rId3" Type="http://schemas.openxmlformats.org/officeDocument/2006/relationships/image" Target="../media/image17.emf"/><Relationship Id="rId7" Type="http://schemas.openxmlformats.org/officeDocument/2006/relationships/image" Target="../media/image41.emf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11" Type="http://schemas.openxmlformats.org/officeDocument/2006/relationships/image" Target="../media/image44.emf"/><Relationship Id="rId5" Type="http://schemas.openxmlformats.org/officeDocument/2006/relationships/image" Target="../media/image39.emf"/><Relationship Id="rId10" Type="http://schemas.openxmlformats.org/officeDocument/2006/relationships/image" Target="../media/image52.png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7" Type="http://schemas.openxmlformats.org/officeDocument/2006/relationships/image" Target="../media/image54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7" Type="http://schemas.openxmlformats.org/officeDocument/2006/relationships/image" Target="../media/image60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7" Type="http://schemas.openxmlformats.org/officeDocument/2006/relationships/image" Target="../media/image64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emf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emf"/><Relationship Id="rId5" Type="http://schemas.openxmlformats.org/officeDocument/2006/relationships/image" Target="../media/image85.emf"/><Relationship Id="rId4" Type="http://schemas.openxmlformats.org/officeDocument/2006/relationships/image" Target="../media/image84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3" Type="http://schemas.openxmlformats.org/officeDocument/2006/relationships/image" Target="../media/image87.emf"/><Relationship Id="rId7" Type="http://schemas.openxmlformats.org/officeDocument/2006/relationships/image" Target="../media/image9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emf"/><Relationship Id="rId5" Type="http://schemas.openxmlformats.org/officeDocument/2006/relationships/image" Target="../media/image89.emf"/><Relationship Id="rId4" Type="http://schemas.openxmlformats.org/officeDocument/2006/relationships/image" Target="../media/image88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emf"/><Relationship Id="rId5" Type="http://schemas.openxmlformats.org/officeDocument/2006/relationships/image" Target="../media/image92.emf"/><Relationship Id="rId4" Type="http://schemas.openxmlformats.org/officeDocument/2006/relationships/image" Target="../media/image94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emf"/><Relationship Id="rId5" Type="http://schemas.openxmlformats.org/officeDocument/2006/relationships/image" Target="../media/image90.emf"/><Relationship Id="rId4" Type="http://schemas.openxmlformats.org/officeDocument/2006/relationships/image" Target="../media/image89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7" Type="http://schemas.openxmlformats.org/officeDocument/2006/relationships/image" Target="../media/image10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emf"/><Relationship Id="rId5" Type="http://schemas.openxmlformats.org/officeDocument/2006/relationships/image" Target="../media/image99.emf"/><Relationship Id="rId4" Type="http://schemas.openxmlformats.org/officeDocument/2006/relationships/image" Target="../media/image98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emf"/><Relationship Id="rId4" Type="http://schemas.openxmlformats.org/officeDocument/2006/relationships/image" Target="../media/image102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emf"/><Relationship Id="rId5" Type="http://schemas.openxmlformats.org/officeDocument/2006/relationships/image" Target="../media/image105.emf"/><Relationship Id="rId4" Type="http://schemas.openxmlformats.org/officeDocument/2006/relationships/image" Target="../media/image100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image" Target="../media/image10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emf"/><Relationship Id="rId4" Type="http://schemas.openxmlformats.org/officeDocument/2006/relationships/image" Target="../media/image10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0B0FB34-D872-45C2-9416-85ECF442F5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9150" y="1280209"/>
            <a:ext cx="7677150" cy="253365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</a:pPr>
            <a:r>
              <a:rPr lang="fr-CA" altLang="en-US">
                <a:ea typeface="ＭＳ Ｐゴシック" pitchFamily="34" charset="-128"/>
              </a:rPr>
              <a:t>IFT 615 – Intelligence Artificielle</a:t>
            </a:r>
            <a:br>
              <a:rPr lang="fr-CA" altLang="en-US" sz="200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400">
                <a:ea typeface="ＭＳ Ｐゴシック" pitchFamily="34" charset="-128"/>
              </a:rPr>
            </a:br>
            <a:r>
              <a:rPr lang="fr-CA" altLang="en-US" sz="2400">
                <a:ea typeface="ＭＳ Ｐゴシック" pitchFamily="34" charset="-128"/>
              </a:rPr>
              <a:t>Classification linéaire avec le perceptron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9D7E22-6E14-4E34-957C-A91469454C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40971" y="4453841"/>
            <a:ext cx="7543800" cy="1123950"/>
          </a:xfrm>
        </p:spPr>
        <p:txBody>
          <a:bodyPr/>
          <a:lstStyle/>
          <a:p>
            <a:pPr algn="l"/>
            <a:r>
              <a:rPr lang="en-US" altLang="en-US" sz="2000" err="1">
                <a:latin typeface="Calibri" pitchFamily="34" charset="0"/>
                <a:ea typeface="ＭＳ Ｐゴシック" pitchFamily="34" charset="-128"/>
              </a:rPr>
              <a:t>Professeur</a:t>
            </a:r>
            <a:r>
              <a:rPr lang="en-US" altLang="en-US" sz="2000">
                <a:latin typeface="Calibri" pitchFamily="34" charset="0"/>
                <a:ea typeface="ＭＳ Ｐゴシック" pitchFamily="34" charset="-128"/>
              </a:rPr>
              <a:t>: Froduald Kabanza</a:t>
            </a:r>
          </a:p>
          <a:p>
            <a:pPr algn="l"/>
            <a:r>
              <a:rPr lang="fr-CA" altLang="en-US" sz="2000">
                <a:latin typeface="Calibri" pitchFamily="34" charset="0"/>
                <a:ea typeface="ＭＳ Ｐゴシック" pitchFamily="34" charset="-128"/>
              </a:rPr>
              <a:t>Assistants: D’Jeff Nkashama</a:t>
            </a:r>
          </a:p>
          <a:p>
            <a:endParaRPr lang="fr-CA" altLang="en-US" sz="2000">
              <a:latin typeface="Calibri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423500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/>
              <a:t>Exemple</a:t>
            </a:r>
            <a:endParaRPr lang="fr-CA" sz="1800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0"/>
            <a:ext cx="5345994" cy="4794250"/>
          </a:xfrm>
        </p:spPr>
        <p:txBody>
          <a:bodyPr/>
          <a:lstStyle/>
          <a:p>
            <a:r>
              <a:rPr lang="fr-CA" dirty="0"/>
              <a:t>Simulation </a:t>
            </a:r>
            <a:r>
              <a:rPr lang="fr-CA" b="1" dirty="0"/>
              <a:t>avec </a:t>
            </a:r>
            <a:r>
              <a:rPr lang="fr-CA" dirty="0">
                <a:cs typeface="CMU Serif Roman Slanted"/>
              </a:rPr>
              <a:t>α</a:t>
            </a:r>
            <a:r>
              <a:rPr lang="fr-CA" dirty="0"/>
              <a:t> = 0.1</a:t>
            </a:r>
          </a:p>
          <a:p>
            <a:endParaRPr lang="fr-CA" dirty="0"/>
          </a:p>
          <a:p>
            <a:r>
              <a:rPr lang="fr-CA" dirty="0"/>
              <a:t>Valeur courante : </a:t>
            </a:r>
            <a:r>
              <a:rPr lang="fr-CA" b="1" dirty="0">
                <a:cs typeface="CMU Serif Roman"/>
              </a:rPr>
              <a:t>w</a:t>
            </a:r>
            <a:r>
              <a:rPr lang="fr-CA" dirty="0"/>
              <a:t> ⟵ [0.4, 0, -0.3]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Paire (</a:t>
            </a:r>
            <a:r>
              <a:rPr lang="fr-CA" b="1" dirty="0"/>
              <a:t>x</a:t>
            </a:r>
            <a:r>
              <a:rPr lang="fr-CA" baseline="-25000" dirty="0"/>
              <a:t>3</a:t>
            </a:r>
            <a:r>
              <a:rPr lang="fr-CA" dirty="0"/>
              <a:t>,</a:t>
            </a:r>
            <a:r>
              <a:rPr lang="fr-CA" i="1" dirty="0"/>
              <a:t>y</a:t>
            </a:r>
            <a:r>
              <a:rPr lang="fr-CA" baseline="-25000" dirty="0"/>
              <a:t>3</a:t>
            </a:r>
            <a:r>
              <a:rPr lang="fr-CA" dirty="0"/>
              <a:t>) :</a:t>
            </a:r>
          </a:p>
          <a:p>
            <a:pPr lvl="1"/>
            <a:r>
              <a:rPr lang="fr-CA" i="1" dirty="0">
                <a:cs typeface="CMU Classical Serif Italic"/>
              </a:rPr>
              <a:t>h</a:t>
            </a:r>
            <a:r>
              <a:rPr lang="fr-CA" dirty="0">
                <a:cs typeface="CMU Classical Serif Italic"/>
              </a:rPr>
              <a:t>(</a:t>
            </a:r>
            <a:r>
              <a:rPr lang="fr-CA" b="1" dirty="0">
                <a:cs typeface="CMU Classical Serif Italic"/>
              </a:rPr>
              <a:t>x</a:t>
            </a:r>
            <a:r>
              <a:rPr lang="fr-CA" baseline="-25000" dirty="0">
                <a:cs typeface="CMU Classical Serif Italic"/>
              </a:rPr>
              <a:t>3</a:t>
            </a:r>
            <a:r>
              <a:rPr lang="fr-CA" dirty="0">
                <a:cs typeface="CMU Classical Serif Italic"/>
              </a:rPr>
              <a:t>) = </a:t>
            </a:r>
            <a:r>
              <a:rPr lang="fr-CA" i="1" dirty="0" err="1">
                <a:cs typeface="CMU Classical Serif Italic"/>
              </a:rPr>
              <a:t>Threshold</a:t>
            </a:r>
            <a:r>
              <a:rPr lang="fr-CA" dirty="0">
                <a:cs typeface="CMU Classical Serif Italic"/>
              </a:rPr>
              <a:t>(</a:t>
            </a:r>
            <a:r>
              <a:rPr lang="fr-CA" b="1" dirty="0">
                <a:cs typeface="CMU Classical Serif Italic"/>
              </a:rPr>
              <a:t>w</a:t>
            </a:r>
            <a:r>
              <a:rPr lang="fr-CA" b="1" baseline="-25000" dirty="0">
                <a:cs typeface="CMU Classical Serif Italic"/>
              </a:rPr>
              <a:t>0</a:t>
            </a:r>
            <a:r>
              <a:rPr lang="fr-CA" b="1" dirty="0">
                <a:cs typeface="CMU Classical Serif Italic"/>
              </a:rPr>
              <a:t>.x</a:t>
            </a:r>
            <a:r>
              <a:rPr lang="fr-CA" b="1" baseline="-25000" dirty="0">
                <a:cs typeface="CMU Classical Serif Italic"/>
              </a:rPr>
              <a:t>20 </a:t>
            </a:r>
            <a:r>
              <a:rPr lang="fr-CA" b="1" dirty="0">
                <a:cs typeface="CMU Classical Serif Italic"/>
              </a:rPr>
              <a:t>+ w</a:t>
            </a:r>
            <a:r>
              <a:rPr lang="fr-CA" b="1" baseline="-25000" dirty="0">
                <a:cs typeface="CMU Classical Serif Italic"/>
              </a:rPr>
              <a:t>1</a:t>
            </a:r>
            <a:r>
              <a:rPr lang="fr-CA" b="1" dirty="0">
                <a:cs typeface="CMU Classical Serif Italic"/>
              </a:rPr>
              <a:t>.x</a:t>
            </a:r>
            <a:r>
              <a:rPr lang="fr-CA" b="1" baseline="-25000" dirty="0">
                <a:cs typeface="CMU Classical Serif Italic"/>
              </a:rPr>
              <a:t>2 1</a:t>
            </a:r>
            <a:r>
              <a:rPr lang="fr-CA" b="1" dirty="0">
                <a:cs typeface="CMU Classical Serif Italic"/>
              </a:rPr>
              <a:t>+ w</a:t>
            </a:r>
            <a:r>
              <a:rPr lang="fr-CA" b="1" baseline="-25000" dirty="0">
                <a:cs typeface="CMU Classical Serif Italic"/>
              </a:rPr>
              <a:t>2</a:t>
            </a:r>
            <a:r>
              <a:rPr lang="fr-CA" b="1" dirty="0">
                <a:cs typeface="CMU Classical Serif Italic"/>
              </a:rPr>
              <a:t>.x</a:t>
            </a:r>
            <a:r>
              <a:rPr lang="fr-CA" b="1" baseline="-25000" dirty="0">
                <a:cs typeface="CMU Classical Serif Italic"/>
              </a:rPr>
              <a:t>22</a:t>
            </a:r>
            <a:r>
              <a:rPr lang="fr-CA" dirty="0">
                <a:cs typeface="CMU Classical Serif Italic"/>
              </a:rPr>
              <a:t>) </a:t>
            </a:r>
          </a:p>
          <a:p>
            <a:pPr marL="457200" lvl="1" indent="0">
              <a:buNone/>
            </a:pPr>
            <a:r>
              <a:rPr lang="fr-CA" dirty="0">
                <a:cs typeface="CMU Classical Serif Italic"/>
              </a:rPr>
              <a:t>               = </a:t>
            </a:r>
            <a:r>
              <a:rPr lang="fr-CA" i="1" dirty="0" err="1">
                <a:cs typeface="CMU Classical Serif Italic"/>
              </a:rPr>
              <a:t>Threshold</a:t>
            </a:r>
            <a:r>
              <a:rPr lang="fr-CA" dirty="0">
                <a:cs typeface="CMU Classical Serif Italic"/>
              </a:rPr>
              <a:t>(0.4) = 1</a:t>
            </a:r>
          </a:p>
          <a:p>
            <a:pPr lvl="1"/>
            <a:r>
              <a:rPr lang="fr-CA" dirty="0"/>
              <a:t>puisque </a:t>
            </a:r>
            <a:r>
              <a:rPr lang="fr-CA" i="1" dirty="0"/>
              <a:t>h</a:t>
            </a:r>
            <a:r>
              <a:rPr lang="fr-CA" dirty="0"/>
              <a:t>(</a:t>
            </a:r>
            <a:r>
              <a:rPr lang="fr-CA" b="1" dirty="0"/>
              <a:t>x</a:t>
            </a:r>
            <a:r>
              <a:rPr lang="fr-CA" baseline="-25000" dirty="0"/>
              <a:t>3</a:t>
            </a:r>
            <a:r>
              <a:rPr lang="fr-CA" dirty="0"/>
              <a:t>) ≠ </a:t>
            </a:r>
            <a:r>
              <a:rPr lang="fr-CA" i="1" dirty="0"/>
              <a:t>y</a:t>
            </a:r>
            <a:r>
              <a:rPr lang="fr-CA" baseline="-25000" dirty="0"/>
              <a:t>3</a:t>
            </a:r>
            <a:r>
              <a:rPr lang="fr-CA" dirty="0"/>
              <a:t>,  </a:t>
            </a:r>
            <a:r>
              <a:rPr lang="fr-CA" b="1" dirty="0"/>
              <a:t>w</a:t>
            </a:r>
            <a:r>
              <a:rPr lang="fr-CA" dirty="0"/>
              <a:t> va changer:</a:t>
            </a:r>
          </a:p>
          <a:p>
            <a:pPr lvl="2"/>
            <a:r>
              <a:rPr lang="fr-CA" b="1" dirty="0"/>
              <a:t>w</a:t>
            </a:r>
            <a:r>
              <a:rPr lang="fr-CA" i="1" dirty="0"/>
              <a:t> </a:t>
            </a:r>
            <a:r>
              <a:rPr lang="fr-CA" dirty="0"/>
              <a:t>⟵ </a:t>
            </a:r>
            <a:r>
              <a:rPr lang="fr-CA" b="1" dirty="0">
                <a:cs typeface="CMU Serif Roman"/>
              </a:rPr>
              <a:t>w</a:t>
            </a:r>
            <a:r>
              <a:rPr lang="fr-CA" dirty="0">
                <a:cs typeface="CMU Serif Roman"/>
              </a:rPr>
              <a:t> + </a:t>
            </a:r>
            <a:r>
              <a:rPr lang="fr-CA" dirty="0">
                <a:cs typeface="CMU Serif Roman Slanted"/>
              </a:rPr>
              <a:t>α ( </a:t>
            </a:r>
            <a:r>
              <a:rPr lang="fr-CA" i="1" dirty="0"/>
              <a:t>y</a:t>
            </a:r>
            <a:r>
              <a:rPr lang="fr-CA" baseline="-25000" dirty="0"/>
              <a:t>3</a:t>
            </a:r>
            <a:r>
              <a:rPr lang="fr-CA" dirty="0"/>
              <a:t> - </a:t>
            </a:r>
            <a:r>
              <a:rPr lang="fr-CA" i="1" dirty="0"/>
              <a:t>h</a:t>
            </a:r>
            <a:r>
              <a:rPr lang="fr-CA" dirty="0"/>
              <a:t>(</a:t>
            </a:r>
            <a:r>
              <a:rPr lang="fr-CA" b="1" dirty="0"/>
              <a:t>x</a:t>
            </a:r>
            <a:r>
              <a:rPr lang="fr-CA" baseline="-25000" dirty="0"/>
              <a:t>3</a:t>
            </a:r>
            <a:r>
              <a:rPr lang="fr-CA" dirty="0"/>
              <a:t>) )</a:t>
            </a:r>
            <a:r>
              <a:rPr lang="fr-CA" dirty="0">
                <a:cs typeface="CMU Serif Roman Slanted"/>
              </a:rPr>
              <a:t> </a:t>
            </a:r>
            <a:r>
              <a:rPr lang="fr-CA" b="1" dirty="0">
                <a:cs typeface="CMU Classical Serif Italic"/>
              </a:rPr>
              <a:t>x</a:t>
            </a:r>
            <a:r>
              <a:rPr lang="fr-CA" baseline="-25000" dirty="0">
                <a:cs typeface="CMU Classical Serif Italic"/>
              </a:rPr>
              <a:t>3 </a:t>
            </a:r>
          </a:p>
          <a:p>
            <a:pPr marL="914400" lvl="2" indent="0">
              <a:buNone/>
            </a:pPr>
            <a:r>
              <a:rPr lang="fr-CA" baseline="-25000" dirty="0">
                <a:cs typeface="CMU Classical Serif Italic"/>
              </a:rPr>
              <a:t>                       </a:t>
            </a:r>
            <a:r>
              <a:rPr lang="fr-CA" dirty="0">
                <a:cs typeface="CMU Classical Serif Italic"/>
              </a:rPr>
              <a:t>= </a:t>
            </a:r>
            <a:r>
              <a:rPr lang="fr-CA" dirty="0"/>
              <a:t>[0.4, 0, -0.3] + 0.1 * (0 </a:t>
            </a:r>
            <a:r>
              <a:rPr lang="fr-FR" dirty="0"/>
              <a:t>–</a:t>
            </a:r>
            <a:r>
              <a:rPr lang="fr-CA" dirty="0"/>
              <a:t> 1) [1,3, 0] </a:t>
            </a:r>
          </a:p>
          <a:p>
            <a:pPr marL="914400" lvl="2" indent="0">
              <a:buNone/>
            </a:pPr>
            <a:r>
              <a:rPr lang="fr-CA" dirty="0"/>
              <a:t>               = [0.3, -0.3, -0.3]</a:t>
            </a:r>
          </a:p>
        </p:txBody>
      </p:sp>
      <p:sp>
        <p:nvSpPr>
          <p:cNvPr id="3" name="ZoneTexte 11">
            <a:extLst>
              <a:ext uri="{FF2B5EF4-FFF2-40B4-BE49-F238E27FC236}">
                <a16:creationId xmlns:a16="http://schemas.microsoft.com/office/drawing/2014/main" id="{0BB2CD47-EA0C-A938-88EE-7C8D04D9A2CB}"/>
              </a:ext>
            </a:extLst>
          </p:cNvPr>
          <p:cNvSpPr txBox="1"/>
          <p:nvPr/>
        </p:nvSpPr>
        <p:spPr>
          <a:xfrm>
            <a:off x="6981538" y="1392807"/>
            <a:ext cx="61519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MU Serif Roman Slanted"/>
                <a:cs typeface="CMU Serif Roman Slanted"/>
              </a:rPr>
              <a:t>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8C198B-7391-2270-A01E-6019DD4A7124}"/>
              </a:ext>
            </a:extLst>
          </p:cNvPr>
          <p:cNvSpPr/>
          <p:nvPr/>
        </p:nvSpPr>
        <p:spPr>
          <a:xfrm>
            <a:off x="7289137" y="1344241"/>
            <a:ext cx="133261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CA" sz="1600" dirty="0">
                <a:latin typeface="+mn-lt"/>
              </a:rPr>
              <a:t>ensemble</a:t>
            </a:r>
            <a:br>
              <a:rPr lang="fr-CA" sz="1600" dirty="0">
                <a:latin typeface="+mn-lt"/>
              </a:rPr>
            </a:br>
            <a:r>
              <a:rPr lang="fr-CA" sz="1600" dirty="0">
                <a:latin typeface="+mn-lt"/>
              </a:rPr>
              <a:t>entraînement</a:t>
            </a:r>
            <a:endParaRPr lang="fr-FR" sz="1600" dirty="0">
              <a:latin typeface="+mn-lt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96E49CF-63D3-F9FD-BEC4-4BC97A8AA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916964"/>
              </p:ext>
            </p:extLst>
          </p:nvPr>
        </p:nvGraphicFramePr>
        <p:xfrm>
          <a:off x="6503193" y="2180136"/>
          <a:ext cx="21717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493">
                  <a:extLst>
                    <a:ext uri="{9D8B030D-6E8A-4147-A177-3AD203B41FA5}">
                      <a16:colId xmlns:a16="http://schemas.microsoft.com/office/drawing/2014/main" val="151722474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1151127186"/>
                    </a:ext>
                  </a:extLst>
                </a:gridCol>
                <a:gridCol w="615007">
                  <a:extLst>
                    <a:ext uri="{9D8B030D-6E8A-4147-A177-3AD203B41FA5}">
                      <a16:colId xmlns:a16="http://schemas.microsoft.com/office/drawing/2014/main" val="1129763808"/>
                    </a:ext>
                  </a:extLst>
                </a:gridCol>
              </a:tblGrid>
              <a:tr h="344064">
                <a:tc>
                  <a:txBody>
                    <a:bodyPr/>
                    <a:lstStyle/>
                    <a:p>
                      <a:r>
                        <a:rPr lang="en-US" b="0" i="1" dirty="0"/>
                        <a:t>x</a:t>
                      </a:r>
                      <a:r>
                        <a:rPr lang="en-US" b="0" i="1" baseline="-25000" dirty="0"/>
                        <a:t>i0</a:t>
                      </a:r>
                      <a:endParaRPr lang="en-CA" b="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x</a:t>
                      </a:r>
                      <a:r>
                        <a:rPr lang="en-US" b="0" i="1" baseline="-25000" dirty="0"/>
                        <a:t>i</a:t>
                      </a:r>
                      <a:r>
                        <a:rPr lang="en-US" b="0" i="1" dirty="0"/>
                        <a:t>≡[x</a:t>
                      </a:r>
                      <a:r>
                        <a:rPr lang="en-US" b="0" i="1" baseline="-25000" dirty="0"/>
                        <a:t>i1</a:t>
                      </a:r>
                      <a:r>
                        <a:rPr lang="en-US" b="0" i="1" dirty="0"/>
                        <a:t>,x</a:t>
                      </a:r>
                      <a:r>
                        <a:rPr lang="en-US" b="0" i="1" baseline="-25000" dirty="0"/>
                        <a:t>i2</a:t>
                      </a:r>
                      <a:r>
                        <a:rPr lang="en-US" b="0" i="1" dirty="0"/>
                        <a:t>]</a:t>
                      </a:r>
                      <a:endParaRPr lang="en-CA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err="1"/>
                        <a:t>y</a:t>
                      </a:r>
                      <a:r>
                        <a:rPr lang="en-US" b="0" i="1" baseline="-25000" dirty="0" err="1"/>
                        <a:t>i</a:t>
                      </a:r>
                      <a:endParaRPr lang="en-CA" b="0" i="1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865158"/>
                  </a:ext>
                </a:extLst>
              </a:tr>
              <a:tr h="34406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[2,0]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150173"/>
                  </a:ext>
                </a:extLst>
              </a:tr>
              <a:tr h="34406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C9A41"/>
                          </a:solidFill>
                        </a:rPr>
                        <a:t>1</a:t>
                      </a:r>
                      <a:endParaRPr lang="en-CA" dirty="0">
                        <a:solidFill>
                          <a:srgbClr val="3C9A4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C9A41"/>
                          </a:solidFill>
                        </a:rPr>
                        <a:t>[0,3]</a:t>
                      </a:r>
                      <a:endParaRPr lang="en-CA" dirty="0">
                        <a:solidFill>
                          <a:srgbClr val="3C9A4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C9A41"/>
                          </a:solidFill>
                        </a:rPr>
                        <a:t>0</a:t>
                      </a:r>
                      <a:endParaRPr lang="en-CA" dirty="0">
                        <a:solidFill>
                          <a:srgbClr val="3C9A4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822420"/>
                  </a:ext>
                </a:extLst>
              </a:tr>
              <a:tr h="34406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C9A41"/>
                          </a:solidFill>
                        </a:rPr>
                        <a:t>1</a:t>
                      </a:r>
                      <a:endParaRPr lang="en-CA" dirty="0">
                        <a:solidFill>
                          <a:srgbClr val="3C9A4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C9A41"/>
                          </a:solidFill>
                        </a:rPr>
                        <a:t>[3,0]</a:t>
                      </a:r>
                      <a:endParaRPr lang="en-CA" dirty="0">
                        <a:solidFill>
                          <a:srgbClr val="3C9A4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C9A41"/>
                          </a:solidFill>
                        </a:rPr>
                        <a:t>0</a:t>
                      </a:r>
                      <a:endParaRPr lang="en-CA" dirty="0">
                        <a:solidFill>
                          <a:srgbClr val="3C9A4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428833"/>
                  </a:ext>
                </a:extLst>
              </a:tr>
              <a:tr h="34406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[1,1]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724917"/>
                  </a:ext>
                </a:extLst>
              </a:tr>
            </a:tbl>
          </a:graphicData>
        </a:graphic>
      </p:graphicFrame>
      <p:sp>
        <p:nvSpPr>
          <p:cNvPr id="11" name="Right Brace 10">
            <a:extLst>
              <a:ext uri="{FF2B5EF4-FFF2-40B4-BE49-F238E27FC236}">
                <a16:creationId xmlns:a16="http://schemas.microsoft.com/office/drawing/2014/main" id="{B0BDD348-ABDE-F0CE-4393-AA9B00D2AC6A}"/>
              </a:ext>
            </a:extLst>
          </p:cNvPr>
          <p:cNvSpPr/>
          <p:nvPr/>
        </p:nvSpPr>
        <p:spPr>
          <a:xfrm rot="16200000">
            <a:off x="7689141" y="1151633"/>
            <a:ext cx="278150" cy="1693355"/>
          </a:xfrm>
          <a:prstGeom prst="rightBrace">
            <a:avLst>
              <a:gd name="adj1" fmla="val 8333"/>
              <a:gd name="adj2" fmla="val 5037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D8A31B-2ACE-468F-FBA1-D6949F786BC2}"/>
              </a:ext>
            </a:extLst>
          </p:cNvPr>
          <p:cNvSpPr txBox="1"/>
          <p:nvPr/>
        </p:nvSpPr>
        <p:spPr>
          <a:xfrm>
            <a:off x="6069013" y="251860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r>
              <a:rPr lang="en-US" b="1" baseline="-25000" dirty="0"/>
              <a:t>1</a:t>
            </a:r>
            <a:endParaRPr lang="en-CA" b="1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7122B8-D16E-4E70-02F4-C2FEDA840BA5}"/>
              </a:ext>
            </a:extLst>
          </p:cNvPr>
          <p:cNvSpPr txBox="1"/>
          <p:nvPr/>
        </p:nvSpPr>
        <p:spPr>
          <a:xfrm>
            <a:off x="6069013" y="289657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r>
              <a:rPr lang="en-US" b="1" baseline="-25000" dirty="0"/>
              <a:t>2</a:t>
            </a:r>
            <a:endParaRPr lang="en-CA" b="1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FAEA58-F7BE-5FC6-86DE-0B5313067F5D}"/>
              </a:ext>
            </a:extLst>
          </p:cNvPr>
          <p:cNvSpPr txBox="1"/>
          <p:nvPr/>
        </p:nvSpPr>
        <p:spPr>
          <a:xfrm>
            <a:off x="6069013" y="326380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r>
              <a:rPr lang="en-US" b="1" baseline="-25000" dirty="0"/>
              <a:t>3</a:t>
            </a:r>
            <a:endParaRPr lang="en-CA" b="1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B40608-95FA-4A8B-1EA4-9F65A5BEB9D5}"/>
              </a:ext>
            </a:extLst>
          </p:cNvPr>
          <p:cNvSpPr txBox="1"/>
          <p:nvPr/>
        </p:nvSpPr>
        <p:spPr>
          <a:xfrm>
            <a:off x="6069013" y="35803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r>
              <a:rPr lang="en-US" b="1" baseline="-25000" dirty="0"/>
              <a:t>4</a:t>
            </a:r>
            <a:endParaRPr lang="en-CA" b="1" baseline="-25000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F511A238-0E90-00F9-0B59-2E24EC85DBA0}"/>
              </a:ext>
            </a:extLst>
          </p:cNvPr>
          <p:cNvSpPr/>
          <p:nvPr/>
        </p:nvSpPr>
        <p:spPr>
          <a:xfrm rot="16200000">
            <a:off x="3781817" y="3508764"/>
            <a:ext cx="306114" cy="1883858"/>
          </a:xfrm>
          <a:prstGeom prst="rightBrace">
            <a:avLst>
              <a:gd name="adj1" fmla="val 8333"/>
              <a:gd name="adj2" fmla="val 50375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5CBBD5-7E9F-2542-628E-1EF9C0B6DAEA}"/>
              </a:ext>
            </a:extLst>
          </p:cNvPr>
          <p:cNvSpPr txBox="1"/>
          <p:nvPr/>
        </p:nvSpPr>
        <p:spPr>
          <a:xfrm>
            <a:off x="3649539" y="3928304"/>
            <a:ext cx="58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w.x</a:t>
            </a:r>
            <a:r>
              <a:rPr lang="en-US" b="1" baseline="-25000" dirty="0"/>
              <a:t>3</a:t>
            </a:r>
            <a:endParaRPr lang="en-CA" b="1" baseline="-25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673693A-66DF-BB4F-B15C-F5C85167BE80}"/>
              </a:ext>
            </a:extLst>
          </p:cNvPr>
          <p:cNvGrpSpPr/>
          <p:nvPr/>
        </p:nvGrpSpPr>
        <p:grpSpPr>
          <a:xfrm>
            <a:off x="6402394" y="4264161"/>
            <a:ext cx="2083457" cy="2251082"/>
            <a:chOff x="6402394" y="4264161"/>
            <a:chExt cx="2083457" cy="225108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4959AF-86DC-66D7-21F4-5CF7EFCA09C2}"/>
                </a:ext>
              </a:extLst>
            </p:cNvPr>
            <p:cNvSpPr txBox="1"/>
            <p:nvPr/>
          </p:nvSpPr>
          <p:spPr>
            <a:xfrm>
              <a:off x="6484982" y="4264161"/>
              <a:ext cx="20008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chemeClr val="tx2"/>
                  </a:solidFill>
                </a:rPr>
                <a:t>0.3 - 0.3*x</a:t>
              </a:r>
              <a:r>
                <a:rPr lang="en-US" sz="1600" i="1" baseline="-25000" dirty="0">
                  <a:solidFill>
                    <a:schemeClr val="tx2"/>
                  </a:solidFill>
                </a:rPr>
                <a:t>1</a:t>
              </a:r>
              <a:r>
                <a:rPr lang="en-US" sz="1600" i="1" dirty="0">
                  <a:solidFill>
                    <a:schemeClr val="tx2"/>
                  </a:solidFill>
                </a:rPr>
                <a:t> - 0.3*x</a:t>
              </a:r>
              <a:r>
                <a:rPr lang="en-US" sz="1600" i="1" baseline="-25000" dirty="0">
                  <a:solidFill>
                    <a:schemeClr val="tx2"/>
                  </a:solidFill>
                </a:rPr>
                <a:t>2</a:t>
              </a:r>
              <a:r>
                <a:rPr lang="en-US" sz="1600" i="1" dirty="0">
                  <a:solidFill>
                    <a:schemeClr val="tx2"/>
                  </a:solidFill>
                </a:rPr>
                <a:t>=0</a:t>
              </a:r>
              <a:endParaRPr lang="en-CA" sz="1600" i="1" baseline="-25000" dirty="0">
                <a:solidFill>
                  <a:schemeClr val="tx2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E68B7D9-DB9D-9A04-D78E-B4A7B63CA57F}"/>
                </a:ext>
              </a:extLst>
            </p:cNvPr>
            <p:cNvGrpSpPr/>
            <p:nvPr/>
          </p:nvGrpSpPr>
          <p:grpSpPr>
            <a:xfrm>
              <a:off x="6402394" y="4545178"/>
              <a:ext cx="1997400" cy="1970065"/>
              <a:chOff x="6402394" y="4545178"/>
              <a:chExt cx="1997400" cy="1970065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9D612EB-F8BA-A9D5-CA4C-832ADB0B07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1935" y="4887433"/>
                <a:ext cx="1168786" cy="1627810"/>
              </a:xfrm>
              <a:prstGeom prst="line">
                <a:avLst/>
              </a:prstGeom>
              <a:ln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14C3268-15F1-53F0-3D02-069FCAA76131}"/>
                  </a:ext>
                </a:extLst>
              </p:cNvPr>
              <p:cNvCxnSpPr/>
              <p:nvPr/>
            </p:nvCxnSpPr>
            <p:spPr>
              <a:xfrm>
                <a:off x="7072644" y="4620992"/>
                <a:ext cx="0" cy="1181100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431FAEB-A1EA-3BB3-7F42-E19AEFAAE8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72644" y="5802092"/>
                <a:ext cx="1327150" cy="0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D444BBE-B897-5406-EC56-1F22C8214D65}"/>
                  </a:ext>
                </a:extLst>
              </p:cNvPr>
              <p:cNvSpPr txBox="1"/>
              <p:nvPr/>
            </p:nvSpPr>
            <p:spPr>
              <a:xfrm>
                <a:off x="7595479" y="5906570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1</a:t>
                </a:r>
                <a:endParaRPr lang="en-CA" baseline="-25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E60557-BB85-62E8-B20C-653DFBA457B8}"/>
                  </a:ext>
                </a:extLst>
              </p:cNvPr>
              <p:cNvSpPr txBox="1"/>
              <p:nvPr/>
            </p:nvSpPr>
            <p:spPr>
              <a:xfrm>
                <a:off x="6402394" y="50268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2</a:t>
                </a:r>
                <a:endParaRPr lang="en-CA" baseline="-25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80AAC30-F983-BB4A-9A7E-936F28B38033}"/>
                  </a:ext>
                </a:extLst>
              </p:cNvPr>
              <p:cNvSpPr txBox="1"/>
              <p:nvPr/>
            </p:nvSpPr>
            <p:spPr>
              <a:xfrm>
                <a:off x="7140065" y="5748555"/>
                <a:ext cx="910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tx2"/>
                    </a:solidFill>
                  </a:rPr>
                  <a:t>1   2   3   4</a:t>
                </a:r>
                <a:endParaRPr lang="en-CA" sz="1400" baseline="-25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8EA8DC0-0A49-14B9-4565-BF8C5AC31137}"/>
                  </a:ext>
                </a:extLst>
              </p:cNvPr>
              <p:cNvSpPr txBox="1"/>
              <p:nvPr/>
            </p:nvSpPr>
            <p:spPr>
              <a:xfrm>
                <a:off x="6732773" y="4545178"/>
                <a:ext cx="263214" cy="1061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baseline="-25000" dirty="0">
                    <a:solidFill>
                      <a:schemeClr val="tx2"/>
                    </a:solidFill>
                  </a:rPr>
                  <a:t>4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baseline="-25000" dirty="0">
                    <a:solidFill>
                      <a:schemeClr val="tx2"/>
                    </a:solidFill>
                  </a:rPr>
                  <a:t>3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baseline="-25000" dirty="0">
                    <a:solidFill>
                      <a:schemeClr val="tx2"/>
                    </a:solidFill>
                  </a:rPr>
                  <a:t>2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baseline="-25000" dirty="0">
                    <a:solidFill>
                      <a:schemeClr val="tx2"/>
                    </a:solidFill>
                  </a:rPr>
                  <a:t>1</a:t>
                </a:r>
                <a:endParaRPr lang="en-CA" baseline="-25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F42EBFF-2939-7127-4C3B-AF3C4EE6A971}"/>
                  </a:ext>
                </a:extLst>
              </p:cNvPr>
              <p:cNvSpPr/>
              <p:nvPr/>
            </p:nvSpPr>
            <p:spPr>
              <a:xfrm>
                <a:off x="7225044" y="5484592"/>
                <a:ext cx="76658" cy="10982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2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2D9B6E8-FD3E-5029-4E12-69F8239A3CE5}"/>
                  </a:ext>
                </a:extLst>
              </p:cNvPr>
              <p:cNvSpPr/>
              <p:nvPr/>
            </p:nvSpPr>
            <p:spPr>
              <a:xfrm>
                <a:off x="7428244" y="5724159"/>
                <a:ext cx="76658" cy="10982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2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587FE42-E77F-EC51-5D76-371D301E18BA}"/>
                  </a:ext>
                </a:extLst>
              </p:cNvPr>
              <p:cNvSpPr/>
              <p:nvPr/>
            </p:nvSpPr>
            <p:spPr>
              <a:xfrm>
                <a:off x="7034315" y="4966264"/>
                <a:ext cx="76658" cy="109829"/>
              </a:xfrm>
              <a:prstGeom prst="ellipse">
                <a:avLst/>
              </a:prstGeom>
              <a:solidFill>
                <a:srgbClr val="3C9A4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rgbClr val="3C9A41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453DBCA-560B-2354-21D7-1257D08B8DA4}"/>
                  </a:ext>
                </a:extLst>
              </p:cNvPr>
              <p:cNvSpPr/>
              <p:nvPr/>
            </p:nvSpPr>
            <p:spPr>
              <a:xfrm>
                <a:off x="7668857" y="5759408"/>
                <a:ext cx="76658" cy="109829"/>
              </a:xfrm>
              <a:prstGeom prst="ellipse">
                <a:avLst/>
              </a:prstGeom>
              <a:solidFill>
                <a:srgbClr val="3C9A4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rgbClr val="3C9A4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976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/>
      <p:bldP spid="8" grpId="0"/>
      <p:bldP spid="11" grpId="0" animBg="1"/>
      <p:bldP spid="13" grpId="0"/>
      <p:bldP spid="15" grpId="0"/>
      <p:bldP spid="16" grpId="0"/>
      <p:bldP spid="17" grpId="0"/>
      <p:bldP spid="18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/>
              <a:t>Exemple</a:t>
            </a:r>
            <a:endParaRPr lang="fr-CA" sz="1800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457200" y="1456827"/>
            <a:ext cx="6168739" cy="4781550"/>
          </a:xfrm>
        </p:spPr>
        <p:txBody>
          <a:bodyPr/>
          <a:lstStyle/>
          <a:p>
            <a:r>
              <a:rPr lang="fr-CA" dirty="0"/>
              <a:t>Simulation </a:t>
            </a:r>
            <a:r>
              <a:rPr lang="fr-CA" b="1" dirty="0"/>
              <a:t>avec </a:t>
            </a:r>
            <a:r>
              <a:rPr lang="fr-CA" dirty="0">
                <a:cs typeface="CMU Serif Roman Slanted"/>
              </a:rPr>
              <a:t>α</a:t>
            </a:r>
            <a:r>
              <a:rPr lang="fr-CA" dirty="0"/>
              <a:t> = 0.1</a:t>
            </a:r>
          </a:p>
          <a:p>
            <a:endParaRPr lang="fr-CA" dirty="0"/>
          </a:p>
          <a:p>
            <a:r>
              <a:rPr lang="fr-CA" dirty="0"/>
              <a:t>Valeur courante : </a:t>
            </a:r>
            <a:r>
              <a:rPr lang="fr-CA" b="1" dirty="0">
                <a:cs typeface="CMU Serif Roman"/>
              </a:rPr>
              <a:t>w</a:t>
            </a:r>
            <a:r>
              <a:rPr lang="fr-CA" dirty="0"/>
              <a:t> ⟵ [0.3, -0.3, -0.3]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Paire (</a:t>
            </a:r>
            <a:r>
              <a:rPr lang="fr-CA" b="1" dirty="0"/>
              <a:t>x</a:t>
            </a:r>
            <a:r>
              <a:rPr lang="fr-CA" baseline="-25000" dirty="0"/>
              <a:t>4</a:t>
            </a:r>
            <a:r>
              <a:rPr lang="fr-CA" dirty="0"/>
              <a:t>,</a:t>
            </a:r>
            <a:r>
              <a:rPr lang="fr-CA" i="1" dirty="0"/>
              <a:t>y</a:t>
            </a:r>
            <a:r>
              <a:rPr lang="fr-CA" baseline="-25000" dirty="0"/>
              <a:t>4</a:t>
            </a:r>
            <a:r>
              <a:rPr lang="fr-CA" dirty="0"/>
              <a:t>) :</a:t>
            </a:r>
          </a:p>
          <a:p>
            <a:pPr lvl="1"/>
            <a:r>
              <a:rPr lang="fr-CA" i="1" dirty="0">
                <a:cs typeface="CMU Classical Serif Italic"/>
              </a:rPr>
              <a:t>h</a:t>
            </a:r>
            <a:r>
              <a:rPr lang="fr-CA" dirty="0">
                <a:cs typeface="CMU Classical Serif Italic"/>
              </a:rPr>
              <a:t>(</a:t>
            </a:r>
            <a:r>
              <a:rPr lang="fr-CA" b="1" dirty="0">
                <a:cs typeface="CMU Classical Serif Italic"/>
              </a:rPr>
              <a:t>x</a:t>
            </a:r>
            <a:r>
              <a:rPr lang="fr-CA" baseline="-25000" dirty="0">
                <a:cs typeface="CMU Classical Serif Italic"/>
              </a:rPr>
              <a:t>4</a:t>
            </a:r>
            <a:r>
              <a:rPr lang="fr-CA" dirty="0">
                <a:cs typeface="CMU Classical Serif Italic"/>
              </a:rPr>
              <a:t>) = </a:t>
            </a:r>
            <a:r>
              <a:rPr lang="fr-CA" i="1" dirty="0" err="1">
                <a:cs typeface="CMU Classical Serif Italic"/>
              </a:rPr>
              <a:t>Threshold</a:t>
            </a:r>
            <a:r>
              <a:rPr lang="fr-CA" dirty="0">
                <a:cs typeface="CMU Classical Serif Italic"/>
              </a:rPr>
              <a:t>(</a:t>
            </a:r>
            <a:r>
              <a:rPr lang="fr-CA" b="1" dirty="0">
                <a:cs typeface="CMU Classical Serif Italic"/>
              </a:rPr>
              <a:t>w</a:t>
            </a:r>
            <a:r>
              <a:rPr lang="fr-CA" b="1" baseline="-25000" dirty="0">
                <a:cs typeface="CMU Classical Serif Italic"/>
              </a:rPr>
              <a:t>0</a:t>
            </a:r>
            <a:r>
              <a:rPr lang="fr-CA" b="1" dirty="0">
                <a:cs typeface="CMU Classical Serif Italic"/>
              </a:rPr>
              <a:t>.x</a:t>
            </a:r>
            <a:r>
              <a:rPr lang="fr-CA" b="1" baseline="-25000" dirty="0">
                <a:cs typeface="CMU Classical Serif Italic"/>
              </a:rPr>
              <a:t>20 </a:t>
            </a:r>
            <a:r>
              <a:rPr lang="fr-CA" b="1" dirty="0">
                <a:cs typeface="CMU Classical Serif Italic"/>
              </a:rPr>
              <a:t>+ w</a:t>
            </a:r>
            <a:r>
              <a:rPr lang="fr-CA" b="1" baseline="-25000" dirty="0">
                <a:cs typeface="CMU Classical Serif Italic"/>
              </a:rPr>
              <a:t>1</a:t>
            </a:r>
            <a:r>
              <a:rPr lang="fr-CA" b="1" dirty="0">
                <a:cs typeface="CMU Classical Serif Italic"/>
              </a:rPr>
              <a:t>.x</a:t>
            </a:r>
            <a:r>
              <a:rPr lang="fr-CA" b="1" baseline="-25000" dirty="0">
                <a:cs typeface="CMU Classical Serif Italic"/>
              </a:rPr>
              <a:t>21 </a:t>
            </a:r>
            <a:r>
              <a:rPr lang="fr-CA" b="1" dirty="0">
                <a:cs typeface="CMU Classical Serif Italic"/>
              </a:rPr>
              <a:t>+ w</a:t>
            </a:r>
            <a:r>
              <a:rPr lang="fr-CA" b="1" baseline="-25000" dirty="0">
                <a:cs typeface="CMU Classical Serif Italic"/>
              </a:rPr>
              <a:t>2</a:t>
            </a:r>
            <a:r>
              <a:rPr lang="fr-CA" b="1" dirty="0">
                <a:cs typeface="CMU Classical Serif Italic"/>
              </a:rPr>
              <a:t>.x</a:t>
            </a:r>
            <a:r>
              <a:rPr lang="fr-CA" b="1" baseline="-25000" dirty="0">
                <a:cs typeface="CMU Classical Serif Italic"/>
              </a:rPr>
              <a:t>22</a:t>
            </a:r>
            <a:r>
              <a:rPr lang="fr-CA" dirty="0">
                <a:cs typeface="CMU Classical Serif Italic"/>
              </a:rPr>
              <a:t>) </a:t>
            </a:r>
          </a:p>
          <a:p>
            <a:pPr marL="457200" lvl="1" indent="0">
              <a:buNone/>
            </a:pPr>
            <a:r>
              <a:rPr lang="fr-CA" dirty="0">
                <a:cs typeface="CMU Classical Serif Italic"/>
              </a:rPr>
              <a:t>               = </a:t>
            </a:r>
            <a:r>
              <a:rPr lang="fr-CA" i="1" dirty="0" err="1">
                <a:cs typeface="CMU Classical Serif Italic"/>
              </a:rPr>
              <a:t>Threshold</a:t>
            </a:r>
            <a:r>
              <a:rPr lang="fr-CA" dirty="0">
                <a:cs typeface="CMU Classical Serif Italic"/>
              </a:rPr>
              <a:t>(-0.3) = 0</a:t>
            </a:r>
          </a:p>
          <a:p>
            <a:pPr lvl="1"/>
            <a:r>
              <a:rPr lang="fr-CA" dirty="0"/>
              <a:t>puisque </a:t>
            </a:r>
            <a:r>
              <a:rPr lang="fr-CA" i="1" dirty="0"/>
              <a:t>h</a:t>
            </a:r>
            <a:r>
              <a:rPr lang="fr-CA" dirty="0"/>
              <a:t>(</a:t>
            </a:r>
            <a:r>
              <a:rPr lang="fr-CA" b="1" dirty="0"/>
              <a:t>x</a:t>
            </a:r>
            <a:r>
              <a:rPr lang="fr-CA" baseline="-25000" dirty="0"/>
              <a:t>4</a:t>
            </a:r>
            <a:r>
              <a:rPr lang="fr-CA" dirty="0"/>
              <a:t>) ≠ </a:t>
            </a:r>
            <a:r>
              <a:rPr lang="fr-CA" i="1" dirty="0"/>
              <a:t>y</a:t>
            </a:r>
            <a:r>
              <a:rPr lang="fr-CA" baseline="-25000" dirty="0"/>
              <a:t>4</a:t>
            </a:r>
            <a:r>
              <a:rPr lang="fr-CA" dirty="0"/>
              <a:t>, </a:t>
            </a:r>
            <a:r>
              <a:rPr lang="fr-CA" b="1" dirty="0"/>
              <a:t>w</a:t>
            </a:r>
            <a:r>
              <a:rPr lang="fr-CA" dirty="0"/>
              <a:t> va changer:</a:t>
            </a:r>
          </a:p>
          <a:p>
            <a:pPr lvl="2"/>
            <a:r>
              <a:rPr lang="fr-CA" b="1" dirty="0"/>
              <a:t>w</a:t>
            </a:r>
            <a:r>
              <a:rPr lang="fr-CA" i="1" dirty="0"/>
              <a:t> </a:t>
            </a:r>
            <a:r>
              <a:rPr lang="fr-CA" dirty="0"/>
              <a:t>⟵ </a:t>
            </a:r>
            <a:r>
              <a:rPr lang="fr-CA" b="1" dirty="0">
                <a:cs typeface="CMU Serif Roman"/>
              </a:rPr>
              <a:t>w</a:t>
            </a:r>
            <a:r>
              <a:rPr lang="fr-CA" dirty="0">
                <a:cs typeface="CMU Serif Roman"/>
              </a:rPr>
              <a:t> + </a:t>
            </a:r>
            <a:r>
              <a:rPr lang="fr-CA" dirty="0">
                <a:cs typeface="CMU Serif Roman Slanted"/>
              </a:rPr>
              <a:t>α ( </a:t>
            </a:r>
            <a:r>
              <a:rPr lang="fr-CA" i="1" dirty="0"/>
              <a:t>y</a:t>
            </a:r>
            <a:r>
              <a:rPr lang="fr-CA" baseline="-25000" dirty="0"/>
              <a:t>4</a:t>
            </a:r>
            <a:r>
              <a:rPr lang="fr-CA" dirty="0"/>
              <a:t> - </a:t>
            </a:r>
            <a:r>
              <a:rPr lang="fr-CA" i="1" dirty="0"/>
              <a:t>h</a:t>
            </a:r>
            <a:r>
              <a:rPr lang="fr-CA" dirty="0"/>
              <a:t>(</a:t>
            </a:r>
            <a:r>
              <a:rPr lang="fr-CA" b="1" dirty="0"/>
              <a:t>x</a:t>
            </a:r>
            <a:r>
              <a:rPr lang="fr-CA" baseline="-25000" dirty="0"/>
              <a:t>4</a:t>
            </a:r>
            <a:r>
              <a:rPr lang="fr-CA" dirty="0"/>
              <a:t>) )</a:t>
            </a:r>
            <a:r>
              <a:rPr lang="fr-CA" dirty="0">
                <a:cs typeface="CMU Serif Roman Slanted"/>
              </a:rPr>
              <a:t> </a:t>
            </a:r>
            <a:r>
              <a:rPr lang="fr-CA" b="1" dirty="0">
                <a:cs typeface="CMU Classical Serif Italic"/>
              </a:rPr>
              <a:t>x</a:t>
            </a:r>
            <a:r>
              <a:rPr lang="fr-CA" baseline="-25000" dirty="0">
                <a:cs typeface="CMU Classical Serif Italic"/>
              </a:rPr>
              <a:t>4 </a:t>
            </a:r>
          </a:p>
          <a:p>
            <a:pPr marL="914400" lvl="2" indent="0">
              <a:buNone/>
            </a:pPr>
            <a:r>
              <a:rPr lang="fr-CA" baseline="-25000" dirty="0">
                <a:cs typeface="CMU Classical Serif Italic"/>
              </a:rPr>
              <a:t>   </a:t>
            </a:r>
            <a:r>
              <a:rPr lang="fr-CA" dirty="0">
                <a:cs typeface="CMU Classical Serif Italic"/>
              </a:rPr>
              <a:t>= </a:t>
            </a:r>
            <a:r>
              <a:rPr lang="fr-CA" dirty="0"/>
              <a:t>[0.3, -0.3, -0.3] + 0.1 * (1 </a:t>
            </a:r>
            <a:r>
              <a:rPr lang="fr-FR" dirty="0"/>
              <a:t>–</a:t>
            </a:r>
            <a:r>
              <a:rPr lang="fr-CA" dirty="0"/>
              <a:t> 0) [1, 1, 1] </a:t>
            </a:r>
          </a:p>
          <a:p>
            <a:pPr marL="914400" lvl="2" indent="0">
              <a:buNone/>
            </a:pPr>
            <a:r>
              <a:rPr lang="fr-CA" dirty="0"/>
              <a:t>  = [0.4, -0.2, -0.2]</a:t>
            </a:r>
            <a:endParaRPr lang="fr-CA" dirty="0">
              <a:cs typeface="CMU Serif Roman Slanted"/>
            </a:endParaRPr>
          </a:p>
          <a:p>
            <a:r>
              <a:rPr lang="fr-CA" dirty="0">
                <a:cs typeface="CMU Serif Roman Slanted"/>
              </a:rPr>
              <a:t>Et ainsi de suite, jusqu’à l’atteinte du critère d’arrêt...</a:t>
            </a:r>
            <a:endParaRPr lang="fr-CA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4EA93B2E-4B70-1F49-573C-2D94A60AF5EA}"/>
              </a:ext>
            </a:extLst>
          </p:cNvPr>
          <p:cNvSpPr/>
          <p:nvPr/>
        </p:nvSpPr>
        <p:spPr>
          <a:xfrm rot="16200000">
            <a:off x="3784155" y="2913950"/>
            <a:ext cx="306114" cy="1883858"/>
          </a:xfrm>
          <a:prstGeom prst="rightBrace">
            <a:avLst>
              <a:gd name="adj1" fmla="val 8333"/>
              <a:gd name="adj2" fmla="val 50375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F67D66-B091-E59F-4160-518BF4743E95}"/>
              </a:ext>
            </a:extLst>
          </p:cNvPr>
          <p:cNvSpPr txBox="1"/>
          <p:nvPr/>
        </p:nvSpPr>
        <p:spPr>
          <a:xfrm>
            <a:off x="3643189" y="3803531"/>
            <a:ext cx="58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w.x</a:t>
            </a:r>
            <a:r>
              <a:rPr lang="en-US" b="1" baseline="-25000" dirty="0"/>
              <a:t>4</a:t>
            </a:r>
            <a:endParaRPr lang="en-CA" b="1" baseline="-25000" dirty="0"/>
          </a:p>
        </p:txBody>
      </p:sp>
      <p:sp>
        <p:nvSpPr>
          <p:cNvPr id="9" name="ZoneTexte 11">
            <a:extLst>
              <a:ext uri="{FF2B5EF4-FFF2-40B4-BE49-F238E27FC236}">
                <a16:creationId xmlns:a16="http://schemas.microsoft.com/office/drawing/2014/main" id="{E74627BD-BBC9-398D-7DFF-040ABEA134B7}"/>
              </a:ext>
            </a:extLst>
          </p:cNvPr>
          <p:cNvSpPr txBox="1"/>
          <p:nvPr/>
        </p:nvSpPr>
        <p:spPr>
          <a:xfrm>
            <a:off x="6981538" y="1392807"/>
            <a:ext cx="61519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MU Serif Roman Slanted"/>
                <a:cs typeface="CMU Serif Roman Slanted"/>
              </a:rPr>
              <a:t>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AEC174-32A2-6117-A574-A6B2FCB16A11}"/>
              </a:ext>
            </a:extLst>
          </p:cNvPr>
          <p:cNvSpPr/>
          <p:nvPr/>
        </p:nvSpPr>
        <p:spPr>
          <a:xfrm>
            <a:off x="7335150" y="1286554"/>
            <a:ext cx="133261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CA" sz="1600" dirty="0">
                <a:latin typeface="+mn-lt"/>
              </a:rPr>
              <a:t>ensemble</a:t>
            </a:r>
            <a:br>
              <a:rPr lang="fr-CA" sz="1600" dirty="0">
                <a:latin typeface="+mn-lt"/>
              </a:rPr>
            </a:br>
            <a:r>
              <a:rPr lang="fr-CA" sz="1600" dirty="0">
                <a:latin typeface="+mn-lt"/>
              </a:rPr>
              <a:t>entraînement</a:t>
            </a:r>
            <a:endParaRPr lang="fr-FR" sz="1600" dirty="0">
              <a:latin typeface="+mn-lt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EB5B20C-E25D-D0AC-1CEF-440D464D1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575676"/>
              </p:ext>
            </p:extLst>
          </p:nvPr>
        </p:nvGraphicFramePr>
        <p:xfrm>
          <a:off x="6503193" y="2180136"/>
          <a:ext cx="21717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493">
                  <a:extLst>
                    <a:ext uri="{9D8B030D-6E8A-4147-A177-3AD203B41FA5}">
                      <a16:colId xmlns:a16="http://schemas.microsoft.com/office/drawing/2014/main" val="151722474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1151127186"/>
                    </a:ext>
                  </a:extLst>
                </a:gridCol>
                <a:gridCol w="615007">
                  <a:extLst>
                    <a:ext uri="{9D8B030D-6E8A-4147-A177-3AD203B41FA5}">
                      <a16:colId xmlns:a16="http://schemas.microsoft.com/office/drawing/2014/main" val="1129763808"/>
                    </a:ext>
                  </a:extLst>
                </a:gridCol>
              </a:tblGrid>
              <a:tr h="344064">
                <a:tc>
                  <a:txBody>
                    <a:bodyPr/>
                    <a:lstStyle/>
                    <a:p>
                      <a:r>
                        <a:rPr lang="en-US" b="0" i="1" dirty="0"/>
                        <a:t>x</a:t>
                      </a:r>
                      <a:r>
                        <a:rPr lang="en-US" b="0" i="1" baseline="-25000" dirty="0"/>
                        <a:t>i0</a:t>
                      </a:r>
                      <a:endParaRPr lang="en-CA" b="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x</a:t>
                      </a:r>
                      <a:r>
                        <a:rPr lang="en-US" b="0" i="1" baseline="-25000" dirty="0"/>
                        <a:t>i</a:t>
                      </a:r>
                      <a:r>
                        <a:rPr lang="en-US" b="0" i="1" dirty="0"/>
                        <a:t>≡[x</a:t>
                      </a:r>
                      <a:r>
                        <a:rPr lang="en-US" b="0" i="1" baseline="-25000" dirty="0"/>
                        <a:t>i1</a:t>
                      </a:r>
                      <a:r>
                        <a:rPr lang="en-US" b="0" i="1" dirty="0"/>
                        <a:t>,x</a:t>
                      </a:r>
                      <a:r>
                        <a:rPr lang="en-US" b="0" i="1" baseline="-25000" dirty="0"/>
                        <a:t>i2</a:t>
                      </a:r>
                      <a:r>
                        <a:rPr lang="en-US" b="0" i="1" dirty="0"/>
                        <a:t>]</a:t>
                      </a:r>
                      <a:endParaRPr lang="en-CA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err="1"/>
                        <a:t>y</a:t>
                      </a:r>
                      <a:r>
                        <a:rPr lang="en-US" b="0" i="1" baseline="-25000" dirty="0" err="1"/>
                        <a:t>i</a:t>
                      </a:r>
                      <a:endParaRPr lang="en-CA" b="0" i="1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865158"/>
                  </a:ext>
                </a:extLst>
              </a:tr>
              <a:tr h="34406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[2,0]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150173"/>
                  </a:ext>
                </a:extLst>
              </a:tr>
              <a:tr h="34406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C9A41"/>
                          </a:solidFill>
                        </a:rPr>
                        <a:t>1</a:t>
                      </a:r>
                      <a:endParaRPr lang="en-CA" dirty="0">
                        <a:solidFill>
                          <a:srgbClr val="3C9A4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C9A41"/>
                          </a:solidFill>
                        </a:rPr>
                        <a:t>[0,3]</a:t>
                      </a:r>
                      <a:endParaRPr lang="en-CA" dirty="0">
                        <a:solidFill>
                          <a:srgbClr val="3C9A4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C9A41"/>
                          </a:solidFill>
                        </a:rPr>
                        <a:t>0</a:t>
                      </a:r>
                      <a:endParaRPr lang="en-CA" dirty="0">
                        <a:solidFill>
                          <a:srgbClr val="3C9A4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822420"/>
                  </a:ext>
                </a:extLst>
              </a:tr>
              <a:tr h="34406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C9A41"/>
                          </a:solidFill>
                        </a:rPr>
                        <a:t>1</a:t>
                      </a:r>
                      <a:endParaRPr lang="en-CA" dirty="0">
                        <a:solidFill>
                          <a:srgbClr val="3C9A4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C9A41"/>
                          </a:solidFill>
                        </a:rPr>
                        <a:t>[3,0]</a:t>
                      </a:r>
                      <a:endParaRPr lang="en-CA" dirty="0">
                        <a:solidFill>
                          <a:srgbClr val="3C9A4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C9A41"/>
                          </a:solidFill>
                        </a:rPr>
                        <a:t>0</a:t>
                      </a:r>
                      <a:endParaRPr lang="en-CA" dirty="0">
                        <a:solidFill>
                          <a:srgbClr val="3C9A4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428833"/>
                  </a:ext>
                </a:extLst>
              </a:tr>
              <a:tr h="34406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[1,1]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72491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78E50CD-B8A8-0395-3B45-4662CC9C0D79}"/>
              </a:ext>
            </a:extLst>
          </p:cNvPr>
          <p:cNvSpPr txBox="1"/>
          <p:nvPr/>
        </p:nvSpPr>
        <p:spPr>
          <a:xfrm>
            <a:off x="6069013" y="251860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r>
              <a:rPr lang="en-US" b="1" baseline="-25000" dirty="0"/>
              <a:t>1</a:t>
            </a:r>
            <a:endParaRPr lang="en-CA" b="1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2DD523-DB77-A57C-195E-6FFD5A4C6D2C}"/>
              </a:ext>
            </a:extLst>
          </p:cNvPr>
          <p:cNvSpPr txBox="1"/>
          <p:nvPr/>
        </p:nvSpPr>
        <p:spPr>
          <a:xfrm>
            <a:off x="6069013" y="289657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r>
              <a:rPr lang="en-US" b="1" baseline="-25000" dirty="0"/>
              <a:t>2</a:t>
            </a:r>
            <a:endParaRPr lang="en-CA" b="1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1FE5DB-445F-03DE-DA55-753A62D6859D}"/>
              </a:ext>
            </a:extLst>
          </p:cNvPr>
          <p:cNvSpPr txBox="1"/>
          <p:nvPr/>
        </p:nvSpPr>
        <p:spPr>
          <a:xfrm>
            <a:off x="6069013" y="326380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r>
              <a:rPr lang="en-US" b="1" baseline="-25000" dirty="0"/>
              <a:t>3</a:t>
            </a:r>
            <a:endParaRPr lang="en-CA" b="1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9DB9CD-98FE-7966-A50A-5444F58D6875}"/>
              </a:ext>
            </a:extLst>
          </p:cNvPr>
          <p:cNvSpPr txBox="1"/>
          <p:nvPr/>
        </p:nvSpPr>
        <p:spPr>
          <a:xfrm>
            <a:off x="6069013" y="35803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r>
              <a:rPr lang="en-US" b="1" baseline="-25000" dirty="0"/>
              <a:t>4</a:t>
            </a:r>
            <a:endParaRPr lang="en-CA" b="1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D5220B-C4F4-8F17-F4F6-7FACEEDD657E}"/>
              </a:ext>
            </a:extLst>
          </p:cNvPr>
          <p:cNvSpPr txBox="1"/>
          <p:nvPr/>
        </p:nvSpPr>
        <p:spPr>
          <a:xfrm>
            <a:off x="6679718" y="4238974"/>
            <a:ext cx="2108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2"/>
                </a:solidFill>
              </a:rPr>
              <a:t>0.4 - 0.2*x</a:t>
            </a:r>
            <a:r>
              <a:rPr lang="en-US" sz="1600" i="1" baseline="-25000" dirty="0">
                <a:solidFill>
                  <a:schemeClr val="tx2"/>
                </a:solidFill>
              </a:rPr>
              <a:t>1</a:t>
            </a:r>
            <a:r>
              <a:rPr lang="en-US" sz="1600" i="1" dirty="0">
                <a:solidFill>
                  <a:schemeClr val="tx2"/>
                </a:solidFill>
              </a:rPr>
              <a:t> - 0.2*x</a:t>
            </a:r>
            <a:r>
              <a:rPr lang="en-US" sz="1600" i="1" baseline="-25000" dirty="0">
                <a:solidFill>
                  <a:schemeClr val="tx2"/>
                </a:solidFill>
              </a:rPr>
              <a:t>2  </a:t>
            </a:r>
            <a:r>
              <a:rPr lang="en-US" sz="1600" i="1" dirty="0">
                <a:solidFill>
                  <a:schemeClr val="tx2"/>
                </a:solidFill>
              </a:rPr>
              <a:t>= 0</a:t>
            </a:r>
            <a:endParaRPr lang="en-CA" sz="1600" i="1" baseline="-25000" dirty="0">
              <a:solidFill>
                <a:schemeClr val="tx2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2F1C29A-2F03-081F-1CAA-5F0C9425A98D}"/>
              </a:ext>
            </a:extLst>
          </p:cNvPr>
          <p:cNvGrpSpPr/>
          <p:nvPr/>
        </p:nvGrpSpPr>
        <p:grpSpPr>
          <a:xfrm>
            <a:off x="6498418" y="4520380"/>
            <a:ext cx="1997400" cy="1889625"/>
            <a:chOff x="6898950" y="4736034"/>
            <a:chExt cx="1997400" cy="188962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C1B1245-AA7D-4042-1DDB-F2DE9E461B0B}"/>
                </a:ext>
              </a:extLst>
            </p:cNvPr>
            <p:cNvCxnSpPr>
              <a:cxnSpLocks/>
            </p:cNvCxnSpPr>
            <p:nvPr/>
          </p:nvCxnSpPr>
          <p:spPr>
            <a:xfrm>
              <a:off x="7226323" y="4997849"/>
              <a:ext cx="1168786" cy="1627810"/>
            </a:xfrm>
            <a:prstGeom prst="line">
              <a:avLst/>
            </a:prstGeom>
            <a:ln>
              <a:prstDash val="dash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D4A55A9-D14B-1806-0869-31196C5099F3}"/>
                </a:ext>
              </a:extLst>
            </p:cNvPr>
            <p:cNvCxnSpPr/>
            <p:nvPr/>
          </p:nvCxnSpPr>
          <p:spPr>
            <a:xfrm>
              <a:off x="7569200" y="4811848"/>
              <a:ext cx="0" cy="11811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578FD6A-C9FA-42B6-FB4C-131D43204B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9200" y="5992948"/>
              <a:ext cx="1327150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31EC0E-06D5-ABB1-7DA9-BD46C42FF5AA}"/>
                </a:ext>
              </a:extLst>
            </p:cNvPr>
            <p:cNvSpPr txBox="1"/>
            <p:nvPr/>
          </p:nvSpPr>
          <p:spPr>
            <a:xfrm>
              <a:off x="8092035" y="609742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x</a:t>
              </a:r>
              <a:r>
                <a:rPr lang="en-US" baseline="-25000" dirty="0">
                  <a:solidFill>
                    <a:schemeClr val="tx2"/>
                  </a:solidFill>
                </a:rPr>
                <a:t>1</a:t>
              </a:r>
              <a:endParaRPr lang="en-CA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E39287-D0D3-5FB7-AC4A-99534F55F8E8}"/>
                </a:ext>
              </a:extLst>
            </p:cNvPr>
            <p:cNvSpPr txBox="1"/>
            <p:nvPr/>
          </p:nvSpPr>
          <p:spPr>
            <a:xfrm>
              <a:off x="6898950" y="5217732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x</a:t>
              </a:r>
              <a:r>
                <a:rPr lang="en-US" baseline="-25000" dirty="0">
                  <a:solidFill>
                    <a:schemeClr val="tx2"/>
                  </a:solidFill>
                </a:rPr>
                <a:t>2</a:t>
              </a:r>
              <a:endParaRPr lang="en-CA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D8D809-1F61-20ED-60CC-430A747EB71B}"/>
                </a:ext>
              </a:extLst>
            </p:cNvPr>
            <p:cNvSpPr txBox="1"/>
            <p:nvPr/>
          </p:nvSpPr>
          <p:spPr>
            <a:xfrm>
              <a:off x="7636621" y="5939411"/>
              <a:ext cx="910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</a:rPr>
                <a:t>1   2   3   4</a:t>
              </a:r>
              <a:endParaRPr lang="en-CA" sz="14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D96E2AF-B8CD-9D91-1F6A-110F3B55FC73}"/>
                </a:ext>
              </a:extLst>
            </p:cNvPr>
            <p:cNvSpPr txBox="1"/>
            <p:nvPr/>
          </p:nvSpPr>
          <p:spPr>
            <a:xfrm>
              <a:off x="7229329" y="4736034"/>
              <a:ext cx="263214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US" baseline="-25000" dirty="0">
                  <a:solidFill>
                    <a:schemeClr val="tx2"/>
                  </a:solidFill>
                </a:rPr>
                <a:t>4</a:t>
              </a:r>
            </a:p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US" baseline="-25000" dirty="0">
                  <a:solidFill>
                    <a:schemeClr val="tx2"/>
                  </a:solidFill>
                </a:rPr>
                <a:t>3</a:t>
              </a:r>
            </a:p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US" baseline="-25000" dirty="0">
                  <a:solidFill>
                    <a:schemeClr val="tx2"/>
                  </a:solidFill>
                </a:rPr>
                <a:t>2</a:t>
              </a:r>
            </a:p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US" baseline="-25000" dirty="0">
                  <a:solidFill>
                    <a:schemeClr val="tx2"/>
                  </a:solidFill>
                </a:rPr>
                <a:t>1</a:t>
              </a:r>
              <a:endParaRPr lang="en-CA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4B8CE21-6198-0668-E0A6-00C91B48A611}"/>
                </a:ext>
              </a:extLst>
            </p:cNvPr>
            <p:cNvSpPr/>
            <p:nvPr/>
          </p:nvSpPr>
          <p:spPr>
            <a:xfrm>
              <a:off x="7721600" y="5675448"/>
              <a:ext cx="76658" cy="109829"/>
            </a:xfrm>
            <a:prstGeom prst="ellipse">
              <a:avLst/>
            </a:prstGeom>
            <a:solidFill>
              <a:srgbClr val="C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2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F4A2B32-9B23-A83F-42B2-7802E9041D1D}"/>
                </a:ext>
              </a:extLst>
            </p:cNvPr>
            <p:cNvSpPr/>
            <p:nvPr/>
          </p:nvSpPr>
          <p:spPr>
            <a:xfrm>
              <a:off x="7924800" y="5915015"/>
              <a:ext cx="76658" cy="109829"/>
            </a:xfrm>
            <a:prstGeom prst="ellipse">
              <a:avLst/>
            </a:prstGeom>
            <a:solidFill>
              <a:srgbClr val="C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2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2574CD2-EE77-9B0A-47AB-3988C9D22DAF}"/>
                </a:ext>
              </a:extLst>
            </p:cNvPr>
            <p:cNvSpPr/>
            <p:nvPr/>
          </p:nvSpPr>
          <p:spPr>
            <a:xfrm>
              <a:off x="7530871" y="5157120"/>
              <a:ext cx="76658" cy="109829"/>
            </a:xfrm>
            <a:prstGeom prst="ellipse">
              <a:avLst/>
            </a:prstGeom>
            <a:solidFill>
              <a:srgbClr val="3C9A4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2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26747B6-8478-880F-86FB-35FAD13BC9FB}"/>
                </a:ext>
              </a:extLst>
            </p:cNvPr>
            <p:cNvSpPr/>
            <p:nvPr/>
          </p:nvSpPr>
          <p:spPr>
            <a:xfrm>
              <a:off x="8165413" y="5950264"/>
              <a:ext cx="76658" cy="109829"/>
            </a:xfrm>
            <a:prstGeom prst="ellipse">
              <a:avLst/>
            </a:prstGeom>
            <a:solidFill>
              <a:srgbClr val="3C9A4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2"/>
                </a:solidFill>
              </a:endParaRPr>
            </a:p>
          </p:txBody>
        </p:sp>
      </p:grpSp>
      <p:sp>
        <p:nvSpPr>
          <p:cNvPr id="33" name="Right Brace 32">
            <a:extLst>
              <a:ext uri="{FF2B5EF4-FFF2-40B4-BE49-F238E27FC236}">
                <a16:creationId xmlns:a16="http://schemas.microsoft.com/office/drawing/2014/main" id="{475B1196-F4AA-7979-23C9-EFC9AD82FF46}"/>
              </a:ext>
            </a:extLst>
          </p:cNvPr>
          <p:cNvSpPr/>
          <p:nvPr/>
        </p:nvSpPr>
        <p:spPr>
          <a:xfrm rot="16200000">
            <a:off x="7689141" y="1151633"/>
            <a:ext cx="278150" cy="1693355"/>
          </a:xfrm>
          <a:prstGeom prst="rightBrace">
            <a:avLst>
              <a:gd name="adj1" fmla="val 8333"/>
              <a:gd name="adj2" fmla="val 5037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733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  <p:bldP spid="11" grpId="0"/>
      <p:bldP spid="19" grpId="0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Exemple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483731" y="1266411"/>
            <a:ext cx="8426450" cy="536366"/>
          </a:xfrm>
        </p:spPr>
        <p:txBody>
          <a:bodyPr/>
          <a:lstStyle/>
          <a:p>
            <a:r>
              <a:rPr lang="fr-CA" dirty="0"/>
              <a:t>On voit bien que la ligne de séparation bouge avec la mise à jour des poids</a:t>
            </a:r>
          </a:p>
          <a:p>
            <a:endParaRPr lang="fr-CA" dirty="0"/>
          </a:p>
          <a:p>
            <a:endParaRPr lang="fr-CA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006E5B5-DE70-DC97-694D-657ACEFCFF4E}"/>
              </a:ext>
            </a:extLst>
          </p:cNvPr>
          <p:cNvGrpSpPr/>
          <p:nvPr/>
        </p:nvGrpSpPr>
        <p:grpSpPr>
          <a:xfrm>
            <a:off x="4277622" y="4450431"/>
            <a:ext cx="2212625" cy="2171031"/>
            <a:chOff x="6414553" y="2607024"/>
            <a:chExt cx="2212625" cy="217103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D5220B-C4F4-8F17-F4F6-7FACEEDD657E}"/>
                </a:ext>
              </a:extLst>
            </p:cNvPr>
            <p:cNvSpPr txBox="1"/>
            <p:nvPr/>
          </p:nvSpPr>
          <p:spPr>
            <a:xfrm>
              <a:off x="6595853" y="2607024"/>
              <a:ext cx="20313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chemeClr val="tx2"/>
                  </a:solidFill>
                </a:rPr>
                <a:t>0.4 -0.2*x</a:t>
              </a:r>
              <a:r>
                <a:rPr lang="en-US" sz="1600" i="1" baseline="-25000" dirty="0">
                  <a:solidFill>
                    <a:schemeClr val="tx2"/>
                  </a:solidFill>
                </a:rPr>
                <a:t>1</a:t>
              </a:r>
              <a:r>
                <a:rPr lang="en-US" sz="1600" i="1" dirty="0">
                  <a:solidFill>
                    <a:schemeClr val="tx2"/>
                  </a:solidFill>
                </a:rPr>
                <a:t> - 0.2*x</a:t>
              </a:r>
              <a:r>
                <a:rPr lang="en-US" sz="1600" i="1" baseline="-25000" dirty="0">
                  <a:solidFill>
                    <a:schemeClr val="tx2"/>
                  </a:solidFill>
                </a:rPr>
                <a:t>2 </a:t>
              </a:r>
              <a:r>
                <a:rPr lang="en-US" sz="1600" i="1" dirty="0">
                  <a:solidFill>
                    <a:schemeClr val="tx2"/>
                  </a:solidFill>
                </a:rPr>
                <a:t>= 0</a:t>
              </a:r>
              <a:endParaRPr lang="en-CA" sz="1600" i="1" baseline="-25000" dirty="0">
                <a:solidFill>
                  <a:schemeClr val="tx2"/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2F1C29A-2F03-081F-1CAA-5F0C9425A98D}"/>
                </a:ext>
              </a:extLst>
            </p:cNvPr>
            <p:cNvGrpSpPr/>
            <p:nvPr/>
          </p:nvGrpSpPr>
          <p:grpSpPr>
            <a:xfrm>
              <a:off x="6414553" y="2888430"/>
              <a:ext cx="1997400" cy="1889625"/>
              <a:chOff x="6898950" y="4736034"/>
              <a:chExt cx="1997400" cy="1889625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C1B1245-AA7D-4042-1DDB-F2DE9E461B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6323" y="4997849"/>
                <a:ext cx="1168786" cy="1627810"/>
              </a:xfrm>
              <a:prstGeom prst="line">
                <a:avLst/>
              </a:prstGeom>
              <a:ln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D4A55A9-D14B-1806-0869-31196C5099F3}"/>
                  </a:ext>
                </a:extLst>
              </p:cNvPr>
              <p:cNvCxnSpPr/>
              <p:nvPr/>
            </p:nvCxnSpPr>
            <p:spPr>
              <a:xfrm>
                <a:off x="7569200" y="4811848"/>
                <a:ext cx="0" cy="1181100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578FD6A-C9FA-42B6-FB4C-131D43204B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69200" y="5992948"/>
                <a:ext cx="1327150" cy="0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31EC0E-06D5-ABB1-7DA9-BD46C42FF5AA}"/>
                  </a:ext>
                </a:extLst>
              </p:cNvPr>
              <p:cNvSpPr txBox="1"/>
              <p:nvPr/>
            </p:nvSpPr>
            <p:spPr>
              <a:xfrm>
                <a:off x="8092035" y="609742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1</a:t>
                </a:r>
                <a:endParaRPr lang="en-CA" baseline="-25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E39287-D0D3-5FB7-AC4A-99534F55F8E8}"/>
                  </a:ext>
                </a:extLst>
              </p:cNvPr>
              <p:cNvSpPr txBox="1"/>
              <p:nvPr/>
            </p:nvSpPr>
            <p:spPr>
              <a:xfrm>
                <a:off x="6898950" y="5217732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2</a:t>
                </a:r>
                <a:endParaRPr lang="en-CA" baseline="-25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0D8D809-1F61-20ED-60CC-430A747EB71B}"/>
                  </a:ext>
                </a:extLst>
              </p:cNvPr>
              <p:cNvSpPr txBox="1"/>
              <p:nvPr/>
            </p:nvSpPr>
            <p:spPr>
              <a:xfrm>
                <a:off x="7636621" y="5939411"/>
                <a:ext cx="910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tx2"/>
                    </a:solidFill>
                  </a:rPr>
                  <a:t>1   2   3   4</a:t>
                </a:r>
                <a:endParaRPr lang="en-CA" sz="1400" baseline="-25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D96E2AF-B8CD-9D91-1F6A-110F3B55FC73}"/>
                  </a:ext>
                </a:extLst>
              </p:cNvPr>
              <p:cNvSpPr txBox="1"/>
              <p:nvPr/>
            </p:nvSpPr>
            <p:spPr>
              <a:xfrm>
                <a:off x="7229329" y="4736034"/>
                <a:ext cx="263214" cy="1061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baseline="-25000" dirty="0">
                    <a:solidFill>
                      <a:schemeClr val="tx2"/>
                    </a:solidFill>
                  </a:rPr>
                  <a:t>4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baseline="-25000" dirty="0">
                    <a:solidFill>
                      <a:schemeClr val="tx2"/>
                    </a:solidFill>
                  </a:rPr>
                  <a:t>3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baseline="-25000" dirty="0">
                    <a:solidFill>
                      <a:schemeClr val="tx2"/>
                    </a:solidFill>
                  </a:rPr>
                  <a:t>2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baseline="-25000" dirty="0">
                    <a:solidFill>
                      <a:schemeClr val="tx2"/>
                    </a:solidFill>
                  </a:rPr>
                  <a:t>1</a:t>
                </a:r>
                <a:endParaRPr lang="en-CA" baseline="-25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4B8CE21-6198-0668-E0A6-00C91B48A611}"/>
                  </a:ext>
                </a:extLst>
              </p:cNvPr>
              <p:cNvSpPr/>
              <p:nvPr/>
            </p:nvSpPr>
            <p:spPr>
              <a:xfrm>
                <a:off x="7721600" y="5675448"/>
                <a:ext cx="76658" cy="10982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2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F4A2B32-9B23-A83F-42B2-7802E9041D1D}"/>
                  </a:ext>
                </a:extLst>
              </p:cNvPr>
              <p:cNvSpPr/>
              <p:nvPr/>
            </p:nvSpPr>
            <p:spPr>
              <a:xfrm>
                <a:off x="7924800" y="5915015"/>
                <a:ext cx="76658" cy="10982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2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2574CD2-EE77-9B0A-47AB-3988C9D22DAF}"/>
                  </a:ext>
                </a:extLst>
              </p:cNvPr>
              <p:cNvSpPr/>
              <p:nvPr/>
            </p:nvSpPr>
            <p:spPr>
              <a:xfrm>
                <a:off x="7530871" y="5157120"/>
                <a:ext cx="76658" cy="109829"/>
              </a:xfrm>
              <a:prstGeom prst="ellipse">
                <a:avLst/>
              </a:prstGeom>
              <a:solidFill>
                <a:srgbClr val="3C9A4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26747B6-8478-880F-86FB-35FAD13BC9FB}"/>
                  </a:ext>
                </a:extLst>
              </p:cNvPr>
              <p:cNvSpPr/>
              <p:nvPr/>
            </p:nvSpPr>
            <p:spPr>
              <a:xfrm>
                <a:off x="8165413" y="5950264"/>
                <a:ext cx="76658" cy="109829"/>
              </a:xfrm>
              <a:prstGeom prst="ellipse">
                <a:avLst/>
              </a:prstGeom>
              <a:solidFill>
                <a:srgbClr val="3C9A4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2"/>
                  </a:solidFill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D37EBF-DB26-C2E4-62CE-8A8E98595DC8}"/>
              </a:ext>
            </a:extLst>
          </p:cNvPr>
          <p:cNvGrpSpPr/>
          <p:nvPr/>
        </p:nvGrpSpPr>
        <p:grpSpPr>
          <a:xfrm>
            <a:off x="793275" y="1774834"/>
            <a:ext cx="1994570" cy="2083629"/>
            <a:chOff x="6825580" y="4143738"/>
            <a:chExt cx="1994570" cy="208362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721D7-5513-9497-7F2E-2DB2BE11DF91}"/>
                </a:ext>
              </a:extLst>
            </p:cNvPr>
            <p:cNvCxnSpPr/>
            <p:nvPr/>
          </p:nvCxnSpPr>
          <p:spPr>
            <a:xfrm>
              <a:off x="7493000" y="4572457"/>
              <a:ext cx="0" cy="11811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9DD2FA5-F768-4277-ACA3-3D8710671E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3000" y="5753557"/>
              <a:ext cx="1327150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141669D-1298-35FE-6321-7CDC37DCFC7F}"/>
                </a:ext>
              </a:extLst>
            </p:cNvPr>
            <p:cNvSpPr txBox="1"/>
            <p:nvPr/>
          </p:nvSpPr>
          <p:spPr>
            <a:xfrm>
              <a:off x="8015835" y="5858035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tx2"/>
                  </a:solidFill>
                </a:rPr>
                <a:t>x</a:t>
              </a:r>
              <a:r>
                <a:rPr lang="en-US" i="1" baseline="-25000" dirty="0">
                  <a:solidFill>
                    <a:schemeClr val="tx2"/>
                  </a:solidFill>
                </a:rPr>
                <a:t>1</a:t>
              </a:r>
              <a:endParaRPr lang="en-CA" i="1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E00638-3CAB-EB11-C16E-5559438642C1}"/>
                </a:ext>
              </a:extLst>
            </p:cNvPr>
            <p:cNvSpPr txBox="1"/>
            <p:nvPr/>
          </p:nvSpPr>
          <p:spPr>
            <a:xfrm>
              <a:off x="6848746" y="497834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tx2"/>
                  </a:solidFill>
                </a:rPr>
                <a:t>x</a:t>
              </a:r>
              <a:r>
                <a:rPr lang="en-US" i="1" baseline="-25000" dirty="0">
                  <a:solidFill>
                    <a:schemeClr val="tx2"/>
                  </a:solidFill>
                </a:rPr>
                <a:t>2</a:t>
              </a:r>
              <a:endParaRPr lang="en-CA" i="1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3605C6-BA55-B324-E067-14CFFF191750}"/>
                </a:ext>
              </a:extLst>
            </p:cNvPr>
            <p:cNvSpPr txBox="1"/>
            <p:nvPr/>
          </p:nvSpPr>
          <p:spPr>
            <a:xfrm>
              <a:off x="7560421" y="5700020"/>
              <a:ext cx="910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</a:rPr>
                <a:t>1   2   3   4</a:t>
              </a:r>
              <a:endParaRPr lang="en-CA" sz="14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52AABDB-9043-DAA1-D35A-F096D6201D99}"/>
                </a:ext>
              </a:extLst>
            </p:cNvPr>
            <p:cNvSpPr txBox="1"/>
            <p:nvPr/>
          </p:nvSpPr>
          <p:spPr>
            <a:xfrm>
              <a:off x="7179125" y="4496643"/>
              <a:ext cx="263214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US" baseline="-25000" dirty="0">
                  <a:solidFill>
                    <a:schemeClr val="tx2"/>
                  </a:solidFill>
                </a:rPr>
                <a:t>4</a:t>
              </a:r>
            </a:p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US" baseline="-25000" dirty="0">
                  <a:solidFill>
                    <a:schemeClr val="tx2"/>
                  </a:solidFill>
                </a:rPr>
                <a:t>3</a:t>
              </a:r>
            </a:p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US" baseline="-25000" dirty="0">
                  <a:solidFill>
                    <a:schemeClr val="tx2"/>
                  </a:solidFill>
                </a:rPr>
                <a:t>2</a:t>
              </a:r>
            </a:p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US" baseline="-25000" dirty="0">
                  <a:solidFill>
                    <a:schemeClr val="tx2"/>
                  </a:solidFill>
                </a:rPr>
                <a:t>1</a:t>
              </a:r>
              <a:endParaRPr lang="en-CA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EBB2C81-043B-7142-A2DD-B75F04E065AF}"/>
                </a:ext>
              </a:extLst>
            </p:cNvPr>
            <p:cNvSpPr/>
            <p:nvPr/>
          </p:nvSpPr>
          <p:spPr>
            <a:xfrm>
              <a:off x="7645400" y="5436057"/>
              <a:ext cx="76658" cy="109829"/>
            </a:xfrm>
            <a:prstGeom prst="ellipse">
              <a:avLst/>
            </a:prstGeom>
            <a:solidFill>
              <a:srgbClr val="C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25754CD-F129-9977-A116-9C0CAEA170DA}"/>
                </a:ext>
              </a:extLst>
            </p:cNvPr>
            <p:cNvSpPr/>
            <p:nvPr/>
          </p:nvSpPr>
          <p:spPr>
            <a:xfrm>
              <a:off x="7848600" y="5675624"/>
              <a:ext cx="76658" cy="109829"/>
            </a:xfrm>
            <a:prstGeom prst="ellipse">
              <a:avLst/>
            </a:prstGeom>
            <a:solidFill>
              <a:srgbClr val="C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5BDFB3A-F4F5-BB3A-1251-E6490CC7625C}"/>
                </a:ext>
              </a:extLst>
            </p:cNvPr>
            <p:cNvSpPr/>
            <p:nvPr/>
          </p:nvSpPr>
          <p:spPr>
            <a:xfrm>
              <a:off x="7454671" y="4917729"/>
              <a:ext cx="76658" cy="109829"/>
            </a:xfrm>
            <a:prstGeom prst="ellipse">
              <a:avLst/>
            </a:prstGeom>
            <a:solidFill>
              <a:srgbClr val="3C9A4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3C9A4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0D9C37B-7BA2-60DE-4442-7AD8698D0DA0}"/>
                </a:ext>
              </a:extLst>
            </p:cNvPr>
            <p:cNvSpPr/>
            <p:nvPr/>
          </p:nvSpPr>
          <p:spPr>
            <a:xfrm>
              <a:off x="8079917" y="5713485"/>
              <a:ext cx="76658" cy="109829"/>
            </a:xfrm>
            <a:prstGeom prst="ellipse">
              <a:avLst/>
            </a:prstGeom>
            <a:solidFill>
              <a:srgbClr val="3C9A4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3C9A4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B70F6CF-DE96-FF2A-863F-CA02D3C33FF8}"/>
                </a:ext>
              </a:extLst>
            </p:cNvPr>
            <p:cNvSpPr txBox="1"/>
            <p:nvPr/>
          </p:nvSpPr>
          <p:spPr>
            <a:xfrm>
              <a:off x="6825580" y="4143738"/>
              <a:ext cx="865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chemeClr val="tx2"/>
                  </a:solidFill>
                </a:rPr>
                <a:t>h(x)=0.5</a:t>
              </a:r>
              <a:endParaRPr lang="en-CA" sz="1600" i="1" baseline="-25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5B1C5BE-EBBF-19FB-B749-443ACBAF6F19}"/>
              </a:ext>
            </a:extLst>
          </p:cNvPr>
          <p:cNvGrpSpPr/>
          <p:nvPr/>
        </p:nvGrpSpPr>
        <p:grpSpPr>
          <a:xfrm>
            <a:off x="4101572" y="1802777"/>
            <a:ext cx="1997400" cy="2078232"/>
            <a:chOff x="6898950" y="4388526"/>
            <a:chExt cx="1997400" cy="207823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455BBD8-791A-CE6E-B72F-32112894E253}"/>
                </a:ext>
              </a:extLst>
            </p:cNvPr>
            <p:cNvSpPr txBox="1"/>
            <p:nvPr/>
          </p:nvSpPr>
          <p:spPr>
            <a:xfrm>
              <a:off x="7080250" y="4388526"/>
              <a:ext cx="13869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chemeClr val="tx2"/>
                  </a:solidFill>
                </a:rPr>
                <a:t>0.4 -0.3*x</a:t>
              </a:r>
              <a:r>
                <a:rPr lang="en-US" sz="1600" i="1" baseline="-25000" dirty="0">
                  <a:solidFill>
                    <a:schemeClr val="tx2"/>
                  </a:solidFill>
                </a:rPr>
                <a:t>2  </a:t>
              </a:r>
              <a:r>
                <a:rPr lang="en-US" sz="1600" i="1" dirty="0">
                  <a:solidFill>
                    <a:schemeClr val="tx2"/>
                  </a:solidFill>
                </a:rPr>
                <a:t>= 0</a:t>
              </a:r>
              <a:endParaRPr lang="en-CA" sz="1600" i="1" baseline="-25000" dirty="0">
                <a:solidFill>
                  <a:schemeClr val="tx2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06F5821-A4B6-650F-336F-AE5FF44C98BE}"/>
                </a:ext>
              </a:extLst>
            </p:cNvPr>
            <p:cNvGrpSpPr/>
            <p:nvPr/>
          </p:nvGrpSpPr>
          <p:grpSpPr>
            <a:xfrm>
              <a:off x="6898950" y="4736034"/>
              <a:ext cx="1997400" cy="1730724"/>
              <a:chOff x="6898950" y="4736034"/>
              <a:chExt cx="1997400" cy="1730724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173FDDF-78C2-84B7-919F-DB59DB497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200" y="5652902"/>
                <a:ext cx="1327150" cy="0"/>
              </a:xfrm>
              <a:prstGeom prst="line">
                <a:avLst/>
              </a:prstGeom>
              <a:ln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3CFC738D-391E-EBAD-3873-EB5A2495F953}"/>
                  </a:ext>
                </a:extLst>
              </p:cNvPr>
              <p:cNvGrpSpPr/>
              <p:nvPr/>
            </p:nvGrpSpPr>
            <p:grpSpPr>
              <a:xfrm>
                <a:off x="6898950" y="4736034"/>
                <a:ext cx="1997400" cy="1730724"/>
                <a:chOff x="6898950" y="4736034"/>
                <a:chExt cx="1997400" cy="1730724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FD717E06-45BC-4E44-1C4F-4C764185C89D}"/>
                    </a:ext>
                  </a:extLst>
                </p:cNvPr>
                <p:cNvGrpSpPr/>
                <p:nvPr/>
              </p:nvGrpSpPr>
              <p:grpSpPr>
                <a:xfrm>
                  <a:off x="6898950" y="4736034"/>
                  <a:ext cx="1997400" cy="1730724"/>
                  <a:chOff x="6822750" y="4496643"/>
                  <a:chExt cx="1997400" cy="1730724"/>
                </a:xfrm>
              </p:grpSpPr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1B7F01EE-68D3-A671-BB31-DF22B56FFAFB}"/>
                      </a:ext>
                    </a:extLst>
                  </p:cNvPr>
                  <p:cNvCxnSpPr/>
                  <p:nvPr/>
                </p:nvCxnSpPr>
                <p:spPr>
                  <a:xfrm>
                    <a:off x="7493000" y="4572457"/>
                    <a:ext cx="0" cy="1181100"/>
                  </a:xfrm>
                  <a:prstGeom prst="line">
                    <a:avLst/>
                  </a:prstGeom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95B77CB4-F427-C303-BBF6-2AFE3D7C60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493000" y="5753557"/>
                    <a:ext cx="1327150" cy="0"/>
                  </a:xfrm>
                  <a:prstGeom prst="line">
                    <a:avLst/>
                  </a:prstGeom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70576A9B-2F0A-9828-DE9C-A78945CE31C0}"/>
                      </a:ext>
                    </a:extLst>
                  </p:cNvPr>
                  <p:cNvSpPr txBox="1"/>
                  <p:nvPr/>
                </p:nvSpPr>
                <p:spPr>
                  <a:xfrm>
                    <a:off x="8015835" y="5858035"/>
                    <a:ext cx="3626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2"/>
                        </a:solidFill>
                      </a:rPr>
                      <a:t>x</a:t>
                    </a:r>
                    <a:r>
                      <a:rPr lang="en-US" baseline="-25000" dirty="0">
                        <a:solidFill>
                          <a:schemeClr val="tx2"/>
                        </a:solidFill>
                      </a:rPr>
                      <a:t>1</a:t>
                    </a:r>
                    <a:endParaRPr lang="en-CA" baseline="-25000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EC52F88-F678-DDC1-CE08-0E6B8057EA8A}"/>
                      </a:ext>
                    </a:extLst>
                  </p:cNvPr>
                  <p:cNvSpPr txBox="1"/>
                  <p:nvPr/>
                </p:nvSpPr>
                <p:spPr>
                  <a:xfrm>
                    <a:off x="6822750" y="4978341"/>
                    <a:ext cx="3626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2"/>
                        </a:solidFill>
                      </a:rPr>
                      <a:t>x</a:t>
                    </a:r>
                    <a:r>
                      <a:rPr lang="en-US" baseline="-25000" dirty="0">
                        <a:solidFill>
                          <a:schemeClr val="tx2"/>
                        </a:solidFill>
                      </a:rPr>
                      <a:t>2</a:t>
                    </a:r>
                    <a:endParaRPr lang="en-CA" baseline="-25000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5756C6AF-7664-3B62-275B-0D3B3D12486D}"/>
                      </a:ext>
                    </a:extLst>
                  </p:cNvPr>
                  <p:cNvSpPr txBox="1"/>
                  <p:nvPr/>
                </p:nvSpPr>
                <p:spPr>
                  <a:xfrm>
                    <a:off x="7560421" y="5700020"/>
                    <a:ext cx="91082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chemeClr val="tx2"/>
                        </a:solidFill>
                      </a:rPr>
                      <a:t>1   2   3   4</a:t>
                    </a:r>
                    <a:endParaRPr lang="en-CA" sz="1400" baseline="-25000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E42892C6-4A40-4064-A326-C3F5F49DEF3D}"/>
                      </a:ext>
                    </a:extLst>
                  </p:cNvPr>
                  <p:cNvSpPr txBox="1"/>
                  <p:nvPr/>
                </p:nvSpPr>
                <p:spPr>
                  <a:xfrm>
                    <a:off x="7153129" y="4496643"/>
                    <a:ext cx="263214" cy="106182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spcBef>
                        <a:spcPts val="300"/>
                      </a:spcBef>
                      <a:spcAft>
                        <a:spcPts val="300"/>
                      </a:spcAft>
                    </a:pPr>
                    <a:r>
                      <a:rPr lang="en-US" baseline="-25000" dirty="0">
                        <a:solidFill>
                          <a:schemeClr val="tx2"/>
                        </a:solidFill>
                      </a:rPr>
                      <a:t>4</a:t>
                    </a:r>
                  </a:p>
                  <a:p>
                    <a:pPr>
                      <a:spcBef>
                        <a:spcPts val="300"/>
                      </a:spcBef>
                      <a:spcAft>
                        <a:spcPts val="300"/>
                      </a:spcAft>
                    </a:pPr>
                    <a:r>
                      <a:rPr lang="en-US" baseline="-25000" dirty="0">
                        <a:solidFill>
                          <a:schemeClr val="tx2"/>
                        </a:solidFill>
                      </a:rPr>
                      <a:t>3</a:t>
                    </a:r>
                  </a:p>
                  <a:p>
                    <a:pPr>
                      <a:spcBef>
                        <a:spcPts val="300"/>
                      </a:spcBef>
                      <a:spcAft>
                        <a:spcPts val="300"/>
                      </a:spcAft>
                    </a:pPr>
                    <a:r>
                      <a:rPr lang="en-US" baseline="-25000" dirty="0">
                        <a:solidFill>
                          <a:schemeClr val="tx2"/>
                        </a:solidFill>
                      </a:rPr>
                      <a:t>2</a:t>
                    </a:r>
                  </a:p>
                  <a:p>
                    <a:pPr>
                      <a:spcBef>
                        <a:spcPts val="300"/>
                      </a:spcBef>
                      <a:spcAft>
                        <a:spcPts val="300"/>
                      </a:spcAft>
                    </a:pPr>
                    <a:r>
                      <a:rPr lang="en-US" baseline="-25000" dirty="0">
                        <a:solidFill>
                          <a:schemeClr val="tx2"/>
                        </a:solidFill>
                      </a:rPr>
                      <a:t>1</a:t>
                    </a:r>
                    <a:endParaRPr lang="en-CA" baseline="-25000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65CD5657-D61C-FB8E-9231-210F8722DB4D}"/>
                      </a:ext>
                    </a:extLst>
                  </p:cNvPr>
                  <p:cNvSpPr/>
                  <p:nvPr/>
                </p:nvSpPr>
                <p:spPr>
                  <a:xfrm>
                    <a:off x="7645400" y="5436057"/>
                    <a:ext cx="76658" cy="109829"/>
                  </a:xfrm>
                  <a:prstGeom prst="ellipse">
                    <a:avLst/>
                  </a:prstGeom>
                  <a:solidFill>
                    <a:srgbClr val="3C9A41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F41B5235-E1EE-F373-DCEB-D8310ADF87C1}"/>
                      </a:ext>
                    </a:extLst>
                  </p:cNvPr>
                  <p:cNvSpPr/>
                  <p:nvPr/>
                </p:nvSpPr>
                <p:spPr>
                  <a:xfrm>
                    <a:off x="7848600" y="5675624"/>
                    <a:ext cx="76658" cy="109829"/>
                  </a:xfrm>
                  <a:prstGeom prst="ellipse">
                    <a:avLst/>
                  </a:prstGeom>
                  <a:solidFill>
                    <a:srgbClr val="3C9A41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A5D6C0E9-1ECB-68FA-957B-42D98CA0ED12}"/>
                      </a:ext>
                    </a:extLst>
                  </p:cNvPr>
                  <p:cNvSpPr/>
                  <p:nvPr/>
                </p:nvSpPr>
                <p:spPr>
                  <a:xfrm>
                    <a:off x="7454671" y="4917729"/>
                    <a:ext cx="76658" cy="109829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>
                      <a:solidFill>
                        <a:schemeClr val="tx2"/>
                      </a:solidFill>
                    </a:endParaRPr>
                  </a:p>
                </p:txBody>
              </p:sp>
            </p:grp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1FFB325C-E5DC-B823-E1D6-FFFCD30E86AA}"/>
                    </a:ext>
                  </a:extLst>
                </p:cNvPr>
                <p:cNvSpPr/>
                <p:nvPr/>
              </p:nvSpPr>
              <p:spPr>
                <a:xfrm>
                  <a:off x="8165413" y="5950264"/>
                  <a:ext cx="76658" cy="109829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chemeClr val="tx2"/>
                    </a:solidFill>
                  </a:endParaRPr>
                </a:p>
              </p:txBody>
            </p:sp>
          </p:grp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2479862-9083-BCA2-2AE9-263D27865866}"/>
              </a:ext>
            </a:extLst>
          </p:cNvPr>
          <p:cNvGrpSpPr/>
          <p:nvPr/>
        </p:nvGrpSpPr>
        <p:grpSpPr>
          <a:xfrm>
            <a:off x="893495" y="4147801"/>
            <a:ext cx="2190857" cy="2251082"/>
            <a:chOff x="6402394" y="4264161"/>
            <a:chExt cx="2190857" cy="225108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A6D3F12-1CEF-5B05-A8CD-EF971A1D10D5}"/>
                </a:ext>
              </a:extLst>
            </p:cNvPr>
            <p:cNvSpPr txBox="1"/>
            <p:nvPr/>
          </p:nvSpPr>
          <p:spPr>
            <a:xfrm>
              <a:off x="6484982" y="4264161"/>
              <a:ext cx="21082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chemeClr val="tx2"/>
                  </a:solidFill>
                </a:rPr>
                <a:t>0.3 - 0.3*x</a:t>
              </a:r>
              <a:r>
                <a:rPr lang="en-US" sz="1600" i="1" baseline="-25000" dirty="0">
                  <a:solidFill>
                    <a:schemeClr val="tx2"/>
                  </a:solidFill>
                </a:rPr>
                <a:t>1</a:t>
              </a:r>
              <a:r>
                <a:rPr lang="en-US" sz="1600" i="1" dirty="0">
                  <a:solidFill>
                    <a:schemeClr val="tx2"/>
                  </a:solidFill>
                </a:rPr>
                <a:t> - 0.3*x</a:t>
              </a:r>
              <a:r>
                <a:rPr lang="en-US" sz="1600" i="1" baseline="-25000" dirty="0">
                  <a:solidFill>
                    <a:schemeClr val="tx2"/>
                  </a:solidFill>
                </a:rPr>
                <a:t>2  </a:t>
              </a:r>
              <a:r>
                <a:rPr lang="en-US" sz="1600" i="1" dirty="0">
                  <a:solidFill>
                    <a:schemeClr val="tx2"/>
                  </a:solidFill>
                </a:rPr>
                <a:t>= 0</a:t>
              </a:r>
              <a:endParaRPr lang="en-CA" sz="1600" i="1" baseline="-25000" dirty="0">
                <a:solidFill>
                  <a:schemeClr val="tx2"/>
                </a:solidFill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75261CC-CA5C-F5EC-2002-E8A17F56A63B}"/>
                </a:ext>
              </a:extLst>
            </p:cNvPr>
            <p:cNvGrpSpPr/>
            <p:nvPr/>
          </p:nvGrpSpPr>
          <p:grpSpPr>
            <a:xfrm>
              <a:off x="6402394" y="4545178"/>
              <a:ext cx="1997400" cy="1970065"/>
              <a:chOff x="6402394" y="4545178"/>
              <a:chExt cx="1997400" cy="1970065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D6193C8-D4A0-19FC-A2A1-97F645067D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1935" y="4887433"/>
                <a:ext cx="1168786" cy="1627810"/>
              </a:xfrm>
              <a:prstGeom prst="line">
                <a:avLst/>
              </a:prstGeom>
              <a:ln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F2835831-438D-B7E1-6694-97F70F3B1E99}"/>
                  </a:ext>
                </a:extLst>
              </p:cNvPr>
              <p:cNvCxnSpPr/>
              <p:nvPr/>
            </p:nvCxnSpPr>
            <p:spPr>
              <a:xfrm>
                <a:off x="7072644" y="4620992"/>
                <a:ext cx="0" cy="1181100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B7383C-6A76-FEB6-939B-DADA9F5547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72644" y="5802092"/>
                <a:ext cx="1327150" cy="0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6BFE39E-5AC5-A48A-F3A1-F579B7B2CD25}"/>
                  </a:ext>
                </a:extLst>
              </p:cNvPr>
              <p:cNvSpPr txBox="1"/>
              <p:nvPr/>
            </p:nvSpPr>
            <p:spPr>
              <a:xfrm>
                <a:off x="7595479" y="5906570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1</a:t>
                </a:r>
                <a:endParaRPr lang="en-CA" baseline="-25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9DA8E0C-D1F1-735B-65ED-D6EC76B30A33}"/>
                  </a:ext>
                </a:extLst>
              </p:cNvPr>
              <p:cNvSpPr txBox="1"/>
              <p:nvPr/>
            </p:nvSpPr>
            <p:spPr>
              <a:xfrm>
                <a:off x="6402394" y="50268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2</a:t>
                </a:r>
                <a:endParaRPr lang="en-CA" baseline="-25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FFDD078-0201-EB30-B215-A960F40B45A0}"/>
                  </a:ext>
                </a:extLst>
              </p:cNvPr>
              <p:cNvSpPr txBox="1"/>
              <p:nvPr/>
            </p:nvSpPr>
            <p:spPr>
              <a:xfrm>
                <a:off x="7140065" y="5748555"/>
                <a:ext cx="910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tx2"/>
                    </a:solidFill>
                  </a:rPr>
                  <a:t>1   2   3   4</a:t>
                </a:r>
                <a:endParaRPr lang="en-CA" sz="1400" baseline="-25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A8A0F07-28C0-A28B-5E9D-1AAF7E3A5F6F}"/>
                  </a:ext>
                </a:extLst>
              </p:cNvPr>
              <p:cNvSpPr txBox="1"/>
              <p:nvPr/>
            </p:nvSpPr>
            <p:spPr>
              <a:xfrm>
                <a:off x="6732773" y="4545178"/>
                <a:ext cx="263214" cy="1061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baseline="-25000" dirty="0">
                    <a:solidFill>
                      <a:schemeClr val="tx2"/>
                    </a:solidFill>
                  </a:rPr>
                  <a:t>4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baseline="-25000" dirty="0">
                    <a:solidFill>
                      <a:schemeClr val="tx2"/>
                    </a:solidFill>
                  </a:rPr>
                  <a:t>3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baseline="-25000" dirty="0">
                    <a:solidFill>
                      <a:schemeClr val="tx2"/>
                    </a:solidFill>
                  </a:rPr>
                  <a:t>2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baseline="-25000" dirty="0">
                    <a:solidFill>
                      <a:schemeClr val="tx2"/>
                    </a:solidFill>
                  </a:rPr>
                  <a:t>1</a:t>
                </a:r>
                <a:endParaRPr lang="en-CA" baseline="-25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A2E4E5C2-EE50-A5CD-9B97-B507F25EB70B}"/>
                  </a:ext>
                </a:extLst>
              </p:cNvPr>
              <p:cNvSpPr/>
              <p:nvPr/>
            </p:nvSpPr>
            <p:spPr>
              <a:xfrm>
                <a:off x="7225044" y="5484592"/>
                <a:ext cx="76658" cy="10982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2"/>
                  </a:solidFill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D74E335-8C6D-FE36-AC6A-E59C78772DD1}"/>
                  </a:ext>
                </a:extLst>
              </p:cNvPr>
              <p:cNvSpPr/>
              <p:nvPr/>
            </p:nvSpPr>
            <p:spPr>
              <a:xfrm>
                <a:off x="7428244" y="5724159"/>
                <a:ext cx="76658" cy="10982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2"/>
                  </a:solidFill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85F986E-7C56-2F6B-044F-21961D28ABFB}"/>
                  </a:ext>
                </a:extLst>
              </p:cNvPr>
              <p:cNvSpPr/>
              <p:nvPr/>
            </p:nvSpPr>
            <p:spPr>
              <a:xfrm>
                <a:off x="7034315" y="4966264"/>
                <a:ext cx="76658" cy="109829"/>
              </a:xfrm>
              <a:prstGeom prst="ellipse">
                <a:avLst/>
              </a:prstGeom>
              <a:solidFill>
                <a:srgbClr val="3C9A4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rgbClr val="3C9A41"/>
                  </a:solidFill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B0F22337-6A72-A1C1-018C-186DA5CD371F}"/>
                  </a:ext>
                </a:extLst>
              </p:cNvPr>
              <p:cNvSpPr/>
              <p:nvPr/>
            </p:nvSpPr>
            <p:spPr>
              <a:xfrm>
                <a:off x="7668857" y="5759408"/>
                <a:ext cx="76658" cy="109829"/>
              </a:xfrm>
              <a:prstGeom prst="ellipse">
                <a:avLst/>
              </a:prstGeom>
              <a:solidFill>
                <a:srgbClr val="3C9A4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rgbClr val="3C9A4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0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Rappel – Classification linéaire avec le perceptron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BB822-02EB-7D8C-4A65-D94C544349A5}"/>
              </a:ext>
            </a:extLst>
          </p:cNvPr>
          <p:cNvSpPr txBox="1"/>
          <p:nvPr/>
        </p:nvSpPr>
        <p:spPr>
          <a:xfrm>
            <a:off x="4540411" y="4487413"/>
            <a:ext cx="4553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i="1" dirty="0"/>
              <a:t>Équation de la droite, à peu près</a:t>
            </a:r>
            <a:r>
              <a:rPr lang="fr-CA" sz="1600" i="1" dirty="0">
                <a:solidFill>
                  <a:schemeClr val="tx2"/>
                </a:solidFill>
              </a:rPr>
              <a:t>:  -2.6 - 0.2x</a:t>
            </a:r>
            <a:r>
              <a:rPr lang="fr-CA" sz="1600" i="1" baseline="-25000" dirty="0">
                <a:solidFill>
                  <a:schemeClr val="tx2"/>
                </a:solidFill>
              </a:rPr>
              <a:t>1</a:t>
            </a:r>
            <a:r>
              <a:rPr lang="fr-CA" sz="1600" i="1" dirty="0">
                <a:solidFill>
                  <a:schemeClr val="tx2"/>
                </a:solidFill>
              </a:rPr>
              <a:t> + x</a:t>
            </a:r>
            <a:r>
              <a:rPr lang="fr-CA" sz="1600" i="1" baseline="-25000" dirty="0">
                <a:solidFill>
                  <a:schemeClr val="tx2"/>
                </a:solidFill>
              </a:rPr>
              <a:t>2 </a:t>
            </a:r>
            <a:r>
              <a:rPr lang="fr-CA" sz="1600" i="1" dirty="0">
                <a:solidFill>
                  <a:schemeClr val="tx2"/>
                </a:solidFill>
              </a:rPr>
              <a:t>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F9152-10C0-7B67-7AED-3FEB059B781A}"/>
              </a:ext>
            </a:extLst>
          </p:cNvPr>
          <p:cNvSpPr txBox="1"/>
          <p:nvPr/>
        </p:nvSpPr>
        <p:spPr>
          <a:xfrm>
            <a:off x="4540411" y="4857125"/>
            <a:ext cx="2944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i="1" dirty="0"/>
              <a:t>En général</a:t>
            </a:r>
            <a:r>
              <a:rPr lang="fr-CA" sz="1600" i="1" dirty="0">
                <a:solidFill>
                  <a:schemeClr val="tx2"/>
                </a:solidFill>
              </a:rPr>
              <a:t>:  w</a:t>
            </a:r>
            <a:r>
              <a:rPr lang="fr-CA" sz="1600" i="1" baseline="-25000" dirty="0">
                <a:solidFill>
                  <a:schemeClr val="tx2"/>
                </a:solidFill>
              </a:rPr>
              <a:t>0</a:t>
            </a:r>
            <a:r>
              <a:rPr lang="fr-CA" sz="1600" i="1" dirty="0">
                <a:solidFill>
                  <a:schemeClr val="tx2"/>
                </a:solidFill>
              </a:rPr>
              <a:t> + w</a:t>
            </a:r>
            <a:r>
              <a:rPr lang="fr-CA" sz="1600" i="1" baseline="-25000" dirty="0">
                <a:solidFill>
                  <a:schemeClr val="tx2"/>
                </a:solidFill>
              </a:rPr>
              <a:t>1</a:t>
            </a:r>
            <a:r>
              <a:rPr lang="fr-CA" sz="1600" i="1" dirty="0">
                <a:solidFill>
                  <a:schemeClr val="tx2"/>
                </a:solidFill>
              </a:rPr>
              <a:t> x</a:t>
            </a:r>
            <a:r>
              <a:rPr lang="fr-CA" sz="1600" i="1" baseline="-25000" dirty="0">
                <a:solidFill>
                  <a:schemeClr val="tx2"/>
                </a:solidFill>
              </a:rPr>
              <a:t>1</a:t>
            </a:r>
            <a:r>
              <a:rPr lang="fr-CA" sz="1600" i="1" dirty="0">
                <a:solidFill>
                  <a:schemeClr val="tx2"/>
                </a:solidFill>
              </a:rPr>
              <a:t> + w</a:t>
            </a:r>
            <a:r>
              <a:rPr lang="fr-CA" sz="1600" i="1" baseline="-25000" dirty="0">
                <a:solidFill>
                  <a:schemeClr val="tx2"/>
                </a:solidFill>
              </a:rPr>
              <a:t>2</a:t>
            </a:r>
            <a:r>
              <a:rPr lang="fr-CA" sz="1600" i="1" dirty="0">
                <a:solidFill>
                  <a:schemeClr val="tx2"/>
                </a:solidFill>
              </a:rPr>
              <a:t> x</a:t>
            </a:r>
            <a:r>
              <a:rPr lang="fr-CA" sz="1600" i="1" baseline="-25000" dirty="0">
                <a:solidFill>
                  <a:schemeClr val="tx2"/>
                </a:solidFill>
              </a:rPr>
              <a:t>2 </a:t>
            </a:r>
            <a:r>
              <a:rPr lang="fr-CA" sz="1600" i="1" dirty="0">
                <a:solidFill>
                  <a:schemeClr val="tx2"/>
                </a:solidFill>
              </a:rPr>
              <a:t>= 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0DB2F2-8973-5FCA-3620-5C64CEA0644E}"/>
              </a:ext>
            </a:extLst>
          </p:cNvPr>
          <p:cNvGrpSpPr/>
          <p:nvPr/>
        </p:nvGrpSpPr>
        <p:grpSpPr>
          <a:xfrm>
            <a:off x="4524894" y="5211033"/>
            <a:ext cx="4025461" cy="722138"/>
            <a:chOff x="4524894" y="5211033"/>
            <a:chExt cx="4025461" cy="72213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10AC27-3F25-66D3-DD54-2D9252258303}"/>
                </a:ext>
              </a:extLst>
            </p:cNvPr>
            <p:cNvSpPr txBox="1"/>
            <p:nvPr/>
          </p:nvSpPr>
          <p:spPr>
            <a:xfrm>
              <a:off x="4524894" y="5211033"/>
              <a:ext cx="40254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600" i="1" dirty="0"/>
                <a:t>Si </a:t>
              </a:r>
              <a:r>
                <a:rPr lang="fr-CA" sz="1600" i="1" dirty="0">
                  <a:solidFill>
                    <a:schemeClr val="tx2"/>
                  </a:solidFill>
                </a:rPr>
                <a:t>w</a:t>
              </a:r>
              <a:r>
                <a:rPr lang="fr-CA" sz="1600" i="1" baseline="-25000" dirty="0">
                  <a:solidFill>
                    <a:schemeClr val="tx2"/>
                  </a:solidFill>
                </a:rPr>
                <a:t>0</a:t>
              </a:r>
              <a:r>
                <a:rPr lang="fr-CA" sz="1600" i="1" dirty="0">
                  <a:solidFill>
                    <a:schemeClr val="tx2"/>
                  </a:solidFill>
                </a:rPr>
                <a:t> + w</a:t>
              </a:r>
              <a:r>
                <a:rPr lang="fr-CA" sz="1600" i="1" baseline="-25000" dirty="0">
                  <a:solidFill>
                    <a:schemeClr val="tx2"/>
                  </a:solidFill>
                </a:rPr>
                <a:t>1</a:t>
              </a:r>
              <a:r>
                <a:rPr lang="fr-CA" sz="1600" i="1" dirty="0">
                  <a:solidFill>
                    <a:schemeClr val="tx2"/>
                  </a:solidFill>
                </a:rPr>
                <a:t> x</a:t>
              </a:r>
              <a:r>
                <a:rPr lang="fr-CA" sz="1600" i="1" baseline="-25000" dirty="0">
                  <a:solidFill>
                    <a:schemeClr val="tx2"/>
                  </a:solidFill>
                </a:rPr>
                <a:t>1</a:t>
              </a:r>
              <a:r>
                <a:rPr lang="fr-CA" sz="1600" i="1" dirty="0">
                  <a:solidFill>
                    <a:schemeClr val="tx2"/>
                  </a:solidFill>
                </a:rPr>
                <a:t> + w</a:t>
              </a:r>
              <a:r>
                <a:rPr lang="fr-CA" sz="1600" i="1" baseline="-25000" dirty="0">
                  <a:solidFill>
                    <a:schemeClr val="tx2"/>
                  </a:solidFill>
                </a:rPr>
                <a:t>2</a:t>
              </a:r>
              <a:r>
                <a:rPr lang="fr-CA" sz="1600" i="1" dirty="0">
                  <a:solidFill>
                    <a:schemeClr val="tx2"/>
                  </a:solidFill>
                </a:rPr>
                <a:t> x</a:t>
              </a:r>
              <a:r>
                <a:rPr lang="fr-CA" sz="1600" i="1" baseline="-25000" dirty="0">
                  <a:solidFill>
                    <a:schemeClr val="tx2"/>
                  </a:solidFill>
                </a:rPr>
                <a:t>2  </a:t>
              </a:r>
              <a:r>
                <a:rPr lang="fr-CA" sz="1600" i="1" dirty="0">
                  <a:solidFill>
                    <a:schemeClr val="tx2"/>
                  </a:solidFill>
                </a:rPr>
                <a:t>&gt;= 0  </a:t>
              </a:r>
              <a:r>
                <a:rPr lang="fr-CA" sz="1600" dirty="0"/>
                <a:t>alors</a:t>
              </a:r>
              <a:r>
                <a:rPr lang="fr-CA" sz="1600" i="1" dirty="0">
                  <a:solidFill>
                    <a:schemeClr val="tx2"/>
                  </a:solidFill>
                </a:rPr>
                <a:t> y = 1 </a:t>
              </a:r>
              <a:r>
                <a:rPr lang="fr-CA" sz="1600" dirty="0"/>
                <a:t>sinon</a:t>
              </a:r>
              <a:r>
                <a:rPr lang="fr-CA" sz="1600" i="1" dirty="0">
                  <a:solidFill>
                    <a:schemeClr val="tx2"/>
                  </a:solidFill>
                </a:rPr>
                <a:t> y =0</a:t>
              </a:r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ABA053DD-B5ED-35EB-DDCC-85426C1B61E2}"/>
                </a:ext>
              </a:extLst>
            </p:cNvPr>
            <p:cNvSpPr/>
            <p:nvPr/>
          </p:nvSpPr>
          <p:spPr>
            <a:xfrm rot="5400000">
              <a:off x="5468183" y="4892664"/>
              <a:ext cx="145005" cy="1396538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2B13B8-3D91-866B-AD4A-D0305BF224B4}"/>
                </a:ext>
              </a:extLst>
            </p:cNvPr>
            <p:cNvSpPr txBox="1"/>
            <p:nvPr/>
          </p:nvSpPr>
          <p:spPr>
            <a:xfrm>
              <a:off x="5294624" y="5563839"/>
              <a:ext cx="509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tx2"/>
                  </a:solidFill>
                </a:rPr>
                <a:t>w.x</a:t>
              </a:r>
              <a:endParaRPr lang="en-CA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D627A9D-F803-C7A5-E919-4089222E3FF8}"/>
              </a:ext>
            </a:extLst>
          </p:cNvPr>
          <p:cNvSpPr txBox="1"/>
          <p:nvPr/>
        </p:nvSpPr>
        <p:spPr>
          <a:xfrm>
            <a:off x="639518" y="5425339"/>
            <a:ext cx="1664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w</a:t>
            </a:r>
            <a:r>
              <a:rPr lang="en-US" dirty="0">
                <a:solidFill>
                  <a:schemeClr val="tx2"/>
                </a:solidFill>
              </a:rPr>
              <a:t> = [</a:t>
            </a:r>
            <a:r>
              <a:rPr lang="en-US" i="1" dirty="0">
                <a:solidFill>
                  <a:schemeClr val="tx2"/>
                </a:solidFill>
              </a:rPr>
              <a:t>w</a:t>
            </a:r>
            <a:r>
              <a:rPr lang="en-US" i="1" baseline="-25000" dirty="0">
                <a:solidFill>
                  <a:schemeClr val="tx2"/>
                </a:solidFill>
              </a:rPr>
              <a:t>0</a:t>
            </a:r>
            <a:r>
              <a:rPr lang="en-US" i="1" dirty="0">
                <a:solidFill>
                  <a:schemeClr val="tx2"/>
                </a:solidFill>
              </a:rPr>
              <a:t>, w</a:t>
            </a:r>
            <a:r>
              <a:rPr lang="en-US" i="1" baseline="-25000" dirty="0">
                <a:solidFill>
                  <a:schemeClr val="tx2"/>
                </a:solidFill>
              </a:rPr>
              <a:t>1</a:t>
            </a:r>
            <a:r>
              <a:rPr lang="en-US" i="1" dirty="0">
                <a:solidFill>
                  <a:schemeClr val="tx2"/>
                </a:solidFill>
              </a:rPr>
              <a:t>, w</a:t>
            </a:r>
            <a:r>
              <a:rPr lang="en-US" i="1" baseline="-25000" dirty="0">
                <a:solidFill>
                  <a:schemeClr val="tx2"/>
                </a:solidFill>
              </a:rPr>
              <a:t>2</a:t>
            </a:r>
            <a:r>
              <a:rPr lang="en-US" dirty="0">
                <a:solidFill>
                  <a:schemeClr val="tx2"/>
                </a:solidFill>
              </a:rPr>
              <a:t>]</a:t>
            </a:r>
          </a:p>
          <a:p>
            <a:r>
              <a:rPr lang="en-US" b="1" dirty="0">
                <a:solidFill>
                  <a:schemeClr val="tx2"/>
                </a:solidFill>
              </a:rPr>
              <a:t>x</a:t>
            </a:r>
            <a:r>
              <a:rPr lang="en-US" dirty="0">
                <a:solidFill>
                  <a:schemeClr val="tx2"/>
                </a:solidFill>
              </a:rPr>
              <a:t> =   [</a:t>
            </a:r>
            <a:r>
              <a:rPr lang="en-US" i="1" dirty="0">
                <a:solidFill>
                  <a:schemeClr val="tx2"/>
                </a:solidFill>
              </a:rPr>
              <a:t>1,  x</a:t>
            </a:r>
            <a:r>
              <a:rPr lang="en-US" i="1" baseline="-25000" dirty="0">
                <a:solidFill>
                  <a:schemeClr val="tx2"/>
                </a:solidFill>
              </a:rPr>
              <a:t>1</a:t>
            </a:r>
            <a:r>
              <a:rPr lang="en-US" i="1" dirty="0">
                <a:solidFill>
                  <a:schemeClr val="tx2"/>
                </a:solidFill>
              </a:rPr>
              <a:t>, x</a:t>
            </a:r>
            <a:r>
              <a:rPr lang="en-US" i="1" baseline="-25000" dirty="0">
                <a:solidFill>
                  <a:schemeClr val="tx2"/>
                </a:solidFill>
              </a:rPr>
              <a:t>2</a:t>
            </a:r>
            <a:r>
              <a:rPr lang="en-US" dirty="0">
                <a:solidFill>
                  <a:schemeClr val="tx2"/>
                </a:solidFill>
              </a:rPr>
              <a:t>]</a:t>
            </a:r>
            <a:endParaRPr lang="en-CA" dirty="0">
              <a:solidFill>
                <a:schemeClr val="tx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868924D-2E02-460C-3027-AE081163EC13}"/>
              </a:ext>
            </a:extLst>
          </p:cNvPr>
          <p:cNvGrpSpPr/>
          <p:nvPr/>
        </p:nvGrpSpPr>
        <p:grpSpPr>
          <a:xfrm>
            <a:off x="4651236" y="5880242"/>
            <a:ext cx="3794264" cy="485766"/>
            <a:chOff x="4651236" y="5880242"/>
            <a:chExt cx="3794264" cy="485766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F9675A57-1C37-D4D3-1D02-F27B41BA39D6}"/>
                </a:ext>
              </a:extLst>
            </p:cNvPr>
            <p:cNvSpPr/>
            <p:nvPr/>
          </p:nvSpPr>
          <p:spPr>
            <a:xfrm rot="5400000">
              <a:off x="6475865" y="4055613"/>
              <a:ext cx="145006" cy="379426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816564-4A32-50BC-C0A6-93D8916E14DC}"/>
                </a:ext>
              </a:extLst>
            </p:cNvPr>
            <p:cNvSpPr txBox="1"/>
            <p:nvPr/>
          </p:nvSpPr>
          <p:spPr>
            <a:xfrm>
              <a:off x="5800985" y="5996676"/>
              <a:ext cx="1567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Threshold(</a:t>
              </a:r>
              <a:r>
                <a:rPr lang="en-US" i="1" dirty="0" err="1"/>
                <a:t>w.x</a:t>
              </a:r>
              <a:r>
                <a:rPr lang="en-US" i="1" dirty="0"/>
                <a:t>)</a:t>
              </a:r>
              <a:endParaRPr lang="en-CA" i="1" dirty="0"/>
            </a:p>
          </p:txBody>
        </p:sp>
      </p:grpSp>
      <p:pic>
        <p:nvPicPr>
          <p:cNvPr id="14" name="Picture 36" descr="Chart, scatter chart&#10;&#10;Description automatically generated">
            <a:extLst>
              <a:ext uri="{FF2B5EF4-FFF2-40B4-BE49-F238E27FC236}">
                <a16:creationId xmlns:a16="http://schemas.microsoft.com/office/drawing/2014/main" id="{189E2C85-02E1-64B2-FFD8-C155217D9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620" y="1453039"/>
            <a:ext cx="3092354" cy="22331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</p:pic>
      <p:graphicFrame>
        <p:nvGraphicFramePr>
          <p:cNvPr id="17" name="Content Placeholder 22">
            <a:extLst>
              <a:ext uri="{FF2B5EF4-FFF2-40B4-BE49-F238E27FC236}">
                <a16:creationId xmlns:a16="http://schemas.microsoft.com/office/drawing/2014/main" id="{8CFD214E-2DCA-72B2-B05C-422E85C1FD9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453040"/>
          <a:ext cx="3410182" cy="3078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317">
                  <a:extLst>
                    <a:ext uri="{9D8B030D-6E8A-4147-A177-3AD203B41FA5}">
                      <a16:colId xmlns:a16="http://schemas.microsoft.com/office/drawing/2014/main" val="3262423484"/>
                    </a:ext>
                  </a:extLst>
                </a:gridCol>
                <a:gridCol w="846785">
                  <a:extLst>
                    <a:ext uri="{9D8B030D-6E8A-4147-A177-3AD203B41FA5}">
                      <a16:colId xmlns:a16="http://schemas.microsoft.com/office/drawing/2014/main" val="473046210"/>
                    </a:ext>
                  </a:extLst>
                </a:gridCol>
                <a:gridCol w="892869">
                  <a:extLst>
                    <a:ext uri="{9D8B030D-6E8A-4147-A177-3AD203B41FA5}">
                      <a16:colId xmlns:a16="http://schemas.microsoft.com/office/drawing/2014/main" val="803474338"/>
                    </a:ext>
                  </a:extLst>
                </a:gridCol>
                <a:gridCol w="668211">
                  <a:extLst>
                    <a:ext uri="{9D8B030D-6E8A-4147-A177-3AD203B41FA5}">
                      <a16:colId xmlns:a16="http://schemas.microsoft.com/office/drawing/2014/main" val="589980145"/>
                    </a:ext>
                  </a:extLst>
                </a:gridCol>
              </a:tblGrid>
              <a:tr h="396236">
                <a:tc>
                  <a:txBody>
                    <a:bodyPr/>
                    <a:lstStyle/>
                    <a:p>
                      <a:r>
                        <a:rPr lang="en-US" sz="1600" dirty="0"/>
                        <a:t>Sample x</a:t>
                      </a:r>
                      <a:r>
                        <a:rPr lang="en-US" sz="1600" baseline="-25000" dirty="0"/>
                        <a:t>i</a:t>
                      </a:r>
                      <a:endParaRPr lang="en-CA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</a:t>
                      </a:r>
                      <a:r>
                        <a:rPr lang="en-US" sz="1600" baseline="-25000" dirty="0"/>
                        <a:t>i1</a:t>
                      </a:r>
                      <a:endParaRPr lang="en-CA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</a:t>
                      </a:r>
                      <a:r>
                        <a:rPr lang="en-US" sz="1600" baseline="-25000" dirty="0"/>
                        <a:t>i2</a:t>
                      </a:r>
                      <a:endParaRPr lang="en-CA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i</a:t>
                      </a:r>
                      <a:endParaRPr lang="en-CA" sz="16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977331"/>
                  </a:ext>
                </a:extLst>
              </a:tr>
              <a:tr h="30224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CA" sz="1600" baseline="-25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4.5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4.7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76987"/>
                  </a:ext>
                </a:extLst>
              </a:tr>
              <a:tr h="30224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CA" sz="1600" baseline="-25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4.7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4.1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113902"/>
                  </a:ext>
                </a:extLst>
              </a:tr>
              <a:tr h="30224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CA" sz="1600" baseline="-25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4.7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4.9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32484"/>
                  </a:ext>
                </a:extLst>
              </a:tr>
              <a:tr h="30224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CA" sz="1600" baseline="-25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5.9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00168"/>
                  </a:ext>
                </a:extLst>
              </a:tr>
              <a:tr h="30224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CA" sz="1600" baseline="-25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5.1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4.9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335758"/>
                  </a:ext>
                </a:extLst>
              </a:tr>
              <a:tr h="30224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CA" sz="1600" baseline="-25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5.1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522231"/>
                  </a:ext>
                </a:extLst>
              </a:tr>
              <a:tr h="30224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C9A41"/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rgbClr val="3C9A41"/>
                          </a:solidFill>
                        </a:rPr>
                        <a:t>7</a:t>
                      </a:r>
                      <a:endParaRPr lang="en-CA" sz="1600" baseline="-25000" dirty="0">
                        <a:solidFill>
                          <a:srgbClr val="3C9A4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C9A41"/>
                          </a:solidFill>
                        </a:rPr>
                        <a:t>5.2</a:t>
                      </a:r>
                      <a:endParaRPr lang="en-CA" sz="1600" dirty="0">
                        <a:solidFill>
                          <a:srgbClr val="3C9A4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C9A41"/>
                          </a:solidFill>
                        </a:rPr>
                        <a:t>3.5</a:t>
                      </a:r>
                      <a:endParaRPr lang="en-CA" sz="1600" dirty="0">
                        <a:solidFill>
                          <a:srgbClr val="3C9A4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C9A41"/>
                          </a:solidFill>
                        </a:rPr>
                        <a:t>0</a:t>
                      </a:r>
                      <a:endParaRPr lang="en-CA" sz="1600" dirty="0">
                        <a:solidFill>
                          <a:srgbClr val="3C9A4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538938"/>
                  </a:ext>
                </a:extLst>
              </a:tr>
              <a:tr h="302241">
                <a:tc>
                  <a:txBody>
                    <a:bodyPr/>
                    <a:lstStyle/>
                    <a:p>
                      <a:r>
                        <a:rPr lang="en-US" sz="1600" dirty="0"/>
                        <a:t>..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..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..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..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041803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B06D8EE0-CD0B-0D3C-45FA-9C778A2A0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816" y="4757765"/>
            <a:ext cx="1424294" cy="168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Rappel – Classification linéaire avec le perceptron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23" name="Content Placeholder 22">
            <a:extLst>
              <a:ext uri="{FF2B5EF4-FFF2-40B4-BE49-F238E27FC236}">
                <a16:creationId xmlns:a16="http://schemas.microsoft.com/office/drawing/2014/main" id="{3CDEF86B-588C-96E6-8EC1-3CEB47D9CD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453040"/>
          <a:ext cx="3410182" cy="3078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317">
                  <a:extLst>
                    <a:ext uri="{9D8B030D-6E8A-4147-A177-3AD203B41FA5}">
                      <a16:colId xmlns:a16="http://schemas.microsoft.com/office/drawing/2014/main" val="3262423484"/>
                    </a:ext>
                  </a:extLst>
                </a:gridCol>
                <a:gridCol w="846785">
                  <a:extLst>
                    <a:ext uri="{9D8B030D-6E8A-4147-A177-3AD203B41FA5}">
                      <a16:colId xmlns:a16="http://schemas.microsoft.com/office/drawing/2014/main" val="473046210"/>
                    </a:ext>
                  </a:extLst>
                </a:gridCol>
                <a:gridCol w="892869">
                  <a:extLst>
                    <a:ext uri="{9D8B030D-6E8A-4147-A177-3AD203B41FA5}">
                      <a16:colId xmlns:a16="http://schemas.microsoft.com/office/drawing/2014/main" val="803474338"/>
                    </a:ext>
                  </a:extLst>
                </a:gridCol>
                <a:gridCol w="668211">
                  <a:extLst>
                    <a:ext uri="{9D8B030D-6E8A-4147-A177-3AD203B41FA5}">
                      <a16:colId xmlns:a16="http://schemas.microsoft.com/office/drawing/2014/main" val="589980145"/>
                    </a:ext>
                  </a:extLst>
                </a:gridCol>
              </a:tblGrid>
              <a:tr h="396236">
                <a:tc>
                  <a:txBody>
                    <a:bodyPr/>
                    <a:lstStyle/>
                    <a:p>
                      <a:r>
                        <a:rPr lang="en-US" sz="1600" dirty="0"/>
                        <a:t>Sample x</a:t>
                      </a:r>
                      <a:r>
                        <a:rPr lang="en-US" sz="1600" baseline="-25000" dirty="0"/>
                        <a:t>i</a:t>
                      </a:r>
                      <a:endParaRPr lang="en-CA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</a:t>
                      </a:r>
                      <a:r>
                        <a:rPr lang="en-US" sz="1600" baseline="-25000" dirty="0"/>
                        <a:t>i1</a:t>
                      </a:r>
                      <a:endParaRPr lang="en-CA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</a:t>
                      </a:r>
                      <a:r>
                        <a:rPr lang="en-US" sz="1600" baseline="-25000" dirty="0"/>
                        <a:t>i2</a:t>
                      </a:r>
                      <a:endParaRPr lang="en-CA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i</a:t>
                      </a:r>
                      <a:endParaRPr lang="en-CA" sz="16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977331"/>
                  </a:ext>
                </a:extLst>
              </a:tr>
              <a:tr h="30224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CA" sz="1600" baseline="-25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4.5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4.7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76987"/>
                  </a:ext>
                </a:extLst>
              </a:tr>
              <a:tr h="30224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CA" sz="1600" baseline="-25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4.7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4.1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113902"/>
                  </a:ext>
                </a:extLst>
              </a:tr>
              <a:tr h="30224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CA" sz="1600" baseline="-25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4.7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4.9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32484"/>
                  </a:ext>
                </a:extLst>
              </a:tr>
              <a:tr h="30224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CA" sz="1600" baseline="-25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5.9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00168"/>
                  </a:ext>
                </a:extLst>
              </a:tr>
              <a:tr h="30224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CA" sz="1600" baseline="-25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5.1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4.9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335758"/>
                  </a:ext>
                </a:extLst>
              </a:tr>
              <a:tr h="30224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CA" sz="1600" baseline="-25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5.1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522231"/>
                  </a:ext>
                </a:extLst>
              </a:tr>
              <a:tr h="30224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C9A41"/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rgbClr val="3C9A41"/>
                          </a:solidFill>
                        </a:rPr>
                        <a:t>7</a:t>
                      </a:r>
                      <a:endParaRPr lang="en-CA" sz="1600" baseline="-25000" dirty="0">
                        <a:solidFill>
                          <a:srgbClr val="3C9A4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C9A41"/>
                          </a:solidFill>
                        </a:rPr>
                        <a:t>5.2</a:t>
                      </a:r>
                      <a:endParaRPr lang="en-CA" sz="1600" dirty="0">
                        <a:solidFill>
                          <a:srgbClr val="3C9A4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C9A41"/>
                          </a:solidFill>
                        </a:rPr>
                        <a:t>3.5</a:t>
                      </a:r>
                      <a:endParaRPr lang="en-CA" sz="1600" dirty="0">
                        <a:solidFill>
                          <a:srgbClr val="3C9A4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C9A41"/>
                          </a:solidFill>
                        </a:rPr>
                        <a:t>0</a:t>
                      </a:r>
                      <a:endParaRPr lang="en-CA" sz="1600" dirty="0">
                        <a:solidFill>
                          <a:srgbClr val="3C9A4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538938"/>
                  </a:ext>
                </a:extLst>
              </a:tr>
              <a:tr h="302241">
                <a:tc>
                  <a:txBody>
                    <a:bodyPr/>
                    <a:lstStyle/>
                    <a:p>
                      <a:r>
                        <a:rPr lang="en-US" sz="1600" dirty="0"/>
                        <a:t>..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..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..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..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041803"/>
                  </a:ext>
                </a:extLst>
              </a:tr>
            </a:tbl>
          </a:graphicData>
        </a:graphic>
      </p:graphicFrame>
      <p:pic>
        <p:nvPicPr>
          <p:cNvPr id="21" name="Picture 36" descr="Chart, scatter chart&#10;&#10;Description automatically generated">
            <a:extLst>
              <a:ext uri="{FF2B5EF4-FFF2-40B4-BE49-F238E27FC236}">
                <a16:creationId xmlns:a16="http://schemas.microsoft.com/office/drawing/2014/main" id="{4130AF15-0BE2-6D2E-DE07-B0DE403E0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621" y="1453039"/>
            <a:ext cx="2705330" cy="195364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F9675A57-1C37-D4D3-1D02-F27B41BA39D6}"/>
              </a:ext>
            </a:extLst>
          </p:cNvPr>
          <p:cNvSpPr/>
          <p:nvPr/>
        </p:nvSpPr>
        <p:spPr>
          <a:xfrm rot="5400000">
            <a:off x="6483727" y="4537238"/>
            <a:ext cx="48648" cy="275729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54DC6EE-7064-FE6B-A692-36EFC55FEF3A}"/>
              </a:ext>
            </a:extLst>
          </p:cNvPr>
          <p:cNvGrpSpPr/>
          <p:nvPr/>
        </p:nvGrpSpPr>
        <p:grpSpPr>
          <a:xfrm>
            <a:off x="5042678" y="5318600"/>
            <a:ext cx="2871171" cy="996672"/>
            <a:chOff x="5042678" y="5318600"/>
            <a:chExt cx="2871171" cy="9966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6F9152-10C0-7B67-7AED-3FEB059B781A}"/>
                </a:ext>
              </a:extLst>
            </p:cNvPr>
            <p:cNvSpPr txBox="1"/>
            <p:nvPr/>
          </p:nvSpPr>
          <p:spPr>
            <a:xfrm>
              <a:off x="5048655" y="5318600"/>
              <a:ext cx="2105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600" i="1" dirty="0" err="1">
                  <a:solidFill>
                    <a:schemeClr val="tx2"/>
                  </a:solidFill>
                </a:rPr>
                <a:t>w.x</a:t>
              </a:r>
              <a:r>
                <a:rPr lang="fr-CA" sz="1600" i="1" dirty="0">
                  <a:solidFill>
                    <a:schemeClr val="tx2"/>
                  </a:solidFill>
                </a:rPr>
                <a:t> = w</a:t>
              </a:r>
              <a:r>
                <a:rPr lang="fr-CA" sz="1600" i="1" baseline="-25000" dirty="0">
                  <a:solidFill>
                    <a:schemeClr val="tx2"/>
                  </a:solidFill>
                </a:rPr>
                <a:t>0</a:t>
              </a:r>
              <a:r>
                <a:rPr lang="fr-CA" sz="1600" i="1" dirty="0">
                  <a:solidFill>
                    <a:schemeClr val="tx2"/>
                  </a:solidFill>
                </a:rPr>
                <a:t> + w</a:t>
              </a:r>
              <a:r>
                <a:rPr lang="fr-CA" sz="1600" i="1" baseline="-25000" dirty="0">
                  <a:solidFill>
                    <a:schemeClr val="tx2"/>
                  </a:solidFill>
                </a:rPr>
                <a:t>1</a:t>
              </a:r>
              <a:r>
                <a:rPr lang="fr-CA" sz="1600" i="1" dirty="0">
                  <a:solidFill>
                    <a:schemeClr val="tx2"/>
                  </a:solidFill>
                </a:rPr>
                <a:t> x</a:t>
              </a:r>
              <a:r>
                <a:rPr lang="fr-CA" sz="1600" i="1" baseline="-25000" dirty="0">
                  <a:solidFill>
                    <a:schemeClr val="tx2"/>
                  </a:solidFill>
                </a:rPr>
                <a:t>1</a:t>
              </a:r>
              <a:r>
                <a:rPr lang="fr-CA" sz="1600" i="1" dirty="0">
                  <a:solidFill>
                    <a:schemeClr val="tx2"/>
                  </a:solidFill>
                </a:rPr>
                <a:t> + w</a:t>
              </a:r>
              <a:r>
                <a:rPr lang="fr-CA" sz="1600" i="1" baseline="-25000" dirty="0">
                  <a:solidFill>
                    <a:schemeClr val="tx2"/>
                  </a:solidFill>
                </a:rPr>
                <a:t>2</a:t>
              </a:r>
              <a:r>
                <a:rPr lang="fr-CA" sz="1600" i="1" dirty="0">
                  <a:solidFill>
                    <a:schemeClr val="tx2"/>
                  </a:solidFill>
                </a:rPr>
                <a:t> x</a:t>
              </a:r>
              <a:r>
                <a:rPr lang="fr-CA" sz="1600" i="1" baseline="-25000" dirty="0">
                  <a:solidFill>
                    <a:schemeClr val="tx2"/>
                  </a:solidFill>
                </a:rPr>
                <a:t>2</a:t>
              </a:r>
              <a:endParaRPr lang="fr-CA" sz="1600" i="1" dirty="0">
                <a:solidFill>
                  <a:schemeClr val="tx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10AC27-3F25-66D3-DD54-2D9252258303}"/>
                </a:ext>
              </a:extLst>
            </p:cNvPr>
            <p:cNvSpPr txBox="1"/>
            <p:nvPr/>
          </p:nvSpPr>
          <p:spPr>
            <a:xfrm>
              <a:off x="5042678" y="5604834"/>
              <a:ext cx="28711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600" i="1" dirty="0"/>
                <a:t>Si </a:t>
              </a:r>
              <a:r>
                <a:rPr lang="fr-CA" sz="1600" b="1" dirty="0" err="1">
                  <a:solidFill>
                    <a:schemeClr val="tx2"/>
                  </a:solidFill>
                </a:rPr>
                <a:t>w.x</a:t>
              </a:r>
              <a:r>
                <a:rPr lang="fr-CA" sz="1600" i="1" dirty="0">
                  <a:solidFill>
                    <a:schemeClr val="tx2"/>
                  </a:solidFill>
                </a:rPr>
                <a:t> &gt;= 0  </a:t>
              </a:r>
              <a:r>
                <a:rPr lang="fr-CA" sz="1600" dirty="0"/>
                <a:t>alors</a:t>
              </a:r>
              <a:r>
                <a:rPr lang="fr-CA" sz="1600" i="1" dirty="0">
                  <a:solidFill>
                    <a:schemeClr val="tx2"/>
                  </a:solidFill>
                </a:rPr>
                <a:t> y = 1 </a:t>
              </a:r>
              <a:r>
                <a:rPr lang="fr-CA" sz="1600" dirty="0"/>
                <a:t>sinon</a:t>
              </a:r>
              <a:r>
                <a:rPr lang="fr-CA" sz="1600" i="1" dirty="0">
                  <a:solidFill>
                    <a:schemeClr val="tx2"/>
                  </a:solidFill>
                </a:rPr>
                <a:t> y =0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816564-4A32-50BC-C0A6-93D8916E14DC}"/>
                </a:ext>
              </a:extLst>
            </p:cNvPr>
            <p:cNvSpPr txBox="1"/>
            <p:nvPr/>
          </p:nvSpPr>
          <p:spPr>
            <a:xfrm>
              <a:off x="5548380" y="5945940"/>
              <a:ext cx="1567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Threshold(</a:t>
              </a:r>
              <a:r>
                <a:rPr lang="en-US" b="1" dirty="0" err="1"/>
                <a:t>w.x</a:t>
              </a:r>
              <a:r>
                <a:rPr lang="en-US" i="1" dirty="0"/>
                <a:t>)</a:t>
              </a:r>
              <a:endParaRPr lang="en-CA" i="1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244F78A-8225-60A6-42AF-8F90D9681315}"/>
              </a:ext>
            </a:extLst>
          </p:cNvPr>
          <p:cNvGrpSpPr/>
          <p:nvPr/>
        </p:nvGrpSpPr>
        <p:grpSpPr>
          <a:xfrm>
            <a:off x="457200" y="5318599"/>
            <a:ext cx="1997075" cy="1000417"/>
            <a:chOff x="457200" y="5318599"/>
            <a:chExt cx="1997075" cy="100041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627A9D-F803-C7A5-E919-4089222E3FF8}"/>
                </a:ext>
              </a:extLst>
            </p:cNvPr>
            <p:cNvSpPr txBox="1"/>
            <p:nvPr/>
          </p:nvSpPr>
          <p:spPr>
            <a:xfrm>
              <a:off x="457200" y="5318599"/>
              <a:ext cx="16642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</a:rPr>
                <a:t>w</a:t>
              </a:r>
              <a:r>
                <a:rPr lang="en-US" dirty="0">
                  <a:solidFill>
                    <a:schemeClr val="tx2"/>
                  </a:solidFill>
                </a:rPr>
                <a:t> = [</a:t>
              </a:r>
              <a:r>
                <a:rPr lang="en-US" i="1" dirty="0">
                  <a:solidFill>
                    <a:schemeClr val="tx2"/>
                  </a:solidFill>
                </a:rPr>
                <a:t>w</a:t>
              </a:r>
              <a:r>
                <a:rPr lang="en-US" i="1" baseline="-25000" dirty="0">
                  <a:solidFill>
                    <a:schemeClr val="tx2"/>
                  </a:solidFill>
                </a:rPr>
                <a:t>0</a:t>
              </a:r>
              <a:r>
                <a:rPr lang="en-US" i="1" dirty="0">
                  <a:solidFill>
                    <a:schemeClr val="tx2"/>
                  </a:solidFill>
                </a:rPr>
                <a:t>, w</a:t>
              </a:r>
              <a:r>
                <a:rPr lang="en-US" i="1" baseline="-25000" dirty="0">
                  <a:solidFill>
                    <a:schemeClr val="tx2"/>
                  </a:solidFill>
                </a:rPr>
                <a:t>1</a:t>
              </a:r>
              <a:r>
                <a:rPr lang="en-US" i="1" dirty="0">
                  <a:solidFill>
                    <a:schemeClr val="tx2"/>
                  </a:solidFill>
                </a:rPr>
                <a:t>, w</a:t>
              </a:r>
              <a:r>
                <a:rPr lang="en-US" i="1" baseline="-25000" dirty="0">
                  <a:solidFill>
                    <a:schemeClr val="tx2"/>
                  </a:solidFill>
                </a:rPr>
                <a:t>2</a:t>
              </a:r>
              <a:r>
                <a:rPr lang="en-US" dirty="0">
                  <a:solidFill>
                    <a:schemeClr val="tx2"/>
                  </a:solidFill>
                </a:rPr>
                <a:t>]</a:t>
              </a:r>
            </a:p>
            <a:p>
              <a:r>
                <a:rPr lang="en-US" b="1" dirty="0">
                  <a:solidFill>
                    <a:schemeClr val="tx2"/>
                  </a:solidFill>
                </a:rPr>
                <a:t>x</a:t>
              </a:r>
              <a:r>
                <a:rPr lang="en-US" dirty="0">
                  <a:solidFill>
                    <a:schemeClr val="tx2"/>
                  </a:solidFill>
                </a:rPr>
                <a:t> =   [</a:t>
              </a:r>
              <a:r>
                <a:rPr lang="en-US" i="1" dirty="0">
                  <a:solidFill>
                    <a:schemeClr val="tx2"/>
                  </a:solidFill>
                </a:rPr>
                <a:t>1,  x</a:t>
              </a:r>
              <a:r>
                <a:rPr lang="en-US" i="1" baseline="-25000" dirty="0">
                  <a:solidFill>
                    <a:schemeClr val="tx2"/>
                  </a:solidFill>
                </a:rPr>
                <a:t>1</a:t>
              </a:r>
              <a:r>
                <a:rPr lang="en-US" i="1" dirty="0">
                  <a:solidFill>
                    <a:schemeClr val="tx2"/>
                  </a:solidFill>
                </a:rPr>
                <a:t>, x</a:t>
              </a:r>
              <a:r>
                <a:rPr lang="en-US" i="1" baseline="-25000" dirty="0">
                  <a:solidFill>
                    <a:schemeClr val="tx2"/>
                  </a:solidFill>
                </a:rPr>
                <a:t>2</a:t>
              </a:r>
              <a:r>
                <a:rPr lang="en-US" dirty="0">
                  <a:solidFill>
                    <a:schemeClr val="tx2"/>
                  </a:solidFill>
                </a:rPr>
                <a:t>]</a:t>
              </a:r>
              <a:endParaRPr lang="en-CA" dirty="0">
                <a:solidFill>
                  <a:schemeClr val="tx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2EB585-91A2-D7D0-4E82-1CE16BFF6905}"/>
                </a:ext>
              </a:extLst>
            </p:cNvPr>
            <p:cNvSpPr txBox="1"/>
            <p:nvPr/>
          </p:nvSpPr>
          <p:spPr>
            <a:xfrm>
              <a:off x="457200" y="5949684"/>
              <a:ext cx="19970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CA" sz="1800" i="1" dirty="0">
                  <a:solidFill>
                    <a:schemeClr val="tx2"/>
                  </a:solidFill>
                </a:rPr>
                <a:t>w ≈ [-2.6, 0.2, 1]</a:t>
              </a:r>
              <a:endParaRPr lang="en-CA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D608D2-058D-0639-3F39-00B019BDB056}"/>
              </a:ext>
            </a:extLst>
          </p:cNvPr>
          <p:cNvGrpSpPr/>
          <p:nvPr/>
        </p:nvGrpSpPr>
        <p:grpSpPr>
          <a:xfrm>
            <a:off x="5042678" y="3675598"/>
            <a:ext cx="3464620" cy="1467321"/>
            <a:chOff x="825766" y="3261344"/>
            <a:chExt cx="4828540" cy="2044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831B646-4588-2898-53B6-7884E239CD48}"/>
                </a:ext>
              </a:extLst>
            </p:cNvPr>
            <p:cNvGrpSpPr/>
            <p:nvPr/>
          </p:nvGrpSpPr>
          <p:grpSpPr>
            <a:xfrm>
              <a:off x="825766" y="3846525"/>
              <a:ext cx="4828540" cy="1459007"/>
              <a:chOff x="825766" y="3846525"/>
              <a:chExt cx="4828540" cy="1459007"/>
            </a:xfrm>
          </p:grpSpPr>
          <p:sp>
            <p:nvSpPr>
              <p:cNvPr id="24" name="Ellipse 13">
                <a:extLst>
                  <a:ext uri="{FF2B5EF4-FFF2-40B4-BE49-F238E27FC236}">
                    <a16:creationId xmlns:a16="http://schemas.microsoft.com/office/drawing/2014/main" id="{791F676D-E324-BE7E-EABC-EDABCCF701E6}"/>
                  </a:ext>
                </a:extLst>
              </p:cNvPr>
              <p:cNvSpPr/>
              <p:nvPr/>
            </p:nvSpPr>
            <p:spPr>
              <a:xfrm>
                <a:off x="2308674" y="3931599"/>
                <a:ext cx="2332607" cy="1259711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400"/>
              </a:p>
            </p:txBody>
          </p:sp>
          <p:cxnSp>
            <p:nvCxnSpPr>
              <p:cNvPr id="25" name="Connecteur droit avec flèche 15">
                <a:extLst>
                  <a:ext uri="{FF2B5EF4-FFF2-40B4-BE49-F238E27FC236}">
                    <a16:creationId xmlns:a16="http://schemas.microsoft.com/office/drawing/2014/main" id="{927BA28A-4E97-7C67-3667-709B163DAE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5994" y="4004335"/>
                <a:ext cx="1073784" cy="281390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17">
                <a:extLst>
                  <a:ext uri="{FF2B5EF4-FFF2-40B4-BE49-F238E27FC236}">
                    <a16:creationId xmlns:a16="http://schemas.microsoft.com/office/drawing/2014/main" id="{EAF7B880-6E90-39E5-EE0A-82A2B464B6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56747" y="4441885"/>
                <a:ext cx="1051927" cy="96332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avec flèche 19">
                <a:extLst>
                  <a:ext uri="{FF2B5EF4-FFF2-40B4-BE49-F238E27FC236}">
                    <a16:creationId xmlns:a16="http://schemas.microsoft.com/office/drawing/2014/main" id="{4C654213-4DB1-8503-B4E8-DCB8537CEB1D}"/>
                  </a:ext>
                </a:extLst>
              </p:cNvPr>
              <p:cNvCxnSpPr/>
              <p:nvPr/>
            </p:nvCxnSpPr>
            <p:spPr>
              <a:xfrm flipV="1">
                <a:off x="1354379" y="4806118"/>
                <a:ext cx="1014991" cy="389685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8" name="Image 24">
                <a:extLst>
                  <a:ext uri="{FF2B5EF4-FFF2-40B4-BE49-F238E27FC236}">
                    <a16:creationId xmlns:a16="http://schemas.microsoft.com/office/drawing/2014/main" id="{47E6768F-A9B5-5801-022A-B3FB07A94D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6259" y="3929640"/>
                <a:ext cx="277577" cy="199508"/>
              </a:xfrm>
              <a:prstGeom prst="rect">
                <a:avLst/>
              </a:prstGeom>
              <a:effectLst/>
            </p:spPr>
          </p:pic>
          <p:pic>
            <p:nvPicPr>
              <p:cNvPr id="29" name="Image 25">
                <a:extLst>
                  <a:ext uri="{FF2B5EF4-FFF2-40B4-BE49-F238E27FC236}">
                    <a16:creationId xmlns:a16="http://schemas.microsoft.com/office/drawing/2014/main" id="{16624E8A-8D86-9382-18B5-F50823E453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4936" y="4438350"/>
                <a:ext cx="277577" cy="199508"/>
              </a:xfrm>
              <a:prstGeom prst="rect">
                <a:avLst/>
              </a:prstGeom>
              <a:effectLst/>
            </p:spPr>
          </p:pic>
          <p:pic>
            <p:nvPicPr>
              <p:cNvPr id="30" name="Image 31">
                <a:extLst>
                  <a:ext uri="{FF2B5EF4-FFF2-40B4-BE49-F238E27FC236}">
                    <a16:creationId xmlns:a16="http://schemas.microsoft.com/office/drawing/2014/main" id="{6B56C386-6D1A-7AA6-D65A-F7DF34AAD5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1604" y="5086073"/>
                <a:ext cx="343501" cy="219459"/>
              </a:xfrm>
              <a:prstGeom prst="rect">
                <a:avLst/>
              </a:prstGeom>
              <a:effectLst/>
            </p:spPr>
          </p:pic>
          <p:pic>
            <p:nvPicPr>
              <p:cNvPr id="31" name="Image 34">
                <a:extLst>
                  <a:ext uri="{FF2B5EF4-FFF2-40B4-BE49-F238E27FC236}">
                    <a16:creationId xmlns:a16="http://schemas.microsoft.com/office/drawing/2014/main" id="{07E8A84A-0482-BCA0-1CA5-BFB592A8D0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01323" y="3846525"/>
                <a:ext cx="320948" cy="199508"/>
              </a:xfrm>
              <a:prstGeom prst="rect">
                <a:avLst/>
              </a:prstGeom>
              <a:effectLst/>
            </p:spPr>
          </p:pic>
          <p:pic>
            <p:nvPicPr>
              <p:cNvPr id="32" name="Image 35">
                <a:extLst>
                  <a:ext uri="{FF2B5EF4-FFF2-40B4-BE49-F238E27FC236}">
                    <a16:creationId xmlns:a16="http://schemas.microsoft.com/office/drawing/2014/main" id="{E233DE1F-4DB2-DFA3-5DCD-18620170CF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09686" y="4242585"/>
                <a:ext cx="329623" cy="199508"/>
              </a:xfrm>
              <a:prstGeom prst="rect">
                <a:avLst/>
              </a:prstGeom>
              <a:effectLst/>
            </p:spPr>
          </p:pic>
          <p:pic>
            <p:nvPicPr>
              <p:cNvPr id="33" name="Image 36">
                <a:extLst>
                  <a:ext uri="{FF2B5EF4-FFF2-40B4-BE49-F238E27FC236}">
                    <a16:creationId xmlns:a16="http://schemas.microsoft.com/office/drawing/2014/main" id="{A5EF7C9E-4C79-AC17-AE86-4ECF101DAC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29066" y="4832472"/>
                <a:ext cx="355645" cy="199508"/>
              </a:xfrm>
              <a:prstGeom prst="rect">
                <a:avLst/>
              </a:prstGeom>
              <a:effectLst/>
            </p:spPr>
          </p:pic>
          <p:sp>
            <p:nvSpPr>
              <p:cNvPr id="34" name="ZoneTexte 37">
                <a:extLst>
                  <a:ext uri="{FF2B5EF4-FFF2-40B4-BE49-F238E27FC236}">
                    <a16:creationId xmlns:a16="http://schemas.microsoft.com/office/drawing/2014/main" id="{9302F9B3-6733-8329-19F1-7E4509017941}"/>
                  </a:ext>
                </a:extLst>
              </p:cNvPr>
              <p:cNvSpPr txBox="1"/>
              <p:nvPr/>
            </p:nvSpPr>
            <p:spPr>
              <a:xfrm>
                <a:off x="825766" y="4609577"/>
                <a:ext cx="399468" cy="307777"/>
              </a:xfrm>
              <a:prstGeom prst="rect">
                <a:avLst/>
              </a:prstGeom>
              <a:noFill/>
              <a:effectLst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fr-CA" sz="1400" dirty="0">
                    <a:latin typeface="+mj-lt"/>
                  </a:rPr>
                  <a:t>. . .</a:t>
                </a:r>
              </a:p>
            </p:txBody>
          </p:sp>
          <p:cxnSp>
            <p:nvCxnSpPr>
              <p:cNvPr id="35" name="Connecteur droit 39">
                <a:extLst>
                  <a:ext uri="{FF2B5EF4-FFF2-40B4-BE49-F238E27FC236}">
                    <a16:creationId xmlns:a16="http://schemas.microsoft.com/office/drawing/2014/main" id="{764AB3B1-D8C7-F416-42E1-2A8D7DDFCE6D}"/>
                  </a:ext>
                </a:extLst>
              </p:cNvPr>
              <p:cNvCxnSpPr/>
              <p:nvPr/>
            </p:nvCxnSpPr>
            <p:spPr>
              <a:xfrm>
                <a:off x="2962745" y="3988858"/>
                <a:ext cx="0" cy="1145192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40">
                <a:extLst>
                  <a:ext uri="{FF2B5EF4-FFF2-40B4-BE49-F238E27FC236}">
                    <a16:creationId xmlns:a16="http://schemas.microsoft.com/office/drawing/2014/main" id="{7C300EFB-E701-8B22-C8EA-0ADD1B4256F9}"/>
                  </a:ext>
                </a:extLst>
              </p:cNvPr>
              <p:cNvCxnSpPr/>
              <p:nvPr/>
            </p:nvCxnSpPr>
            <p:spPr>
              <a:xfrm>
                <a:off x="3979175" y="3995504"/>
                <a:ext cx="0" cy="1145192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7" name="Image 41">
                <a:extLst>
                  <a:ext uri="{FF2B5EF4-FFF2-40B4-BE49-F238E27FC236}">
                    <a16:creationId xmlns:a16="http://schemas.microsoft.com/office/drawing/2014/main" id="{90F11962-F0F3-AAE8-A8F7-4313166B89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22022" y="4388763"/>
                <a:ext cx="344104" cy="372778"/>
              </a:xfrm>
              <a:prstGeom prst="rect">
                <a:avLst/>
              </a:prstGeom>
              <a:effectLst/>
            </p:spPr>
          </p:pic>
          <p:cxnSp>
            <p:nvCxnSpPr>
              <p:cNvPr id="38" name="Connecteur en angle 43">
                <a:extLst>
                  <a:ext uri="{FF2B5EF4-FFF2-40B4-BE49-F238E27FC236}">
                    <a16:creationId xmlns:a16="http://schemas.microsoft.com/office/drawing/2014/main" id="{7500CDBC-E659-56A7-586D-E2A752AC3DF9}"/>
                  </a:ext>
                </a:extLst>
              </p:cNvPr>
              <p:cNvCxnSpPr/>
              <p:nvPr/>
            </p:nvCxnSpPr>
            <p:spPr>
              <a:xfrm flipV="1">
                <a:off x="3103420" y="4326060"/>
                <a:ext cx="701977" cy="699079"/>
              </a:xfrm>
              <a:prstGeom prst="bentConnector3">
                <a:avLst/>
              </a:prstGeom>
              <a:ln>
                <a:solidFill>
                  <a:srgbClr val="3C9A4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ZoneTexte 44">
                <a:extLst>
                  <a:ext uri="{FF2B5EF4-FFF2-40B4-BE49-F238E27FC236}">
                    <a16:creationId xmlns:a16="http://schemas.microsoft.com/office/drawing/2014/main" id="{D8F47750-F7A5-357A-38FE-51EB760F3276}"/>
                  </a:ext>
                </a:extLst>
              </p:cNvPr>
              <p:cNvSpPr txBox="1"/>
              <p:nvPr/>
            </p:nvSpPr>
            <p:spPr>
              <a:xfrm>
                <a:off x="2817566" y="3889480"/>
                <a:ext cx="907363" cy="307777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fr-CA" sz="1400" i="1" dirty="0" err="1">
                    <a:latin typeface="Times"/>
                    <a:cs typeface="Times"/>
                  </a:rPr>
                  <a:t>Threshold</a:t>
                </a:r>
                <a:endParaRPr lang="fr-CA" sz="1400" i="1" dirty="0">
                  <a:latin typeface="Times"/>
                  <a:cs typeface="Times"/>
                </a:endParaRPr>
              </a:p>
            </p:txBody>
          </p:sp>
          <p:pic>
            <p:nvPicPr>
              <p:cNvPr id="40" name="Image 45">
                <a:extLst>
                  <a:ext uri="{FF2B5EF4-FFF2-40B4-BE49-F238E27FC236}">
                    <a16:creationId xmlns:a16="http://schemas.microsoft.com/office/drawing/2014/main" id="{87DFCF3D-228A-80E4-8316-4116AD1952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17183" y="4446382"/>
                <a:ext cx="593057" cy="241133"/>
              </a:xfrm>
              <a:prstGeom prst="rect">
                <a:avLst/>
              </a:prstGeom>
            </p:spPr>
          </p:pic>
          <p:cxnSp>
            <p:nvCxnSpPr>
              <p:cNvPr id="41" name="Connecteur droit 47">
                <a:extLst>
                  <a:ext uri="{FF2B5EF4-FFF2-40B4-BE49-F238E27FC236}">
                    <a16:creationId xmlns:a16="http://schemas.microsoft.com/office/drawing/2014/main" id="{DF6F8B7A-4E67-7379-6B47-53212692E173}"/>
                  </a:ext>
                </a:extLst>
              </p:cNvPr>
              <p:cNvCxnSpPr>
                <a:stCxn id="24" idx="6"/>
              </p:cNvCxnSpPr>
              <p:nvPr/>
            </p:nvCxnSpPr>
            <p:spPr>
              <a:xfrm>
                <a:off x="4641281" y="4561455"/>
                <a:ext cx="1013025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6B2FCE0-F22A-AF16-ACB9-89B129006FAA}"/>
                </a:ext>
              </a:extLst>
            </p:cNvPr>
            <p:cNvGrpSpPr/>
            <p:nvPr/>
          </p:nvGrpSpPr>
          <p:grpSpPr>
            <a:xfrm>
              <a:off x="974417" y="3429000"/>
              <a:ext cx="1588903" cy="737120"/>
              <a:chOff x="974417" y="3429000"/>
              <a:chExt cx="1588903" cy="737120"/>
            </a:xfrm>
          </p:grpSpPr>
          <p:cxnSp>
            <p:nvCxnSpPr>
              <p:cNvPr id="20" name="Connecteur droit avec flèche 7">
                <a:extLst>
                  <a:ext uri="{FF2B5EF4-FFF2-40B4-BE49-F238E27FC236}">
                    <a16:creationId xmlns:a16="http://schemas.microsoft.com/office/drawing/2014/main" id="{873A7395-E63B-50FD-7D71-2FA8B47DAA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7312" y="3599493"/>
                <a:ext cx="1246008" cy="566627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ZoneTexte 14">
                <a:extLst>
                  <a:ext uri="{FF2B5EF4-FFF2-40B4-BE49-F238E27FC236}">
                    <a16:creationId xmlns:a16="http://schemas.microsoft.com/office/drawing/2014/main" id="{01F5874A-EB7B-F116-8381-F6E6C24F0F4D}"/>
                  </a:ext>
                </a:extLst>
              </p:cNvPr>
              <p:cNvSpPr txBox="1"/>
              <p:nvPr/>
            </p:nvSpPr>
            <p:spPr>
              <a:xfrm>
                <a:off x="974417" y="3429000"/>
                <a:ext cx="2807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>
                    <a:latin typeface="CMU Serif Roman"/>
                    <a:cs typeface="CMU Serif Roman"/>
                  </a:rPr>
                  <a:t>1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904CC2-2119-702F-5542-28E75FA49FB9}"/>
                </a:ext>
              </a:extLst>
            </p:cNvPr>
            <p:cNvSpPr txBox="1"/>
            <p:nvPr/>
          </p:nvSpPr>
          <p:spPr>
            <a:xfrm>
              <a:off x="1475248" y="326134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1400" baseline="-25000" dirty="0"/>
                <a:t>0</a:t>
              </a:r>
              <a:endParaRPr lang="en-CA" sz="1400" baseline="-25000" dirty="0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5E93CC12-2EAF-EDD0-8A1F-E9E1833596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40816" y="4757765"/>
            <a:ext cx="1424294" cy="168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9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Rappel – Classification linéaire avec le perceptron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23" name="Content Placeholder 22">
            <a:extLst>
              <a:ext uri="{FF2B5EF4-FFF2-40B4-BE49-F238E27FC236}">
                <a16:creationId xmlns:a16="http://schemas.microsoft.com/office/drawing/2014/main" id="{3CDEF86B-588C-96E6-8EC1-3CEB47D9CD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453040"/>
          <a:ext cx="3410182" cy="3078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317">
                  <a:extLst>
                    <a:ext uri="{9D8B030D-6E8A-4147-A177-3AD203B41FA5}">
                      <a16:colId xmlns:a16="http://schemas.microsoft.com/office/drawing/2014/main" val="3262423484"/>
                    </a:ext>
                  </a:extLst>
                </a:gridCol>
                <a:gridCol w="846785">
                  <a:extLst>
                    <a:ext uri="{9D8B030D-6E8A-4147-A177-3AD203B41FA5}">
                      <a16:colId xmlns:a16="http://schemas.microsoft.com/office/drawing/2014/main" val="473046210"/>
                    </a:ext>
                  </a:extLst>
                </a:gridCol>
                <a:gridCol w="892869">
                  <a:extLst>
                    <a:ext uri="{9D8B030D-6E8A-4147-A177-3AD203B41FA5}">
                      <a16:colId xmlns:a16="http://schemas.microsoft.com/office/drawing/2014/main" val="803474338"/>
                    </a:ext>
                  </a:extLst>
                </a:gridCol>
                <a:gridCol w="668211">
                  <a:extLst>
                    <a:ext uri="{9D8B030D-6E8A-4147-A177-3AD203B41FA5}">
                      <a16:colId xmlns:a16="http://schemas.microsoft.com/office/drawing/2014/main" val="589980145"/>
                    </a:ext>
                  </a:extLst>
                </a:gridCol>
              </a:tblGrid>
              <a:tr h="396236">
                <a:tc>
                  <a:txBody>
                    <a:bodyPr/>
                    <a:lstStyle/>
                    <a:p>
                      <a:r>
                        <a:rPr lang="en-US" sz="1600" dirty="0"/>
                        <a:t>Sample x</a:t>
                      </a:r>
                      <a:r>
                        <a:rPr lang="en-US" sz="1600" baseline="-25000" dirty="0"/>
                        <a:t>i</a:t>
                      </a:r>
                      <a:endParaRPr lang="en-CA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</a:t>
                      </a:r>
                      <a:r>
                        <a:rPr lang="en-US" sz="1600" baseline="-25000" dirty="0"/>
                        <a:t>i1</a:t>
                      </a:r>
                      <a:endParaRPr lang="en-CA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</a:t>
                      </a:r>
                      <a:r>
                        <a:rPr lang="en-US" sz="1600" baseline="-25000" dirty="0"/>
                        <a:t>i2</a:t>
                      </a:r>
                      <a:endParaRPr lang="en-CA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y</a:t>
                      </a:r>
                      <a:r>
                        <a:rPr lang="en-US" sz="1600" baseline="-25000" dirty="0" err="1"/>
                        <a:t>i</a:t>
                      </a:r>
                      <a:endParaRPr lang="en-CA" sz="16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977331"/>
                  </a:ext>
                </a:extLst>
              </a:tr>
              <a:tr h="30224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CA" sz="1600" baseline="-25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4.5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4.7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76987"/>
                  </a:ext>
                </a:extLst>
              </a:tr>
              <a:tr h="30224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CA" sz="1600" baseline="-25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4.7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4.1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113902"/>
                  </a:ext>
                </a:extLst>
              </a:tr>
              <a:tr h="30224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CA" sz="1600" baseline="-25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4.7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4.9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32484"/>
                  </a:ext>
                </a:extLst>
              </a:tr>
              <a:tr h="30224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CA" sz="1600" baseline="-25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5.9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00168"/>
                  </a:ext>
                </a:extLst>
              </a:tr>
              <a:tr h="30224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CA" sz="1600" baseline="-25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5.1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4.9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335758"/>
                  </a:ext>
                </a:extLst>
              </a:tr>
              <a:tr h="30224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CA" sz="1600" baseline="-25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5.1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CA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522231"/>
                  </a:ext>
                </a:extLst>
              </a:tr>
              <a:tr h="30224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C9A41"/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rgbClr val="3C9A41"/>
                          </a:solidFill>
                        </a:rPr>
                        <a:t>7</a:t>
                      </a:r>
                      <a:endParaRPr lang="en-CA" sz="1600" baseline="-25000" dirty="0">
                        <a:solidFill>
                          <a:srgbClr val="3C9A4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C9A41"/>
                          </a:solidFill>
                        </a:rPr>
                        <a:t>5.2</a:t>
                      </a:r>
                      <a:endParaRPr lang="en-CA" sz="1600" dirty="0">
                        <a:solidFill>
                          <a:srgbClr val="3C9A4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C9A41"/>
                          </a:solidFill>
                        </a:rPr>
                        <a:t>3.5</a:t>
                      </a:r>
                      <a:endParaRPr lang="en-CA" sz="1600" dirty="0">
                        <a:solidFill>
                          <a:srgbClr val="3C9A4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C9A41"/>
                          </a:solidFill>
                        </a:rPr>
                        <a:t>0</a:t>
                      </a:r>
                      <a:endParaRPr lang="en-CA" sz="1600" dirty="0">
                        <a:solidFill>
                          <a:srgbClr val="3C9A4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538938"/>
                  </a:ext>
                </a:extLst>
              </a:tr>
              <a:tr h="302241">
                <a:tc>
                  <a:txBody>
                    <a:bodyPr/>
                    <a:lstStyle/>
                    <a:p>
                      <a:r>
                        <a:rPr lang="en-US" sz="1600" dirty="0"/>
                        <a:t>..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..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..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..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041803"/>
                  </a:ext>
                </a:extLst>
              </a:tr>
            </a:tbl>
          </a:graphicData>
        </a:graphic>
      </p:graphicFrame>
      <p:sp>
        <p:nvSpPr>
          <p:cNvPr id="12" name="Right Brace 11">
            <a:extLst>
              <a:ext uri="{FF2B5EF4-FFF2-40B4-BE49-F238E27FC236}">
                <a16:creationId xmlns:a16="http://schemas.microsoft.com/office/drawing/2014/main" id="{F9675A57-1C37-D4D3-1D02-F27B41BA39D6}"/>
              </a:ext>
            </a:extLst>
          </p:cNvPr>
          <p:cNvSpPr/>
          <p:nvPr/>
        </p:nvSpPr>
        <p:spPr>
          <a:xfrm rot="5400000">
            <a:off x="6483727" y="4537238"/>
            <a:ext cx="48648" cy="275729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AFD3F7-E5FC-D3CB-B87F-A7EE19DF9839}"/>
              </a:ext>
            </a:extLst>
          </p:cNvPr>
          <p:cNvGrpSpPr/>
          <p:nvPr/>
        </p:nvGrpSpPr>
        <p:grpSpPr>
          <a:xfrm>
            <a:off x="5042678" y="5318600"/>
            <a:ext cx="2871171" cy="996672"/>
            <a:chOff x="5042678" y="5318600"/>
            <a:chExt cx="2871171" cy="9966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6F9152-10C0-7B67-7AED-3FEB059B781A}"/>
                </a:ext>
              </a:extLst>
            </p:cNvPr>
            <p:cNvSpPr txBox="1"/>
            <p:nvPr/>
          </p:nvSpPr>
          <p:spPr>
            <a:xfrm>
              <a:off x="5048655" y="5318600"/>
              <a:ext cx="2105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600" i="1" dirty="0" err="1">
                  <a:solidFill>
                    <a:schemeClr val="tx2"/>
                  </a:solidFill>
                </a:rPr>
                <a:t>w.x</a:t>
              </a:r>
              <a:r>
                <a:rPr lang="fr-CA" sz="1600" i="1" dirty="0">
                  <a:solidFill>
                    <a:schemeClr val="tx2"/>
                  </a:solidFill>
                </a:rPr>
                <a:t> = w</a:t>
              </a:r>
              <a:r>
                <a:rPr lang="fr-CA" sz="1600" i="1" baseline="-25000" dirty="0">
                  <a:solidFill>
                    <a:schemeClr val="tx2"/>
                  </a:solidFill>
                </a:rPr>
                <a:t>0</a:t>
              </a:r>
              <a:r>
                <a:rPr lang="fr-CA" sz="1600" i="1" dirty="0">
                  <a:solidFill>
                    <a:schemeClr val="tx2"/>
                  </a:solidFill>
                </a:rPr>
                <a:t> + w</a:t>
              </a:r>
              <a:r>
                <a:rPr lang="fr-CA" sz="1600" i="1" baseline="-25000" dirty="0">
                  <a:solidFill>
                    <a:schemeClr val="tx2"/>
                  </a:solidFill>
                </a:rPr>
                <a:t>1</a:t>
              </a:r>
              <a:r>
                <a:rPr lang="fr-CA" sz="1600" i="1" dirty="0">
                  <a:solidFill>
                    <a:schemeClr val="tx2"/>
                  </a:solidFill>
                </a:rPr>
                <a:t> x</a:t>
              </a:r>
              <a:r>
                <a:rPr lang="fr-CA" sz="1600" i="1" baseline="-25000" dirty="0">
                  <a:solidFill>
                    <a:schemeClr val="tx2"/>
                  </a:solidFill>
                </a:rPr>
                <a:t>1</a:t>
              </a:r>
              <a:r>
                <a:rPr lang="fr-CA" sz="1600" i="1" dirty="0">
                  <a:solidFill>
                    <a:schemeClr val="tx2"/>
                  </a:solidFill>
                </a:rPr>
                <a:t> + w</a:t>
              </a:r>
              <a:r>
                <a:rPr lang="fr-CA" sz="1600" i="1" baseline="-25000" dirty="0">
                  <a:solidFill>
                    <a:schemeClr val="tx2"/>
                  </a:solidFill>
                </a:rPr>
                <a:t>2</a:t>
              </a:r>
              <a:r>
                <a:rPr lang="fr-CA" sz="1600" i="1" dirty="0">
                  <a:solidFill>
                    <a:schemeClr val="tx2"/>
                  </a:solidFill>
                </a:rPr>
                <a:t> x</a:t>
              </a:r>
              <a:r>
                <a:rPr lang="fr-CA" sz="1600" i="1" baseline="-25000" dirty="0">
                  <a:solidFill>
                    <a:schemeClr val="tx2"/>
                  </a:solidFill>
                </a:rPr>
                <a:t>2</a:t>
              </a:r>
              <a:endParaRPr lang="fr-CA" sz="1600" i="1" dirty="0">
                <a:solidFill>
                  <a:schemeClr val="tx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10AC27-3F25-66D3-DD54-2D9252258303}"/>
                </a:ext>
              </a:extLst>
            </p:cNvPr>
            <p:cNvSpPr txBox="1"/>
            <p:nvPr/>
          </p:nvSpPr>
          <p:spPr>
            <a:xfrm>
              <a:off x="5042678" y="5604834"/>
              <a:ext cx="28711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600" i="1" dirty="0"/>
                <a:t>Si </a:t>
              </a:r>
              <a:r>
                <a:rPr lang="fr-CA" sz="1600" b="1" dirty="0" err="1">
                  <a:solidFill>
                    <a:schemeClr val="tx2"/>
                  </a:solidFill>
                </a:rPr>
                <a:t>w.x</a:t>
              </a:r>
              <a:r>
                <a:rPr lang="fr-CA" sz="1600" i="1" dirty="0">
                  <a:solidFill>
                    <a:schemeClr val="tx2"/>
                  </a:solidFill>
                </a:rPr>
                <a:t> &gt;= 0  </a:t>
              </a:r>
              <a:r>
                <a:rPr lang="fr-CA" sz="1600" dirty="0"/>
                <a:t>alors</a:t>
              </a:r>
              <a:r>
                <a:rPr lang="fr-CA" sz="1600" i="1" dirty="0">
                  <a:solidFill>
                    <a:schemeClr val="tx2"/>
                  </a:solidFill>
                </a:rPr>
                <a:t> y = 1 </a:t>
              </a:r>
              <a:r>
                <a:rPr lang="fr-CA" sz="1600" dirty="0"/>
                <a:t>sinon</a:t>
              </a:r>
              <a:r>
                <a:rPr lang="fr-CA" sz="1600" i="1" dirty="0">
                  <a:solidFill>
                    <a:schemeClr val="tx2"/>
                  </a:solidFill>
                </a:rPr>
                <a:t> y =0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816564-4A32-50BC-C0A6-93D8916E14DC}"/>
                </a:ext>
              </a:extLst>
            </p:cNvPr>
            <p:cNvSpPr txBox="1"/>
            <p:nvPr/>
          </p:nvSpPr>
          <p:spPr>
            <a:xfrm>
              <a:off x="5548380" y="5945940"/>
              <a:ext cx="1567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Threshold(</a:t>
              </a:r>
              <a:r>
                <a:rPr lang="en-US" b="1" dirty="0" err="1"/>
                <a:t>w.x</a:t>
              </a:r>
              <a:r>
                <a:rPr lang="en-US" i="1" dirty="0"/>
                <a:t>)</a:t>
              </a:r>
              <a:endParaRPr lang="en-CA" i="1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33D4FC-E30A-233F-EED4-713BA202BB67}"/>
              </a:ext>
            </a:extLst>
          </p:cNvPr>
          <p:cNvGrpSpPr/>
          <p:nvPr/>
        </p:nvGrpSpPr>
        <p:grpSpPr>
          <a:xfrm>
            <a:off x="457200" y="5318599"/>
            <a:ext cx="1997075" cy="1000417"/>
            <a:chOff x="457200" y="5318599"/>
            <a:chExt cx="1997075" cy="100041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627A9D-F803-C7A5-E919-4089222E3FF8}"/>
                </a:ext>
              </a:extLst>
            </p:cNvPr>
            <p:cNvSpPr txBox="1"/>
            <p:nvPr/>
          </p:nvSpPr>
          <p:spPr>
            <a:xfrm>
              <a:off x="457200" y="5318599"/>
              <a:ext cx="16642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</a:rPr>
                <a:t>w</a:t>
              </a:r>
              <a:r>
                <a:rPr lang="en-US" dirty="0">
                  <a:solidFill>
                    <a:schemeClr val="tx2"/>
                  </a:solidFill>
                </a:rPr>
                <a:t> = [</a:t>
              </a:r>
              <a:r>
                <a:rPr lang="en-US" i="1" dirty="0">
                  <a:solidFill>
                    <a:schemeClr val="tx2"/>
                  </a:solidFill>
                </a:rPr>
                <a:t>w</a:t>
              </a:r>
              <a:r>
                <a:rPr lang="en-US" i="1" baseline="-25000" dirty="0">
                  <a:solidFill>
                    <a:schemeClr val="tx2"/>
                  </a:solidFill>
                </a:rPr>
                <a:t>0</a:t>
              </a:r>
              <a:r>
                <a:rPr lang="en-US" i="1" dirty="0">
                  <a:solidFill>
                    <a:schemeClr val="tx2"/>
                  </a:solidFill>
                </a:rPr>
                <a:t>, w</a:t>
              </a:r>
              <a:r>
                <a:rPr lang="en-US" i="1" baseline="-25000" dirty="0">
                  <a:solidFill>
                    <a:schemeClr val="tx2"/>
                  </a:solidFill>
                </a:rPr>
                <a:t>1</a:t>
              </a:r>
              <a:r>
                <a:rPr lang="en-US" i="1" dirty="0">
                  <a:solidFill>
                    <a:schemeClr val="tx2"/>
                  </a:solidFill>
                </a:rPr>
                <a:t>, w</a:t>
              </a:r>
              <a:r>
                <a:rPr lang="en-US" i="1" baseline="-25000" dirty="0">
                  <a:solidFill>
                    <a:schemeClr val="tx2"/>
                  </a:solidFill>
                </a:rPr>
                <a:t>2</a:t>
              </a:r>
              <a:r>
                <a:rPr lang="en-US" dirty="0">
                  <a:solidFill>
                    <a:schemeClr val="tx2"/>
                  </a:solidFill>
                </a:rPr>
                <a:t>]</a:t>
              </a:r>
            </a:p>
            <a:p>
              <a:r>
                <a:rPr lang="en-US" b="1" dirty="0">
                  <a:solidFill>
                    <a:schemeClr val="tx2"/>
                  </a:solidFill>
                </a:rPr>
                <a:t>x</a:t>
              </a:r>
              <a:r>
                <a:rPr lang="en-US" dirty="0">
                  <a:solidFill>
                    <a:schemeClr val="tx2"/>
                  </a:solidFill>
                </a:rPr>
                <a:t> =   [</a:t>
              </a:r>
              <a:r>
                <a:rPr lang="en-US" i="1" dirty="0">
                  <a:solidFill>
                    <a:schemeClr val="tx2"/>
                  </a:solidFill>
                </a:rPr>
                <a:t>1,  x</a:t>
              </a:r>
              <a:r>
                <a:rPr lang="en-US" i="1" baseline="-25000" dirty="0">
                  <a:solidFill>
                    <a:schemeClr val="tx2"/>
                  </a:solidFill>
                </a:rPr>
                <a:t>1</a:t>
              </a:r>
              <a:r>
                <a:rPr lang="en-US" i="1" dirty="0">
                  <a:solidFill>
                    <a:schemeClr val="tx2"/>
                  </a:solidFill>
                </a:rPr>
                <a:t>, x</a:t>
              </a:r>
              <a:r>
                <a:rPr lang="en-US" i="1" baseline="-25000" dirty="0">
                  <a:solidFill>
                    <a:schemeClr val="tx2"/>
                  </a:solidFill>
                </a:rPr>
                <a:t>2</a:t>
              </a:r>
              <a:r>
                <a:rPr lang="en-US" dirty="0">
                  <a:solidFill>
                    <a:schemeClr val="tx2"/>
                  </a:solidFill>
                </a:rPr>
                <a:t>]</a:t>
              </a:r>
              <a:endParaRPr lang="en-CA" dirty="0">
                <a:solidFill>
                  <a:schemeClr val="tx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2EB585-91A2-D7D0-4E82-1CE16BFF6905}"/>
                </a:ext>
              </a:extLst>
            </p:cNvPr>
            <p:cNvSpPr txBox="1"/>
            <p:nvPr/>
          </p:nvSpPr>
          <p:spPr>
            <a:xfrm>
              <a:off x="457200" y="5949684"/>
              <a:ext cx="19970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CA" sz="1800" i="1" dirty="0">
                  <a:solidFill>
                    <a:schemeClr val="tx2"/>
                  </a:solidFill>
                </a:rPr>
                <a:t>w ≈ [-2.6, 0.2, 1]</a:t>
              </a:r>
              <a:endParaRPr lang="en-CA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D608D2-058D-0639-3F39-00B019BDB056}"/>
              </a:ext>
            </a:extLst>
          </p:cNvPr>
          <p:cNvGrpSpPr/>
          <p:nvPr/>
        </p:nvGrpSpPr>
        <p:grpSpPr>
          <a:xfrm>
            <a:off x="5042678" y="3675598"/>
            <a:ext cx="3464620" cy="1467321"/>
            <a:chOff x="825766" y="3261344"/>
            <a:chExt cx="4828540" cy="2044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831B646-4588-2898-53B6-7884E239CD48}"/>
                </a:ext>
              </a:extLst>
            </p:cNvPr>
            <p:cNvGrpSpPr/>
            <p:nvPr/>
          </p:nvGrpSpPr>
          <p:grpSpPr>
            <a:xfrm>
              <a:off x="825766" y="3846525"/>
              <a:ext cx="4828540" cy="1459007"/>
              <a:chOff x="825766" y="3846525"/>
              <a:chExt cx="4828540" cy="1459007"/>
            </a:xfrm>
          </p:grpSpPr>
          <p:sp>
            <p:nvSpPr>
              <p:cNvPr id="24" name="Ellipse 13">
                <a:extLst>
                  <a:ext uri="{FF2B5EF4-FFF2-40B4-BE49-F238E27FC236}">
                    <a16:creationId xmlns:a16="http://schemas.microsoft.com/office/drawing/2014/main" id="{791F676D-E324-BE7E-EABC-EDABCCF701E6}"/>
                  </a:ext>
                </a:extLst>
              </p:cNvPr>
              <p:cNvSpPr/>
              <p:nvPr/>
            </p:nvSpPr>
            <p:spPr>
              <a:xfrm>
                <a:off x="2308674" y="3931599"/>
                <a:ext cx="2332607" cy="1259711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400"/>
              </a:p>
            </p:txBody>
          </p:sp>
          <p:cxnSp>
            <p:nvCxnSpPr>
              <p:cNvPr id="25" name="Connecteur droit avec flèche 15">
                <a:extLst>
                  <a:ext uri="{FF2B5EF4-FFF2-40B4-BE49-F238E27FC236}">
                    <a16:creationId xmlns:a16="http://schemas.microsoft.com/office/drawing/2014/main" id="{927BA28A-4E97-7C67-3667-709B163DAE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5994" y="4004335"/>
                <a:ext cx="1073784" cy="281390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17">
                <a:extLst>
                  <a:ext uri="{FF2B5EF4-FFF2-40B4-BE49-F238E27FC236}">
                    <a16:creationId xmlns:a16="http://schemas.microsoft.com/office/drawing/2014/main" id="{EAF7B880-6E90-39E5-EE0A-82A2B464B6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56747" y="4441885"/>
                <a:ext cx="1051927" cy="96332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avec flèche 19">
                <a:extLst>
                  <a:ext uri="{FF2B5EF4-FFF2-40B4-BE49-F238E27FC236}">
                    <a16:creationId xmlns:a16="http://schemas.microsoft.com/office/drawing/2014/main" id="{4C654213-4DB1-8503-B4E8-DCB8537CEB1D}"/>
                  </a:ext>
                </a:extLst>
              </p:cNvPr>
              <p:cNvCxnSpPr/>
              <p:nvPr/>
            </p:nvCxnSpPr>
            <p:spPr>
              <a:xfrm flipV="1">
                <a:off x="1354379" y="4806118"/>
                <a:ext cx="1014991" cy="389685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8" name="Image 24">
                <a:extLst>
                  <a:ext uri="{FF2B5EF4-FFF2-40B4-BE49-F238E27FC236}">
                    <a16:creationId xmlns:a16="http://schemas.microsoft.com/office/drawing/2014/main" id="{47E6768F-A9B5-5801-022A-B3FB07A94D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66259" y="3929640"/>
                <a:ext cx="277577" cy="199508"/>
              </a:xfrm>
              <a:prstGeom prst="rect">
                <a:avLst/>
              </a:prstGeom>
              <a:effectLst/>
            </p:spPr>
          </p:pic>
          <p:pic>
            <p:nvPicPr>
              <p:cNvPr id="29" name="Image 25">
                <a:extLst>
                  <a:ext uri="{FF2B5EF4-FFF2-40B4-BE49-F238E27FC236}">
                    <a16:creationId xmlns:a16="http://schemas.microsoft.com/office/drawing/2014/main" id="{16624E8A-8D86-9382-18B5-F50823E453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4936" y="4438350"/>
                <a:ext cx="277577" cy="199508"/>
              </a:xfrm>
              <a:prstGeom prst="rect">
                <a:avLst/>
              </a:prstGeom>
              <a:effectLst/>
            </p:spPr>
          </p:pic>
          <p:pic>
            <p:nvPicPr>
              <p:cNvPr id="30" name="Image 31">
                <a:extLst>
                  <a:ext uri="{FF2B5EF4-FFF2-40B4-BE49-F238E27FC236}">
                    <a16:creationId xmlns:a16="http://schemas.microsoft.com/office/drawing/2014/main" id="{6B56C386-6D1A-7AA6-D65A-F7DF34AAD5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1604" y="5086073"/>
                <a:ext cx="343501" cy="219459"/>
              </a:xfrm>
              <a:prstGeom prst="rect">
                <a:avLst/>
              </a:prstGeom>
              <a:effectLst/>
            </p:spPr>
          </p:pic>
          <p:pic>
            <p:nvPicPr>
              <p:cNvPr id="31" name="Image 34">
                <a:extLst>
                  <a:ext uri="{FF2B5EF4-FFF2-40B4-BE49-F238E27FC236}">
                    <a16:creationId xmlns:a16="http://schemas.microsoft.com/office/drawing/2014/main" id="{07E8A84A-0482-BCA0-1CA5-BFB592A8D0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1323" y="3846525"/>
                <a:ext cx="320948" cy="199508"/>
              </a:xfrm>
              <a:prstGeom prst="rect">
                <a:avLst/>
              </a:prstGeom>
              <a:effectLst/>
            </p:spPr>
          </p:pic>
          <p:pic>
            <p:nvPicPr>
              <p:cNvPr id="32" name="Image 35">
                <a:extLst>
                  <a:ext uri="{FF2B5EF4-FFF2-40B4-BE49-F238E27FC236}">
                    <a16:creationId xmlns:a16="http://schemas.microsoft.com/office/drawing/2014/main" id="{E233DE1F-4DB2-DFA3-5DCD-18620170CF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09686" y="4242585"/>
                <a:ext cx="329623" cy="199508"/>
              </a:xfrm>
              <a:prstGeom prst="rect">
                <a:avLst/>
              </a:prstGeom>
              <a:effectLst/>
            </p:spPr>
          </p:pic>
          <p:pic>
            <p:nvPicPr>
              <p:cNvPr id="33" name="Image 36">
                <a:extLst>
                  <a:ext uri="{FF2B5EF4-FFF2-40B4-BE49-F238E27FC236}">
                    <a16:creationId xmlns:a16="http://schemas.microsoft.com/office/drawing/2014/main" id="{A5EF7C9E-4C79-AC17-AE86-4ECF101DAC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29066" y="4832472"/>
                <a:ext cx="355645" cy="199508"/>
              </a:xfrm>
              <a:prstGeom prst="rect">
                <a:avLst/>
              </a:prstGeom>
              <a:effectLst/>
            </p:spPr>
          </p:pic>
          <p:sp>
            <p:nvSpPr>
              <p:cNvPr id="34" name="ZoneTexte 37">
                <a:extLst>
                  <a:ext uri="{FF2B5EF4-FFF2-40B4-BE49-F238E27FC236}">
                    <a16:creationId xmlns:a16="http://schemas.microsoft.com/office/drawing/2014/main" id="{9302F9B3-6733-8329-19F1-7E4509017941}"/>
                  </a:ext>
                </a:extLst>
              </p:cNvPr>
              <p:cNvSpPr txBox="1"/>
              <p:nvPr/>
            </p:nvSpPr>
            <p:spPr>
              <a:xfrm>
                <a:off x="825766" y="4609577"/>
                <a:ext cx="399468" cy="307777"/>
              </a:xfrm>
              <a:prstGeom prst="rect">
                <a:avLst/>
              </a:prstGeom>
              <a:noFill/>
              <a:effectLst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fr-CA" sz="1400" dirty="0">
                    <a:latin typeface="+mj-lt"/>
                  </a:rPr>
                  <a:t>. . .</a:t>
                </a:r>
              </a:p>
            </p:txBody>
          </p:sp>
          <p:cxnSp>
            <p:nvCxnSpPr>
              <p:cNvPr id="35" name="Connecteur droit 39">
                <a:extLst>
                  <a:ext uri="{FF2B5EF4-FFF2-40B4-BE49-F238E27FC236}">
                    <a16:creationId xmlns:a16="http://schemas.microsoft.com/office/drawing/2014/main" id="{764AB3B1-D8C7-F416-42E1-2A8D7DDFCE6D}"/>
                  </a:ext>
                </a:extLst>
              </p:cNvPr>
              <p:cNvCxnSpPr/>
              <p:nvPr/>
            </p:nvCxnSpPr>
            <p:spPr>
              <a:xfrm>
                <a:off x="2962745" y="3988858"/>
                <a:ext cx="0" cy="1145192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40">
                <a:extLst>
                  <a:ext uri="{FF2B5EF4-FFF2-40B4-BE49-F238E27FC236}">
                    <a16:creationId xmlns:a16="http://schemas.microsoft.com/office/drawing/2014/main" id="{7C300EFB-E701-8B22-C8EA-0ADD1B4256F9}"/>
                  </a:ext>
                </a:extLst>
              </p:cNvPr>
              <p:cNvCxnSpPr/>
              <p:nvPr/>
            </p:nvCxnSpPr>
            <p:spPr>
              <a:xfrm>
                <a:off x="3979175" y="3995504"/>
                <a:ext cx="0" cy="1145192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7" name="Image 41">
                <a:extLst>
                  <a:ext uri="{FF2B5EF4-FFF2-40B4-BE49-F238E27FC236}">
                    <a16:creationId xmlns:a16="http://schemas.microsoft.com/office/drawing/2014/main" id="{90F11962-F0F3-AAE8-A8F7-4313166B89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22022" y="4388763"/>
                <a:ext cx="344104" cy="372778"/>
              </a:xfrm>
              <a:prstGeom prst="rect">
                <a:avLst/>
              </a:prstGeom>
              <a:effectLst/>
            </p:spPr>
          </p:pic>
          <p:cxnSp>
            <p:nvCxnSpPr>
              <p:cNvPr id="38" name="Connecteur en angle 43">
                <a:extLst>
                  <a:ext uri="{FF2B5EF4-FFF2-40B4-BE49-F238E27FC236}">
                    <a16:creationId xmlns:a16="http://schemas.microsoft.com/office/drawing/2014/main" id="{7500CDBC-E659-56A7-586D-E2A752AC3DF9}"/>
                  </a:ext>
                </a:extLst>
              </p:cNvPr>
              <p:cNvCxnSpPr/>
              <p:nvPr/>
            </p:nvCxnSpPr>
            <p:spPr>
              <a:xfrm flipV="1">
                <a:off x="3103420" y="4326060"/>
                <a:ext cx="701977" cy="699079"/>
              </a:xfrm>
              <a:prstGeom prst="bentConnector3">
                <a:avLst/>
              </a:prstGeom>
              <a:ln>
                <a:solidFill>
                  <a:srgbClr val="3C9A4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ZoneTexte 44">
                <a:extLst>
                  <a:ext uri="{FF2B5EF4-FFF2-40B4-BE49-F238E27FC236}">
                    <a16:creationId xmlns:a16="http://schemas.microsoft.com/office/drawing/2014/main" id="{D8F47750-F7A5-357A-38FE-51EB760F3276}"/>
                  </a:ext>
                </a:extLst>
              </p:cNvPr>
              <p:cNvSpPr txBox="1"/>
              <p:nvPr/>
            </p:nvSpPr>
            <p:spPr>
              <a:xfrm>
                <a:off x="2853642" y="3892143"/>
                <a:ext cx="907363" cy="307777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fr-CA" sz="1400" i="1" dirty="0" err="1">
                    <a:latin typeface="Times"/>
                    <a:cs typeface="Times"/>
                  </a:rPr>
                  <a:t>Threshold</a:t>
                </a:r>
                <a:endParaRPr lang="fr-CA" sz="1400" i="1" dirty="0">
                  <a:latin typeface="Times"/>
                  <a:cs typeface="Times"/>
                </a:endParaRPr>
              </a:p>
            </p:txBody>
          </p:sp>
          <p:pic>
            <p:nvPicPr>
              <p:cNvPr id="40" name="Image 45">
                <a:extLst>
                  <a:ext uri="{FF2B5EF4-FFF2-40B4-BE49-F238E27FC236}">
                    <a16:creationId xmlns:a16="http://schemas.microsoft.com/office/drawing/2014/main" id="{87DFCF3D-228A-80E4-8316-4116AD1952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17183" y="4446382"/>
                <a:ext cx="593057" cy="241133"/>
              </a:xfrm>
              <a:prstGeom prst="rect">
                <a:avLst/>
              </a:prstGeom>
            </p:spPr>
          </p:pic>
          <p:cxnSp>
            <p:nvCxnSpPr>
              <p:cNvPr id="41" name="Connecteur droit 47">
                <a:extLst>
                  <a:ext uri="{FF2B5EF4-FFF2-40B4-BE49-F238E27FC236}">
                    <a16:creationId xmlns:a16="http://schemas.microsoft.com/office/drawing/2014/main" id="{DF6F8B7A-4E67-7379-6B47-53212692E173}"/>
                  </a:ext>
                </a:extLst>
              </p:cNvPr>
              <p:cNvCxnSpPr>
                <a:stCxn id="24" idx="6"/>
              </p:cNvCxnSpPr>
              <p:nvPr/>
            </p:nvCxnSpPr>
            <p:spPr>
              <a:xfrm>
                <a:off x="4641281" y="4561455"/>
                <a:ext cx="1013025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6B2FCE0-F22A-AF16-ACB9-89B129006FAA}"/>
                </a:ext>
              </a:extLst>
            </p:cNvPr>
            <p:cNvGrpSpPr/>
            <p:nvPr/>
          </p:nvGrpSpPr>
          <p:grpSpPr>
            <a:xfrm>
              <a:off x="974417" y="3429000"/>
              <a:ext cx="1588903" cy="737120"/>
              <a:chOff x="974417" y="3429000"/>
              <a:chExt cx="1588903" cy="737120"/>
            </a:xfrm>
          </p:grpSpPr>
          <p:cxnSp>
            <p:nvCxnSpPr>
              <p:cNvPr id="20" name="Connecteur droit avec flèche 7">
                <a:extLst>
                  <a:ext uri="{FF2B5EF4-FFF2-40B4-BE49-F238E27FC236}">
                    <a16:creationId xmlns:a16="http://schemas.microsoft.com/office/drawing/2014/main" id="{873A7395-E63B-50FD-7D71-2FA8B47DAA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7312" y="3599493"/>
                <a:ext cx="1246008" cy="566627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ZoneTexte 14">
                <a:extLst>
                  <a:ext uri="{FF2B5EF4-FFF2-40B4-BE49-F238E27FC236}">
                    <a16:creationId xmlns:a16="http://schemas.microsoft.com/office/drawing/2014/main" id="{01F5874A-EB7B-F116-8381-F6E6C24F0F4D}"/>
                  </a:ext>
                </a:extLst>
              </p:cNvPr>
              <p:cNvSpPr txBox="1"/>
              <p:nvPr/>
            </p:nvSpPr>
            <p:spPr>
              <a:xfrm>
                <a:off x="974417" y="3429000"/>
                <a:ext cx="2807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>
                    <a:latin typeface="CMU Serif Roman"/>
                    <a:cs typeface="CMU Serif Roman"/>
                  </a:rPr>
                  <a:t>1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904CC2-2119-702F-5542-28E75FA49FB9}"/>
                </a:ext>
              </a:extLst>
            </p:cNvPr>
            <p:cNvSpPr txBox="1"/>
            <p:nvPr/>
          </p:nvSpPr>
          <p:spPr>
            <a:xfrm>
              <a:off x="1475248" y="326134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1400" baseline="-25000" dirty="0"/>
                <a:t>0</a:t>
              </a:r>
              <a:endParaRPr lang="en-CA" sz="1400" baseline="-25000" dirty="0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5E93CC12-2EAF-EDD0-8A1F-E9E1833596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0816" y="4757765"/>
            <a:ext cx="1424294" cy="1681135"/>
          </a:xfrm>
          <a:prstGeom prst="rect">
            <a:avLst/>
          </a:prstGeom>
        </p:spPr>
      </p:pic>
      <p:sp>
        <p:nvSpPr>
          <p:cNvPr id="3" name="Espace réservé du contenu 6">
            <a:extLst>
              <a:ext uri="{FF2B5EF4-FFF2-40B4-BE49-F238E27FC236}">
                <a16:creationId xmlns:a16="http://schemas.microsoft.com/office/drawing/2014/main" id="{81AF35D2-1579-175F-B0CE-CE5310AEE70B}"/>
              </a:ext>
            </a:extLst>
          </p:cNvPr>
          <p:cNvSpPr txBox="1">
            <a:spLocks/>
          </p:cNvSpPr>
          <p:nvPr/>
        </p:nvSpPr>
        <p:spPr bwMode="auto">
          <a:xfrm>
            <a:off x="4357389" y="1726999"/>
            <a:ext cx="4403188" cy="1711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"/>
              </a:spcAft>
              <a:buNone/>
            </a:pPr>
            <a:r>
              <a:rPr lang="fr-CA" sz="1600" dirty="0"/>
              <a:t>Algorithme du Perceptron: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sz="1600" dirty="0">
                <a:solidFill>
                  <a:schemeClr val="tx2"/>
                </a:solidFill>
              </a:rPr>
              <a:t>pour chaque paire </a:t>
            </a:r>
          </a:p>
          <a:p>
            <a:pPr marL="1257300" lvl="2" indent="-342900">
              <a:buFont typeface="+mj-lt"/>
              <a:buAutoNum type="alphaLcPeriod"/>
            </a:pPr>
            <a:r>
              <a:rPr lang="fr-CA" dirty="0">
                <a:solidFill>
                  <a:schemeClr val="tx2"/>
                </a:solidFill>
              </a:rPr>
              <a:t>calculer</a:t>
            </a:r>
          </a:p>
          <a:p>
            <a:pPr marL="1257300" lvl="2" indent="-342900">
              <a:buFont typeface="+mj-lt"/>
              <a:buAutoNum type="alphaLcPeriod"/>
            </a:pPr>
            <a:r>
              <a:rPr lang="fr-CA" dirty="0">
                <a:solidFill>
                  <a:schemeClr val="tx2"/>
                </a:solidFill>
              </a:rPr>
              <a:t> </a:t>
            </a:r>
          </a:p>
          <a:p>
            <a:pPr marL="857250" lvl="1" indent="-342900">
              <a:buFont typeface="+mj-lt"/>
              <a:buAutoNum type="arabicPeriod"/>
            </a:pPr>
            <a:r>
              <a:rPr lang="fr-CA" sz="1600" dirty="0">
                <a:solidFill>
                  <a:schemeClr val="tx2"/>
                </a:solidFill>
              </a:rPr>
              <a:t>recommencer à l’étape 1</a:t>
            </a:r>
            <a:r>
              <a:rPr lang="fr-CA" dirty="0">
                <a:solidFill>
                  <a:schemeClr val="tx2"/>
                </a:solidFill>
              </a:rPr>
              <a:t>	</a:t>
            </a:r>
          </a:p>
        </p:txBody>
      </p:sp>
      <p:pic>
        <p:nvPicPr>
          <p:cNvPr id="9" name="Image 12">
            <a:extLst>
              <a:ext uri="{FF2B5EF4-FFF2-40B4-BE49-F238E27FC236}">
                <a16:creationId xmlns:a16="http://schemas.microsoft.com/office/drawing/2014/main" id="{4E12F57D-32D3-633F-FA42-34CB6B45A1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29423" y="2422592"/>
            <a:ext cx="2321828" cy="197489"/>
          </a:xfrm>
          <a:prstGeom prst="rect">
            <a:avLst/>
          </a:prstGeom>
        </p:spPr>
      </p:pic>
      <p:pic>
        <p:nvPicPr>
          <p:cNvPr id="10" name="Image 18">
            <a:extLst>
              <a:ext uri="{FF2B5EF4-FFF2-40B4-BE49-F238E27FC236}">
                <a16:creationId xmlns:a16="http://schemas.microsoft.com/office/drawing/2014/main" id="{4C226703-549D-99D3-7C11-6B2A877C31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58075" y="2722027"/>
            <a:ext cx="2993176" cy="22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58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/>
              <a:t>Surface de séparation</a:t>
            </a:r>
            <a:endParaRPr lang="fr-CA" sz="1800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C3C1CB57-B618-41E9-BC18-71D4D55CE323}"/>
              </a:ext>
            </a:extLst>
          </p:cNvPr>
          <p:cNvSpPr/>
          <p:nvPr/>
        </p:nvSpPr>
        <p:spPr>
          <a:xfrm>
            <a:off x="5946781" y="2414416"/>
            <a:ext cx="2361139" cy="218620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600324" y="1484906"/>
            <a:ext cx="8229600" cy="4525963"/>
          </a:xfrm>
        </p:spPr>
        <p:txBody>
          <a:bodyPr/>
          <a:lstStyle/>
          <a:p>
            <a:r>
              <a:rPr lang="fr-CA"/>
              <a:t>Le Perceptron cherche donc un </a:t>
            </a:r>
            <a:r>
              <a:rPr lang="fr-CA" b="1"/>
              <a:t>séparateur linéaire </a:t>
            </a:r>
            <a:r>
              <a:rPr lang="fr-CA"/>
              <a:t>entre les deux classes</a:t>
            </a:r>
          </a:p>
          <a:p>
            <a:endParaRPr lang="fr-CA"/>
          </a:p>
          <a:p>
            <a:endParaRPr lang="fr-CA"/>
          </a:p>
          <a:p>
            <a:endParaRPr lang="fr-CA"/>
          </a:p>
          <a:p>
            <a:endParaRPr lang="fr-CA"/>
          </a:p>
          <a:p>
            <a:endParaRPr lang="fr-CA"/>
          </a:p>
          <a:p>
            <a:endParaRPr lang="fr-CA"/>
          </a:p>
          <a:p>
            <a:endParaRPr lang="fr-CA"/>
          </a:p>
          <a:p>
            <a:endParaRPr lang="fr-CA"/>
          </a:p>
          <a:p>
            <a:endParaRPr lang="fr-CA"/>
          </a:p>
          <a:p>
            <a:r>
              <a:rPr lang="fr-CA"/>
              <a:t>La </a:t>
            </a:r>
            <a:r>
              <a:rPr lang="fr-CA" b="1"/>
              <a:t>surface de décision </a:t>
            </a:r>
            <a:r>
              <a:rPr lang="fr-CA"/>
              <a:t>d’un </a:t>
            </a:r>
            <a:r>
              <a:rPr lang="fr-CA" err="1"/>
              <a:t>classifieur</a:t>
            </a:r>
            <a:r>
              <a:rPr lang="fr-CA"/>
              <a:t> est la surface (dans le cas du perceptron en 2D, une droite) qui sépare les deux régions classifiées dans les deux classes différentes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196538" y="18218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CA"/>
          </a:p>
        </p:txBody>
      </p:sp>
      <p:sp>
        <p:nvSpPr>
          <p:cNvPr id="25" name="ZoneTexte 24"/>
          <p:cNvSpPr txBox="1"/>
          <p:nvPr/>
        </p:nvSpPr>
        <p:spPr>
          <a:xfrm>
            <a:off x="4551045" y="2132642"/>
            <a:ext cx="1267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b="1">
                <a:solidFill>
                  <a:srgbClr val="000090"/>
                </a:solidFill>
                <a:latin typeface="+mn-lt"/>
              </a:rPr>
              <a:t>surface</a:t>
            </a:r>
          </a:p>
          <a:p>
            <a:pPr algn="ctr"/>
            <a:r>
              <a:rPr lang="fr-CA" b="1">
                <a:solidFill>
                  <a:srgbClr val="000090"/>
                </a:solidFill>
                <a:latin typeface="+mn-lt"/>
              </a:rPr>
              <a:t>de décision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3926B5E-C120-46CC-8A3D-FD3224B14B3D}"/>
              </a:ext>
            </a:extLst>
          </p:cNvPr>
          <p:cNvCxnSpPr/>
          <p:nvPr/>
        </p:nvCxnSpPr>
        <p:spPr>
          <a:xfrm flipH="1" flipV="1">
            <a:off x="6480314" y="2232332"/>
            <a:ext cx="31804" cy="18645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6D7380-16EA-45A0-B1A3-DA8D0196AB1B}"/>
              </a:ext>
            </a:extLst>
          </p:cNvPr>
          <p:cNvCxnSpPr>
            <a:cxnSpLocks/>
          </p:cNvCxnSpPr>
          <p:nvPr/>
        </p:nvCxnSpPr>
        <p:spPr>
          <a:xfrm flipV="1">
            <a:off x="6531994" y="4053179"/>
            <a:ext cx="1963973" cy="357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BDE2C9-6519-484B-AC25-3D03C6E89382}"/>
              </a:ext>
            </a:extLst>
          </p:cNvPr>
          <p:cNvCxnSpPr>
            <a:cxnSpLocks/>
          </p:cNvCxnSpPr>
          <p:nvPr/>
        </p:nvCxnSpPr>
        <p:spPr>
          <a:xfrm flipH="1">
            <a:off x="5474472" y="4081009"/>
            <a:ext cx="1061498" cy="926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01B2254-17E8-4F66-BF90-FF934237DCCC}"/>
              </a:ext>
            </a:extLst>
          </p:cNvPr>
          <p:cNvSpPr/>
          <p:nvPr/>
        </p:nvSpPr>
        <p:spPr>
          <a:xfrm>
            <a:off x="6696750" y="4174762"/>
            <a:ext cx="127222" cy="12722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5136E59-92EB-4274-B469-2A6A0DC417B0}"/>
              </a:ext>
            </a:extLst>
          </p:cNvPr>
          <p:cNvSpPr/>
          <p:nvPr/>
        </p:nvSpPr>
        <p:spPr>
          <a:xfrm>
            <a:off x="7181902" y="4172697"/>
            <a:ext cx="127222" cy="12722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75BA779-77C0-4EA8-B186-56551600A0E7}"/>
              </a:ext>
            </a:extLst>
          </p:cNvPr>
          <p:cNvSpPr/>
          <p:nvPr/>
        </p:nvSpPr>
        <p:spPr>
          <a:xfrm>
            <a:off x="6484039" y="4369237"/>
            <a:ext cx="127222" cy="12722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2DF4EC5-9EA6-4AE8-A31A-BBF4E6A3C0E8}"/>
              </a:ext>
            </a:extLst>
          </p:cNvPr>
          <p:cNvSpPr/>
          <p:nvPr/>
        </p:nvSpPr>
        <p:spPr>
          <a:xfrm>
            <a:off x="7070734" y="4416950"/>
            <a:ext cx="127222" cy="12722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CD58E65-4A83-4E67-B087-51703308588F}"/>
              </a:ext>
            </a:extLst>
          </p:cNvPr>
          <p:cNvSpPr/>
          <p:nvPr/>
        </p:nvSpPr>
        <p:spPr>
          <a:xfrm>
            <a:off x="6070572" y="4096661"/>
            <a:ext cx="127222" cy="12722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28CD79F-004A-448B-8C40-642362EA0764}"/>
              </a:ext>
            </a:extLst>
          </p:cNvPr>
          <p:cNvSpPr/>
          <p:nvPr/>
        </p:nvSpPr>
        <p:spPr>
          <a:xfrm>
            <a:off x="7564004" y="3853277"/>
            <a:ext cx="127222" cy="12722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7E4BF57-C40C-4E9A-A9CF-D32353D3269F}"/>
              </a:ext>
            </a:extLst>
          </p:cNvPr>
          <p:cNvSpPr/>
          <p:nvPr/>
        </p:nvSpPr>
        <p:spPr>
          <a:xfrm>
            <a:off x="7405598" y="4186801"/>
            <a:ext cx="127222" cy="12722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46B4978-DA94-4624-A28C-38EC74C337BC}"/>
              </a:ext>
            </a:extLst>
          </p:cNvPr>
          <p:cNvSpPr/>
          <p:nvPr/>
        </p:nvSpPr>
        <p:spPr>
          <a:xfrm>
            <a:off x="6714628" y="3842219"/>
            <a:ext cx="127222" cy="12722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8D12F97-8BC3-48AF-B860-844FE212F547}"/>
              </a:ext>
            </a:extLst>
          </p:cNvPr>
          <p:cNvSpPr/>
          <p:nvPr/>
        </p:nvSpPr>
        <p:spPr>
          <a:xfrm>
            <a:off x="6760361" y="3074918"/>
            <a:ext cx="127222" cy="127222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45982FC-CA8F-4A31-A663-7687CE0715B7}"/>
              </a:ext>
            </a:extLst>
          </p:cNvPr>
          <p:cNvSpPr/>
          <p:nvPr/>
        </p:nvSpPr>
        <p:spPr>
          <a:xfrm>
            <a:off x="6651017" y="2824716"/>
            <a:ext cx="127222" cy="127222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66D7DF6-CE23-43D0-866D-30EB29E3D45D}"/>
              </a:ext>
            </a:extLst>
          </p:cNvPr>
          <p:cNvSpPr/>
          <p:nvPr/>
        </p:nvSpPr>
        <p:spPr>
          <a:xfrm>
            <a:off x="6042741" y="3166356"/>
            <a:ext cx="127222" cy="127222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0DB2ED-4D66-4EF4-9B6D-F73F93EE642A}"/>
              </a:ext>
            </a:extLst>
          </p:cNvPr>
          <p:cNvSpPr/>
          <p:nvPr/>
        </p:nvSpPr>
        <p:spPr>
          <a:xfrm>
            <a:off x="7079489" y="3033002"/>
            <a:ext cx="127222" cy="127222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2CD6BD1-87A8-4718-A24F-2F915097D7D0}"/>
              </a:ext>
            </a:extLst>
          </p:cNvPr>
          <p:cNvSpPr/>
          <p:nvPr/>
        </p:nvSpPr>
        <p:spPr>
          <a:xfrm>
            <a:off x="6297431" y="3012736"/>
            <a:ext cx="127222" cy="127222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BECA23B-93EA-4AC4-8E49-504F940F2FE1}"/>
              </a:ext>
            </a:extLst>
          </p:cNvPr>
          <p:cNvSpPr/>
          <p:nvPr/>
        </p:nvSpPr>
        <p:spPr>
          <a:xfrm>
            <a:off x="6231082" y="3249713"/>
            <a:ext cx="127222" cy="127222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4A9877C-F368-4DF2-A10C-7FAB42D07EB5}"/>
              </a:ext>
            </a:extLst>
          </p:cNvPr>
          <p:cNvSpPr/>
          <p:nvPr/>
        </p:nvSpPr>
        <p:spPr>
          <a:xfrm>
            <a:off x="7000874" y="2752889"/>
            <a:ext cx="127222" cy="127222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F81E761-F3FC-4321-8945-72E0F19F9DE1}"/>
              </a:ext>
            </a:extLst>
          </p:cNvPr>
          <p:cNvSpPr/>
          <p:nvPr/>
        </p:nvSpPr>
        <p:spPr>
          <a:xfrm>
            <a:off x="7326878" y="2653498"/>
            <a:ext cx="127222" cy="127222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6" descr="Chart, scatter chart&#10;&#10;Description automatically generated">
            <a:extLst>
              <a:ext uri="{FF2B5EF4-FFF2-40B4-BE49-F238E27FC236}">
                <a16:creationId xmlns:a16="http://schemas.microsoft.com/office/drawing/2014/main" id="{FC787B83-21C7-4251-9BC1-CAF206AFE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5" y="2623944"/>
            <a:ext cx="3319668" cy="2397289"/>
          </a:xfrm>
          <a:prstGeom prst="rect">
            <a:avLst/>
          </a:prstGeom>
        </p:spPr>
      </p:pic>
      <p:cxnSp>
        <p:nvCxnSpPr>
          <p:cNvPr id="18" name="Connecteur droit avec flèche 17"/>
          <p:cNvCxnSpPr>
            <a:cxnSpLocks/>
          </p:cNvCxnSpPr>
          <p:nvPr/>
        </p:nvCxnSpPr>
        <p:spPr>
          <a:xfrm flipH="1">
            <a:off x="3946854" y="2439887"/>
            <a:ext cx="801580" cy="422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ABD36CA1-A20C-48FD-89B5-93C7B47E30A9}"/>
              </a:ext>
            </a:extLst>
          </p:cNvPr>
          <p:cNvGrpSpPr/>
          <p:nvPr/>
        </p:nvGrpSpPr>
        <p:grpSpPr>
          <a:xfrm>
            <a:off x="3226142" y="3370398"/>
            <a:ext cx="604630" cy="554230"/>
            <a:chOff x="7207874" y="2463957"/>
            <a:chExt cx="830226" cy="792119"/>
          </a:xfrm>
        </p:grpSpPr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81903" y="2767293"/>
              <a:ext cx="456197" cy="488783"/>
            </a:xfrm>
            <a:prstGeom prst="rect">
              <a:avLst/>
            </a:prstGeom>
          </p:spPr>
        </p:pic>
        <p:cxnSp>
          <p:nvCxnSpPr>
            <p:cNvPr id="27" name="Connecteur droit avec flèche 26"/>
            <p:cNvCxnSpPr/>
            <p:nvPr/>
          </p:nvCxnSpPr>
          <p:spPr>
            <a:xfrm>
              <a:off x="7207874" y="2463957"/>
              <a:ext cx="312303" cy="47889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BF34E7D5-0073-5D49-9939-4C0F460B2045}"/>
              </a:ext>
            </a:extLst>
          </p:cNvPr>
          <p:cNvSpPr/>
          <p:nvPr/>
        </p:nvSpPr>
        <p:spPr>
          <a:xfrm>
            <a:off x="5945511" y="3354066"/>
            <a:ext cx="2361139" cy="389617"/>
          </a:xfrm>
          <a:prstGeom prst="parallelogram">
            <a:avLst>
              <a:gd name="adj" fmla="val 138910"/>
            </a:avLst>
          </a:prstGeom>
          <a:solidFill>
            <a:srgbClr val="4CBE51">
              <a:alpha val="5019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8F5F79-F8F9-4054-BCD7-18A845DE28A7}"/>
              </a:ext>
            </a:extLst>
          </p:cNvPr>
          <p:cNvSpPr txBox="1"/>
          <p:nvPr/>
        </p:nvSpPr>
        <p:spPr>
          <a:xfrm>
            <a:off x="6170212" y="2051436"/>
            <a:ext cx="4770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x</a:t>
            </a:r>
            <a:r>
              <a:rPr lang="en-US" sz="800">
                <a:cs typeface="Calibri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B44BBE-51A0-46A5-84BE-A6717A5241F3}"/>
              </a:ext>
            </a:extLst>
          </p:cNvPr>
          <p:cNvSpPr txBox="1"/>
          <p:nvPr/>
        </p:nvSpPr>
        <p:spPr>
          <a:xfrm>
            <a:off x="5339300" y="4496462"/>
            <a:ext cx="4770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x</a:t>
            </a:r>
            <a:r>
              <a:rPr lang="en-US" sz="800">
                <a:cs typeface="Calibri"/>
              </a:rPr>
              <a:t>2</a:t>
            </a:r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C8F5B3-7FA5-4F92-AB85-029EB6DE269B}"/>
              </a:ext>
            </a:extLst>
          </p:cNvPr>
          <p:cNvSpPr txBox="1"/>
          <p:nvPr/>
        </p:nvSpPr>
        <p:spPr>
          <a:xfrm>
            <a:off x="8384649" y="3697355"/>
            <a:ext cx="4770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x</a:t>
            </a:r>
            <a:r>
              <a:rPr lang="en-US" sz="800">
                <a:cs typeface="Calibri"/>
              </a:rPr>
              <a:t>3</a:t>
            </a:r>
            <a:endParaRPr lang="en-US"/>
          </a:p>
        </p:txBody>
      </p:sp>
      <p:cxnSp>
        <p:nvCxnSpPr>
          <p:cNvPr id="39" name="Connecteur droit avec flèche 17">
            <a:extLst>
              <a:ext uri="{FF2B5EF4-FFF2-40B4-BE49-F238E27FC236}">
                <a16:creationId xmlns:a16="http://schemas.microsoft.com/office/drawing/2014/main" id="{DA2FF6C9-E55B-4549-B22E-ECD9041FBAB7}"/>
              </a:ext>
            </a:extLst>
          </p:cNvPr>
          <p:cNvCxnSpPr>
            <a:cxnSpLocks/>
          </p:cNvCxnSpPr>
          <p:nvPr/>
        </p:nvCxnSpPr>
        <p:spPr>
          <a:xfrm>
            <a:off x="5734395" y="2666498"/>
            <a:ext cx="379187" cy="867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70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/>
              <a:t>Convergence et séparabilité</a:t>
            </a:r>
            <a:endParaRPr lang="fr-CA" sz="1800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457200" y="1600200"/>
            <a:ext cx="8480426" cy="4525963"/>
          </a:xfrm>
        </p:spPr>
        <p:txBody>
          <a:bodyPr/>
          <a:lstStyle/>
          <a:p>
            <a:r>
              <a:rPr lang="fr-CA"/>
              <a:t>Si les exemples d’entraînement sont </a:t>
            </a:r>
            <a:r>
              <a:rPr lang="fr-CA" b="1"/>
              <a:t>linéairement séparables </a:t>
            </a:r>
            <a:r>
              <a:rPr lang="fr-CA"/>
              <a:t>(gauche), l’algorithme est garanti de converger à </a:t>
            </a:r>
            <a:r>
              <a:rPr lang="fr-CA" b="1"/>
              <a:t>une solution avec une erreur nulle</a:t>
            </a:r>
            <a:r>
              <a:rPr lang="fr-CA"/>
              <a:t> sur l’ensemble d’entraînement, quel que soit le choix de </a:t>
            </a:r>
          </a:p>
          <a:p>
            <a:endParaRPr lang="fr-CA"/>
          </a:p>
          <a:p>
            <a:endParaRPr lang="fr-CA"/>
          </a:p>
          <a:p>
            <a:endParaRPr lang="fr-CA"/>
          </a:p>
          <a:p>
            <a:endParaRPr lang="fr-CA"/>
          </a:p>
          <a:p>
            <a:endParaRPr lang="fr-CA"/>
          </a:p>
          <a:p>
            <a:endParaRPr lang="fr-CA"/>
          </a:p>
          <a:p>
            <a:pPr marL="0" indent="0">
              <a:buNone/>
            </a:pPr>
            <a:endParaRPr lang="fr-CA"/>
          </a:p>
          <a:p>
            <a:r>
              <a:rPr lang="fr-CA"/>
              <a:t>Si non-séparable linéairement (droite), pour garantir la convergence à une </a:t>
            </a:r>
            <a:r>
              <a:rPr lang="fr-CA" b="1"/>
              <a:t>solution avec la plus petite erreur possible en entraînement</a:t>
            </a:r>
            <a:r>
              <a:rPr lang="fr-CA"/>
              <a:t>, on doit décroître le taux d’apprentissage, par ex. selon </a:t>
            </a:r>
          </a:p>
          <a:p>
            <a:endParaRPr lang="fr-CA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900" y="2374056"/>
            <a:ext cx="173485" cy="15613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202" y="5863765"/>
            <a:ext cx="820113" cy="57565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9436" y="5903869"/>
            <a:ext cx="591427" cy="181371"/>
          </a:xfrm>
          <a:prstGeom prst="rect">
            <a:avLst/>
          </a:prstGeom>
        </p:spPr>
      </p:pic>
      <p:pic>
        <p:nvPicPr>
          <p:cNvPr id="3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55B2EEE-653C-40B3-A40F-64C3D21BC0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4866" y="2755683"/>
            <a:ext cx="6750656" cy="233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51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/>
              <a:t>Courbe d’apprentissage</a:t>
            </a:r>
            <a:endParaRPr lang="fr-CA" sz="1800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Pour visualiser la progression de l’apprentissage, on peut regarder la </a:t>
            </a:r>
            <a:r>
              <a:rPr lang="fr-CA" b="1"/>
              <a:t>courbe d’apprentissage</a:t>
            </a:r>
            <a:r>
              <a:rPr lang="fr-CA"/>
              <a:t>, c’est-à-dire la courbe du taux d’erreur (ou de succès) en fonction du nombre de mises à jour des paramètres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862291" y="4946332"/>
            <a:ext cx="2089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>
                <a:latin typeface="+mj-lt"/>
              </a:rPr>
              <a:t>linéairement </a:t>
            </a:r>
            <a:br>
              <a:rPr lang="fr-CA">
                <a:latin typeface="+mj-lt"/>
              </a:rPr>
            </a:br>
            <a:r>
              <a:rPr lang="fr-CA">
                <a:latin typeface="+mj-lt"/>
              </a:rPr>
              <a:t>séparable, avec taux</a:t>
            </a:r>
          </a:p>
          <a:p>
            <a:pPr algn="ctr"/>
            <a:r>
              <a:rPr lang="fr-CA">
                <a:latin typeface="+mj-lt"/>
              </a:rPr>
              <a:t>d’app. constant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752458" y="4965064"/>
            <a:ext cx="2068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>
                <a:latin typeface="+mj-lt"/>
              </a:rPr>
              <a:t>pas linéairement </a:t>
            </a:r>
            <a:br>
              <a:rPr lang="fr-CA">
                <a:latin typeface="+mj-lt"/>
              </a:rPr>
            </a:br>
            <a:r>
              <a:rPr lang="fr-CA">
                <a:latin typeface="+mj-lt"/>
              </a:rPr>
              <a:t>séparable, avec aux </a:t>
            </a:r>
          </a:p>
          <a:p>
            <a:pPr algn="ctr"/>
            <a:r>
              <a:rPr lang="fr-CA">
                <a:latin typeface="+mj-lt"/>
              </a:rPr>
              <a:t>d’app. constant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598805" y="4973150"/>
            <a:ext cx="2108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>
                <a:latin typeface="+mj-lt"/>
              </a:rPr>
              <a:t>pas linéairement </a:t>
            </a:r>
            <a:br>
              <a:rPr lang="fr-CA">
                <a:latin typeface="+mj-lt"/>
              </a:rPr>
            </a:br>
            <a:r>
              <a:rPr lang="fr-CA">
                <a:latin typeface="+mj-lt"/>
              </a:rPr>
              <a:t>séparable, avec taux </a:t>
            </a:r>
            <a:br>
              <a:rPr lang="fr-CA">
                <a:latin typeface="+mj-lt"/>
              </a:rPr>
            </a:br>
            <a:r>
              <a:rPr lang="fr-CA" err="1">
                <a:latin typeface="+mj-lt"/>
              </a:rPr>
              <a:t>d’app</a:t>
            </a:r>
            <a:r>
              <a:rPr lang="fr-CA">
                <a:latin typeface="+mj-lt"/>
              </a:rPr>
              <a:t>. décroissant</a:t>
            </a:r>
          </a:p>
        </p:txBody>
      </p:sp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4648FE15-9C7D-46A2-857E-01A46DD82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02" y="2820060"/>
            <a:ext cx="8074548" cy="194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09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/>
              <a:t>Apprentissage </a:t>
            </a:r>
            <a:r>
              <a:rPr lang="fr-CA"/>
              <a:t>vue comme </a:t>
            </a:r>
            <a:br>
              <a:rPr lang="fr-CA"/>
            </a:br>
            <a:r>
              <a:rPr lang="fr-CA"/>
              <a:t>la minimisation </a:t>
            </a:r>
            <a:r>
              <a:rPr lang="fr-CA" noProof="0"/>
              <a:t>d’une perte</a:t>
            </a:r>
            <a:endParaRPr lang="fr-CA" sz="1800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 problème de l’apprentissage peut être formulé comme un problème d’optimisation</a:t>
            </a:r>
          </a:p>
          <a:p>
            <a:pPr lvl="1"/>
            <a:r>
              <a:rPr lang="fr-CA" dirty="0"/>
              <a:t>pour chaque exemple d’entraînement, on souhaite minimiser une certaine distance                               entre la cible      et la prédiction </a:t>
            </a:r>
          </a:p>
          <a:p>
            <a:pPr lvl="1"/>
            <a:r>
              <a:rPr lang="fr-CA" dirty="0"/>
              <a:t>on appelle cette distance une </a:t>
            </a:r>
            <a:r>
              <a:rPr lang="fr-CA" b="1" dirty="0"/>
              <a:t>perte</a:t>
            </a:r>
          </a:p>
          <a:p>
            <a:endParaRPr lang="fr-CA" dirty="0"/>
          </a:p>
          <a:p>
            <a:r>
              <a:rPr lang="fr-CA" dirty="0"/>
              <a:t>Dans le cas du perceptron:</a:t>
            </a:r>
          </a:p>
          <a:p>
            <a:endParaRPr lang="fr-CA" dirty="0"/>
          </a:p>
          <a:p>
            <a:endParaRPr lang="fr-CA" dirty="0"/>
          </a:p>
          <a:p>
            <a:pPr lvl="1"/>
            <a:r>
              <a:rPr lang="fr-CA" dirty="0"/>
              <a:t>si la prédiction est bonne, le coût est 0</a:t>
            </a:r>
          </a:p>
          <a:p>
            <a:pPr lvl="1"/>
            <a:r>
              <a:rPr lang="fr-CA" dirty="0"/>
              <a:t>si la prédiction est mauvaise, le coût est la distance entre                 et le seuil à franchir pour que la prédiction soit bonne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134" y="2666604"/>
            <a:ext cx="186390" cy="17922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783" y="2630401"/>
            <a:ext cx="1498935" cy="219212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3204" y="2606269"/>
            <a:ext cx="738388" cy="26524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9387" y="5136694"/>
            <a:ext cx="686056" cy="18137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5949" y="4147605"/>
            <a:ext cx="5459494" cy="32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Sujets couverts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A"/>
          </a:p>
          <a:p>
            <a:r>
              <a:rPr lang="fr-CA"/>
              <a:t>Classification linéaire avec le perceptron</a:t>
            </a:r>
          </a:p>
          <a:p>
            <a:pPr marL="0" indent="0">
              <a:buNone/>
            </a:pPr>
            <a:endParaRPr lang="fr-CA"/>
          </a:p>
          <a:p>
            <a:r>
              <a:rPr lang="fr-CA"/>
              <a:t>Minimisation d’une perte par la descente du gradient</a:t>
            </a:r>
          </a:p>
          <a:p>
            <a:endParaRPr lang="fr-CA"/>
          </a:p>
          <a:p>
            <a:endParaRPr lang="fr-CA"/>
          </a:p>
          <a:p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Froduald Kabanza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23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/>
              <a:t>Recherche locale pour</a:t>
            </a:r>
            <a:br>
              <a:rPr lang="fr-CA"/>
            </a:br>
            <a:r>
              <a:rPr lang="fr-CA"/>
              <a:t>la minimisation </a:t>
            </a:r>
            <a:r>
              <a:rPr lang="fr-CA" noProof="0"/>
              <a:t>d’une perte</a:t>
            </a:r>
            <a:endParaRPr lang="fr-CA" sz="1800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cxnSp>
        <p:nvCxnSpPr>
          <p:cNvPr id="10" name="Connecteur droit avec flèche 9"/>
          <p:cNvCxnSpPr/>
          <p:nvPr/>
        </p:nvCxnSpPr>
        <p:spPr>
          <a:xfrm flipH="1" flipV="1">
            <a:off x="1571625" y="2206625"/>
            <a:ext cx="1" cy="3587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571625" y="5794375"/>
            <a:ext cx="60801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ag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150" y="5953125"/>
            <a:ext cx="355600" cy="228600"/>
          </a:xfrm>
          <a:prstGeom prst="rect">
            <a:avLst/>
          </a:prstGeom>
        </p:spPr>
      </p:pic>
      <p:cxnSp>
        <p:nvCxnSpPr>
          <p:cNvPr id="24" name="Connecteur droit avec flèche 23"/>
          <p:cNvCxnSpPr/>
          <p:nvPr/>
        </p:nvCxnSpPr>
        <p:spPr>
          <a:xfrm>
            <a:off x="4953000" y="2619375"/>
            <a:ext cx="222250" cy="1825625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6718315" y="5720249"/>
            <a:ext cx="180000" cy="180000"/>
          </a:xfrm>
          <a:prstGeom prst="ellipse">
            <a:avLst/>
          </a:prstGeom>
          <a:solidFill>
            <a:srgbClr val="000090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7" name="Connecteur droit 26"/>
          <p:cNvCxnSpPr/>
          <p:nvPr/>
        </p:nvCxnSpPr>
        <p:spPr>
          <a:xfrm>
            <a:off x="6799425" y="4587875"/>
            <a:ext cx="0" cy="1127125"/>
          </a:xfrm>
          <a:prstGeom prst="line">
            <a:avLst/>
          </a:prstGeom>
          <a:ln>
            <a:solidFill>
              <a:srgbClr val="00009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6398500" y="5522037"/>
            <a:ext cx="3198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>
            <a:off x="6883400" y="5522037"/>
            <a:ext cx="31981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6397625" y="4970956"/>
            <a:ext cx="448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>
                <a:latin typeface="+mn-lt"/>
              </a:rPr>
              <a:t>?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6867525" y="4951192"/>
            <a:ext cx="448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>
                <a:latin typeface="+mn-lt"/>
              </a:rPr>
              <a:t>?</a:t>
            </a:r>
          </a:p>
        </p:txBody>
      </p:sp>
      <p:sp>
        <p:nvSpPr>
          <p:cNvPr id="40" name="Forme libre 39"/>
          <p:cNvSpPr/>
          <p:nvPr/>
        </p:nvSpPr>
        <p:spPr>
          <a:xfrm>
            <a:off x="1571625" y="3000375"/>
            <a:ext cx="6127750" cy="2560834"/>
          </a:xfrm>
          <a:custGeom>
            <a:avLst/>
            <a:gdLst>
              <a:gd name="connsiteX0" fmla="*/ 0 w 6127750"/>
              <a:gd name="connsiteY0" fmla="*/ 0 h 2560834"/>
              <a:gd name="connsiteX1" fmla="*/ 1127125 w 6127750"/>
              <a:gd name="connsiteY1" fmla="*/ 2492375 h 2560834"/>
              <a:gd name="connsiteX2" fmla="*/ 2317750 w 6127750"/>
              <a:gd name="connsiteY2" fmla="*/ 1905000 h 2560834"/>
              <a:gd name="connsiteX3" fmla="*/ 3270250 w 6127750"/>
              <a:gd name="connsiteY3" fmla="*/ 2397125 h 2560834"/>
              <a:gd name="connsiteX4" fmla="*/ 3905250 w 6127750"/>
              <a:gd name="connsiteY4" fmla="*/ 841375 h 2560834"/>
              <a:gd name="connsiteX5" fmla="*/ 4095750 w 6127750"/>
              <a:gd name="connsiteY5" fmla="*/ 1555750 h 2560834"/>
              <a:gd name="connsiteX6" fmla="*/ 4381500 w 6127750"/>
              <a:gd name="connsiteY6" fmla="*/ 1857375 h 2560834"/>
              <a:gd name="connsiteX7" fmla="*/ 5524500 w 6127750"/>
              <a:gd name="connsiteY7" fmla="*/ 1460500 h 2560834"/>
              <a:gd name="connsiteX8" fmla="*/ 6127750 w 6127750"/>
              <a:gd name="connsiteY8" fmla="*/ 1111250 h 25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27750" h="2560834">
                <a:moveTo>
                  <a:pt x="0" y="0"/>
                </a:moveTo>
                <a:cubicBezTo>
                  <a:pt x="370416" y="1087437"/>
                  <a:pt x="740833" y="2174875"/>
                  <a:pt x="1127125" y="2492375"/>
                </a:cubicBezTo>
                <a:cubicBezTo>
                  <a:pt x="1513417" y="2809875"/>
                  <a:pt x="1960563" y="1920875"/>
                  <a:pt x="2317750" y="1905000"/>
                </a:cubicBezTo>
                <a:cubicBezTo>
                  <a:pt x="2674938" y="1889125"/>
                  <a:pt x="3005667" y="2574396"/>
                  <a:pt x="3270250" y="2397125"/>
                </a:cubicBezTo>
                <a:cubicBezTo>
                  <a:pt x="3534833" y="2219854"/>
                  <a:pt x="3767667" y="981604"/>
                  <a:pt x="3905250" y="841375"/>
                </a:cubicBezTo>
                <a:cubicBezTo>
                  <a:pt x="4042833" y="701146"/>
                  <a:pt x="4016375" y="1386417"/>
                  <a:pt x="4095750" y="1555750"/>
                </a:cubicBezTo>
                <a:cubicBezTo>
                  <a:pt x="4175125" y="1725083"/>
                  <a:pt x="4143375" y="1873250"/>
                  <a:pt x="4381500" y="1857375"/>
                </a:cubicBezTo>
                <a:cubicBezTo>
                  <a:pt x="4619625" y="1841500"/>
                  <a:pt x="5233458" y="1584854"/>
                  <a:pt x="5524500" y="1460500"/>
                </a:cubicBezTo>
                <a:cubicBezTo>
                  <a:pt x="5815542" y="1336146"/>
                  <a:pt x="6127750" y="1111250"/>
                  <a:pt x="6127750" y="11112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926" y="1753149"/>
            <a:ext cx="5092700" cy="11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3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cxnSp>
        <p:nvCxnSpPr>
          <p:cNvPr id="38" name="Connecteur droit avec flèche 37"/>
          <p:cNvCxnSpPr/>
          <p:nvPr/>
        </p:nvCxnSpPr>
        <p:spPr>
          <a:xfrm>
            <a:off x="-920750" y="6159500"/>
            <a:ext cx="115093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Imag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5" y="6270625"/>
            <a:ext cx="355600" cy="228600"/>
          </a:xfrm>
          <a:prstGeom prst="rect">
            <a:avLst/>
          </a:prstGeom>
        </p:spPr>
      </p:pic>
      <p:sp>
        <p:nvSpPr>
          <p:cNvPr id="42" name="Ellipse 41"/>
          <p:cNvSpPr/>
          <p:nvPr/>
        </p:nvSpPr>
        <p:spPr>
          <a:xfrm>
            <a:off x="7496190" y="6085374"/>
            <a:ext cx="180000" cy="180000"/>
          </a:xfrm>
          <a:prstGeom prst="ellipse">
            <a:avLst/>
          </a:prstGeom>
          <a:solidFill>
            <a:srgbClr val="000090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3" name="Connecteur droit 42"/>
          <p:cNvCxnSpPr/>
          <p:nvPr/>
        </p:nvCxnSpPr>
        <p:spPr>
          <a:xfrm flipH="1">
            <a:off x="7586190" y="3833771"/>
            <a:ext cx="0" cy="2340500"/>
          </a:xfrm>
          <a:prstGeom prst="line">
            <a:avLst/>
          </a:prstGeom>
          <a:ln>
            <a:solidFill>
              <a:srgbClr val="00009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 flipV="1">
            <a:off x="6886575" y="5497349"/>
            <a:ext cx="67485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Ellipse 49"/>
          <p:cNvSpPr/>
          <p:nvPr/>
        </p:nvSpPr>
        <p:spPr>
          <a:xfrm>
            <a:off x="6801825" y="6090625"/>
            <a:ext cx="180000" cy="180000"/>
          </a:xfrm>
          <a:prstGeom prst="ellipse">
            <a:avLst/>
          </a:prstGeom>
          <a:solidFill>
            <a:srgbClr val="000090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" name="Ellipse 51"/>
          <p:cNvSpPr/>
          <p:nvPr/>
        </p:nvSpPr>
        <p:spPr>
          <a:xfrm>
            <a:off x="6176963" y="6085374"/>
            <a:ext cx="180000" cy="180000"/>
          </a:xfrm>
          <a:prstGeom prst="ellipse">
            <a:avLst/>
          </a:prstGeom>
          <a:solidFill>
            <a:srgbClr val="000090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58" name="Connecteur droit avec flèche 57"/>
          <p:cNvCxnSpPr/>
          <p:nvPr/>
        </p:nvCxnSpPr>
        <p:spPr>
          <a:xfrm>
            <a:off x="6295408" y="5925974"/>
            <a:ext cx="34377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flipH="1">
            <a:off x="6244037" y="5708323"/>
            <a:ext cx="6085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39763"/>
            <a:ext cx="8229600" cy="1143000"/>
          </a:xfrm>
        </p:spPr>
        <p:txBody>
          <a:bodyPr/>
          <a:lstStyle/>
          <a:p>
            <a:r>
              <a:rPr lang="fr-CA"/>
              <a:t>Algorithme de descente de gradient</a:t>
            </a:r>
          </a:p>
        </p:txBody>
      </p:sp>
      <p:sp>
        <p:nvSpPr>
          <p:cNvPr id="66" name="Ellipse 65"/>
          <p:cNvSpPr/>
          <p:nvPr/>
        </p:nvSpPr>
        <p:spPr>
          <a:xfrm>
            <a:off x="6534150" y="6085374"/>
            <a:ext cx="180000" cy="180000"/>
          </a:xfrm>
          <a:prstGeom prst="ellipse">
            <a:avLst/>
          </a:prstGeom>
          <a:solidFill>
            <a:srgbClr val="000090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67" name="Connecteur droit 66"/>
          <p:cNvCxnSpPr/>
          <p:nvPr/>
        </p:nvCxnSpPr>
        <p:spPr>
          <a:xfrm flipH="1">
            <a:off x="6886575" y="4017459"/>
            <a:ext cx="0" cy="2127727"/>
          </a:xfrm>
          <a:prstGeom prst="line">
            <a:avLst/>
          </a:prstGeom>
          <a:ln>
            <a:solidFill>
              <a:srgbClr val="00009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 flipH="1">
            <a:off x="6276975" y="4074609"/>
            <a:ext cx="0" cy="2127727"/>
          </a:xfrm>
          <a:prstGeom prst="line">
            <a:avLst/>
          </a:prstGeom>
          <a:ln>
            <a:solidFill>
              <a:srgbClr val="00009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Forme libre 69"/>
          <p:cNvSpPr/>
          <p:nvPr/>
        </p:nvSpPr>
        <p:spPr>
          <a:xfrm>
            <a:off x="-5000625" y="-698499"/>
            <a:ext cx="16113125" cy="6624474"/>
          </a:xfrm>
          <a:custGeom>
            <a:avLst/>
            <a:gdLst>
              <a:gd name="connsiteX0" fmla="*/ 0 w 6127750"/>
              <a:gd name="connsiteY0" fmla="*/ 0 h 2560834"/>
              <a:gd name="connsiteX1" fmla="*/ 1127125 w 6127750"/>
              <a:gd name="connsiteY1" fmla="*/ 2492375 h 2560834"/>
              <a:gd name="connsiteX2" fmla="*/ 2317750 w 6127750"/>
              <a:gd name="connsiteY2" fmla="*/ 1905000 h 2560834"/>
              <a:gd name="connsiteX3" fmla="*/ 3270250 w 6127750"/>
              <a:gd name="connsiteY3" fmla="*/ 2397125 h 2560834"/>
              <a:gd name="connsiteX4" fmla="*/ 3905250 w 6127750"/>
              <a:gd name="connsiteY4" fmla="*/ 841375 h 2560834"/>
              <a:gd name="connsiteX5" fmla="*/ 4095750 w 6127750"/>
              <a:gd name="connsiteY5" fmla="*/ 1555750 h 2560834"/>
              <a:gd name="connsiteX6" fmla="*/ 4381500 w 6127750"/>
              <a:gd name="connsiteY6" fmla="*/ 1857375 h 2560834"/>
              <a:gd name="connsiteX7" fmla="*/ 5524500 w 6127750"/>
              <a:gd name="connsiteY7" fmla="*/ 1460500 h 2560834"/>
              <a:gd name="connsiteX8" fmla="*/ 6127750 w 6127750"/>
              <a:gd name="connsiteY8" fmla="*/ 1111250 h 25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27750" h="2560834">
                <a:moveTo>
                  <a:pt x="0" y="0"/>
                </a:moveTo>
                <a:cubicBezTo>
                  <a:pt x="370416" y="1087437"/>
                  <a:pt x="740833" y="2174875"/>
                  <a:pt x="1127125" y="2492375"/>
                </a:cubicBezTo>
                <a:cubicBezTo>
                  <a:pt x="1513417" y="2809875"/>
                  <a:pt x="1960563" y="1920875"/>
                  <a:pt x="2317750" y="1905000"/>
                </a:cubicBezTo>
                <a:cubicBezTo>
                  <a:pt x="2674938" y="1889125"/>
                  <a:pt x="3005667" y="2574396"/>
                  <a:pt x="3270250" y="2397125"/>
                </a:cubicBezTo>
                <a:cubicBezTo>
                  <a:pt x="3534833" y="2219854"/>
                  <a:pt x="3767667" y="981604"/>
                  <a:pt x="3905250" y="841375"/>
                </a:cubicBezTo>
                <a:cubicBezTo>
                  <a:pt x="4042833" y="701146"/>
                  <a:pt x="4016375" y="1386417"/>
                  <a:pt x="4095750" y="1555750"/>
                </a:cubicBezTo>
                <a:cubicBezTo>
                  <a:pt x="4175125" y="1725083"/>
                  <a:pt x="4143375" y="1873250"/>
                  <a:pt x="4381500" y="1857375"/>
                </a:cubicBezTo>
                <a:cubicBezTo>
                  <a:pt x="4619625" y="1841500"/>
                  <a:pt x="5233458" y="1584854"/>
                  <a:pt x="5524500" y="1460500"/>
                </a:cubicBezTo>
                <a:cubicBezTo>
                  <a:pt x="5815542" y="1336146"/>
                  <a:pt x="6127750" y="1111250"/>
                  <a:pt x="6127750" y="11112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7831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0" grpId="0" animBg="1"/>
      <p:bldP spid="52" grpId="0" animBg="1"/>
      <p:bldP spid="6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apture d’écran 2012-02-28 à 17.30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4" y="1900845"/>
            <a:ext cx="7851775" cy="436342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Descente de gradient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Le gradient donne la direction (vecteur) ayant le taux d’accroissement de la fonction le plus élevé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3937000" y="3222625"/>
            <a:ext cx="63500" cy="3175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3778250"/>
            <a:ext cx="1047750" cy="69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/>
          <p:cNvSpPr/>
          <p:nvPr/>
        </p:nvSpPr>
        <p:spPr>
          <a:xfrm>
            <a:off x="1962150" y="5915024"/>
            <a:ext cx="1047750" cy="69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/>
          <p:cNvSpPr/>
          <p:nvPr/>
        </p:nvSpPr>
        <p:spPr>
          <a:xfrm>
            <a:off x="7416800" y="5368924"/>
            <a:ext cx="1047750" cy="69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3BA195-8BA5-4B5C-B7D8-7DE3C84A2604}"/>
              </a:ext>
            </a:extLst>
          </p:cNvPr>
          <p:cNvSpPr txBox="1"/>
          <p:nvPr/>
        </p:nvSpPr>
        <p:spPr>
          <a:xfrm>
            <a:off x="3948043" y="3540125"/>
            <a:ext cx="413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w</a:t>
            </a:r>
            <a:endParaRPr lang="en-US" sz="240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1E8E19-31F7-46AD-BCF4-FE1182788C7B}"/>
              </a:ext>
            </a:extLst>
          </p:cNvPr>
          <p:cNvSpPr txBox="1"/>
          <p:nvPr/>
        </p:nvSpPr>
        <p:spPr>
          <a:xfrm>
            <a:off x="194477" y="2803977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i="1"/>
              <a:t>f(w</a:t>
            </a:r>
            <a:r>
              <a:rPr lang="en-CA" sz="2400" i="1" baseline="-25000"/>
              <a:t>1</a:t>
            </a:r>
            <a:r>
              <a:rPr lang="en-CA" sz="2400" i="1"/>
              <a:t>,w</a:t>
            </a:r>
            <a:r>
              <a:rPr lang="en-CA" sz="2400" i="1" baseline="-25000"/>
              <a:t>2</a:t>
            </a:r>
            <a:r>
              <a:rPr lang="en-CA" sz="2400" i="1"/>
              <a:t>)</a:t>
            </a:r>
            <a:endParaRPr lang="en-US" sz="2400" i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79A25A-8B2C-4AD3-87DB-A7433A908188}"/>
              </a:ext>
            </a:extLst>
          </p:cNvPr>
          <p:cNvSpPr txBox="1"/>
          <p:nvPr/>
        </p:nvSpPr>
        <p:spPr>
          <a:xfrm>
            <a:off x="3051475" y="5757803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i="1"/>
              <a:t>w</a:t>
            </a:r>
            <a:r>
              <a:rPr lang="en-CA" sz="2400" i="1" baseline="-25000"/>
              <a:t>1</a:t>
            </a:r>
            <a:endParaRPr lang="en-US" sz="2400" i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E8347B-6370-4467-B3C1-CAD69C8445FC}"/>
              </a:ext>
            </a:extLst>
          </p:cNvPr>
          <p:cNvSpPr txBox="1"/>
          <p:nvPr/>
        </p:nvSpPr>
        <p:spPr>
          <a:xfrm>
            <a:off x="6985003" y="5562510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i="1"/>
              <a:t>w</a:t>
            </a:r>
            <a:r>
              <a:rPr lang="en-CA" sz="2400" i="1" baseline="-25000"/>
              <a:t>2</a:t>
            </a:r>
            <a:endParaRPr lang="en-US" sz="2400" i="1"/>
          </a:p>
        </p:txBody>
      </p:sp>
    </p:spTree>
    <p:extLst>
      <p:ext uri="{BB962C8B-B14F-4D97-AF65-F5344CB8AC3E}">
        <p14:creationId xmlns:p14="http://schemas.microsoft.com/office/powerpoint/2010/main" val="331585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apture d’écran 2012-02-28 à 17.30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4" y="1884970"/>
            <a:ext cx="7851775" cy="436342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Descente de gradient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La direction opposée au gradient nous donne la direction à suivre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064000" y="3667125"/>
            <a:ext cx="63500" cy="3175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3937000" y="4016375"/>
            <a:ext cx="174625" cy="28575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3905250" y="4318000"/>
            <a:ext cx="47625" cy="3175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3921125" y="4639281"/>
            <a:ext cx="142875" cy="21468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064000" y="3667125"/>
            <a:ext cx="63500" cy="3175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3778250"/>
            <a:ext cx="1047750" cy="69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/>
          <p:cNvSpPr/>
          <p:nvPr/>
        </p:nvSpPr>
        <p:spPr>
          <a:xfrm>
            <a:off x="1962150" y="5915024"/>
            <a:ext cx="1047750" cy="69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/>
          <p:cNvSpPr/>
          <p:nvPr/>
        </p:nvSpPr>
        <p:spPr>
          <a:xfrm>
            <a:off x="7416800" y="5368924"/>
            <a:ext cx="1047750" cy="69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3EA3F-335A-49F7-BAE6-E5CF026C90C9}"/>
              </a:ext>
            </a:extLst>
          </p:cNvPr>
          <p:cNvSpPr txBox="1"/>
          <p:nvPr/>
        </p:nvSpPr>
        <p:spPr>
          <a:xfrm>
            <a:off x="3880296" y="3353916"/>
            <a:ext cx="413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w</a:t>
            </a:r>
            <a:endParaRPr lang="en-US" sz="24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3E754D-6B23-46FD-AC9C-8CA5AC4976CD}"/>
              </a:ext>
            </a:extLst>
          </p:cNvPr>
          <p:cNvSpPr txBox="1"/>
          <p:nvPr/>
        </p:nvSpPr>
        <p:spPr>
          <a:xfrm>
            <a:off x="194477" y="2803977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i="1"/>
              <a:t>f(w</a:t>
            </a:r>
            <a:r>
              <a:rPr lang="en-CA" sz="2400" i="1" baseline="-25000"/>
              <a:t>1</a:t>
            </a:r>
            <a:r>
              <a:rPr lang="en-CA" sz="2400" i="1"/>
              <a:t>,w</a:t>
            </a:r>
            <a:r>
              <a:rPr lang="en-CA" sz="2400" i="1" baseline="-25000"/>
              <a:t>2</a:t>
            </a:r>
            <a:r>
              <a:rPr lang="en-CA" sz="2400" i="1"/>
              <a:t>)</a:t>
            </a:r>
            <a:endParaRPr lang="en-US" sz="2400" i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C45E26-E807-4A91-8C48-5B921828B36C}"/>
              </a:ext>
            </a:extLst>
          </p:cNvPr>
          <p:cNvSpPr txBox="1"/>
          <p:nvPr/>
        </p:nvSpPr>
        <p:spPr>
          <a:xfrm>
            <a:off x="3051475" y="5757803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i="1"/>
              <a:t>w</a:t>
            </a:r>
            <a:r>
              <a:rPr lang="en-CA" sz="2400" i="1" baseline="-25000"/>
              <a:t>1</a:t>
            </a:r>
            <a:endParaRPr lang="en-US" sz="2400" i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590A84-C931-459D-9949-955DE48CA01A}"/>
              </a:ext>
            </a:extLst>
          </p:cNvPr>
          <p:cNvSpPr txBox="1"/>
          <p:nvPr/>
        </p:nvSpPr>
        <p:spPr>
          <a:xfrm>
            <a:off x="6985003" y="5562510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i="1"/>
              <a:t>w</a:t>
            </a:r>
            <a:r>
              <a:rPr lang="en-CA" sz="2400" i="1" baseline="-25000"/>
              <a:t>2</a:t>
            </a:r>
            <a:endParaRPr lang="en-US" sz="2400" i="1"/>
          </a:p>
        </p:txBody>
      </p:sp>
    </p:spTree>
    <p:extLst>
      <p:ext uri="{BB962C8B-B14F-4D97-AF65-F5344CB8AC3E}">
        <p14:creationId xmlns:p14="http://schemas.microsoft.com/office/powerpoint/2010/main" val="198494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/>
              <a:t>Apprentissage </a:t>
            </a:r>
            <a:r>
              <a:rPr lang="fr-CA"/>
              <a:t>vue comme </a:t>
            </a:r>
            <a:br>
              <a:rPr lang="fr-CA"/>
            </a:br>
            <a:r>
              <a:rPr lang="fr-CA"/>
              <a:t>la minimisation </a:t>
            </a:r>
            <a:r>
              <a:rPr lang="fr-CA" noProof="0"/>
              <a:t>d’une perte</a:t>
            </a:r>
            <a:endParaRPr lang="fr-CA" sz="1800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En apprentissage automatique, on souhaite optimiser:</a:t>
            </a:r>
          </a:p>
          <a:p>
            <a:endParaRPr lang="fr-CA"/>
          </a:p>
          <a:p>
            <a:endParaRPr lang="fr-CA"/>
          </a:p>
          <a:p>
            <a:endParaRPr lang="fr-CA"/>
          </a:p>
          <a:p>
            <a:endParaRPr lang="fr-CA"/>
          </a:p>
          <a:p>
            <a:r>
              <a:rPr lang="fr-CA"/>
              <a:t>Le gradient par rapport à la perte moyenne contient les dérivées partielles:</a:t>
            </a:r>
          </a:p>
          <a:p>
            <a:endParaRPr lang="fr-CA"/>
          </a:p>
          <a:p>
            <a:endParaRPr lang="fr-CA"/>
          </a:p>
          <a:p>
            <a:endParaRPr lang="fr-CA"/>
          </a:p>
          <a:p>
            <a:endParaRPr lang="fr-CA"/>
          </a:p>
          <a:p>
            <a:r>
              <a:rPr lang="fr-CA"/>
              <a:t>Devrait calculer la moyenne des dérivées sur tous les exemples d’entraînement avant de faire une mise à jour des paramètres!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4305301"/>
            <a:ext cx="6178550" cy="109222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676" y="2270125"/>
            <a:ext cx="5092700" cy="11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12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Descente de gradient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 et Froduald Kabanza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425449" y="1417638"/>
            <a:ext cx="8439691" cy="1649817"/>
          </a:xfrm>
        </p:spPr>
        <p:txBody>
          <a:bodyPr/>
          <a:lstStyle/>
          <a:p>
            <a:r>
              <a:rPr lang="fr-CA" b="1" dirty="0"/>
              <a:t>La descente de gradient </a:t>
            </a:r>
            <a:r>
              <a:rPr lang="fr-CA" dirty="0"/>
              <a:t>est un algorithme pour minimiser la perte lors de l’entrainement d’un réseau de neurone.</a:t>
            </a:r>
            <a:endParaRPr lang="fr-CA" b="1" dirty="0"/>
          </a:p>
          <a:p>
            <a:r>
              <a:rPr lang="fr-CA" dirty="0"/>
              <a:t>La descente de gradient normale consiste à mettre à jour les paramètres en tenant compte du gradient moyen (c.-à-d. des dérivées partielles) de </a:t>
            </a:r>
            <a:r>
              <a:rPr lang="fr-CA" b="1" dirty="0"/>
              <a:t>tous les exemples </a:t>
            </a:r>
            <a:r>
              <a:rPr lang="fr-CA" dirty="0"/>
              <a:t>d’entraînement dans l’ensemble D:</a:t>
            </a:r>
          </a:p>
          <a:p>
            <a:pPr marL="0" indent="0">
              <a:buNone/>
            </a:pPr>
            <a:br>
              <a:rPr lang="fr-CA" dirty="0"/>
            </a:br>
            <a:br>
              <a:rPr lang="fr-CA" dirty="0"/>
            </a:br>
            <a:br>
              <a:rPr lang="fr-CA" dirty="0"/>
            </a:br>
            <a:br>
              <a:rPr lang="fr-CA" dirty="0"/>
            </a:br>
            <a:br>
              <a:rPr lang="fr-CA" dirty="0"/>
            </a:br>
            <a:br>
              <a:rPr lang="fr-CA" dirty="0"/>
            </a:br>
            <a:br>
              <a:rPr lang="fr-CA" dirty="0"/>
            </a:b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14" name="ZoneTexte 13"/>
          <p:cNvSpPr txBox="1"/>
          <p:nvPr/>
        </p:nvSpPr>
        <p:spPr>
          <a:xfrm>
            <a:off x="1105653" y="3429000"/>
            <a:ext cx="7131358" cy="212365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CA" sz="2000" dirty="0">
                <a:latin typeface="+mn-lt"/>
              </a:rPr>
              <a:t>- Initialiser </a:t>
            </a:r>
            <a:r>
              <a:rPr lang="fr-CA" sz="2000" b="1" dirty="0">
                <a:latin typeface="+mn-lt"/>
              </a:rPr>
              <a:t>W</a:t>
            </a:r>
            <a:r>
              <a:rPr lang="fr-CA" sz="2000" dirty="0">
                <a:latin typeface="+mn-lt"/>
              </a:rPr>
              <a:t> aléatoirement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CA" sz="2000" dirty="0">
                <a:latin typeface="+mn-lt"/>
              </a:rPr>
              <a:t>- </a:t>
            </a:r>
            <a:r>
              <a:rPr lang="fr-CA" sz="2000" dirty="0"/>
              <a:t>Répéter jusqu’à la convergence</a:t>
            </a:r>
            <a:endParaRPr lang="fr-CA" sz="2000" dirty="0">
              <a:latin typeface="+mn-lt"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fr-CA" i="1" dirty="0"/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CA" i="1" dirty="0" err="1"/>
              <a:t>w</a:t>
            </a:r>
            <a:r>
              <a:rPr lang="fr-CA" i="1" baseline="-25000" dirty="0" err="1"/>
              <a:t>i</a:t>
            </a:r>
            <a:r>
              <a:rPr lang="fr-CA" dirty="0"/>
              <a:t> ← </a:t>
            </a:r>
            <a:r>
              <a:rPr lang="fr-CA" i="1" dirty="0" err="1"/>
              <a:t>w</a:t>
            </a:r>
            <a:r>
              <a:rPr lang="fr-CA" i="1" baseline="-25000" dirty="0" err="1"/>
              <a:t>i</a:t>
            </a:r>
            <a:r>
              <a:rPr lang="fr-CA" i="1" dirty="0"/>
              <a:t> – </a:t>
            </a:r>
            <a:r>
              <a:rPr lang="el-GR" i="1" dirty="0"/>
              <a:t>α</a:t>
            </a:r>
            <a:r>
              <a:rPr lang="en-US" i="1" dirty="0"/>
              <a:t> * </a:t>
            </a:r>
            <a:br>
              <a:rPr lang="fr-CA" dirty="0"/>
            </a:br>
            <a:endParaRPr lang="fr-CA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CA" dirty="0"/>
          </a:p>
        </p:txBody>
      </p:sp>
      <p:pic>
        <p:nvPicPr>
          <p:cNvPr id="3" name="Image 7">
            <a:extLst>
              <a:ext uri="{FF2B5EF4-FFF2-40B4-BE49-F238E27FC236}">
                <a16:creationId xmlns:a16="http://schemas.microsoft.com/office/drawing/2014/main" id="{9A6FE96E-398F-BCA4-8CD3-83CD831CD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179" y="4492188"/>
            <a:ext cx="3358988" cy="59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94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/>
              <a:t>Descente de gradient stochastique</a:t>
            </a:r>
            <a:endParaRPr lang="fr-CA" sz="1800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 et Froduald Kabanza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457199" y="1600200"/>
            <a:ext cx="8261351" cy="4525963"/>
          </a:xfrm>
        </p:spPr>
        <p:txBody>
          <a:bodyPr/>
          <a:lstStyle/>
          <a:p>
            <a:r>
              <a:rPr lang="fr-CA" dirty="0"/>
              <a:t>La </a:t>
            </a:r>
            <a:r>
              <a:rPr lang="fr-CA" b="1" dirty="0"/>
              <a:t>descente de gradient stochastique </a:t>
            </a:r>
            <a:r>
              <a:rPr lang="fr-FR" dirty="0"/>
              <a:t>sélectionne un exemple d’entraînement au hasard, calcule le gradient par rapport à ce </a:t>
            </a:r>
            <a:r>
              <a:rPr lang="fr-FR" b="1" dirty="0"/>
              <a:t>seul exemple </a:t>
            </a:r>
            <a:r>
              <a:rPr lang="fr-FR" dirty="0"/>
              <a:t>et met à jours tous les poids.</a:t>
            </a:r>
            <a:br>
              <a:rPr lang="fr-CA" dirty="0"/>
            </a:br>
            <a:br>
              <a:rPr lang="fr-CA" dirty="0"/>
            </a:br>
            <a:br>
              <a:rPr lang="fr-CA" dirty="0"/>
            </a:br>
            <a:br>
              <a:rPr lang="fr-CA" dirty="0"/>
            </a:br>
            <a:br>
              <a:rPr lang="fr-CA" dirty="0"/>
            </a:br>
            <a:br>
              <a:rPr lang="fr-CA" dirty="0"/>
            </a:br>
            <a:br>
              <a:rPr lang="fr-CA" dirty="0"/>
            </a:br>
            <a:endParaRPr lang="fr-CA" dirty="0"/>
          </a:p>
          <a:p>
            <a:endParaRPr lang="fr-CA" dirty="0"/>
          </a:p>
          <a:p>
            <a:r>
              <a:rPr lang="fr-CA" dirty="0"/>
              <a:t>Cette procédure est beaucoup plus efficace lorsque l’ensemble d’entraînement D est grand</a:t>
            </a:r>
          </a:p>
        </p:txBody>
      </p:sp>
      <p:grpSp>
        <p:nvGrpSpPr>
          <p:cNvPr id="16" name="Grouper 15"/>
          <p:cNvGrpSpPr/>
          <p:nvPr/>
        </p:nvGrpSpPr>
        <p:grpSpPr>
          <a:xfrm>
            <a:off x="938803" y="2801352"/>
            <a:ext cx="7131358" cy="2123658"/>
            <a:chOff x="1171267" y="2509213"/>
            <a:chExt cx="7131358" cy="2123658"/>
          </a:xfrm>
        </p:grpSpPr>
        <p:sp>
          <p:nvSpPr>
            <p:cNvPr id="14" name="ZoneTexte 13"/>
            <p:cNvSpPr txBox="1"/>
            <p:nvPr/>
          </p:nvSpPr>
          <p:spPr>
            <a:xfrm>
              <a:off x="1171267" y="2509213"/>
              <a:ext cx="7131358" cy="21236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fr-CA" sz="2000" dirty="0">
                  <a:latin typeface="+mn-lt"/>
                </a:rPr>
                <a:t>- Initialiser         aléatoirement</a:t>
              </a:r>
            </a:p>
            <a:p>
              <a:r>
                <a:rPr lang="fr-CA" sz="2000" dirty="0">
                  <a:latin typeface="+mn-lt"/>
                </a:rPr>
                <a:t>- </a:t>
              </a:r>
              <a:r>
                <a:rPr lang="fr-CA" sz="2000" dirty="0"/>
                <a:t>Répéter jusqu’à la convergence</a:t>
              </a:r>
              <a:endParaRPr lang="fr-CA" sz="2000" dirty="0">
                <a:latin typeface="+mn-lt"/>
              </a:endParaRPr>
            </a:p>
            <a:p>
              <a:pPr lvl="1"/>
              <a:r>
                <a:rPr lang="fr-CA" sz="2000" dirty="0">
                  <a:latin typeface="+mn-lt"/>
                </a:rPr>
                <a:t>- Choisir un exemple d’entraînement                  </a:t>
              </a:r>
              <a:r>
                <a:rPr lang="fr-CA" sz="2000" b="1" dirty="0">
                  <a:latin typeface="+mn-lt"/>
                </a:rPr>
                <a:t>au hasard</a:t>
              </a:r>
              <a:br>
                <a:rPr lang="fr-CA" dirty="0"/>
              </a:br>
              <a:endParaRPr lang="fr-CA" dirty="0"/>
            </a:p>
            <a:p>
              <a:pPr lvl="2"/>
              <a:r>
                <a:rPr lang="fr-CA" dirty="0"/>
                <a:t>- </a:t>
              </a:r>
              <a:br>
                <a:rPr lang="fr-CA" dirty="0"/>
              </a:br>
              <a:endParaRPr lang="fr-CA" dirty="0"/>
            </a:p>
            <a:p>
              <a:endParaRPr lang="fr-CA" dirty="0"/>
            </a:p>
          </p:txBody>
        </p:sp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8588" y="3545803"/>
              <a:ext cx="5005054" cy="711290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3120" y="3170025"/>
              <a:ext cx="796456" cy="291771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35028" y="2637294"/>
              <a:ext cx="293885" cy="188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9007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Descente de gradient par mini-batch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 et Froduald Kabanza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457199" y="1600200"/>
            <a:ext cx="8261351" cy="4525963"/>
          </a:xfrm>
        </p:spPr>
        <p:txBody>
          <a:bodyPr/>
          <a:lstStyle/>
          <a:p>
            <a:r>
              <a:rPr lang="fr-CA" dirty="0"/>
              <a:t>La </a:t>
            </a:r>
            <a:r>
              <a:rPr lang="fr-CA" b="1" dirty="0"/>
              <a:t>descente de gradient par mini-batch </a:t>
            </a:r>
            <a:r>
              <a:rPr lang="fr-FR" dirty="0"/>
              <a:t>calcule le gradient par rapport à un </a:t>
            </a:r>
            <a:r>
              <a:rPr lang="fr-FR" b="1" dirty="0"/>
              <a:t>petit sous ensemble de données </a:t>
            </a:r>
            <a:r>
              <a:rPr lang="fr-FR" dirty="0"/>
              <a:t>et met à jours tous les poids.</a:t>
            </a:r>
            <a:br>
              <a:rPr lang="fr-CA" dirty="0"/>
            </a:br>
            <a:br>
              <a:rPr lang="fr-CA" dirty="0"/>
            </a:br>
            <a:br>
              <a:rPr lang="fr-CA" dirty="0"/>
            </a:br>
            <a:br>
              <a:rPr lang="fr-CA" dirty="0"/>
            </a:br>
            <a:br>
              <a:rPr lang="fr-CA" dirty="0"/>
            </a:br>
            <a:br>
              <a:rPr lang="fr-CA" dirty="0"/>
            </a:br>
            <a:br>
              <a:rPr lang="fr-CA" dirty="0"/>
            </a:br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Cette procédure est un compromis entre la descente du gradient standard et la descente du gradient stochastique</a:t>
            </a:r>
          </a:p>
        </p:txBody>
      </p:sp>
      <p:sp>
        <p:nvSpPr>
          <p:cNvPr id="3" name="ZoneTexte 13">
            <a:extLst>
              <a:ext uri="{FF2B5EF4-FFF2-40B4-BE49-F238E27FC236}">
                <a16:creationId xmlns:a16="http://schemas.microsoft.com/office/drawing/2014/main" id="{68F756E6-0D53-A93A-B05F-4A71D2C15312}"/>
              </a:ext>
            </a:extLst>
          </p:cNvPr>
          <p:cNvSpPr txBox="1"/>
          <p:nvPr/>
        </p:nvSpPr>
        <p:spPr>
          <a:xfrm>
            <a:off x="956495" y="2713958"/>
            <a:ext cx="7131358" cy="212365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CA" sz="2000" dirty="0">
                <a:latin typeface="+mn-lt"/>
              </a:rPr>
              <a:t>- Initialiser </a:t>
            </a:r>
            <a:r>
              <a:rPr lang="fr-CA" sz="2000" b="1" dirty="0">
                <a:latin typeface="+mn-lt"/>
              </a:rPr>
              <a:t>W</a:t>
            </a:r>
            <a:r>
              <a:rPr lang="fr-CA" sz="2000" dirty="0">
                <a:latin typeface="+mn-lt"/>
              </a:rPr>
              <a:t> aléatoirement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CA" sz="2000" dirty="0">
                <a:latin typeface="+mn-lt"/>
              </a:rPr>
              <a:t>- </a:t>
            </a:r>
            <a:r>
              <a:rPr lang="fr-CA" sz="2000" dirty="0"/>
              <a:t>Répéter jusqu’à la convergence</a:t>
            </a:r>
            <a:endParaRPr lang="fr-CA" i="1" dirty="0"/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CA" dirty="0"/>
              <a:t>Choisir un sous-ensemble de données (min-batch)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CA" dirty="0"/>
              <a:t>Calculer le gradient basé sur le mini-batch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CA" dirty="0"/>
              <a:t>Mettre à jour tous les poids en fonction du gradient</a:t>
            </a:r>
            <a:br>
              <a:rPr lang="fr-CA" dirty="0"/>
            </a:b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10035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/>
              <a:t>Retour sur le Perceptron</a:t>
            </a:r>
            <a:endParaRPr lang="fr-CA" sz="1800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73412" y="6438900"/>
            <a:ext cx="3340509" cy="419100"/>
          </a:xfrm>
        </p:spPr>
        <p:txBody>
          <a:bodyPr/>
          <a:lstStyle/>
          <a:p>
            <a:pPr>
              <a:defRPr/>
            </a:pPr>
            <a:r>
              <a:rPr lang="de-DE"/>
              <a:t>Hugo Larochelle et Froduald Kabanza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440139" y="1847675"/>
            <a:ext cx="8356862" cy="673420"/>
          </a:xfrm>
        </p:spPr>
        <p:txBody>
          <a:bodyPr/>
          <a:lstStyle/>
          <a:p>
            <a:r>
              <a:rPr lang="fr-CA"/>
              <a:t>Utilisons le gradient (dérivée partielle) pour déterminer une direction de mise à jour des paramètres:</a:t>
            </a:r>
          </a:p>
          <a:p>
            <a:pPr marL="0" indent="0">
              <a:buNone/>
            </a:pPr>
            <a:endParaRPr lang="fr-CA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096" y="5681130"/>
            <a:ext cx="4053250" cy="30754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215" y="4346189"/>
            <a:ext cx="4136408" cy="587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C52A22-F2C4-4253-ACCC-C84A5AC2C3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691" y="2631343"/>
            <a:ext cx="1941679" cy="605715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BCED1334-4577-42AF-A11C-5BC0ED4810BC}"/>
              </a:ext>
            </a:extLst>
          </p:cNvPr>
          <p:cNvGrpSpPr/>
          <p:nvPr/>
        </p:nvGrpSpPr>
        <p:grpSpPr>
          <a:xfrm>
            <a:off x="2976778" y="2607825"/>
            <a:ext cx="1792453" cy="658593"/>
            <a:chOff x="2976778" y="2607825"/>
            <a:chExt cx="1792453" cy="65859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E3D27B-867E-4E7A-A94A-07DD1C8C88AE}"/>
                </a:ext>
              </a:extLst>
            </p:cNvPr>
            <p:cNvSpPr txBox="1"/>
            <p:nvPr/>
          </p:nvSpPr>
          <p:spPr>
            <a:xfrm>
              <a:off x="2976778" y="270411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/>
                <a:t>=</a:t>
              </a:r>
              <a:endParaRPr lang="en-US" sz="140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026E0AA-54AE-42C8-A703-4862825CF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91399" y="2607825"/>
              <a:ext cx="1477832" cy="658593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807D681-DFBA-4FEA-8DA9-438DB1DDDF16}"/>
                </a:ext>
              </a:extLst>
            </p:cNvPr>
            <p:cNvSpPr txBox="1"/>
            <p:nvPr/>
          </p:nvSpPr>
          <p:spPr>
            <a:xfrm>
              <a:off x="3731552" y="2853575"/>
              <a:ext cx="162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i="1"/>
                <a:t>t</a:t>
              </a:r>
              <a:endParaRPr lang="en-US" sz="1400" i="1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CF3928-5E31-4775-BF92-A53A071A52CF}"/>
                </a:ext>
              </a:extLst>
            </p:cNvPr>
            <p:cNvSpPr txBox="1"/>
            <p:nvPr/>
          </p:nvSpPr>
          <p:spPr>
            <a:xfrm>
              <a:off x="4409909" y="2861426"/>
              <a:ext cx="162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i="1"/>
                <a:t>t</a:t>
              </a:r>
              <a:endParaRPr lang="en-US" sz="1400" i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886360E-5EE2-4E7D-A057-134B7725A0D1}"/>
              </a:ext>
            </a:extLst>
          </p:cNvPr>
          <p:cNvGrpSpPr/>
          <p:nvPr/>
        </p:nvGrpSpPr>
        <p:grpSpPr>
          <a:xfrm>
            <a:off x="4788972" y="2660406"/>
            <a:ext cx="3181691" cy="580774"/>
            <a:chOff x="4788972" y="2660406"/>
            <a:chExt cx="3181691" cy="58077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E0ABDD4-FFC0-4502-8679-64B28A27A47A}"/>
                </a:ext>
              </a:extLst>
            </p:cNvPr>
            <p:cNvGrpSpPr/>
            <p:nvPr/>
          </p:nvGrpSpPr>
          <p:grpSpPr>
            <a:xfrm>
              <a:off x="4788972" y="2660406"/>
              <a:ext cx="3181691" cy="580774"/>
              <a:chOff x="4788972" y="2660406"/>
              <a:chExt cx="3181691" cy="580774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1CBEA1-5DE4-4025-ABA6-44D740778FFF}"/>
                  </a:ext>
                </a:extLst>
              </p:cNvPr>
              <p:cNvSpPr txBox="1"/>
              <p:nvPr/>
            </p:nvSpPr>
            <p:spPr>
              <a:xfrm>
                <a:off x="4788972" y="2773306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/>
                  <a:t>=</a:t>
                </a:r>
                <a:endParaRPr lang="en-US" sz="1400"/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2F27000F-5524-44DF-B8EA-2816623339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03596" y="2660406"/>
                <a:ext cx="2867067" cy="580774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DF85002-AE19-49A9-BC9E-525E5797E957}"/>
                  </a:ext>
                </a:extLst>
              </p:cNvPr>
              <p:cNvSpPr txBox="1"/>
              <p:nvPr/>
            </p:nvSpPr>
            <p:spPr>
              <a:xfrm>
                <a:off x="5961623" y="2861426"/>
                <a:ext cx="1620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i="1"/>
                  <a:t>t</a:t>
                </a:r>
                <a:endParaRPr lang="en-US" sz="1400" i="1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8EACD73-D473-4864-93B3-22800B9D89F0}"/>
                  </a:ext>
                </a:extLst>
              </p:cNvPr>
              <p:cNvSpPr txBox="1"/>
              <p:nvPr/>
            </p:nvSpPr>
            <p:spPr>
              <a:xfrm>
                <a:off x="6958660" y="2861426"/>
                <a:ext cx="1620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i="1"/>
                  <a:t>t</a:t>
                </a:r>
                <a:endParaRPr lang="en-US" sz="1400" i="1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0EB593-6ACB-4A58-8F15-279A004CF5BC}"/>
                  </a:ext>
                </a:extLst>
              </p:cNvPr>
              <p:cNvSpPr txBox="1"/>
              <p:nvPr/>
            </p:nvSpPr>
            <p:spPr>
              <a:xfrm>
                <a:off x="7603702" y="2851594"/>
                <a:ext cx="1620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i="1"/>
                  <a:t>t</a:t>
                </a:r>
                <a:endParaRPr lang="en-US" sz="1400" i="1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724FF6A-E63A-4D21-968D-6D577EA6388E}"/>
                </a:ext>
              </a:extLst>
            </p:cNvPr>
            <p:cNvSpPr txBox="1"/>
            <p:nvPr/>
          </p:nvSpPr>
          <p:spPr>
            <a:xfrm>
              <a:off x="5313207" y="2851594"/>
              <a:ext cx="162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i="1"/>
                <a:t>t</a:t>
              </a:r>
              <a:endParaRPr lang="en-US" sz="1400" i="1"/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BFB18609-F064-4B9D-BEFE-585D83221F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2395" y="1114864"/>
            <a:ext cx="1064871" cy="5960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3C6EAFC-27B7-4FB1-A160-59962CCF1F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25920" y="1296470"/>
            <a:ext cx="1064871" cy="350924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08FE9CE4-7B21-4A93-A90D-D8BD1E58D127}"/>
              </a:ext>
            </a:extLst>
          </p:cNvPr>
          <p:cNvGrpSpPr/>
          <p:nvPr/>
        </p:nvGrpSpPr>
        <p:grpSpPr>
          <a:xfrm>
            <a:off x="678730" y="1027522"/>
            <a:ext cx="7879680" cy="788046"/>
            <a:chOff x="678730" y="1027522"/>
            <a:chExt cx="7879680" cy="78804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3F5D1BB-8330-4153-BD4D-3DFC1DCFE3E8}"/>
                </a:ext>
              </a:extLst>
            </p:cNvPr>
            <p:cNvSpPr txBox="1"/>
            <p:nvPr/>
          </p:nvSpPr>
          <p:spPr>
            <a:xfrm>
              <a:off x="832196" y="1198355"/>
              <a:ext cx="10174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Rappel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D59D7DA-8F4D-42C2-889B-77775CBDEC95}"/>
                </a:ext>
              </a:extLst>
            </p:cNvPr>
            <p:cNvGrpSpPr/>
            <p:nvPr/>
          </p:nvGrpSpPr>
          <p:grpSpPr>
            <a:xfrm>
              <a:off x="3251212" y="1194605"/>
              <a:ext cx="2135570" cy="534989"/>
              <a:chOff x="5883005" y="1096785"/>
              <a:chExt cx="2202113" cy="5275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82774C5-CF98-4C68-812E-8215860742E2}"/>
                      </a:ext>
                    </a:extLst>
                  </p:cNvPr>
                  <p:cNvSpPr txBox="1"/>
                  <p:nvPr/>
                </p:nvSpPr>
                <p:spPr>
                  <a:xfrm>
                    <a:off x="5883005" y="1106755"/>
                    <a:ext cx="1031373" cy="4690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16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CA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CA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CA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sz="160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82774C5-CF98-4C68-812E-8215860742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3005" y="1106755"/>
                    <a:ext cx="1031373" cy="46903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1B10F5F6-F7BC-4AC7-9326-20F37F4CC1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58660" y="1096785"/>
                <a:ext cx="1126458" cy="527581"/>
              </a:xfrm>
              <a:prstGeom prst="rect">
                <a:avLst/>
              </a:prstGeom>
            </p:spPr>
          </p:pic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4C3E76E-F464-45FF-9A10-71E0F789F5C9}"/>
                </a:ext>
              </a:extLst>
            </p:cNvPr>
            <p:cNvSpPr/>
            <p:nvPr/>
          </p:nvSpPr>
          <p:spPr>
            <a:xfrm>
              <a:off x="678730" y="1027522"/>
              <a:ext cx="7879680" cy="788046"/>
            </a:xfrm>
            <a:prstGeom prst="rect">
              <a:avLst/>
            </a:prstGeom>
            <a:noFill/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Espace réservé du contenu 6">
            <a:extLst>
              <a:ext uri="{FF2B5EF4-FFF2-40B4-BE49-F238E27FC236}">
                <a16:creationId xmlns:a16="http://schemas.microsoft.com/office/drawing/2014/main" id="{01E6CFF0-8DD2-4D6A-A3D4-082ECF5B1A29}"/>
              </a:ext>
            </a:extLst>
          </p:cNvPr>
          <p:cNvSpPr txBox="1">
            <a:spLocks/>
          </p:cNvSpPr>
          <p:nvPr/>
        </p:nvSpPr>
        <p:spPr bwMode="auto">
          <a:xfrm>
            <a:off x="503895" y="3904401"/>
            <a:ext cx="8144424" cy="618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/>
              <a:t>Rappel de la règle de mise à jour de la descente du gradient</a:t>
            </a:r>
          </a:p>
          <a:p>
            <a:pPr marL="0" indent="0">
              <a:buNone/>
            </a:pPr>
            <a:endParaRPr lang="fr-CA"/>
          </a:p>
        </p:txBody>
      </p:sp>
      <p:sp>
        <p:nvSpPr>
          <p:cNvPr id="58" name="Espace réservé du contenu 6">
            <a:extLst>
              <a:ext uri="{FF2B5EF4-FFF2-40B4-BE49-F238E27FC236}">
                <a16:creationId xmlns:a16="http://schemas.microsoft.com/office/drawing/2014/main" id="{C4220694-8CAC-4D4C-86FE-BDE8E6F0FF22}"/>
              </a:ext>
            </a:extLst>
          </p:cNvPr>
          <p:cNvSpPr txBox="1">
            <a:spLocks/>
          </p:cNvSpPr>
          <p:nvPr/>
        </p:nvSpPr>
        <p:spPr bwMode="auto">
          <a:xfrm>
            <a:off x="607335" y="5106937"/>
            <a:ext cx="8912143" cy="480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/>
              <a:t>On obtient à nouveau la règle d’apprentissage du Perceptron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7323327-4F3D-4C0C-90A9-29830762F9E2}"/>
              </a:ext>
            </a:extLst>
          </p:cNvPr>
          <p:cNvGrpSpPr/>
          <p:nvPr/>
        </p:nvGrpSpPr>
        <p:grpSpPr>
          <a:xfrm>
            <a:off x="7532016" y="2959996"/>
            <a:ext cx="1273593" cy="819905"/>
            <a:chOff x="7532016" y="2959996"/>
            <a:chExt cx="1273593" cy="8199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12052D9-79E1-4B41-9045-492DA19A3495}"/>
                    </a:ext>
                  </a:extLst>
                </p:cNvPr>
                <p:cNvSpPr txBox="1"/>
                <p:nvPr/>
              </p:nvSpPr>
              <p:spPr>
                <a:xfrm>
                  <a:off x="8004054" y="2959996"/>
                  <a:ext cx="801555" cy="819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fr-CA" i="1" dirty="0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fr-CA" i="1" dirty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fr-CA" i="1" dirty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 dirty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fr-CA" i="1" dirty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CA" i="1" dirty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 dirty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b="0" i="1" dirty="0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CA" b="0" i="1" dirty="0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i="1" dirty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12052D9-79E1-4B41-9045-492DA19A34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054" y="2959996"/>
                  <a:ext cx="801555" cy="819905"/>
                </a:xfrm>
                <a:prstGeom prst="rect">
                  <a:avLst/>
                </a:prstGeom>
                <a:blipFill>
                  <a:blip r:embed="rId12"/>
                  <a:stretch>
                    <a:fillRect r="-236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1BD92BD9-E7D1-4B1F-9FFF-15BC4BC94E32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7532016" y="3159371"/>
              <a:ext cx="472038" cy="210578"/>
            </a:xfrm>
            <a:prstGeom prst="bentConnector3">
              <a:avLst>
                <a:gd name="adj1" fmla="val 2071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503A22A-29B0-4A65-97D0-16D3EB16F871}"/>
              </a:ext>
            </a:extLst>
          </p:cNvPr>
          <p:cNvGrpSpPr/>
          <p:nvPr/>
        </p:nvGrpSpPr>
        <p:grpSpPr>
          <a:xfrm>
            <a:off x="4747624" y="3212963"/>
            <a:ext cx="2373127" cy="682468"/>
            <a:chOff x="4747624" y="3212963"/>
            <a:chExt cx="2373127" cy="682468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99E033C-2E09-467B-94FD-227C5FCE600F}"/>
                </a:ext>
              </a:extLst>
            </p:cNvPr>
            <p:cNvGrpSpPr/>
            <p:nvPr/>
          </p:nvGrpSpPr>
          <p:grpSpPr>
            <a:xfrm>
              <a:off x="4747624" y="3212963"/>
              <a:ext cx="2373127" cy="682468"/>
              <a:chOff x="4747624" y="3212963"/>
              <a:chExt cx="2373127" cy="682468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2BAC29-11AB-4042-A0B6-FF727D1622E5}"/>
                  </a:ext>
                </a:extLst>
              </p:cNvPr>
              <p:cNvSpPr txBox="1"/>
              <p:nvPr/>
            </p:nvSpPr>
            <p:spPr>
              <a:xfrm>
                <a:off x="4747624" y="3414755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/>
                  <a:t>=</a:t>
                </a:r>
                <a:endParaRPr lang="en-US" sz="1400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948601B7-EB56-40B7-97D6-44A604F74D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00451" y="3212963"/>
                <a:ext cx="2036068" cy="682468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BDA0A8-B049-461C-926A-4BC24BCFA7C8}"/>
                  </a:ext>
                </a:extLst>
              </p:cNvPr>
              <p:cNvSpPr txBox="1"/>
              <p:nvPr/>
            </p:nvSpPr>
            <p:spPr>
              <a:xfrm>
                <a:off x="6123714" y="3485960"/>
                <a:ext cx="1620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i="1"/>
                  <a:t>t</a:t>
                </a:r>
                <a:endParaRPr lang="en-US" sz="1400" i="1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45C9B5-C8F8-4FA8-8799-4023343BAACD}"/>
                  </a:ext>
                </a:extLst>
              </p:cNvPr>
              <p:cNvSpPr txBox="1"/>
              <p:nvPr/>
            </p:nvSpPr>
            <p:spPr>
              <a:xfrm>
                <a:off x="6674126" y="3485960"/>
                <a:ext cx="4466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i="1" err="1"/>
                  <a:t>t,i</a:t>
                </a:r>
                <a:endParaRPr lang="en-US" sz="1400" i="1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8A07B23-C63D-4E02-95B7-8B49B5430201}"/>
                </a:ext>
              </a:extLst>
            </p:cNvPr>
            <p:cNvSpPr txBox="1"/>
            <p:nvPr/>
          </p:nvSpPr>
          <p:spPr>
            <a:xfrm>
              <a:off x="5410379" y="3474733"/>
              <a:ext cx="162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i="1"/>
                <a:t>t</a:t>
              </a:r>
              <a:endParaRPr lang="en-US" sz="1400" i="1"/>
            </a:p>
          </p:txBody>
        </p:sp>
      </p:grpSp>
    </p:spTree>
    <p:extLst>
      <p:ext uri="{BB962C8B-B14F-4D97-AF65-F5344CB8AC3E}">
        <p14:creationId xmlns:p14="http://schemas.microsoft.com/office/powerpoint/2010/main" val="216263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7" grpId="0"/>
      <p:bldP spid="5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/>
              <a:t>Apprentissage </a:t>
            </a:r>
            <a:r>
              <a:rPr lang="fr-CA"/>
              <a:t>vue comme </a:t>
            </a:r>
            <a:br>
              <a:rPr lang="fr-CA"/>
            </a:br>
            <a:r>
              <a:rPr lang="fr-CA"/>
              <a:t>la minimisation </a:t>
            </a:r>
            <a:r>
              <a:rPr lang="fr-CA" noProof="0"/>
              <a:t>d’une perte</a:t>
            </a:r>
            <a:endParaRPr lang="fr-CA" sz="1800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La procédure de descente de gradient stochastique est applicable à n’importe quelle perte dérivable partout</a:t>
            </a:r>
          </a:p>
          <a:p>
            <a:endParaRPr lang="fr-CA" dirty="0"/>
          </a:p>
          <a:p>
            <a:r>
              <a:rPr lang="fr-CA" dirty="0"/>
              <a:t>Dans le cas du Perceptron, on a un peu triché:</a:t>
            </a:r>
          </a:p>
          <a:p>
            <a:pPr lvl="1"/>
            <a:r>
              <a:rPr lang="fr-CA" dirty="0"/>
              <a:t>la dérivée de                    n’est pas </a:t>
            </a:r>
            <a:br>
              <a:rPr lang="fr-CA" dirty="0"/>
            </a:br>
            <a:r>
              <a:rPr lang="fr-CA" dirty="0"/>
              <a:t>définie lorsque </a:t>
            </a:r>
          </a:p>
          <a:p>
            <a:endParaRPr lang="fr-CA" dirty="0"/>
          </a:p>
          <a:p>
            <a:r>
              <a:rPr lang="fr-CA" dirty="0"/>
              <a:t>L’utilisation de la fonction </a:t>
            </a:r>
            <a:r>
              <a:rPr lang="fr-CA" i="1" dirty="0" err="1"/>
              <a:t>Threshold</a:t>
            </a:r>
            <a:br>
              <a:rPr lang="fr-CA" dirty="0"/>
            </a:br>
            <a:r>
              <a:rPr lang="fr-CA" dirty="0"/>
              <a:t>(qui est constante par partie)</a:t>
            </a:r>
            <a:br>
              <a:rPr lang="fr-CA" dirty="0"/>
            </a:br>
            <a:r>
              <a:rPr lang="fr-CA" dirty="0"/>
              <a:t>fait que la courbe d’entraînement </a:t>
            </a:r>
            <a:br>
              <a:rPr lang="fr-CA" dirty="0"/>
            </a:br>
            <a:r>
              <a:rPr lang="fr-CA" dirty="0"/>
              <a:t>peut être instable</a:t>
            </a:r>
            <a:br>
              <a:rPr lang="fr-CA" dirty="0"/>
            </a:br>
            <a:endParaRPr lang="fr-CA" dirty="0"/>
          </a:p>
          <a:p>
            <a:pPr marL="457200" lvl="1" indent="0">
              <a:buNone/>
            </a:pPr>
            <a:endParaRPr lang="fr-CA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292" y="3071063"/>
            <a:ext cx="820113" cy="29177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0528" y="3349571"/>
            <a:ext cx="1119770" cy="20502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7184" y="6168201"/>
            <a:ext cx="667919" cy="15613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139" y="4656826"/>
            <a:ext cx="745557" cy="265246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B0894E-B2F5-4164-9999-878A16E3F8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9974" y="3994976"/>
            <a:ext cx="1744143" cy="205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4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Exemple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23" name="Content Placeholder 22">
            <a:extLst>
              <a:ext uri="{FF2B5EF4-FFF2-40B4-BE49-F238E27FC236}">
                <a16:creationId xmlns:a16="http://schemas.microsoft.com/office/drawing/2014/main" id="{3CDEF86B-588C-96E6-8EC1-3CEB47D9CD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710085"/>
              </p:ext>
            </p:extLst>
          </p:nvPr>
        </p:nvGraphicFramePr>
        <p:xfrm>
          <a:off x="457200" y="1417638"/>
          <a:ext cx="3759200" cy="4093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326242348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473046210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80347433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589980145"/>
                    </a:ext>
                  </a:extLst>
                </a:gridCol>
              </a:tblGrid>
              <a:tr h="454819">
                <a:tc>
                  <a:txBody>
                    <a:bodyPr/>
                    <a:lstStyle/>
                    <a:p>
                      <a:r>
                        <a:rPr lang="en-US" dirty="0"/>
                        <a:t>Sample x</a:t>
                      </a:r>
                      <a:r>
                        <a:rPr lang="en-US" baseline="-25000" dirty="0"/>
                        <a:t>i</a:t>
                      </a:r>
                      <a:endParaRPr lang="en-CA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i1</a:t>
                      </a:r>
                      <a:endParaRPr lang="en-CA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i2</a:t>
                      </a:r>
                      <a:endParaRPr lang="en-CA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i</a:t>
                      </a:r>
                      <a:endParaRPr lang="en-CA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977331"/>
                  </a:ext>
                </a:extLst>
              </a:tr>
              <a:tr h="45481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CA" baseline="-25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4.5</a:t>
                      </a:r>
                      <a:endParaRPr lang="en-CA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4.7</a:t>
                      </a:r>
                      <a:endParaRPr lang="en-CA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76987"/>
                  </a:ext>
                </a:extLst>
              </a:tr>
              <a:tr h="45481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CA" baseline="-25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4.7</a:t>
                      </a:r>
                      <a:endParaRPr lang="en-CA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4.1</a:t>
                      </a:r>
                      <a:endParaRPr lang="en-CA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113902"/>
                  </a:ext>
                </a:extLst>
              </a:tr>
              <a:tr h="45481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CA" baseline="-25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4.7</a:t>
                      </a:r>
                      <a:endParaRPr lang="en-CA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4.9</a:t>
                      </a:r>
                      <a:endParaRPr lang="en-CA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32484"/>
                  </a:ext>
                </a:extLst>
              </a:tr>
              <a:tr h="45481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CA" baseline="-25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CA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5.9</a:t>
                      </a:r>
                      <a:endParaRPr lang="en-CA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00168"/>
                  </a:ext>
                </a:extLst>
              </a:tr>
              <a:tr h="45481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CA" baseline="-25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5.1</a:t>
                      </a:r>
                      <a:endParaRPr lang="en-CA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4.9</a:t>
                      </a:r>
                      <a:endParaRPr lang="en-CA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335758"/>
                  </a:ext>
                </a:extLst>
              </a:tr>
              <a:tr h="45481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CA" baseline="-25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5.1</a:t>
                      </a:r>
                      <a:endParaRPr lang="en-CA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CA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522231"/>
                  </a:ext>
                </a:extLst>
              </a:tr>
              <a:tr h="45481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C9A4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rgbClr val="3C9A41"/>
                          </a:solidFill>
                        </a:rPr>
                        <a:t>7</a:t>
                      </a:r>
                      <a:endParaRPr lang="en-CA" baseline="-25000" dirty="0">
                        <a:solidFill>
                          <a:srgbClr val="3C9A4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C9A41"/>
                          </a:solidFill>
                        </a:rPr>
                        <a:t>5.2</a:t>
                      </a:r>
                      <a:endParaRPr lang="en-CA" dirty="0">
                        <a:solidFill>
                          <a:srgbClr val="3C9A4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C9A41"/>
                          </a:solidFill>
                        </a:rPr>
                        <a:t>3.5</a:t>
                      </a:r>
                      <a:endParaRPr lang="en-CA" dirty="0">
                        <a:solidFill>
                          <a:srgbClr val="3C9A4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C9A41"/>
                          </a:solidFill>
                        </a:rPr>
                        <a:t>1</a:t>
                      </a:r>
                      <a:endParaRPr lang="en-CA" dirty="0">
                        <a:solidFill>
                          <a:srgbClr val="3C9A4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538938"/>
                  </a:ext>
                </a:extLst>
              </a:tr>
              <a:tr h="454819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041803"/>
                  </a:ext>
                </a:extLst>
              </a:tr>
            </a:tbl>
          </a:graphicData>
        </a:graphic>
      </p:graphicFrame>
      <p:grpSp>
        <p:nvGrpSpPr>
          <p:cNvPr id="56" name="Group 55">
            <a:extLst>
              <a:ext uri="{FF2B5EF4-FFF2-40B4-BE49-F238E27FC236}">
                <a16:creationId xmlns:a16="http://schemas.microsoft.com/office/drawing/2014/main" id="{F76DE045-4BE4-C37E-00C5-79C39D8768FB}"/>
              </a:ext>
            </a:extLst>
          </p:cNvPr>
          <p:cNvGrpSpPr/>
          <p:nvPr/>
        </p:nvGrpSpPr>
        <p:grpSpPr>
          <a:xfrm>
            <a:off x="4466703" y="1481452"/>
            <a:ext cx="4325393" cy="3123571"/>
            <a:chOff x="4422253" y="1848164"/>
            <a:chExt cx="4325393" cy="3123571"/>
          </a:xfrm>
        </p:grpSpPr>
        <p:pic>
          <p:nvPicPr>
            <p:cNvPr id="21" name="Picture 36" descr="Chart, scatter chart&#10;&#10;Description automatically generated">
              <a:extLst>
                <a:ext uri="{FF2B5EF4-FFF2-40B4-BE49-F238E27FC236}">
                  <a16:creationId xmlns:a16="http://schemas.microsoft.com/office/drawing/2014/main" id="{4130AF15-0BE2-6D2E-DE07-B0DE403E0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2253" y="1848164"/>
              <a:ext cx="4325393" cy="312357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</p:pic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0B87D65-DA5A-5AF6-2F64-53921F231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0350" y="2184085"/>
              <a:ext cx="3302000" cy="20447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0181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Arial" charset="0"/>
              </a:rPr>
              <a:t>Vous devriez être capable de...</a:t>
            </a:r>
            <a:endParaRPr lang="fr-CA">
              <a:latin typeface="Arial" charset="0"/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500188"/>
            <a:ext cx="8229600" cy="4525962"/>
          </a:xfrm>
        </p:spPr>
        <p:txBody>
          <a:bodyPr/>
          <a:lstStyle/>
          <a:p>
            <a:pPr>
              <a:defRPr/>
            </a:pPr>
            <a:endParaRPr lang="fr-CA" dirty="0">
              <a:latin typeface="Calibri" charset="0"/>
            </a:endParaRPr>
          </a:p>
          <a:p>
            <a:pPr>
              <a:defRPr/>
            </a:pPr>
            <a:r>
              <a:rPr lang="fr-CA" dirty="0">
                <a:latin typeface="Calibri" charset="0"/>
              </a:rPr>
              <a:t>Définir et simuler l’algorithme d’apprentissage du perceptron</a:t>
            </a:r>
          </a:p>
          <a:p>
            <a:pPr>
              <a:defRPr/>
            </a:pPr>
            <a:r>
              <a:rPr lang="fr-CA" dirty="0">
                <a:latin typeface="Calibri" charset="0"/>
              </a:rPr>
              <a:t>Expliquer la descente de gradient et la descente de gradient stochastique</a:t>
            </a:r>
          </a:p>
          <a:p>
            <a:pPr>
              <a:defRPr/>
            </a:pPr>
            <a:r>
              <a:rPr lang="fr-CA" dirty="0">
                <a:latin typeface="Calibri" charset="0"/>
              </a:rPr>
              <a:t>Expliquer le principe d’apprentissage vu comme la minimisation d’une perte</a:t>
            </a:r>
          </a:p>
        </p:txBody>
      </p:sp>
      <p:sp>
        <p:nvSpPr>
          <p:cNvPr id="73731" name="Espace réservé de la date 1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r>
              <a:rPr lang="fr-FR" sz="1400">
                <a:latin typeface="Calibri" charset="0"/>
                <a:ea typeface="ＭＳ Ｐゴシック" charset="0"/>
                <a:cs typeface="ＭＳ Ｐゴシック" charset="0"/>
              </a:rPr>
              <a:t>IFT615</a:t>
            </a:r>
            <a:endParaRPr lang="en-US" sz="1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732" name="Espace réservé du pied de page 1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r>
              <a:rPr lang="de-DE" sz="1400">
                <a:latin typeface="Calibri" charset="0"/>
                <a:ea typeface="ＭＳ Ｐゴシック" charset="0"/>
                <a:cs typeface="ＭＳ Ｐゴシック" charset="0"/>
              </a:rPr>
              <a:t>Hugo Larochelle et Froduald Kabanza</a:t>
            </a:r>
            <a:endParaRPr lang="en-US" sz="1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733" name="Espace réservé du numéro de diapositive 1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fld id="{4147C9F3-FEB3-CB43-A8C2-74787B2A256C}" type="slidenum">
              <a:rPr lang="en-US" sz="1400">
                <a:latin typeface="Calibri" charset="0"/>
                <a:ea typeface="ＭＳ Ｐゴシック" charset="0"/>
                <a:cs typeface="ＭＳ Ｐゴシック" charset="0"/>
              </a:rPr>
              <a:pPr eaLnBrk="1" hangingPunct="1"/>
              <a:t>30</a:t>
            </a:fld>
            <a:endParaRPr lang="en-US" sz="1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342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CA39-54C4-4D9B-9D9C-39E9827B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Rappel sur les dérivées partielles et le gradient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CE45A-21E3-465F-9308-75E59B230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3820" y="2073349"/>
            <a:ext cx="7315901" cy="866258"/>
          </a:xfrm>
        </p:spPr>
        <p:txBody>
          <a:bodyPr/>
          <a:lstStyle/>
          <a:p>
            <a:pPr algn="ctr"/>
            <a:r>
              <a:rPr lang="en-CA" sz="3600" b="1" dirty="0"/>
              <a:t>NON COUVERT À L’EXAMEN</a:t>
            </a:r>
            <a:endParaRPr lang="en-US" sz="36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BD0D8-6B37-4B14-A449-390B66F9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41A57-EE52-421F-974C-9C41E343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 et Froduald Kabanza</a:t>
            </a: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BFE87-B8D1-4B0E-A51E-5A4F644B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50D879-BF2F-3642-AEB1-951FD9604AAF}" type="slidenum">
              <a:rPr lang="fr-CA" smtClean="0"/>
              <a:pPr>
                <a:defRPr/>
              </a:pPr>
              <a:t>31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01043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Dérivées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On peut obtenir la direction de descente via la </a:t>
            </a:r>
            <a:r>
              <a:rPr lang="fr-CA" b="1"/>
              <a:t>dérivée</a:t>
            </a:r>
          </a:p>
          <a:p>
            <a:endParaRPr lang="fr-CA"/>
          </a:p>
          <a:p>
            <a:endParaRPr lang="fr-CA"/>
          </a:p>
          <a:p>
            <a:endParaRPr lang="fr-CA"/>
          </a:p>
          <a:p>
            <a:endParaRPr lang="fr-CA"/>
          </a:p>
          <a:p>
            <a:r>
              <a:rPr lang="fr-CA"/>
              <a:t>Le signe de la dérivée est la </a:t>
            </a:r>
            <a:r>
              <a:rPr lang="fr-CA" b="1"/>
              <a:t>direction d’augmentation</a:t>
            </a:r>
            <a:r>
              <a:rPr lang="fr-CA"/>
              <a:t> de </a:t>
            </a:r>
          </a:p>
          <a:p>
            <a:pPr lvl="1"/>
            <a:r>
              <a:rPr lang="fr-CA"/>
              <a:t>signe positif indique que             augmente lorsque      augmente</a:t>
            </a:r>
          </a:p>
          <a:p>
            <a:pPr lvl="1"/>
            <a:r>
              <a:rPr lang="fr-CA"/>
              <a:t>signe négatif indique que            diminue lorsque      augmente </a:t>
            </a:r>
          </a:p>
          <a:p>
            <a:r>
              <a:rPr lang="fr-CA"/>
              <a:t>La valeur absolue de la dérivée est le </a:t>
            </a:r>
            <a:r>
              <a:rPr lang="fr-CA" b="1"/>
              <a:t>taux d’augmentation</a:t>
            </a:r>
            <a:r>
              <a:rPr lang="fr-CA"/>
              <a:t> de</a:t>
            </a:r>
          </a:p>
          <a:p>
            <a:endParaRPr lang="fr-CA"/>
          </a:p>
          <a:p>
            <a:r>
              <a:rPr lang="fr-CA"/>
              <a:t>Plutôt que      , je vais utiliser le symbole 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475" y="2378621"/>
            <a:ext cx="5784850" cy="76090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988" y="3466471"/>
            <a:ext cx="188925" cy="35685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513" y="4523746"/>
            <a:ext cx="188925" cy="35685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422" y="3843639"/>
            <a:ext cx="496799" cy="29177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925" y="3912860"/>
            <a:ext cx="147463" cy="156136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572" y="4170664"/>
            <a:ext cx="496799" cy="291771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575" y="4239885"/>
            <a:ext cx="147463" cy="15613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7723" y="5227861"/>
            <a:ext cx="178430" cy="28338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0939" y="5208103"/>
            <a:ext cx="199422" cy="29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522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Dérivées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Les dérivées usuelles les plus importantes sont les suivantes:</a:t>
            </a:r>
            <a:endParaRPr lang="fr-CA" b="1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190" y="3339234"/>
            <a:ext cx="2172645" cy="80818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863" y="2307359"/>
            <a:ext cx="1154545" cy="808182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075" y="5317474"/>
            <a:ext cx="2690760" cy="744252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6786" y="4396724"/>
            <a:ext cx="1898797" cy="744252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6810376" y="2651125"/>
            <a:ext cx="1619250" cy="64633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>
                <a:latin typeface="+mn-lt"/>
              </a:rPr>
              <a:t>       et       sont</a:t>
            </a:r>
          </a:p>
          <a:p>
            <a:r>
              <a:rPr lang="fr-FR">
                <a:latin typeface="+mn-lt"/>
              </a:rPr>
              <a:t>des constantes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6921" y="2784625"/>
            <a:ext cx="162209" cy="17175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3258" y="2800239"/>
            <a:ext cx="173485" cy="15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32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Dérivées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On peut obtenir des dérivées de composition de fonctions</a:t>
            </a:r>
            <a:endParaRPr lang="fr-CA" b="1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>
            <a:off x="6810376" y="2651125"/>
            <a:ext cx="1619250" cy="64633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>
                <a:latin typeface="+mn-lt"/>
              </a:rPr>
              <a:t>       et       sont</a:t>
            </a:r>
          </a:p>
          <a:p>
            <a:r>
              <a:rPr lang="fr-FR">
                <a:latin typeface="+mn-lt"/>
              </a:rPr>
              <a:t>des constantes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921" y="2784625"/>
            <a:ext cx="162209" cy="17175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258" y="2800239"/>
            <a:ext cx="173485" cy="15613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014" y="2255361"/>
            <a:ext cx="2394098" cy="67659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2014" y="3090704"/>
            <a:ext cx="3513079" cy="67659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9389" y="5169770"/>
            <a:ext cx="3788054" cy="82058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2850" y="4090829"/>
            <a:ext cx="4154976" cy="67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5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Dérivées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Exemple 1:</a:t>
            </a:r>
          </a:p>
          <a:p>
            <a:pPr marL="0" indent="0">
              <a:buNone/>
            </a:pP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461" y="1582987"/>
            <a:ext cx="1763305" cy="440826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2606675"/>
            <a:ext cx="60452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207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Dérivées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Exemple 2: </a:t>
            </a:r>
            <a:endParaRPr lang="fr-CA" b="1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202" y="1338263"/>
            <a:ext cx="2802396" cy="93413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18" y="2532784"/>
            <a:ext cx="6904182" cy="1316182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807" y="4369378"/>
            <a:ext cx="6511636" cy="102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33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Dérivées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Pour des combinaisons plus complexes:</a:t>
            </a:r>
            <a:endParaRPr lang="fr-CA" b="1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338" y="2546823"/>
            <a:ext cx="5111487" cy="81867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978" y="3843289"/>
            <a:ext cx="6087604" cy="8186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8758" y="5010465"/>
            <a:ext cx="5699256" cy="109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14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Dérivées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Exemple 3:</a:t>
            </a:r>
            <a:endParaRPr lang="fr-CA" b="1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63" y="1609227"/>
            <a:ext cx="2540000" cy="38834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425" y="2727325"/>
            <a:ext cx="6362700" cy="9906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500" y="4219575"/>
            <a:ext cx="39243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005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Dérivées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Exemple 4:</a:t>
            </a:r>
            <a:endParaRPr lang="fr-CA" b="1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699" y="1352787"/>
            <a:ext cx="2340578" cy="81867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0" y="3971925"/>
            <a:ext cx="3797300" cy="990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989" y="2772353"/>
            <a:ext cx="5911273" cy="9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Exemple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23" name="Content Placeholder 22">
            <a:extLst>
              <a:ext uri="{FF2B5EF4-FFF2-40B4-BE49-F238E27FC236}">
                <a16:creationId xmlns:a16="http://schemas.microsoft.com/office/drawing/2014/main" id="{3CDEF86B-588C-96E6-8EC1-3CEB47D9CD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207989"/>
              </p:ext>
            </p:extLst>
          </p:nvPr>
        </p:nvGraphicFramePr>
        <p:xfrm>
          <a:off x="457200" y="1453039"/>
          <a:ext cx="3759200" cy="4093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326242348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473046210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80347433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589980145"/>
                    </a:ext>
                  </a:extLst>
                </a:gridCol>
              </a:tblGrid>
              <a:tr h="454819">
                <a:tc>
                  <a:txBody>
                    <a:bodyPr/>
                    <a:lstStyle/>
                    <a:p>
                      <a:r>
                        <a:rPr lang="en-US" dirty="0"/>
                        <a:t>Sample x</a:t>
                      </a:r>
                      <a:r>
                        <a:rPr lang="en-US" baseline="-25000" dirty="0"/>
                        <a:t>i</a:t>
                      </a:r>
                      <a:endParaRPr lang="en-CA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i1</a:t>
                      </a:r>
                      <a:endParaRPr lang="en-CA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i2</a:t>
                      </a:r>
                      <a:endParaRPr lang="en-CA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i</a:t>
                      </a:r>
                      <a:endParaRPr lang="en-CA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977331"/>
                  </a:ext>
                </a:extLst>
              </a:tr>
              <a:tr h="45481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CA" baseline="-25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4.5</a:t>
                      </a:r>
                      <a:endParaRPr lang="en-CA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4.7</a:t>
                      </a:r>
                      <a:endParaRPr lang="en-CA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76987"/>
                  </a:ext>
                </a:extLst>
              </a:tr>
              <a:tr h="45481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CA" baseline="-25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4.7</a:t>
                      </a:r>
                      <a:endParaRPr lang="en-CA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4.1</a:t>
                      </a:r>
                      <a:endParaRPr lang="en-CA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113902"/>
                  </a:ext>
                </a:extLst>
              </a:tr>
              <a:tr h="45481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CA" baseline="-25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4.7</a:t>
                      </a:r>
                      <a:endParaRPr lang="en-CA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4.9</a:t>
                      </a:r>
                      <a:endParaRPr lang="en-CA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32484"/>
                  </a:ext>
                </a:extLst>
              </a:tr>
              <a:tr h="45481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CA" baseline="-25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CA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5.9</a:t>
                      </a:r>
                      <a:endParaRPr lang="en-CA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00168"/>
                  </a:ext>
                </a:extLst>
              </a:tr>
              <a:tr h="45481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CA" baseline="-25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5.1</a:t>
                      </a:r>
                      <a:endParaRPr lang="en-CA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4.9</a:t>
                      </a:r>
                      <a:endParaRPr lang="en-CA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335758"/>
                  </a:ext>
                </a:extLst>
              </a:tr>
              <a:tr h="45481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CA" baseline="-25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5.1</a:t>
                      </a:r>
                      <a:endParaRPr lang="en-CA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CA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522231"/>
                  </a:ext>
                </a:extLst>
              </a:tr>
              <a:tr h="45481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C9A4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rgbClr val="3C9A41"/>
                          </a:solidFill>
                        </a:rPr>
                        <a:t>7</a:t>
                      </a:r>
                      <a:endParaRPr lang="en-CA" baseline="-25000" dirty="0">
                        <a:solidFill>
                          <a:srgbClr val="3C9A4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C9A41"/>
                          </a:solidFill>
                        </a:rPr>
                        <a:t>5.2</a:t>
                      </a:r>
                      <a:endParaRPr lang="en-CA" dirty="0">
                        <a:solidFill>
                          <a:srgbClr val="3C9A4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C9A41"/>
                          </a:solidFill>
                        </a:rPr>
                        <a:t>3.5</a:t>
                      </a:r>
                      <a:endParaRPr lang="en-CA" dirty="0">
                        <a:solidFill>
                          <a:srgbClr val="3C9A4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C9A41"/>
                          </a:solidFill>
                        </a:rPr>
                        <a:t>0</a:t>
                      </a:r>
                      <a:endParaRPr lang="en-CA" dirty="0">
                        <a:solidFill>
                          <a:srgbClr val="3C9A4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538938"/>
                  </a:ext>
                </a:extLst>
              </a:tr>
              <a:tr h="454819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041803"/>
                  </a:ext>
                </a:extLst>
              </a:tr>
            </a:tbl>
          </a:graphicData>
        </a:graphic>
      </p:graphicFrame>
      <p:pic>
        <p:nvPicPr>
          <p:cNvPr id="21" name="Picture 36" descr="Chart, scatter chart&#10;&#10;Description automatically generated">
            <a:extLst>
              <a:ext uri="{FF2B5EF4-FFF2-40B4-BE49-F238E27FC236}">
                <a16:creationId xmlns:a16="http://schemas.microsoft.com/office/drawing/2014/main" id="{4130AF15-0BE2-6D2E-DE07-B0DE403E0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1" y="1511301"/>
            <a:ext cx="3873499" cy="279723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3BB822-02EB-7D8C-4A65-D94C544349A5}"/>
              </a:ext>
            </a:extLst>
          </p:cNvPr>
          <p:cNvSpPr txBox="1"/>
          <p:nvPr/>
        </p:nvSpPr>
        <p:spPr>
          <a:xfrm>
            <a:off x="4540411" y="4487413"/>
            <a:ext cx="4553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i="1" dirty="0"/>
              <a:t>Équation de la droite, à peu près</a:t>
            </a:r>
            <a:r>
              <a:rPr lang="fr-CA" sz="1600" i="1" dirty="0">
                <a:solidFill>
                  <a:schemeClr val="tx2"/>
                </a:solidFill>
              </a:rPr>
              <a:t>:  -2.6 - 0.2x</a:t>
            </a:r>
            <a:r>
              <a:rPr lang="fr-CA" sz="1600" i="1" baseline="-25000" dirty="0">
                <a:solidFill>
                  <a:schemeClr val="tx2"/>
                </a:solidFill>
              </a:rPr>
              <a:t>1</a:t>
            </a:r>
            <a:r>
              <a:rPr lang="fr-CA" sz="1600" i="1" dirty="0">
                <a:solidFill>
                  <a:schemeClr val="tx2"/>
                </a:solidFill>
              </a:rPr>
              <a:t> + x</a:t>
            </a:r>
            <a:r>
              <a:rPr lang="fr-CA" sz="1600" i="1" baseline="-25000" dirty="0">
                <a:solidFill>
                  <a:schemeClr val="tx2"/>
                </a:solidFill>
              </a:rPr>
              <a:t>2 </a:t>
            </a:r>
            <a:r>
              <a:rPr lang="fr-CA" sz="1600" i="1" dirty="0">
                <a:solidFill>
                  <a:schemeClr val="tx2"/>
                </a:solidFill>
              </a:rPr>
              <a:t>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F9152-10C0-7B67-7AED-3FEB059B781A}"/>
              </a:ext>
            </a:extLst>
          </p:cNvPr>
          <p:cNvSpPr txBox="1"/>
          <p:nvPr/>
        </p:nvSpPr>
        <p:spPr>
          <a:xfrm>
            <a:off x="4540411" y="4857125"/>
            <a:ext cx="2944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i="1" dirty="0"/>
              <a:t>En général</a:t>
            </a:r>
            <a:r>
              <a:rPr lang="fr-CA" sz="1600" i="1" dirty="0">
                <a:solidFill>
                  <a:schemeClr val="tx2"/>
                </a:solidFill>
              </a:rPr>
              <a:t>:  w</a:t>
            </a:r>
            <a:r>
              <a:rPr lang="fr-CA" sz="1600" i="1" baseline="-25000" dirty="0">
                <a:solidFill>
                  <a:schemeClr val="tx2"/>
                </a:solidFill>
              </a:rPr>
              <a:t>0</a:t>
            </a:r>
            <a:r>
              <a:rPr lang="fr-CA" sz="1600" i="1" dirty="0">
                <a:solidFill>
                  <a:schemeClr val="tx2"/>
                </a:solidFill>
              </a:rPr>
              <a:t> + w</a:t>
            </a:r>
            <a:r>
              <a:rPr lang="fr-CA" sz="1600" i="1" baseline="-25000" dirty="0">
                <a:solidFill>
                  <a:schemeClr val="tx2"/>
                </a:solidFill>
              </a:rPr>
              <a:t>1</a:t>
            </a:r>
            <a:r>
              <a:rPr lang="fr-CA" sz="1600" i="1" dirty="0">
                <a:solidFill>
                  <a:schemeClr val="tx2"/>
                </a:solidFill>
              </a:rPr>
              <a:t> x</a:t>
            </a:r>
            <a:r>
              <a:rPr lang="fr-CA" sz="1600" i="1" baseline="-25000" dirty="0">
                <a:solidFill>
                  <a:schemeClr val="tx2"/>
                </a:solidFill>
              </a:rPr>
              <a:t>1</a:t>
            </a:r>
            <a:r>
              <a:rPr lang="fr-CA" sz="1600" i="1" dirty="0">
                <a:solidFill>
                  <a:schemeClr val="tx2"/>
                </a:solidFill>
              </a:rPr>
              <a:t> + w</a:t>
            </a:r>
            <a:r>
              <a:rPr lang="fr-CA" sz="1600" i="1" baseline="-25000" dirty="0">
                <a:solidFill>
                  <a:schemeClr val="tx2"/>
                </a:solidFill>
              </a:rPr>
              <a:t>2</a:t>
            </a:r>
            <a:r>
              <a:rPr lang="fr-CA" sz="1600" i="1" dirty="0">
                <a:solidFill>
                  <a:schemeClr val="tx2"/>
                </a:solidFill>
              </a:rPr>
              <a:t> x</a:t>
            </a:r>
            <a:r>
              <a:rPr lang="fr-CA" sz="1600" i="1" baseline="-25000" dirty="0">
                <a:solidFill>
                  <a:schemeClr val="tx2"/>
                </a:solidFill>
              </a:rPr>
              <a:t>2 </a:t>
            </a:r>
            <a:r>
              <a:rPr lang="fr-CA" sz="1600" i="1" dirty="0">
                <a:solidFill>
                  <a:schemeClr val="tx2"/>
                </a:solidFill>
              </a:rPr>
              <a:t>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10AC27-3F25-66D3-DD54-2D9252258303}"/>
              </a:ext>
            </a:extLst>
          </p:cNvPr>
          <p:cNvSpPr txBox="1"/>
          <p:nvPr/>
        </p:nvSpPr>
        <p:spPr>
          <a:xfrm>
            <a:off x="4524894" y="5211033"/>
            <a:ext cx="4025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i="1" dirty="0"/>
              <a:t>Si </a:t>
            </a:r>
            <a:r>
              <a:rPr lang="fr-CA" sz="1600" i="1" dirty="0">
                <a:solidFill>
                  <a:schemeClr val="tx2"/>
                </a:solidFill>
              </a:rPr>
              <a:t>w</a:t>
            </a:r>
            <a:r>
              <a:rPr lang="fr-CA" sz="1600" i="1" baseline="-25000" dirty="0">
                <a:solidFill>
                  <a:schemeClr val="tx2"/>
                </a:solidFill>
              </a:rPr>
              <a:t>0</a:t>
            </a:r>
            <a:r>
              <a:rPr lang="fr-CA" sz="1600" i="1" dirty="0">
                <a:solidFill>
                  <a:schemeClr val="tx2"/>
                </a:solidFill>
              </a:rPr>
              <a:t> + w</a:t>
            </a:r>
            <a:r>
              <a:rPr lang="fr-CA" sz="1600" i="1" baseline="-25000" dirty="0">
                <a:solidFill>
                  <a:schemeClr val="tx2"/>
                </a:solidFill>
              </a:rPr>
              <a:t>1</a:t>
            </a:r>
            <a:r>
              <a:rPr lang="fr-CA" sz="1600" i="1" dirty="0">
                <a:solidFill>
                  <a:schemeClr val="tx2"/>
                </a:solidFill>
              </a:rPr>
              <a:t> x</a:t>
            </a:r>
            <a:r>
              <a:rPr lang="fr-CA" sz="1600" i="1" baseline="-25000" dirty="0">
                <a:solidFill>
                  <a:schemeClr val="tx2"/>
                </a:solidFill>
              </a:rPr>
              <a:t>1</a:t>
            </a:r>
            <a:r>
              <a:rPr lang="fr-CA" sz="1600" i="1" dirty="0">
                <a:solidFill>
                  <a:schemeClr val="tx2"/>
                </a:solidFill>
              </a:rPr>
              <a:t> + w</a:t>
            </a:r>
            <a:r>
              <a:rPr lang="fr-CA" sz="1600" i="1" baseline="-25000" dirty="0">
                <a:solidFill>
                  <a:schemeClr val="tx2"/>
                </a:solidFill>
              </a:rPr>
              <a:t>2</a:t>
            </a:r>
            <a:r>
              <a:rPr lang="fr-CA" sz="1600" i="1" dirty="0">
                <a:solidFill>
                  <a:schemeClr val="tx2"/>
                </a:solidFill>
              </a:rPr>
              <a:t> x</a:t>
            </a:r>
            <a:r>
              <a:rPr lang="fr-CA" sz="1600" i="1" baseline="-25000" dirty="0">
                <a:solidFill>
                  <a:schemeClr val="tx2"/>
                </a:solidFill>
              </a:rPr>
              <a:t>2  </a:t>
            </a:r>
            <a:r>
              <a:rPr lang="fr-CA" sz="1600" i="1" dirty="0">
                <a:solidFill>
                  <a:schemeClr val="tx2"/>
                </a:solidFill>
              </a:rPr>
              <a:t>&gt;= 0  </a:t>
            </a:r>
            <a:r>
              <a:rPr lang="fr-CA" sz="1600" dirty="0"/>
              <a:t>alors</a:t>
            </a:r>
            <a:r>
              <a:rPr lang="fr-CA" sz="1600" i="1" dirty="0">
                <a:solidFill>
                  <a:schemeClr val="tx2"/>
                </a:solidFill>
              </a:rPr>
              <a:t> y = 1 </a:t>
            </a:r>
            <a:r>
              <a:rPr lang="fr-CA" sz="1600" dirty="0"/>
              <a:t>sinon</a:t>
            </a:r>
            <a:r>
              <a:rPr lang="fr-CA" sz="1600" i="1" dirty="0">
                <a:solidFill>
                  <a:schemeClr val="tx2"/>
                </a:solidFill>
              </a:rPr>
              <a:t> y =0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BA053DD-B5ED-35EB-DDCC-85426C1B61E2}"/>
              </a:ext>
            </a:extLst>
          </p:cNvPr>
          <p:cNvSpPr/>
          <p:nvPr/>
        </p:nvSpPr>
        <p:spPr>
          <a:xfrm rot="5400000">
            <a:off x="5468183" y="4892664"/>
            <a:ext cx="145005" cy="139653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B13B8-3D91-866B-AD4A-D0305BF224B4}"/>
              </a:ext>
            </a:extLst>
          </p:cNvPr>
          <p:cNvSpPr txBox="1"/>
          <p:nvPr/>
        </p:nvSpPr>
        <p:spPr>
          <a:xfrm>
            <a:off x="5294624" y="5563839"/>
            <a:ext cx="509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</a:rPr>
              <a:t>w.x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627A9D-F803-C7A5-E919-4089222E3FF8}"/>
              </a:ext>
            </a:extLst>
          </p:cNvPr>
          <p:cNvSpPr txBox="1"/>
          <p:nvPr/>
        </p:nvSpPr>
        <p:spPr>
          <a:xfrm>
            <a:off x="1295545" y="5649026"/>
            <a:ext cx="1664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w</a:t>
            </a:r>
            <a:r>
              <a:rPr lang="en-US" dirty="0">
                <a:solidFill>
                  <a:schemeClr val="tx2"/>
                </a:solidFill>
              </a:rPr>
              <a:t> = [</a:t>
            </a:r>
            <a:r>
              <a:rPr lang="en-US" i="1" dirty="0">
                <a:solidFill>
                  <a:schemeClr val="tx2"/>
                </a:solidFill>
              </a:rPr>
              <a:t>w</a:t>
            </a:r>
            <a:r>
              <a:rPr lang="en-US" i="1" baseline="-25000" dirty="0">
                <a:solidFill>
                  <a:schemeClr val="tx2"/>
                </a:solidFill>
              </a:rPr>
              <a:t>0</a:t>
            </a:r>
            <a:r>
              <a:rPr lang="en-US" i="1" dirty="0">
                <a:solidFill>
                  <a:schemeClr val="tx2"/>
                </a:solidFill>
              </a:rPr>
              <a:t>, w</a:t>
            </a:r>
            <a:r>
              <a:rPr lang="en-US" i="1" baseline="-25000" dirty="0">
                <a:solidFill>
                  <a:schemeClr val="tx2"/>
                </a:solidFill>
              </a:rPr>
              <a:t>1</a:t>
            </a:r>
            <a:r>
              <a:rPr lang="en-US" i="1" dirty="0">
                <a:solidFill>
                  <a:schemeClr val="tx2"/>
                </a:solidFill>
              </a:rPr>
              <a:t>, w</a:t>
            </a:r>
            <a:r>
              <a:rPr lang="en-US" i="1" baseline="-25000" dirty="0">
                <a:solidFill>
                  <a:schemeClr val="tx2"/>
                </a:solidFill>
              </a:rPr>
              <a:t>2</a:t>
            </a:r>
            <a:r>
              <a:rPr lang="en-US" dirty="0">
                <a:solidFill>
                  <a:schemeClr val="tx2"/>
                </a:solidFill>
              </a:rPr>
              <a:t>]</a:t>
            </a:r>
          </a:p>
          <a:p>
            <a:r>
              <a:rPr lang="en-US" b="1" dirty="0">
                <a:solidFill>
                  <a:schemeClr val="tx2"/>
                </a:solidFill>
              </a:rPr>
              <a:t>x</a:t>
            </a:r>
            <a:r>
              <a:rPr lang="en-US" dirty="0">
                <a:solidFill>
                  <a:schemeClr val="tx2"/>
                </a:solidFill>
              </a:rPr>
              <a:t> =   [</a:t>
            </a:r>
            <a:r>
              <a:rPr lang="en-US" i="1" dirty="0">
                <a:solidFill>
                  <a:schemeClr val="tx2"/>
                </a:solidFill>
              </a:rPr>
              <a:t>1,  x</a:t>
            </a:r>
            <a:r>
              <a:rPr lang="en-US" i="1" baseline="-25000" dirty="0">
                <a:solidFill>
                  <a:schemeClr val="tx2"/>
                </a:solidFill>
              </a:rPr>
              <a:t>1</a:t>
            </a:r>
            <a:r>
              <a:rPr lang="en-US" i="1" dirty="0">
                <a:solidFill>
                  <a:schemeClr val="tx2"/>
                </a:solidFill>
              </a:rPr>
              <a:t>, x</a:t>
            </a:r>
            <a:r>
              <a:rPr lang="en-US" i="1" baseline="-25000" dirty="0">
                <a:solidFill>
                  <a:schemeClr val="tx2"/>
                </a:solidFill>
              </a:rPr>
              <a:t>2</a:t>
            </a:r>
            <a:r>
              <a:rPr lang="en-US" dirty="0">
                <a:solidFill>
                  <a:schemeClr val="tx2"/>
                </a:solidFill>
              </a:rPr>
              <a:t>]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F9675A57-1C37-D4D3-1D02-F27B41BA39D6}"/>
              </a:ext>
            </a:extLst>
          </p:cNvPr>
          <p:cNvSpPr/>
          <p:nvPr/>
        </p:nvSpPr>
        <p:spPr>
          <a:xfrm rot="5400000">
            <a:off x="6475865" y="4055613"/>
            <a:ext cx="145006" cy="37942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816564-4A32-50BC-C0A6-93D8916E14DC}"/>
              </a:ext>
            </a:extLst>
          </p:cNvPr>
          <p:cNvSpPr txBox="1"/>
          <p:nvPr/>
        </p:nvSpPr>
        <p:spPr>
          <a:xfrm>
            <a:off x="5800985" y="5996676"/>
            <a:ext cx="15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Threshold(</a:t>
            </a:r>
            <a:r>
              <a:rPr lang="en-US" i="1" dirty="0" err="1"/>
              <a:t>w.x</a:t>
            </a:r>
            <a:r>
              <a:rPr lang="en-US" i="1" dirty="0"/>
              <a:t>)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177312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 animBg="1"/>
      <p:bldP spid="10" grpId="0"/>
      <p:bldP spid="11" grpId="0"/>
      <p:bldP spid="12" grpId="0" animBg="1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Dérivées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Exemple 4:</a:t>
            </a:r>
            <a:endParaRPr lang="fr-CA" b="1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699" y="1352787"/>
            <a:ext cx="2340578" cy="81867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5664835" y="1631763"/>
            <a:ext cx="2430780" cy="40132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>
                <a:latin typeface="+mn-lt"/>
              </a:rPr>
              <a:t>dérivation alternative!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205" y="2705966"/>
            <a:ext cx="5865091" cy="96981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250" y="3971925"/>
            <a:ext cx="37973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092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Dérivée partielle et gradient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579853" cy="4525963"/>
          </a:xfrm>
        </p:spPr>
        <p:txBody>
          <a:bodyPr/>
          <a:lstStyle/>
          <a:p>
            <a:r>
              <a:rPr lang="fr-CA"/>
              <a:t>Dans notre cas, la fonction à optimiser dépend de plus d’une variable</a:t>
            </a:r>
          </a:p>
          <a:p>
            <a:pPr lvl="1"/>
            <a:r>
              <a:rPr lang="fr-CA"/>
              <a:t>elle dépend de tout le vecteur </a:t>
            </a:r>
          </a:p>
          <a:p>
            <a:r>
              <a:rPr lang="fr-CA"/>
              <a:t>Dans ce cas, on va considérer les </a:t>
            </a:r>
            <a:r>
              <a:rPr lang="fr-CA" b="1"/>
              <a:t>dérivées partielles</a:t>
            </a:r>
            <a:r>
              <a:rPr lang="fr-CA"/>
              <a:t>, c.-à-d. la dérivée par rapport à chacune des variables en supposant que les autres sont constantes: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110" y="2084107"/>
            <a:ext cx="242880" cy="15613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025" y="3457575"/>
            <a:ext cx="5991225" cy="82564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650" y="4813053"/>
            <a:ext cx="5943600" cy="819082"/>
          </a:xfrm>
          <a:prstGeom prst="rect">
            <a:avLst/>
          </a:prstGeom>
        </p:spPr>
      </p:pic>
      <p:grpSp>
        <p:nvGrpSpPr>
          <p:cNvPr id="23" name="Grouper 22"/>
          <p:cNvGrpSpPr/>
          <p:nvPr/>
        </p:nvGrpSpPr>
        <p:grpSpPr>
          <a:xfrm>
            <a:off x="1936750" y="3409950"/>
            <a:ext cx="4032250" cy="2295210"/>
            <a:chOff x="1936750" y="3409950"/>
            <a:chExt cx="4032250" cy="2295210"/>
          </a:xfrm>
        </p:grpSpPr>
        <p:sp>
          <p:nvSpPr>
            <p:cNvPr id="19" name="Rectangle à coins arrondis 18"/>
            <p:cNvSpPr/>
            <p:nvPr/>
          </p:nvSpPr>
          <p:spPr>
            <a:xfrm>
              <a:off x="1936750" y="3952875"/>
              <a:ext cx="619125" cy="428625"/>
            </a:xfrm>
            <a:prstGeom prst="roundRect">
              <a:avLst/>
            </a:prstGeom>
            <a:noFill/>
            <a:ln w="38100" cmpd="sng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4581525" y="3409950"/>
              <a:ext cx="1038225" cy="428625"/>
            </a:xfrm>
            <a:prstGeom prst="roundRect">
              <a:avLst/>
            </a:prstGeom>
            <a:noFill/>
            <a:ln w="38100" cmpd="sng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1952625" y="5276535"/>
              <a:ext cx="619125" cy="428625"/>
            </a:xfrm>
            <a:prstGeom prst="roundRect">
              <a:avLst/>
            </a:prstGeom>
            <a:noFill/>
            <a:ln w="38100" cmpd="sng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4930775" y="4733610"/>
              <a:ext cx="1038225" cy="428625"/>
            </a:xfrm>
            <a:prstGeom prst="roundRect">
              <a:avLst/>
            </a:prstGeom>
            <a:noFill/>
            <a:ln w="38100" cmpd="sng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374858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Dérivée partielle et gradient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Exemple de fonction à deux variables:</a:t>
            </a:r>
          </a:p>
          <a:p>
            <a:endParaRPr lang="fr-CA"/>
          </a:p>
          <a:p>
            <a:endParaRPr lang="fr-CA"/>
          </a:p>
          <a:p>
            <a:endParaRPr lang="fr-CA"/>
          </a:p>
          <a:p>
            <a:pPr marL="0" indent="0">
              <a:buNone/>
            </a:pPr>
            <a:endParaRPr lang="fr-CA"/>
          </a:p>
          <a:p>
            <a:r>
              <a:rPr lang="fr-CA"/>
              <a:t>Dérivées partielles: 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15" name="Accolade ouvrante 14"/>
          <p:cNvSpPr/>
          <p:nvPr/>
        </p:nvSpPr>
        <p:spPr>
          <a:xfrm>
            <a:off x="3508375" y="4794086"/>
            <a:ext cx="174625" cy="1002041"/>
          </a:xfrm>
          <a:prstGeom prst="leftBrace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Accolade ouvrante 23"/>
          <p:cNvSpPr/>
          <p:nvPr/>
        </p:nvSpPr>
        <p:spPr>
          <a:xfrm>
            <a:off x="7608887" y="4779118"/>
            <a:ext cx="174625" cy="1002041"/>
          </a:xfrm>
          <a:prstGeom prst="leftBrace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ZoneTexte 16"/>
          <p:cNvSpPr txBox="1"/>
          <p:nvPr/>
        </p:nvSpPr>
        <p:spPr>
          <a:xfrm>
            <a:off x="2916238" y="5442670"/>
            <a:ext cx="1624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latin typeface="+mn-lt"/>
              </a:rPr>
              <a:t>traite</a:t>
            </a:r>
          </a:p>
          <a:p>
            <a:r>
              <a:rPr lang="fr-CA">
                <a:latin typeface="+mn-lt"/>
              </a:rPr>
              <a:t>comme une constante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7019131" y="5449740"/>
            <a:ext cx="1624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latin typeface="+mn-lt"/>
              </a:rPr>
              <a:t>traite</a:t>
            </a:r>
          </a:p>
          <a:p>
            <a:r>
              <a:rPr lang="fr-CA">
                <a:latin typeface="+mn-lt"/>
              </a:rPr>
              <a:t>comme une constante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550" y="2187575"/>
            <a:ext cx="2425700" cy="11049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79" y="4073525"/>
            <a:ext cx="2806700" cy="10795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264" y="5553804"/>
            <a:ext cx="178430" cy="26239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2315" y="5551825"/>
            <a:ext cx="207818" cy="207818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8400" y="4038600"/>
            <a:ext cx="31369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775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Dérivée partielle et gradient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Un deuxième exemple:</a:t>
            </a:r>
          </a:p>
          <a:p>
            <a:endParaRPr lang="fr-CA"/>
          </a:p>
          <a:p>
            <a:endParaRPr lang="fr-CA"/>
          </a:p>
          <a:p>
            <a:endParaRPr lang="fr-CA"/>
          </a:p>
          <a:p>
            <a:pPr marL="0" indent="0">
              <a:buNone/>
            </a:pPr>
            <a:endParaRPr lang="fr-CA"/>
          </a:p>
          <a:p>
            <a:pPr marL="0" indent="0">
              <a:buNone/>
            </a:pPr>
            <a:endParaRPr lang="fr-CA"/>
          </a:p>
          <a:p>
            <a:r>
              <a:rPr lang="fr-CA"/>
              <a:t>Dérivée partielle                  :</a:t>
            </a:r>
            <a:br>
              <a:rPr lang="fr-CA"/>
            </a:br>
            <a:br>
              <a:rPr lang="fr-CA"/>
            </a:br>
            <a:br>
              <a:rPr lang="fr-CA"/>
            </a:br>
            <a:r>
              <a:rPr lang="fr-CA"/>
              <a:t>équivaut à faire la dérivée de</a:t>
            </a:r>
            <a:br>
              <a:rPr lang="fr-CA"/>
            </a:br>
            <a:br>
              <a:rPr lang="fr-CA"/>
            </a:br>
            <a:br>
              <a:rPr lang="fr-CA"/>
            </a:br>
            <a:r>
              <a:rPr lang="fr-CA"/>
              <a:t>où                   </a:t>
            </a:r>
            <a:br>
              <a:rPr lang="fr-CA"/>
            </a:br>
            <a:r>
              <a:rPr lang="fr-CA"/>
              <a:t>et on a des </a:t>
            </a:r>
            <a:r>
              <a:rPr lang="fr-CA" b="1"/>
              <a:t>constantes</a:t>
            </a:r>
            <a:r>
              <a:rPr lang="fr-CA"/>
              <a:t>                                et </a:t>
            </a:r>
            <a:br>
              <a:rPr lang="fr-CA"/>
            </a:b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369" y="2103507"/>
            <a:ext cx="4918312" cy="74598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396" y="3703258"/>
            <a:ext cx="798033" cy="71996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787" y="5767646"/>
            <a:ext cx="867426" cy="19950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7893" y="5982850"/>
            <a:ext cx="1570043" cy="32094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2688" y="6012027"/>
            <a:ext cx="2689024" cy="291771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4583" y="4585253"/>
            <a:ext cx="2959835" cy="78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978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Dérivée partielle et gradient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Un deuxième exemple:</a:t>
            </a:r>
          </a:p>
          <a:p>
            <a:endParaRPr lang="fr-CA"/>
          </a:p>
          <a:p>
            <a:endParaRPr lang="fr-CA"/>
          </a:p>
          <a:p>
            <a:endParaRPr lang="fr-CA"/>
          </a:p>
          <a:p>
            <a:pPr marL="0" indent="0">
              <a:buNone/>
            </a:pPr>
            <a:endParaRPr lang="fr-CA"/>
          </a:p>
          <a:p>
            <a:pPr marL="0" indent="0">
              <a:buNone/>
            </a:pP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98" y="2950293"/>
            <a:ext cx="6183021" cy="82058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076" y="4223628"/>
            <a:ext cx="4656349" cy="811045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3313" y="1544638"/>
            <a:ext cx="2959835" cy="78719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1076" y="5538939"/>
            <a:ext cx="2356799" cy="82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59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Dérivée partielle et gradient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Un deuxième exemple:</a:t>
            </a:r>
            <a:br>
              <a:rPr lang="fr-CA"/>
            </a:br>
            <a:br>
              <a:rPr lang="fr-CA"/>
            </a:br>
            <a:br>
              <a:rPr lang="fr-CA"/>
            </a:br>
            <a:br>
              <a:rPr lang="fr-CA"/>
            </a:br>
            <a:br>
              <a:rPr lang="fr-CA"/>
            </a:br>
            <a:br>
              <a:rPr lang="fr-CA"/>
            </a:br>
            <a:br>
              <a:rPr lang="fr-CA"/>
            </a:br>
            <a:r>
              <a:rPr lang="fr-CA"/>
              <a:t>où                   ,                               ,</a:t>
            </a:r>
          </a:p>
          <a:p>
            <a:endParaRPr lang="fr-CA"/>
          </a:p>
          <a:p>
            <a:r>
              <a:rPr lang="fr-CA"/>
              <a:t>On remplace: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205" y="2392795"/>
            <a:ext cx="4087091" cy="9929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787" y="3926146"/>
            <a:ext cx="867426" cy="199508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3496" y="3818994"/>
            <a:ext cx="1570043" cy="32094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3600" y="3829171"/>
            <a:ext cx="2957926" cy="32094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3818" y="5160018"/>
            <a:ext cx="6696364" cy="90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128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Dérivée partielle et gradient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Un troisième exemple:</a:t>
            </a:r>
          </a:p>
          <a:p>
            <a:endParaRPr lang="fr-CA"/>
          </a:p>
          <a:p>
            <a:endParaRPr lang="fr-CA"/>
          </a:p>
          <a:p>
            <a:endParaRPr lang="fr-CA"/>
          </a:p>
          <a:p>
            <a:pPr marL="0" indent="0">
              <a:buNone/>
            </a:pPr>
            <a:endParaRPr lang="fr-CA"/>
          </a:p>
          <a:p>
            <a:pPr marL="0" indent="0">
              <a:buNone/>
            </a:pPr>
            <a:endParaRPr lang="fr-CA"/>
          </a:p>
          <a:p>
            <a:r>
              <a:rPr lang="fr-CA"/>
              <a:t>Dérivée partielle                  :</a:t>
            </a:r>
            <a:br>
              <a:rPr lang="fr-CA"/>
            </a:br>
            <a:br>
              <a:rPr lang="fr-CA"/>
            </a:br>
            <a:br>
              <a:rPr lang="fr-CA"/>
            </a:br>
            <a:r>
              <a:rPr lang="fr-CA"/>
              <a:t>équivaut à faire la dérivée de</a:t>
            </a:r>
            <a:br>
              <a:rPr lang="fr-CA"/>
            </a:br>
            <a:br>
              <a:rPr lang="fr-CA"/>
            </a:br>
            <a:br>
              <a:rPr lang="fr-CA"/>
            </a:br>
            <a:r>
              <a:rPr lang="fr-CA"/>
              <a:t>où                   </a:t>
            </a:r>
            <a:br>
              <a:rPr lang="fr-CA"/>
            </a:br>
            <a:r>
              <a:rPr lang="fr-CA"/>
              <a:t>et on a une constante  </a:t>
            </a:r>
            <a:br>
              <a:rPr lang="fr-CA"/>
            </a:b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369" y="2103507"/>
            <a:ext cx="4918312" cy="74598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870" y="3645795"/>
            <a:ext cx="877836" cy="791961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3141663" y="4159250"/>
            <a:ext cx="391293" cy="4101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6271" y="4484909"/>
            <a:ext cx="2959835" cy="90264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1263" y="5756248"/>
            <a:ext cx="963712" cy="219459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0413" y="5981564"/>
            <a:ext cx="2957926" cy="32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8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Dérivée partielle et gradient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Un troisième exemple:</a:t>
            </a:r>
          </a:p>
          <a:p>
            <a:endParaRPr lang="fr-CA"/>
          </a:p>
          <a:p>
            <a:endParaRPr lang="fr-CA"/>
          </a:p>
          <a:p>
            <a:endParaRPr lang="fr-CA"/>
          </a:p>
          <a:p>
            <a:pPr marL="0" indent="0">
              <a:buNone/>
            </a:pPr>
            <a:endParaRPr lang="fr-CA"/>
          </a:p>
          <a:p>
            <a:pPr marL="0" indent="0">
              <a:buNone/>
            </a:pP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702" y="1390178"/>
            <a:ext cx="2959835" cy="90264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221" y="4294257"/>
            <a:ext cx="4059559" cy="74598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738" y="3023188"/>
            <a:ext cx="7557025" cy="70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960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Dérivée partielle et gradient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Un troisième exemple:</a:t>
            </a:r>
            <a:br>
              <a:rPr lang="fr-CA"/>
            </a:br>
            <a:br>
              <a:rPr lang="fr-CA"/>
            </a:br>
            <a:br>
              <a:rPr lang="fr-CA"/>
            </a:br>
            <a:br>
              <a:rPr lang="fr-CA"/>
            </a:br>
            <a:br>
              <a:rPr lang="fr-CA"/>
            </a:br>
            <a:br>
              <a:rPr lang="fr-CA"/>
            </a:br>
            <a:r>
              <a:rPr lang="fr-CA"/>
              <a:t>où                     , </a:t>
            </a:r>
            <a:br>
              <a:rPr lang="fr-CA"/>
            </a:br>
            <a:endParaRPr lang="fr-CA"/>
          </a:p>
          <a:p>
            <a:endParaRPr lang="fr-CA"/>
          </a:p>
          <a:p>
            <a:r>
              <a:rPr lang="fr-CA"/>
              <a:t>On remplace:</a:t>
            </a:r>
          </a:p>
          <a:p>
            <a:endParaRPr lang="fr-CA"/>
          </a:p>
          <a:p>
            <a:pPr marL="0" indent="0">
              <a:buNone/>
            </a:pPr>
            <a:endParaRPr lang="fr-CA"/>
          </a:p>
          <a:p>
            <a:pPr marL="0" indent="0">
              <a:buNone/>
            </a:pP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86" y="2342678"/>
            <a:ext cx="6024628" cy="90264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263" y="3565498"/>
            <a:ext cx="963712" cy="219459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488" y="5244845"/>
            <a:ext cx="7557025" cy="572098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2538" y="3498687"/>
            <a:ext cx="2957926" cy="32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705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Dérivée partielle et gradient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On va appeler </a:t>
            </a:r>
            <a:r>
              <a:rPr lang="fr-CA" b="1"/>
              <a:t>gradient</a:t>
            </a:r>
            <a:r>
              <a:rPr lang="fr-CA"/>
              <a:t>         d’une fonction     le vecteur contenant les dérivées partielles de     par rapport à toutes les variables</a:t>
            </a:r>
          </a:p>
          <a:p>
            <a:endParaRPr lang="fr-CA"/>
          </a:p>
          <a:p>
            <a:r>
              <a:rPr lang="fr-CA"/>
              <a:t>Dans l’exemple avec la fonction                   :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531" y="1676576"/>
            <a:ext cx="416365" cy="29492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375" y="1676576"/>
            <a:ext cx="171750" cy="324417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400" y="1987726"/>
            <a:ext cx="171750" cy="32441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336" y="2690504"/>
            <a:ext cx="944628" cy="35304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525" y="3508375"/>
            <a:ext cx="6934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9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/>
              <a:t>Deuxième algorithme: Perceptron</a:t>
            </a:r>
            <a:br>
              <a:rPr lang="fr-CA" noProof="0"/>
            </a:br>
            <a:r>
              <a:rPr lang="fr-CA" sz="1800"/>
              <a:t>(</a:t>
            </a:r>
            <a:r>
              <a:rPr lang="fr-CA" sz="1800" err="1"/>
              <a:t>Rosenblatt</a:t>
            </a:r>
            <a:r>
              <a:rPr lang="fr-CA" sz="1800"/>
              <a:t>, 1957)</a:t>
            </a:r>
            <a:endParaRPr lang="fr-CA" sz="1800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330010" y="1409197"/>
            <a:ext cx="8622541" cy="4984857"/>
          </a:xfrm>
        </p:spPr>
        <p:txBody>
          <a:bodyPr/>
          <a:lstStyle/>
          <a:p>
            <a:r>
              <a:rPr lang="fr-CA" dirty="0"/>
              <a:t>Un des plus vieux algorithmes de classification</a:t>
            </a:r>
          </a:p>
          <a:p>
            <a:r>
              <a:rPr lang="fr-CA" b="1" dirty="0"/>
              <a:t>Idée</a:t>
            </a:r>
            <a:r>
              <a:rPr lang="fr-CA" dirty="0"/>
              <a:t>: modéliser la décision à l’aide d’une fonction linéaire, suivi d’un seuil:</a:t>
            </a:r>
            <a:br>
              <a:rPr lang="fr-CA" dirty="0"/>
            </a:br>
            <a:br>
              <a:rPr lang="fr-CA" dirty="0"/>
            </a:br>
            <a:br>
              <a:rPr lang="fr-CA" dirty="0"/>
            </a:br>
            <a:r>
              <a:rPr lang="fr-CA" dirty="0"/>
              <a:t>où                                      si            , sinon 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Le </a:t>
            </a:r>
            <a:r>
              <a:rPr lang="fr-CA" b="1" dirty="0"/>
              <a:t>vecteur de poids</a:t>
            </a:r>
            <a:r>
              <a:rPr lang="fr-CA" dirty="0"/>
              <a:t> </a:t>
            </a:r>
            <a:r>
              <a:rPr lang="fr-CA" sz="2400" b="1" dirty="0"/>
              <a:t>w</a:t>
            </a:r>
            <a:r>
              <a:rPr lang="fr-CA" dirty="0"/>
              <a:t> correspond aux </a:t>
            </a:r>
            <a:r>
              <a:rPr lang="fr-CA" b="1" dirty="0"/>
              <a:t>paramètres</a:t>
            </a:r>
            <a:r>
              <a:rPr lang="fr-CA" dirty="0"/>
              <a:t> du modèle</a:t>
            </a:r>
          </a:p>
          <a:p>
            <a:r>
              <a:rPr lang="fr-CA" dirty="0"/>
              <a:t>L’entrée x</a:t>
            </a:r>
            <a:r>
              <a:rPr lang="fr-CA" baseline="-25000" dirty="0"/>
              <a:t>0</a:t>
            </a:r>
            <a:r>
              <a:rPr lang="fr-CA" dirty="0"/>
              <a:t> est toujours à 1 et le poids correspondant </a:t>
            </a:r>
            <a:r>
              <a:rPr lang="fr-CA" i="1" dirty="0"/>
              <a:t>w</a:t>
            </a:r>
            <a:r>
              <a:rPr lang="fr-CA" baseline="-25000" dirty="0"/>
              <a:t>0</a:t>
            </a:r>
            <a:r>
              <a:rPr lang="fr-CA" dirty="0"/>
              <a:t> équivaut à un biais.</a:t>
            </a:r>
            <a:endParaRPr lang="fr-CA" baseline="-25000" dirty="0"/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206" y="2300733"/>
            <a:ext cx="3233136" cy="29177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91" y="2801403"/>
            <a:ext cx="1964256" cy="26524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401" y="2785700"/>
            <a:ext cx="580674" cy="21506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8342" y="2798231"/>
            <a:ext cx="2168568" cy="29177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E560B5F-CC32-49B8-8915-3AA0DE1B27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1540" y="3661282"/>
            <a:ext cx="1424294" cy="168113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A62BC-0811-C888-E668-64610D946827}"/>
              </a:ext>
            </a:extLst>
          </p:cNvPr>
          <p:cNvGrpSpPr/>
          <p:nvPr/>
        </p:nvGrpSpPr>
        <p:grpSpPr>
          <a:xfrm>
            <a:off x="825766" y="3261344"/>
            <a:ext cx="4828540" cy="2044188"/>
            <a:chOff x="825766" y="3261344"/>
            <a:chExt cx="4828540" cy="204418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D25D214-C22C-F651-7B7B-767D39704DDC}"/>
                </a:ext>
              </a:extLst>
            </p:cNvPr>
            <p:cNvGrpSpPr/>
            <p:nvPr/>
          </p:nvGrpSpPr>
          <p:grpSpPr>
            <a:xfrm>
              <a:off x="825766" y="3846525"/>
              <a:ext cx="4828540" cy="1459007"/>
              <a:chOff x="825766" y="3846525"/>
              <a:chExt cx="4828540" cy="1459007"/>
            </a:xfrm>
          </p:grpSpPr>
          <p:sp>
            <p:nvSpPr>
              <p:cNvPr id="14" name="Ellipse 13"/>
              <p:cNvSpPr/>
              <p:nvPr/>
            </p:nvSpPr>
            <p:spPr>
              <a:xfrm>
                <a:off x="2308674" y="3931599"/>
                <a:ext cx="2332607" cy="1259711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cxnSp>
            <p:nvCxnSpPr>
              <p:cNvPr id="16" name="Connecteur droit avec flèche 15"/>
              <p:cNvCxnSpPr>
                <a:cxnSpLocks/>
              </p:cNvCxnSpPr>
              <p:nvPr/>
            </p:nvCxnSpPr>
            <p:spPr>
              <a:xfrm>
                <a:off x="1305994" y="4004335"/>
                <a:ext cx="1073784" cy="281390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avec flèche 17"/>
              <p:cNvCxnSpPr>
                <a:cxnSpLocks/>
              </p:cNvCxnSpPr>
              <p:nvPr/>
            </p:nvCxnSpPr>
            <p:spPr>
              <a:xfrm flipV="1">
                <a:off x="1256747" y="4441885"/>
                <a:ext cx="1051927" cy="96332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avec flèche 19"/>
              <p:cNvCxnSpPr/>
              <p:nvPr/>
            </p:nvCxnSpPr>
            <p:spPr>
              <a:xfrm flipV="1">
                <a:off x="1354379" y="4806118"/>
                <a:ext cx="1014991" cy="389685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" name="Image 2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6259" y="3929640"/>
                <a:ext cx="277577" cy="199508"/>
              </a:xfrm>
              <a:prstGeom prst="rect">
                <a:avLst/>
              </a:prstGeom>
              <a:effectLst/>
            </p:spPr>
          </p:pic>
          <p:pic>
            <p:nvPicPr>
              <p:cNvPr id="26" name="Image 2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4936" y="4438350"/>
                <a:ext cx="277577" cy="199508"/>
              </a:xfrm>
              <a:prstGeom prst="rect">
                <a:avLst/>
              </a:prstGeom>
              <a:effectLst/>
            </p:spPr>
          </p:pic>
          <p:pic>
            <p:nvPicPr>
              <p:cNvPr id="32" name="Image 31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1604" y="5086073"/>
                <a:ext cx="343501" cy="219459"/>
              </a:xfrm>
              <a:prstGeom prst="rect">
                <a:avLst/>
              </a:prstGeom>
              <a:effectLst/>
            </p:spPr>
          </p:pic>
          <p:pic>
            <p:nvPicPr>
              <p:cNvPr id="35" name="Image 3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01323" y="3846525"/>
                <a:ext cx="320948" cy="199508"/>
              </a:xfrm>
              <a:prstGeom prst="rect">
                <a:avLst/>
              </a:prstGeom>
              <a:effectLst/>
            </p:spPr>
          </p:pic>
          <p:pic>
            <p:nvPicPr>
              <p:cNvPr id="36" name="Image 35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09686" y="4242585"/>
                <a:ext cx="329623" cy="199508"/>
              </a:xfrm>
              <a:prstGeom prst="rect">
                <a:avLst/>
              </a:prstGeom>
              <a:effectLst/>
            </p:spPr>
          </p:pic>
          <p:pic>
            <p:nvPicPr>
              <p:cNvPr id="37" name="Image 36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29066" y="4832472"/>
                <a:ext cx="355645" cy="199508"/>
              </a:xfrm>
              <a:prstGeom prst="rect">
                <a:avLst/>
              </a:prstGeom>
              <a:effectLst/>
            </p:spPr>
          </p:pic>
          <p:sp>
            <p:nvSpPr>
              <p:cNvPr id="38" name="ZoneTexte 37"/>
              <p:cNvSpPr txBox="1"/>
              <p:nvPr/>
            </p:nvSpPr>
            <p:spPr>
              <a:xfrm>
                <a:off x="825766" y="4609577"/>
                <a:ext cx="463851" cy="369332"/>
              </a:xfrm>
              <a:prstGeom prst="rect">
                <a:avLst/>
              </a:prstGeom>
              <a:noFill/>
              <a:effectLst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fr-CA" dirty="0">
                    <a:latin typeface="+mj-lt"/>
                  </a:rPr>
                  <a:t>. . .</a:t>
                </a:r>
              </a:p>
            </p:txBody>
          </p:sp>
          <p:cxnSp>
            <p:nvCxnSpPr>
              <p:cNvPr id="40" name="Connecteur droit 39"/>
              <p:cNvCxnSpPr/>
              <p:nvPr/>
            </p:nvCxnSpPr>
            <p:spPr>
              <a:xfrm>
                <a:off x="2962745" y="3988858"/>
                <a:ext cx="0" cy="1145192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/>
              <p:cNvCxnSpPr/>
              <p:nvPr/>
            </p:nvCxnSpPr>
            <p:spPr>
              <a:xfrm>
                <a:off x="3979175" y="3995504"/>
                <a:ext cx="0" cy="1145192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2" name="Image 41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22022" y="4388763"/>
                <a:ext cx="344104" cy="372778"/>
              </a:xfrm>
              <a:prstGeom prst="rect">
                <a:avLst/>
              </a:prstGeom>
              <a:effectLst/>
            </p:spPr>
          </p:pic>
          <p:cxnSp>
            <p:nvCxnSpPr>
              <p:cNvPr id="44" name="Connecteur en angle 43"/>
              <p:cNvCxnSpPr/>
              <p:nvPr/>
            </p:nvCxnSpPr>
            <p:spPr>
              <a:xfrm flipV="1">
                <a:off x="3087667" y="4233672"/>
                <a:ext cx="701976" cy="699079"/>
              </a:xfrm>
              <a:prstGeom prst="bentConnector3">
                <a:avLst/>
              </a:prstGeom>
              <a:ln>
                <a:solidFill>
                  <a:srgbClr val="3C9A4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ZoneTexte 44"/>
              <p:cNvSpPr txBox="1"/>
              <p:nvPr/>
            </p:nvSpPr>
            <p:spPr>
              <a:xfrm>
                <a:off x="2938996" y="3901626"/>
                <a:ext cx="1064414" cy="338554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fr-CA" sz="1600" i="1" err="1">
                    <a:latin typeface="Times"/>
                    <a:cs typeface="Times"/>
                  </a:rPr>
                  <a:t>Threshold</a:t>
                </a:r>
                <a:endParaRPr lang="fr-CA" sz="1600" i="1">
                  <a:latin typeface="Times"/>
                  <a:cs typeface="Times"/>
                </a:endParaRPr>
              </a:p>
            </p:txBody>
          </p:sp>
          <p:pic>
            <p:nvPicPr>
              <p:cNvPr id="46" name="Image 45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17183" y="4446382"/>
                <a:ext cx="593057" cy="241133"/>
              </a:xfrm>
              <a:prstGeom prst="rect">
                <a:avLst/>
              </a:prstGeom>
            </p:spPr>
          </p:pic>
          <p:cxnSp>
            <p:nvCxnSpPr>
              <p:cNvPr id="48" name="Connecteur droit 47"/>
              <p:cNvCxnSpPr>
                <a:stCxn id="14" idx="6"/>
              </p:cNvCxnSpPr>
              <p:nvPr/>
            </p:nvCxnSpPr>
            <p:spPr>
              <a:xfrm>
                <a:off x="4641281" y="4561455"/>
                <a:ext cx="1013025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A70EC43-B278-322B-35A5-5BAC812AC91A}"/>
                </a:ext>
              </a:extLst>
            </p:cNvPr>
            <p:cNvGrpSpPr/>
            <p:nvPr/>
          </p:nvGrpSpPr>
          <p:grpSpPr>
            <a:xfrm>
              <a:off x="974417" y="3429000"/>
              <a:ext cx="1588903" cy="737120"/>
              <a:chOff x="974417" y="3429000"/>
              <a:chExt cx="1588903" cy="737120"/>
            </a:xfrm>
          </p:grpSpPr>
          <p:cxnSp>
            <p:nvCxnSpPr>
              <p:cNvPr id="8" name="Connecteur droit avec flèche 7"/>
              <p:cNvCxnSpPr>
                <a:cxnSpLocks/>
              </p:cNvCxnSpPr>
              <p:nvPr/>
            </p:nvCxnSpPr>
            <p:spPr>
              <a:xfrm>
                <a:off x="1317312" y="3599493"/>
                <a:ext cx="1246008" cy="566627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ZoneTexte 14"/>
              <p:cNvSpPr txBox="1"/>
              <p:nvPr/>
            </p:nvSpPr>
            <p:spPr>
              <a:xfrm>
                <a:off x="974417" y="3429000"/>
                <a:ext cx="2807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latin typeface="CMU Serif Roman"/>
                    <a:cs typeface="CMU Serif Roman"/>
                  </a:rPr>
                  <a:t>1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8B04C14-C69E-2E68-5E66-D535866609B0}"/>
                </a:ext>
              </a:extLst>
            </p:cNvPr>
            <p:cNvSpPr txBox="1"/>
            <p:nvPr/>
          </p:nvSpPr>
          <p:spPr>
            <a:xfrm>
              <a:off x="1475248" y="3261344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2400" baseline="-25000" dirty="0"/>
                <a:t>0</a:t>
              </a:r>
              <a:endParaRPr lang="en-CA" sz="2400" baseline="-250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1963C23-9767-79F2-EC00-0F0E95172676}"/>
              </a:ext>
            </a:extLst>
          </p:cNvPr>
          <p:cNvSpPr txBox="1"/>
          <p:nvPr/>
        </p:nvSpPr>
        <p:spPr>
          <a:xfrm>
            <a:off x="4972302" y="2221810"/>
            <a:ext cx="235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= Threshold (∑</a:t>
            </a:r>
            <a:r>
              <a:rPr lang="en-US" sz="2000" i="1" baseline="-25000" dirty="0" err="1"/>
              <a:t>i</a:t>
            </a:r>
            <a:r>
              <a:rPr lang="en-US" sz="2000" i="1" dirty="0"/>
              <a:t>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i</a:t>
            </a:r>
            <a:r>
              <a:rPr lang="en-US" sz="2000" i="1" dirty="0" err="1"/>
              <a:t>.x</a:t>
            </a:r>
            <a:r>
              <a:rPr lang="en-US" sz="2000" i="1" baseline="-25000" dirty="0" err="1"/>
              <a:t>i</a:t>
            </a:r>
            <a:r>
              <a:rPr lang="en-US" sz="2000" i="1" dirty="0"/>
              <a:t>) </a:t>
            </a:r>
            <a:endParaRPr lang="en-CA" sz="2000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76F3FB-34EC-EF94-395E-C64A86EDC1A2}"/>
              </a:ext>
            </a:extLst>
          </p:cNvPr>
          <p:cNvSpPr txBox="1"/>
          <p:nvPr/>
        </p:nvSpPr>
        <p:spPr>
          <a:xfrm rot="16200000">
            <a:off x="5822606" y="4249415"/>
            <a:ext cx="137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Threshold(z)</a:t>
            </a:r>
            <a:endParaRPr lang="en-CA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B2E852-CBE5-BEB7-5C97-97361A08D715}"/>
              </a:ext>
            </a:extLst>
          </p:cNvPr>
          <p:cNvSpPr txBox="1"/>
          <p:nvPr/>
        </p:nvSpPr>
        <p:spPr>
          <a:xfrm>
            <a:off x="7334916" y="5140696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z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4230539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6">
            <a:extLst>
              <a:ext uri="{FF2B5EF4-FFF2-40B4-BE49-F238E27FC236}">
                <a16:creationId xmlns:a16="http://schemas.microsoft.com/office/drawing/2014/main" id="{9899A830-3225-0462-47E2-40443511105C}"/>
              </a:ext>
            </a:extLst>
          </p:cNvPr>
          <p:cNvSpPr txBox="1">
            <a:spLocks/>
          </p:cNvSpPr>
          <p:nvPr/>
        </p:nvSpPr>
        <p:spPr bwMode="auto">
          <a:xfrm>
            <a:off x="285749" y="2985849"/>
            <a:ext cx="7993063" cy="2130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fr-CA" dirty="0"/>
              <a:t>Algorithme du Perceptron: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dirty="0">
                <a:solidFill>
                  <a:schemeClr val="tx2"/>
                </a:solidFill>
              </a:rPr>
              <a:t>pour chaque paire </a:t>
            </a:r>
          </a:p>
          <a:p>
            <a:pPr marL="1257300" lvl="2" indent="-342900">
              <a:buFont typeface="+mj-lt"/>
              <a:buAutoNum type="alphaLcPeriod"/>
            </a:pPr>
            <a:r>
              <a:rPr lang="fr-CA" sz="1800" dirty="0">
                <a:solidFill>
                  <a:schemeClr val="tx2"/>
                </a:solidFill>
              </a:rPr>
              <a:t>calculer</a:t>
            </a:r>
          </a:p>
          <a:p>
            <a:pPr marL="1257300" lvl="2" indent="-342900">
              <a:buFont typeface="+mj-lt"/>
              <a:buAutoNum type="alphaLcPeriod"/>
            </a:pPr>
            <a:r>
              <a:rPr lang="fr-CA" dirty="0">
                <a:solidFill>
                  <a:schemeClr val="tx2"/>
                </a:solidFill>
              </a:rPr>
              <a:t>	                                                                                    </a:t>
            </a:r>
            <a:r>
              <a:rPr lang="fr-CA" sz="1800" dirty="0">
                <a:solidFill>
                  <a:schemeClr val="tx2"/>
                </a:solidFill>
              </a:rPr>
              <a:t>(mise à jour des poids)</a:t>
            </a:r>
          </a:p>
          <a:p>
            <a:pPr marL="800100" lvl="1" indent="-342900">
              <a:spcBef>
                <a:spcPts val="1000"/>
              </a:spcBef>
              <a:buFont typeface="+mj-lt"/>
              <a:buAutoNum type="arabicPeriod"/>
            </a:pPr>
            <a:r>
              <a:rPr lang="fr-CA" dirty="0">
                <a:solidFill>
                  <a:schemeClr val="tx2"/>
                </a:solidFill>
              </a:rPr>
              <a:t>retourner à 1 jusqu’à l’atteinte du critère d’arrêt (pour l’instant, cela veut dire le nombre maximal d’itérations atteint ou le nombre d’erreurs est 0)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/>
              <a:t>Deuxième algorithme: Perceptron</a:t>
            </a:r>
            <a:br>
              <a:rPr lang="fr-CA" noProof="0"/>
            </a:br>
            <a:r>
              <a:rPr lang="fr-CA" sz="1800"/>
              <a:t>(</a:t>
            </a:r>
            <a:r>
              <a:rPr lang="fr-CA" sz="1800" err="1"/>
              <a:t>Rosenblatt</a:t>
            </a:r>
            <a:r>
              <a:rPr lang="fr-CA" sz="1800"/>
              <a:t>, 1957)</a:t>
            </a:r>
            <a:endParaRPr lang="fr-CA" sz="1800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285749" y="5413408"/>
            <a:ext cx="7993062" cy="727900"/>
          </a:xfrm>
        </p:spPr>
        <p:txBody>
          <a:bodyPr/>
          <a:lstStyle/>
          <a:p>
            <a:pPr marL="400050"/>
            <a:r>
              <a:rPr lang="fr-CA" dirty="0"/>
              <a:t>L’équation de mise à jour des poids est appelée la </a:t>
            </a:r>
            <a:r>
              <a:rPr lang="fr-CA" b="1" dirty="0"/>
              <a:t>règle d’apprentissage du Perceptron</a:t>
            </a:r>
            <a:r>
              <a:rPr lang="fr-CA" dirty="0"/>
              <a:t>. La multiplicateur </a:t>
            </a:r>
            <a:r>
              <a:rPr lang="el-GR" i="1" dirty="0"/>
              <a:t>α</a:t>
            </a:r>
            <a:r>
              <a:rPr lang="fr-CA" dirty="0"/>
              <a:t>  est appelé le </a:t>
            </a:r>
            <a:r>
              <a:rPr lang="fr-CA" b="1" dirty="0"/>
              <a:t>taux d’apprentissage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278" y="3893491"/>
            <a:ext cx="2663340" cy="226537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877" y="4227527"/>
            <a:ext cx="3433441" cy="260514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6575" y="3572454"/>
            <a:ext cx="1089825" cy="226536"/>
          </a:xfrm>
          <a:prstGeom prst="rect">
            <a:avLst/>
          </a:prstGeom>
        </p:spPr>
      </p:pic>
      <p:sp>
        <p:nvSpPr>
          <p:cNvPr id="8" name="Espace réservé du contenu 6">
            <a:extLst>
              <a:ext uri="{FF2B5EF4-FFF2-40B4-BE49-F238E27FC236}">
                <a16:creationId xmlns:a16="http://schemas.microsoft.com/office/drawing/2014/main" id="{C8F95615-41C1-0023-F1AB-36CE54402C98}"/>
              </a:ext>
            </a:extLst>
          </p:cNvPr>
          <p:cNvSpPr txBox="1">
            <a:spLocks/>
          </p:cNvSpPr>
          <p:nvPr/>
        </p:nvSpPr>
        <p:spPr bwMode="auto">
          <a:xfrm>
            <a:off x="285749" y="1536643"/>
            <a:ext cx="8529637" cy="95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L’algorithme d’apprentissage consiste à adapter la valeur des paramètres (c’est-à-dire les poids) de façon à ce que  </a:t>
            </a:r>
            <a:r>
              <a:rPr lang="fr-CA" i="1" dirty="0" err="1"/>
              <a:t>h</a:t>
            </a:r>
            <a:r>
              <a:rPr lang="fr-CA" i="1" baseline="-25000" dirty="0" err="1"/>
              <a:t>w</a:t>
            </a:r>
            <a:r>
              <a:rPr lang="fr-CA" i="1" dirty="0"/>
              <a:t>(x)</a:t>
            </a:r>
            <a:r>
              <a:rPr lang="fr-CA" dirty="0"/>
              <a:t> soit cohérent avec les données d’entraînement. 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4517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6">
            <a:extLst>
              <a:ext uri="{FF2B5EF4-FFF2-40B4-BE49-F238E27FC236}">
                <a16:creationId xmlns:a16="http://schemas.microsoft.com/office/drawing/2014/main" id="{9899A830-3225-0462-47E2-40443511105C}"/>
              </a:ext>
            </a:extLst>
          </p:cNvPr>
          <p:cNvSpPr txBox="1">
            <a:spLocks/>
          </p:cNvSpPr>
          <p:nvPr/>
        </p:nvSpPr>
        <p:spPr bwMode="auto">
          <a:xfrm>
            <a:off x="271234" y="2995525"/>
            <a:ext cx="7993063" cy="2130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fr-CA" dirty="0"/>
              <a:t>Algorithme du Perceptron (forme vectorielle):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dirty="0">
                <a:solidFill>
                  <a:schemeClr val="tx2"/>
                </a:solidFill>
              </a:rPr>
              <a:t>pour chaque paire </a:t>
            </a:r>
          </a:p>
          <a:p>
            <a:pPr marL="1257300" lvl="2" indent="-342900">
              <a:buFont typeface="+mj-lt"/>
              <a:buAutoNum type="alphaLcPeriod"/>
            </a:pPr>
            <a:r>
              <a:rPr lang="fr-CA" sz="1800" dirty="0">
                <a:solidFill>
                  <a:schemeClr val="tx2"/>
                </a:solidFill>
              </a:rPr>
              <a:t>calculer</a:t>
            </a:r>
          </a:p>
          <a:p>
            <a:pPr marL="1257300" lvl="2" indent="-342900">
              <a:buFont typeface="+mj-lt"/>
              <a:buAutoNum type="alphaLcPeriod"/>
            </a:pPr>
            <a:r>
              <a:rPr lang="fr-CA" dirty="0">
                <a:solidFill>
                  <a:schemeClr val="tx2"/>
                </a:solidFill>
              </a:rPr>
              <a:t>	                                                                                    </a:t>
            </a:r>
            <a:r>
              <a:rPr lang="fr-CA" sz="1800" dirty="0">
                <a:solidFill>
                  <a:schemeClr val="tx2"/>
                </a:solidFill>
              </a:rPr>
              <a:t>(mise à jour des poids)</a:t>
            </a:r>
          </a:p>
          <a:p>
            <a:pPr marL="800100" lvl="1" indent="-342900">
              <a:spcBef>
                <a:spcPts val="1000"/>
              </a:spcBef>
              <a:buFont typeface="+mj-lt"/>
              <a:buAutoNum type="arabicPeriod"/>
            </a:pPr>
            <a:r>
              <a:rPr lang="fr-CA" dirty="0">
                <a:solidFill>
                  <a:schemeClr val="tx2"/>
                </a:solidFill>
              </a:rPr>
              <a:t>retourner à 1 jusqu’à l’atteinte du critère d’arrêt (pour l’instant, cela veut dire le nombre maximal d’itérations atteint ou le nombre d’erreurs est 0)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/>
              <a:t>Deuxième algorithme: Perceptron</a:t>
            </a:r>
            <a:br>
              <a:rPr lang="fr-CA" noProof="0"/>
            </a:br>
            <a:r>
              <a:rPr lang="fr-CA" sz="1800"/>
              <a:t>(</a:t>
            </a:r>
            <a:r>
              <a:rPr lang="fr-CA" sz="1800" err="1"/>
              <a:t>Rosenblatt</a:t>
            </a:r>
            <a:r>
              <a:rPr lang="fr-CA" sz="1800"/>
              <a:t>, 1957)</a:t>
            </a:r>
            <a:endParaRPr lang="fr-CA" sz="1800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278" y="3893491"/>
            <a:ext cx="2663340" cy="226537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575" y="3572454"/>
            <a:ext cx="1089825" cy="226536"/>
          </a:xfrm>
          <a:prstGeom prst="rect">
            <a:avLst/>
          </a:prstGeom>
        </p:spPr>
      </p:pic>
      <p:pic>
        <p:nvPicPr>
          <p:cNvPr id="3" name="Image 7">
            <a:extLst>
              <a:ext uri="{FF2B5EF4-FFF2-40B4-BE49-F238E27FC236}">
                <a16:creationId xmlns:a16="http://schemas.microsoft.com/office/drawing/2014/main" id="{6527A037-0F47-1DF7-5123-16E08BA0A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0039" y="4214529"/>
            <a:ext cx="3046748" cy="26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27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Exemple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5573481" cy="4407596"/>
          </a:xfrm>
        </p:spPr>
        <p:txBody>
          <a:bodyPr/>
          <a:lstStyle/>
          <a:p>
            <a:r>
              <a:rPr lang="fr-CA" dirty="0"/>
              <a:t>Simulation </a:t>
            </a:r>
            <a:r>
              <a:rPr lang="fr-CA" b="1" dirty="0"/>
              <a:t>avec </a:t>
            </a:r>
            <a:r>
              <a:rPr lang="fr-CA" dirty="0">
                <a:cs typeface="CMU Serif Roman Slanted"/>
              </a:rPr>
              <a:t>α</a:t>
            </a:r>
            <a:r>
              <a:rPr lang="fr-CA" dirty="0"/>
              <a:t> = 0.1</a:t>
            </a:r>
          </a:p>
          <a:p>
            <a:endParaRPr lang="fr-CA" dirty="0"/>
          </a:p>
          <a:p>
            <a:r>
              <a:rPr lang="fr-CA" dirty="0"/>
              <a:t>Initialisation : </a:t>
            </a:r>
            <a:r>
              <a:rPr lang="fr-CA" b="1" dirty="0">
                <a:cs typeface="CMU Serif Roman"/>
              </a:rPr>
              <a:t>w</a:t>
            </a:r>
            <a:r>
              <a:rPr lang="fr-CA" dirty="0"/>
              <a:t> ⟵ [0.5, 0, 0]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endParaRPr lang="fr-CA" dirty="0"/>
          </a:p>
          <a:p>
            <a:r>
              <a:rPr lang="fr-CA" dirty="0"/>
              <a:t>Paire (</a:t>
            </a:r>
            <a:r>
              <a:rPr lang="fr-CA" b="1" dirty="0"/>
              <a:t>x</a:t>
            </a:r>
            <a:r>
              <a:rPr lang="fr-CA" baseline="-25000" dirty="0"/>
              <a:t>1</a:t>
            </a:r>
            <a:r>
              <a:rPr lang="fr-CA" dirty="0"/>
              <a:t>,</a:t>
            </a:r>
            <a:r>
              <a:rPr lang="fr-CA" i="1" dirty="0"/>
              <a:t>y</a:t>
            </a:r>
            <a:r>
              <a:rPr lang="fr-CA" baseline="-25000" dirty="0"/>
              <a:t>1</a:t>
            </a:r>
            <a:r>
              <a:rPr lang="fr-CA" dirty="0"/>
              <a:t>) :</a:t>
            </a:r>
          </a:p>
          <a:p>
            <a:pPr lvl="1"/>
            <a:r>
              <a:rPr lang="fr-CA" i="1" dirty="0">
                <a:cs typeface="CMU Classical Serif Italic"/>
              </a:rPr>
              <a:t>h</a:t>
            </a:r>
            <a:r>
              <a:rPr lang="fr-CA" dirty="0">
                <a:cs typeface="CMU Classical Serif Italic"/>
              </a:rPr>
              <a:t>(</a:t>
            </a:r>
            <a:r>
              <a:rPr lang="fr-CA" b="1" dirty="0">
                <a:cs typeface="CMU Classical Serif Italic"/>
              </a:rPr>
              <a:t>x</a:t>
            </a:r>
            <a:r>
              <a:rPr lang="fr-CA" baseline="-25000" dirty="0">
                <a:cs typeface="CMU Classical Serif Italic"/>
              </a:rPr>
              <a:t>1</a:t>
            </a:r>
            <a:r>
              <a:rPr lang="fr-CA" dirty="0">
                <a:cs typeface="CMU Classical Serif Italic"/>
              </a:rPr>
              <a:t>) = </a:t>
            </a:r>
            <a:r>
              <a:rPr lang="fr-CA" i="1" dirty="0" err="1">
                <a:cs typeface="CMU Classical Serif Italic"/>
              </a:rPr>
              <a:t>Threshold</a:t>
            </a:r>
            <a:r>
              <a:rPr lang="fr-CA" dirty="0">
                <a:cs typeface="CMU Classical Serif Italic"/>
              </a:rPr>
              <a:t>( </a:t>
            </a:r>
            <a:r>
              <a:rPr lang="fr-CA" b="1" dirty="0">
                <a:cs typeface="CMU Classical Serif Italic"/>
              </a:rPr>
              <a:t>w</a:t>
            </a:r>
            <a:r>
              <a:rPr lang="fr-CA" b="1" baseline="-25000" dirty="0">
                <a:cs typeface="CMU Classical Serif Italic"/>
              </a:rPr>
              <a:t>0</a:t>
            </a:r>
            <a:r>
              <a:rPr lang="fr-CA" b="1" dirty="0">
                <a:cs typeface="CMU Classical Serif Italic"/>
              </a:rPr>
              <a:t>.x</a:t>
            </a:r>
            <a:r>
              <a:rPr lang="fr-CA" b="1" baseline="-25000" dirty="0">
                <a:cs typeface="CMU Classical Serif Italic"/>
              </a:rPr>
              <a:t>10 </a:t>
            </a:r>
            <a:r>
              <a:rPr lang="fr-CA" b="1" dirty="0">
                <a:cs typeface="CMU Classical Serif Italic"/>
              </a:rPr>
              <a:t>+ w</a:t>
            </a:r>
            <a:r>
              <a:rPr lang="fr-CA" b="1" baseline="-25000" dirty="0">
                <a:cs typeface="CMU Classical Serif Italic"/>
              </a:rPr>
              <a:t>1</a:t>
            </a:r>
            <a:r>
              <a:rPr lang="fr-CA" b="1" dirty="0">
                <a:cs typeface="CMU Classical Serif Italic"/>
              </a:rPr>
              <a:t>.x</a:t>
            </a:r>
            <a:r>
              <a:rPr lang="fr-CA" b="1" baseline="-25000" dirty="0">
                <a:cs typeface="CMU Classical Serif Italic"/>
              </a:rPr>
              <a:t>11 </a:t>
            </a:r>
            <a:r>
              <a:rPr lang="fr-CA" b="1" dirty="0">
                <a:cs typeface="CMU Classical Serif Italic"/>
              </a:rPr>
              <a:t>+ w</a:t>
            </a:r>
            <a:r>
              <a:rPr lang="fr-CA" b="1" baseline="-25000" dirty="0">
                <a:cs typeface="CMU Classical Serif Italic"/>
              </a:rPr>
              <a:t>2</a:t>
            </a:r>
            <a:r>
              <a:rPr lang="fr-CA" b="1" dirty="0">
                <a:cs typeface="CMU Classical Serif Italic"/>
              </a:rPr>
              <a:t>.x</a:t>
            </a:r>
            <a:r>
              <a:rPr lang="fr-CA" b="1" baseline="-25000" dirty="0">
                <a:cs typeface="CMU Classical Serif Italic"/>
              </a:rPr>
              <a:t>12</a:t>
            </a:r>
            <a:r>
              <a:rPr lang="fr-CA" dirty="0">
                <a:cs typeface="CMU Classical Serif Italic"/>
              </a:rPr>
              <a:t>) </a:t>
            </a:r>
          </a:p>
          <a:p>
            <a:pPr marL="457200" lvl="1" indent="0">
              <a:buNone/>
            </a:pPr>
            <a:r>
              <a:rPr lang="fr-CA" dirty="0">
                <a:cs typeface="CMU Classical Serif Italic"/>
              </a:rPr>
              <a:t>               = </a:t>
            </a:r>
            <a:r>
              <a:rPr lang="fr-CA" i="1" dirty="0" err="1">
                <a:cs typeface="CMU Classical Serif Italic"/>
              </a:rPr>
              <a:t>Threshold</a:t>
            </a:r>
            <a:r>
              <a:rPr lang="fr-CA" dirty="0">
                <a:cs typeface="CMU Classical Serif Italic"/>
              </a:rPr>
              <a:t>(0.5) = 1</a:t>
            </a:r>
          </a:p>
          <a:p>
            <a:pPr lvl="1"/>
            <a:r>
              <a:rPr lang="fr-CA" dirty="0"/>
              <a:t>puisque </a:t>
            </a:r>
            <a:r>
              <a:rPr lang="fr-CA" i="1" dirty="0"/>
              <a:t>h</a:t>
            </a:r>
            <a:r>
              <a:rPr lang="fr-CA" dirty="0"/>
              <a:t>(</a:t>
            </a:r>
            <a:r>
              <a:rPr lang="fr-CA" b="1" dirty="0"/>
              <a:t>x</a:t>
            </a:r>
            <a:r>
              <a:rPr lang="fr-CA" baseline="-25000" dirty="0"/>
              <a:t>1</a:t>
            </a:r>
            <a:r>
              <a:rPr lang="fr-CA" dirty="0"/>
              <a:t>) = </a:t>
            </a:r>
            <a:r>
              <a:rPr lang="fr-CA" i="1" dirty="0"/>
              <a:t>y</a:t>
            </a:r>
            <a:r>
              <a:rPr lang="fr-CA" baseline="-25000" dirty="0"/>
              <a:t>1</a:t>
            </a:r>
            <a:r>
              <a:rPr lang="fr-CA" dirty="0"/>
              <a:t>, </a:t>
            </a:r>
            <a:r>
              <a:rPr lang="fr-CA" b="1" dirty="0"/>
              <a:t>w </a:t>
            </a:r>
            <a:r>
              <a:rPr lang="fr-CA" dirty="0"/>
              <a:t>ne change pas.</a:t>
            </a:r>
            <a:endParaRPr lang="fr-CA" i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6981538" y="942037"/>
            <a:ext cx="61519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MU Serif Roman Slanted"/>
                <a:cs typeface="CMU Serif Roman Slanted"/>
              </a:rPr>
              <a:t>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89137" y="893471"/>
            <a:ext cx="133261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CA" sz="1600" dirty="0">
                <a:latin typeface="+mn-lt"/>
              </a:rPr>
              <a:t>ensemble</a:t>
            </a:r>
            <a:br>
              <a:rPr lang="fr-CA" sz="1600" dirty="0">
                <a:latin typeface="+mn-lt"/>
              </a:rPr>
            </a:br>
            <a:r>
              <a:rPr lang="fr-CA" sz="1600" dirty="0">
                <a:latin typeface="+mn-lt"/>
              </a:rPr>
              <a:t>entraînement</a:t>
            </a:r>
            <a:endParaRPr lang="fr-FR" sz="1600" dirty="0"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A667D2E-145A-5DB9-6539-8BE9C0F6D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04168"/>
              </p:ext>
            </p:extLst>
          </p:nvPr>
        </p:nvGraphicFramePr>
        <p:xfrm>
          <a:off x="6503193" y="1824536"/>
          <a:ext cx="21717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493">
                  <a:extLst>
                    <a:ext uri="{9D8B030D-6E8A-4147-A177-3AD203B41FA5}">
                      <a16:colId xmlns:a16="http://schemas.microsoft.com/office/drawing/2014/main" val="151722474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1151127186"/>
                    </a:ext>
                  </a:extLst>
                </a:gridCol>
                <a:gridCol w="615007">
                  <a:extLst>
                    <a:ext uri="{9D8B030D-6E8A-4147-A177-3AD203B41FA5}">
                      <a16:colId xmlns:a16="http://schemas.microsoft.com/office/drawing/2014/main" val="1129763808"/>
                    </a:ext>
                  </a:extLst>
                </a:gridCol>
              </a:tblGrid>
              <a:tr h="344064">
                <a:tc>
                  <a:txBody>
                    <a:bodyPr/>
                    <a:lstStyle/>
                    <a:p>
                      <a:r>
                        <a:rPr lang="en-US" b="0" dirty="0"/>
                        <a:t>x</a:t>
                      </a:r>
                      <a:r>
                        <a:rPr lang="en-US" b="0" baseline="-25000" dirty="0"/>
                        <a:t>i0</a:t>
                      </a:r>
                      <a:endParaRPr lang="en-CA" b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x</a:t>
                      </a:r>
                      <a:r>
                        <a:rPr lang="en-US" b="0" i="1" baseline="-25000" dirty="0"/>
                        <a:t>i</a:t>
                      </a:r>
                      <a:r>
                        <a:rPr lang="en-US" b="0" i="1" dirty="0"/>
                        <a:t>≡[x</a:t>
                      </a:r>
                      <a:r>
                        <a:rPr lang="en-US" b="0" i="1" baseline="-25000" dirty="0"/>
                        <a:t>i1</a:t>
                      </a:r>
                      <a:r>
                        <a:rPr lang="en-US" b="0" i="1" dirty="0"/>
                        <a:t>,x</a:t>
                      </a:r>
                      <a:r>
                        <a:rPr lang="en-US" b="0" i="1" baseline="-25000" dirty="0"/>
                        <a:t>i2</a:t>
                      </a:r>
                      <a:r>
                        <a:rPr lang="en-US" b="0" i="1" dirty="0"/>
                        <a:t>]</a:t>
                      </a:r>
                      <a:endParaRPr lang="en-CA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err="1"/>
                        <a:t>y</a:t>
                      </a:r>
                      <a:r>
                        <a:rPr lang="en-US" b="0" i="1" baseline="-25000" dirty="0" err="1"/>
                        <a:t>i</a:t>
                      </a:r>
                      <a:endParaRPr lang="en-CA" b="0" i="1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865158"/>
                  </a:ext>
                </a:extLst>
              </a:tr>
              <a:tr h="34406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[2,0]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150173"/>
                  </a:ext>
                </a:extLst>
              </a:tr>
              <a:tr h="34406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C9A41"/>
                          </a:solidFill>
                        </a:rPr>
                        <a:t>1</a:t>
                      </a:r>
                      <a:endParaRPr lang="en-CA" dirty="0">
                        <a:solidFill>
                          <a:srgbClr val="3C9A4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C9A41"/>
                          </a:solidFill>
                        </a:rPr>
                        <a:t>[0,3]</a:t>
                      </a:r>
                      <a:endParaRPr lang="en-CA" dirty="0">
                        <a:solidFill>
                          <a:srgbClr val="3C9A4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C9A41"/>
                          </a:solidFill>
                        </a:rPr>
                        <a:t>0</a:t>
                      </a:r>
                      <a:endParaRPr lang="en-CA" dirty="0">
                        <a:solidFill>
                          <a:srgbClr val="3C9A4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822420"/>
                  </a:ext>
                </a:extLst>
              </a:tr>
              <a:tr h="34406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C9A41"/>
                          </a:solidFill>
                        </a:rPr>
                        <a:t>1</a:t>
                      </a:r>
                      <a:endParaRPr lang="en-CA" dirty="0">
                        <a:solidFill>
                          <a:srgbClr val="3C9A4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C9A41"/>
                          </a:solidFill>
                        </a:rPr>
                        <a:t>[3,0]</a:t>
                      </a:r>
                      <a:endParaRPr lang="en-CA" dirty="0">
                        <a:solidFill>
                          <a:srgbClr val="3C9A4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C9A41"/>
                          </a:solidFill>
                        </a:rPr>
                        <a:t>0</a:t>
                      </a:r>
                      <a:endParaRPr lang="en-CA" dirty="0">
                        <a:solidFill>
                          <a:srgbClr val="3C9A4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428833"/>
                  </a:ext>
                </a:extLst>
              </a:tr>
              <a:tr h="34406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[1,1]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724917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810BB0E6-7814-60AB-A125-82571F8B13EF}"/>
              </a:ext>
            </a:extLst>
          </p:cNvPr>
          <p:cNvSpPr/>
          <p:nvPr/>
        </p:nvSpPr>
        <p:spPr>
          <a:xfrm rot="16200000">
            <a:off x="7689141" y="796033"/>
            <a:ext cx="278150" cy="1693355"/>
          </a:xfrm>
          <a:prstGeom prst="rightBrace">
            <a:avLst>
              <a:gd name="adj1" fmla="val 8333"/>
              <a:gd name="adj2" fmla="val 5037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C99EFC9-ED2B-764E-2BE4-26ACE89FBEC4}"/>
              </a:ext>
            </a:extLst>
          </p:cNvPr>
          <p:cNvSpPr/>
          <p:nvPr/>
        </p:nvSpPr>
        <p:spPr>
          <a:xfrm rot="16200000">
            <a:off x="3832617" y="3165864"/>
            <a:ext cx="306114" cy="1883858"/>
          </a:xfrm>
          <a:prstGeom prst="rightBrace">
            <a:avLst>
              <a:gd name="adj1" fmla="val 8333"/>
              <a:gd name="adj2" fmla="val 50375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A86162-CF4E-413F-EA86-1ECCA66C95FC}"/>
              </a:ext>
            </a:extLst>
          </p:cNvPr>
          <p:cNvSpPr txBox="1"/>
          <p:nvPr/>
        </p:nvSpPr>
        <p:spPr>
          <a:xfrm>
            <a:off x="3700339" y="3585404"/>
            <a:ext cx="58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w.x</a:t>
            </a:r>
            <a:r>
              <a:rPr lang="en-US" b="1" baseline="-25000" dirty="0"/>
              <a:t>1</a:t>
            </a:r>
            <a:endParaRPr lang="en-CA" b="1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7F669D-5A8F-EC3B-F65F-DF68D1BA1170}"/>
              </a:ext>
            </a:extLst>
          </p:cNvPr>
          <p:cNvSpPr txBox="1"/>
          <p:nvPr/>
        </p:nvSpPr>
        <p:spPr>
          <a:xfrm>
            <a:off x="6069013" y="216300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r>
              <a:rPr lang="en-US" b="1" baseline="-25000" dirty="0"/>
              <a:t>1</a:t>
            </a:r>
            <a:endParaRPr lang="en-CA" b="1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A760ED-D027-B471-F123-B03468E916E9}"/>
              </a:ext>
            </a:extLst>
          </p:cNvPr>
          <p:cNvSpPr txBox="1"/>
          <p:nvPr/>
        </p:nvSpPr>
        <p:spPr>
          <a:xfrm>
            <a:off x="6069013" y="254097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r>
              <a:rPr lang="en-US" b="1" baseline="-25000" dirty="0"/>
              <a:t>2</a:t>
            </a:r>
            <a:endParaRPr lang="en-CA" b="1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9A06D4-9533-34A5-CACC-98AFE2BE0519}"/>
              </a:ext>
            </a:extLst>
          </p:cNvPr>
          <p:cNvSpPr txBox="1"/>
          <p:nvPr/>
        </p:nvSpPr>
        <p:spPr>
          <a:xfrm>
            <a:off x="6069013" y="290820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r>
              <a:rPr lang="en-US" b="1" baseline="-25000" dirty="0"/>
              <a:t>3</a:t>
            </a:r>
            <a:endParaRPr lang="en-CA" b="1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5BF553-88D4-FF1D-D8FA-B6A3B57EB8D4}"/>
              </a:ext>
            </a:extLst>
          </p:cNvPr>
          <p:cNvSpPr txBox="1"/>
          <p:nvPr/>
        </p:nvSpPr>
        <p:spPr>
          <a:xfrm>
            <a:off x="6069013" y="32247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r>
              <a:rPr lang="en-US" b="1" baseline="-25000" dirty="0"/>
              <a:t>4</a:t>
            </a:r>
            <a:endParaRPr lang="en-CA" b="1" baseline="-250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219347D-F3E0-A72D-5F48-97E9CC095955}"/>
              </a:ext>
            </a:extLst>
          </p:cNvPr>
          <p:cNvGrpSpPr/>
          <p:nvPr/>
        </p:nvGrpSpPr>
        <p:grpSpPr>
          <a:xfrm>
            <a:off x="6848746" y="4496643"/>
            <a:ext cx="1971404" cy="1730724"/>
            <a:chOff x="6848746" y="4496643"/>
            <a:chExt cx="1971404" cy="173072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13B38C9-59FE-27B3-FF9D-DE95247E0813}"/>
                </a:ext>
              </a:extLst>
            </p:cNvPr>
            <p:cNvCxnSpPr/>
            <p:nvPr/>
          </p:nvCxnSpPr>
          <p:spPr>
            <a:xfrm>
              <a:off x="7493000" y="4572457"/>
              <a:ext cx="0" cy="11811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8D5974B-33D6-174C-C940-9A8E52C52F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3000" y="5753557"/>
              <a:ext cx="1327150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B113A44-E38E-2BC2-9771-E7EBF18CA270}"/>
                </a:ext>
              </a:extLst>
            </p:cNvPr>
            <p:cNvSpPr txBox="1"/>
            <p:nvPr/>
          </p:nvSpPr>
          <p:spPr>
            <a:xfrm>
              <a:off x="8015835" y="5858035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tx2"/>
                  </a:solidFill>
                </a:rPr>
                <a:t>x</a:t>
              </a:r>
              <a:r>
                <a:rPr lang="en-US" i="1" baseline="-25000" dirty="0">
                  <a:solidFill>
                    <a:schemeClr val="tx2"/>
                  </a:solidFill>
                </a:rPr>
                <a:t>1</a:t>
              </a:r>
              <a:endParaRPr lang="en-CA" i="1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68107F-E475-6F72-9CBC-D5AE09DAE9B9}"/>
                </a:ext>
              </a:extLst>
            </p:cNvPr>
            <p:cNvSpPr txBox="1"/>
            <p:nvPr/>
          </p:nvSpPr>
          <p:spPr>
            <a:xfrm>
              <a:off x="6848746" y="497834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tx2"/>
                  </a:solidFill>
                </a:rPr>
                <a:t>x</a:t>
              </a:r>
              <a:r>
                <a:rPr lang="en-US" i="1" baseline="-25000" dirty="0">
                  <a:solidFill>
                    <a:schemeClr val="tx2"/>
                  </a:solidFill>
                </a:rPr>
                <a:t>2</a:t>
              </a:r>
              <a:endParaRPr lang="en-CA" i="1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EF5799-31C6-B8F3-40ED-49E52ECBDE29}"/>
                </a:ext>
              </a:extLst>
            </p:cNvPr>
            <p:cNvSpPr txBox="1"/>
            <p:nvPr/>
          </p:nvSpPr>
          <p:spPr>
            <a:xfrm>
              <a:off x="7560421" y="5700020"/>
              <a:ext cx="910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</a:rPr>
                <a:t>1   2   3   4</a:t>
              </a:r>
              <a:endParaRPr lang="en-CA" sz="14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8554C0B-3396-380F-2F53-A223864DCFD1}"/>
                </a:ext>
              </a:extLst>
            </p:cNvPr>
            <p:cNvSpPr txBox="1"/>
            <p:nvPr/>
          </p:nvSpPr>
          <p:spPr>
            <a:xfrm>
              <a:off x="7179125" y="4496643"/>
              <a:ext cx="263214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US" baseline="-25000" dirty="0">
                  <a:solidFill>
                    <a:schemeClr val="tx2"/>
                  </a:solidFill>
                </a:rPr>
                <a:t>4</a:t>
              </a:r>
            </a:p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US" baseline="-25000" dirty="0">
                  <a:solidFill>
                    <a:schemeClr val="tx2"/>
                  </a:solidFill>
                </a:rPr>
                <a:t>3</a:t>
              </a:r>
            </a:p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US" baseline="-25000" dirty="0">
                  <a:solidFill>
                    <a:schemeClr val="tx2"/>
                  </a:solidFill>
                </a:rPr>
                <a:t>2</a:t>
              </a:r>
            </a:p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US" baseline="-25000" dirty="0">
                  <a:solidFill>
                    <a:schemeClr val="tx2"/>
                  </a:solidFill>
                </a:rPr>
                <a:t>1</a:t>
              </a:r>
              <a:endParaRPr lang="en-CA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76277E-62B4-0607-BDFC-B8F8B556EF1C}"/>
                </a:ext>
              </a:extLst>
            </p:cNvPr>
            <p:cNvSpPr/>
            <p:nvPr/>
          </p:nvSpPr>
          <p:spPr>
            <a:xfrm>
              <a:off x="7645400" y="5436057"/>
              <a:ext cx="76658" cy="109829"/>
            </a:xfrm>
            <a:prstGeom prst="ellipse">
              <a:avLst/>
            </a:prstGeom>
            <a:solidFill>
              <a:srgbClr val="C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877635B-85C7-10AB-14AB-0F48E48A7506}"/>
                </a:ext>
              </a:extLst>
            </p:cNvPr>
            <p:cNvSpPr/>
            <p:nvPr/>
          </p:nvSpPr>
          <p:spPr>
            <a:xfrm>
              <a:off x="7848600" y="5675624"/>
              <a:ext cx="76658" cy="109829"/>
            </a:xfrm>
            <a:prstGeom prst="ellipse">
              <a:avLst/>
            </a:prstGeom>
            <a:solidFill>
              <a:srgbClr val="C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0931DD5-D566-B5B1-3BEE-E8CA8CCA4487}"/>
                </a:ext>
              </a:extLst>
            </p:cNvPr>
            <p:cNvSpPr/>
            <p:nvPr/>
          </p:nvSpPr>
          <p:spPr>
            <a:xfrm>
              <a:off x="7454671" y="4917729"/>
              <a:ext cx="76658" cy="109829"/>
            </a:xfrm>
            <a:prstGeom prst="ellipse">
              <a:avLst/>
            </a:prstGeom>
            <a:solidFill>
              <a:srgbClr val="3C9A4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3C9A4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D463123-74EB-3A5B-B12F-B6E8CD770611}"/>
                </a:ext>
              </a:extLst>
            </p:cNvPr>
            <p:cNvSpPr/>
            <p:nvPr/>
          </p:nvSpPr>
          <p:spPr>
            <a:xfrm>
              <a:off x="8079917" y="5713485"/>
              <a:ext cx="76658" cy="109829"/>
            </a:xfrm>
            <a:prstGeom prst="ellipse">
              <a:avLst/>
            </a:prstGeom>
            <a:solidFill>
              <a:srgbClr val="3C9A4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3C9A4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006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2" grpId="0"/>
      <p:bldP spid="14" grpId="0"/>
      <p:bldP spid="8" grpId="0" animBg="1"/>
      <p:bldP spid="9" grpId="0" animBg="1"/>
      <p:bldP spid="11" grpId="0"/>
      <p:bldP spid="13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Exemple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0"/>
            <a:ext cx="5274817" cy="4646981"/>
          </a:xfrm>
        </p:spPr>
        <p:txBody>
          <a:bodyPr/>
          <a:lstStyle/>
          <a:p>
            <a:r>
              <a:rPr lang="fr-CA" dirty="0"/>
              <a:t>Simulation </a:t>
            </a:r>
            <a:r>
              <a:rPr lang="fr-CA" b="1" dirty="0"/>
              <a:t>avec </a:t>
            </a:r>
            <a:r>
              <a:rPr lang="fr-CA" dirty="0">
                <a:cs typeface="CMU Serif Roman Slanted"/>
              </a:rPr>
              <a:t>α</a:t>
            </a:r>
            <a:r>
              <a:rPr lang="fr-CA" dirty="0"/>
              <a:t> = 0.1</a:t>
            </a:r>
          </a:p>
          <a:p>
            <a:endParaRPr lang="fr-CA" dirty="0"/>
          </a:p>
          <a:p>
            <a:r>
              <a:rPr lang="fr-CA" dirty="0"/>
              <a:t>Valeur courante : </a:t>
            </a:r>
            <a:r>
              <a:rPr lang="fr-CA" b="1" dirty="0">
                <a:cs typeface="CMU Serif Roman"/>
              </a:rPr>
              <a:t>w</a:t>
            </a:r>
            <a:r>
              <a:rPr lang="fr-CA" dirty="0"/>
              <a:t> ⟵ [0.5, 0, 0]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Paire (</a:t>
            </a:r>
            <a:r>
              <a:rPr lang="fr-CA" b="1" dirty="0"/>
              <a:t>x</a:t>
            </a:r>
            <a:r>
              <a:rPr lang="fr-CA" baseline="-25000" dirty="0"/>
              <a:t>2</a:t>
            </a:r>
            <a:r>
              <a:rPr lang="fr-CA" dirty="0"/>
              <a:t>,</a:t>
            </a:r>
            <a:r>
              <a:rPr lang="fr-CA" i="1" dirty="0"/>
              <a:t>y</a:t>
            </a:r>
            <a:r>
              <a:rPr lang="fr-CA" baseline="-25000" dirty="0"/>
              <a:t>2</a:t>
            </a:r>
            <a:r>
              <a:rPr lang="fr-CA" dirty="0"/>
              <a:t>) :</a:t>
            </a:r>
          </a:p>
          <a:p>
            <a:pPr lvl="1"/>
            <a:r>
              <a:rPr lang="fr-CA" i="1" dirty="0">
                <a:cs typeface="CMU Classical Serif Italic"/>
              </a:rPr>
              <a:t>h</a:t>
            </a:r>
            <a:r>
              <a:rPr lang="fr-CA" dirty="0">
                <a:cs typeface="CMU Classical Serif Italic"/>
              </a:rPr>
              <a:t>(</a:t>
            </a:r>
            <a:r>
              <a:rPr lang="fr-CA" b="1" dirty="0">
                <a:cs typeface="CMU Classical Serif Italic"/>
              </a:rPr>
              <a:t>x</a:t>
            </a:r>
            <a:r>
              <a:rPr lang="fr-CA" baseline="-25000" dirty="0">
                <a:cs typeface="CMU Classical Serif Italic"/>
              </a:rPr>
              <a:t>2</a:t>
            </a:r>
            <a:r>
              <a:rPr lang="fr-CA" dirty="0">
                <a:cs typeface="CMU Classical Serif Italic"/>
              </a:rPr>
              <a:t>) = </a:t>
            </a:r>
            <a:r>
              <a:rPr lang="fr-CA" i="1" dirty="0" err="1">
                <a:cs typeface="CMU Classical Serif Italic"/>
              </a:rPr>
              <a:t>Threshold</a:t>
            </a:r>
            <a:r>
              <a:rPr lang="fr-CA" dirty="0">
                <a:cs typeface="CMU Classical Serif Italic"/>
              </a:rPr>
              <a:t>(</a:t>
            </a:r>
            <a:r>
              <a:rPr lang="fr-CA" b="1" dirty="0">
                <a:cs typeface="CMU Classical Serif Italic"/>
              </a:rPr>
              <a:t>w</a:t>
            </a:r>
            <a:r>
              <a:rPr lang="fr-CA" b="1" baseline="-25000" dirty="0">
                <a:cs typeface="CMU Classical Serif Italic"/>
              </a:rPr>
              <a:t>0</a:t>
            </a:r>
            <a:r>
              <a:rPr lang="fr-CA" b="1" dirty="0">
                <a:cs typeface="CMU Classical Serif Italic"/>
              </a:rPr>
              <a:t>.x</a:t>
            </a:r>
            <a:r>
              <a:rPr lang="fr-CA" b="1" baseline="-25000" dirty="0">
                <a:cs typeface="CMU Classical Serif Italic"/>
              </a:rPr>
              <a:t>20 </a:t>
            </a:r>
            <a:r>
              <a:rPr lang="fr-CA" b="1" dirty="0">
                <a:cs typeface="CMU Classical Serif Italic"/>
              </a:rPr>
              <a:t>+ w</a:t>
            </a:r>
            <a:r>
              <a:rPr lang="fr-CA" b="1" baseline="-25000" dirty="0">
                <a:cs typeface="CMU Classical Serif Italic"/>
              </a:rPr>
              <a:t>1</a:t>
            </a:r>
            <a:r>
              <a:rPr lang="fr-CA" b="1" dirty="0">
                <a:cs typeface="CMU Classical Serif Italic"/>
              </a:rPr>
              <a:t>.x</a:t>
            </a:r>
            <a:r>
              <a:rPr lang="fr-CA" b="1" baseline="-25000" dirty="0">
                <a:cs typeface="CMU Classical Serif Italic"/>
              </a:rPr>
              <a:t>21 </a:t>
            </a:r>
            <a:r>
              <a:rPr lang="fr-CA" b="1" dirty="0">
                <a:cs typeface="CMU Classical Serif Italic"/>
              </a:rPr>
              <a:t>+ w</a:t>
            </a:r>
            <a:r>
              <a:rPr lang="fr-CA" b="1" baseline="-25000" dirty="0">
                <a:cs typeface="CMU Classical Serif Italic"/>
              </a:rPr>
              <a:t>2</a:t>
            </a:r>
            <a:r>
              <a:rPr lang="fr-CA" b="1" dirty="0">
                <a:cs typeface="CMU Classical Serif Italic"/>
              </a:rPr>
              <a:t>.x</a:t>
            </a:r>
            <a:r>
              <a:rPr lang="fr-CA" b="1" baseline="-25000" dirty="0">
                <a:cs typeface="CMU Classical Serif Italic"/>
              </a:rPr>
              <a:t>22</a:t>
            </a:r>
            <a:r>
              <a:rPr lang="fr-CA" dirty="0">
                <a:cs typeface="CMU Classical Serif Italic"/>
              </a:rPr>
              <a:t>) </a:t>
            </a:r>
          </a:p>
          <a:p>
            <a:pPr marL="457200" lvl="1" indent="0">
              <a:buNone/>
            </a:pPr>
            <a:r>
              <a:rPr lang="fr-CA" dirty="0">
                <a:cs typeface="CMU Classical Serif Italic"/>
              </a:rPr>
              <a:t>               = </a:t>
            </a:r>
            <a:r>
              <a:rPr lang="fr-CA" i="1" dirty="0" err="1">
                <a:cs typeface="CMU Classical Serif Italic"/>
              </a:rPr>
              <a:t>Threshold</a:t>
            </a:r>
            <a:r>
              <a:rPr lang="fr-CA" dirty="0">
                <a:cs typeface="CMU Classical Serif Italic"/>
              </a:rPr>
              <a:t>(0.5) = 1</a:t>
            </a:r>
          </a:p>
          <a:p>
            <a:pPr lvl="1"/>
            <a:r>
              <a:rPr lang="fr-CA" dirty="0"/>
              <a:t>puisque </a:t>
            </a:r>
            <a:r>
              <a:rPr lang="fr-CA" i="1" dirty="0"/>
              <a:t>h</a:t>
            </a:r>
            <a:r>
              <a:rPr lang="fr-CA" dirty="0"/>
              <a:t>(</a:t>
            </a:r>
            <a:r>
              <a:rPr lang="fr-CA" b="1" dirty="0"/>
              <a:t>x</a:t>
            </a:r>
            <a:r>
              <a:rPr lang="fr-CA" baseline="-25000" dirty="0"/>
              <a:t>2</a:t>
            </a:r>
            <a:r>
              <a:rPr lang="fr-CA" dirty="0"/>
              <a:t>) ≠ </a:t>
            </a:r>
            <a:r>
              <a:rPr lang="fr-CA" i="1" dirty="0"/>
              <a:t>y</a:t>
            </a:r>
            <a:r>
              <a:rPr lang="fr-CA" baseline="-25000" dirty="0"/>
              <a:t>2</a:t>
            </a:r>
            <a:r>
              <a:rPr lang="fr-CA" dirty="0"/>
              <a:t>,  </a:t>
            </a:r>
            <a:r>
              <a:rPr lang="fr-CA" b="1" dirty="0"/>
              <a:t>w </a:t>
            </a:r>
            <a:r>
              <a:rPr lang="fr-CA" dirty="0"/>
              <a:t>va</a:t>
            </a:r>
            <a:r>
              <a:rPr lang="fr-CA" b="1" dirty="0"/>
              <a:t> </a:t>
            </a:r>
            <a:r>
              <a:rPr lang="fr-CA" dirty="0"/>
              <a:t>changer:</a:t>
            </a:r>
          </a:p>
          <a:p>
            <a:pPr lvl="2"/>
            <a:r>
              <a:rPr lang="fr-CA" b="1" dirty="0"/>
              <a:t>w</a:t>
            </a:r>
            <a:r>
              <a:rPr lang="fr-CA" i="1" dirty="0"/>
              <a:t> </a:t>
            </a:r>
            <a:r>
              <a:rPr lang="fr-CA" dirty="0"/>
              <a:t>⟵ </a:t>
            </a:r>
            <a:r>
              <a:rPr lang="fr-CA" b="1" dirty="0">
                <a:cs typeface="CMU Serif Roman"/>
              </a:rPr>
              <a:t>w</a:t>
            </a:r>
            <a:r>
              <a:rPr lang="fr-CA" dirty="0">
                <a:cs typeface="CMU Serif Roman"/>
              </a:rPr>
              <a:t> + </a:t>
            </a:r>
            <a:r>
              <a:rPr lang="fr-CA" dirty="0">
                <a:cs typeface="CMU Serif Roman Slanted"/>
              </a:rPr>
              <a:t>α ( </a:t>
            </a:r>
            <a:r>
              <a:rPr lang="fr-CA" i="1" dirty="0"/>
              <a:t>y</a:t>
            </a:r>
            <a:r>
              <a:rPr lang="fr-CA" baseline="-25000" dirty="0"/>
              <a:t>2</a:t>
            </a:r>
            <a:r>
              <a:rPr lang="fr-CA" dirty="0"/>
              <a:t> - </a:t>
            </a:r>
            <a:r>
              <a:rPr lang="fr-CA" i="1" dirty="0"/>
              <a:t>h</a:t>
            </a:r>
            <a:r>
              <a:rPr lang="fr-CA" dirty="0"/>
              <a:t>(</a:t>
            </a:r>
            <a:r>
              <a:rPr lang="fr-CA" b="1" dirty="0"/>
              <a:t>x</a:t>
            </a:r>
            <a:r>
              <a:rPr lang="fr-CA" baseline="-25000" dirty="0"/>
              <a:t>2</a:t>
            </a:r>
            <a:r>
              <a:rPr lang="fr-CA" dirty="0"/>
              <a:t>) )</a:t>
            </a:r>
            <a:r>
              <a:rPr lang="fr-CA" dirty="0">
                <a:cs typeface="CMU Serif Roman Slanted"/>
              </a:rPr>
              <a:t> </a:t>
            </a:r>
            <a:r>
              <a:rPr lang="fr-CA" b="1" dirty="0">
                <a:cs typeface="CMU Classical Serif Italic"/>
              </a:rPr>
              <a:t>x</a:t>
            </a:r>
            <a:r>
              <a:rPr lang="fr-CA" baseline="-25000" dirty="0">
                <a:cs typeface="CMU Classical Serif Italic"/>
              </a:rPr>
              <a:t>2 </a:t>
            </a:r>
          </a:p>
          <a:p>
            <a:pPr marL="914400" lvl="2" indent="0">
              <a:buNone/>
            </a:pPr>
            <a:r>
              <a:rPr lang="fr-CA" baseline="-25000" dirty="0">
                <a:cs typeface="CMU Classical Serif Italic"/>
              </a:rPr>
              <a:t>                       </a:t>
            </a:r>
            <a:r>
              <a:rPr lang="fr-CA" dirty="0">
                <a:cs typeface="CMU Classical Serif Italic"/>
              </a:rPr>
              <a:t>= </a:t>
            </a:r>
            <a:r>
              <a:rPr lang="fr-CA" dirty="0"/>
              <a:t>[0.5, 0, 0] + 0.1 * (0 </a:t>
            </a:r>
            <a:r>
              <a:rPr lang="fr-FR" dirty="0"/>
              <a:t>–</a:t>
            </a:r>
            <a:r>
              <a:rPr lang="fr-CA" dirty="0"/>
              <a:t> 1) [1, 0, 3] </a:t>
            </a:r>
          </a:p>
          <a:p>
            <a:pPr marL="914400" lvl="2" indent="0">
              <a:buNone/>
            </a:pPr>
            <a:r>
              <a:rPr lang="fr-CA" dirty="0"/>
              <a:t>                = [0.4, 0, -0.3]</a:t>
            </a:r>
          </a:p>
        </p:txBody>
      </p:sp>
      <p:sp>
        <p:nvSpPr>
          <p:cNvPr id="3" name="ZoneTexte 11">
            <a:extLst>
              <a:ext uri="{FF2B5EF4-FFF2-40B4-BE49-F238E27FC236}">
                <a16:creationId xmlns:a16="http://schemas.microsoft.com/office/drawing/2014/main" id="{9A46F28A-9273-85A8-C55E-039E06725D34}"/>
              </a:ext>
            </a:extLst>
          </p:cNvPr>
          <p:cNvSpPr txBox="1"/>
          <p:nvPr/>
        </p:nvSpPr>
        <p:spPr>
          <a:xfrm>
            <a:off x="6993444" y="1157857"/>
            <a:ext cx="61519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MU Serif Roman Slanted"/>
                <a:cs typeface="CMU Serif Roman Slanted"/>
              </a:rPr>
              <a:t>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30E81F-C288-3A3A-8C0D-B6E764F8040B}"/>
              </a:ext>
            </a:extLst>
          </p:cNvPr>
          <p:cNvSpPr/>
          <p:nvPr/>
        </p:nvSpPr>
        <p:spPr>
          <a:xfrm>
            <a:off x="7301043" y="1109291"/>
            <a:ext cx="133261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CA" sz="1600" dirty="0">
                <a:latin typeface="+mn-lt"/>
              </a:rPr>
              <a:t>ensemble</a:t>
            </a:r>
            <a:br>
              <a:rPr lang="fr-CA" sz="1600" dirty="0">
                <a:latin typeface="+mn-lt"/>
              </a:rPr>
            </a:br>
            <a:r>
              <a:rPr lang="fr-CA" sz="1600" dirty="0">
                <a:latin typeface="+mn-lt"/>
              </a:rPr>
              <a:t>entraînement</a:t>
            </a:r>
            <a:endParaRPr lang="fr-FR" sz="1600" dirty="0">
              <a:latin typeface="+mn-lt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B916A87-8F5A-A2B5-7BD5-35FA1E0A6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16276"/>
              </p:ext>
            </p:extLst>
          </p:nvPr>
        </p:nvGraphicFramePr>
        <p:xfrm>
          <a:off x="6515099" y="1945186"/>
          <a:ext cx="21717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493">
                  <a:extLst>
                    <a:ext uri="{9D8B030D-6E8A-4147-A177-3AD203B41FA5}">
                      <a16:colId xmlns:a16="http://schemas.microsoft.com/office/drawing/2014/main" val="151722474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1151127186"/>
                    </a:ext>
                  </a:extLst>
                </a:gridCol>
                <a:gridCol w="615007">
                  <a:extLst>
                    <a:ext uri="{9D8B030D-6E8A-4147-A177-3AD203B41FA5}">
                      <a16:colId xmlns:a16="http://schemas.microsoft.com/office/drawing/2014/main" val="1129763808"/>
                    </a:ext>
                  </a:extLst>
                </a:gridCol>
              </a:tblGrid>
              <a:tr h="344064">
                <a:tc>
                  <a:txBody>
                    <a:bodyPr/>
                    <a:lstStyle/>
                    <a:p>
                      <a:r>
                        <a:rPr lang="en-US" b="0" dirty="0"/>
                        <a:t>x</a:t>
                      </a:r>
                      <a:r>
                        <a:rPr lang="en-US" b="0" baseline="-25000" dirty="0"/>
                        <a:t>i0</a:t>
                      </a:r>
                      <a:endParaRPr lang="en-CA" b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x</a:t>
                      </a:r>
                      <a:r>
                        <a:rPr lang="en-US" b="0" i="1" baseline="-25000" dirty="0"/>
                        <a:t>i</a:t>
                      </a:r>
                      <a:r>
                        <a:rPr lang="en-US" b="0" i="1" dirty="0"/>
                        <a:t>≡[x</a:t>
                      </a:r>
                      <a:r>
                        <a:rPr lang="en-US" b="0" i="1" baseline="-25000" dirty="0"/>
                        <a:t>i1</a:t>
                      </a:r>
                      <a:r>
                        <a:rPr lang="en-US" b="0" i="1" dirty="0"/>
                        <a:t>,x</a:t>
                      </a:r>
                      <a:r>
                        <a:rPr lang="en-US" b="0" i="1" baseline="-25000" dirty="0"/>
                        <a:t>i2</a:t>
                      </a:r>
                      <a:r>
                        <a:rPr lang="en-US" b="0" i="1" dirty="0"/>
                        <a:t>]</a:t>
                      </a:r>
                      <a:endParaRPr lang="en-CA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err="1"/>
                        <a:t>y</a:t>
                      </a:r>
                      <a:r>
                        <a:rPr lang="en-US" b="0" i="1" baseline="-25000" dirty="0" err="1"/>
                        <a:t>i</a:t>
                      </a:r>
                      <a:endParaRPr lang="en-CA" b="0" i="1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865158"/>
                  </a:ext>
                </a:extLst>
              </a:tr>
              <a:tr h="34406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C9A41"/>
                          </a:solidFill>
                        </a:rPr>
                        <a:t>1</a:t>
                      </a:r>
                      <a:endParaRPr lang="en-CA" dirty="0">
                        <a:solidFill>
                          <a:srgbClr val="3C9A4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C9A41"/>
                          </a:solidFill>
                        </a:rPr>
                        <a:t>[2,0]</a:t>
                      </a:r>
                      <a:endParaRPr lang="en-CA" dirty="0">
                        <a:solidFill>
                          <a:srgbClr val="3C9A4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C9A41"/>
                          </a:solidFill>
                        </a:rPr>
                        <a:t>1</a:t>
                      </a:r>
                      <a:endParaRPr lang="en-CA" dirty="0">
                        <a:solidFill>
                          <a:srgbClr val="3C9A4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150173"/>
                  </a:ext>
                </a:extLst>
              </a:tr>
              <a:tr h="34406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[0,3]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822420"/>
                  </a:ext>
                </a:extLst>
              </a:tr>
              <a:tr h="34406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[3,0]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428833"/>
                  </a:ext>
                </a:extLst>
              </a:tr>
              <a:tr h="34406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C9A41"/>
                          </a:solidFill>
                        </a:rPr>
                        <a:t>1</a:t>
                      </a:r>
                      <a:endParaRPr lang="en-CA" dirty="0">
                        <a:solidFill>
                          <a:srgbClr val="3C9A4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C9A41"/>
                          </a:solidFill>
                        </a:rPr>
                        <a:t>[1,1]</a:t>
                      </a:r>
                      <a:endParaRPr lang="en-CA" dirty="0">
                        <a:solidFill>
                          <a:srgbClr val="3C9A4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C9A41"/>
                          </a:solidFill>
                        </a:rPr>
                        <a:t>1</a:t>
                      </a:r>
                      <a:endParaRPr lang="en-CA" dirty="0">
                        <a:solidFill>
                          <a:srgbClr val="3C9A4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724917"/>
                  </a:ext>
                </a:extLst>
              </a:tr>
            </a:tbl>
          </a:graphicData>
        </a:graphic>
      </p:graphicFrame>
      <p:sp>
        <p:nvSpPr>
          <p:cNvPr id="11" name="Right Brace 10">
            <a:extLst>
              <a:ext uri="{FF2B5EF4-FFF2-40B4-BE49-F238E27FC236}">
                <a16:creationId xmlns:a16="http://schemas.microsoft.com/office/drawing/2014/main" id="{E9E7AB74-54FE-F2CB-9927-FB7A5F1E4508}"/>
              </a:ext>
            </a:extLst>
          </p:cNvPr>
          <p:cNvSpPr/>
          <p:nvPr/>
        </p:nvSpPr>
        <p:spPr>
          <a:xfrm rot="16200000">
            <a:off x="7701047" y="916683"/>
            <a:ext cx="278150" cy="1693355"/>
          </a:xfrm>
          <a:prstGeom prst="rightBrace">
            <a:avLst>
              <a:gd name="adj1" fmla="val 8333"/>
              <a:gd name="adj2" fmla="val 5037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FD0D3A-DEC0-EF27-D8CB-C21C10A8F633}"/>
              </a:ext>
            </a:extLst>
          </p:cNvPr>
          <p:cNvSpPr txBox="1"/>
          <p:nvPr/>
        </p:nvSpPr>
        <p:spPr>
          <a:xfrm>
            <a:off x="6080919" y="22836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r>
              <a:rPr lang="en-US" b="1" baseline="-25000" dirty="0"/>
              <a:t>1</a:t>
            </a:r>
            <a:endParaRPr lang="en-CA" b="1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45E6B2-AFCE-4FF5-30F8-751F7BFBCCA3}"/>
              </a:ext>
            </a:extLst>
          </p:cNvPr>
          <p:cNvSpPr txBox="1"/>
          <p:nvPr/>
        </p:nvSpPr>
        <p:spPr>
          <a:xfrm>
            <a:off x="6080919" y="266162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r>
              <a:rPr lang="en-US" b="1" baseline="-25000" dirty="0"/>
              <a:t>2</a:t>
            </a:r>
            <a:endParaRPr lang="en-CA" b="1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D1D182-8238-36DF-F3E4-ED4DB8C78F36}"/>
              </a:ext>
            </a:extLst>
          </p:cNvPr>
          <p:cNvSpPr txBox="1"/>
          <p:nvPr/>
        </p:nvSpPr>
        <p:spPr>
          <a:xfrm>
            <a:off x="6080919" y="302885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r>
              <a:rPr lang="en-US" b="1" baseline="-25000" dirty="0"/>
              <a:t>3</a:t>
            </a:r>
            <a:endParaRPr lang="en-CA" b="1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89B700-F100-28BB-7744-486CF0216FDA}"/>
              </a:ext>
            </a:extLst>
          </p:cNvPr>
          <p:cNvSpPr txBox="1"/>
          <p:nvPr/>
        </p:nvSpPr>
        <p:spPr>
          <a:xfrm>
            <a:off x="6080919" y="334541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r>
              <a:rPr lang="en-US" b="1" baseline="-25000" dirty="0"/>
              <a:t>4</a:t>
            </a:r>
            <a:endParaRPr lang="en-CA" b="1" baseline="-25000" dirty="0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7735972B-F8BE-9CE3-9BE4-91D7E0DDC9C8}"/>
              </a:ext>
            </a:extLst>
          </p:cNvPr>
          <p:cNvSpPr/>
          <p:nvPr/>
        </p:nvSpPr>
        <p:spPr>
          <a:xfrm rot="16200000">
            <a:off x="3769117" y="3172214"/>
            <a:ext cx="306114" cy="1883858"/>
          </a:xfrm>
          <a:prstGeom prst="rightBrace">
            <a:avLst>
              <a:gd name="adj1" fmla="val 8333"/>
              <a:gd name="adj2" fmla="val 50375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AE1CEF-EDCA-B855-A20A-4CDBED984B55}"/>
              </a:ext>
            </a:extLst>
          </p:cNvPr>
          <p:cNvSpPr txBox="1"/>
          <p:nvPr/>
        </p:nvSpPr>
        <p:spPr>
          <a:xfrm>
            <a:off x="3636839" y="3591754"/>
            <a:ext cx="58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w.x</a:t>
            </a:r>
            <a:r>
              <a:rPr lang="en-US" b="1" baseline="-25000" dirty="0"/>
              <a:t>2</a:t>
            </a:r>
            <a:endParaRPr lang="en-CA" b="1" baseline="-25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41335ED-FC6A-636F-858A-628EEA97D86A}"/>
              </a:ext>
            </a:extLst>
          </p:cNvPr>
          <p:cNvGrpSpPr/>
          <p:nvPr/>
        </p:nvGrpSpPr>
        <p:grpSpPr>
          <a:xfrm>
            <a:off x="6898950" y="4388526"/>
            <a:ext cx="1997400" cy="2078232"/>
            <a:chOff x="6898950" y="4388526"/>
            <a:chExt cx="1997400" cy="20782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AE0410-C38E-2983-9F44-FD162FA15F7B}"/>
                </a:ext>
              </a:extLst>
            </p:cNvPr>
            <p:cNvSpPr txBox="1"/>
            <p:nvPr/>
          </p:nvSpPr>
          <p:spPr>
            <a:xfrm>
              <a:off x="7080250" y="4388526"/>
              <a:ext cx="14029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chemeClr val="tx2"/>
                  </a:solidFill>
                </a:rPr>
                <a:t>0.4 - 0.3*x</a:t>
              </a:r>
              <a:r>
                <a:rPr lang="en-US" sz="1600" i="1" baseline="-25000" dirty="0">
                  <a:solidFill>
                    <a:schemeClr val="tx2"/>
                  </a:solidFill>
                </a:rPr>
                <a:t>2 </a:t>
              </a:r>
              <a:r>
                <a:rPr lang="en-US" sz="1600" i="1" dirty="0">
                  <a:solidFill>
                    <a:schemeClr val="tx2"/>
                  </a:solidFill>
                </a:rPr>
                <a:t>= 0</a:t>
              </a:r>
              <a:endParaRPr lang="en-CA" sz="1600" i="1" dirty="0">
                <a:solidFill>
                  <a:schemeClr val="tx2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ACF475E-06A7-C292-6137-F3779471DF5E}"/>
                </a:ext>
              </a:extLst>
            </p:cNvPr>
            <p:cNvGrpSpPr/>
            <p:nvPr/>
          </p:nvGrpSpPr>
          <p:grpSpPr>
            <a:xfrm>
              <a:off x="6898950" y="4736034"/>
              <a:ext cx="1997400" cy="1730724"/>
              <a:chOff x="6898950" y="4736034"/>
              <a:chExt cx="1997400" cy="1730724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D35E6C3-824F-5D63-A88E-D0A56F134B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9773" y="5613303"/>
                <a:ext cx="1288821" cy="0"/>
              </a:xfrm>
              <a:prstGeom prst="line">
                <a:avLst/>
              </a:prstGeom>
              <a:ln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74981164-3B23-FE2A-B454-28C4EF9A32BB}"/>
                  </a:ext>
                </a:extLst>
              </p:cNvPr>
              <p:cNvGrpSpPr/>
              <p:nvPr/>
            </p:nvGrpSpPr>
            <p:grpSpPr>
              <a:xfrm>
                <a:off x="6898950" y="4736034"/>
                <a:ext cx="1997400" cy="1730724"/>
                <a:chOff x="6898950" y="4736034"/>
                <a:chExt cx="1997400" cy="1730724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19E59C78-F214-54B5-C84F-4BCD931E2812}"/>
                    </a:ext>
                  </a:extLst>
                </p:cNvPr>
                <p:cNvGrpSpPr/>
                <p:nvPr/>
              </p:nvGrpSpPr>
              <p:grpSpPr>
                <a:xfrm>
                  <a:off x="6898950" y="4736034"/>
                  <a:ext cx="1997400" cy="1730724"/>
                  <a:chOff x="6822750" y="4496643"/>
                  <a:chExt cx="1997400" cy="1730724"/>
                </a:xfrm>
              </p:grpSpPr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3D1E93F5-8899-BA6A-8384-57FA587D2AE5}"/>
                      </a:ext>
                    </a:extLst>
                  </p:cNvPr>
                  <p:cNvCxnSpPr/>
                  <p:nvPr/>
                </p:nvCxnSpPr>
                <p:spPr>
                  <a:xfrm>
                    <a:off x="7493000" y="4572457"/>
                    <a:ext cx="0" cy="1181100"/>
                  </a:xfrm>
                  <a:prstGeom prst="line">
                    <a:avLst/>
                  </a:prstGeom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6AC821A6-FCD9-49EC-62D1-0C41D4BF2D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493000" y="5753557"/>
                    <a:ext cx="1327150" cy="0"/>
                  </a:xfrm>
                  <a:prstGeom prst="line">
                    <a:avLst/>
                  </a:prstGeom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7ABD369B-52C1-73FA-C1A6-845BC8894EDA}"/>
                      </a:ext>
                    </a:extLst>
                  </p:cNvPr>
                  <p:cNvSpPr txBox="1"/>
                  <p:nvPr/>
                </p:nvSpPr>
                <p:spPr>
                  <a:xfrm>
                    <a:off x="8015835" y="5858035"/>
                    <a:ext cx="3626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2"/>
                        </a:solidFill>
                      </a:rPr>
                      <a:t>x</a:t>
                    </a:r>
                    <a:r>
                      <a:rPr lang="en-US" baseline="-25000" dirty="0">
                        <a:solidFill>
                          <a:schemeClr val="tx2"/>
                        </a:solidFill>
                      </a:rPr>
                      <a:t>1</a:t>
                    </a:r>
                    <a:endParaRPr lang="en-CA" baseline="-25000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C27C8DD2-2918-0B11-C609-A0AC4107B338}"/>
                      </a:ext>
                    </a:extLst>
                  </p:cNvPr>
                  <p:cNvSpPr txBox="1"/>
                  <p:nvPr/>
                </p:nvSpPr>
                <p:spPr>
                  <a:xfrm>
                    <a:off x="6822750" y="4978341"/>
                    <a:ext cx="3626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2"/>
                        </a:solidFill>
                      </a:rPr>
                      <a:t>x</a:t>
                    </a:r>
                    <a:r>
                      <a:rPr lang="en-US" baseline="-25000" dirty="0">
                        <a:solidFill>
                          <a:schemeClr val="tx2"/>
                        </a:solidFill>
                      </a:rPr>
                      <a:t>2</a:t>
                    </a:r>
                    <a:endParaRPr lang="en-CA" baseline="-25000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F8410710-ED0B-6342-6F5D-652F09539DF2}"/>
                      </a:ext>
                    </a:extLst>
                  </p:cNvPr>
                  <p:cNvSpPr txBox="1"/>
                  <p:nvPr/>
                </p:nvSpPr>
                <p:spPr>
                  <a:xfrm>
                    <a:off x="7560421" y="5700020"/>
                    <a:ext cx="91082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chemeClr val="tx2"/>
                        </a:solidFill>
                      </a:rPr>
                      <a:t>1   2   3   4</a:t>
                    </a:r>
                    <a:endParaRPr lang="en-CA" sz="1400" baseline="-25000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1F82692A-0F32-2A3E-2181-DD0EC31B0FD0}"/>
                      </a:ext>
                    </a:extLst>
                  </p:cNvPr>
                  <p:cNvSpPr txBox="1"/>
                  <p:nvPr/>
                </p:nvSpPr>
                <p:spPr>
                  <a:xfrm>
                    <a:off x="7153129" y="4496643"/>
                    <a:ext cx="263214" cy="106182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spcBef>
                        <a:spcPts val="300"/>
                      </a:spcBef>
                      <a:spcAft>
                        <a:spcPts val="300"/>
                      </a:spcAft>
                    </a:pPr>
                    <a:r>
                      <a:rPr lang="en-US" baseline="-25000" dirty="0">
                        <a:solidFill>
                          <a:schemeClr val="tx2"/>
                        </a:solidFill>
                      </a:rPr>
                      <a:t>4</a:t>
                    </a:r>
                  </a:p>
                  <a:p>
                    <a:pPr>
                      <a:spcBef>
                        <a:spcPts val="300"/>
                      </a:spcBef>
                      <a:spcAft>
                        <a:spcPts val="300"/>
                      </a:spcAft>
                    </a:pPr>
                    <a:r>
                      <a:rPr lang="en-US" baseline="-25000" dirty="0">
                        <a:solidFill>
                          <a:schemeClr val="tx2"/>
                        </a:solidFill>
                      </a:rPr>
                      <a:t>3</a:t>
                    </a:r>
                  </a:p>
                  <a:p>
                    <a:pPr>
                      <a:spcBef>
                        <a:spcPts val="300"/>
                      </a:spcBef>
                      <a:spcAft>
                        <a:spcPts val="300"/>
                      </a:spcAft>
                    </a:pPr>
                    <a:r>
                      <a:rPr lang="en-US" baseline="-25000" dirty="0">
                        <a:solidFill>
                          <a:schemeClr val="tx2"/>
                        </a:solidFill>
                      </a:rPr>
                      <a:t>2</a:t>
                    </a:r>
                  </a:p>
                  <a:p>
                    <a:pPr>
                      <a:spcBef>
                        <a:spcPts val="300"/>
                      </a:spcBef>
                      <a:spcAft>
                        <a:spcPts val="300"/>
                      </a:spcAft>
                    </a:pPr>
                    <a:r>
                      <a:rPr lang="en-US" baseline="-25000" dirty="0">
                        <a:solidFill>
                          <a:schemeClr val="tx2"/>
                        </a:solidFill>
                      </a:rPr>
                      <a:t>1</a:t>
                    </a:r>
                    <a:endParaRPr lang="en-CA" baseline="-25000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4A65CD2B-3FC2-DD24-E479-B60E38F23CCF}"/>
                      </a:ext>
                    </a:extLst>
                  </p:cNvPr>
                  <p:cNvSpPr/>
                  <p:nvPr/>
                </p:nvSpPr>
                <p:spPr>
                  <a:xfrm>
                    <a:off x="7645400" y="5436057"/>
                    <a:ext cx="76658" cy="109829"/>
                  </a:xfrm>
                  <a:prstGeom prst="ellipse">
                    <a:avLst/>
                  </a:prstGeom>
                  <a:solidFill>
                    <a:srgbClr val="3C9A41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23584EA5-8013-4653-F9F5-440A94284814}"/>
                      </a:ext>
                    </a:extLst>
                  </p:cNvPr>
                  <p:cNvSpPr/>
                  <p:nvPr/>
                </p:nvSpPr>
                <p:spPr>
                  <a:xfrm>
                    <a:off x="7848600" y="5675624"/>
                    <a:ext cx="76658" cy="109829"/>
                  </a:xfrm>
                  <a:prstGeom prst="ellipse">
                    <a:avLst/>
                  </a:prstGeom>
                  <a:solidFill>
                    <a:srgbClr val="3C9A41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388700BA-0FAE-7E51-66FF-5C42B68D42B0}"/>
                      </a:ext>
                    </a:extLst>
                  </p:cNvPr>
                  <p:cNvSpPr/>
                  <p:nvPr/>
                </p:nvSpPr>
                <p:spPr>
                  <a:xfrm>
                    <a:off x="7454671" y="4917729"/>
                    <a:ext cx="76658" cy="109829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>
                      <a:solidFill>
                        <a:schemeClr val="tx2"/>
                      </a:solidFill>
                    </a:endParaRPr>
                  </a:p>
                </p:txBody>
              </p:sp>
            </p:grp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9904503B-0E89-2DA5-EA4F-2485B8FA7411}"/>
                    </a:ext>
                  </a:extLst>
                </p:cNvPr>
                <p:cNvSpPr/>
                <p:nvPr/>
              </p:nvSpPr>
              <p:spPr>
                <a:xfrm>
                  <a:off x="8165413" y="5950264"/>
                  <a:ext cx="76658" cy="109829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chemeClr val="tx2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3337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/>
      <p:bldP spid="8" grpId="0"/>
      <p:bldP spid="11" grpId="0" animBg="1"/>
      <p:bldP spid="13" grpId="0"/>
      <p:bldP spid="15" grpId="0"/>
      <p:bldP spid="16" grpId="0"/>
      <p:bldP spid="17" grpId="0"/>
      <p:bldP spid="21" grpId="0" animBg="1"/>
      <p:bldP spid="22" grpId="0"/>
    </p:bldLst>
  </p:timing>
</p:sld>
</file>

<file path=ppt/theme/theme1.xml><?xml version="1.0" encoding="utf-8"?>
<a:theme xmlns:a="http://schemas.openxmlformats.org/drawingml/2006/main" name="ift615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A5D1C58639CC438A0985A5163AD7E3" ma:contentTypeVersion="17" ma:contentTypeDescription="Crée un document." ma:contentTypeScope="" ma:versionID="7795556d6530b0b9480380495134c4db">
  <xsd:schema xmlns:xsd="http://www.w3.org/2001/XMLSchema" xmlns:xs="http://www.w3.org/2001/XMLSchema" xmlns:p="http://schemas.microsoft.com/office/2006/metadata/properties" xmlns:ns2="be95ad7f-f2d3-4ad5-827d-a3392f6d419f" xmlns:ns3="461e6b72-1c26-445f-8625-322369705492" targetNamespace="http://schemas.microsoft.com/office/2006/metadata/properties" ma:root="true" ma:fieldsID="9d9b2d3b47b01b6398608d65909208f7" ns2:_="" ns3:_="">
    <xsd:import namespace="be95ad7f-f2d3-4ad5-827d-a3392f6d419f"/>
    <xsd:import namespace="461e6b72-1c26-445f-8625-3223697054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95ad7f-f2d3-4ad5-827d-a3392f6d41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Balises d’images" ma:readOnly="false" ma:fieldId="{5cf76f15-5ced-4ddc-b409-7134ff3c332f}" ma:taxonomyMulti="true" ma:sspId="d264a842-8adc-43f3-ad4e-91e5e271ce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1e6b72-1c26-445f-8625-32236970549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fc965e8-a676-4208-bd6d-88161f078c44}" ma:internalName="TaxCatchAll" ma:showField="CatchAllData" ma:web="461e6b72-1c26-445f-8625-3223697054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e95ad7f-f2d3-4ad5-827d-a3392f6d419f">
      <Terms xmlns="http://schemas.microsoft.com/office/infopath/2007/PartnerControls"/>
    </lcf76f155ced4ddcb4097134ff3c332f>
    <TaxCatchAll xmlns="461e6b72-1c26-445f-8625-322369705492" xsi:nil="true"/>
  </documentManagement>
</p:properties>
</file>

<file path=customXml/itemProps1.xml><?xml version="1.0" encoding="utf-8"?>
<ds:datastoreItem xmlns:ds="http://schemas.openxmlformats.org/officeDocument/2006/customXml" ds:itemID="{0286F345-76BD-423C-93B5-015359B66F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95ad7f-f2d3-4ad5-827d-a3392f6d419f"/>
    <ds:schemaRef ds:uri="461e6b72-1c26-445f-8625-3223697054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A3A9FA-B6DA-49AF-AC07-798E93FF60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761995-0805-481C-9F56-7903233CFB6A}">
  <ds:schemaRefs>
    <ds:schemaRef ds:uri="http://purl.org/dc/terms/"/>
    <ds:schemaRef ds:uri="http://schemas.microsoft.com/office/2006/documentManagement/types"/>
    <ds:schemaRef ds:uri="http://purl.org/dc/dcmitype/"/>
    <ds:schemaRef ds:uri="be95ad7f-f2d3-4ad5-827d-a3392f6d419f"/>
    <ds:schemaRef ds:uri="461e6b72-1c26-445f-8625-322369705492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</TotalTime>
  <Words>3286</Words>
  <Application>Microsoft Office PowerPoint</Application>
  <PresentationFormat>On-screen Show (4:3)</PresentationFormat>
  <Paragraphs>874</Paragraphs>
  <Slides>49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Calibri</vt:lpstr>
      <vt:lpstr>Cambria Math</vt:lpstr>
      <vt:lpstr>CMU Serif Roman</vt:lpstr>
      <vt:lpstr>CMU Serif Roman Slanted</vt:lpstr>
      <vt:lpstr>Lucida Grande</vt:lpstr>
      <vt:lpstr>Times</vt:lpstr>
      <vt:lpstr>Times New Roman</vt:lpstr>
      <vt:lpstr>Wingdings</vt:lpstr>
      <vt:lpstr>ift615</vt:lpstr>
      <vt:lpstr>IFT 615 – Intelligence Artificielle  Classification linéaire avec le perceptron</vt:lpstr>
      <vt:lpstr>Sujets couverts</vt:lpstr>
      <vt:lpstr>Exemple</vt:lpstr>
      <vt:lpstr>Exemple</vt:lpstr>
      <vt:lpstr>Deuxième algorithme: Perceptron (Rosenblatt, 1957)</vt:lpstr>
      <vt:lpstr>Deuxième algorithme: Perceptron (Rosenblatt, 1957)</vt:lpstr>
      <vt:lpstr>Deuxième algorithme: Perceptron (Rosenblatt, 1957)</vt:lpstr>
      <vt:lpstr>Exemple</vt:lpstr>
      <vt:lpstr>Exemple</vt:lpstr>
      <vt:lpstr>Exemple</vt:lpstr>
      <vt:lpstr>Exemple</vt:lpstr>
      <vt:lpstr>Exemple</vt:lpstr>
      <vt:lpstr>Rappel – Classification linéaire avec le perceptron</vt:lpstr>
      <vt:lpstr>Rappel – Classification linéaire avec le perceptron</vt:lpstr>
      <vt:lpstr>Rappel – Classification linéaire avec le perceptron</vt:lpstr>
      <vt:lpstr>Surface de séparation</vt:lpstr>
      <vt:lpstr>Convergence et séparabilité</vt:lpstr>
      <vt:lpstr>Courbe d’apprentissage</vt:lpstr>
      <vt:lpstr>Apprentissage vue comme  la minimisation d’une perte</vt:lpstr>
      <vt:lpstr>Recherche locale pour la minimisation d’une perte</vt:lpstr>
      <vt:lpstr>Algorithme de descente de gradient</vt:lpstr>
      <vt:lpstr>Descente de gradient</vt:lpstr>
      <vt:lpstr>Descente de gradient</vt:lpstr>
      <vt:lpstr>Apprentissage vue comme  la minimisation d’une perte</vt:lpstr>
      <vt:lpstr>Descente de gradient</vt:lpstr>
      <vt:lpstr>Descente de gradient stochastique</vt:lpstr>
      <vt:lpstr>Descente de gradient par mini-batch</vt:lpstr>
      <vt:lpstr>Retour sur le Perceptron</vt:lpstr>
      <vt:lpstr>Apprentissage vue comme  la minimisation d’une perte</vt:lpstr>
      <vt:lpstr>Vous devriez être capable de...</vt:lpstr>
      <vt:lpstr>Rappel sur les dérivées partielles et le gradient</vt:lpstr>
      <vt:lpstr>Dérivées</vt:lpstr>
      <vt:lpstr>Dérivées</vt:lpstr>
      <vt:lpstr>Dérivées</vt:lpstr>
      <vt:lpstr>Dérivées</vt:lpstr>
      <vt:lpstr>Dérivées</vt:lpstr>
      <vt:lpstr>Dérivées</vt:lpstr>
      <vt:lpstr>Dérivées</vt:lpstr>
      <vt:lpstr>Dérivées</vt:lpstr>
      <vt:lpstr>Dérivées</vt:lpstr>
      <vt:lpstr>Dérivée partielle et gradient</vt:lpstr>
      <vt:lpstr>Dérivée partielle et gradient</vt:lpstr>
      <vt:lpstr>Dérivée partielle et gradient</vt:lpstr>
      <vt:lpstr>Dérivée partielle et gradient</vt:lpstr>
      <vt:lpstr>Dérivée partielle et gradient</vt:lpstr>
      <vt:lpstr>Dérivée partielle et gradient</vt:lpstr>
      <vt:lpstr>Dérivée partielle et gradient</vt:lpstr>
      <vt:lpstr>Dérivée partielle et gradient</vt:lpstr>
      <vt:lpstr>Dérivée partielle et gradient</vt:lpstr>
    </vt:vector>
  </TitlesOfParts>
  <Manager/>
  <Company>Université de Sherbrooke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Raisonnement probabiliste</dc:title>
  <dc:subject>IFT 615 - Raisonnement probabiliste</dc:subject>
  <dc:creator>Eric Beaudry et Froduald Kabanza</dc:creator>
  <cp:keywords/>
  <dc:description/>
  <cp:lastModifiedBy>Froduald Kabanza</cp:lastModifiedBy>
  <cp:revision>1</cp:revision>
  <cp:lastPrinted>2018-04-06T12:23:55Z</cp:lastPrinted>
  <dcterms:created xsi:type="dcterms:W3CDTF">2011-06-05T12:39:23Z</dcterms:created>
  <dcterms:modified xsi:type="dcterms:W3CDTF">2024-01-17T18:04:07Z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601100</vt:r8>
  </property>
  <property fmtid="{D5CDD505-2E9C-101B-9397-08002B2CF9AE}" pid="3" name="ContentTypeId">
    <vt:lpwstr>0x01010081A5D1C58639CC438A0985A5163AD7E3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MediaServiceImageTags">
    <vt:lpwstr/>
  </property>
</Properties>
</file>