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4"/>
  </p:sldMasterIdLst>
  <p:notesMasterIdLst>
    <p:notesMasterId r:id="rId46"/>
  </p:notesMasterIdLst>
  <p:handoutMasterIdLst>
    <p:handoutMasterId r:id="rId47"/>
  </p:handoutMasterIdLst>
  <p:sldIdLst>
    <p:sldId id="625" r:id="rId5"/>
    <p:sldId id="584" r:id="rId6"/>
    <p:sldId id="585" r:id="rId7"/>
    <p:sldId id="586" r:id="rId8"/>
    <p:sldId id="588" r:id="rId9"/>
    <p:sldId id="618" r:id="rId10"/>
    <p:sldId id="587" r:id="rId11"/>
    <p:sldId id="589" r:id="rId12"/>
    <p:sldId id="591" r:id="rId13"/>
    <p:sldId id="592" r:id="rId14"/>
    <p:sldId id="638" r:id="rId15"/>
    <p:sldId id="593" r:id="rId16"/>
    <p:sldId id="597" r:id="rId17"/>
    <p:sldId id="629" r:id="rId18"/>
    <p:sldId id="630" r:id="rId19"/>
    <p:sldId id="631" r:id="rId20"/>
    <p:sldId id="632" r:id="rId21"/>
    <p:sldId id="633" r:id="rId22"/>
    <p:sldId id="634" r:id="rId23"/>
    <p:sldId id="636" r:id="rId24"/>
    <p:sldId id="641" r:id="rId25"/>
    <p:sldId id="600" r:id="rId26"/>
    <p:sldId id="601" r:id="rId27"/>
    <p:sldId id="602" r:id="rId28"/>
    <p:sldId id="603" r:id="rId29"/>
    <p:sldId id="604" r:id="rId30"/>
    <p:sldId id="605" r:id="rId31"/>
    <p:sldId id="635" r:id="rId32"/>
    <p:sldId id="607" r:id="rId33"/>
    <p:sldId id="608" r:id="rId34"/>
    <p:sldId id="609" r:id="rId35"/>
    <p:sldId id="610" r:id="rId36"/>
    <p:sldId id="611" r:id="rId37"/>
    <p:sldId id="612" r:id="rId38"/>
    <p:sldId id="614" r:id="rId39"/>
    <p:sldId id="615" r:id="rId40"/>
    <p:sldId id="616" r:id="rId41"/>
    <p:sldId id="640" r:id="rId42"/>
    <p:sldId id="627" r:id="rId43"/>
    <p:sldId id="628" r:id="rId44"/>
    <p:sldId id="637" r:id="rId45"/>
  </p:sldIdLst>
  <p:sldSz cx="9144000" cy="6858000" type="letter"/>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80">
          <p15:clr>
            <a:srgbClr val="A4A3A4"/>
          </p15:clr>
        </p15:guide>
        <p15:guide id="2" pos="288">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D6EBFF"/>
    <a:srgbClr val="6600CC"/>
    <a:srgbClr val="9900FF"/>
    <a:srgbClr val="C0C0C0"/>
    <a:srgbClr val="CCFFFF"/>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31409-ABB7-4745-ACDC-412C8AB97B8A}" v="1" dt="2023-05-01T10:00:29.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28"/>
      </p:cViewPr>
      <p:guideLst>
        <p:guide orient="horz" pos="1680"/>
        <p:guide pos="288"/>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67131409-ABB7-4745-ACDC-412C8AB97B8A}"/>
    <pc:docChg chg="modSld">
      <pc:chgData name="Froduald Kabanza" userId="edf393d0-642b-4b9e-8c75-f62133241689" providerId="ADAL" clId="{67131409-ABB7-4745-ACDC-412C8AB97B8A}" dt="2023-05-01T10:00:32.233" v="3" actId="1076"/>
      <pc:docMkLst>
        <pc:docMk/>
      </pc:docMkLst>
      <pc:sldChg chg="addSp modSp mod">
        <pc:chgData name="Froduald Kabanza" userId="edf393d0-642b-4b9e-8c75-f62133241689" providerId="ADAL" clId="{67131409-ABB7-4745-ACDC-412C8AB97B8A}" dt="2023-05-01T10:00:32.233" v="3" actId="1076"/>
        <pc:sldMkLst>
          <pc:docMk/>
          <pc:sldMk cId="0" sldId="585"/>
        </pc:sldMkLst>
        <pc:graphicFrameChg chg="mod">
          <ac:chgData name="Froduald Kabanza" userId="edf393d0-642b-4b9e-8c75-f62133241689" providerId="ADAL" clId="{67131409-ABB7-4745-ACDC-412C8AB97B8A}" dt="2023-05-01T10:00:23.039" v="0" actId="1076"/>
          <ac:graphicFrameMkLst>
            <pc:docMk/>
            <pc:sldMk cId="0" sldId="585"/>
            <ac:graphicFrameMk id="2" creationId="{DF656727-1D37-0012-260E-66F332CBB7A1}"/>
          </ac:graphicFrameMkLst>
        </pc:graphicFrameChg>
        <pc:picChg chg="add mod">
          <ac:chgData name="Froduald Kabanza" userId="edf393d0-642b-4b9e-8c75-f62133241689" providerId="ADAL" clId="{67131409-ABB7-4745-ACDC-412C8AB97B8A}" dt="2023-05-01T10:00:32.233" v="3" actId="1076"/>
          <ac:picMkLst>
            <pc:docMk/>
            <pc:sldMk cId="0" sldId="585"/>
            <ac:picMk id="3" creationId="{569B6BC3-31F0-4339-75C1-397FAD701CD5}"/>
          </ac:picMkLst>
        </pc:picChg>
        <pc:picChg chg="mod">
          <ac:chgData name="Froduald Kabanza" userId="edf393d0-642b-4b9e-8c75-f62133241689" providerId="ADAL" clId="{67131409-ABB7-4745-ACDC-412C8AB97B8A}" dt="2023-05-01T10:00:27.353" v="1" actId="1076"/>
          <ac:picMkLst>
            <pc:docMk/>
            <pc:sldMk cId="0" sldId="585"/>
            <ac:picMk id="10" creationId="{00000000-0000-0000-0000-000000000000}"/>
          </ac:picMkLst>
        </pc:picChg>
      </pc:sldChg>
    </pc:docChg>
  </pc:docChgLst>
  <pc:docChgLst>
    <pc:chgData name="Froduald Kabanza" userId="edf393d0-642b-4b9e-8c75-f62133241689" providerId="ADAL" clId="{E6C3BF44-AE5B-4F72-B179-D9DE81FB27C2}"/>
    <pc:docChg chg="undo custSel modSld sldOrd">
      <pc:chgData name="Froduald Kabanza" userId="edf393d0-642b-4b9e-8c75-f62133241689" providerId="ADAL" clId="{E6C3BF44-AE5B-4F72-B179-D9DE81FB27C2}" dt="2023-01-05T06:47:55.242" v="806" actId="729"/>
      <pc:docMkLst>
        <pc:docMk/>
      </pc:docMkLst>
      <pc:sldChg chg="addSp delSp modSp mod modShow">
        <pc:chgData name="Froduald Kabanza" userId="edf393d0-642b-4b9e-8c75-f62133241689" providerId="ADAL" clId="{E6C3BF44-AE5B-4F72-B179-D9DE81FB27C2}" dt="2023-01-05T06:46:06.323" v="802" actId="729"/>
        <pc:sldMkLst>
          <pc:docMk/>
          <pc:sldMk cId="0" sldId="584"/>
        </pc:sldMkLst>
        <pc:spChg chg="add del mod">
          <ac:chgData name="Froduald Kabanza" userId="edf393d0-642b-4b9e-8c75-f62133241689" providerId="ADAL" clId="{E6C3BF44-AE5B-4F72-B179-D9DE81FB27C2}" dt="2023-01-05T06:41:08.295" v="29"/>
          <ac:spMkLst>
            <pc:docMk/>
            <pc:sldMk cId="0" sldId="584"/>
            <ac:spMk id="2" creationId="{E00EABC0-F57F-1923-A965-56FB7A7958F5}"/>
          </ac:spMkLst>
        </pc:spChg>
        <pc:cxnChg chg="add mod modVis">
          <ac:chgData name="Froduald Kabanza" userId="edf393d0-642b-4b9e-8c75-f62133241689" providerId="ADAL" clId="{E6C3BF44-AE5B-4F72-B179-D9DE81FB27C2}" dt="2023-01-05T06:41:08.328" v="47"/>
          <ac:cxnSpMkLst>
            <pc:docMk/>
            <pc:sldMk cId="0" sldId="584"/>
            <ac:cxnSpMk id="3" creationId="{E5D57EF8-3604-CA19-8E81-29D445707E66}"/>
          </ac:cxnSpMkLst>
        </pc:cxnChg>
      </pc:sldChg>
      <pc:sldChg chg="addSp delSp modSp mod modShow">
        <pc:chgData name="Froduald Kabanza" userId="edf393d0-642b-4b9e-8c75-f62133241689" providerId="ADAL" clId="{E6C3BF44-AE5B-4F72-B179-D9DE81FB27C2}" dt="2023-01-05T06:46:06.323" v="802" actId="729"/>
        <pc:sldMkLst>
          <pc:docMk/>
          <pc:sldMk cId="0" sldId="585"/>
        </pc:sldMkLst>
        <pc:spChg chg="add del mod">
          <ac:chgData name="Froduald Kabanza" userId="edf393d0-642b-4b9e-8c75-f62133241689" providerId="ADAL" clId="{E6C3BF44-AE5B-4F72-B179-D9DE81FB27C2}" dt="2023-01-05T06:41:08.336" v="49"/>
          <ac:spMkLst>
            <pc:docMk/>
            <pc:sldMk cId="0" sldId="585"/>
            <ac:spMk id="3" creationId="{A54E0691-6EDF-5924-2214-536BE10BAECB}"/>
          </ac:spMkLst>
        </pc:spChg>
        <pc:graphicFrameChg chg="add mod">
          <ac:chgData name="Froduald Kabanza" userId="edf393d0-642b-4b9e-8c75-f62133241689" providerId="ADAL" clId="{E6C3BF44-AE5B-4F72-B179-D9DE81FB27C2}" dt="2023-01-05T04:33:01.514" v="6" actId="1076"/>
          <ac:graphicFrameMkLst>
            <pc:docMk/>
            <pc:sldMk cId="0" sldId="585"/>
            <ac:graphicFrameMk id="2" creationId="{DF656727-1D37-0012-260E-66F332CBB7A1}"/>
          </ac:graphicFrameMkLst>
        </pc:graphicFrameChg>
        <pc:picChg chg="del">
          <ac:chgData name="Froduald Kabanza" userId="edf393d0-642b-4b9e-8c75-f62133241689" providerId="ADAL" clId="{E6C3BF44-AE5B-4F72-B179-D9DE81FB27C2}" dt="2023-01-05T04:32:44.185" v="3" actId="478"/>
          <ac:picMkLst>
            <pc:docMk/>
            <pc:sldMk cId="0" sldId="585"/>
            <ac:picMk id="9" creationId="{00000000-0000-0000-0000-000000000000}"/>
          </ac:picMkLst>
        </pc:picChg>
        <pc:cxnChg chg="add mod modVis">
          <ac:chgData name="Froduald Kabanza" userId="edf393d0-642b-4b9e-8c75-f62133241689" providerId="ADAL" clId="{E6C3BF44-AE5B-4F72-B179-D9DE81FB27C2}" dt="2023-01-05T06:41:08.355" v="67"/>
          <ac:cxnSpMkLst>
            <pc:docMk/>
            <pc:sldMk cId="0" sldId="585"/>
            <ac:cxnSpMk id="4" creationId="{21DFBF3B-E98B-1852-FD26-986F0FCF3A77}"/>
          </ac:cxnSpMkLst>
        </pc:cxnChg>
      </pc:sldChg>
      <pc:sldChg chg="addSp delSp modSp mod modShow">
        <pc:chgData name="Froduald Kabanza" userId="edf393d0-642b-4b9e-8c75-f62133241689" providerId="ADAL" clId="{E6C3BF44-AE5B-4F72-B179-D9DE81FB27C2}" dt="2023-01-05T06:46:06.323" v="802" actId="729"/>
        <pc:sldMkLst>
          <pc:docMk/>
          <pc:sldMk cId="0" sldId="586"/>
        </pc:sldMkLst>
        <pc:spChg chg="add del mod">
          <ac:chgData name="Froduald Kabanza" userId="edf393d0-642b-4b9e-8c75-f62133241689" providerId="ADAL" clId="{E6C3BF44-AE5B-4F72-B179-D9DE81FB27C2}" dt="2023-01-05T06:41:08.363" v="69"/>
          <ac:spMkLst>
            <pc:docMk/>
            <pc:sldMk cId="0" sldId="586"/>
            <ac:spMk id="2" creationId="{2D621754-601C-DC12-952B-1BF62204B5A5}"/>
          </ac:spMkLst>
        </pc:spChg>
        <pc:cxnChg chg="add mod modVis">
          <ac:chgData name="Froduald Kabanza" userId="edf393d0-642b-4b9e-8c75-f62133241689" providerId="ADAL" clId="{E6C3BF44-AE5B-4F72-B179-D9DE81FB27C2}" dt="2023-01-05T06:41:08.390" v="87"/>
          <ac:cxnSpMkLst>
            <pc:docMk/>
            <pc:sldMk cId="0" sldId="586"/>
            <ac:cxnSpMk id="3" creationId="{2530E84F-D72A-4B7D-1DD4-EBEF0D93F744}"/>
          </ac:cxnSpMkLst>
        </pc:cxnChg>
      </pc:sldChg>
      <pc:sldChg chg="addSp modSp mod modShow">
        <pc:chgData name="Froduald Kabanza" userId="edf393d0-642b-4b9e-8c75-f62133241689" providerId="ADAL" clId="{E6C3BF44-AE5B-4F72-B179-D9DE81FB27C2}" dt="2023-01-05T06:46:06.323" v="802" actId="729"/>
        <pc:sldMkLst>
          <pc:docMk/>
          <pc:sldMk cId="0" sldId="587"/>
        </pc:sldMkLst>
        <pc:cxnChg chg="add mod modVis">
          <ac:chgData name="Froduald Kabanza" userId="edf393d0-642b-4b9e-8c75-f62133241689" providerId="ADAL" clId="{E6C3BF44-AE5B-4F72-B179-D9DE81FB27C2}" dt="2023-01-05T06:41:08.471" v="145"/>
          <ac:cxnSpMkLst>
            <pc:docMk/>
            <pc:sldMk cId="0" sldId="587"/>
            <ac:cxnSpMk id="2" creationId="{56DE4E85-5AFF-8963-29A7-7AEC80381DF3}"/>
          </ac:cxnSpMkLst>
        </pc:cxnChg>
      </pc:sldChg>
      <pc:sldChg chg="addSp delSp modSp mod modShow">
        <pc:chgData name="Froduald Kabanza" userId="edf393d0-642b-4b9e-8c75-f62133241689" providerId="ADAL" clId="{E6C3BF44-AE5B-4F72-B179-D9DE81FB27C2}" dt="2023-01-05T06:46:06.323" v="802" actId="729"/>
        <pc:sldMkLst>
          <pc:docMk/>
          <pc:sldMk cId="0" sldId="588"/>
        </pc:sldMkLst>
        <pc:spChg chg="add del mod">
          <ac:chgData name="Froduald Kabanza" userId="edf393d0-642b-4b9e-8c75-f62133241689" providerId="ADAL" clId="{E6C3BF44-AE5B-4F72-B179-D9DE81FB27C2}" dt="2023-01-05T06:41:08.396" v="89"/>
          <ac:spMkLst>
            <pc:docMk/>
            <pc:sldMk cId="0" sldId="588"/>
            <ac:spMk id="2" creationId="{E3F9328D-2CD8-ECA2-704F-7B5F2B3A97DC}"/>
          </ac:spMkLst>
        </pc:spChg>
        <pc:cxnChg chg="add mod modVis">
          <ac:chgData name="Froduald Kabanza" userId="edf393d0-642b-4b9e-8c75-f62133241689" providerId="ADAL" clId="{E6C3BF44-AE5B-4F72-B179-D9DE81FB27C2}" dt="2023-01-05T06:41:08.425" v="107"/>
          <ac:cxnSpMkLst>
            <pc:docMk/>
            <pc:sldMk cId="0" sldId="588"/>
            <ac:cxnSpMk id="3" creationId="{797D728C-87A2-0815-B689-70C31F55156A}"/>
          </ac:cxnSpMkLst>
        </pc:cxnChg>
      </pc:sldChg>
      <pc:sldChg chg="addSp delSp modSp mod modShow">
        <pc:chgData name="Froduald Kabanza" userId="edf393d0-642b-4b9e-8c75-f62133241689" providerId="ADAL" clId="{E6C3BF44-AE5B-4F72-B179-D9DE81FB27C2}" dt="2023-01-05T06:47:15.933" v="803" actId="729"/>
        <pc:sldMkLst>
          <pc:docMk/>
          <pc:sldMk cId="0" sldId="589"/>
        </pc:sldMkLst>
        <pc:spChg chg="add del mod">
          <ac:chgData name="Froduald Kabanza" userId="edf393d0-642b-4b9e-8c75-f62133241689" providerId="ADAL" clId="{E6C3BF44-AE5B-4F72-B179-D9DE81FB27C2}" dt="2023-01-05T06:41:08.478" v="147"/>
          <ac:spMkLst>
            <pc:docMk/>
            <pc:sldMk cId="0" sldId="589"/>
            <ac:spMk id="2" creationId="{BDB48A8B-00A5-C4A9-EEF7-8C81C7791642}"/>
          </ac:spMkLst>
        </pc:spChg>
        <pc:cxnChg chg="add mod modVis">
          <ac:chgData name="Froduald Kabanza" userId="edf393d0-642b-4b9e-8c75-f62133241689" providerId="ADAL" clId="{E6C3BF44-AE5B-4F72-B179-D9DE81FB27C2}" dt="2023-01-05T06:41:08.534" v="165"/>
          <ac:cxnSpMkLst>
            <pc:docMk/>
            <pc:sldMk cId="0" sldId="589"/>
            <ac:cxnSpMk id="3" creationId="{B55F121D-19AE-D89A-2D2B-61273221AA7B}"/>
          </ac:cxnSpMkLst>
        </pc:cxnChg>
      </pc:sldChg>
      <pc:sldChg chg="addSp delSp modSp mod modShow">
        <pc:chgData name="Froduald Kabanza" userId="edf393d0-642b-4b9e-8c75-f62133241689" providerId="ADAL" clId="{E6C3BF44-AE5B-4F72-B179-D9DE81FB27C2}" dt="2023-01-05T06:47:15.933" v="803" actId="729"/>
        <pc:sldMkLst>
          <pc:docMk/>
          <pc:sldMk cId="0" sldId="591"/>
        </pc:sldMkLst>
        <pc:spChg chg="add del mod">
          <ac:chgData name="Froduald Kabanza" userId="edf393d0-642b-4b9e-8c75-f62133241689" providerId="ADAL" clId="{E6C3BF44-AE5B-4F72-B179-D9DE81FB27C2}" dt="2023-01-05T06:41:08.540" v="167"/>
          <ac:spMkLst>
            <pc:docMk/>
            <pc:sldMk cId="0" sldId="591"/>
            <ac:spMk id="2" creationId="{27C1E3E1-1BEA-B478-4473-FB847D2A5682}"/>
          </ac:spMkLst>
        </pc:spChg>
        <pc:cxnChg chg="add mod modVis">
          <ac:chgData name="Froduald Kabanza" userId="edf393d0-642b-4b9e-8c75-f62133241689" providerId="ADAL" clId="{E6C3BF44-AE5B-4F72-B179-D9DE81FB27C2}" dt="2023-01-05T06:41:08.586" v="185"/>
          <ac:cxnSpMkLst>
            <pc:docMk/>
            <pc:sldMk cId="0" sldId="591"/>
            <ac:cxnSpMk id="3" creationId="{520D5F5D-992E-67E3-86C5-2901D62E3C74}"/>
          </ac:cxnSpMkLst>
        </pc:cxnChg>
      </pc:sldChg>
      <pc:sldChg chg="addSp delSp modSp mod modShow">
        <pc:chgData name="Froduald Kabanza" userId="edf393d0-642b-4b9e-8c75-f62133241689" providerId="ADAL" clId="{E6C3BF44-AE5B-4F72-B179-D9DE81FB27C2}" dt="2023-01-05T06:46:06.323" v="802" actId="729"/>
        <pc:sldMkLst>
          <pc:docMk/>
          <pc:sldMk cId="0" sldId="592"/>
        </pc:sldMkLst>
        <pc:spChg chg="add del mod">
          <ac:chgData name="Froduald Kabanza" userId="edf393d0-642b-4b9e-8c75-f62133241689" providerId="ADAL" clId="{E6C3BF44-AE5B-4F72-B179-D9DE81FB27C2}" dt="2023-01-05T06:41:08.593" v="187"/>
          <ac:spMkLst>
            <pc:docMk/>
            <pc:sldMk cId="0" sldId="592"/>
            <ac:spMk id="2" creationId="{6C36387B-A3BB-131C-EE9C-872E56652B1D}"/>
          </ac:spMkLst>
        </pc:spChg>
        <pc:cxnChg chg="add mod modVis">
          <ac:chgData name="Froduald Kabanza" userId="edf393d0-642b-4b9e-8c75-f62133241689" providerId="ADAL" clId="{E6C3BF44-AE5B-4F72-B179-D9DE81FB27C2}" dt="2023-01-05T06:41:08.635" v="205"/>
          <ac:cxnSpMkLst>
            <pc:docMk/>
            <pc:sldMk cId="0" sldId="592"/>
            <ac:cxnSpMk id="3" creationId="{6149B374-7094-D693-6DD6-BA3C5F7AEE7A}"/>
          </ac:cxnSpMkLst>
        </pc:cxnChg>
      </pc:sldChg>
      <pc:sldChg chg="addSp delSp modSp mod modShow">
        <pc:chgData name="Froduald Kabanza" userId="edf393d0-642b-4b9e-8c75-f62133241689" providerId="ADAL" clId="{E6C3BF44-AE5B-4F72-B179-D9DE81FB27C2}" dt="2023-01-05T06:47:43.532" v="805" actId="729"/>
        <pc:sldMkLst>
          <pc:docMk/>
          <pc:sldMk cId="0" sldId="593"/>
        </pc:sldMkLst>
        <pc:spChg chg="add del mod">
          <ac:chgData name="Froduald Kabanza" userId="edf393d0-642b-4b9e-8c75-f62133241689" providerId="ADAL" clId="{E6C3BF44-AE5B-4F72-B179-D9DE81FB27C2}" dt="2023-01-05T06:41:08.680" v="227"/>
          <ac:spMkLst>
            <pc:docMk/>
            <pc:sldMk cId="0" sldId="593"/>
            <ac:spMk id="2" creationId="{C04813A7-200B-E72A-EBC3-49ABEFA72795}"/>
          </ac:spMkLst>
        </pc:spChg>
        <pc:cxnChg chg="add mod modVis">
          <ac:chgData name="Froduald Kabanza" userId="edf393d0-642b-4b9e-8c75-f62133241689" providerId="ADAL" clId="{E6C3BF44-AE5B-4F72-B179-D9DE81FB27C2}" dt="2023-01-05T06:41:08.706" v="245"/>
          <ac:cxnSpMkLst>
            <pc:docMk/>
            <pc:sldMk cId="0" sldId="593"/>
            <ac:cxnSpMk id="3" creationId="{7CE263E0-5973-DC6A-5582-CA1B4DA8F182}"/>
          </ac:cxnSpMkLst>
        </pc:cxnChg>
      </pc:sldChg>
      <pc:sldChg chg="addSp delSp modSp mod modShow">
        <pc:chgData name="Froduald Kabanza" userId="edf393d0-642b-4b9e-8c75-f62133241689" providerId="ADAL" clId="{E6C3BF44-AE5B-4F72-B179-D9DE81FB27C2}" dt="2023-01-05T06:46:06.323" v="802" actId="729"/>
        <pc:sldMkLst>
          <pc:docMk/>
          <pc:sldMk cId="0" sldId="597"/>
        </pc:sldMkLst>
        <pc:spChg chg="add del mod">
          <ac:chgData name="Froduald Kabanza" userId="edf393d0-642b-4b9e-8c75-f62133241689" providerId="ADAL" clId="{E6C3BF44-AE5B-4F72-B179-D9DE81FB27C2}" dt="2023-01-05T06:41:08.714" v="247"/>
          <ac:spMkLst>
            <pc:docMk/>
            <pc:sldMk cId="0" sldId="597"/>
            <ac:spMk id="2" creationId="{7F7E52B6-0AD9-9191-156C-BC5C0ECBD256}"/>
          </ac:spMkLst>
        </pc:spChg>
        <pc:cxnChg chg="add mod modVis">
          <ac:chgData name="Froduald Kabanza" userId="edf393d0-642b-4b9e-8c75-f62133241689" providerId="ADAL" clId="{E6C3BF44-AE5B-4F72-B179-D9DE81FB27C2}" dt="2023-01-05T06:41:08.749" v="265"/>
          <ac:cxnSpMkLst>
            <pc:docMk/>
            <pc:sldMk cId="0" sldId="597"/>
            <ac:cxnSpMk id="3" creationId="{93526C76-88A3-889B-85BA-9DB53B8E459F}"/>
          </ac:cxnSpMkLst>
        </pc:cxnChg>
      </pc:sldChg>
      <pc:sldChg chg="addSp delSp modSp mod modShow">
        <pc:chgData name="Froduald Kabanza" userId="edf393d0-642b-4b9e-8c75-f62133241689" providerId="ADAL" clId="{E6C3BF44-AE5B-4F72-B179-D9DE81FB27C2}" dt="2023-01-05T06:46:06.323" v="802" actId="729"/>
        <pc:sldMkLst>
          <pc:docMk/>
          <pc:sldMk cId="0" sldId="600"/>
        </pc:sldMkLst>
        <pc:spChg chg="add del mod">
          <ac:chgData name="Froduald Kabanza" userId="edf393d0-642b-4b9e-8c75-f62133241689" providerId="ADAL" clId="{E6C3BF44-AE5B-4F72-B179-D9DE81FB27C2}" dt="2023-01-05T06:41:09.039" v="407"/>
          <ac:spMkLst>
            <pc:docMk/>
            <pc:sldMk cId="0" sldId="600"/>
            <ac:spMk id="2" creationId="{E416AA6C-99A4-D053-F712-48CE2D898BE2}"/>
          </ac:spMkLst>
        </pc:spChg>
        <pc:cxnChg chg="add mod modVis">
          <ac:chgData name="Froduald Kabanza" userId="edf393d0-642b-4b9e-8c75-f62133241689" providerId="ADAL" clId="{E6C3BF44-AE5B-4F72-B179-D9DE81FB27C2}" dt="2023-01-05T06:41:09.054" v="425"/>
          <ac:cxnSpMkLst>
            <pc:docMk/>
            <pc:sldMk cId="0" sldId="600"/>
            <ac:cxnSpMk id="3" creationId="{BF676CA7-6394-51C8-9854-7E18B1371AED}"/>
          </ac:cxnSpMkLst>
        </pc:cxnChg>
      </pc:sldChg>
      <pc:sldChg chg="addSp modSp mod modShow">
        <pc:chgData name="Froduald Kabanza" userId="edf393d0-642b-4b9e-8c75-f62133241689" providerId="ADAL" clId="{E6C3BF44-AE5B-4F72-B179-D9DE81FB27C2}" dt="2023-01-05T06:46:06.323" v="802" actId="729"/>
        <pc:sldMkLst>
          <pc:docMk/>
          <pc:sldMk cId="0" sldId="601"/>
        </pc:sldMkLst>
        <pc:cxnChg chg="add mod modVis">
          <ac:chgData name="Froduald Kabanza" userId="edf393d0-642b-4b9e-8c75-f62133241689" providerId="ADAL" clId="{E6C3BF44-AE5B-4F72-B179-D9DE81FB27C2}" dt="2023-01-05T06:41:09.105" v="461"/>
          <ac:cxnSpMkLst>
            <pc:docMk/>
            <pc:sldMk cId="0" sldId="601"/>
            <ac:cxnSpMk id="2" creationId="{562B9964-CF8C-951E-AA80-DA9C94829058}"/>
          </ac:cxnSpMkLst>
        </pc:cxnChg>
      </pc:sldChg>
      <pc:sldChg chg="addSp modSp mod modShow">
        <pc:chgData name="Froduald Kabanza" userId="edf393d0-642b-4b9e-8c75-f62133241689" providerId="ADAL" clId="{E6C3BF44-AE5B-4F72-B179-D9DE81FB27C2}" dt="2023-01-05T06:46:06.323" v="802" actId="729"/>
        <pc:sldMkLst>
          <pc:docMk/>
          <pc:sldMk cId="0" sldId="602"/>
        </pc:sldMkLst>
        <pc:cxnChg chg="add mod modVis">
          <ac:chgData name="Froduald Kabanza" userId="edf393d0-642b-4b9e-8c75-f62133241689" providerId="ADAL" clId="{E6C3BF44-AE5B-4F72-B179-D9DE81FB27C2}" dt="2023-01-05T06:41:09.120" v="479"/>
          <ac:cxnSpMkLst>
            <pc:docMk/>
            <pc:sldMk cId="0" sldId="602"/>
            <ac:cxnSpMk id="2" creationId="{442D9B93-CBB0-9216-6A9A-47A8C7293B25}"/>
          </ac:cxnSpMkLst>
        </pc:cxnChg>
      </pc:sldChg>
      <pc:sldChg chg="addSp modSp mod modShow">
        <pc:chgData name="Froduald Kabanza" userId="edf393d0-642b-4b9e-8c75-f62133241689" providerId="ADAL" clId="{E6C3BF44-AE5B-4F72-B179-D9DE81FB27C2}" dt="2023-01-05T06:46:06.323" v="802" actId="729"/>
        <pc:sldMkLst>
          <pc:docMk/>
          <pc:sldMk cId="0" sldId="603"/>
        </pc:sldMkLst>
        <pc:cxnChg chg="add mod modVis">
          <ac:chgData name="Froduald Kabanza" userId="edf393d0-642b-4b9e-8c75-f62133241689" providerId="ADAL" clId="{E6C3BF44-AE5B-4F72-B179-D9DE81FB27C2}" dt="2023-01-05T06:41:09.136" v="497"/>
          <ac:cxnSpMkLst>
            <pc:docMk/>
            <pc:sldMk cId="0" sldId="603"/>
            <ac:cxnSpMk id="2" creationId="{059BACF1-2A8D-2ACA-DF27-B11D9DEE1B1D}"/>
          </ac:cxnSpMkLst>
        </pc:cxnChg>
      </pc:sldChg>
      <pc:sldChg chg="addSp modSp mod modShow">
        <pc:chgData name="Froduald Kabanza" userId="edf393d0-642b-4b9e-8c75-f62133241689" providerId="ADAL" clId="{E6C3BF44-AE5B-4F72-B179-D9DE81FB27C2}" dt="2023-01-05T06:46:06.323" v="802" actId="729"/>
        <pc:sldMkLst>
          <pc:docMk/>
          <pc:sldMk cId="0" sldId="604"/>
        </pc:sldMkLst>
        <pc:cxnChg chg="add mod modVis">
          <ac:chgData name="Froduald Kabanza" userId="edf393d0-642b-4b9e-8c75-f62133241689" providerId="ADAL" clId="{E6C3BF44-AE5B-4F72-B179-D9DE81FB27C2}" dt="2023-01-05T06:41:09.151" v="515"/>
          <ac:cxnSpMkLst>
            <pc:docMk/>
            <pc:sldMk cId="0" sldId="604"/>
            <ac:cxnSpMk id="2" creationId="{A1B39BD7-07A0-96FE-D9A7-093A64C41506}"/>
          </ac:cxnSpMkLst>
        </pc:cxnChg>
      </pc:sldChg>
      <pc:sldChg chg="addSp modSp mod modShow">
        <pc:chgData name="Froduald Kabanza" userId="edf393d0-642b-4b9e-8c75-f62133241689" providerId="ADAL" clId="{E6C3BF44-AE5B-4F72-B179-D9DE81FB27C2}" dt="2023-01-05T06:46:06.323" v="802" actId="729"/>
        <pc:sldMkLst>
          <pc:docMk/>
          <pc:sldMk cId="0" sldId="605"/>
        </pc:sldMkLst>
        <pc:picChg chg="mod">
          <ac:chgData name="Froduald Kabanza" userId="edf393d0-642b-4b9e-8c75-f62133241689" providerId="ADAL" clId="{E6C3BF44-AE5B-4F72-B179-D9DE81FB27C2}" dt="2023-01-05T04:33:48.946" v="8" actId="14100"/>
          <ac:picMkLst>
            <pc:docMk/>
            <pc:sldMk cId="0" sldId="605"/>
            <ac:picMk id="4" creationId="{D6670FA2-B003-4EBB-A567-03035D8850A8}"/>
          </ac:picMkLst>
        </pc:picChg>
        <pc:cxnChg chg="add mod modVis">
          <ac:chgData name="Froduald Kabanza" userId="edf393d0-642b-4b9e-8c75-f62133241689" providerId="ADAL" clId="{E6C3BF44-AE5B-4F72-B179-D9DE81FB27C2}" dt="2023-01-05T06:41:09.166" v="533"/>
          <ac:cxnSpMkLst>
            <pc:docMk/>
            <pc:sldMk cId="0" sldId="605"/>
            <ac:cxnSpMk id="2" creationId="{F411BB21-B5BA-43AB-378D-FEDC72EDA356}"/>
          </ac:cxnSpMkLst>
        </pc:cxnChg>
      </pc:sldChg>
      <pc:sldChg chg="addSp delSp modSp mod modShow">
        <pc:chgData name="Froduald Kabanza" userId="edf393d0-642b-4b9e-8c75-f62133241689" providerId="ADAL" clId="{E6C3BF44-AE5B-4F72-B179-D9DE81FB27C2}" dt="2023-01-05T06:46:06.323" v="802" actId="729"/>
        <pc:sldMkLst>
          <pc:docMk/>
          <pc:sldMk cId="0" sldId="607"/>
        </pc:sldMkLst>
        <pc:spChg chg="add del mod">
          <ac:chgData name="Froduald Kabanza" userId="edf393d0-642b-4b9e-8c75-f62133241689" providerId="ADAL" clId="{E6C3BF44-AE5B-4F72-B179-D9DE81FB27C2}" dt="2023-01-05T06:41:09.192" v="553"/>
          <ac:spMkLst>
            <pc:docMk/>
            <pc:sldMk cId="0" sldId="607"/>
            <ac:spMk id="2" creationId="{BA8DBDF8-C0EC-E802-E603-6D776F97349B}"/>
          </ac:spMkLst>
        </pc:spChg>
        <pc:cxnChg chg="add mod modVis">
          <ac:chgData name="Froduald Kabanza" userId="edf393d0-642b-4b9e-8c75-f62133241689" providerId="ADAL" clId="{E6C3BF44-AE5B-4F72-B179-D9DE81FB27C2}" dt="2023-01-05T06:41:09.257" v="571"/>
          <ac:cxnSpMkLst>
            <pc:docMk/>
            <pc:sldMk cId="0" sldId="607"/>
            <ac:cxnSpMk id="3" creationId="{5BC133B3-ED80-4D8C-B363-8D1C69DC6578}"/>
          </ac:cxnSpMkLst>
        </pc:cxnChg>
      </pc:sldChg>
      <pc:sldChg chg="addSp delSp modSp mod modShow">
        <pc:chgData name="Froduald Kabanza" userId="edf393d0-642b-4b9e-8c75-f62133241689" providerId="ADAL" clId="{E6C3BF44-AE5B-4F72-B179-D9DE81FB27C2}" dt="2023-01-05T06:46:06.323" v="802" actId="729"/>
        <pc:sldMkLst>
          <pc:docMk/>
          <pc:sldMk cId="0" sldId="608"/>
        </pc:sldMkLst>
        <pc:spChg chg="add del mod">
          <ac:chgData name="Froduald Kabanza" userId="edf393d0-642b-4b9e-8c75-f62133241689" providerId="ADAL" clId="{E6C3BF44-AE5B-4F72-B179-D9DE81FB27C2}" dt="2023-01-05T06:41:09.264" v="573"/>
          <ac:spMkLst>
            <pc:docMk/>
            <pc:sldMk cId="0" sldId="608"/>
            <ac:spMk id="2" creationId="{5ABF149D-6C29-B458-5565-3F43E84DE449}"/>
          </ac:spMkLst>
        </pc:spChg>
        <pc:cxnChg chg="add mod modVis">
          <ac:chgData name="Froduald Kabanza" userId="edf393d0-642b-4b9e-8c75-f62133241689" providerId="ADAL" clId="{E6C3BF44-AE5B-4F72-B179-D9DE81FB27C2}" dt="2023-01-05T06:41:09.290" v="591"/>
          <ac:cxnSpMkLst>
            <pc:docMk/>
            <pc:sldMk cId="0" sldId="608"/>
            <ac:cxnSpMk id="3" creationId="{021FF4A7-1361-CB70-41AB-9C0C85AD195F}"/>
          </ac:cxnSpMkLst>
        </pc:cxnChg>
      </pc:sldChg>
      <pc:sldChg chg="addSp modSp mod modShow">
        <pc:chgData name="Froduald Kabanza" userId="edf393d0-642b-4b9e-8c75-f62133241689" providerId="ADAL" clId="{E6C3BF44-AE5B-4F72-B179-D9DE81FB27C2}" dt="2023-01-05T06:46:06.323" v="802" actId="729"/>
        <pc:sldMkLst>
          <pc:docMk/>
          <pc:sldMk cId="0" sldId="609"/>
        </pc:sldMkLst>
        <pc:cxnChg chg="add mod modVis">
          <ac:chgData name="Froduald Kabanza" userId="edf393d0-642b-4b9e-8c75-f62133241689" providerId="ADAL" clId="{E6C3BF44-AE5B-4F72-B179-D9DE81FB27C2}" dt="2023-01-05T06:41:09.313" v="609"/>
          <ac:cxnSpMkLst>
            <pc:docMk/>
            <pc:sldMk cId="0" sldId="609"/>
            <ac:cxnSpMk id="2" creationId="{4528A50A-DBD8-3ABC-12C9-6F93CEE14A9F}"/>
          </ac:cxnSpMkLst>
        </pc:cxnChg>
      </pc:sldChg>
      <pc:sldChg chg="addSp modSp mod modShow">
        <pc:chgData name="Froduald Kabanza" userId="edf393d0-642b-4b9e-8c75-f62133241689" providerId="ADAL" clId="{E6C3BF44-AE5B-4F72-B179-D9DE81FB27C2}" dt="2023-01-05T06:46:06.323" v="802" actId="729"/>
        <pc:sldMkLst>
          <pc:docMk/>
          <pc:sldMk cId="0" sldId="610"/>
        </pc:sldMkLst>
        <pc:cxnChg chg="add mod modVis">
          <ac:chgData name="Froduald Kabanza" userId="edf393d0-642b-4b9e-8c75-f62133241689" providerId="ADAL" clId="{E6C3BF44-AE5B-4F72-B179-D9DE81FB27C2}" dt="2023-01-05T06:41:09.329" v="627"/>
          <ac:cxnSpMkLst>
            <pc:docMk/>
            <pc:sldMk cId="0" sldId="610"/>
            <ac:cxnSpMk id="2" creationId="{00752783-9E4D-AD43-2B3A-DCF82423C2AD}"/>
          </ac:cxnSpMkLst>
        </pc:cxnChg>
      </pc:sldChg>
      <pc:sldChg chg="addSp modSp mod modShow">
        <pc:chgData name="Froduald Kabanza" userId="edf393d0-642b-4b9e-8c75-f62133241689" providerId="ADAL" clId="{E6C3BF44-AE5B-4F72-B179-D9DE81FB27C2}" dt="2023-01-05T06:46:06.323" v="802" actId="729"/>
        <pc:sldMkLst>
          <pc:docMk/>
          <pc:sldMk cId="0" sldId="611"/>
        </pc:sldMkLst>
        <pc:cxnChg chg="add mod modVis">
          <ac:chgData name="Froduald Kabanza" userId="edf393d0-642b-4b9e-8c75-f62133241689" providerId="ADAL" clId="{E6C3BF44-AE5B-4F72-B179-D9DE81FB27C2}" dt="2023-01-05T06:41:09.347" v="645"/>
          <ac:cxnSpMkLst>
            <pc:docMk/>
            <pc:sldMk cId="0" sldId="611"/>
            <ac:cxnSpMk id="2" creationId="{A72A6795-5164-E09F-1EEC-2CDC531D6BBF}"/>
          </ac:cxnSpMkLst>
        </pc:cxnChg>
      </pc:sldChg>
      <pc:sldChg chg="addSp modSp mod modShow">
        <pc:chgData name="Froduald Kabanza" userId="edf393d0-642b-4b9e-8c75-f62133241689" providerId="ADAL" clId="{E6C3BF44-AE5B-4F72-B179-D9DE81FB27C2}" dt="2023-01-05T06:46:06.323" v="802" actId="729"/>
        <pc:sldMkLst>
          <pc:docMk/>
          <pc:sldMk cId="0" sldId="612"/>
        </pc:sldMkLst>
        <pc:cxnChg chg="add mod modVis">
          <ac:chgData name="Froduald Kabanza" userId="edf393d0-642b-4b9e-8c75-f62133241689" providerId="ADAL" clId="{E6C3BF44-AE5B-4F72-B179-D9DE81FB27C2}" dt="2023-01-05T06:41:09.363" v="663"/>
          <ac:cxnSpMkLst>
            <pc:docMk/>
            <pc:sldMk cId="0" sldId="612"/>
            <ac:cxnSpMk id="2" creationId="{4D749543-7502-934E-CE09-143CEC4B9AE9}"/>
          </ac:cxnSpMkLst>
        </pc:cxnChg>
      </pc:sldChg>
      <pc:sldChg chg="addSp modSp mod modShow">
        <pc:chgData name="Froduald Kabanza" userId="edf393d0-642b-4b9e-8c75-f62133241689" providerId="ADAL" clId="{E6C3BF44-AE5B-4F72-B179-D9DE81FB27C2}" dt="2023-01-05T06:46:06.323" v="802" actId="729"/>
        <pc:sldMkLst>
          <pc:docMk/>
          <pc:sldMk cId="0" sldId="614"/>
        </pc:sldMkLst>
        <pc:cxnChg chg="add mod modVis">
          <ac:chgData name="Froduald Kabanza" userId="edf393d0-642b-4b9e-8c75-f62133241689" providerId="ADAL" clId="{E6C3BF44-AE5B-4F72-B179-D9DE81FB27C2}" dt="2023-01-05T06:41:09.380" v="681"/>
          <ac:cxnSpMkLst>
            <pc:docMk/>
            <pc:sldMk cId="0" sldId="614"/>
            <ac:cxnSpMk id="2" creationId="{5C20197B-4A7F-8FEE-FC6A-0438A31E3F34}"/>
          </ac:cxnSpMkLst>
        </pc:cxnChg>
      </pc:sldChg>
      <pc:sldChg chg="addSp modSp mod modShow">
        <pc:chgData name="Froduald Kabanza" userId="edf393d0-642b-4b9e-8c75-f62133241689" providerId="ADAL" clId="{E6C3BF44-AE5B-4F72-B179-D9DE81FB27C2}" dt="2023-01-05T06:46:06.323" v="802" actId="729"/>
        <pc:sldMkLst>
          <pc:docMk/>
          <pc:sldMk cId="0" sldId="615"/>
        </pc:sldMkLst>
        <pc:cxnChg chg="add mod modVis">
          <ac:chgData name="Froduald Kabanza" userId="edf393d0-642b-4b9e-8c75-f62133241689" providerId="ADAL" clId="{E6C3BF44-AE5B-4F72-B179-D9DE81FB27C2}" dt="2023-01-05T06:41:09.399" v="699"/>
          <ac:cxnSpMkLst>
            <pc:docMk/>
            <pc:sldMk cId="0" sldId="615"/>
            <ac:cxnSpMk id="2" creationId="{31E6E883-F8CC-3D45-7969-0F60E6AAF3AB}"/>
          </ac:cxnSpMkLst>
        </pc:cxnChg>
      </pc:sldChg>
      <pc:sldChg chg="addSp modSp mod modShow">
        <pc:chgData name="Froduald Kabanza" userId="edf393d0-642b-4b9e-8c75-f62133241689" providerId="ADAL" clId="{E6C3BF44-AE5B-4F72-B179-D9DE81FB27C2}" dt="2023-01-05T06:46:06.323" v="802" actId="729"/>
        <pc:sldMkLst>
          <pc:docMk/>
          <pc:sldMk cId="0" sldId="616"/>
        </pc:sldMkLst>
        <pc:cxnChg chg="add mod modVis">
          <ac:chgData name="Froduald Kabanza" userId="edf393d0-642b-4b9e-8c75-f62133241689" providerId="ADAL" clId="{E6C3BF44-AE5B-4F72-B179-D9DE81FB27C2}" dt="2023-01-05T06:41:09.416" v="717"/>
          <ac:cxnSpMkLst>
            <pc:docMk/>
            <pc:sldMk cId="0" sldId="616"/>
            <ac:cxnSpMk id="2" creationId="{4D4BB843-0C1B-EBB6-9CFC-D20F3B70E5D7}"/>
          </ac:cxnSpMkLst>
        </pc:cxnChg>
      </pc:sldChg>
      <pc:sldChg chg="addSp delSp modSp mod modShow">
        <pc:chgData name="Froduald Kabanza" userId="edf393d0-642b-4b9e-8c75-f62133241689" providerId="ADAL" clId="{E6C3BF44-AE5B-4F72-B179-D9DE81FB27C2}" dt="2023-01-05T06:46:06.323" v="802" actId="729"/>
        <pc:sldMkLst>
          <pc:docMk/>
          <pc:sldMk cId="0" sldId="618"/>
        </pc:sldMkLst>
        <pc:spChg chg="add del mod">
          <ac:chgData name="Froduald Kabanza" userId="edf393d0-642b-4b9e-8c75-f62133241689" providerId="ADAL" clId="{E6C3BF44-AE5B-4F72-B179-D9DE81FB27C2}" dt="2023-01-05T06:41:08.432" v="109"/>
          <ac:spMkLst>
            <pc:docMk/>
            <pc:sldMk cId="0" sldId="618"/>
            <ac:spMk id="2" creationId="{7F879A9D-EB2D-07AC-1670-7F1DEC71AA2D}"/>
          </ac:spMkLst>
        </pc:spChg>
        <pc:cxnChg chg="add mod modVis">
          <ac:chgData name="Froduald Kabanza" userId="edf393d0-642b-4b9e-8c75-f62133241689" providerId="ADAL" clId="{E6C3BF44-AE5B-4F72-B179-D9DE81FB27C2}" dt="2023-01-05T06:41:08.459" v="127"/>
          <ac:cxnSpMkLst>
            <pc:docMk/>
            <pc:sldMk cId="0" sldId="618"/>
            <ac:cxnSpMk id="3" creationId="{773C845D-2B82-A50F-F3C5-5E1F33DC55BE}"/>
          </ac:cxnSpMkLst>
        </pc:cxnChg>
      </pc:sldChg>
      <pc:sldChg chg="addSp modSp mod modShow">
        <pc:chgData name="Froduald Kabanza" userId="edf393d0-642b-4b9e-8c75-f62133241689" providerId="ADAL" clId="{E6C3BF44-AE5B-4F72-B179-D9DE81FB27C2}" dt="2023-01-05T06:46:06.323" v="802" actId="729"/>
        <pc:sldMkLst>
          <pc:docMk/>
          <pc:sldMk cId="0" sldId="625"/>
        </pc:sldMkLst>
        <pc:spChg chg="mod">
          <ac:chgData name="Froduald Kabanza" userId="edf393d0-642b-4b9e-8c75-f62133241689" providerId="ADAL" clId="{E6C3BF44-AE5B-4F72-B179-D9DE81FB27C2}" dt="2023-01-05T04:32:32.370" v="2" actId="20577"/>
          <ac:spMkLst>
            <pc:docMk/>
            <pc:sldMk cId="0" sldId="625"/>
            <ac:spMk id="6" creationId="{7DFCFA9C-FA7B-4C54-9374-B913F78F19AF}"/>
          </ac:spMkLst>
        </pc:spChg>
        <pc:spChg chg="mod">
          <ac:chgData name="Froduald Kabanza" userId="edf393d0-642b-4b9e-8c75-f62133241689" providerId="ADAL" clId="{E6C3BF44-AE5B-4F72-B179-D9DE81FB27C2}" dt="2023-01-05T06:40:52.579" v="9"/>
          <ac:spMkLst>
            <pc:docMk/>
            <pc:sldMk cId="0" sldId="625"/>
            <ac:spMk id="7" creationId="{A37505B0-180D-473D-86F6-CD1AA1891B8D}"/>
          </ac:spMkLst>
        </pc:spChg>
        <pc:cxnChg chg="add mod modVis">
          <ac:chgData name="Froduald Kabanza" userId="edf393d0-642b-4b9e-8c75-f62133241689" providerId="ADAL" clId="{E6C3BF44-AE5B-4F72-B179-D9DE81FB27C2}" dt="2023-01-05T06:41:08.289" v="27"/>
          <ac:cxnSpMkLst>
            <pc:docMk/>
            <pc:sldMk cId="0" sldId="625"/>
            <ac:cxnSpMk id="2" creationId="{FE07C06C-44DF-1757-DAA7-93FB923BC2B9}"/>
          </ac:cxnSpMkLst>
        </pc:cxnChg>
      </pc:sldChg>
      <pc:sldChg chg="addSp delSp modSp mod modShow">
        <pc:chgData name="Froduald Kabanza" userId="edf393d0-642b-4b9e-8c75-f62133241689" providerId="ADAL" clId="{E6C3BF44-AE5B-4F72-B179-D9DE81FB27C2}" dt="2023-01-05T06:46:06.323" v="802" actId="729"/>
        <pc:sldMkLst>
          <pc:docMk/>
          <pc:sldMk cId="0" sldId="627"/>
        </pc:sldMkLst>
        <pc:spChg chg="add del mod">
          <ac:chgData name="Froduald Kabanza" userId="edf393d0-642b-4b9e-8c75-f62133241689" providerId="ADAL" clId="{E6C3BF44-AE5B-4F72-B179-D9DE81FB27C2}" dt="2023-01-05T06:41:09.442" v="737"/>
          <ac:spMkLst>
            <pc:docMk/>
            <pc:sldMk cId="0" sldId="627"/>
            <ac:spMk id="2" creationId="{9063E54A-93A0-36AC-9FC0-6E20E9C1A3ED}"/>
          </ac:spMkLst>
        </pc:spChg>
        <pc:cxnChg chg="add mod modVis">
          <ac:chgData name="Froduald Kabanza" userId="edf393d0-642b-4b9e-8c75-f62133241689" providerId="ADAL" clId="{E6C3BF44-AE5B-4F72-B179-D9DE81FB27C2}" dt="2023-01-05T06:41:09.488" v="755"/>
          <ac:cxnSpMkLst>
            <pc:docMk/>
            <pc:sldMk cId="0" sldId="627"/>
            <ac:cxnSpMk id="3" creationId="{7B0737C4-F91A-F873-B7B9-E38D6396B513}"/>
          </ac:cxnSpMkLst>
        </pc:cxnChg>
      </pc:sldChg>
      <pc:sldChg chg="addSp delSp modSp mod modShow">
        <pc:chgData name="Froduald Kabanza" userId="edf393d0-642b-4b9e-8c75-f62133241689" providerId="ADAL" clId="{E6C3BF44-AE5B-4F72-B179-D9DE81FB27C2}" dt="2023-01-05T06:46:06.323" v="802" actId="729"/>
        <pc:sldMkLst>
          <pc:docMk/>
          <pc:sldMk cId="0" sldId="628"/>
        </pc:sldMkLst>
        <pc:spChg chg="add del mod">
          <ac:chgData name="Froduald Kabanza" userId="edf393d0-642b-4b9e-8c75-f62133241689" providerId="ADAL" clId="{E6C3BF44-AE5B-4F72-B179-D9DE81FB27C2}" dt="2023-01-05T06:41:09.495" v="757"/>
          <ac:spMkLst>
            <pc:docMk/>
            <pc:sldMk cId="0" sldId="628"/>
            <ac:spMk id="2" creationId="{7B102FED-C696-9940-4A02-2339EFA0F0D0}"/>
          </ac:spMkLst>
        </pc:spChg>
        <pc:cxnChg chg="add mod modVis">
          <ac:chgData name="Froduald Kabanza" userId="edf393d0-642b-4b9e-8c75-f62133241689" providerId="ADAL" clId="{E6C3BF44-AE5B-4F72-B179-D9DE81FB27C2}" dt="2023-01-05T06:41:09.521" v="775"/>
          <ac:cxnSpMkLst>
            <pc:docMk/>
            <pc:sldMk cId="0" sldId="628"/>
            <ac:cxnSpMk id="3" creationId="{B515ED4E-20C9-6C45-5D16-75D107E71991}"/>
          </ac:cxnSpMkLst>
        </pc:cxnChg>
      </pc:sldChg>
      <pc:sldChg chg="addSp delSp modSp mod modShow">
        <pc:chgData name="Froduald Kabanza" userId="edf393d0-642b-4b9e-8c75-f62133241689" providerId="ADAL" clId="{E6C3BF44-AE5B-4F72-B179-D9DE81FB27C2}" dt="2023-01-05T06:47:55.242" v="806" actId="729"/>
        <pc:sldMkLst>
          <pc:docMk/>
          <pc:sldMk cId="0" sldId="629"/>
        </pc:sldMkLst>
        <pc:spChg chg="add del mod">
          <ac:chgData name="Froduald Kabanza" userId="edf393d0-642b-4b9e-8c75-f62133241689" providerId="ADAL" clId="{E6C3BF44-AE5B-4F72-B179-D9DE81FB27C2}" dt="2023-01-05T06:41:08.755" v="267"/>
          <ac:spMkLst>
            <pc:docMk/>
            <pc:sldMk cId="0" sldId="629"/>
            <ac:spMk id="2" creationId="{E2DD3788-7193-BB5E-3380-85390BE8DA98}"/>
          </ac:spMkLst>
        </pc:spChg>
        <pc:cxnChg chg="add mod modVis">
          <ac:chgData name="Froduald Kabanza" userId="edf393d0-642b-4b9e-8c75-f62133241689" providerId="ADAL" clId="{E6C3BF44-AE5B-4F72-B179-D9DE81FB27C2}" dt="2023-01-05T06:41:08.784" v="285"/>
          <ac:cxnSpMkLst>
            <pc:docMk/>
            <pc:sldMk cId="0" sldId="629"/>
            <ac:cxnSpMk id="3" creationId="{F2DC0591-649A-FD83-BB1A-BB8AF0F1D53D}"/>
          </ac:cxnSpMkLst>
        </pc:cxnChg>
      </pc:sldChg>
      <pc:sldChg chg="addSp delSp modSp mod modShow">
        <pc:chgData name="Froduald Kabanza" userId="edf393d0-642b-4b9e-8c75-f62133241689" providerId="ADAL" clId="{E6C3BF44-AE5B-4F72-B179-D9DE81FB27C2}" dt="2023-01-05T06:47:55.242" v="806" actId="729"/>
        <pc:sldMkLst>
          <pc:docMk/>
          <pc:sldMk cId="0" sldId="630"/>
        </pc:sldMkLst>
        <pc:spChg chg="add del mod">
          <ac:chgData name="Froduald Kabanza" userId="edf393d0-642b-4b9e-8c75-f62133241689" providerId="ADAL" clId="{E6C3BF44-AE5B-4F72-B179-D9DE81FB27C2}" dt="2023-01-05T06:41:08.791" v="287"/>
          <ac:spMkLst>
            <pc:docMk/>
            <pc:sldMk cId="0" sldId="630"/>
            <ac:spMk id="2" creationId="{408A5420-FA78-4F56-A613-243CB2E603DC}"/>
          </ac:spMkLst>
        </pc:spChg>
        <pc:cxnChg chg="add mod modVis">
          <ac:chgData name="Froduald Kabanza" userId="edf393d0-642b-4b9e-8c75-f62133241689" providerId="ADAL" clId="{E6C3BF44-AE5B-4F72-B179-D9DE81FB27C2}" dt="2023-01-05T06:41:08.833" v="305"/>
          <ac:cxnSpMkLst>
            <pc:docMk/>
            <pc:sldMk cId="0" sldId="630"/>
            <ac:cxnSpMk id="3" creationId="{5FD02C09-41BA-7924-944D-221AA83DE7F6}"/>
          </ac:cxnSpMkLst>
        </pc:cxnChg>
      </pc:sldChg>
      <pc:sldChg chg="addSp delSp modSp mod modShow">
        <pc:chgData name="Froduald Kabanza" userId="edf393d0-642b-4b9e-8c75-f62133241689" providerId="ADAL" clId="{E6C3BF44-AE5B-4F72-B179-D9DE81FB27C2}" dt="2023-01-05T06:47:55.242" v="806" actId="729"/>
        <pc:sldMkLst>
          <pc:docMk/>
          <pc:sldMk cId="0" sldId="631"/>
        </pc:sldMkLst>
        <pc:spChg chg="add del mod">
          <ac:chgData name="Froduald Kabanza" userId="edf393d0-642b-4b9e-8c75-f62133241689" providerId="ADAL" clId="{E6C3BF44-AE5B-4F72-B179-D9DE81FB27C2}" dt="2023-01-05T06:41:08.840" v="307"/>
          <ac:spMkLst>
            <pc:docMk/>
            <pc:sldMk cId="0" sldId="631"/>
            <ac:spMk id="2" creationId="{1D3268E5-7F52-9F40-E14F-C9A3316572D2}"/>
          </ac:spMkLst>
        </pc:spChg>
        <pc:cxnChg chg="add mod modVis">
          <ac:chgData name="Froduald Kabanza" userId="edf393d0-642b-4b9e-8c75-f62133241689" providerId="ADAL" clId="{E6C3BF44-AE5B-4F72-B179-D9DE81FB27C2}" dt="2023-01-05T06:41:08.887" v="325"/>
          <ac:cxnSpMkLst>
            <pc:docMk/>
            <pc:sldMk cId="0" sldId="631"/>
            <ac:cxnSpMk id="3" creationId="{7FC8A83E-D7C0-0730-E156-E13E33C4688F}"/>
          </ac:cxnSpMkLst>
        </pc:cxnChg>
      </pc:sldChg>
      <pc:sldChg chg="addSp delSp modSp mod modShow">
        <pc:chgData name="Froduald Kabanza" userId="edf393d0-642b-4b9e-8c75-f62133241689" providerId="ADAL" clId="{E6C3BF44-AE5B-4F72-B179-D9DE81FB27C2}" dt="2023-01-05T06:47:55.242" v="806" actId="729"/>
        <pc:sldMkLst>
          <pc:docMk/>
          <pc:sldMk cId="0" sldId="632"/>
        </pc:sldMkLst>
        <pc:spChg chg="add del mod">
          <ac:chgData name="Froduald Kabanza" userId="edf393d0-642b-4b9e-8c75-f62133241689" providerId="ADAL" clId="{E6C3BF44-AE5B-4F72-B179-D9DE81FB27C2}" dt="2023-01-05T06:41:08.895" v="327"/>
          <ac:spMkLst>
            <pc:docMk/>
            <pc:sldMk cId="0" sldId="632"/>
            <ac:spMk id="2" creationId="{65D01E0F-F8FC-43A6-EE3F-9E64860503F4}"/>
          </ac:spMkLst>
        </pc:spChg>
        <pc:cxnChg chg="add mod modVis">
          <ac:chgData name="Froduald Kabanza" userId="edf393d0-642b-4b9e-8c75-f62133241689" providerId="ADAL" clId="{E6C3BF44-AE5B-4F72-B179-D9DE81FB27C2}" dt="2023-01-05T06:41:08.924" v="345"/>
          <ac:cxnSpMkLst>
            <pc:docMk/>
            <pc:sldMk cId="0" sldId="632"/>
            <ac:cxnSpMk id="3" creationId="{67C1D3FD-CF6D-5435-C17F-AABFB5E5E649}"/>
          </ac:cxnSpMkLst>
        </pc:cxnChg>
      </pc:sldChg>
      <pc:sldChg chg="addSp delSp modSp mod modShow">
        <pc:chgData name="Froduald Kabanza" userId="edf393d0-642b-4b9e-8c75-f62133241689" providerId="ADAL" clId="{E6C3BF44-AE5B-4F72-B179-D9DE81FB27C2}" dt="2023-01-05T06:47:55.242" v="806" actId="729"/>
        <pc:sldMkLst>
          <pc:docMk/>
          <pc:sldMk cId="0" sldId="633"/>
        </pc:sldMkLst>
        <pc:spChg chg="add del mod">
          <ac:chgData name="Froduald Kabanza" userId="edf393d0-642b-4b9e-8c75-f62133241689" providerId="ADAL" clId="{E6C3BF44-AE5B-4F72-B179-D9DE81FB27C2}" dt="2023-01-05T06:41:08.932" v="347"/>
          <ac:spMkLst>
            <pc:docMk/>
            <pc:sldMk cId="0" sldId="633"/>
            <ac:spMk id="2" creationId="{12580154-F2BF-59E2-46A2-FEB96D1FADF8}"/>
          </ac:spMkLst>
        </pc:spChg>
        <pc:cxnChg chg="add mod modVis">
          <ac:chgData name="Froduald Kabanza" userId="edf393d0-642b-4b9e-8c75-f62133241689" providerId="ADAL" clId="{E6C3BF44-AE5B-4F72-B179-D9DE81FB27C2}" dt="2023-01-05T06:41:08.962" v="365"/>
          <ac:cxnSpMkLst>
            <pc:docMk/>
            <pc:sldMk cId="0" sldId="633"/>
            <ac:cxnSpMk id="3" creationId="{86F417D0-95F5-8916-67DA-A1C0D7E5AAB3}"/>
          </ac:cxnSpMkLst>
        </pc:cxnChg>
      </pc:sldChg>
      <pc:sldChg chg="addSp delSp modSp mod modShow">
        <pc:chgData name="Froduald Kabanza" userId="edf393d0-642b-4b9e-8c75-f62133241689" providerId="ADAL" clId="{E6C3BF44-AE5B-4F72-B179-D9DE81FB27C2}" dt="2023-01-05T06:47:55.242" v="806" actId="729"/>
        <pc:sldMkLst>
          <pc:docMk/>
          <pc:sldMk cId="0" sldId="634"/>
        </pc:sldMkLst>
        <pc:spChg chg="add del mod">
          <ac:chgData name="Froduald Kabanza" userId="edf393d0-642b-4b9e-8c75-f62133241689" providerId="ADAL" clId="{E6C3BF44-AE5B-4F72-B179-D9DE81FB27C2}" dt="2023-01-05T06:41:08.968" v="367"/>
          <ac:spMkLst>
            <pc:docMk/>
            <pc:sldMk cId="0" sldId="634"/>
            <ac:spMk id="2" creationId="{B9D06A8F-2C92-3006-D202-460AEA8B8306}"/>
          </ac:spMkLst>
        </pc:spChg>
        <pc:cxnChg chg="add mod modVis">
          <ac:chgData name="Froduald Kabanza" userId="edf393d0-642b-4b9e-8c75-f62133241689" providerId="ADAL" clId="{E6C3BF44-AE5B-4F72-B179-D9DE81FB27C2}" dt="2023-01-05T06:41:08.992" v="385"/>
          <ac:cxnSpMkLst>
            <pc:docMk/>
            <pc:sldMk cId="0" sldId="634"/>
            <ac:cxnSpMk id="3" creationId="{009C5ED2-1EEB-7F23-7858-2B57526A17AB}"/>
          </ac:cxnSpMkLst>
        </pc:cxnChg>
      </pc:sldChg>
      <pc:sldChg chg="addSp modSp mod modShow">
        <pc:chgData name="Froduald Kabanza" userId="edf393d0-642b-4b9e-8c75-f62133241689" providerId="ADAL" clId="{E6C3BF44-AE5B-4F72-B179-D9DE81FB27C2}" dt="2023-01-05T06:46:06.323" v="802" actId="729"/>
        <pc:sldMkLst>
          <pc:docMk/>
          <pc:sldMk cId="0" sldId="635"/>
        </pc:sldMkLst>
        <pc:cxnChg chg="add mod modVis">
          <ac:chgData name="Froduald Kabanza" userId="edf393d0-642b-4b9e-8c75-f62133241689" providerId="ADAL" clId="{E6C3BF44-AE5B-4F72-B179-D9DE81FB27C2}" dt="2023-01-05T06:41:09.184" v="551"/>
          <ac:cxnSpMkLst>
            <pc:docMk/>
            <pc:sldMk cId="0" sldId="635"/>
            <ac:cxnSpMk id="2" creationId="{37B95036-CFDB-3A6A-9899-1DFE06D7F7C3}"/>
          </ac:cxnSpMkLst>
        </pc:cxnChg>
      </pc:sldChg>
      <pc:sldChg chg="addSp delSp modSp mod modShow">
        <pc:chgData name="Froduald Kabanza" userId="edf393d0-642b-4b9e-8c75-f62133241689" providerId="ADAL" clId="{E6C3BF44-AE5B-4F72-B179-D9DE81FB27C2}" dt="2023-01-05T06:47:55.242" v="806" actId="729"/>
        <pc:sldMkLst>
          <pc:docMk/>
          <pc:sldMk cId="0" sldId="636"/>
        </pc:sldMkLst>
        <pc:spChg chg="add del mod">
          <ac:chgData name="Froduald Kabanza" userId="edf393d0-642b-4b9e-8c75-f62133241689" providerId="ADAL" clId="{E6C3BF44-AE5B-4F72-B179-D9DE81FB27C2}" dt="2023-01-05T06:41:08.999" v="387"/>
          <ac:spMkLst>
            <pc:docMk/>
            <pc:sldMk cId="0" sldId="636"/>
            <ac:spMk id="2" creationId="{4F362FA4-536A-FDA9-A36B-DAD5DB73E7D8}"/>
          </ac:spMkLst>
        </pc:spChg>
        <pc:cxnChg chg="add mod modVis">
          <ac:chgData name="Froduald Kabanza" userId="edf393d0-642b-4b9e-8c75-f62133241689" providerId="ADAL" clId="{E6C3BF44-AE5B-4F72-B179-D9DE81FB27C2}" dt="2023-01-05T06:41:09.032" v="405"/>
          <ac:cxnSpMkLst>
            <pc:docMk/>
            <pc:sldMk cId="0" sldId="636"/>
            <ac:cxnSpMk id="3" creationId="{82880F31-B606-93F0-2BFB-15AEB8426881}"/>
          </ac:cxnSpMkLst>
        </pc:cxnChg>
      </pc:sldChg>
      <pc:sldChg chg="addSp modSp mod modShow">
        <pc:chgData name="Froduald Kabanza" userId="edf393d0-642b-4b9e-8c75-f62133241689" providerId="ADAL" clId="{E6C3BF44-AE5B-4F72-B179-D9DE81FB27C2}" dt="2023-01-05T06:46:06.323" v="802" actId="729"/>
        <pc:sldMkLst>
          <pc:docMk/>
          <pc:sldMk cId="0" sldId="637"/>
        </pc:sldMkLst>
        <pc:cxnChg chg="add mod modVis">
          <ac:chgData name="Froduald Kabanza" userId="edf393d0-642b-4b9e-8c75-f62133241689" providerId="ADAL" clId="{E6C3BF44-AE5B-4F72-B179-D9DE81FB27C2}" dt="2023-01-05T06:41:09.540" v="793"/>
          <ac:cxnSpMkLst>
            <pc:docMk/>
            <pc:sldMk cId="0" sldId="637"/>
            <ac:cxnSpMk id="2" creationId="{F18E611C-3C75-B5B9-54FA-1B50E605B800}"/>
          </ac:cxnSpMkLst>
        </pc:cxnChg>
      </pc:sldChg>
      <pc:sldChg chg="addSp delSp modSp mod modShow">
        <pc:chgData name="Froduald Kabanza" userId="edf393d0-642b-4b9e-8c75-f62133241689" providerId="ADAL" clId="{E6C3BF44-AE5B-4F72-B179-D9DE81FB27C2}" dt="2023-01-05T06:47:43.532" v="805" actId="729"/>
        <pc:sldMkLst>
          <pc:docMk/>
          <pc:sldMk cId="493503005" sldId="638"/>
        </pc:sldMkLst>
        <pc:spChg chg="add del mod">
          <ac:chgData name="Froduald Kabanza" userId="edf393d0-642b-4b9e-8c75-f62133241689" providerId="ADAL" clId="{E6C3BF44-AE5B-4F72-B179-D9DE81FB27C2}" dt="2023-01-05T06:41:08.642" v="207"/>
          <ac:spMkLst>
            <pc:docMk/>
            <pc:sldMk cId="493503005" sldId="638"/>
            <ac:spMk id="2" creationId="{9B12C25F-4134-A525-1EEE-BE05E8EC5368}"/>
          </ac:spMkLst>
        </pc:spChg>
        <pc:cxnChg chg="add mod modVis">
          <ac:chgData name="Froduald Kabanza" userId="edf393d0-642b-4b9e-8c75-f62133241689" providerId="ADAL" clId="{E6C3BF44-AE5B-4F72-B179-D9DE81FB27C2}" dt="2023-01-05T06:41:08.673" v="225"/>
          <ac:cxnSpMkLst>
            <pc:docMk/>
            <pc:sldMk cId="493503005" sldId="638"/>
            <ac:cxnSpMk id="3" creationId="{87837D20-A83D-FC2F-A069-85AA10D0E6A1}"/>
          </ac:cxnSpMkLst>
        </pc:cxnChg>
      </pc:sldChg>
      <pc:sldChg chg="addSp modSp mod modShow">
        <pc:chgData name="Froduald Kabanza" userId="edf393d0-642b-4b9e-8c75-f62133241689" providerId="ADAL" clId="{E6C3BF44-AE5B-4F72-B179-D9DE81FB27C2}" dt="2023-01-05T06:46:06.323" v="802" actId="729"/>
        <pc:sldMkLst>
          <pc:docMk/>
          <pc:sldMk cId="2769775885" sldId="640"/>
        </pc:sldMkLst>
        <pc:cxnChg chg="add mod modVis">
          <ac:chgData name="Froduald Kabanza" userId="edf393d0-642b-4b9e-8c75-f62133241689" providerId="ADAL" clId="{E6C3BF44-AE5B-4F72-B179-D9DE81FB27C2}" dt="2023-01-05T06:41:09.436" v="735"/>
          <ac:cxnSpMkLst>
            <pc:docMk/>
            <pc:sldMk cId="2769775885" sldId="640"/>
            <ac:cxnSpMk id="3" creationId="{3B0D2CBD-17D6-4D68-9694-BD165F21F6EF}"/>
          </ac:cxnSpMkLst>
        </pc:cxnChg>
      </pc:sldChg>
      <pc:sldChg chg="addSp modSp mod ord modShow">
        <pc:chgData name="Froduald Kabanza" userId="edf393d0-642b-4b9e-8c75-f62133241689" providerId="ADAL" clId="{E6C3BF44-AE5B-4F72-B179-D9DE81FB27C2}" dt="2023-01-05T06:46:06.323" v="802" actId="729"/>
        <pc:sldMkLst>
          <pc:docMk/>
          <pc:sldMk cId="2928516051" sldId="641"/>
        </pc:sldMkLst>
        <pc:cxnChg chg="add mod modVis">
          <ac:chgData name="Froduald Kabanza" userId="edf393d0-642b-4b9e-8c75-f62133241689" providerId="ADAL" clId="{E6C3BF44-AE5B-4F72-B179-D9DE81FB27C2}" dt="2023-01-05T06:41:09.089" v="443"/>
          <ac:cxnSpMkLst>
            <pc:docMk/>
            <pc:sldMk cId="2928516051" sldId="641"/>
            <ac:cxnSpMk id="2" creationId="{8A60757F-2EFB-D9AA-0958-207BB999BD32}"/>
          </ac:cxnSpMkLst>
        </pc:cxnChg>
      </pc:sldChg>
    </pc:docChg>
  </pc:docChgLst>
  <pc:docChgLst>
    <pc:chgData name="DJeff Kanda Nkashama" userId="c3c87171-fd8c-4e2b-8ca8-32e7de6ccf7b" providerId="ADAL" clId="{75598568-BDC7-1E4D-BFE7-E38147BBA52A}"/>
    <pc:docChg chg="modSld">
      <pc:chgData name="DJeff Kanda Nkashama" userId="c3c87171-fd8c-4e2b-8ca8-32e7de6ccf7b" providerId="ADAL" clId="{75598568-BDC7-1E4D-BFE7-E38147BBA52A}" dt="2023-01-05T03:06:22.087" v="2" actId="20577"/>
      <pc:docMkLst>
        <pc:docMk/>
      </pc:docMkLst>
      <pc:sldChg chg="modSp mod">
        <pc:chgData name="DJeff Kanda Nkashama" userId="c3c87171-fd8c-4e2b-8ca8-32e7de6ccf7b" providerId="ADAL" clId="{75598568-BDC7-1E4D-BFE7-E38147BBA52A}" dt="2023-01-05T03:06:22.087" v="2" actId="20577"/>
        <pc:sldMkLst>
          <pc:docMk/>
          <pc:sldMk cId="0" sldId="625"/>
        </pc:sldMkLst>
        <pc:spChg chg="mod">
          <ac:chgData name="DJeff Kanda Nkashama" userId="c3c87171-fd8c-4e2b-8ca8-32e7de6ccf7b" providerId="ADAL" clId="{75598568-BDC7-1E4D-BFE7-E38147BBA52A}" dt="2023-01-05T03:06:22.087" v="2" actId="20577"/>
          <ac:spMkLst>
            <pc:docMk/>
            <pc:sldMk cId="0" sldId="625"/>
            <ac:spMk id="7" creationId="{A37505B0-180D-473D-86F6-CD1AA1891B8D}"/>
          </ac:spMkLst>
        </pc:spChg>
      </pc:sldChg>
    </pc:docChg>
  </pc:docChgLst>
  <pc:docChgLst>
    <pc:chgData name="Froduald Kabanza" userId="edf393d0-642b-4b9e-8c75-f62133241689" providerId="ADAL" clId="{98124BF6-C6F8-490D-86F0-20FD175E145D}"/>
    <pc:docChg chg="undo custSel modSld delMainMaster modMainMaster">
      <pc:chgData name="Froduald Kabanza" userId="edf393d0-642b-4b9e-8c75-f62133241689" providerId="ADAL" clId="{98124BF6-C6F8-490D-86F0-20FD175E145D}" dt="2022-01-14T19:18:19.043" v="220" actId="729"/>
      <pc:docMkLst>
        <pc:docMk/>
      </pc:docMkLst>
      <pc:sldChg chg="mod modShow">
        <pc:chgData name="Froduald Kabanza" userId="edf393d0-642b-4b9e-8c75-f62133241689" providerId="ADAL" clId="{98124BF6-C6F8-490D-86F0-20FD175E145D}" dt="2022-01-14T19:18:19.043" v="220" actId="729"/>
        <pc:sldMkLst>
          <pc:docMk/>
          <pc:sldMk cId="0" sldId="584"/>
        </pc:sldMkLst>
      </pc:sldChg>
      <pc:sldChg chg="mod modShow">
        <pc:chgData name="Froduald Kabanza" userId="edf393d0-642b-4b9e-8c75-f62133241689" providerId="ADAL" clId="{98124BF6-C6F8-490D-86F0-20FD175E145D}" dt="2022-01-14T19:18:19.043" v="220" actId="729"/>
        <pc:sldMkLst>
          <pc:docMk/>
          <pc:sldMk cId="0" sldId="585"/>
        </pc:sldMkLst>
      </pc:sldChg>
      <pc:sldChg chg="addSp delSp modSp mod modShow">
        <pc:chgData name="Froduald Kabanza" userId="edf393d0-642b-4b9e-8c75-f62133241689" providerId="ADAL" clId="{98124BF6-C6F8-490D-86F0-20FD175E145D}" dt="2022-01-14T19:18:19.043" v="220" actId="729"/>
        <pc:sldMkLst>
          <pc:docMk/>
          <pc:sldMk cId="0" sldId="586"/>
        </pc:sldMkLst>
        <pc:spChg chg="mod">
          <ac:chgData name="Froduald Kabanza" userId="edf393d0-642b-4b9e-8c75-f62133241689" providerId="ADAL" clId="{98124BF6-C6F8-490D-86F0-20FD175E145D}" dt="2022-01-13T00:58:17.783" v="176" actId="14100"/>
          <ac:spMkLst>
            <pc:docMk/>
            <pc:sldMk cId="0" sldId="586"/>
            <ac:spMk id="8195" creationId="{00000000-0000-0000-0000-000000000000}"/>
          </ac:spMkLst>
        </pc:spChg>
        <pc:picChg chg="add del">
          <ac:chgData name="Froduald Kabanza" userId="edf393d0-642b-4b9e-8c75-f62133241689" providerId="ADAL" clId="{98124BF6-C6F8-490D-86F0-20FD175E145D}" dt="2022-01-13T00:57:03.050" v="163" actId="22"/>
          <ac:picMkLst>
            <pc:docMk/>
            <pc:sldMk cId="0" sldId="586"/>
            <ac:picMk id="3" creationId="{BB04EC7D-A9C9-4442-B2C1-27B181E9C25E}"/>
          </ac:picMkLst>
        </pc:picChg>
        <pc:picChg chg="add del mod">
          <ac:chgData name="Froduald Kabanza" userId="edf393d0-642b-4b9e-8c75-f62133241689" providerId="ADAL" clId="{98124BF6-C6F8-490D-86F0-20FD175E145D}" dt="2022-01-13T00:57:59.271" v="170" actId="478"/>
          <ac:picMkLst>
            <pc:docMk/>
            <pc:sldMk cId="0" sldId="586"/>
            <ac:picMk id="5" creationId="{23FF6BCE-C566-4500-9227-7F17282CE3BA}"/>
          </ac:picMkLst>
        </pc:picChg>
        <pc:picChg chg="add mod">
          <ac:chgData name="Froduald Kabanza" userId="edf393d0-642b-4b9e-8c75-f62133241689" providerId="ADAL" clId="{98124BF6-C6F8-490D-86F0-20FD175E145D}" dt="2022-01-13T00:58:38.452" v="184" actId="1076"/>
          <ac:picMkLst>
            <pc:docMk/>
            <pc:sldMk cId="0" sldId="586"/>
            <ac:picMk id="7" creationId="{79161049-DED6-4CA7-9008-4E4D032539C4}"/>
          </ac:picMkLst>
        </pc:picChg>
        <pc:picChg chg="del">
          <ac:chgData name="Froduald Kabanza" userId="edf393d0-642b-4b9e-8c75-f62133241689" providerId="ADAL" clId="{98124BF6-C6F8-490D-86F0-20FD175E145D}" dt="2022-01-13T00:56:55.028" v="161" actId="478"/>
          <ac:picMkLst>
            <pc:docMk/>
            <pc:sldMk cId="0" sldId="586"/>
            <ac:picMk id="8196"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587"/>
        </pc:sldMkLst>
      </pc:sldChg>
      <pc:sldChg chg="mod modShow">
        <pc:chgData name="Froduald Kabanza" userId="edf393d0-642b-4b9e-8c75-f62133241689" providerId="ADAL" clId="{98124BF6-C6F8-490D-86F0-20FD175E145D}" dt="2022-01-14T19:18:19.043" v="220" actId="729"/>
        <pc:sldMkLst>
          <pc:docMk/>
          <pc:sldMk cId="0" sldId="588"/>
        </pc:sldMkLst>
      </pc:sldChg>
      <pc:sldChg chg="modSp mod modShow">
        <pc:chgData name="Froduald Kabanza" userId="edf393d0-642b-4b9e-8c75-f62133241689" providerId="ADAL" clId="{98124BF6-C6F8-490D-86F0-20FD175E145D}" dt="2022-01-14T19:18:19.043" v="220" actId="729"/>
        <pc:sldMkLst>
          <pc:docMk/>
          <pc:sldMk cId="0" sldId="589"/>
        </pc:sldMkLst>
        <pc:spChg chg="mod">
          <ac:chgData name="Froduald Kabanza" userId="edf393d0-642b-4b9e-8c75-f62133241689" providerId="ADAL" clId="{98124BF6-C6F8-490D-86F0-20FD175E145D}" dt="2022-01-06T12:46:14.357" v="78" actId="14100"/>
          <ac:spMkLst>
            <pc:docMk/>
            <pc:sldMk cId="0" sldId="589"/>
            <ac:spMk id="12291"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591"/>
        </pc:sldMkLst>
        <pc:spChg chg="mod">
          <ac:chgData name="Froduald Kabanza" userId="edf393d0-642b-4b9e-8c75-f62133241689" providerId="ADAL" clId="{98124BF6-C6F8-490D-86F0-20FD175E145D}" dt="2022-01-06T12:46:04.244" v="76" actId="20577"/>
          <ac:spMkLst>
            <pc:docMk/>
            <pc:sldMk cId="0" sldId="591"/>
            <ac:spMk id="13315"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592"/>
        </pc:sldMkLst>
      </pc:sldChg>
      <pc:sldChg chg="mod modShow">
        <pc:chgData name="Froduald Kabanza" userId="edf393d0-642b-4b9e-8c75-f62133241689" providerId="ADAL" clId="{98124BF6-C6F8-490D-86F0-20FD175E145D}" dt="2022-01-14T19:18:19.043" v="220" actId="729"/>
        <pc:sldMkLst>
          <pc:docMk/>
          <pc:sldMk cId="0" sldId="593"/>
        </pc:sldMkLst>
      </pc:sldChg>
      <pc:sldChg chg="mod modShow">
        <pc:chgData name="Froduald Kabanza" userId="edf393d0-642b-4b9e-8c75-f62133241689" providerId="ADAL" clId="{98124BF6-C6F8-490D-86F0-20FD175E145D}" dt="2022-01-14T19:18:19.043" v="220" actId="729"/>
        <pc:sldMkLst>
          <pc:docMk/>
          <pc:sldMk cId="0" sldId="597"/>
        </pc:sldMkLst>
      </pc:sldChg>
      <pc:sldChg chg="mod modShow">
        <pc:chgData name="Froduald Kabanza" userId="edf393d0-642b-4b9e-8c75-f62133241689" providerId="ADAL" clId="{98124BF6-C6F8-490D-86F0-20FD175E145D}" dt="2022-01-14T19:18:19.043" v="220" actId="729"/>
        <pc:sldMkLst>
          <pc:docMk/>
          <pc:sldMk cId="0" sldId="600"/>
        </pc:sldMkLst>
      </pc:sldChg>
      <pc:sldChg chg="addSp delSp modSp mod modShow">
        <pc:chgData name="Froduald Kabanza" userId="edf393d0-642b-4b9e-8c75-f62133241689" providerId="ADAL" clId="{98124BF6-C6F8-490D-86F0-20FD175E145D}" dt="2022-01-14T19:18:19.043" v="220" actId="729"/>
        <pc:sldMkLst>
          <pc:docMk/>
          <pc:sldMk cId="0" sldId="601"/>
        </pc:sldMkLst>
        <pc:spChg chg="add del mod">
          <ac:chgData name="Froduald Kabanza" userId="edf393d0-642b-4b9e-8c75-f62133241689" providerId="ADAL" clId="{98124BF6-C6F8-490D-86F0-20FD175E145D}" dt="2022-01-13T01:01:49.995" v="189" actId="478"/>
          <ac:spMkLst>
            <pc:docMk/>
            <pc:sldMk cId="0" sldId="601"/>
            <ac:spMk id="2" creationId="{3EB1EDD9-D13C-4945-A695-EA39239E2718}"/>
          </ac:spMkLst>
        </pc:spChg>
        <pc:picChg chg="add mod">
          <ac:chgData name="Froduald Kabanza" userId="edf393d0-642b-4b9e-8c75-f62133241689" providerId="ADAL" clId="{98124BF6-C6F8-490D-86F0-20FD175E145D}" dt="2022-01-13T01:01:58.331" v="193" actId="14100"/>
          <ac:picMkLst>
            <pc:docMk/>
            <pc:sldMk cId="0" sldId="601"/>
            <ac:picMk id="4" creationId="{EC73B272-971E-4B1E-AAD9-3E1ACF7D1B1F}"/>
          </ac:picMkLst>
        </pc:picChg>
        <pc:picChg chg="del">
          <ac:chgData name="Froduald Kabanza" userId="edf393d0-642b-4b9e-8c75-f62133241689" providerId="ADAL" clId="{98124BF6-C6F8-490D-86F0-20FD175E145D}" dt="2022-01-13T01:01:46.259" v="188" actId="478"/>
          <ac:picMkLst>
            <pc:docMk/>
            <pc:sldMk cId="0" sldId="601"/>
            <ac:picMk id="2662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02"/>
        </pc:sldMkLst>
      </pc:sldChg>
      <pc:sldChg chg="addSp delSp modSp mod modShow">
        <pc:chgData name="Froduald Kabanza" userId="edf393d0-642b-4b9e-8c75-f62133241689" providerId="ADAL" clId="{98124BF6-C6F8-490D-86F0-20FD175E145D}" dt="2022-01-14T19:18:19.043" v="220" actId="729"/>
        <pc:sldMkLst>
          <pc:docMk/>
          <pc:sldMk cId="0" sldId="603"/>
        </pc:sldMkLst>
        <pc:spChg chg="add del mod">
          <ac:chgData name="Froduald Kabanza" userId="edf393d0-642b-4b9e-8c75-f62133241689" providerId="ADAL" clId="{98124BF6-C6F8-490D-86F0-20FD175E145D}" dt="2022-01-13T01:02:47.108" v="195" actId="478"/>
          <ac:spMkLst>
            <pc:docMk/>
            <pc:sldMk cId="0" sldId="603"/>
            <ac:spMk id="2" creationId="{737A6E90-D45E-4972-B715-30B8B0E20AFD}"/>
          </ac:spMkLst>
        </pc:spChg>
        <pc:picChg chg="add mod">
          <ac:chgData name="Froduald Kabanza" userId="edf393d0-642b-4b9e-8c75-f62133241689" providerId="ADAL" clId="{98124BF6-C6F8-490D-86F0-20FD175E145D}" dt="2022-01-13T01:02:55.715" v="199" actId="14100"/>
          <ac:picMkLst>
            <pc:docMk/>
            <pc:sldMk cId="0" sldId="603"/>
            <ac:picMk id="4" creationId="{40587FFD-D779-4BF5-8B5C-3B6AEED1A5D2}"/>
          </ac:picMkLst>
        </pc:picChg>
        <pc:picChg chg="del">
          <ac:chgData name="Froduald Kabanza" userId="edf393d0-642b-4b9e-8c75-f62133241689" providerId="ADAL" clId="{98124BF6-C6F8-490D-86F0-20FD175E145D}" dt="2022-01-13T01:02:43.307" v="194" actId="478"/>
          <ac:picMkLst>
            <pc:docMk/>
            <pc:sldMk cId="0" sldId="603"/>
            <ac:picMk id="28675"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4"/>
        </pc:sldMkLst>
        <pc:spChg chg="add del mod">
          <ac:chgData name="Froduald Kabanza" userId="edf393d0-642b-4b9e-8c75-f62133241689" providerId="ADAL" clId="{98124BF6-C6F8-490D-86F0-20FD175E145D}" dt="2022-01-13T01:04:02.220" v="201" actId="478"/>
          <ac:spMkLst>
            <pc:docMk/>
            <pc:sldMk cId="0" sldId="604"/>
            <ac:spMk id="2" creationId="{D0EC5A8B-2789-4B1A-8AD6-D508C8D727F5}"/>
          </ac:spMkLst>
        </pc:spChg>
        <pc:picChg chg="add mod">
          <ac:chgData name="Froduald Kabanza" userId="edf393d0-642b-4b9e-8c75-f62133241689" providerId="ADAL" clId="{98124BF6-C6F8-490D-86F0-20FD175E145D}" dt="2022-01-13T01:04:11.351" v="205" actId="1076"/>
          <ac:picMkLst>
            <pc:docMk/>
            <pc:sldMk cId="0" sldId="604"/>
            <ac:picMk id="4" creationId="{3D9F415C-9508-4809-B53E-C5DB33255286}"/>
          </ac:picMkLst>
        </pc:picChg>
        <pc:picChg chg="del">
          <ac:chgData name="Froduald Kabanza" userId="edf393d0-642b-4b9e-8c75-f62133241689" providerId="ADAL" clId="{98124BF6-C6F8-490D-86F0-20FD175E145D}" dt="2022-01-13T01:03:58.212" v="200" actId="478"/>
          <ac:picMkLst>
            <pc:docMk/>
            <pc:sldMk cId="0" sldId="604"/>
            <ac:picMk id="29699"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5"/>
        </pc:sldMkLst>
        <pc:spChg chg="add del mod">
          <ac:chgData name="Froduald Kabanza" userId="edf393d0-642b-4b9e-8c75-f62133241689" providerId="ADAL" clId="{98124BF6-C6F8-490D-86F0-20FD175E145D}" dt="2022-01-13T01:04:26.857" v="207" actId="478"/>
          <ac:spMkLst>
            <pc:docMk/>
            <pc:sldMk cId="0" sldId="605"/>
            <ac:spMk id="2" creationId="{F4953733-18A6-43BA-AD66-15324FDB1752}"/>
          </ac:spMkLst>
        </pc:spChg>
        <pc:picChg chg="add mod">
          <ac:chgData name="Froduald Kabanza" userId="edf393d0-642b-4b9e-8c75-f62133241689" providerId="ADAL" clId="{98124BF6-C6F8-490D-86F0-20FD175E145D}" dt="2022-01-13T01:04:33.978" v="211" actId="1076"/>
          <ac:picMkLst>
            <pc:docMk/>
            <pc:sldMk cId="0" sldId="605"/>
            <ac:picMk id="4" creationId="{D6670FA2-B003-4EBB-A567-03035D8850A8}"/>
          </ac:picMkLst>
        </pc:picChg>
        <pc:picChg chg="del">
          <ac:chgData name="Froduald Kabanza" userId="edf393d0-642b-4b9e-8c75-f62133241689" providerId="ADAL" clId="{98124BF6-C6F8-490D-86F0-20FD175E145D}" dt="2022-01-13T01:04:23.674" v="206" actId="478"/>
          <ac:picMkLst>
            <pc:docMk/>
            <pc:sldMk cId="0" sldId="605"/>
            <ac:picMk id="30723" creationId="{00000000-0000-0000-0000-000000000000}"/>
          </ac:picMkLst>
        </pc:picChg>
      </pc:sldChg>
      <pc:sldChg chg="modSp mod modShow">
        <pc:chgData name="Froduald Kabanza" userId="edf393d0-642b-4b9e-8c75-f62133241689" providerId="ADAL" clId="{98124BF6-C6F8-490D-86F0-20FD175E145D}" dt="2022-01-14T19:18:19.043" v="220" actId="729"/>
        <pc:sldMkLst>
          <pc:docMk/>
          <pc:sldMk cId="0" sldId="607"/>
        </pc:sldMkLst>
        <pc:spChg chg="mod">
          <ac:chgData name="Froduald Kabanza" userId="edf393d0-642b-4b9e-8c75-f62133241689" providerId="ADAL" clId="{98124BF6-C6F8-490D-86F0-20FD175E145D}" dt="2022-01-06T12:50:27.426" v="86" actId="1076"/>
          <ac:spMkLst>
            <pc:docMk/>
            <pc:sldMk cId="0" sldId="607"/>
            <ac:spMk id="32771"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08"/>
        </pc:sldMkLst>
      </pc:sldChg>
      <pc:sldChg chg="mod modShow">
        <pc:chgData name="Froduald Kabanza" userId="edf393d0-642b-4b9e-8c75-f62133241689" providerId="ADAL" clId="{98124BF6-C6F8-490D-86F0-20FD175E145D}" dt="2022-01-14T19:18:19.043" v="220" actId="729"/>
        <pc:sldMkLst>
          <pc:docMk/>
          <pc:sldMk cId="0" sldId="609"/>
        </pc:sldMkLst>
      </pc:sldChg>
      <pc:sldChg chg="mod modShow">
        <pc:chgData name="Froduald Kabanza" userId="edf393d0-642b-4b9e-8c75-f62133241689" providerId="ADAL" clId="{98124BF6-C6F8-490D-86F0-20FD175E145D}" dt="2022-01-14T19:18:19.043" v="220" actId="729"/>
        <pc:sldMkLst>
          <pc:docMk/>
          <pc:sldMk cId="0" sldId="610"/>
        </pc:sldMkLst>
      </pc:sldChg>
      <pc:sldChg chg="mod modShow">
        <pc:chgData name="Froduald Kabanza" userId="edf393d0-642b-4b9e-8c75-f62133241689" providerId="ADAL" clId="{98124BF6-C6F8-490D-86F0-20FD175E145D}" dt="2022-01-14T19:18:19.043" v="220" actId="729"/>
        <pc:sldMkLst>
          <pc:docMk/>
          <pc:sldMk cId="0" sldId="611"/>
        </pc:sldMkLst>
      </pc:sldChg>
      <pc:sldChg chg="mod modShow">
        <pc:chgData name="Froduald Kabanza" userId="edf393d0-642b-4b9e-8c75-f62133241689" providerId="ADAL" clId="{98124BF6-C6F8-490D-86F0-20FD175E145D}" dt="2022-01-14T19:18:19.043" v="220" actId="729"/>
        <pc:sldMkLst>
          <pc:docMk/>
          <pc:sldMk cId="0" sldId="612"/>
        </pc:sldMkLst>
      </pc:sldChg>
      <pc:sldChg chg="mod modShow">
        <pc:chgData name="Froduald Kabanza" userId="edf393d0-642b-4b9e-8c75-f62133241689" providerId="ADAL" clId="{98124BF6-C6F8-490D-86F0-20FD175E145D}" dt="2022-01-14T19:18:19.043" v="220" actId="729"/>
        <pc:sldMkLst>
          <pc:docMk/>
          <pc:sldMk cId="0" sldId="614"/>
        </pc:sldMkLst>
      </pc:sldChg>
      <pc:sldChg chg="mod modShow">
        <pc:chgData name="Froduald Kabanza" userId="edf393d0-642b-4b9e-8c75-f62133241689" providerId="ADAL" clId="{98124BF6-C6F8-490D-86F0-20FD175E145D}" dt="2022-01-14T19:18:19.043" v="220" actId="729"/>
        <pc:sldMkLst>
          <pc:docMk/>
          <pc:sldMk cId="0" sldId="615"/>
        </pc:sldMkLst>
      </pc:sldChg>
      <pc:sldChg chg="mod modShow">
        <pc:chgData name="Froduald Kabanza" userId="edf393d0-642b-4b9e-8c75-f62133241689" providerId="ADAL" clId="{98124BF6-C6F8-490D-86F0-20FD175E145D}" dt="2022-01-14T19:18:19.043" v="220" actId="729"/>
        <pc:sldMkLst>
          <pc:docMk/>
          <pc:sldMk cId="0" sldId="616"/>
        </pc:sldMkLst>
      </pc:sldChg>
      <pc:sldChg chg="mod modShow">
        <pc:chgData name="Froduald Kabanza" userId="edf393d0-642b-4b9e-8c75-f62133241689" providerId="ADAL" clId="{98124BF6-C6F8-490D-86F0-20FD175E145D}" dt="2022-01-14T19:18:19.043" v="220" actId="729"/>
        <pc:sldMkLst>
          <pc:docMk/>
          <pc:sldMk cId="0" sldId="618"/>
        </pc:sldMkLst>
      </pc:sldChg>
      <pc:sldChg chg="addSp delSp modSp mod modShow">
        <pc:chgData name="Froduald Kabanza" userId="edf393d0-642b-4b9e-8c75-f62133241689" providerId="ADAL" clId="{98124BF6-C6F8-490D-86F0-20FD175E145D}" dt="2022-01-14T19:18:19.043" v="220" actId="729"/>
        <pc:sldMkLst>
          <pc:docMk/>
          <pc:sldMk cId="0" sldId="625"/>
        </pc:sldMkLst>
        <pc:spChg chg="add del mod">
          <ac:chgData name="Froduald Kabanza" userId="edf393d0-642b-4b9e-8c75-f62133241689" providerId="ADAL" clId="{98124BF6-C6F8-490D-86F0-20FD175E145D}" dt="2022-01-06T12:41:08.327" v="1" actId="478"/>
          <ac:spMkLst>
            <pc:docMk/>
            <pc:sldMk cId="0" sldId="625"/>
            <ac:spMk id="2" creationId="{E9CF4E41-3680-4072-A38B-26771CF62E86}"/>
          </ac:spMkLst>
        </pc:spChg>
        <pc:spChg chg="add del mod">
          <ac:chgData name="Froduald Kabanza" userId="edf393d0-642b-4b9e-8c75-f62133241689" providerId="ADAL" clId="{98124BF6-C6F8-490D-86F0-20FD175E145D}" dt="2022-01-06T12:41:12.425" v="3" actId="478"/>
          <ac:spMkLst>
            <pc:docMk/>
            <pc:sldMk cId="0" sldId="625"/>
            <ac:spMk id="3" creationId="{ABE59ECE-971C-4FFF-9B4A-1EEA56CE2405}"/>
          </ac:spMkLst>
        </pc:spChg>
        <pc:spChg chg="add mod">
          <ac:chgData name="Froduald Kabanza" userId="edf393d0-642b-4b9e-8c75-f62133241689" providerId="ADAL" clId="{98124BF6-C6F8-490D-86F0-20FD175E145D}" dt="2022-01-06T12:41:41.593" v="29" actId="20577"/>
          <ac:spMkLst>
            <pc:docMk/>
            <pc:sldMk cId="0" sldId="625"/>
            <ac:spMk id="6" creationId="{7DFCFA9C-FA7B-4C54-9374-B913F78F19AF}"/>
          </ac:spMkLst>
        </pc:spChg>
        <pc:spChg chg="add mod">
          <ac:chgData name="Froduald Kabanza" userId="edf393d0-642b-4b9e-8c75-f62133241689" providerId="ADAL" clId="{98124BF6-C6F8-490D-86F0-20FD175E145D}" dt="2022-01-06T12:41:30.473" v="4"/>
          <ac:spMkLst>
            <pc:docMk/>
            <pc:sldMk cId="0" sldId="625"/>
            <ac:spMk id="7" creationId="{A37505B0-180D-473D-86F6-CD1AA1891B8D}"/>
          </ac:spMkLst>
        </pc:spChg>
        <pc:spChg chg="del">
          <ac:chgData name="Froduald Kabanza" userId="edf393d0-642b-4b9e-8c75-f62133241689" providerId="ADAL" clId="{98124BF6-C6F8-490D-86F0-20FD175E145D}" dt="2022-01-06T12:41:10.980" v="2" actId="478"/>
          <ac:spMkLst>
            <pc:docMk/>
            <pc:sldMk cId="0" sldId="625"/>
            <ac:spMk id="4099" creationId="{00000000-0000-0000-0000-000000000000}"/>
          </ac:spMkLst>
        </pc:spChg>
        <pc:spChg chg="del">
          <ac:chgData name="Froduald Kabanza" userId="edf393d0-642b-4b9e-8c75-f62133241689" providerId="ADAL" clId="{98124BF6-C6F8-490D-86F0-20FD175E145D}" dt="2022-01-06T12:41:05.786" v="0" actId="478"/>
          <ac:spMkLst>
            <pc:docMk/>
            <pc:sldMk cId="0" sldId="625"/>
            <ac:spMk id="41985"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627"/>
        </pc:sldMkLst>
        <pc:spChg chg="mod">
          <ac:chgData name="Froduald Kabanza" userId="edf393d0-642b-4b9e-8c75-f62133241689" providerId="ADAL" clId="{98124BF6-C6F8-490D-86F0-20FD175E145D}" dt="2022-01-06T12:51:17.098" v="88" actId="1076"/>
          <ac:spMkLst>
            <pc:docMk/>
            <pc:sldMk cId="0" sldId="627"/>
            <ac:spMk id="114690"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28"/>
        </pc:sldMkLst>
      </pc:sldChg>
      <pc:sldChg chg="mod modShow">
        <pc:chgData name="Froduald Kabanza" userId="edf393d0-642b-4b9e-8c75-f62133241689" providerId="ADAL" clId="{98124BF6-C6F8-490D-86F0-20FD175E145D}" dt="2022-01-14T19:18:19.043" v="220" actId="729"/>
        <pc:sldMkLst>
          <pc:docMk/>
          <pc:sldMk cId="0" sldId="629"/>
        </pc:sldMkLst>
      </pc:sldChg>
      <pc:sldChg chg="mod modShow">
        <pc:chgData name="Froduald Kabanza" userId="edf393d0-642b-4b9e-8c75-f62133241689" providerId="ADAL" clId="{98124BF6-C6F8-490D-86F0-20FD175E145D}" dt="2022-01-14T19:18:19.043" v="220" actId="729"/>
        <pc:sldMkLst>
          <pc:docMk/>
          <pc:sldMk cId="0" sldId="630"/>
        </pc:sldMkLst>
      </pc:sldChg>
      <pc:sldChg chg="mod modShow">
        <pc:chgData name="Froduald Kabanza" userId="edf393d0-642b-4b9e-8c75-f62133241689" providerId="ADAL" clId="{98124BF6-C6F8-490D-86F0-20FD175E145D}" dt="2022-01-14T19:18:19.043" v="220" actId="729"/>
        <pc:sldMkLst>
          <pc:docMk/>
          <pc:sldMk cId="0" sldId="631"/>
        </pc:sldMkLst>
      </pc:sldChg>
      <pc:sldChg chg="mod modShow">
        <pc:chgData name="Froduald Kabanza" userId="edf393d0-642b-4b9e-8c75-f62133241689" providerId="ADAL" clId="{98124BF6-C6F8-490D-86F0-20FD175E145D}" dt="2022-01-14T19:18:19.043" v="220" actId="729"/>
        <pc:sldMkLst>
          <pc:docMk/>
          <pc:sldMk cId="0" sldId="632"/>
        </pc:sldMkLst>
      </pc:sldChg>
      <pc:sldChg chg="mod modShow">
        <pc:chgData name="Froduald Kabanza" userId="edf393d0-642b-4b9e-8c75-f62133241689" providerId="ADAL" clId="{98124BF6-C6F8-490D-86F0-20FD175E145D}" dt="2022-01-14T19:18:19.043" v="220" actId="729"/>
        <pc:sldMkLst>
          <pc:docMk/>
          <pc:sldMk cId="0" sldId="633"/>
        </pc:sldMkLst>
      </pc:sldChg>
      <pc:sldChg chg="mod modShow">
        <pc:chgData name="Froduald Kabanza" userId="edf393d0-642b-4b9e-8c75-f62133241689" providerId="ADAL" clId="{98124BF6-C6F8-490D-86F0-20FD175E145D}" dt="2022-01-14T19:18:19.043" v="220" actId="729"/>
        <pc:sldMkLst>
          <pc:docMk/>
          <pc:sldMk cId="0" sldId="634"/>
        </pc:sldMkLst>
      </pc:sldChg>
      <pc:sldChg chg="addSp delSp modSp mod modShow">
        <pc:chgData name="Froduald Kabanza" userId="edf393d0-642b-4b9e-8c75-f62133241689" providerId="ADAL" clId="{98124BF6-C6F8-490D-86F0-20FD175E145D}" dt="2022-01-14T19:18:19.043" v="220" actId="729"/>
        <pc:sldMkLst>
          <pc:docMk/>
          <pc:sldMk cId="0" sldId="635"/>
        </pc:sldMkLst>
        <pc:spChg chg="add del mod">
          <ac:chgData name="Froduald Kabanza" userId="edf393d0-642b-4b9e-8c75-f62133241689" providerId="ADAL" clId="{98124BF6-C6F8-490D-86F0-20FD175E145D}" dt="2022-01-13T01:04:39.739" v="213" actId="478"/>
          <ac:spMkLst>
            <pc:docMk/>
            <pc:sldMk cId="0" sldId="635"/>
            <ac:spMk id="2" creationId="{1759FB69-820A-442F-8AFF-EBC31B8190E6}"/>
          </ac:spMkLst>
        </pc:spChg>
        <pc:picChg chg="add mod">
          <ac:chgData name="Froduald Kabanza" userId="edf393d0-642b-4b9e-8c75-f62133241689" providerId="ADAL" clId="{98124BF6-C6F8-490D-86F0-20FD175E145D}" dt="2022-01-13T01:05:06.197" v="218" actId="1076"/>
          <ac:picMkLst>
            <pc:docMk/>
            <pc:sldMk cId="0" sldId="635"/>
            <ac:picMk id="4" creationId="{F3DC6B67-0F10-4384-A397-848292BD1C70}"/>
          </ac:picMkLst>
        </pc:picChg>
        <pc:picChg chg="del">
          <ac:chgData name="Froduald Kabanza" userId="edf393d0-642b-4b9e-8c75-f62133241689" providerId="ADAL" clId="{98124BF6-C6F8-490D-86F0-20FD175E145D}" dt="2022-01-13T01:04:37.171" v="212" actId="478"/>
          <ac:picMkLst>
            <pc:docMk/>
            <pc:sldMk cId="0" sldId="635"/>
            <ac:picMk id="3174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36"/>
        </pc:sldMkLst>
      </pc:sldChg>
      <pc:sldChg chg="modSp mod modAnim modShow">
        <pc:chgData name="Froduald Kabanza" userId="edf393d0-642b-4b9e-8c75-f62133241689" providerId="ADAL" clId="{98124BF6-C6F8-490D-86F0-20FD175E145D}" dt="2022-01-14T19:18:19.043" v="220" actId="729"/>
        <pc:sldMkLst>
          <pc:docMk/>
          <pc:sldMk cId="0" sldId="637"/>
        </pc:sldMkLst>
        <pc:spChg chg="mod">
          <ac:chgData name="Froduald Kabanza" userId="edf393d0-642b-4b9e-8c75-f62133241689" providerId="ADAL" clId="{98124BF6-C6F8-490D-86F0-20FD175E145D}" dt="2022-01-06T12:52:04.993" v="94" actId="20577"/>
          <ac:spMkLst>
            <pc:docMk/>
            <pc:sldMk cId="0" sldId="637"/>
            <ac:spMk id="30722" creationId="{00000000-0000-0000-0000-000000000000}"/>
          </ac:spMkLst>
        </pc:spChg>
        <pc:spChg chg="mod">
          <ac:chgData name="Froduald Kabanza" userId="edf393d0-642b-4b9e-8c75-f62133241689" providerId="ADAL" clId="{98124BF6-C6F8-490D-86F0-20FD175E145D}" dt="2022-01-06T12:54:20.409" v="159" actId="20577"/>
          <ac:spMkLst>
            <pc:docMk/>
            <pc:sldMk cId="0" sldId="637"/>
            <ac:spMk id="30723"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493503005" sldId="638"/>
        </pc:sldMkLst>
      </pc:sldChg>
      <pc:sldChg chg="mod modShow">
        <pc:chgData name="Froduald Kabanza" userId="edf393d0-642b-4b9e-8c75-f62133241689" providerId="ADAL" clId="{98124BF6-C6F8-490D-86F0-20FD175E145D}" dt="2022-01-14T19:18:19.043" v="220" actId="729"/>
        <pc:sldMkLst>
          <pc:docMk/>
          <pc:sldMk cId="2769775885" sldId="640"/>
        </pc:sldMkLst>
      </pc:sldChg>
      <pc:sldChg chg="addSp delSp modSp mod modShow">
        <pc:chgData name="Froduald Kabanza" userId="edf393d0-642b-4b9e-8c75-f62133241689" providerId="ADAL" clId="{98124BF6-C6F8-490D-86F0-20FD175E145D}" dt="2022-01-14T19:18:19.043" v="220" actId="729"/>
        <pc:sldMkLst>
          <pc:docMk/>
          <pc:sldMk cId="2928516051" sldId="641"/>
        </pc:sldMkLst>
        <pc:picChg chg="del">
          <ac:chgData name="Froduald Kabanza" userId="edf393d0-642b-4b9e-8c75-f62133241689" providerId="ADAL" clId="{98124BF6-C6F8-490D-86F0-20FD175E145D}" dt="2022-01-13T01:00:38.654" v="185" actId="478"/>
          <ac:picMkLst>
            <pc:docMk/>
            <pc:sldMk cId="2928516051" sldId="641"/>
            <ac:picMk id="3" creationId="{00000000-0000-0000-0000-000000000000}"/>
          </ac:picMkLst>
        </pc:picChg>
        <pc:picChg chg="add mod">
          <ac:chgData name="Froduald Kabanza" userId="edf393d0-642b-4b9e-8c75-f62133241689" providerId="ADAL" clId="{98124BF6-C6F8-490D-86F0-20FD175E145D}" dt="2022-01-13T01:00:53.212" v="187" actId="1076"/>
          <ac:picMkLst>
            <pc:docMk/>
            <pc:sldMk cId="2928516051" sldId="641"/>
            <ac:picMk id="33" creationId="{E8D94AEA-7E5B-4B8B-99C9-C7381A358308}"/>
          </ac:picMkLst>
        </pc:picChg>
      </pc:sldChg>
      <pc:sldMasterChg chg="del delSldLayout">
        <pc:chgData name="Froduald Kabanza" userId="edf393d0-642b-4b9e-8c75-f62133241689" providerId="ADAL" clId="{98124BF6-C6F8-490D-86F0-20FD175E145D}" dt="2022-01-06T12:42:15.046" v="53" actId="2696"/>
        <pc:sldMasterMkLst>
          <pc:docMk/>
          <pc:sldMasterMk cId="0" sldId="2147483651"/>
        </pc:sldMasterMkLst>
        <pc:sldLayoutChg chg="del">
          <pc:chgData name="Froduald Kabanza" userId="edf393d0-642b-4b9e-8c75-f62133241689" providerId="ADAL" clId="{98124BF6-C6F8-490D-86F0-20FD175E145D}" dt="2022-01-06T12:42:15.026" v="42" actId="2696"/>
          <pc:sldLayoutMkLst>
            <pc:docMk/>
            <pc:sldMasterMk cId="0" sldId="2147483651"/>
            <pc:sldLayoutMk cId="164366432" sldId="2147483736"/>
          </pc:sldLayoutMkLst>
        </pc:sldLayoutChg>
        <pc:sldLayoutChg chg="del">
          <pc:chgData name="Froduald Kabanza" userId="edf393d0-642b-4b9e-8c75-f62133241689" providerId="ADAL" clId="{98124BF6-C6F8-490D-86F0-20FD175E145D}" dt="2022-01-06T12:42:15.026" v="43" actId="2696"/>
          <pc:sldLayoutMkLst>
            <pc:docMk/>
            <pc:sldMasterMk cId="0" sldId="2147483651"/>
            <pc:sldLayoutMk cId="1770322133" sldId="2147483737"/>
          </pc:sldLayoutMkLst>
        </pc:sldLayoutChg>
        <pc:sldLayoutChg chg="del">
          <pc:chgData name="Froduald Kabanza" userId="edf393d0-642b-4b9e-8c75-f62133241689" providerId="ADAL" clId="{98124BF6-C6F8-490D-86F0-20FD175E145D}" dt="2022-01-06T12:42:15.026" v="44" actId="2696"/>
          <pc:sldLayoutMkLst>
            <pc:docMk/>
            <pc:sldMasterMk cId="0" sldId="2147483651"/>
            <pc:sldLayoutMk cId="1158437364" sldId="2147483738"/>
          </pc:sldLayoutMkLst>
        </pc:sldLayoutChg>
        <pc:sldLayoutChg chg="del">
          <pc:chgData name="Froduald Kabanza" userId="edf393d0-642b-4b9e-8c75-f62133241689" providerId="ADAL" clId="{98124BF6-C6F8-490D-86F0-20FD175E145D}" dt="2022-01-06T12:42:15.026" v="45" actId="2696"/>
          <pc:sldLayoutMkLst>
            <pc:docMk/>
            <pc:sldMasterMk cId="0" sldId="2147483651"/>
            <pc:sldLayoutMk cId="3515935920" sldId="2147483739"/>
          </pc:sldLayoutMkLst>
        </pc:sldLayoutChg>
        <pc:sldLayoutChg chg="del">
          <pc:chgData name="Froduald Kabanza" userId="edf393d0-642b-4b9e-8c75-f62133241689" providerId="ADAL" clId="{98124BF6-C6F8-490D-86F0-20FD175E145D}" dt="2022-01-06T12:42:15.026" v="46" actId="2696"/>
          <pc:sldLayoutMkLst>
            <pc:docMk/>
            <pc:sldMasterMk cId="0" sldId="2147483651"/>
            <pc:sldLayoutMk cId="1277337035" sldId="2147483740"/>
          </pc:sldLayoutMkLst>
        </pc:sldLayoutChg>
        <pc:sldLayoutChg chg="del">
          <pc:chgData name="Froduald Kabanza" userId="edf393d0-642b-4b9e-8c75-f62133241689" providerId="ADAL" clId="{98124BF6-C6F8-490D-86F0-20FD175E145D}" dt="2022-01-06T12:42:15.026" v="47" actId="2696"/>
          <pc:sldLayoutMkLst>
            <pc:docMk/>
            <pc:sldMasterMk cId="0" sldId="2147483651"/>
            <pc:sldLayoutMk cId="3242427929" sldId="2147483741"/>
          </pc:sldLayoutMkLst>
        </pc:sldLayoutChg>
        <pc:sldLayoutChg chg="del">
          <pc:chgData name="Froduald Kabanza" userId="edf393d0-642b-4b9e-8c75-f62133241689" providerId="ADAL" clId="{98124BF6-C6F8-490D-86F0-20FD175E145D}" dt="2022-01-06T12:42:15.026" v="48" actId="2696"/>
          <pc:sldLayoutMkLst>
            <pc:docMk/>
            <pc:sldMasterMk cId="0" sldId="2147483651"/>
            <pc:sldLayoutMk cId="4063027806" sldId="2147483742"/>
          </pc:sldLayoutMkLst>
        </pc:sldLayoutChg>
        <pc:sldLayoutChg chg="del">
          <pc:chgData name="Froduald Kabanza" userId="edf393d0-642b-4b9e-8c75-f62133241689" providerId="ADAL" clId="{98124BF6-C6F8-490D-86F0-20FD175E145D}" dt="2022-01-06T12:42:15.026" v="49" actId="2696"/>
          <pc:sldLayoutMkLst>
            <pc:docMk/>
            <pc:sldMasterMk cId="0" sldId="2147483651"/>
            <pc:sldLayoutMk cId="189444519" sldId="2147483743"/>
          </pc:sldLayoutMkLst>
        </pc:sldLayoutChg>
        <pc:sldLayoutChg chg="del">
          <pc:chgData name="Froduald Kabanza" userId="edf393d0-642b-4b9e-8c75-f62133241689" providerId="ADAL" clId="{98124BF6-C6F8-490D-86F0-20FD175E145D}" dt="2022-01-06T12:42:15.041" v="50" actId="2696"/>
          <pc:sldLayoutMkLst>
            <pc:docMk/>
            <pc:sldMasterMk cId="0" sldId="2147483651"/>
            <pc:sldLayoutMk cId="3288783123" sldId="2147483744"/>
          </pc:sldLayoutMkLst>
        </pc:sldLayoutChg>
        <pc:sldLayoutChg chg="del">
          <pc:chgData name="Froduald Kabanza" userId="edf393d0-642b-4b9e-8c75-f62133241689" providerId="ADAL" clId="{98124BF6-C6F8-490D-86F0-20FD175E145D}" dt="2022-01-06T12:42:15.042" v="51" actId="2696"/>
          <pc:sldLayoutMkLst>
            <pc:docMk/>
            <pc:sldMasterMk cId="0" sldId="2147483651"/>
            <pc:sldLayoutMk cId="3095037862" sldId="2147483745"/>
          </pc:sldLayoutMkLst>
        </pc:sldLayoutChg>
        <pc:sldLayoutChg chg="del">
          <pc:chgData name="Froduald Kabanza" userId="edf393d0-642b-4b9e-8c75-f62133241689" providerId="ADAL" clId="{98124BF6-C6F8-490D-86F0-20FD175E145D}" dt="2022-01-06T12:42:15.046" v="52" actId="2696"/>
          <pc:sldLayoutMkLst>
            <pc:docMk/>
            <pc:sldMasterMk cId="0" sldId="2147483651"/>
            <pc:sldLayoutMk cId="302570265" sldId="2147483746"/>
          </pc:sldLayoutMkLst>
        </pc:sldLayoutChg>
      </pc:sldMasterChg>
      <pc:sldMasterChg chg="del delSldLayout">
        <pc:chgData name="Froduald Kabanza" userId="edf393d0-642b-4b9e-8c75-f62133241689" providerId="ADAL" clId="{98124BF6-C6F8-490D-86F0-20FD175E145D}" dt="2022-01-06T12:42:11.707" v="41" actId="2696"/>
        <pc:sldMasterMkLst>
          <pc:docMk/>
          <pc:sldMasterMk cId="0" sldId="2147483652"/>
        </pc:sldMasterMkLst>
        <pc:sldLayoutChg chg="del">
          <pc:chgData name="Froduald Kabanza" userId="edf393d0-642b-4b9e-8c75-f62133241689" providerId="ADAL" clId="{98124BF6-C6F8-490D-86F0-20FD175E145D}" dt="2022-01-06T12:42:11.676" v="30" actId="2696"/>
          <pc:sldLayoutMkLst>
            <pc:docMk/>
            <pc:sldMasterMk cId="0" sldId="2147483652"/>
            <pc:sldLayoutMk cId="2119806170" sldId="2147483725"/>
          </pc:sldLayoutMkLst>
        </pc:sldLayoutChg>
        <pc:sldLayoutChg chg="del">
          <pc:chgData name="Froduald Kabanza" userId="edf393d0-642b-4b9e-8c75-f62133241689" providerId="ADAL" clId="{98124BF6-C6F8-490D-86F0-20FD175E145D}" dt="2022-01-06T12:42:11.676" v="31" actId="2696"/>
          <pc:sldLayoutMkLst>
            <pc:docMk/>
            <pc:sldMasterMk cId="0" sldId="2147483652"/>
            <pc:sldLayoutMk cId="2205285736" sldId="2147483726"/>
          </pc:sldLayoutMkLst>
        </pc:sldLayoutChg>
        <pc:sldLayoutChg chg="del">
          <pc:chgData name="Froduald Kabanza" userId="edf393d0-642b-4b9e-8c75-f62133241689" providerId="ADAL" clId="{98124BF6-C6F8-490D-86F0-20FD175E145D}" dt="2022-01-06T12:42:11.676" v="32" actId="2696"/>
          <pc:sldLayoutMkLst>
            <pc:docMk/>
            <pc:sldMasterMk cId="0" sldId="2147483652"/>
            <pc:sldLayoutMk cId="2510170872" sldId="2147483727"/>
          </pc:sldLayoutMkLst>
        </pc:sldLayoutChg>
        <pc:sldLayoutChg chg="del">
          <pc:chgData name="Froduald Kabanza" userId="edf393d0-642b-4b9e-8c75-f62133241689" providerId="ADAL" clId="{98124BF6-C6F8-490D-86F0-20FD175E145D}" dt="2022-01-06T12:42:11.676" v="33" actId="2696"/>
          <pc:sldLayoutMkLst>
            <pc:docMk/>
            <pc:sldMasterMk cId="0" sldId="2147483652"/>
            <pc:sldLayoutMk cId="2203395771" sldId="2147483728"/>
          </pc:sldLayoutMkLst>
        </pc:sldLayoutChg>
        <pc:sldLayoutChg chg="del">
          <pc:chgData name="Froduald Kabanza" userId="edf393d0-642b-4b9e-8c75-f62133241689" providerId="ADAL" clId="{98124BF6-C6F8-490D-86F0-20FD175E145D}" dt="2022-01-06T12:42:11.692" v="34" actId="2696"/>
          <pc:sldLayoutMkLst>
            <pc:docMk/>
            <pc:sldMasterMk cId="0" sldId="2147483652"/>
            <pc:sldLayoutMk cId="449494959" sldId="2147483729"/>
          </pc:sldLayoutMkLst>
        </pc:sldLayoutChg>
        <pc:sldLayoutChg chg="del">
          <pc:chgData name="Froduald Kabanza" userId="edf393d0-642b-4b9e-8c75-f62133241689" providerId="ADAL" clId="{98124BF6-C6F8-490D-86F0-20FD175E145D}" dt="2022-01-06T12:42:11.694" v="35" actId="2696"/>
          <pc:sldLayoutMkLst>
            <pc:docMk/>
            <pc:sldMasterMk cId="0" sldId="2147483652"/>
            <pc:sldLayoutMk cId="3662290808" sldId="2147483730"/>
          </pc:sldLayoutMkLst>
        </pc:sldLayoutChg>
        <pc:sldLayoutChg chg="del">
          <pc:chgData name="Froduald Kabanza" userId="edf393d0-642b-4b9e-8c75-f62133241689" providerId="ADAL" clId="{98124BF6-C6F8-490D-86F0-20FD175E145D}" dt="2022-01-06T12:42:11.696" v="36" actId="2696"/>
          <pc:sldLayoutMkLst>
            <pc:docMk/>
            <pc:sldMasterMk cId="0" sldId="2147483652"/>
            <pc:sldLayoutMk cId="330055465" sldId="2147483731"/>
          </pc:sldLayoutMkLst>
        </pc:sldLayoutChg>
        <pc:sldLayoutChg chg="del">
          <pc:chgData name="Froduald Kabanza" userId="edf393d0-642b-4b9e-8c75-f62133241689" providerId="ADAL" clId="{98124BF6-C6F8-490D-86F0-20FD175E145D}" dt="2022-01-06T12:42:11.699" v="37" actId="2696"/>
          <pc:sldLayoutMkLst>
            <pc:docMk/>
            <pc:sldMasterMk cId="0" sldId="2147483652"/>
            <pc:sldLayoutMk cId="1217674821" sldId="2147483732"/>
          </pc:sldLayoutMkLst>
        </pc:sldLayoutChg>
        <pc:sldLayoutChg chg="del">
          <pc:chgData name="Froduald Kabanza" userId="edf393d0-642b-4b9e-8c75-f62133241689" providerId="ADAL" clId="{98124BF6-C6F8-490D-86F0-20FD175E145D}" dt="2022-01-06T12:42:11.701" v="38" actId="2696"/>
          <pc:sldLayoutMkLst>
            <pc:docMk/>
            <pc:sldMasterMk cId="0" sldId="2147483652"/>
            <pc:sldLayoutMk cId="4287841314" sldId="2147483733"/>
          </pc:sldLayoutMkLst>
        </pc:sldLayoutChg>
        <pc:sldLayoutChg chg="del">
          <pc:chgData name="Froduald Kabanza" userId="edf393d0-642b-4b9e-8c75-f62133241689" providerId="ADAL" clId="{98124BF6-C6F8-490D-86F0-20FD175E145D}" dt="2022-01-06T12:42:11.703" v="39" actId="2696"/>
          <pc:sldLayoutMkLst>
            <pc:docMk/>
            <pc:sldMasterMk cId="0" sldId="2147483652"/>
            <pc:sldLayoutMk cId="96714075" sldId="2147483734"/>
          </pc:sldLayoutMkLst>
        </pc:sldLayoutChg>
        <pc:sldLayoutChg chg="del">
          <pc:chgData name="Froduald Kabanza" userId="edf393d0-642b-4b9e-8c75-f62133241689" providerId="ADAL" clId="{98124BF6-C6F8-490D-86F0-20FD175E145D}" dt="2022-01-06T12:42:11.705" v="40" actId="2696"/>
          <pc:sldLayoutMkLst>
            <pc:docMk/>
            <pc:sldMasterMk cId="0" sldId="2147483652"/>
            <pc:sldLayoutMk cId="3512464787" sldId="2147483735"/>
          </pc:sldLayoutMkLst>
        </pc:sldLayoutChg>
      </pc:sldMasterChg>
      <pc:sldMasterChg chg="addSp modSp mod delSldLayout modSldLayout">
        <pc:chgData name="Froduald Kabanza" userId="edf393d0-642b-4b9e-8c75-f62133241689" providerId="ADAL" clId="{98124BF6-C6F8-490D-86F0-20FD175E145D}" dt="2022-01-06T13:01:51.035" v="160" actId="207"/>
        <pc:sldMasterMkLst>
          <pc:docMk/>
          <pc:sldMasterMk cId="0" sldId="2147483724"/>
        </pc:sldMasterMkLst>
        <pc:spChg chg="mod">
          <ac:chgData name="Froduald Kabanza" userId="edf393d0-642b-4b9e-8c75-f62133241689" providerId="ADAL" clId="{98124BF6-C6F8-490D-86F0-20FD175E145D}" dt="2022-01-06T13:01:51.035" v="160" actId="207"/>
          <ac:spMkLst>
            <pc:docMk/>
            <pc:sldMasterMk cId="0" sldId="2147483724"/>
            <ac:spMk id="3074" creationId="{00000000-0000-0000-0000-000000000000}"/>
          </ac:spMkLst>
        </pc:spChg>
        <pc:spChg chg="mod">
          <ac:chgData name="Froduald Kabanza" userId="edf393d0-642b-4b9e-8c75-f62133241689" providerId="ADAL" clId="{98124BF6-C6F8-490D-86F0-20FD175E145D}" dt="2022-01-06T12:43:07.857" v="58" actId="14100"/>
          <ac:spMkLst>
            <pc:docMk/>
            <pc:sldMasterMk cId="0" sldId="2147483724"/>
            <ac:spMk id="3075" creationId="{00000000-0000-0000-0000-000000000000}"/>
          </ac:spMkLst>
        </pc:spChg>
        <pc:picChg chg="add mod">
          <ac:chgData name="Froduald Kabanza" userId="edf393d0-642b-4b9e-8c75-f62133241689" providerId="ADAL" clId="{98124BF6-C6F8-490D-86F0-20FD175E145D}" dt="2022-01-06T12:46:40.954" v="81" actId="14100"/>
          <ac:picMkLst>
            <pc:docMk/>
            <pc:sldMasterMk cId="0" sldId="2147483724"/>
            <ac:picMk id="9" creationId="{7C6B79E6-25FD-48C5-9E1E-71AB53E1B46B}"/>
          </ac:picMkLst>
        </pc:picChg>
        <pc:sldLayoutChg chg="modSp">
          <pc:chgData name="Froduald Kabanza" userId="edf393d0-642b-4b9e-8c75-f62133241689" providerId="ADAL" clId="{98124BF6-C6F8-490D-86F0-20FD175E145D}" dt="2022-01-06T12:43:45.892" v="61" actId="207"/>
          <pc:sldLayoutMkLst>
            <pc:docMk/>
            <pc:sldMasterMk cId="0" sldId="2147483724"/>
            <pc:sldLayoutMk cId="531591681" sldId="2147483747"/>
          </pc:sldLayoutMkLst>
          <pc:spChg chg="mod">
            <ac:chgData name="Froduald Kabanza" userId="edf393d0-642b-4b9e-8c75-f62133241689" providerId="ADAL" clId="{98124BF6-C6F8-490D-86F0-20FD175E145D}" dt="2022-01-06T12:43:45.892" v="61" actId="207"/>
            <ac:spMkLst>
              <pc:docMk/>
              <pc:sldMasterMk cId="0" sldId="2147483724"/>
              <pc:sldLayoutMk cId="531591681" sldId="2147483747"/>
              <ac:spMk id="2" creationId="{00000000-0000-0000-0000-000000000000}"/>
            </ac:spMkLst>
          </pc:spChg>
        </pc:sldLayoutChg>
        <pc:sldLayoutChg chg="modSp">
          <pc:chgData name="Froduald Kabanza" userId="edf393d0-642b-4b9e-8c75-f62133241689" providerId="ADAL" clId="{98124BF6-C6F8-490D-86F0-20FD175E145D}" dt="2022-01-06T12:43:39.295" v="60" actId="207"/>
          <pc:sldLayoutMkLst>
            <pc:docMk/>
            <pc:sldMasterMk cId="0" sldId="2147483724"/>
            <pc:sldLayoutMk cId="133538422" sldId="2147483748"/>
          </pc:sldLayoutMkLst>
          <pc:spChg chg="mod">
            <ac:chgData name="Froduald Kabanza" userId="edf393d0-642b-4b9e-8c75-f62133241689" providerId="ADAL" clId="{98124BF6-C6F8-490D-86F0-20FD175E145D}" dt="2022-01-06T12:43:39.295" v="60" actId="207"/>
            <ac:spMkLst>
              <pc:docMk/>
              <pc:sldMasterMk cId="0" sldId="2147483724"/>
              <pc:sldLayoutMk cId="133538422" sldId="2147483748"/>
              <ac:spMk id="2" creationId="{00000000-0000-0000-0000-000000000000}"/>
            </ac:spMkLst>
          </pc:spChg>
        </pc:sldLayoutChg>
        <pc:sldLayoutChg chg="modSp">
          <pc:chgData name="Froduald Kabanza" userId="edf393d0-642b-4b9e-8c75-f62133241689" providerId="ADAL" clId="{98124BF6-C6F8-490D-86F0-20FD175E145D}" dt="2022-01-06T12:43:49.852" v="62" actId="207"/>
          <pc:sldLayoutMkLst>
            <pc:docMk/>
            <pc:sldMasterMk cId="0" sldId="2147483724"/>
            <pc:sldLayoutMk cId="1763625732" sldId="2147483749"/>
          </pc:sldLayoutMkLst>
          <pc:spChg chg="mod">
            <ac:chgData name="Froduald Kabanza" userId="edf393d0-642b-4b9e-8c75-f62133241689" providerId="ADAL" clId="{98124BF6-C6F8-490D-86F0-20FD175E145D}" dt="2022-01-06T12:43:49.852" v="62" actId="207"/>
            <ac:spMkLst>
              <pc:docMk/>
              <pc:sldMasterMk cId="0" sldId="2147483724"/>
              <pc:sldLayoutMk cId="1763625732" sldId="2147483749"/>
              <ac:spMk id="2" creationId="{00000000-0000-0000-0000-000000000000}"/>
            </ac:spMkLst>
          </pc:spChg>
        </pc:sldLayoutChg>
        <pc:sldLayoutChg chg="del">
          <pc:chgData name="Froduald Kabanza" userId="edf393d0-642b-4b9e-8c75-f62133241689" providerId="ADAL" clId="{98124BF6-C6F8-490D-86F0-20FD175E145D}" dt="2022-01-06T12:44:49.322" v="70" actId="2696"/>
          <pc:sldLayoutMkLst>
            <pc:docMk/>
            <pc:sldMasterMk cId="0" sldId="2147483724"/>
            <pc:sldLayoutMk cId="3933394394" sldId="2147483750"/>
          </pc:sldLayoutMkLst>
        </pc:sldLayoutChg>
        <pc:sldLayoutChg chg="modSp">
          <pc:chgData name="Froduald Kabanza" userId="edf393d0-642b-4b9e-8c75-f62133241689" providerId="ADAL" clId="{98124BF6-C6F8-490D-86F0-20FD175E145D}" dt="2022-01-06T12:44:20.070" v="63" actId="207"/>
          <pc:sldLayoutMkLst>
            <pc:docMk/>
            <pc:sldMasterMk cId="0" sldId="2147483724"/>
            <pc:sldLayoutMk cId="3435582055" sldId="2147483751"/>
          </pc:sldLayoutMkLst>
          <pc:spChg chg="mod">
            <ac:chgData name="Froduald Kabanza" userId="edf393d0-642b-4b9e-8c75-f62133241689" providerId="ADAL" clId="{98124BF6-C6F8-490D-86F0-20FD175E145D}" dt="2022-01-06T12:44:20.070" v="63" actId="207"/>
            <ac:spMkLst>
              <pc:docMk/>
              <pc:sldMasterMk cId="0" sldId="2147483724"/>
              <pc:sldLayoutMk cId="3435582055" sldId="2147483751"/>
              <ac:spMk id="2" creationId="{00000000-0000-0000-0000-000000000000}"/>
            </ac:spMkLst>
          </pc:spChg>
        </pc:sldLayoutChg>
        <pc:sldLayoutChg chg="modSp">
          <pc:chgData name="Froduald Kabanza" userId="edf393d0-642b-4b9e-8c75-f62133241689" providerId="ADAL" clId="{98124BF6-C6F8-490D-86F0-20FD175E145D}" dt="2022-01-06T12:44:23.291" v="64" actId="207"/>
          <pc:sldLayoutMkLst>
            <pc:docMk/>
            <pc:sldMasterMk cId="0" sldId="2147483724"/>
            <pc:sldLayoutMk cId="629013210" sldId="2147483752"/>
          </pc:sldLayoutMkLst>
          <pc:spChg chg="mod">
            <ac:chgData name="Froduald Kabanza" userId="edf393d0-642b-4b9e-8c75-f62133241689" providerId="ADAL" clId="{98124BF6-C6F8-490D-86F0-20FD175E145D}" dt="2022-01-06T12:44:23.291" v="64" actId="207"/>
            <ac:spMkLst>
              <pc:docMk/>
              <pc:sldMasterMk cId="0" sldId="2147483724"/>
              <pc:sldLayoutMk cId="629013210" sldId="2147483752"/>
              <ac:spMk id="2" creationId="{00000000-0000-0000-0000-000000000000}"/>
            </ac:spMkLst>
          </pc:spChg>
        </pc:sldLayoutChg>
        <pc:sldLayoutChg chg="del">
          <pc:chgData name="Froduald Kabanza" userId="edf393d0-642b-4b9e-8c75-f62133241689" providerId="ADAL" clId="{98124BF6-C6F8-490D-86F0-20FD175E145D}" dt="2022-01-06T12:44:27.236" v="65" actId="2696"/>
          <pc:sldLayoutMkLst>
            <pc:docMk/>
            <pc:sldMasterMk cId="0" sldId="2147483724"/>
            <pc:sldLayoutMk cId="2759102239" sldId="2147483754"/>
          </pc:sldLayoutMkLst>
        </pc:sldLayoutChg>
        <pc:sldLayoutChg chg="del">
          <pc:chgData name="Froduald Kabanza" userId="edf393d0-642b-4b9e-8c75-f62133241689" providerId="ADAL" clId="{98124BF6-C6F8-490D-86F0-20FD175E145D}" dt="2022-01-06T12:44:29.406" v="66" actId="2696"/>
          <pc:sldLayoutMkLst>
            <pc:docMk/>
            <pc:sldMasterMk cId="0" sldId="2147483724"/>
            <pc:sldLayoutMk cId="2829447203" sldId="2147483755"/>
          </pc:sldLayoutMkLst>
        </pc:sldLayoutChg>
        <pc:sldLayoutChg chg="del">
          <pc:chgData name="Froduald Kabanza" userId="edf393d0-642b-4b9e-8c75-f62133241689" providerId="ADAL" clId="{98124BF6-C6F8-490D-86F0-20FD175E145D}" dt="2022-01-06T12:44:33.776" v="67" actId="2696"/>
          <pc:sldLayoutMkLst>
            <pc:docMk/>
            <pc:sldMasterMk cId="0" sldId="2147483724"/>
            <pc:sldLayoutMk cId="764381305" sldId="2147483756"/>
          </pc:sldLayoutMkLst>
        </pc:sldLayoutChg>
        <pc:sldLayoutChg chg="del">
          <pc:chgData name="Froduald Kabanza" userId="edf393d0-642b-4b9e-8c75-f62133241689" providerId="ADAL" clId="{98124BF6-C6F8-490D-86F0-20FD175E145D}" dt="2022-01-06T12:44:36.893" v="68" actId="2696"/>
          <pc:sldLayoutMkLst>
            <pc:docMk/>
            <pc:sldMasterMk cId="0" sldId="2147483724"/>
            <pc:sldLayoutMk cId="1181326595" sldId="2147483757"/>
          </pc:sldLayoutMkLst>
        </pc:sldLayoutChg>
        <pc:sldLayoutChg chg="del">
          <pc:chgData name="Froduald Kabanza" userId="edf393d0-642b-4b9e-8c75-f62133241689" providerId="ADAL" clId="{98124BF6-C6F8-490D-86F0-20FD175E145D}" dt="2022-01-06T12:42:31.246" v="54" actId="2696"/>
          <pc:sldLayoutMkLst>
            <pc:docMk/>
            <pc:sldMasterMk cId="0" sldId="2147483724"/>
            <pc:sldLayoutMk cId="3500135536" sldId="2147483758"/>
          </pc:sldLayoutMkLst>
        </pc:sldLayoutChg>
        <pc:sldLayoutChg chg="del">
          <pc:chgData name="Froduald Kabanza" userId="edf393d0-642b-4b9e-8c75-f62133241689" providerId="ADAL" clId="{98124BF6-C6F8-490D-86F0-20FD175E145D}" dt="2022-01-06T12:44:41.559" v="69" actId="2696"/>
          <pc:sldLayoutMkLst>
            <pc:docMk/>
            <pc:sldMasterMk cId="0" sldId="2147483724"/>
            <pc:sldLayoutMk cId="215269017" sldId="21474837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3356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16425"/>
            <a:ext cx="5032375" cy="4183063"/>
          </a:xfrm>
          <a:prstGeom prst="rect">
            <a:avLst/>
          </a:prstGeom>
          <a:noFill/>
          <a:ln w="12700">
            <a:noFill/>
            <a:miter lim="800000"/>
            <a:headEnd/>
            <a:tailEnd/>
          </a:ln>
          <a:effectLst/>
        </p:spPr>
        <p:txBody>
          <a:bodyPr vert="horz" wrap="square" lIns="91329" tIns="44864" rIns="91329" bIns="4486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07" name="Rectangle 3"/>
          <p:cNvSpPr>
            <a:spLocks noGrp="1" noRot="1" noChangeAspect="1" noChangeArrowheads="1" noTextEdit="1"/>
          </p:cNvSpPr>
          <p:nvPr>
            <p:ph type="sldImg" idx="2"/>
          </p:nvPr>
        </p:nvSpPr>
        <p:spPr bwMode="auto">
          <a:xfrm>
            <a:off x="1104900" y="696913"/>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375450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70685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extLst>
      <p:ext uri="{BB962C8B-B14F-4D97-AF65-F5344CB8AC3E}">
        <p14:creationId xmlns:p14="http://schemas.microsoft.com/office/powerpoint/2010/main" val="121704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Certains de ces aspects ne sont pas 100% bien défini (on pourrait étirer la définition de un pour couvrir un autre) </a:t>
            </a:r>
            <a:r>
              <a:rPr lang="fr-FR" altLang="en-US">
                <a:latin typeface="Arial" pitchFamily="34" charset="0"/>
                <a:ea typeface="ＭＳ Ｐゴシック" pitchFamily="34" charset="-128"/>
              </a:rPr>
              <a:t> :</a:t>
            </a:r>
            <a:endParaRPr lang="fr-CA" altLang="en-US">
              <a:latin typeface="Arial" pitchFamily="34" charset="0"/>
              <a:ea typeface="ＭＳ Ｐゴシック" pitchFamily="34" charset="-128"/>
            </a:endParaRPr>
          </a:p>
          <a:p>
            <a:r>
              <a:rPr lang="fr-CA" altLang="en-US" err="1">
                <a:latin typeface="Arial" pitchFamily="34" charset="0"/>
                <a:ea typeface="ＭＳ Ｐゴシック" pitchFamily="34" charset="-128"/>
              </a:rPr>
              <a:t>Multiagent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on parle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pour une entité qui a des « intentions » (coopération / compétition) les uns par rapport aux autres</a:t>
            </a:r>
          </a:p>
          <a:p>
            <a:endParaRPr lang="en-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a:p>
            <a:pPr lvl="1" eaLnBrk="1" hangingPunct="1"/>
            <a:r>
              <a:rPr lang="fr-CA" altLang="en-US" b="1">
                <a:ea typeface="ＭＳ Ｐゴシック" pitchFamily="34" charset="-128"/>
              </a:rPr>
              <a:t>Complètement observable </a:t>
            </a:r>
            <a:r>
              <a:rPr lang="fr-CA" altLang="en-US">
                <a:ea typeface="ＭＳ Ｐゴシック" pitchFamily="34" charset="-128"/>
              </a:rPr>
              <a:t>(vs. partiellement observable)  --- Exemple: jeu d’échecs (vs jeu de poker)</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Déterministe</a:t>
            </a:r>
            <a:r>
              <a:rPr lang="fr-CA" altLang="en-US">
                <a:ea typeface="ＭＳ Ｐゴシック" pitchFamily="34" charset="-128"/>
              </a:rPr>
              <a:t> (vs. stochastique) -- Exemple: encore</a:t>
            </a:r>
            <a:r>
              <a:rPr lang="fr-CA" altLang="en-US" baseline="0">
                <a:ea typeface="ＭＳ Ｐゴシック" pitchFamily="34" charset="-128"/>
              </a:rPr>
              <a:t> </a:t>
            </a:r>
            <a:r>
              <a:rPr lang="fr-CA" altLang="en-US">
                <a:ea typeface="ＭＳ Ｐゴシック" pitchFamily="34" charset="-128"/>
              </a:rPr>
              <a:t>jeu d’échecs (vs jeu de poker)</a:t>
            </a:r>
          </a:p>
          <a:p>
            <a:pPr lvl="1" eaLnBrk="1" hangingPunct="1"/>
            <a:r>
              <a:rPr lang="fr-CA" altLang="en-US" b="1">
                <a:ea typeface="ＭＳ Ｐゴシック" pitchFamily="34" charset="-128"/>
              </a:rPr>
              <a:t>Épisodique</a:t>
            </a:r>
            <a:r>
              <a:rPr lang="fr-CA" altLang="en-US">
                <a:ea typeface="ＭＳ Ｐゴシック" pitchFamily="34" charset="-128"/>
              </a:rPr>
              <a:t> (vs. séquentiel) -- Exemple: reconnaissance de caractère</a:t>
            </a:r>
            <a:r>
              <a:rPr lang="fr-CA" altLang="en-US" baseline="0">
                <a:ea typeface="ＭＳ Ｐゴシック" pitchFamily="34" charset="-128"/>
              </a:rPr>
              <a:t> ou d’images </a:t>
            </a:r>
            <a:r>
              <a:rPr lang="fr-CA" altLang="en-US">
                <a:ea typeface="ＭＳ Ｐゴシック" pitchFamily="34" charset="-128"/>
              </a:rPr>
              <a:t>(vs jeu de poker)</a:t>
            </a:r>
          </a:p>
          <a:p>
            <a:pPr lvl="1" eaLnBrk="1" hangingPunct="1"/>
            <a:r>
              <a:rPr lang="fr-CA" altLang="en-US" b="1">
                <a:ea typeface="ＭＳ Ｐゴシック" pitchFamily="34" charset="-128"/>
              </a:rPr>
              <a:t>Statique</a:t>
            </a:r>
            <a:r>
              <a:rPr lang="fr-CA" altLang="en-US">
                <a:ea typeface="ＭＳ Ｐゴシック" pitchFamily="34" charset="-128"/>
              </a:rPr>
              <a:t> (vs. dynamique)  -- Exemple : jeu des échecs (vs</a:t>
            </a:r>
            <a:r>
              <a:rPr lang="fr-CA" altLang="en-US" baseline="0">
                <a:ea typeface="ＭＳ Ｐゴシック" pitchFamily="34" charset="-128"/>
              </a:rPr>
              <a:t> </a:t>
            </a:r>
            <a:r>
              <a:rPr lang="fr-CA" altLang="en-US" baseline="0" err="1">
                <a:ea typeface="ＭＳ Ｐゴシック" pitchFamily="34" charset="-128"/>
              </a:rPr>
              <a:t>StarCraft</a:t>
            </a:r>
            <a:r>
              <a:rPr lang="fr-CA" altLang="en-US" baseline="0">
                <a:ea typeface="ＭＳ Ｐゴシック" pitchFamily="34" charset="-128"/>
              </a:rPr>
              <a:t>)</a:t>
            </a:r>
            <a:endParaRPr lang="fr-CA" altLang="en-US">
              <a:ea typeface="ＭＳ Ｐゴシック" pitchFamily="34" charset="-128"/>
            </a:endParaRP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Discret</a:t>
            </a:r>
            <a:r>
              <a:rPr lang="fr-CA" altLang="en-US">
                <a:ea typeface="ＭＳ Ｐゴシック" pitchFamily="34" charset="-128"/>
              </a:rPr>
              <a:t> (vs. continu) -- Exemple : </a:t>
            </a:r>
            <a:r>
              <a:rPr lang="fr-CA" altLang="en-US" err="1">
                <a:ea typeface="ＭＳ Ｐゴシック" pitchFamily="34" charset="-128"/>
              </a:rPr>
              <a:t>Pacman</a:t>
            </a:r>
            <a:r>
              <a:rPr lang="fr-CA" altLang="en-US">
                <a:ea typeface="ＭＳ Ｐゴシック" pitchFamily="34" charset="-128"/>
              </a:rPr>
              <a:t> (vs</a:t>
            </a:r>
            <a:r>
              <a:rPr lang="fr-CA" altLang="en-US" baseline="0">
                <a:ea typeface="ＭＳ Ｐゴシック" pitchFamily="34" charset="-128"/>
              </a:rPr>
              <a:t> Voiture autonome)</a:t>
            </a:r>
            <a:endParaRPr lang="fr-CA" altLang="en-US">
              <a:ea typeface="ＭＳ Ｐゴシック" pitchFamily="34" charset="-128"/>
            </a:endParaRPr>
          </a:p>
          <a:p>
            <a:pPr lvl="1" eaLnBrk="1" hangingPunct="1"/>
            <a:r>
              <a:rPr lang="fr-CA" altLang="en-US" b="1">
                <a:ea typeface="ＭＳ Ｐゴシック" pitchFamily="34" charset="-128"/>
              </a:rPr>
              <a:t>Agent unique </a:t>
            </a:r>
            <a:r>
              <a:rPr lang="fr-CA" altLang="en-US">
                <a:ea typeface="ＭＳ Ｐゴシック" pitchFamily="34" charset="-128"/>
              </a:rPr>
              <a:t>(vs. multi-agent) – Exemple: résoudre un sodoku (vs jeu d’échecs)</a:t>
            </a:r>
          </a:p>
          <a:p>
            <a:endParaRPr lang="fr-CA" altLang="en-US">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Déterministe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Pas d’incertitude dans les effets des actions.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qui agit dans un environnement complétement observable et déterministe n’a pas besoin de tenir compte de l’incertitude. Dans cette définition, l’incertitude venant uniquement de l’action des autres agents dans un environnement multi-agent n’est pas considéré. Un tel environnement est considéré déterministe selon notre définition.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Stochastique vs. partiellement observable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différence est subtile. On considère comme stochastique les processus physiques complexes (e.g. brasser un dé, ou même tirer une carte), i.e. des aspects qui ne sont pas pris en compte par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(la limite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observable).</a:t>
            </a:r>
          </a:p>
          <a:p>
            <a:endParaRPr lang="fr-CA" altLang="en-US">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Exemple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épisodiques</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analyse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images pour un robot qui prend des pièces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convoi et les mets ailleurs ou qui analyse la qualité des pièces usinées.</a:t>
            </a:r>
          </a:p>
          <a:p>
            <a:endParaRPr lang="fr-CA" altLang="en-US">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Statique: L’environnement ne change pas quand l’agent délibère.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Semi-dynamique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score de performance change avec le temps (e.g. lorsque la rapidité est tenue en compte)</a:t>
            </a:r>
          </a:p>
          <a:p>
            <a:endParaRPr lang="fr-CA" altLang="en-US">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a:ln/>
        </p:spPr>
      </p:sp>
      <p:sp>
        <p:nvSpPr>
          <p:cNvPr id="491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b="1">
                <a:latin typeface="Arial" pitchFamily="34" charset="0"/>
                <a:ea typeface="ＭＳ Ｐゴシック" pitchFamily="34" charset="-128"/>
              </a:rPr>
              <a:t>Agents intelligents</a:t>
            </a:r>
            <a:r>
              <a:rPr lang="fr-CA" altLang="en-US">
                <a:latin typeface="Arial" pitchFamily="34" charset="0"/>
                <a:ea typeface="ＭＳ Ｐゴシック" pitchFamily="34" charset="-128"/>
              </a:rPr>
              <a:t>:</a:t>
            </a:r>
          </a:p>
          <a:p>
            <a:r>
              <a:rPr lang="fr-CA" altLang="en-US">
                <a:latin typeface="Arial" pitchFamily="34" charset="0"/>
                <a:ea typeface="ＭＳ Ｐゴシック" pitchFamily="34" charset="-128"/>
              </a:rPr>
              <a:t>Comme introduit dans le dernier cours, nous considérerons un agent intelligent comme un agent qui se comporte rationnellement. </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Rationalité:</a:t>
            </a:r>
          </a:p>
          <a:p>
            <a:r>
              <a:rPr lang="fr-CA" altLang="en-US">
                <a:latin typeface="Arial" pitchFamily="34" charset="0"/>
                <a:ea typeface="ＭＳ Ｐゴシック" pitchFamily="34" charset="-128"/>
              </a:rPr>
              <a:t>Le fait que certains agents se comportent mieux que d’autres nous amène naturellement à l’idée d’agent rationnel – c.-à-d., un agent qui se comporte aussi bien que possible.</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PEAS:</a:t>
            </a:r>
          </a:p>
          <a:p>
            <a:r>
              <a:rPr lang="fr-CA" altLang="en-US">
                <a:latin typeface="Arial" pitchFamily="34" charset="0"/>
                <a:ea typeface="ＭＳ Ｐゴシック" pitchFamily="34" charset="-128"/>
              </a:rPr>
              <a:t>Pour mesurer la qualité du comportement d’un agent, nous allons voir le concept PEAS.</a:t>
            </a:r>
          </a:p>
          <a:p>
            <a:endParaRPr lang="fr-CA" altLang="en-US" b="1">
              <a:latin typeface="Arial" pitchFamily="34" charset="0"/>
              <a:ea typeface="ＭＳ Ｐゴシック" pitchFamily="34" charset="-128"/>
            </a:endParaRPr>
          </a:p>
          <a:p>
            <a:r>
              <a:rPr lang="fr-CA" altLang="en-US" b="1">
                <a:latin typeface="Arial" pitchFamily="34" charset="0"/>
                <a:ea typeface="ＭＳ Ｐゴシック" pitchFamily="34" charset="-128"/>
              </a:rPr>
              <a:t>Types d’environnements:</a:t>
            </a:r>
          </a:p>
          <a:p>
            <a:r>
              <a:rPr lang="fr-CA" altLang="en-US">
                <a:latin typeface="Arial" pitchFamily="34" charset="0"/>
                <a:ea typeface="ＭＳ Ｐゴシック" pitchFamily="34" charset="-128"/>
              </a:rPr>
              <a:t>Le façon dont un agent se comporte dépend de la nature de son environnement. Certains environnements sont plus difficiles que d’autres. Nous allons voir différents types d’environnements selon des propriétés assez générales qui les caractérisent.</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Types d’agents:</a:t>
            </a:r>
          </a:p>
          <a:p>
            <a:r>
              <a:rPr lang="fr-CA" altLang="en-US">
                <a:latin typeface="Arial" pitchFamily="34" charset="0"/>
                <a:ea typeface="ＭＳ Ｐゴシック" pitchFamily="34" charset="-128"/>
              </a:rPr>
              <a:t>Nous allons ensuite voir quelques ébauches d’architectures d’agents. En fait, le reste du cours consistera à voir des algorithmes spécifiques qui viennent détailler ces ébauches.</a:t>
            </a:r>
          </a:p>
          <a:p>
            <a:endParaRPr lang="fr-CA" altLang="en-US">
              <a:latin typeface="Arial" pitchFamily="34" charset="0"/>
              <a:ea typeface="ＭＳ Ｐゴシック" pitchFamily="34" charset="-128"/>
            </a:endParaRPr>
          </a:p>
          <a:p>
            <a:r>
              <a:rPr lang="fr-CA" altLang="ko-KR" b="1">
                <a:latin typeface="Arial" pitchFamily="34" charset="0"/>
                <a:ea typeface="Gulim" pitchFamily="34" charset="-127"/>
              </a:rPr>
              <a:t>Exemple:</a:t>
            </a:r>
            <a:endParaRPr lang="fr-CA" altLang="en-US" b="1">
              <a:latin typeface="Arial" pitchFamily="34" charset="0"/>
              <a:ea typeface="ＭＳ Ｐゴシック" pitchFamily="34" charset="-128"/>
            </a:endParaRPr>
          </a:p>
          <a:p>
            <a:r>
              <a:rPr lang="fr-CA" altLang="en-US">
                <a:latin typeface="Arial" pitchFamily="34" charset="0"/>
                <a:ea typeface="ＭＳ Ｐゴシック" pitchFamily="34" charset="-128"/>
              </a:rPr>
              <a:t>Nous terminerons par un exemple simple d’agent qui servira plus tard dans le cours: le monde des </a:t>
            </a:r>
            <a:r>
              <a:rPr lang="fr-CA" altLang="en-US" i="1">
                <a:latin typeface="Arial" pitchFamily="34" charset="0"/>
                <a:ea typeface="ＭＳ Ｐゴシック" pitchFamily="34" charset="-128"/>
              </a:rPr>
              <a:t>wumpus</a:t>
            </a:r>
            <a:r>
              <a:rPr lang="fr-CA" altLang="en-US">
                <a:latin typeface="Arial" pitchFamily="34" charset="0"/>
                <a:ea typeface="ＭＳ Ｐゴシック" pitchFamily="34" charset="-128"/>
              </a:rPr>
              <a:t>.</a:t>
            </a:r>
          </a:p>
          <a:p>
            <a:endParaRPr lang="en-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63926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e l'image des diapositives 1"/>
          <p:cNvSpPr>
            <a:spLocks noGrp="1" noRot="1" noChangeAspect="1" noTextEdit="1"/>
          </p:cNvSpPr>
          <p:nvPr>
            <p:ph type="sldImg"/>
          </p:nvPr>
        </p:nvSpPr>
        <p:spPr>
          <a:ln/>
        </p:spPr>
      </p:sp>
      <p:sp>
        <p:nvSpPr>
          <p:cNvPr id="6861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solidFill>
                  <a:srgbClr val="000000"/>
                </a:solidFill>
                <a:latin typeface="Calibri" pitchFamily="34" charset="0"/>
                <a:ea typeface="ＭＳ Ｐゴシック" pitchFamily="34" charset="-128"/>
              </a:rPr>
              <a:t>Agit seulement à partir  du percept actuel, sans aucun modèle (en particulier, en ignorant l</a:t>
            </a:r>
            <a:r>
              <a:rPr lang="fr-CA" altLang="fr-FR">
                <a:solidFill>
                  <a:srgbClr val="000000"/>
                </a:solidFill>
                <a:latin typeface="Calibri" pitchFamily="34" charset="0"/>
                <a:ea typeface="ＭＳ Ｐゴシック" pitchFamily="34" charset="-128"/>
              </a:rPr>
              <a:t>’</a:t>
            </a:r>
            <a:r>
              <a:rPr lang="fr-CA" altLang="en-US">
                <a:solidFill>
                  <a:srgbClr val="000000"/>
                </a:solidFill>
                <a:latin typeface="Calibri" pitchFamily="34" charset="0"/>
                <a:ea typeface="ＭＳ Ｐゴシック" pitchFamily="34" charset="-128"/>
              </a:rPr>
              <a:t>historique)</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1: if car-in-front-is-braking then initate-braking</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Problème si la voiture en avant ne fait que ralentir sans freiner – exige un modèle pour enregistrer les vitesses successives de la voiture en avant.</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2: if [Dirty] then [Suck]</a:t>
            </a:r>
          </a:p>
          <a:p>
            <a:endParaRPr lang="fr-CA" altLang="en-US">
              <a:solidFill>
                <a:srgbClr val="000000"/>
              </a:solidFill>
              <a:latin typeface="Calibri"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124790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ce réservé de l'image des diapositives 1"/>
          <p:cNvSpPr>
            <a:spLocks noGrp="1" noRot="1" noChangeAspect="1" noTextEdit="1"/>
          </p:cNvSpPr>
          <p:nvPr>
            <p:ph type="sldImg"/>
          </p:nvPr>
        </p:nvSpPr>
        <p:spPr>
          <a:ln/>
        </p:spPr>
      </p:sp>
      <p:sp>
        <p:nvSpPr>
          <p:cNvPr id="6963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a:ln/>
        </p:spPr>
      </p:sp>
      <p:sp>
        <p:nvSpPr>
          <p:cNvPr id="70659" name="Espace réservé des commentaires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defRPr/>
            </a:pPr>
            <a:r>
              <a:rPr lang="fr-CA" altLang="en-US">
                <a:latin typeface="Arial" pitchFamily="34" charset="0"/>
                <a:ea typeface="ＭＳ Ｐゴシック" pitchFamily="34" charset="-128"/>
              </a:rPr>
              <a:t>Exemple : planifier</a:t>
            </a:r>
          </a:p>
          <a:p>
            <a:pPr marL="171450" indent="-171450">
              <a:buFontTx/>
              <a:buChar char="-"/>
              <a:defRPr/>
            </a:pPr>
            <a:r>
              <a:rPr lang="fr-CA" altLang="en-US">
                <a:solidFill>
                  <a:srgbClr val="000000"/>
                </a:solidFill>
                <a:latin typeface="Calibri" pitchFamily="34" charset="0"/>
                <a:ea typeface="ＭＳ Ｐゴシック" pitchFamily="34" charset="-128"/>
              </a:rPr>
              <a:t>Pour la voiture autonome, plutôt que de spécifier une règle conditions/action explicitement, on ne fait que spécifier la destination (le but). On va pouvoir tenir compte du futur.</a:t>
            </a:r>
          </a:p>
          <a:p>
            <a:pPr marL="171450" indent="-171450">
              <a:buFontTx/>
              <a:buChar char="-"/>
              <a:defRPr/>
            </a:pPr>
            <a:endParaRPr lang="fr-CA" altLang="en-US">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Trouver un chemin entre deux villes</a:t>
            </a:r>
          </a:p>
          <a:p>
            <a:pPr marL="171450" indent="-171450">
              <a:buFontTx/>
              <a:buChar char="-"/>
            </a:pPr>
            <a:r>
              <a:rPr lang="fr-CA" altLang="en-US">
                <a:solidFill>
                  <a:srgbClr val="000000"/>
                </a:solidFill>
                <a:latin typeface="Calibri" pitchFamily="34" charset="0"/>
                <a:ea typeface="ＭＳ Ｐゴシック" pitchFamily="34" charset="-128"/>
              </a:rPr>
              <a:t>Intègre la notion de coûts et de préférence entre différentes actions (ex.: certains chemins sur une carte sont préférables à d’autres)</a:t>
            </a:r>
          </a:p>
          <a:p>
            <a:pPr marL="171450" indent="-171450">
              <a:buFontTx/>
              <a:buChar char="-"/>
            </a:pPr>
            <a:endParaRPr lang="fr-CA" altLang="en-US">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a:ln/>
        </p:spPr>
      </p:sp>
      <p:sp>
        <p:nvSpPr>
          <p:cNvPr id="7270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les agents précédents supposent que leur modèle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est parfait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appuie sur le frein, je sais exactement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impact que ça aura sur mes senseurs)</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a:latin typeface="Arial" pitchFamily="34" charset="0"/>
                <a:ea typeface="ＭＳ Ｐゴシック" pitchFamily="34" charset="-128"/>
              </a:rPr>
              <a:t>critique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donne un signal de renforcement sur ma mesure de performance</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learning</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t>
            </a:r>
          </a:p>
          <a:p>
            <a:pPr marL="628650" lvl="1" indent="-171450">
              <a:buFontTx/>
              <a:buChar char="-"/>
            </a:pPr>
            <a:r>
              <a:rPr lang="fr-CA" altLang="en-US">
                <a:latin typeface="Arial" pitchFamily="34" charset="0"/>
                <a:ea typeface="ＭＳ Ｐゴシック" pitchFamily="34" charset="-128"/>
              </a:rPr>
              <a:t>apprend à partir de ce signal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je freine sans savoir que c</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un mouvement brusque,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apprends par la suite que mes passagers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ont pas apprécié)</a:t>
            </a:r>
          </a:p>
          <a:p>
            <a:pPr marL="628650" lvl="1" indent="-171450">
              <a:buFontTx/>
              <a:buChar char="-"/>
            </a:pPr>
            <a:r>
              <a:rPr lang="fr-CA" altLang="en-US">
                <a:latin typeface="Arial" pitchFamily="34" charset="0"/>
                <a:ea typeface="ＭＳ Ｐゴシック" pitchFamily="34" charset="-128"/>
              </a:rPr>
              <a:t>apprend un modèle du monde (faire des changements au « </a:t>
            </a:r>
            <a:r>
              <a:rPr lang="fr-CA" altLang="en-US" err="1">
                <a:latin typeface="Arial" pitchFamily="34" charset="0"/>
                <a:ea typeface="ＭＳ Ｐゴシック" pitchFamily="34" charset="-128"/>
              </a:rPr>
              <a:t>knowledge</a:t>
            </a:r>
            <a:r>
              <a:rPr lang="fr-CA" altLang="en-US">
                <a:latin typeface="Arial" pitchFamily="34" charset="0"/>
                <a:ea typeface="ＭＳ Ｐゴシック" pitchFamily="34" charset="-128"/>
              </a:rPr>
              <a:t> »)</a:t>
            </a:r>
          </a:p>
          <a:p>
            <a:pPr marL="628650" lvl="1"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problem</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generator</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suggère des actions à prendre qui ne sont peut-être pas optimales mais qui pourrait apporter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a:t>
            </a:r>
          </a:p>
          <a:p>
            <a:pPr marL="171450" indent="-171450">
              <a:buFontTx/>
              <a:buChar char="-"/>
            </a:pPr>
            <a:r>
              <a:rPr lang="fr-CA" altLang="en-US">
                <a:latin typeface="Arial" pitchFamily="34" charset="0"/>
                <a:ea typeface="ＭＳ Ｐゴシック" pitchFamily="34" charset="-128"/>
              </a:rPr>
              <a:t>performance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choisi entre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optimale selon les croyances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et les actions exploratoires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a:ln/>
        </p:spPr>
      </p:sp>
      <p:sp>
        <p:nvSpPr>
          <p:cNvPr id="7373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 fini lorsque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meurt ou sort de la cave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32723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a:ea typeface="ＭＳ Ｐゴシック" pitchFamily="34" charset="-128"/>
              </a:rPr>
              <a:t>Agent humain</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i="1">
                <a:ea typeface="ＭＳ Ｐゴシック" pitchFamily="34" charset="-128"/>
              </a:rPr>
              <a:t>Senseurs</a:t>
            </a:r>
            <a:r>
              <a:rPr lang="fr-CA" altLang="en-US">
                <a:ea typeface="ＭＳ Ｐゴシック" pitchFamily="34" charset="-128"/>
              </a:rPr>
              <a:t>: yeux, oreilles, odorat, toucher, etc.</a:t>
            </a:r>
          </a:p>
          <a:p>
            <a:pPr lvl="1" eaLnBrk="1" hangingPunct="1"/>
            <a:r>
              <a:rPr lang="fr-CA" altLang="en-US">
                <a:ea typeface="ＭＳ Ｐゴシック" pitchFamily="34" charset="-128"/>
              </a:rPr>
              <a:t>Actionneurs: mains, jambes, bouche, etc.</a:t>
            </a:r>
          </a:p>
          <a:p>
            <a:pPr eaLnBrk="1" hangingPunct="1"/>
            <a:r>
              <a:rPr lang="fr-CA" altLang="en-US">
                <a:ea typeface="ＭＳ Ｐゴシック" pitchFamily="34" charset="-128"/>
              </a:rPr>
              <a:t>Agent robot, drone ou voiture autonome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Senseurs: Odomètre, GPS, caméras, capteurs infra rouges, </a:t>
            </a:r>
          </a:p>
          <a:p>
            <a:pPr marL="457200" lvl="1" indent="0" eaLnBrk="1" hangingPunct="1">
              <a:buNone/>
            </a:pPr>
            <a:r>
              <a:rPr lang="fr-CA" altLang="en-US">
                <a:ea typeface="ＭＳ Ｐゴシック" pitchFamily="34" charset="-128"/>
              </a:rPr>
              <a:t>       microphone, etc.</a:t>
            </a:r>
          </a:p>
          <a:p>
            <a:pPr lvl="1" eaLnBrk="1" hangingPunct="1"/>
            <a:r>
              <a:rPr lang="fr-CA" altLang="en-US">
                <a:ea typeface="ＭＳ Ｐゴシック" pitchFamily="34" charset="-128"/>
              </a:rPr>
              <a:t>Actionneurs: Roues, jambes, bras-articulés, speaker, etc.</a:t>
            </a:r>
          </a:p>
          <a:p>
            <a:pPr eaLnBrk="1" hangingPunct="1"/>
            <a:r>
              <a:rPr lang="fr-CA" altLang="en-US">
                <a:ea typeface="ＭＳ Ｐゴシック" pitchFamily="34" charset="-128"/>
              </a:rPr>
              <a:t>Agent virtuel comme </a:t>
            </a:r>
            <a:r>
              <a:rPr lang="fr-CA" altLang="en-US" err="1">
                <a:ea typeface="ＭＳ Ｐゴシック" pitchFamily="34" charset="-128"/>
              </a:rPr>
              <a:t>Siri</a:t>
            </a:r>
            <a:r>
              <a:rPr lang="fr-CA" altLang="en-US">
                <a:ea typeface="ＭＳ Ｐゴシック" pitchFamily="34" charset="-128"/>
              </a:rPr>
              <a:t> ou Google </a:t>
            </a:r>
            <a:r>
              <a:rPr lang="fr-CA" altLang="en-US" err="1">
                <a:ea typeface="ＭＳ Ｐゴシック" pitchFamily="34" charset="-128"/>
              </a:rPr>
              <a:t>Now</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Senseurs : caméra, microphone, GPS, etc.</a:t>
            </a:r>
          </a:p>
          <a:p>
            <a:pPr lvl="1" eaLnBrk="1" hangingPunct="1"/>
            <a:r>
              <a:rPr lang="fr-CA" altLang="en-US">
                <a:ea typeface="ＭＳ Ｐゴシック" pitchFamily="34" charset="-128"/>
              </a:rPr>
              <a:t>Actionneurs : affichage écran, speaker, vibration, etc.</a:t>
            </a:r>
          </a:p>
          <a:p>
            <a:pPr lvl="1" eaLnBrk="1" hangingPunct="1"/>
            <a:endParaRPr lang="fr-CA" altLang="en-US">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exemple concret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agent qui se déplace et qui doit accumuler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 p/r à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p>
          <a:p>
            <a:pPr marL="171450" indent="-171450">
              <a:buFontTx/>
              <a:buChar char="-"/>
            </a:pPr>
            <a:r>
              <a:rPr lang="fr-CA" altLang="en-US">
                <a:latin typeface="Arial" pitchFamily="34" charset="0"/>
                <a:ea typeface="ＭＳ Ｐゴシック" pitchFamily="34" charset="-128"/>
              </a:rPr>
              <a:t>One ne connait pas forcément la nature exacte du raisonnement derrière</a:t>
            </a:r>
          </a:p>
          <a:p>
            <a:pPr marL="171450" indent="-171450">
              <a:buFontTx/>
              <a:buChar char="-"/>
            </a:pPr>
            <a:r>
              <a:rPr lang="fr-CA" altLang="en-US">
                <a:latin typeface="Arial" pitchFamily="34" charset="0"/>
                <a:ea typeface="ＭＳ Ｐゴシック" pitchFamily="34" charset="-128"/>
              </a:rPr>
              <a:t>on sait que ce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pas un agent réflexe simple, ni un agent model-base, puisqu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raisonnement logique est utilisé pour déterminer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(et non des conditions-actions rules)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66127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509729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98871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2509529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696316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19472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de </a:t>
            </a:r>
            <a:r>
              <a:rPr lang="fr-CA" altLang="en-US" err="1">
                <a:ea typeface="ＭＳ Ｐゴシック" pitchFamily="34" charset="-128"/>
              </a:rPr>
              <a:t>Pacman</a:t>
            </a:r>
            <a:r>
              <a:rPr lang="fr-CA" altLang="en-US">
                <a:ea typeface="ＭＳ Ｐゴシック" pitchFamily="34" charset="-128"/>
              </a:rPr>
              <a:t>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Non – les fantômes bougent</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Non – Il n’y a pas que </a:t>
            </a:r>
            <a:r>
              <a:rPr lang="fr-CA" altLang="en-US" err="1">
                <a:ea typeface="ＭＳ Ｐゴシック" pitchFamily="34" charset="-128"/>
              </a:rPr>
              <a:t>Pacman</a:t>
            </a:r>
            <a:r>
              <a:rPr lang="fr-CA" altLang="en-US">
                <a:ea typeface="ＭＳ Ｐゴシック" pitchFamily="34" charset="-128"/>
              </a:rPr>
              <a:t> comme agent. Les fantômes</a:t>
            </a:r>
            <a:r>
              <a:rPr lang="fr-CA" altLang="en-US" baseline="0">
                <a:ea typeface="ＭＳ Ｐゴシック" pitchFamily="34" charset="-128"/>
              </a:rPr>
              <a:t> sont des agents aussi</a:t>
            </a:r>
            <a:endParaRPr lang="fr-CA" altLang="en-US">
              <a:ea typeface="ＭＳ Ｐゴシック" pitchFamily="34" charset="-128"/>
            </a:endParaRPr>
          </a:p>
          <a:p>
            <a:endParaRPr lang="fr-CA"/>
          </a:p>
        </p:txBody>
      </p:sp>
    </p:spTree>
    <p:extLst>
      <p:ext uri="{BB962C8B-B14F-4D97-AF65-F5344CB8AC3E}">
        <p14:creationId xmlns:p14="http://schemas.microsoft.com/office/powerpoint/2010/main" val="2333629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06488" y="698500"/>
            <a:ext cx="4646612" cy="3486150"/>
          </a:xfrm>
          <a:ln/>
        </p:spPr>
      </p:sp>
      <p:sp>
        <p:nvSpPr>
          <p:cNvPr id="75779"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06488" y="698500"/>
            <a:ext cx="4646612" cy="3486150"/>
          </a:xfrm>
          <a:ln/>
        </p:spPr>
      </p:sp>
      <p:sp>
        <p:nvSpPr>
          <p:cNvPr id="76803"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a:ln/>
        </p:spPr>
      </p:sp>
      <p:sp>
        <p:nvSpPr>
          <p:cNvPr id="5222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Nous considérons d’abord une fonction mathématique décrivant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a:t>
            </a:r>
          </a:p>
          <a:p>
            <a:r>
              <a:rPr lang="fr-CA" altLang="en-US">
                <a:latin typeface="Arial" pitchFamily="34" charset="0"/>
                <a:ea typeface="ＭＳ Ｐゴシック" pitchFamily="34" charset="-128"/>
              </a:rPr>
              <a:t>En pratique, la fonction est implémenté/codé par un programme.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Je vais utiliser le terme </a:t>
            </a:r>
            <a:r>
              <a:rPr lang="fr-CA" altLang="en-US" b="1">
                <a:latin typeface="Arial" pitchFamily="34" charset="0"/>
                <a:ea typeface="ＭＳ Ｐゴシック" pitchFamily="34" charset="-128"/>
              </a:rPr>
              <a:t>observation </a:t>
            </a:r>
            <a:r>
              <a:rPr lang="fr-CA" altLang="en-US">
                <a:latin typeface="Arial" pitchFamily="34" charset="0"/>
                <a:ea typeface="ＭＳ Ｐゴシック" pitchFamily="34" charset="-128"/>
              </a:rPr>
              <a:t>pour désigner une donnée sensorielle d’un agent. En anglais, on utilise souvent aussi le terme </a:t>
            </a:r>
            <a:r>
              <a:rPr lang="fr-CA" altLang="en-US" b="1">
                <a:latin typeface="Arial" pitchFamily="34" charset="0"/>
                <a:ea typeface="ＭＳ Ｐゴシック" pitchFamily="34" charset="-128"/>
              </a:rPr>
              <a:t>percept</a:t>
            </a:r>
            <a:r>
              <a:rPr lang="fr-CA" altLang="en-US">
                <a:latin typeface="Arial" pitchFamily="34" charset="0"/>
                <a:ea typeface="ＭＳ Ｐゴシック" pitchFamily="34" charset="-128"/>
              </a:rPr>
              <a: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a:t>
            </a:r>
            <a:r>
              <a:rPr lang="fr-CA" altLang="en-US" b="1">
                <a:latin typeface="Arial" pitchFamily="34" charset="0"/>
                <a:ea typeface="ＭＳ Ｐゴシック" pitchFamily="34" charset="-128"/>
              </a:rPr>
              <a:t>séquence des observations </a:t>
            </a:r>
            <a:r>
              <a:rPr lang="fr-CA" altLang="en-US">
                <a:latin typeface="Arial" pitchFamily="34" charset="0"/>
                <a:ea typeface="ＭＳ Ｐゴシック" pitchFamily="34" charset="-128"/>
              </a:rPr>
              <a:t>d’un agent correspond à toute l’historique des données sensorielles à un moment donné de l’exécution d’un 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 qui nous intéresse est donc de développer un programme, appelons-le ``agent”, qui va contrôler l’agent de sorte qu’il ait des comportements désirés.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Nous considérons qu’un agent procède par exécution d’actions dans son environnement en fonction de ses percepts. Ici les actions consistent à actionner les actuateurs pour obtenir un effet voulu sur l’environnement.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De manière générale, le choix d’une action par l’agent à un moment donné dépend de son historique des observations à date. Il ne dépend pas de donnés non encore observés.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théorie, en spécifiant l’action à exécuter pour chaque historique possible, nous obtiendrions un programme de contrôle de l’agent.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Mathématiquement, si on désigne par</a:t>
            </a:r>
            <a:r>
              <a:rPr lang="fr-CA" altLang="en-US" i="1">
                <a:latin typeface="Arial" pitchFamily="34" charset="0"/>
                <a:ea typeface="ＭＳ Ｐゴシック" pitchFamily="34" charset="-128"/>
              </a:rPr>
              <a:t> P </a:t>
            </a:r>
            <a:r>
              <a:rPr lang="fr-CA" altLang="en-US">
                <a:latin typeface="Arial" pitchFamily="34" charset="0"/>
                <a:ea typeface="ＭＳ Ｐゴシック" pitchFamily="34" charset="-128"/>
              </a:rPr>
              <a:t>une observation ou percept, cela revient à dire que le comportement d’un agent est décrit par une fonction </a:t>
            </a:r>
            <a:r>
              <a:rPr lang="fr-CA" altLang="en-US" i="1">
                <a:latin typeface="Arial" pitchFamily="34" charset="0"/>
                <a:ea typeface="ＭＳ Ｐゴシック" pitchFamily="34" charset="-128"/>
              </a:rPr>
              <a:t>agent (f)</a:t>
            </a:r>
            <a:r>
              <a:rPr lang="fr-CA" altLang="en-US">
                <a:latin typeface="Arial" pitchFamily="34" charset="0"/>
                <a:ea typeface="ＭＳ Ｐゴシック" pitchFamily="34" charset="-128"/>
              </a:rPr>
              <a:t> qui assigne une action à chaque séquence des observations.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on vous demandait de coder le programme pour contrôler un tel agent, on pourrait s’imaginer que la fonction agent est implémentée par une table spécifiant pour chaque séquence d’observations possible l’action correspondante. Pour la majorité des applications cela serait inefficace. En fait la table serait infinie à moins qu’on borne l’historique des percepts.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On pourrait éviter d’implémenter la table en choisissant au hasard l’action à faire pour chaque séquence d’observation. On simulerait le processus en essayant chaque séquence plusieurs fois, pour essayer d’obtenir la probabilité de chaque action. À priori on pourrait penser qu’agir aléatoire est plutôt idiot, mais en réalité nous verrons que c’est parfois une approche intelligente.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Bien entendu, la table est une caractérisation externe de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À l’interne,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sera implémentée par un programme.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6200" y="8831263"/>
            <a:ext cx="2971800"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E3A619DD-6D68-43E3-9DC6-CADF258102C0}" type="slidenum">
              <a:rPr lang="en-US" altLang="ko-KR"/>
              <a:pPr/>
              <a:t>41</a:t>
            </a:fld>
            <a:endParaRPr lang="en-US" altLang="ko-K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Pour illustrer ces idées, considérons un environnement très simple: le monde de l’aspirateur.</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L’exemple est tellement simple pour pouvoir décrire facilement les observations et les actions correspondantes.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C’est un exemple didactique, facile à étendre pour considérer quelques variations.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monde de l’aspirateur décrit un robot-aspirateur dans un appartement constitué de deux pièces: A et B.</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e l'image des diapositives 1"/>
          <p:cNvSpPr>
            <a:spLocks noGrp="1" noRot="1" noChangeAspect="1" noTextEdit="1"/>
          </p:cNvSpPr>
          <p:nvPr>
            <p:ph type="sldImg"/>
          </p:nvPr>
        </p:nvSpPr>
        <p:spPr>
          <a:ln/>
        </p:spPr>
      </p:sp>
      <p:sp>
        <p:nvSpPr>
          <p:cNvPr id="5427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Ainsi les comportements de l’agent pourraient être facilement spécifiés par une table qui indique quoi faire en fonction de l’historique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Il y a plusieurs tables potentielles en fonction de la façon de la partie droite est remplie.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question est: quelle est la façon adéquate de spécifier cette table?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d’autres mots, qu’est-ce qui fait un agent un agent intelligent ou un agent stupide?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Une approche intelligente remplirait cette table de façon « implicite »</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le cours, on va voir différentes façon de spécifier une telle table, pour différents types agents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Avant de voir la réponse à la question précédente, voici le pseudocode du programme d’un agent contrôlé par une table de réactions telles que vue précédemment.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Remarque: la mémoire contient la séquence des paires [percept, action]. C’est un peu plus général que la fonction f que je venais d’introduire selon laquelle l’action actuelle dépend juste de la séquence des percepts, plutôt que de la séquence des percepts-actions.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Finalement, notons que cette introduction du concept d’agent n’a pas pour objectif de séparer les systèmes entre ceux qui sont des agents et ceux qui ne le sont pas. Selon la définition que j’ai donné, on pourrait considérer une calculatrice comme agent. Elle perçoit l’entrée des données (au clavier) et réagit en calculant la réponse. Par exemple, avec l’observation « 2+2 », l’action correspondante est de retourner 4.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Cependant une telle analyse n’aide à rien à la conception d’une calculatrice. Dans un sens, la plupart artefacts construits par les ingénieurs sont des agents. Ce qui nous intéresse ici, ce sont les agents qui exigent de ressource de calculs énormes et pour les quels l’environnement requiert des prises de décision non triviales.</a:t>
            </a:r>
          </a:p>
          <a:p>
            <a:endParaRPr lang="en-CA" altLang="en-US">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Maintenant, pour répondre à la question de “qu’est-ce qui fait un agent intelligent” , nous devons formaliser ce qu’on entend par ``intelligent”.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Premièrement, j’ai déjà dit que nous considérons un agent intelligent s’il est rationnel. Mais qu’est-ce que ça veut dire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rationnel est un agent qui agit “correctement” en fonction de ce qu’il perçoit et de ses capacités d’action. Bien entendu un agent qui agit correctement est mieux que celui n’agissant pas correctement, mais que veut dire « agir correctement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meilleure façon de répondre à cette question est de considérer le comportement de l’agent. L’agent agit en exécutant des actions selon la séquence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Cette séquence d’actions amène l’agent à passer à travers une séquence d’états. Si la séquence d’états est </a:t>
            </a:r>
            <a:r>
              <a:rPr lang="fr-CA" altLang="en-US" b="1">
                <a:latin typeface="Arial" pitchFamily="34" charset="0"/>
                <a:ea typeface="ＭＳ Ｐゴシック" pitchFamily="34" charset="-128"/>
              </a:rPr>
              <a:t>désirable</a:t>
            </a:r>
            <a:r>
              <a:rPr lang="fr-CA" altLang="en-US">
                <a:latin typeface="Arial" pitchFamily="34" charset="0"/>
                <a:ea typeface="ＭＳ Ｐゴシック" pitchFamily="34" charset="-128"/>
              </a:rPr>
              <a:t>, alors l’agent s’est comporté correctement.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notion de désirabilité est capturée par une mesure de performance qui évalue n’importe quelle séquence d’états de l’environnement. Notez bien que cette l’évaluation est sur les états de l’environnement et non ceux de l’agent.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Évidemment, il ne peut y avoir une seule mesure de performance. Cela dépend des applications et des préférences des usagers qui utilisent les agents.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Définir une mesure de performance n’est pas aussi simple que cela parait.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Question:  Considérons le robot-aspirateur.  Que pensez-vous d’une mesure de performance basée sur la quantité de déchets aspirés? Serait-elle bonne? Qu’arrive-t-il si le robot aspire et remet les déchets en place?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Maintenant considérons le robot-aspirateur contrôlé par la table d’action vue précédemment qui consiste simplement à aspirer si le local est sale et aller ensuite dans le local suivant et faire de même. Est-ce qu’un tel comportement est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Eh bien ça dépend de la mesure de performance. Si la mesure de performance est de garder les lieux propres, le robot est rationnel. On pourrait spécifier une telle mesure de performance comme suit:</a:t>
            </a:r>
          </a:p>
          <a:p>
            <a:endParaRPr lang="fr-CA" altLang="en-US">
              <a:latin typeface="Arial" pitchFamily="34" charset="0"/>
              <a:ea typeface="ＭＳ Ｐゴシック" pitchFamily="34" charset="-128"/>
            </a:endParaRPr>
          </a:p>
          <a:p>
            <a:pPr>
              <a:buFontTx/>
              <a:buChar char="-"/>
            </a:pPr>
            <a:r>
              <a:rPr lang="fr-CA" altLang="en-US">
                <a:latin typeface="Arial" pitchFamily="34" charset="0"/>
                <a:ea typeface="ＭＳ Ｐゴシック" pitchFamily="34" charset="-128"/>
              </a:rPr>
              <a:t>On accorde un point à chaque case propre sur un « horizon de vie » de 1000 temps-étapes.</a:t>
            </a:r>
          </a:p>
          <a:p>
            <a:pPr>
              <a:buFontTx/>
              <a:buChar char="-"/>
            </a:pPr>
            <a:r>
              <a:rPr lang="fr-CA" altLang="en-US">
                <a:latin typeface="Arial" pitchFamily="34" charset="0"/>
                <a:ea typeface="ＭＳ Ｐゴシック" pitchFamily="34" charset="-128"/>
              </a:rPr>
              <a:t>On suppose que la carte des lieux est connue à priori, mais que la distribution des déchets et la position initiale du robot sont inconnues.</a:t>
            </a:r>
          </a:p>
          <a:p>
            <a:pPr>
              <a:buFontTx/>
              <a:buChar char="-"/>
            </a:pPr>
            <a:r>
              <a:rPr lang="fr-CA" altLang="en-US">
                <a:latin typeface="Arial" pitchFamily="34" charset="0"/>
                <a:ea typeface="ＭＳ Ｐゴシック" pitchFamily="34" charset="-128"/>
              </a:rPr>
              <a:t>L’agent perçoit parfaitement son environnement.</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ces circonstances, le comportement est rationnel.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Pourtant, quelqu’un pourrait dire qu’un tel comportement est irrationnel: quand le robot a fini d’aspirer, il continue de zigzager de manière inutile. Il faudrait en fait changer la mesure de performance et inclure une notion de coût de déplacements.</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e l'image des diapositives 1"/>
          <p:cNvSpPr>
            <a:spLocks noGrp="1" noRot="1" noChangeAspect="1" noTextEdit="1"/>
          </p:cNvSpPr>
          <p:nvPr>
            <p:ph type="sldImg"/>
          </p:nvPr>
        </p:nvSpPr>
        <p:spPr>
          <a:ln/>
        </p:spPr>
      </p:sp>
      <p:sp>
        <p:nvSpPr>
          <p:cNvPr id="5734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Rationalité ne veut pas dire « qui sait tout » puisque l’agent choisit son action en fonction des observations à date.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Par exemple, une voiture autonome qui traverse la rue sans regarder à gauche et à droite n’est pas rationnel. Le risque de traverser la rue sans regarder est trop grand. Il devrait d’abord choisir les actions de regarder à gauche et à droite puisque ces actions maximise la performance escomptée.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je joue à un jeu contre un adversaire, je ne connais pas sa stratégie ni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état de sa partie. Si je suis rationnel, je vais prévoir des actions d’observation.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 parfait » serait omniscient et saurait déjà la réponse.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solidFill>
                  <a:schemeClr val="accent1">
                    <a:lumMod val="50000"/>
                  </a:schemeClr>
                </a:solidFill>
              </a:defRPr>
            </a:lvl1p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582901C-CAF8-40E5-8B3B-674303765AFA}" type="slidenum">
              <a:rPr lang="en-US"/>
              <a:pPr>
                <a:defRPr/>
              </a:pPr>
              <a:t>‹#›</a:t>
            </a:fld>
            <a:endParaRPr lang="en-US"/>
          </a:p>
        </p:txBody>
      </p:sp>
    </p:spTree>
    <p:extLst>
      <p:ext uri="{BB962C8B-B14F-4D97-AF65-F5344CB8AC3E}">
        <p14:creationId xmlns:p14="http://schemas.microsoft.com/office/powerpoint/2010/main" val="53159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D1EC14E-C41E-42DB-86B4-9873B85414F9}" type="slidenum">
              <a:rPr lang="en-US"/>
              <a:pPr>
                <a:defRPr/>
              </a:pPr>
              <a:t>‹#›</a:t>
            </a:fld>
            <a:endParaRPr lang="en-US"/>
          </a:p>
        </p:txBody>
      </p:sp>
    </p:spTree>
    <p:extLst>
      <p:ext uri="{BB962C8B-B14F-4D97-AF65-F5344CB8AC3E}">
        <p14:creationId xmlns:p14="http://schemas.microsoft.com/office/powerpoint/2010/main" val="13353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4E418B7-0DF6-4543-A2E0-787DF38BCABC}" type="slidenum">
              <a:rPr lang="en-US"/>
              <a:pPr>
                <a:defRPr/>
              </a:pPr>
              <a:t>‹#›</a:t>
            </a:fld>
            <a:endParaRPr lang="en-US"/>
          </a:p>
        </p:txBody>
      </p:sp>
    </p:spTree>
    <p:extLst>
      <p:ext uri="{BB962C8B-B14F-4D97-AF65-F5344CB8AC3E}">
        <p14:creationId xmlns:p14="http://schemas.microsoft.com/office/powerpoint/2010/main" val="17636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8"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1BABD25D-0B93-4C33-9922-4CFD1B0938DB}" type="slidenum">
              <a:rPr lang="en-US"/>
              <a:pPr>
                <a:defRPr/>
              </a:pPr>
              <a:t>‹#›</a:t>
            </a:fld>
            <a:endParaRPr lang="en-US"/>
          </a:p>
        </p:txBody>
      </p:sp>
    </p:spTree>
    <p:extLst>
      <p:ext uri="{BB962C8B-B14F-4D97-AF65-F5344CB8AC3E}">
        <p14:creationId xmlns:p14="http://schemas.microsoft.com/office/powerpoint/2010/main" val="343558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E4E3ED46-F0D6-4918-9413-8426ADCFCE08}" type="slidenum">
              <a:rPr lang="en-US"/>
              <a:pPr>
                <a:defRPr/>
              </a:pPr>
              <a:t>‹#›</a:t>
            </a:fld>
            <a:endParaRPr lang="en-US"/>
          </a:p>
        </p:txBody>
      </p:sp>
    </p:spTree>
    <p:extLst>
      <p:ext uri="{BB962C8B-B14F-4D97-AF65-F5344CB8AC3E}">
        <p14:creationId xmlns:p14="http://schemas.microsoft.com/office/powerpoint/2010/main" val="62901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145F20C5-4E9B-4DDB-8AC8-16D9B0652437}" type="slidenum">
              <a:rPr lang="en-US"/>
              <a:pPr>
                <a:defRPr/>
              </a:pPr>
              <a:t>‹#›</a:t>
            </a:fld>
            <a:endParaRPr lang="en-US"/>
          </a:p>
        </p:txBody>
      </p:sp>
    </p:spTree>
    <p:extLst>
      <p:ext uri="{BB962C8B-B14F-4D97-AF65-F5344CB8AC3E}">
        <p14:creationId xmlns:p14="http://schemas.microsoft.com/office/powerpoint/2010/main" val="275108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Cliquez et modifiez le titre</a:t>
            </a:r>
          </a:p>
        </p:txBody>
      </p:sp>
      <p:sp>
        <p:nvSpPr>
          <p:cNvPr id="3075" name="Espace réservé du texte 2"/>
          <p:cNvSpPr>
            <a:spLocks noGrp="1"/>
          </p:cNvSpPr>
          <p:nvPr>
            <p:ph type="body" idx="1"/>
          </p:nvPr>
        </p:nvSpPr>
        <p:spPr bwMode="auto">
          <a:xfrm>
            <a:off x="457200" y="1600201"/>
            <a:ext cx="8072203" cy="435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Cliquez pour modifier les styles du texte du masque</a:t>
            </a:r>
          </a:p>
          <a:p>
            <a:pPr lvl="1"/>
            <a:r>
              <a:rPr lang="fr-CA" altLang="en-US"/>
              <a:t>Deuxième niveau</a:t>
            </a:r>
          </a:p>
          <a:p>
            <a:pPr lvl="2"/>
            <a:r>
              <a:rPr lang="fr-CA" altLang="en-US"/>
              <a:t>Troisième niveau</a:t>
            </a:r>
          </a:p>
          <a:p>
            <a:pPr lvl="3"/>
            <a:r>
              <a:rPr lang="fr-CA" altLang="en-US"/>
              <a:t>Quatrième niveau</a:t>
            </a:r>
          </a:p>
          <a:p>
            <a:pPr lvl="4"/>
            <a:r>
              <a:rPr lang="fr-CA" altLang="en-US"/>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a:solidFill>
                  <a:schemeClr val="tx1"/>
                </a:solidFill>
                <a:latin typeface="Calibri"/>
                <a:ea typeface="ＭＳ Ｐゴシック" charset="0"/>
                <a:cs typeface="ＭＳ Ｐゴシック" charset="0"/>
              </a:defRPr>
            </a:lvl1pPr>
          </a:lstStyle>
          <a:p>
            <a:pPr>
              <a:defRPr/>
            </a:pPr>
            <a:r>
              <a:rPr lang="fr-CA"/>
              <a:t>IFT615</a:t>
            </a:r>
            <a:endParaRPr lang="en-US"/>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a:solidFill>
                  <a:schemeClr val="tx1"/>
                </a:solidFill>
                <a:latin typeface="Calibri"/>
                <a:ea typeface="ＭＳ Ｐゴシック" charset="0"/>
                <a:cs typeface="ＭＳ Ｐゴシック" charset="0"/>
              </a:defRPr>
            </a:lvl1pPr>
          </a:lstStyle>
          <a:p>
            <a:pPr>
              <a:defRPr/>
            </a:pPr>
            <a:r>
              <a:rPr lang="de-DE"/>
              <a:t>Froduald Kabanza</a:t>
            </a:r>
            <a:endParaRPr lang="en-US"/>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latin typeface="Calibri" pitchFamily="34" charset="0"/>
              </a:defRPr>
            </a:lvl1pPr>
          </a:lstStyle>
          <a:p>
            <a:pPr>
              <a:defRPr/>
            </a:pPr>
            <a:fld id="{FED893BE-6948-49C4-BA95-374EB418043E}" type="slidenum">
              <a:rPr lang="en-US"/>
              <a:pPr>
                <a:defRPr/>
              </a:pPr>
              <a:t>‹#›</a:t>
            </a:fld>
            <a:endParaRPr lang="en-US"/>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3080"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defRPr/>
            </a:pPr>
            <a:endParaRPr lang="en-CA" altLang="en-US" b="1"/>
          </a:p>
        </p:txBody>
      </p:sp>
      <p:pic>
        <p:nvPicPr>
          <p:cNvPr id="9" name="Picture 8" descr="Icon&#10;&#10;Description automatically generated with low confidence">
            <a:extLst>
              <a:ext uri="{FF2B5EF4-FFF2-40B4-BE49-F238E27FC236}">
                <a16:creationId xmlns:a16="http://schemas.microsoft.com/office/drawing/2014/main" id="{7C6B79E6-25FD-48C5-9E1E-71AB53E1B46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9876" y="6015798"/>
            <a:ext cx="1532292" cy="537580"/>
          </a:xfrm>
          <a:prstGeom prst="rect">
            <a:avLst/>
          </a:prstGeom>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1" r:id="rId4"/>
    <p:sldLayoutId id="2147483752" r:id="rId5"/>
    <p:sldLayoutId id="2147483753" r:id="rId6"/>
  </p:sldLayoutIdLst>
  <p:hf hdr="0"/>
  <p:txStyles>
    <p:titleStyle>
      <a:lvl1pPr algn="ctr" defTabSz="457200" rtl="0" eaLnBrk="0" fontAlgn="base" hangingPunct="0">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rgbClr val="0000FF"/>
        </a:buClr>
        <a:buSzPct val="85000"/>
        <a:buFont typeface="Wingdings" pitchFamily="2" charset="2"/>
        <a:buChar char="u"/>
        <a:defRPr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10" Type="http://schemas.openxmlformats.org/officeDocument/2006/relationships/image" Target="../media/image8.svg"/><Relationship Id="rId4" Type="http://schemas.openxmlformats.org/officeDocument/2006/relationships/image" Target="../media/image3.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07C06C-44DF-1757-DAA7-93FB923BC2B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6" name="Rectangle 2">
            <a:extLst>
              <a:ext uri="{FF2B5EF4-FFF2-40B4-BE49-F238E27FC236}">
                <a16:creationId xmlns:a16="http://schemas.microsoft.com/office/drawing/2014/main" id="{7DFCFA9C-FA7B-4C54-9374-B913F78F19AF}"/>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a:ea typeface="ＭＳ Ｐゴシック" pitchFamily="34" charset="-128"/>
              </a:rPr>
              <a:t>IFT 615 – Intelligence Artificielle</a:t>
            </a:r>
            <a:br>
              <a:rPr lang="fr-CA" altLang="en-US" sz="2000">
                <a:solidFill>
                  <a:schemeClr val="tx1"/>
                </a:solidFill>
                <a:ea typeface="ＭＳ Ｐゴシック" pitchFamily="34" charset="-128"/>
              </a:rPr>
            </a:br>
            <a:br>
              <a:rPr lang="fr-CA" altLang="en-US" sz="2400">
                <a:ea typeface="ＭＳ Ｐゴシック" pitchFamily="34" charset="-128"/>
              </a:rPr>
            </a:br>
            <a:r>
              <a:rPr lang="fr-CA" altLang="en-US" sz="2400">
                <a:ea typeface="ＭＳ Ｐゴシック" pitchFamily="34" charset="-128"/>
              </a:rPr>
              <a:t>Agents intelligents</a:t>
            </a:r>
          </a:p>
        </p:txBody>
      </p:sp>
      <p:sp>
        <p:nvSpPr>
          <p:cNvPr id="7" name="Rectangle 3">
            <a:extLst>
              <a:ext uri="{FF2B5EF4-FFF2-40B4-BE49-F238E27FC236}">
                <a16:creationId xmlns:a16="http://schemas.microsoft.com/office/drawing/2014/main" id="{A37505B0-180D-473D-86F6-CD1AA1891B8D}"/>
              </a:ext>
            </a:extLst>
          </p:cNvPr>
          <p:cNvSpPr>
            <a:spLocks noGrp="1" noChangeArrowheads="1"/>
          </p:cNvSpPr>
          <p:nvPr>
            <p:ph type="subTitle" idx="1"/>
          </p:nvPr>
        </p:nvSpPr>
        <p:spPr>
          <a:xfrm>
            <a:off x="1371600" y="3886200"/>
            <a:ext cx="7543800" cy="1123950"/>
          </a:xfrm>
        </p:spPr>
        <p:txBody>
          <a:bodyPr/>
          <a:lstStyle/>
          <a:p>
            <a:pPr algn="l"/>
            <a:r>
              <a:rPr lang="en-US" altLang="en-US" sz="2000" err="1">
                <a:latin typeface="Calibri" pitchFamily="34" charset="0"/>
                <a:ea typeface="ＭＳ Ｐゴシック" pitchFamily="34" charset="-128"/>
              </a:rPr>
              <a:t>Professeur</a:t>
            </a:r>
            <a:r>
              <a:rPr lang="en-US" altLang="en-US" sz="2000">
                <a:latin typeface="Calibri" pitchFamily="34" charset="0"/>
                <a:ea typeface="ＭＳ Ｐゴシック" pitchFamily="34" charset="-128"/>
              </a:rPr>
              <a:t>: Froduald Kabanza</a:t>
            </a:r>
          </a:p>
          <a:p>
            <a:pPr algn="l"/>
            <a:r>
              <a:rPr lang="fr-CA" altLang="en-US" sz="2000">
                <a:latin typeface="Calibri" pitchFamily="34" charset="0"/>
                <a:ea typeface="ＭＳ Ｐゴシック" pitchFamily="34" charset="-128"/>
              </a:rPr>
              <a:t>Assistant: D’Jeff Nkashama</a:t>
            </a:r>
          </a:p>
          <a:p>
            <a:endParaRPr lang="fr-CA" altLang="en-US" sz="2000">
              <a:latin typeface="Calibri" pitchFamily="34" charset="0"/>
              <a:ea typeface="ＭＳ Ｐゴシック" pitchFamily="34" charset="-128"/>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149B374-7094-D693-6DD6-BA3C5F7AEE7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433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Modèle PEAS</a:t>
            </a:r>
            <a:endParaRPr lang="en-CA" altLang="en-US">
              <a:latin typeface="Arial" pitchFamily="34" charset="0"/>
              <a:ea typeface="ＭＳ Ｐゴシック" pitchFamily="34" charset="-128"/>
            </a:endParaRPr>
          </a:p>
        </p:txBody>
      </p:sp>
      <p:sp>
        <p:nvSpPr>
          <p:cNvPr id="14339" name="Rectangle 3"/>
          <p:cNvSpPr>
            <a:spLocks noGrp="1" noChangeArrowheads="1"/>
          </p:cNvSpPr>
          <p:nvPr>
            <p:ph idx="1"/>
          </p:nvPr>
        </p:nvSpPr>
        <p:spPr/>
        <p:txBody>
          <a:bodyPr/>
          <a:lstStyle/>
          <a:p>
            <a:pPr eaLnBrk="1" hangingPunct="1"/>
            <a:r>
              <a:rPr lang="fr-CA" altLang="en-US">
                <a:ea typeface="ＭＳ Ｐゴシック" pitchFamily="34" charset="-128"/>
              </a:rPr>
              <a:t>PEAS</a:t>
            </a:r>
            <a:r>
              <a:rPr lang="fr-FR" altLang="en-US">
                <a:ea typeface="ＭＳ Ｐゴシック" pitchFamily="34" charset="-128"/>
              </a:rPr>
              <a:t> :</a:t>
            </a:r>
            <a:r>
              <a:rPr lang="fr-CA" altLang="en-US">
                <a:ea typeface="ＭＳ Ｐゴシック" pitchFamily="34" charset="-128"/>
              </a:rPr>
              <a:t> Un modèle générique de conceptions des agents par la spécification des composantes suivantes</a:t>
            </a:r>
            <a:r>
              <a:rPr lang="fr-FR" altLang="en-US">
                <a:ea typeface="ＭＳ Ｐゴシック" pitchFamily="34" charset="-128"/>
              </a:rPr>
              <a:t> :</a:t>
            </a:r>
            <a:endParaRPr lang="fr-CA" altLang="en-US">
              <a:ea typeface="ＭＳ Ｐゴシック" pitchFamily="34" charset="-128"/>
            </a:endParaRPr>
          </a:p>
          <a:p>
            <a:pPr eaLnBrk="1" hangingPunct="1"/>
            <a:endParaRPr lang="fr-CA" altLang="en-US">
              <a:ea typeface="ＭＳ Ｐゴシック" pitchFamily="34" charset="-128"/>
            </a:endParaRPr>
          </a:p>
          <a:p>
            <a:pPr lvl="1" eaLnBrk="1" hangingPunct="1"/>
            <a:r>
              <a:rPr lang="fr-CA" altLang="en-US">
                <a:ea typeface="ＭＳ Ｐゴシック" pitchFamily="34" charset="-128"/>
              </a:rPr>
              <a:t>mesure de </a:t>
            </a:r>
            <a:r>
              <a:rPr lang="fr-CA" altLang="en-US" b="1">
                <a:ea typeface="ＭＳ Ｐゴシック" pitchFamily="34" charset="-128"/>
              </a:rPr>
              <a:t>performance</a:t>
            </a:r>
            <a:r>
              <a:rPr lang="fr-CA" altLang="en-US">
                <a:ea typeface="ＭＳ Ｐゴシック" pitchFamily="34" charset="-128"/>
              </a:rPr>
              <a:t> </a:t>
            </a:r>
          </a:p>
          <a:p>
            <a:pPr lvl="1" eaLnBrk="1" hangingPunct="1"/>
            <a:r>
              <a:rPr lang="fr-CA" altLang="en-US">
                <a:ea typeface="ＭＳ Ｐゴシック" pitchFamily="34" charset="-128"/>
              </a:rPr>
              <a:t>éléments de l</a:t>
            </a:r>
            <a:r>
              <a:rPr lang="fr-CA" altLang="fr-FR">
                <a:ea typeface="ＭＳ Ｐゴシック" pitchFamily="34" charset="-128"/>
              </a:rPr>
              <a:t>’</a:t>
            </a:r>
            <a:r>
              <a:rPr lang="fr-CA" altLang="en-US" b="1">
                <a:ea typeface="ＭＳ Ｐゴシック" pitchFamily="34" charset="-128"/>
              </a:rPr>
              <a:t>environnement</a:t>
            </a:r>
            <a:r>
              <a:rPr lang="fr-CA" altLang="en-US">
                <a:ea typeface="ＭＳ Ｐゴシック" pitchFamily="34" charset="-128"/>
              </a:rPr>
              <a:t> </a:t>
            </a:r>
          </a:p>
          <a:p>
            <a:pPr lvl="1" eaLnBrk="1" hangingPunct="1"/>
            <a:r>
              <a:rPr lang="fr-CA" altLang="en-US">
                <a:ea typeface="ＭＳ Ｐゴシック" pitchFamily="34" charset="-128"/>
              </a:rPr>
              <a:t>les </a:t>
            </a:r>
            <a:r>
              <a:rPr lang="fr-CA" altLang="en-US" b="1">
                <a:ea typeface="ＭＳ Ｐゴシック" pitchFamily="34" charset="-128"/>
              </a:rPr>
              <a:t>actions</a:t>
            </a:r>
            <a:r>
              <a:rPr lang="fr-CA" altLang="en-US">
                <a:ea typeface="ＭＳ Ｐゴシック" pitchFamily="34" charset="-128"/>
              </a:rPr>
              <a:t> que l</a:t>
            </a:r>
            <a:r>
              <a:rPr lang="fr-CA" altLang="fr-FR">
                <a:ea typeface="ＭＳ Ｐゴシック" pitchFamily="34" charset="-128"/>
              </a:rPr>
              <a:t>’</a:t>
            </a:r>
            <a:r>
              <a:rPr lang="fr-CA" altLang="en-US">
                <a:ea typeface="ＭＳ Ｐゴシック" pitchFamily="34" charset="-128"/>
              </a:rPr>
              <a:t>agent peut effectuer (</a:t>
            </a:r>
            <a:r>
              <a:rPr lang="fr-CA" altLang="en-US" b="1">
                <a:ea typeface="ＭＳ Ｐゴシック" pitchFamily="34" charset="-128"/>
              </a:rPr>
              <a:t>Actionneurs</a:t>
            </a:r>
            <a:r>
              <a:rPr lang="fr-CA" altLang="en-US">
                <a:ea typeface="ＭＳ Ｐゴシック" pitchFamily="34" charset="-128"/>
              </a:rPr>
              <a:t>)</a:t>
            </a:r>
          </a:p>
          <a:p>
            <a:pPr lvl="1" eaLnBrk="1" hangingPunct="1"/>
            <a:r>
              <a:rPr lang="fr-CA" altLang="en-US">
                <a:ea typeface="ＭＳ Ｐゴシック" pitchFamily="34" charset="-128"/>
              </a:rPr>
              <a:t>la séquence des </a:t>
            </a:r>
            <a:r>
              <a:rPr lang="fr-CA" altLang="en-US" b="1">
                <a:ea typeface="ＭＳ Ｐゴシック" pitchFamily="34" charset="-128"/>
              </a:rPr>
              <a:t>observations</a:t>
            </a:r>
            <a:r>
              <a:rPr lang="fr-CA" altLang="en-US">
                <a:ea typeface="ＭＳ Ｐゴシック" pitchFamily="34" charset="-128"/>
              </a:rPr>
              <a:t> ou </a:t>
            </a:r>
            <a:r>
              <a:rPr lang="fr-CA" altLang="en-US" b="1">
                <a:ea typeface="ＭＳ Ｐゴシック" pitchFamily="34" charset="-128"/>
              </a:rPr>
              <a:t>percepts</a:t>
            </a:r>
            <a:r>
              <a:rPr lang="fr-CA" altLang="en-US">
                <a:ea typeface="ＭＳ Ｐゴシック" pitchFamily="34" charset="-128"/>
              </a:rPr>
              <a:t> de l</a:t>
            </a:r>
            <a:r>
              <a:rPr lang="fr-CA" altLang="fr-FR">
                <a:ea typeface="ＭＳ Ｐゴシック" pitchFamily="34" charset="-128"/>
              </a:rPr>
              <a:t>’</a:t>
            </a:r>
            <a:r>
              <a:rPr lang="fr-CA" altLang="en-US">
                <a:ea typeface="ＭＳ Ｐゴシック" pitchFamily="34" charset="-128"/>
              </a:rPr>
              <a:t>agent (</a:t>
            </a:r>
            <a:r>
              <a:rPr lang="fr-CA" altLang="en-US" b="1" i="1">
                <a:ea typeface="ＭＳ Ｐゴシック" pitchFamily="34" charset="-128"/>
              </a:rPr>
              <a:t>Senseurs</a:t>
            </a:r>
            <a:r>
              <a:rPr lang="fr-CA" altLang="en-US">
                <a:ea typeface="ＭＳ Ｐゴシック" pitchFamily="34" charset="-128"/>
              </a:rPr>
              <a:t>)</a:t>
            </a:r>
          </a:p>
          <a:p>
            <a:pPr eaLnBrk="1" hangingPunct="1"/>
            <a:endParaRPr lang="fr-CA" altLang="en-US">
              <a:ea typeface="ＭＳ Ｐゴシック" pitchFamily="34" charset="-128"/>
            </a:endParaRPr>
          </a:p>
          <a:p>
            <a:pPr eaLnBrk="1" hangingPunct="1"/>
            <a:r>
              <a:rPr lang="fr-CA" altLang="en-US">
                <a:ea typeface="ＭＳ Ｐゴシック" pitchFamily="34" charset="-128"/>
              </a:rPr>
              <a:t> </a:t>
            </a:r>
            <a:r>
              <a:rPr lang="fr-CA" altLang="en-US" b="1">
                <a:ea typeface="ＭＳ Ｐゴシック" pitchFamily="34" charset="-128"/>
              </a:rPr>
              <a:t>PEAS</a:t>
            </a:r>
            <a:r>
              <a:rPr lang="fr-CA" altLang="en-US">
                <a:ea typeface="ＭＳ Ｐゴシック" pitchFamily="34" charset="-128"/>
              </a:rPr>
              <a:t> = </a:t>
            </a:r>
            <a:r>
              <a:rPr lang="fr-CA" altLang="en-US" b="1" i="1">
                <a:ea typeface="ＭＳ Ｐゴシック" pitchFamily="34" charset="-128"/>
              </a:rPr>
              <a:t>P</a:t>
            </a:r>
            <a:r>
              <a:rPr lang="fr-CA" altLang="en-US" i="1">
                <a:ea typeface="ＭＳ Ｐゴシック" pitchFamily="34" charset="-128"/>
              </a:rPr>
              <a:t>erformance</a:t>
            </a:r>
            <a:r>
              <a:rPr lang="fr-CA" altLang="en-US">
                <a:ea typeface="ＭＳ Ｐゴシック" pitchFamily="34" charset="-128"/>
              </a:rPr>
              <a:t>, </a:t>
            </a:r>
            <a:r>
              <a:rPr lang="fr-CA" altLang="en-US" b="1" i="1">
                <a:ea typeface="ＭＳ Ｐゴシック" pitchFamily="34" charset="-128"/>
              </a:rPr>
              <a:t>E</a:t>
            </a:r>
            <a:r>
              <a:rPr lang="fr-CA" altLang="en-US" i="1">
                <a:ea typeface="ＭＳ Ｐゴシック" pitchFamily="34" charset="-128"/>
              </a:rPr>
              <a:t>nvironnement</a:t>
            </a:r>
            <a:r>
              <a:rPr lang="fr-CA" altLang="en-US">
                <a:ea typeface="ＭＳ Ｐゴシック" pitchFamily="34" charset="-128"/>
              </a:rPr>
              <a:t>, </a:t>
            </a:r>
            <a:r>
              <a:rPr lang="fr-CA" altLang="en-US" b="1" i="1">
                <a:ea typeface="ＭＳ Ｐゴシック" pitchFamily="34" charset="-128"/>
              </a:rPr>
              <a:t>A</a:t>
            </a:r>
            <a:r>
              <a:rPr lang="fr-CA" altLang="en-US" i="1">
                <a:ea typeface="ＭＳ Ｐゴシック" pitchFamily="34" charset="-128"/>
              </a:rPr>
              <a:t>ctuateurs</a:t>
            </a:r>
            <a:r>
              <a:rPr lang="fr-CA" altLang="en-US">
                <a:ea typeface="ＭＳ Ｐゴシック" pitchFamily="34" charset="-128"/>
              </a:rPr>
              <a:t>, </a:t>
            </a:r>
            <a:r>
              <a:rPr lang="fr-CA" altLang="en-US" b="1" i="1">
                <a:ea typeface="ＭＳ Ｐゴシック" pitchFamily="34" charset="-128"/>
              </a:rPr>
              <a:t>S</a:t>
            </a:r>
            <a:r>
              <a:rPr lang="fr-CA" altLang="en-US" i="1">
                <a:ea typeface="ＭＳ Ｐゴシック" pitchFamily="34" charset="-128"/>
              </a:rPr>
              <a:t>enseurs</a:t>
            </a:r>
          </a:p>
        </p:txBody>
      </p:sp>
      <p:sp>
        <p:nvSpPr>
          <p:cNvPr id="143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43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43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44B4FA-BAB5-452A-B57A-6E2D2338A679}" type="slidenum">
              <a:rPr lang="en-US" altLang="en-US" sz="1400" smtClean="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7837D20-A83D-FC2F-A069-85AA10D0E6A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voiture autonome</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a:xfrm>
            <a:off x="429306" y="1912937"/>
            <a:ext cx="8229600" cy="4525963"/>
          </a:xfrm>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Voiture autonome</a:t>
            </a: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sécurité, vitesse, respect du code routier, voyage confortable, maximisation des profits (pour un taxi)</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route, trafic, piétons, clients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volant, changement de vitesse, accélérateur, frein, clignotants, klaxon</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caméras, sonar, GPS, odomètre, compteur de vitesse, témoins du moteur, etc.</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11</a:t>
            </a:fld>
            <a:endParaRPr lang="en-US" altLang="en-US" sz="1400"/>
          </a:p>
        </p:txBody>
      </p:sp>
      <p:pic>
        <p:nvPicPr>
          <p:cNvPr id="7" name="Picture 2" descr="http://www.telegraph.co.uk/content/dam/business/spark/Allianz/empty-cabin-autonomous-car.jpg?imwidth=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58" y="1260530"/>
            <a:ext cx="2087699" cy="13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0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CE263E0-5973-DC6A-5582-CA1B4DA8F18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a:t>
            </a:r>
            <a:r>
              <a:rPr lang="fr-CA" altLang="en-US" err="1">
                <a:latin typeface="Arial" pitchFamily="34" charset="0"/>
                <a:ea typeface="ＭＳ Ｐゴシック" pitchFamily="34" charset="-128"/>
              </a:rPr>
              <a:t>Pacman</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a:t>
            </a:r>
            <a:r>
              <a:rPr lang="fr-CA" altLang="en-US" err="1">
                <a:ea typeface="ＭＳ Ｐゴシック" pitchFamily="34" charset="-128"/>
              </a:rPr>
              <a:t>Pacman</a:t>
            </a:r>
            <a:endParaRPr lang="fr-CA" altLang="en-US">
              <a:ea typeface="ＭＳ Ｐゴシック" pitchFamily="34" charset="-128"/>
            </a:endParaRP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score</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le labyrinthe, les biscuits, les fantômes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se déplacer, manger, crier</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senseur de fantômes, senseur de biscuits, senseur pour la position,</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12</a:t>
            </a:fld>
            <a:endParaRPr lang="en-US" altLang="en-US" sz="1400"/>
          </a:p>
        </p:txBody>
      </p:sp>
      <p:pic>
        <p:nvPicPr>
          <p:cNvPr id="7" name="Picture 4" descr="Image result for Pac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9" y="1209788"/>
            <a:ext cx="2617787" cy="1768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3526C76-88A3-889B-85BA-9DB53B8E45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741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7411" name="Rectangle 3"/>
          <p:cNvSpPr>
            <a:spLocks noGrp="1" noChangeArrowheads="1"/>
          </p:cNvSpPr>
          <p:nvPr>
            <p:ph idx="1"/>
          </p:nvPr>
        </p:nvSpPr>
        <p:spPr/>
        <p:txBody>
          <a:bodyPr/>
          <a:lstStyle/>
          <a:p>
            <a:pPr eaLnBrk="1" hangingPunct="1"/>
            <a:r>
              <a:rPr lang="fr-CA" altLang="en-US" sz="1800">
                <a:ea typeface="ＭＳ Ｐゴシック" pitchFamily="34" charset="-128"/>
              </a:rPr>
              <a:t>Différents problèmes auront des environnements avec des caractéristiques différentes</a:t>
            </a:r>
          </a:p>
          <a:p>
            <a:pPr eaLnBrk="1" hangingPunct="1"/>
            <a:endParaRPr lang="fr-CA" altLang="en-US" sz="1800">
              <a:ea typeface="ＭＳ Ｐゴシック" pitchFamily="34" charset="-128"/>
            </a:endParaRPr>
          </a:p>
          <a:p>
            <a:pPr eaLnBrk="1" hangingPunct="1"/>
            <a:r>
              <a:rPr lang="fr-CA" altLang="en-US" sz="1800" b="1">
                <a:ea typeface="ＭＳ Ｐゴシック" pitchFamily="34" charset="-128"/>
              </a:rPr>
              <a:t>Caractéristiques que l</a:t>
            </a:r>
            <a:r>
              <a:rPr lang="fr-CA" altLang="fr-FR" sz="1800" b="1">
                <a:ea typeface="ＭＳ Ｐゴシック" pitchFamily="34" charset="-128"/>
              </a:rPr>
              <a:t>’</a:t>
            </a:r>
            <a:r>
              <a:rPr lang="fr-CA" altLang="en-US" sz="1800" b="1">
                <a:ea typeface="ＭＳ Ｐゴシック" pitchFamily="34" charset="-128"/>
              </a:rPr>
              <a:t>on distingue:</a:t>
            </a:r>
          </a:p>
          <a:p>
            <a:pPr lvl="1" eaLnBrk="1" hangingPunct="1"/>
            <a:r>
              <a:rPr lang="fr-CA" altLang="en-US" b="1">
                <a:ea typeface="ＭＳ Ｐゴシック" pitchFamily="34" charset="-128"/>
              </a:rPr>
              <a:t>Complètement observable </a:t>
            </a:r>
            <a:r>
              <a:rPr lang="fr-CA" altLang="en-US">
                <a:ea typeface="ＭＳ Ｐゴシック" pitchFamily="34" charset="-128"/>
              </a:rPr>
              <a:t>(vs. partiellement observable)</a:t>
            </a:r>
          </a:p>
          <a:p>
            <a:pPr lvl="1" eaLnBrk="1" hangingPunct="1"/>
            <a:r>
              <a:rPr lang="fr-CA" altLang="en-US" b="1">
                <a:ea typeface="ＭＳ Ｐゴシック" pitchFamily="34" charset="-128"/>
              </a:rPr>
              <a:t>Déterministe</a:t>
            </a:r>
            <a:r>
              <a:rPr lang="fr-CA" altLang="en-US">
                <a:ea typeface="ＭＳ Ｐゴシック" pitchFamily="34" charset="-128"/>
              </a:rPr>
              <a:t> (vs. stochastique)</a:t>
            </a:r>
          </a:p>
          <a:p>
            <a:pPr lvl="1" eaLnBrk="1" hangingPunct="1"/>
            <a:r>
              <a:rPr lang="fr-CA" altLang="en-US" b="1">
                <a:ea typeface="ＭＳ Ｐゴシック" pitchFamily="34" charset="-128"/>
              </a:rPr>
              <a:t>Épisodique</a:t>
            </a:r>
            <a:r>
              <a:rPr lang="fr-CA" altLang="en-US">
                <a:ea typeface="ＭＳ Ｐゴシック" pitchFamily="34" charset="-128"/>
              </a:rPr>
              <a:t> (vs. séquentiel)</a:t>
            </a:r>
          </a:p>
          <a:p>
            <a:pPr lvl="1" eaLnBrk="1" hangingPunct="1"/>
            <a:r>
              <a:rPr lang="fr-CA" altLang="en-US" b="1">
                <a:ea typeface="ＭＳ Ｐゴシック" pitchFamily="34" charset="-128"/>
              </a:rPr>
              <a:t>Statique</a:t>
            </a:r>
            <a:r>
              <a:rPr lang="fr-CA" altLang="en-US">
                <a:ea typeface="ＭＳ Ｐゴシック" pitchFamily="34" charset="-128"/>
              </a:rPr>
              <a:t> (vs. dynamique)</a:t>
            </a:r>
          </a:p>
          <a:p>
            <a:pPr lvl="1" eaLnBrk="1" hangingPunct="1"/>
            <a:r>
              <a:rPr lang="fr-CA" altLang="en-US" b="1">
                <a:ea typeface="ＭＳ Ｐゴシック" pitchFamily="34" charset="-128"/>
              </a:rPr>
              <a:t>Discret</a:t>
            </a:r>
            <a:r>
              <a:rPr lang="fr-CA" altLang="en-US">
                <a:ea typeface="ＭＳ Ｐゴシック" pitchFamily="34" charset="-128"/>
              </a:rPr>
              <a:t> (vs. continu)</a:t>
            </a:r>
          </a:p>
          <a:p>
            <a:pPr lvl="1" eaLnBrk="1" hangingPunct="1"/>
            <a:r>
              <a:rPr lang="fr-CA" altLang="en-US" b="1">
                <a:ea typeface="ＭＳ Ｐゴシック" pitchFamily="34" charset="-128"/>
              </a:rPr>
              <a:t>Agent unique </a:t>
            </a:r>
            <a:r>
              <a:rPr lang="fr-CA" altLang="en-US">
                <a:ea typeface="ＭＳ Ｐゴシック" pitchFamily="34" charset="-128"/>
              </a:rPr>
              <a:t>(vs. multi-agent)</a:t>
            </a:r>
          </a:p>
        </p:txBody>
      </p:sp>
      <p:sp>
        <p:nvSpPr>
          <p:cNvPr id="1741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741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741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06AC013-CEA3-48DC-A7EA-3ED86785FD9A}" type="slidenum">
              <a:rPr lang="en-US" altLang="en-US" sz="1400" smtClean="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2DC0591-649A-FD83-BB1A-BB8AF0F1D53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843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8435" name="Rectangle 3"/>
          <p:cNvSpPr>
            <a:spLocks noGrp="1" noChangeArrowheads="1"/>
          </p:cNvSpPr>
          <p:nvPr>
            <p:ph idx="1"/>
          </p:nvPr>
        </p:nvSpPr>
        <p:spPr/>
        <p:txBody>
          <a:bodyPr/>
          <a:lstStyle/>
          <a:p>
            <a:pPr eaLnBrk="1" hangingPunct="1"/>
            <a:r>
              <a:rPr lang="fr-CA" altLang="en-US" sz="1800" b="1">
                <a:ea typeface="ＭＳ Ｐゴシック" pitchFamily="34" charset="-128"/>
              </a:rPr>
              <a:t>Complètement observable </a:t>
            </a:r>
            <a:r>
              <a:rPr lang="fr-CA" altLang="en-US" sz="1800">
                <a:ea typeface="ＭＳ Ｐゴシック" pitchFamily="34" charset="-128"/>
              </a:rPr>
              <a:t>(vs. partiellement observable)</a:t>
            </a:r>
            <a:r>
              <a:rPr lang="fr-FR" altLang="en-US" sz="1800">
                <a:ea typeface="ＭＳ Ｐゴシック" pitchFamily="34" charset="-128"/>
              </a:rPr>
              <a:t> :</a:t>
            </a:r>
            <a:r>
              <a:rPr lang="fr-CA" altLang="en-US" sz="1800">
                <a:ea typeface="ＭＳ Ｐゴシック" pitchFamily="34" charset="-128"/>
              </a:rPr>
              <a:t> grâce à ses capteurs, l</a:t>
            </a:r>
            <a:r>
              <a:rPr lang="fr-CA" altLang="fr-FR" sz="1800">
                <a:ea typeface="ＭＳ Ｐゴシック" pitchFamily="34" charset="-128"/>
              </a:rPr>
              <a:t>’</a:t>
            </a:r>
            <a:r>
              <a:rPr lang="fr-CA" altLang="en-US" sz="1800">
                <a:ea typeface="ＭＳ Ｐゴシック" pitchFamily="34" charset="-128"/>
              </a:rPr>
              <a:t>agent a accès à l</a:t>
            </a:r>
            <a:r>
              <a:rPr lang="fr-CA" altLang="fr-FR" sz="1800">
                <a:ea typeface="ＭＳ Ｐゴシック" pitchFamily="34" charset="-128"/>
              </a:rPr>
              <a:t>’</a:t>
            </a:r>
            <a:r>
              <a:rPr lang="fr-CA" altLang="en-US" sz="1800">
                <a:ea typeface="ＭＳ Ｐゴシック" pitchFamily="34" charset="-128"/>
              </a:rPr>
              <a:t>état complet de l</a:t>
            </a:r>
            <a:r>
              <a:rPr lang="fr-CA" altLang="fr-FR" sz="1800">
                <a:ea typeface="ＭＳ Ｐゴシック" pitchFamily="34" charset="-128"/>
              </a:rPr>
              <a:t>’</a:t>
            </a:r>
            <a:r>
              <a:rPr lang="fr-CA" altLang="en-US" sz="1800">
                <a:ea typeface="ＭＳ Ｐゴシック" pitchFamily="34" charset="-128"/>
              </a:rPr>
              <a:t>environnement à chaque instant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complètement observable</a:t>
            </a:r>
          </a:p>
          <a:p>
            <a:pPr lvl="1" eaLnBrk="1" hangingPunct="1"/>
            <a:r>
              <a:rPr lang="fr-CA" altLang="en-US" sz="1600">
                <a:ea typeface="ＭＳ Ｐゴシック" pitchFamily="34" charset="-128"/>
              </a:rPr>
              <a:t>on voit la position de toutes les pièces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partiellement observable</a:t>
            </a:r>
          </a:p>
          <a:p>
            <a:pPr lvl="1" eaLnBrk="1" hangingPunct="1"/>
            <a:r>
              <a:rPr lang="fr-CA" altLang="en-US" sz="1600">
                <a:ea typeface="ＭＳ Ｐゴシック" pitchFamily="34" charset="-128"/>
              </a:rPr>
              <a:t>on ne connaît pas les cartes dans les mains de l</a:t>
            </a:r>
            <a:r>
              <a:rPr lang="fr-CA" altLang="fr-FR" sz="1600">
                <a:ea typeface="ＭＳ Ｐゴシック" pitchFamily="34" charset="-128"/>
              </a:rPr>
              <a:t>’</a:t>
            </a:r>
            <a:r>
              <a:rPr lang="fr-CA" altLang="en-US" sz="1600">
                <a:ea typeface="ＭＳ Ｐゴシック" pitchFamily="34" charset="-128"/>
              </a:rPr>
              <a:t>adversaire</a:t>
            </a:r>
          </a:p>
        </p:txBody>
      </p:sp>
      <p:sp>
        <p:nvSpPr>
          <p:cNvPr id="1843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843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843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D34D063-B8F0-44FE-A4EE-8DD954A260BF}" type="slidenum">
              <a:rPr lang="en-US" altLang="en-US" sz="1400" smtClean="0"/>
              <a:pPr>
                <a:spcBef>
                  <a:spcPct val="0"/>
                </a:spcBef>
                <a:buClrTx/>
                <a:buSzTx/>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FD02C09-41BA-7924-944D-221AA83DE7F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945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9459" name="Rectangle 3"/>
          <p:cNvSpPr>
            <a:spLocks noGrp="1" noChangeArrowheads="1"/>
          </p:cNvSpPr>
          <p:nvPr>
            <p:ph idx="1"/>
          </p:nvPr>
        </p:nvSpPr>
        <p:spPr/>
        <p:txBody>
          <a:bodyPr/>
          <a:lstStyle/>
          <a:p>
            <a:pPr eaLnBrk="1" hangingPunct="1"/>
            <a:r>
              <a:rPr lang="fr-CA" altLang="en-US" sz="1800" b="1">
                <a:ea typeface="ＭＳ Ｐゴシック" pitchFamily="34" charset="-128"/>
              </a:rPr>
              <a:t>Déterministe</a:t>
            </a:r>
            <a:r>
              <a:rPr lang="fr-CA" altLang="en-US" sz="1800">
                <a:ea typeface="ＭＳ Ｐゴシック" pitchFamily="34" charset="-128"/>
              </a:rPr>
              <a:t> (vs. stochastique)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état suivant de l</a:t>
            </a:r>
            <a:r>
              <a:rPr lang="fr-CA" altLang="fr-FR" sz="1800">
                <a:ea typeface="ＭＳ Ｐゴシック" pitchFamily="34" charset="-128"/>
              </a:rPr>
              <a:t>’</a:t>
            </a:r>
            <a:r>
              <a:rPr lang="fr-CA" altLang="en-US" sz="1800">
                <a:ea typeface="ＭＳ Ｐゴシック" pitchFamily="34" charset="-128"/>
              </a:rPr>
              <a:t>environnement est entièrement déterminé par l</a:t>
            </a:r>
            <a:r>
              <a:rPr lang="fr-CA" altLang="fr-FR" sz="1800">
                <a:ea typeface="ＭＳ Ｐゴシック" pitchFamily="34" charset="-128"/>
              </a:rPr>
              <a:t>’</a:t>
            </a:r>
            <a:r>
              <a:rPr lang="fr-CA" altLang="en-US" sz="1800">
                <a:ea typeface="ＭＳ Ｐゴシック" pitchFamily="34" charset="-128"/>
              </a:rPr>
              <a:t>état courant et l</a:t>
            </a:r>
            <a:r>
              <a:rPr lang="fr-CA" altLang="fr-FR" sz="1800">
                <a:ea typeface="ＭＳ Ｐゴシック" pitchFamily="34" charset="-128"/>
              </a:rPr>
              <a:t>’</a:t>
            </a:r>
            <a:r>
              <a:rPr lang="fr-CA" altLang="en-US" sz="1800">
                <a:ea typeface="ＭＳ Ｐゴシック" pitchFamily="34" charset="-128"/>
              </a:rPr>
              <a:t>action effectuée par le ou les agents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déterministe</a:t>
            </a:r>
          </a:p>
          <a:p>
            <a:pPr lvl="1" eaLnBrk="1" hangingPunct="1"/>
            <a:r>
              <a:rPr lang="fr-CA" altLang="en-US" sz="1600">
                <a:ea typeface="ＭＳ Ｐゴシック" pitchFamily="34" charset="-128"/>
              </a:rPr>
              <a:t>déplacer une pièce donne toujours le même résultat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stochastique</a:t>
            </a:r>
          </a:p>
          <a:p>
            <a:pPr lvl="1" eaLnBrk="1" hangingPunct="1"/>
            <a:r>
              <a:rPr lang="fr-CA" altLang="en-US" sz="1600">
                <a:ea typeface="ＭＳ Ｐゴシック" pitchFamily="34" charset="-128"/>
              </a:rPr>
              <a:t>la distribution des cartes est aléatoire</a:t>
            </a:r>
          </a:p>
          <a:p>
            <a:pPr lvl="1" eaLnBrk="1" hangingPunct="1"/>
            <a:endParaRPr lang="fr-CA" altLang="en-US" sz="1600">
              <a:ea typeface="ＭＳ Ｐゴシック" pitchFamily="34" charset="-128"/>
            </a:endParaRPr>
          </a:p>
          <a:p>
            <a:pPr eaLnBrk="1" hangingPunct="1"/>
            <a:r>
              <a:rPr lang="fr-CA" altLang="en-US" sz="1800" b="1">
                <a:ea typeface="ＭＳ Ｐゴシック" pitchFamily="34" charset="-128"/>
              </a:rPr>
              <a:t>Notes importantes : </a:t>
            </a:r>
          </a:p>
          <a:p>
            <a:pPr lvl="1" eaLnBrk="1" hangingPunct="1"/>
            <a:r>
              <a:rPr lang="fr-CA" altLang="en-US" sz="1600">
                <a:ea typeface="ＭＳ Ｐゴシック" pitchFamily="34" charset="-128"/>
              </a:rPr>
              <a:t>on considère comme stochastique les phénomènes qui ne peuvent pas être prédits parfaitement</a:t>
            </a:r>
          </a:p>
          <a:p>
            <a:pPr lvl="1" eaLnBrk="1" hangingPunct="1"/>
            <a:r>
              <a:rPr lang="fr-CA" altLang="en-US" sz="1600">
                <a:ea typeface="ＭＳ Ｐゴシック" pitchFamily="34" charset="-128"/>
              </a:rPr>
              <a:t>on ne tient pas compte des actions des autres agents pour déterminer si déterministe ou pas</a:t>
            </a:r>
          </a:p>
          <a:p>
            <a:pPr eaLnBrk="1" hangingPunct="1"/>
            <a:endParaRPr lang="fr-CA" altLang="en-US" sz="1800">
              <a:ea typeface="ＭＳ Ｐゴシック" pitchFamily="34" charset="-128"/>
            </a:endParaRPr>
          </a:p>
          <a:p>
            <a:pPr eaLnBrk="1" hangingPunct="1"/>
            <a:endParaRPr lang="fr-CA" altLang="en-US" sz="1600">
              <a:ea typeface="ＭＳ Ｐゴシック" pitchFamily="34" charset="-128"/>
            </a:endParaRPr>
          </a:p>
        </p:txBody>
      </p:sp>
      <p:sp>
        <p:nvSpPr>
          <p:cNvPr id="1946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946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946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4F24D7B-3C60-46CD-A9DB-0200471E81C9}" type="slidenum">
              <a:rPr lang="en-US" altLang="en-US" sz="1400" smtClean="0"/>
              <a:pPr>
                <a:spcBef>
                  <a:spcPct val="0"/>
                </a:spcBef>
                <a:buClrTx/>
                <a:buSzTx/>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FC8A83E-D7C0-0730-E156-E13E33C4688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048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0483" name="Rectangle 3"/>
          <p:cNvSpPr>
            <a:spLocks noGrp="1" noChangeArrowheads="1"/>
          </p:cNvSpPr>
          <p:nvPr>
            <p:ph idx="1"/>
          </p:nvPr>
        </p:nvSpPr>
        <p:spPr/>
        <p:txBody>
          <a:bodyPr/>
          <a:lstStyle/>
          <a:p>
            <a:pPr eaLnBrk="1" hangingPunct="1"/>
            <a:r>
              <a:rPr lang="fr-CA" altLang="en-US" sz="1800" b="1">
                <a:ea typeface="ＭＳ Ｐゴシック" pitchFamily="34" charset="-128"/>
              </a:rPr>
              <a:t>Épisodique</a:t>
            </a:r>
            <a:r>
              <a:rPr lang="fr-CA" altLang="en-US" sz="1800">
                <a:ea typeface="ＭＳ Ｐゴシック" pitchFamily="34" charset="-128"/>
              </a:rPr>
              <a:t> (vs. séquentiel)</a:t>
            </a:r>
            <a:r>
              <a:rPr lang="fr-FR" altLang="en-US" sz="1800">
                <a:ea typeface="ＭＳ Ｐゴシック" pitchFamily="34" charset="-128"/>
              </a:rPr>
              <a:t> :</a:t>
            </a:r>
            <a:r>
              <a:rPr lang="fr-CA" altLang="en-US" sz="1800">
                <a:ea typeface="ＭＳ Ｐゴシック" pitchFamily="34" charset="-128"/>
              </a:rPr>
              <a:t> les opérations/comportements de l</a:t>
            </a:r>
            <a:r>
              <a:rPr lang="fr-CA" altLang="fr-FR" sz="1800">
                <a:ea typeface="ＭＳ Ｐゴシック" pitchFamily="34" charset="-128"/>
              </a:rPr>
              <a:t>’</a:t>
            </a:r>
            <a:r>
              <a:rPr lang="fr-CA" altLang="en-US" sz="1800">
                <a:ea typeface="ＭＳ Ｐゴシック" pitchFamily="34" charset="-128"/>
              </a:rPr>
              <a:t>agent sont divisés en épisodes</a:t>
            </a:r>
            <a:r>
              <a:rPr lang="fr-FR" altLang="en-US" sz="1800">
                <a:ea typeface="ＭＳ Ｐゴシック" pitchFamily="34" charset="-128"/>
              </a:rPr>
              <a:t> :</a:t>
            </a:r>
            <a:endParaRPr lang="fr-CA" altLang="en-US" sz="1800">
              <a:ea typeface="ＭＳ Ｐゴシック" pitchFamily="34" charset="-128"/>
            </a:endParaRPr>
          </a:p>
          <a:p>
            <a:pPr lvl="1" eaLnBrk="1" hangingPunct="1"/>
            <a:r>
              <a:rPr lang="fr-CA" altLang="en-US">
                <a:ea typeface="ＭＳ Ｐゴシック" pitchFamily="34" charset="-128"/>
              </a:rPr>
              <a:t>chaque épisode consiste à observer l</a:t>
            </a:r>
            <a:r>
              <a:rPr lang="fr-CA" altLang="fr-FR">
                <a:ea typeface="ＭＳ Ｐゴシック" pitchFamily="34" charset="-128"/>
              </a:rPr>
              <a:t>’</a:t>
            </a:r>
            <a:r>
              <a:rPr lang="fr-CA" altLang="en-US">
                <a:ea typeface="ＭＳ Ｐゴシック" pitchFamily="34" charset="-128"/>
              </a:rPr>
              <a:t>environnement et effectuer une seule action</a:t>
            </a:r>
          </a:p>
          <a:p>
            <a:pPr lvl="1" eaLnBrk="1" hangingPunct="1"/>
            <a:r>
              <a:rPr lang="fr-CA" altLang="en-US">
                <a:ea typeface="ＭＳ Ｐゴシック" pitchFamily="34" charset="-128"/>
              </a:rPr>
              <a:t>cette action n</a:t>
            </a:r>
            <a:r>
              <a:rPr lang="fr-CA" altLang="fr-FR">
                <a:ea typeface="ＭＳ Ｐゴシック" pitchFamily="34" charset="-128"/>
              </a:rPr>
              <a:t>’</a:t>
            </a:r>
            <a:r>
              <a:rPr lang="fr-CA" altLang="en-US">
                <a:ea typeface="ＭＳ Ｐゴシック" pitchFamily="34" charset="-128"/>
              </a:rPr>
              <a:t>a pas d</a:t>
            </a:r>
            <a:r>
              <a:rPr lang="fr-CA" altLang="fr-FR">
                <a:ea typeface="ＭＳ Ｐゴシック" pitchFamily="34" charset="-128"/>
              </a:rPr>
              <a:t>’</a:t>
            </a:r>
            <a:r>
              <a:rPr lang="fr-CA" altLang="en-US">
                <a:ea typeface="ＭＳ Ｐゴシック" pitchFamily="34" charset="-128"/>
              </a:rPr>
              <a:t>influence sur l</a:t>
            </a:r>
            <a:r>
              <a:rPr lang="fr-CA" altLang="fr-FR">
                <a:ea typeface="ＭＳ Ｐゴシック" pitchFamily="34" charset="-128"/>
              </a:rPr>
              <a:t>’</a:t>
            </a:r>
            <a:r>
              <a:rPr lang="fr-CA" altLang="en-US">
                <a:ea typeface="ＭＳ Ｐゴシック" pitchFamily="34" charset="-128"/>
              </a:rPr>
              <a:t>environnement dans l</a:t>
            </a:r>
            <a:r>
              <a:rPr lang="fr-CA" altLang="fr-FR">
                <a:ea typeface="ＭＳ Ｐゴシック" pitchFamily="34" charset="-128"/>
              </a:rPr>
              <a:t>’</a:t>
            </a:r>
            <a:r>
              <a:rPr lang="fr-CA" altLang="en-US">
                <a:ea typeface="ＭＳ Ｐゴシック" pitchFamily="34" charset="-128"/>
              </a:rPr>
              <a:t>épisode suivant</a:t>
            </a:r>
          </a:p>
          <a:p>
            <a:pPr lvl="1" eaLnBrk="1" hangingPunct="1"/>
            <a:endParaRPr lang="fr-CA" altLang="en-US">
              <a:ea typeface="ＭＳ Ｐゴシック" pitchFamily="34" charset="-128"/>
            </a:endParaRPr>
          </a:p>
          <a:p>
            <a:pPr eaLnBrk="1" hangingPunct="1"/>
            <a:r>
              <a:rPr lang="fr-CA" altLang="en-US" sz="1800">
                <a:ea typeface="ＭＳ Ｐゴシック" pitchFamily="34" charset="-128"/>
              </a:rPr>
              <a:t>La reconnaissance de caractères est épisodique</a:t>
            </a:r>
          </a:p>
          <a:p>
            <a:pPr lvl="1" eaLnBrk="1" hangingPunct="1"/>
            <a:r>
              <a:rPr lang="fr-CA" altLang="en-US" sz="1600">
                <a:ea typeface="ＭＳ Ｐゴシック" pitchFamily="34" charset="-128"/>
              </a:rPr>
              <a:t>la prédiction du système n</a:t>
            </a:r>
            <a:r>
              <a:rPr lang="fr-CA" altLang="fr-FR" sz="1600">
                <a:ea typeface="ＭＳ Ｐゴシック" pitchFamily="34" charset="-128"/>
              </a:rPr>
              <a:t>’</a:t>
            </a:r>
            <a:r>
              <a:rPr lang="fr-CA" altLang="en-US" sz="1600">
                <a:ea typeface="ＭＳ Ｐゴシック" pitchFamily="34" charset="-128"/>
              </a:rPr>
              <a:t>influence pas le prochain caractère à reconnaître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séquentiel</a:t>
            </a:r>
          </a:p>
          <a:p>
            <a:pPr lvl="1" eaLnBrk="1" hangingPunct="1"/>
            <a:r>
              <a:rPr lang="fr-CA" altLang="en-US" sz="1600">
                <a:ea typeface="ＭＳ Ｐゴシック" pitchFamily="34" charset="-128"/>
              </a:rPr>
              <a:t>décider si je mise ou pas a un impact sur l</a:t>
            </a:r>
            <a:r>
              <a:rPr lang="fr-CA" altLang="fr-FR" sz="1600">
                <a:ea typeface="ＭＳ Ｐゴシック" pitchFamily="34" charset="-128"/>
              </a:rPr>
              <a:t>’</a:t>
            </a:r>
            <a:r>
              <a:rPr lang="fr-CA" altLang="en-US" sz="1600">
                <a:ea typeface="ＭＳ Ｐゴシック" pitchFamily="34" charset="-128"/>
              </a:rPr>
              <a:t>état suivant de la partie</a:t>
            </a:r>
            <a:endParaRPr lang="fr-CA" altLang="en-US">
              <a:ea typeface="ＭＳ Ｐゴシック" pitchFamily="34" charset="-128"/>
            </a:endParaRPr>
          </a:p>
        </p:txBody>
      </p:sp>
      <p:sp>
        <p:nvSpPr>
          <p:cNvPr id="2048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048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048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BA378145-0F53-48BC-ADBB-A2C8FC8DC932}" type="slidenum">
              <a:rPr lang="en-US" altLang="en-US" sz="1400" smtClean="0"/>
              <a:pPr>
                <a:spcBef>
                  <a:spcPct val="0"/>
                </a:spcBef>
                <a:buClrTx/>
                <a:buSzTx/>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7C1D3FD-CF6D-5435-C17F-AABFB5E5E64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150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1507" name="Rectangle 3"/>
          <p:cNvSpPr>
            <a:spLocks noGrp="1" noChangeArrowheads="1"/>
          </p:cNvSpPr>
          <p:nvPr>
            <p:ph idx="1"/>
          </p:nvPr>
        </p:nvSpPr>
        <p:spPr/>
        <p:txBody>
          <a:bodyPr/>
          <a:lstStyle/>
          <a:p>
            <a:pPr eaLnBrk="1" hangingPunct="1"/>
            <a:r>
              <a:rPr lang="fr-CA" altLang="en-US" sz="1800" b="1">
                <a:ea typeface="ＭＳ Ｐゴシック" pitchFamily="34" charset="-128"/>
              </a:rPr>
              <a:t>Statique</a:t>
            </a:r>
            <a:r>
              <a:rPr lang="fr-CA" altLang="en-US" sz="1800">
                <a:ea typeface="ＭＳ Ｐゴシック" pitchFamily="34" charset="-128"/>
              </a:rPr>
              <a:t> (vs. dynamique)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environnement ne change pas lorsque le ou les agents n</a:t>
            </a:r>
            <a:r>
              <a:rPr lang="fr-CA" altLang="fr-FR" sz="1800">
                <a:ea typeface="ＭＳ Ｐゴシック" pitchFamily="34" charset="-128"/>
              </a:rPr>
              <a:t>’</a:t>
            </a:r>
            <a:r>
              <a:rPr lang="fr-CA" altLang="en-US" sz="1800">
                <a:ea typeface="ＭＳ Ｐゴシック" pitchFamily="34" charset="-128"/>
              </a:rPr>
              <a:t>agissent pas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statique</a:t>
            </a:r>
          </a:p>
          <a:p>
            <a:pPr lvl="1" eaLnBrk="1" hangingPunct="1"/>
            <a:r>
              <a:rPr lang="fr-CA" altLang="en-US" sz="1600">
                <a:ea typeface="ＭＳ Ｐゴシック" pitchFamily="34" charset="-128"/>
              </a:rPr>
              <a:t>l</a:t>
            </a:r>
            <a:r>
              <a:rPr lang="fr-CA" altLang="fr-FR" sz="1600">
                <a:ea typeface="ＭＳ Ｐゴシック" pitchFamily="34" charset="-128"/>
              </a:rPr>
              <a:t>’</a:t>
            </a:r>
            <a:r>
              <a:rPr lang="fr-CA" altLang="en-US" sz="1600">
                <a:ea typeface="ＭＳ Ｐゴシック" pitchFamily="34" charset="-128"/>
              </a:rPr>
              <a:t>état du jeu ne change pas si personne joue</a:t>
            </a:r>
          </a:p>
          <a:p>
            <a:pPr lvl="1" eaLnBrk="1" hangingPunct="1"/>
            <a:endParaRPr lang="fr-CA" altLang="en-US" sz="1600">
              <a:ea typeface="ＭＳ Ｐゴシック" pitchFamily="34" charset="-128"/>
            </a:endParaRPr>
          </a:p>
          <a:p>
            <a:pPr eaLnBrk="1" hangingPunct="1"/>
            <a:r>
              <a:rPr lang="fr-CA" altLang="en-US" sz="1800">
                <a:ea typeface="ＭＳ Ｐゴシック" pitchFamily="34" charset="-128"/>
              </a:rPr>
              <a:t>Le jeu de stratégie en temps réel, comme </a:t>
            </a:r>
            <a:r>
              <a:rPr lang="fr-CA" altLang="en-US" sz="1800" err="1">
                <a:ea typeface="ＭＳ Ｐゴシック" pitchFamily="34" charset="-128"/>
              </a:rPr>
              <a:t>StarCraft</a:t>
            </a:r>
            <a:r>
              <a:rPr lang="fr-CA" altLang="en-US" sz="1800">
                <a:ea typeface="ＭＳ Ｐゴシック" pitchFamily="34" charset="-128"/>
              </a:rPr>
              <a:t>, est dynamique</a:t>
            </a:r>
          </a:p>
          <a:p>
            <a:pPr lvl="1" eaLnBrk="1" hangingPunct="1"/>
            <a:r>
              <a:rPr lang="fr-CA" altLang="en-US" sz="1600">
                <a:ea typeface="ＭＳ Ｐゴシック" pitchFamily="34" charset="-128"/>
              </a:rPr>
              <a:t>Les unités ont une certaine autonomie; elles peuvent évoluer même si aucun joueur ne fait une action.</a:t>
            </a:r>
          </a:p>
          <a:p>
            <a:pPr lvl="1" eaLnBrk="1" hangingPunct="1"/>
            <a:endParaRPr lang="fr-CA" altLang="en-US" sz="1600">
              <a:ea typeface="ＭＳ Ｐゴシック" pitchFamily="34" charset="-128"/>
            </a:endParaRPr>
          </a:p>
        </p:txBody>
      </p:sp>
      <p:sp>
        <p:nvSpPr>
          <p:cNvPr id="2150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150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151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41DBFF8-27A3-46A4-9343-66C47A698CE6}" type="slidenum">
              <a:rPr lang="en-US" altLang="en-US" sz="1400" smtClean="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6F417D0-95F5-8916-67DA-A1C0D7E5AAB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253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1922" name="Rectangle 3"/>
          <p:cNvSpPr>
            <a:spLocks noGrp="1" noChangeArrowheads="1"/>
          </p:cNvSpPr>
          <p:nvPr>
            <p:ph idx="1"/>
          </p:nvPr>
        </p:nvSpPr>
        <p:spPr/>
        <p:txBody>
          <a:bodyPr/>
          <a:lstStyle/>
          <a:p>
            <a:pPr eaLnBrk="1" hangingPunct="1">
              <a:defRPr/>
            </a:pPr>
            <a:r>
              <a:rPr lang="fr-CA" sz="1800" b="1">
                <a:ea typeface="ＭＳ Ｐゴシック" pitchFamily="34" charset="-128"/>
              </a:rPr>
              <a:t>Discret</a:t>
            </a:r>
            <a:r>
              <a:rPr lang="fr-CA" sz="1800">
                <a:ea typeface="ＭＳ Ｐゴシック" pitchFamily="34" charset="-128"/>
              </a:rPr>
              <a:t> (vs. continu)</a:t>
            </a:r>
            <a:r>
              <a:rPr lang="fr-FR" sz="1800">
                <a:ea typeface="ＭＳ Ｐゴシック" pitchFamily="34" charset="-128"/>
              </a:rPr>
              <a:t> :</a:t>
            </a:r>
            <a:r>
              <a:rPr lang="fr-CA" sz="1800">
                <a:ea typeface="ＭＳ Ｐゴシック" pitchFamily="34" charset="-128"/>
              </a:rPr>
              <a:t> un nombre limité et clairement distincts de </a:t>
            </a:r>
            <a:r>
              <a:rPr lang="fr-CA" sz="1800" b="1">
                <a:ea typeface="ＭＳ Ｐゴシック" pitchFamily="34" charset="-128"/>
              </a:rPr>
              <a:t>données sensorielles et d</a:t>
            </a:r>
            <a:r>
              <a:rPr lang="fr-CA" altLang="fr-FR" sz="1800" b="1">
                <a:ea typeface="ＭＳ Ｐゴシック" pitchFamily="34" charset="-128"/>
              </a:rPr>
              <a:t>’</a:t>
            </a:r>
            <a:r>
              <a:rPr lang="fr-CA" sz="1800" b="1">
                <a:ea typeface="ＭＳ Ｐゴシック" pitchFamily="34" charset="-128"/>
              </a:rPr>
              <a:t>actions</a:t>
            </a:r>
          </a:p>
          <a:p>
            <a:pPr eaLnBrk="1" hangingPunct="1">
              <a:defRPr/>
            </a:pPr>
            <a:endParaRPr lang="fr-CA" sz="1800">
              <a:ea typeface="ＭＳ Ｐゴシック" pitchFamily="34" charset="-128"/>
            </a:endParaRPr>
          </a:p>
          <a:p>
            <a:pPr eaLnBrk="1" hangingPunct="1">
              <a:defRPr/>
            </a:pPr>
            <a:r>
              <a:rPr lang="fr-CA" sz="1800">
                <a:ea typeface="ＭＳ Ｐゴシック" pitchFamily="34" charset="-128"/>
              </a:rPr>
              <a:t>Le jeu des échecs est dans un environnement discret</a:t>
            </a:r>
          </a:p>
          <a:p>
            <a:pPr lvl="1" eaLnBrk="1" hangingPunct="1">
              <a:defRPr/>
            </a:pPr>
            <a:r>
              <a:rPr lang="fr-CA" sz="1600">
                <a:ea typeface="ＭＳ Ｐゴシック" pitchFamily="34" charset="-128"/>
              </a:rPr>
              <a:t>toutes les actions et état du jeu peuvent être énumérées</a:t>
            </a:r>
          </a:p>
          <a:p>
            <a:pPr lvl="1" eaLnBrk="1" hangingPunct="1">
              <a:defRPr/>
            </a:pPr>
            <a:endParaRPr lang="fr-CA" sz="1600">
              <a:ea typeface="ＭＳ Ｐゴシック" pitchFamily="34" charset="-128"/>
            </a:endParaRPr>
          </a:p>
          <a:p>
            <a:pPr eaLnBrk="1" hangingPunct="1">
              <a:defRPr/>
            </a:pPr>
            <a:r>
              <a:rPr lang="fr-CA" sz="1800">
                <a:ea typeface="ＭＳ Ｐゴシック" pitchFamily="34" charset="-128"/>
              </a:rPr>
              <a:t>La conduite automatique d</a:t>
            </a:r>
            <a:r>
              <a:rPr lang="fr-CA" altLang="fr-FR" sz="1800">
                <a:ea typeface="ＭＳ Ｐゴシック" pitchFamily="34" charset="-128"/>
              </a:rPr>
              <a:t>’</a:t>
            </a:r>
            <a:r>
              <a:rPr lang="fr-CA" sz="1800">
                <a:ea typeface="ＭＳ Ｐゴシック" pitchFamily="34" charset="-128"/>
              </a:rPr>
              <a:t>une voiture est dans un environnement continu</a:t>
            </a:r>
          </a:p>
          <a:p>
            <a:pPr lvl="1" eaLnBrk="1" hangingPunct="1">
              <a:defRPr/>
            </a:pPr>
            <a:r>
              <a:rPr lang="fr-CA" sz="1600">
                <a:ea typeface="ＭＳ Ｐゴシック" pitchFamily="34" charset="-128"/>
              </a:rPr>
              <a:t>l</a:t>
            </a:r>
            <a:r>
              <a:rPr lang="fr-CA" altLang="fr-FR" sz="1600">
                <a:ea typeface="ＭＳ Ｐゴシック" pitchFamily="34" charset="-128"/>
              </a:rPr>
              <a:t>’</a:t>
            </a:r>
            <a:r>
              <a:rPr lang="fr-CA" sz="1600">
                <a:ea typeface="ＭＳ Ｐゴシック" pitchFamily="34" charset="-128"/>
              </a:rPr>
              <a:t>angle du volet est un nombre réel</a:t>
            </a:r>
          </a:p>
          <a:p>
            <a:pPr lvl="1" eaLnBrk="1" hangingPunct="1">
              <a:defRPr/>
            </a:pPr>
            <a:endParaRPr lang="fr-CA" sz="1600">
              <a:ea typeface="ＭＳ Ｐゴシック" pitchFamily="34" charset="-128"/>
            </a:endParaRPr>
          </a:p>
          <a:p>
            <a:pPr marL="457200" lvl="1" indent="0" eaLnBrk="1" hangingPunct="1">
              <a:buFont typeface="Wingdings" pitchFamily="2" charset="2"/>
              <a:buNone/>
              <a:defRPr/>
            </a:pPr>
            <a:endParaRPr lang="fr-CA" sz="1600">
              <a:ea typeface="ＭＳ Ｐゴシック" pitchFamily="34" charset="-128"/>
            </a:endParaRPr>
          </a:p>
          <a:p>
            <a:pPr eaLnBrk="1" hangingPunct="1">
              <a:defRPr/>
            </a:pPr>
            <a:endParaRPr lang="fr-CA" sz="1600">
              <a:ea typeface="ＭＳ Ｐゴシック" pitchFamily="34" charset="-128"/>
            </a:endParaRPr>
          </a:p>
        </p:txBody>
      </p:sp>
      <p:sp>
        <p:nvSpPr>
          <p:cNvPr id="2253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253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253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CAE4B70-F1F3-4FBE-9BB2-BFA48C6E745E}" type="slidenum">
              <a:rPr lang="en-US" altLang="en-US" sz="1400" smtClean="0"/>
              <a:pPr>
                <a:spcBef>
                  <a:spcPct val="0"/>
                </a:spcBef>
                <a:buClrTx/>
                <a:buSzTx/>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09C5ED2-1EEB-7F23-7858-2B57526A17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355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3555" name="Rectangle 3"/>
          <p:cNvSpPr>
            <a:spLocks noGrp="1" noChangeArrowheads="1"/>
          </p:cNvSpPr>
          <p:nvPr>
            <p:ph idx="1"/>
          </p:nvPr>
        </p:nvSpPr>
        <p:spPr/>
        <p:txBody>
          <a:bodyPr/>
          <a:lstStyle/>
          <a:p>
            <a:pPr eaLnBrk="1" hangingPunct="1"/>
            <a:r>
              <a:rPr lang="fr-CA" altLang="en-US" sz="1800" b="1">
                <a:ea typeface="ＭＳ Ｐゴシック" pitchFamily="34" charset="-128"/>
              </a:rPr>
              <a:t>Agent unique </a:t>
            </a:r>
            <a:r>
              <a:rPr lang="fr-CA" altLang="en-US" sz="1800">
                <a:ea typeface="ＭＳ Ｐゴシック" pitchFamily="34" charset="-128"/>
              </a:rPr>
              <a:t>(vs. multi-agent)</a:t>
            </a:r>
            <a:r>
              <a:rPr lang="fr-FR" altLang="en-US" sz="1800">
                <a:ea typeface="ＭＳ Ｐゴシック" pitchFamily="34" charset="-128"/>
              </a:rPr>
              <a:t> :</a:t>
            </a:r>
            <a:r>
              <a:rPr lang="fr-CA" altLang="en-US" sz="1800">
                <a:ea typeface="ＭＳ Ｐゴシック" pitchFamily="34" charset="-128"/>
              </a:rPr>
              <a:t> un agent opérant seul dans un environnement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Résoudre un Sudoku est à agent unique</a:t>
            </a:r>
          </a:p>
          <a:p>
            <a:pPr lvl="1" eaLnBrk="1" hangingPunct="1"/>
            <a:r>
              <a:rPr lang="fr-CA" altLang="en-US" sz="1600">
                <a:ea typeface="ＭＳ Ｐゴシック" pitchFamily="34" charset="-128"/>
              </a:rPr>
              <a:t>aucun adversaire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multi-agent</a:t>
            </a:r>
          </a:p>
          <a:p>
            <a:pPr lvl="1" eaLnBrk="1" hangingPunct="1"/>
            <a:r>
              <a:rPr lang="fr-CA" altLang="en-US" sz="1600">
                <a:ea typeface="ＭＳ Ｐゴシック" pitchFamily="34" charset="-128"/>
              </a:rPr>
              <a:t>il y a toujours un adversaire </a:t>
            </a:r>
          </a:p>
        </p:txBody>
      </p:sp>
      <p:sp>
        <p:nvSpPr>
          <p:cNvPr id="2355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355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355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C9815D61-EE28-4145-B674-015B6D043EBF}" type="slidenum">
              <a:rPr lang="en-US" altLang="en-US" sz="1400" smtClean="0"/>
              <a:pPr>
                <a:spcBef>
                  <a:spcPct val="0"/>
                </a:spcBef>
                <a:buClrTx/>
                <a:buSzTx/>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5D57EF8-3604-CA19-8E81-29D445707E6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122" name="Titre 14"/>
          <p:cNvSpPr>
            <a:spLocks noGrp="1"/>
          </p:cNvSpPr>
          <p:nvPr>
            <p:ph type="title"/>
          </p:nvPr>
        </p:nvSpPr>
        <p:spPr/>
        <p:txBody>
          <a:bodyPr/>
          <a:lstStyle/>
          <a:p>
            <a:pPr eaLnBrk="1" hangingPunct="1"/>
            <a:r>
              <a:rPr lang="fr-CA" altLang="en-US">
                <a:latin typeface="Arial" pitchFamily="34" charset="0"/>
                <a:ea typeface="ＭＳ Ｐゴシック" pitchFamily="34" charset="-128"/>
              </a:rPr>
              <a:t>Sujets couverts</a:t>
            </a:r>
            <a:endParaRPr lang="en-CA" altLang="en-US">
              <a:latin typeface="Arial" pitchFamily="34" charset="0"/>
              <a:ea typeface="ＭＳ Ｐゴシック" pitchFamily="34" charset="-128"/>
            </a:endParaRPr>
          </a:p>
        </p:txBody>
      </p:sp>
      <p:sp>
        <p:nvSpPr>
          <p:cNvPr id="5123" name="Espace réservé du contenu 10"/>
          <p:cNvSpPr>
            <a:spLocks noGrp="1"/>
          </p:cNvSpPr>
          <p:nvPr>
            <p:ph idx="1"/>
          </p:nvPr>
        </p:nvSpPr>
        <p:spPr/>
        <p:txBody>
          <a:bodyPr/>
          <a:lstStyle/>
          <a:p>
            <a:pPr eaLnBrk="1" hangingPunct="1"/>
            <a:r>
              <a:rPr lang="fr-FR" altLang="en-US">
                <a:ea typeface="ＭＳ Ｐゴシック" pitchFamily="34" charset="-128"/>
              </a:rPr>
              <a:t>Agents intelligents</a:t>
            </a:r>
          </a:p>
          <a:p>
            <a:pPr eaLnBrk="1" hangingPunct="1"/>
            <a:r>
              <a:rPr lang="fr-FR" altLang="en-US">
                <a:ea typeface="ＭＳ Ｐゴシック" pitchFamily="34" charset="-128"/>
              </a:rPr>
              <a:t>Rationalité</a:t>
            </a:r>
          </a:p>
          <a:p>
            <a:pPr eaLnBrk="1" hangingPunct="1"/>
            <a:r>
              <a:rPr lang="fr-FR" altLang="en-US">
                <a:ea typeface="ＭＳ Ｐゴシック" pitchFamily="34" charset="-128"/>
              </a:rPr>
              <a:t>Modèle générique PEAS de conception des agents</a:t>
            </a:r>
          </a:p>
          <a:p>
            <a:pPr lvl="1" eaLnBrk="1" hangingPunct="1"/>
            <a:r>
              <a:rPr lang="fr-FR" altLang="en-US">
                <a:ea typeface="ＭＳ Ｐゴシック" pitchFamily="34" charset="-128"/>
              </a:rPr>
              <a:t>mesure de </a:t>
            </a:r>
            <a:r>
              <a:rPr lang="fr-FR" altLang="en-US" b="1" i="1">
                <a:ea typeface="ＭＳ Ｐゴシック" pitchFamily="34" charset="-128"/>
              </a:rPr>
              <a:t>Performance</a:t>
            </a:r>
            <a:r>
              <a:rPr lang="fr-FR" altLang="en-US" i="1">
                <a:ea typeface="ＭＳ Ｐゴシック" pitchFamily="34" charset="-128"/>
              </a:rPr>
              <a:t>, modélisation de l’</a:t>
            </a:r>
            <a:r>
              <a:rPr lang="fr-FR" altLang="en-US" b="1" i="1">
                <a:ea typeface="ＭＳ Ｐゴシック" pitchFamily="34" charset="-128"/>
              </a:rPr>
              <a:t>Environnement</a:t>
            </a:r>
            <a:r>
              <a:rPr lang="fr-FR" altLang="en-US" i="1">
                <a:ea typeface="ＭＳ Ｐゴシック" pitchFamily="34" charset="-128"/>
              </a:rPr>
              <a:t>, et l’implémentation des </a:t>
            </a:r>
            <a:r>
              <a:rPr lang="fr-FR" altLang="en-US" b="1" i="1">
                <a:ea typeface="ＭＳ Ｐゴシック" pitchFamily="34" charset="-128"/>
              </a:rPr>
              <a:t>Actionneurs</a:t>
            </a:r>
            <a:r>
              <a:rPr lang="fr-FR" altLang="en-US" i="1">
                <a:ea typeface="ＭＳ Ｐゴシック" pitchFamily="34" charset="-128"/>
              </a:rPr>
              <a:t> ainsi que des </a:t>
            </a:r>
            <a:r>
              <a:rPr lang="fr-FR" altLang="en-US" b="1" i="1">
                <a:ea typeface="ＭＳ Ｐゴシック" pitchFamily="34" charset="-128"/>
              </a:rPr>
              <a:t>Senseurs</a:t>
            </a:r>
            <a:endParaRPr lang="fr-FR" altLang="en-US" b="1">
              <a:ea typeface="ＭＳ Ｐゴシック" pitchFamily="34" charset="-128"/>
            </a:endParaRPr>
          </a:p>
          <a:p>
            <a:pPr eaLnBrk="1" hangingPunct="1"/>
            <a:r>
              <a:rPr lang="fr-FR" altLang="en-US">
                <a:ea typeface="ＭＳ Ｐゴシック" pitchFamily="34" charset="-128"/>
              </a:rPr>
              <a:t>Types d</a:t>
            </a:r>
            <a:r>
              <a:rPr lang="fr-FR" altLang="fr-FR">
                <a:ea typeface="ＭＳ Ｐゴシック" pitchFamily="34" charset="-128"/>
              </a:rPr>
              <a:t>’</a:t>
            </a:r>
            <a:r>
              <a:rPr lang="fr-FR" altLang="en-US">
                <a:ea typeface="ＭＳ Ｐゴシック" pitchFamily="34" charset="-128"/>
              </a:rPr>
              <a:t>environnements</a:t>
            </a:r>
          </a:p>
          <a:p>
            <a:pPr lvl="1" eaLnBrk="1" hangingPunct="1"/>
            <a:r>
              <a:rPr lang="fr-FR" altLang="en-US">
                <a:ea typeface="ＭＳ Ｐゴシック" pitchFamily="34" charset="-128"/>
              </a:rPr>
              <a:t>Déterministe, stochastique, etc.</a:t>
            </a:r>
          </a:p>
          <a:p>
            <a:pPr eaLnBrk="1" hangingPunct="1"/>
            <a:r>
              <a:rPr lang="fr-FR" altLang="en-US">
                <a:ea typeface="ＭＳ Ｐゴシック" pitchFamily="34" charset="-128"/>
              </a:rPr>
              <a:t>Types d</a:t>
            </a:r>
            <a:r>
              <a:rPr lang="fr-FR" altLang="fr-FR">
                <a:ea typeface="ＭＳ Ｐゴシック" pitchFamily="34" charset="-128"/>
              </a:rPr>
              <a:t>’</a:t>
            </a:r>
            <a:r>
              <a:rPr lang="fr-FR" altLang="en-US">
                <a:ea typeface="ＭＳ Ｐゴシック" pitchFamily="34" charset="-128"/>
              </a:rPr>
              <a:t>agents</a:t>
            </a:r>
          </a:p>
          <a:p>
            <a:pPr lvl="1" eaLnBrk="1" hangingPunct="1"/>
            <a:r>
              <a:rPr lang="fr-FR" altLang="en-US">
                <a:ea typeface="ＭＳ Ｐゴシック" pitchFamily="34" charset="-128"/>
              </a:rPr>
              <a:t>Reflex, orienté-but, orienté-utilité, etc.</a:t>
            </a:r>
          </a:p>
          <a:p>
            <a:pPr eaLnBrk="1" hangingPunct="1"/>
            <a:r>
              <a:rPr lang="fr-FR" altLang="en-US">
                <a:ea typeface="ＭＳ Ｐゴシック" pitchFamily="34" charset="-128"/>
              </a:rPr>
              <a:t>Exemple – Le monde des </a:t>
            </a:r>
            <a:r>
              <a:rPr lang="fr-FR" altLang="en-US" err="1">
                <a:ea typeface="ＭＳ Ｐゴシック" pitchFamily="34" charset="-128"/>
              </a:rPr>
              <a:t>wumpus</a:t>
            </a:r>
            <a:r>
              <a:rPr lang="fr-FR" altLang="en-US">
                <a:ea typeface="ＭＳ Ｐゴシック" pitchFamily="34" charset="-128"/>
              </a:rPr>
              <a:t> (</a:t>
            </a:r>
            <a:r>
              <a:rPr lang="fr-FR" altLang="en-US" err="1">
                <a:ea typeface="ＭＳ Ｐゴシック" pitchFamily="34" charset="-128"/>
              </a:rPr>
              <a:t>Wumpus</a:t>
            </a:r>
            <a:r>
              <a:rPr lang="fr-FR" altLang="en-US">
                <a:ea typeface="ＭＳ Ｐゴシック" pitchFamily="34" charset="-128"/>
              </a:rPr>
              <a:t> world)</a:t>
            </a:r>
          </a:p>
        </p:txBody>
      </p:sp>
      <p:sp>
        <p:nvSpPr>
          <p:cNvPr id="51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51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51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51140B19-7C16-4EE6-874C-175C15DB08EF}" type="slidenum">
              <a:rPr lang="en-US" altLang="en-US" sz="1400" smtClean="0"/>
              <a:pPr>
                <a:spcBef>
                  <a:spcPct val="0"/>
                </a:spcBef>
                <a:buClrTx/>
                <a:buSzTx/>
                <a:buFontTx/>
                <a:buNone/>
              </a:pPr>
              <a:t>2</a:t>
            </a:fld>
            <a:endParaRPr lang="en-US" altLang="en-US" sz="1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80F31-B606-93F0-2BFB-15AEB842688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457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6018" name="Rectangle 3"/>
          <p:cNvSpPr>
            <a:spLocks noGrp="1" noChangeArrowheads="1"/>
          </p:cNvSpPr>
          <p:nvPr>
            <p:ph idx="1"/>
          </p:nvPr>
        </p:nvSpPr>
        <p:spPr/>
        <p:txBody>
          <a:bodyPr/>
          <a:lstStyle/>
          <a:p>
            <a:pPr eaLnBrk="1" hangingPunct="1">
              <a:defRPr/>
            </a:pPr>
            <a:r>
              <a:rPr lang="fr-CA" sz="1800">
                <a:ea typeface="ＭＳ Ｐゴシック" pitchFamily="34" charset="-128"/>
              </a:rPr>
              <a:t>Parfois, plus d</a:t>
            </a:r>
            <a:r>
              <a:rPr lang="fr-CA" altLang="fr-FR" sz="1800">
                <a:ea typeface="ＭＳ Ｐゴシック" pitchFamily="34" charset="-128"/>
              </a:rPr>
              <a:t>’</a:t>
            </a:r>
            <a:r>
              <a:rPr lang="fr-CA" sz="1800">
                <a:ea typeface="ＭＳ Ｐゴシック" pitchFamily="34" charset="-128"/>
              </a:rPr>
              <a:t>une caractéristique est appropriée</a:t>
            </a:r>
          </a:p>
          <a:p>
            <a:pPr marL="457200" lvl="1" indent="0" eaLnBrk="1" hangingPunct="1">
              <a:buFont typeface="Wingdings" pitchFamily="2" charset="2"/>
              <a:buNone/>
              <a:defRPr/>
            </a:pPr>
            <a:endParaRPr lang="fr-CA" sz="1600">
              <a:ea typeface="ＭＳ Ｐゴシック" pitchFamily="34" charset="-128"/>
            </a:endParaRPr>
          </a:p>
          <a:p>
            <a:pPr eaLnBrk="1" hangingPunct="1">
              <a:defRPr/>
            </a:pPr>
            <a:r>
              <a:rPr lang="fr-CA" sz="1800">
                <a:ea typeface="ＭＳ Ｐゴシック" pitchFamily="34" charset="-128"/>
              </a:rPr>
              <a:t>Déplacement d</a:t>
            </a:r>
            <a:r>
              <a:rPr lang="fr-CA" altLang="fr-FR" sz="1800">
                <a:ea typeface="ＭＳ Ｐゴシック" pitchFamily="34" charset="-128"/>
              </a:rPr>
              <a:t>’</a:t>
            </a:r>
            <a:r>
              <a:rPr lang="fr-CA" sz="1800">
                <a:ea typeface="ＭＳ Ｐゴシック" pitchFamily="34" charset="-128"/>
              </a:rPr>
              <a:t>un robot</a:t>
            </a:r>
          </a:p>
          <a:p>
            <a:pPr lvl="1" eaLnBrk="1" hangingPunct="1">
              <a:defRPr/>
            </a:pPr>
            <a:r>
              <a:rPr lang="fr-CA" sz="1600">
                <a:ea typeface="ＭＳ Ｐゴシック" pitchFamily="34" charset="-128"/>
              </a:rPr>
              <a:t>si seul dans un environnement, ses déplacements sont théoriquement déterministes (la physique mécanique est déterministe)</a:t>
            </a:r>
          </a:p>
          <a:p>
            <a:pPr lvl="1" eaLnBrk="1" hangingPunct="1">
              <a:defRPr/>
            </a:pPr>
            <a:r>
              <a:rPr lang="fr-CA" sz="1600">
                <a:ea typeface="ＭＳ Ｐゴシック" pitchFamily="34" charset="-128"/>
              </a:rPr>
              <a:t>par contre, puisqu</a:t>
            </a:r>
            <a:r>
              <a:rPr lang="fr-CA" altLang="fr-FR" sz="1600">
                <a:ea typeface="ＭＳ Ｐゴシック" pitchFamily="34" charset="-128"/>
              </a:rPr>
              <a:t>’</a:t>
            </a:r>
            <a:r>
              <a:rPr lang="fr-CA" sz="1600">
                <a:ea typeface="ＭＳ Ｐゴシック" pitchFamily="34" charset="-128"/>
              </a:rPr>
              <a:t>un robot ne contrôle pas parfaitement ses mouvements, on préfère normalement modéliser comme stochastique</a:t>
            </a:r>
          </a:p>
          <a:p>
            <a:pPr lvl="1" eaLnBrk="1" hangingPunct="1">
              <a:defRPr/>
            </a:pPr>
            <a:endParaRPr lang="fr-CA" sz="1600">
              <a:ea typeface="ＭＳ Ｐゴシック" pitchFamily="34" charset="-128"/>
            </a:endParaRPr>
          </a:p>
          <a:p>
            <a:pPr eaLnBrk="1" hangingPunct="1">
              <a:defRPr/>
            </a:pPr>
            <a:r>
              <a:rPr lang="fr-CA" sz="1800">
                <a:ea typeface="ＭＳ Ｐゴシック" pitchFamily="34" charset="-128"/>
              </a:rPr>
              <a:t>On identifie souvent les caractéristiques d</a:t>
            </a:r>
            <a:r>
              <a:rPr lang="fr-CA" altLang="fr-FR" sz="1800">
                <a:ea typeface="ＭＳ Ｐゴシック" pitchFamily="34" charset="-128"/>
              </a:rPr>
              <a:t>’</a:t>
            </a:r>
            <a:r>
              <a:rPr lang="fr-CA" sz="1800">
                <a:ea typeface="ＭＳ Ｐゴシック" pitchFamily="34" charset="-128"/>
              </a:rPr>
              <a:t>environnement en réfléchissant à </a:t>
            </a:r>
            <a:r>
              <a:rPr lang="fr-CA" sz="1800" b="1">
                <a:ea typeface="ＭＳ Ｐゴシック" pitchFamily="34" charset="-128"/>
              </a:rPr>
              <a:t>comment on programmerait/simulerait cet environnement</a:t>
            </a:r>
          </a:p>
        </p:txBody>
      </p:sp>
      <p:sp>
        <p:nvSpPr>
          <p:cNvPr id="2458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458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458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EBE10CB-9E89-478E-AEE1-C9AED62B283E}" type="slidenum">
              <a:rPr lang="en-US" altLang="en-US" sz="1400" smtClean="0"/>
              <a:pPr>
                <a:spcBef>
                  <a:spcPct val="0"/>
                </a:spcBef>
                <a:buClrTx/>
                <a:buSzTx/>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A60757F-2EFB-D9AA-0958-207BB999BD3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267" name="Rectangle 3"/>
          <p:cNvSpPr>
            <a:spLocks noGrp="1" noChangeArrowheads="1"/>
          </p:cNvSpPr>
          <p:nvPr>
            <p:ph type="title"/>
          </p:nvPr>
        </p:nvSpPr>
        <p:spPr>
          <a:xfrm>
            <a:off x="898993" y="570888"/>
            <a:ext cx="6535271" cy="659921"/>
          </a:xfrm>
        </p:spPr>
        <p:txBody>
          <a:bodyPr/>
          <a:lstStyle/>
          <a:p>
            <a:pPr eaLnBrk="1" hangingPunct="1"/>
            <a:r>
              <a:rPr lang="fr-CA" altLang="en-US">
                <a:latin typeface="Arial" pitchFamily="34" charset="0"/>
                <a:ea typeface="ＭＳ Ｐゴシック" pitchFamily="34" charset="-128"/>
              </a:rPr>
              <a:t>Rappel - Problèmes à résoudre</a:t>
            </a:r>
          </a:p>
        </p:txBody>
      </p:sp>
      <p:sp>
        <p:nvSpPr>
          <p:cNvPr id="11269" name="Espace réservé du pied de page 1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a:latin typeface="Calibri" pitchFamily="34" charset="0"/>
            </a:endParaRPr>
          </a:p>
        </p:txBody>
      </p:sp>
      <p:sp>
        <p:nvSpPr>
          <p:cNvPr id="11270" name="Espace réservé du numéro de diapositive 1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6488164F-D671-48E8-95F2-8778AC12C14F}" type="slidenum">
              <a:rPr lang="en-US" altLang="en-US" smtClean="0">
                <a:latin typeface="Calibri" pitchFamily="34" charset="0"/>
              </a:rPr>
              <a:pPr/>
              <a:t>21</a:t>
            </a:fld>
            <a:endParaRPr lang="en-US" altLang="en-US">
              <a:latin typeface="Calibri" pitchFamily="34" charset="0"/>
            </a:endParaRPr>
          </a:p>
        </p:txBody>
      </p:sp>
      <p:sp>
        <p:nvSpPr>
          <p:cNvPr id="11" name="Rectangle 10"/>
          <p:cNvSpPr/>
          <p:nvPr/>
        </p:nvSpPr>
        <p:spPr>
          <a:xfrm>
            <a:off x="2348940"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Sensor Data</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550" y="4290210"/>
            <a:ext cx="3026529" cy="1339845"/>
          </a:xfrm>
          <a:prstGeom prst="rect">
            <a:avLst/>
          </a:prstGeom>
        </p:spPr>
      </p:pic>
      <p:sp>
        <p:nvSpPr>
          <p:cNvPr id="40" name="Rectangle 39"/>
          <p:cNvSpPr/>
          <p:nvPr/>
        </p:nvSpPr>
        <p:spPr>
          <a:xfrm>
            <a:off x="2348940" y="2312187"/>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Feature Extraction</a:t>
            </a:r>
          </a:p>
        </p:txBody>
      </p:sp>
      <p:cxnSp>
        <p:nvCxnSpPr>
          <p:cNvPr id="41" name="Straight Arrow Connector 40"/>
          <p:cNvCxnSpPr>
            <a:endCxn id="40" idx="0"/>
          </p:cNvCxnSpPr>
          <p:nvPr/>
        </p:nvCxnSpPr>
        <p:spPr>
          <a:xfrm>
            <a:off x="3230797" y="2040308"/>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386228" y="287420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Representation</a:t>
            </a:r>
          </a:p>
        </p:txBody>
      </p:sp>
      <p:cxnSp>
        <p:nvCxnSpPr>
          <p:cNvPr id="43" name="Straight Arrow Connector 42"/>
          <p:cNvCxnSpPr>
            <a:endCxn id="42" idx="0"/>
          </p:cNvCxnSpPr>
          <p:nvPr/>
        </p:nvCxnSpPr>
        <p:spPr>
          <a:xfrm>
            <a:off x="3268085" y="260232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386228" y="345896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Machine Learning</a:t>
            </a:r>
          </a:p>
        </p:txBody>
      </p:sp>
      <p:cxnSp>
        <p:nvCxnSpPr>
          <p:cNvPr id="45" name="Straight Arrow Connector 44"/>
          <p:cNvCxnSpPr>
            <a:endCxn id="44" idx="0"/>
          </p:cNvCxnSpPr>
          <p:nvPr/>
        </p:nvCxnSpPr>
        <p:spPr>
          <a:xfrm>
            <a:off x="3268085" y="3187081"/>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2402915" y="4000072"/>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Knowledge</a:t>
            </a:r>
          </a:p>
        </p:txBody>
      </p:sp>
      <p:cxnSp>
        <p:nvCxnSpPr>
          <p:cNvPr id="47" name="Straight Arrow Connector 46"/>
          <p:cNvCxnSpPr/>
          <p:nvPr/>
        </p:nvCxnSpPr>
        <p:spPr>
          <a:xfrm>
            <a:off x="3306017" y="3728193"/>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402915" y="4566218"/>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Reasoning</a:t>
            </a:r>
          </a:p>
        </p:txBody>
      </p:sp>
      <p:cxnSp>
        <p:nvCxnSpPr>
          <p:cNvPr id="49" name="Straight Arrow Connector 48"/>
          <p:cNvCxnSpPr>
            <a:endCxn id="48" idx="0"/>
          </p:cNvCxnSpPr>
          <p:nvPr/>
        </p:nvCxnSpPr>
        <p:spPr>
          <a:xfrm>
            <a:off x="3284772" y="4294339"/>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402915" y="5124106"/>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Planning</a:t>
            </a:r>
          </a:p>
        </p:txBody>
      </p:sp>
      <p:cxnSp>
        <p:nvCxnSpPr>
          <p:cNvPr id="51" name="Straight Arrow Connector 50"/>
          <p:cNvCxnSpPr>
            <a:endCxn id="50" idx="0"/>
          </p:cNvCxnSpPr>
          <p:nvPr/>
        </p:nvCxnSpPr>
        <p:spPr>
          <a:xfrm>
            <a:off x="3284772" y="4852227"/>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2424160"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Action</a:t>
            </a:r>
          </a:p>
        </p:txBody>
      </p:sp>
      <p:cxnSp>
        <p:nvCxnSpPr>
          <p:cNvPr id="63" name="Straight Arrow Connector 62"/>
          <p:cNvCxnSpPr>
            <a:endCxn id="62" idx="0"/>
          </p:cNvCxnSpPr>
          <p:nvPr/>
        </p:nvCxnSpPr>
        <p:spPr>
          <a:xfrm>
            <a:off x="3306017" y="541011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59218"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Effector</a:t>
            </a:r>
          </a:p>
        </p:txBody>
      </p:sp>
      <p:cxnSp>
        <p:nvCxnSpPr>
          <p:cNvPr id="11265" name="Elbow Connector 11264"/>
          <p:cNvCxnSpPr>
            <a:stCxn id="42" idx="3"/>
            <a:endCxn id="50" idx="3"/>
          </p:cNvCxnSpPr>
          <p:nvPr/>
        </p:nvCxnSpPr>
        <p:spPr>
          <a:xfrm>
            <a:off x="4149941" y="3019273"/>
            <a:ext cx="16687" cy="2249902"/>
          </a:xfrm>
          <a:prstGeom prst="bentConnector3">
            <a:avLst>
              <a:gd name="adj1" fmla="val 1469929"/>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275" name="Straight Arrow Connector 11274"/>
          <p:cNvCxnSpPr>
            <a:endCxn id="48" idx="3"/>
          </p:cNvCxnSpPr>
          <p:nvPr/>
        </p:nvCxnSpPr>
        <p:spPr>
          <a:xfrm flipH="1">
            <a:off x="4166628" y="471128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187873" y="4144224"/>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a:off x="4166628" y="359737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44298"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Effector</a:t>
            </a:r>
          </a:p>
        </p:txBody>
      </p:sp>
      <p:sp>
        <p:nvSpPr>
          <p:cNvPr id="83" name="Rectangle 82"/>
          <p:cNvSpPr/>
          <p:nvPr/>
        </p:nvSpPr>
        <p:spPr>
          <a:xfrm>
            <a:off x="159218" y="3458960"/>
            <a:ext cx="1763713" cy="290138"/>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Environment</a:t>
            </a:r>
          </a:p>
        </p:txBody>
      </p:sp>
      <p:cxnSp>
        <p:nvCxnSpPr>
          <p:cNvPr id="11280" name="Straight Arrow Connector 11279"/>
          <p:cNvCxnSpPr>
            <a:stCxn id="62" idx="1"/>
            <a:endCxn id="64" idx="3"/>
          </p:cNvCxnSpPr>
          <p:nvPr/>
        </p:nvCxnSpPr>
        <p:spPr>
          <a:xfrm flipH="1">
            <a:off x="1922931" y="5827063"/>
            <a:ext cx="5012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2" name="Straight Arrow Connector 11281"/>
          <p:cNvCxnSpPr>
            <a:stCxn id="82" idx="3"/>
            <a:endCxn id="11" idx="1"/>
          </p:cNvCxnSpPr>
          <p:nvPr/>
        </p:nvCxnSpPr>
        <p:spPr>
          <a:xfrm>
            <a:off x="1908011" y="1895239"/>
            <a:ext cx="4409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4" name="Straight Arrow Connector 11283"/>
          <p:cNvCxnSpPr>
            <a:stCxn id="64" idx="0"/>
            <a:endCxn id="83" idx="2"/>
          </p:cNvCxnSpPr>
          <p:nvPr/>
        </p:nvCxnSpPr>
        <p:spPr>
          <a:xfrm flipV="1">
            <a:off x="1041075" y="3749098"/>
            <a:ext cx="0" cy="19328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6" name="Straight Arrow Connector 11285"/>
          <p:cNvCxnSpPr>
            <a:stCxn id="83" idx="0"/>
            <a:endCxn id="82" idx="2"/>
          </p:cNvCxnSpPr>
          <p:nvPr/>
        </p:nvCxnSpPr>
        <p:spPr>
          <a:xfrm flipH="1" flipV="1">
            <a:off x="1026155" y="2040308"/>
            <a:ext cx="14920" cy="141865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E8D94AEA-7E5B-4B8B-99C9-C7381A358308}"/>
              </a:ext>
            </a:extLst>
          </p:cNvPr>
          <p:cNvPicPr>
            <a:picLocks noChangeAspect="1"/>
          </p:cNvPicPr>
          <p:nvPr/>
        </p:nvPicPr>
        <p:blipFill>
          <a:blip r:embed="rId3"/>
          <a:stretch>
            <a:fillRect/>
          </a:stretch>
        </p:blipFill>
        <p:spPr>
          <a:xfrm>
            <a:off x="4945078" y="1387172"/>
            <a:ext cx="3715472" cy="2361235"/>
          </a:xfrm>
          <a:prstGeom prst="rect">
            <a:avLst/>
          </a:prstGeom>
        </p:spPr>
      </p:pic>
    </p:spTree>
    <p:extLst>
      <p:ext uri="{BB962C8B-B14F-4D97-AF65-F5344CB8AC3E}">
        <p14:creationId xmlns:p14="http://schemas.microsoft.com/office/powerpoint/2010/main" val="292851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F676CA7-6394-51C8-9854-7E18B1371AE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5602" name="Rectangle 2"/>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Architectures des agents</a:t>
            </a:r>
          </a:p>
        </p:txBody>
      </p:sp>
      <p:sp>
        <p:nvSpPr>
          <p:cNvPr id="25603" name="Rectangle 3"/>
          <p:cNvSpPr>
            <a:spLocks noGrp="1" noChangeArrowheads="1"/>
          </p:cNvSpPr>
          <p:nvPr>
            <p:ph idx="1"/>
          </p:nvPr>
        </p:nvSpPr>
        <p:spPr/>
        <p:txBody>
          <a:bodyPr/>
          <a:lstStyle/>
          <a:p>
            <a:pPr eaLnBrk="1" hangingPunct="1"/>
            <a:r>
              <a:rPr lang="fr-CA" altLang="en-US">
                <a:ea typeface="ＭＳ Ｐゴシック" pitchFamily="34" charset="-128"/>
              </a:rPr>
              <a:t>Simple reflex agents</a:t>
            </a:r>
          </a:p>
          <a:p>
            <a:pPr eaLnBrk="1" hangingPunct="1"/>
            <a:r>
              <a:rPr lang="fr-CA" altLang="en-US">
                <a:ea typeface="ＭＳ Ｐゴシック" pitchFamily="34" charset="-128"/>
              </a:rPr>
              <a:t>Model-based reflex agents</a:t>
            </a:r>
          </a:p>
          <a:p>
            <a:pPr eaLnBrk="1" hangingPunct="1"/>
            <a:r>
              <a:rPr lang="fr-CA" altLang="en-US">
                <a:ea typeface="ＭＳ Ｐゴシック" pitchFamily="34" charset="-128"/>
              </a:rPr>
              <a:t>Goal-based agents</a:t>
            </a:r>
          </a:p>
          <a:p>
            <a:pPr eaLnBrk="1" hangingPunct="1"/>
            <a:r>
              <a:rPr lang="fr-CA" altLang="en-US">
                <a:ea typeface="ＭＳ Ｐゴシック" pitchFamily="34" charset="-128"/>
              </a:rPr>
              <a:t>Utility-based agents</a:t>
            </a:r>
          </a:p>
        </p:txBody>
      </p:sp>
      <p:sp>
        <p:nvSpPr>
          <p:cNvPr id="2560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560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560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7A00174-C573-4CD5-AEA4-4875FF278063}" type="slidenum">
              <a:rPr lang="en-US" altLang="en-US" sz="1400" smtClean="0"/>
              <a:pPr>
                <a:spcBef>
                  <a:spcPct val="0"/>
                </a:spcBef>
                <a:buClrTx/>
                <a:buSzTx/>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2B9964-CF8C-951E-AA80-DA9C9482905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6626"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sp>
        <p:nvSpPr>
          <p:cNvPr id="2662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662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663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0EE6B9B-4EA9-4E41-96F5-93F65660A5BF}" type="slidenum">
              <a:rPr lang="en-US" altLang="en-US" sz="1400" smtClean="0"/>
              <a:pPr>
                <a:spcBef>
                  <a:spcPct val="0"/>
                </a:spcBef>
                <a:buClrTx/>
                <a:buSzTx/>
                <a:buFontTx/>
                <a:buNone/>
              </a:pPr>
              <a:t>23</a:t>
            </a:fld>
            <a:endParaRPr lang="en-US" altLang="en-US" sz="1400"/>
          </a:p>
        </p:txBody>
      </p:sp>
      <p:pic>
        <p:nvPicPr>
          <p:cNvPr id="4" name="Picture 3">
            <a:extLst>
              <a:ext uri="{FF2B5EF4-FFF2-40B4-BE49-F238E27FC236}">
                <a16:creationId xmlns:a16="http://schemas.microsoft.com/office/drawing/2014/main" id="{EC73B272-971E-4B1E-AAD9-3E1ACF7D1B1F}"/>
              </a:ext>
            </a:extLst>
          </p:cNvPr>
          <p:cNvPicPr>
            <a:picLocks noChangeAspect="1"/>
          </p:cNvPicPr>
          <p:nvPr/>
        </p:nvPicPr>
        <p:blipFill>
          <a:blip r:embed="rId3"/>
          <a:stretch>
            <a:fillRect/>
          </a:stretch>
        </p:blipFill>
        <p:spPr>
          <a:xfrm>
            <a:off x="1285080" y="1609604"/>
            <a:ext cx="6870187" cy="43339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42D9B93-CBB0-9216-6A9A-47A8C7293B25}"/>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7650"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pic>
        <p:nvPicPr>
          <p:cNvPr id="27651"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665413"/>
            <a:ext cx="783748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7653"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7654"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1A212B-FC9B-441B-B853-F12A7A779EB1}" type="slidenum">
              <a:rPr lang="en-US" altLang="en-US" sz="1400" smtClean="0"/>
              <a:pPr>
                <a:spcBef>
                  <a:spcPct val="0"/>
                </a:spcBef>
                <a:buClrTx/>
                <a:buSzTx/>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9BACF1-2A8D-2ACA-DF27-B11D9DEE1B1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8674"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Model-based reflex agents</a:t>
            </a:r>
            <a:endParaRPr lang="en-CA" altLang="en-US" i="1">
              <a:latin typeface="Arial" pitchFamily="34" charset="0"/>
              <a:ea typeface="ＭＳ Ｐゴシック" pitchFamily="34" charset="-128"/>
            </a:endParaRPr>
          </a:p>
        </p:txBody>
      </p:sp>
      <p:sp>
        <p:nvSpPr>
          <p:cNvPr id="2867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867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867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A3D0DC9-222F-4DF1-B4DC-3C2EA29CAA17}" type="slidenum">
              <a:rPr lang="en-US" altLang="en-US" sz="1400" smtClean="0"/>
              <a:pPr>
                <a:spcBef>
                  <a:spcPct val="0"/>
                </a:spcBef>
                <a:buClrTx/>
                <a:buSzTx/>
                <a:buFontTx/>
                <a:buNone/>
              </a:pPr>
              <a:t>25</a:t>
            </a:fld>
            <a:endParaRPr lang="en-US" altLang="en-US" sz="1400"/>
          </a:p>
        </p:txBody>
      </p:sp>
      <p:pic>
        <p:nvPicPr>
          <p:cNvPr id="4" name="Picture 3">
            <a:extLst>
              <a:ext uri="{FF2B5EF4-FFF2-40B4-BE49-F238E27FC236}">
                <a16:creationId xmlns:a16="http://schemas.microsoft.com/office/drawing/2014/main" id="{40587FFD-D779-4BF5-8B5C-3B6AEED1A5D2}"/>
              </a:ext>
            </a:extLst>
          </p:cNvPr>
          <p:cNvPicPr>
            <a:picLocks noChangeAspect="1"/>
          </p:cNvPicPr>
          <p:nvPr/>
        </p:nvPicPr>
        <p:blipFill>
          <a:blip r:embed="rId3"/>
          <a:stretch>
            <a:fillRect/>
          </a:stretch>
        </p:blipFill>
        <p:spPr>
          <a:xfrm>
            <a:off x="1032060" y="1778160"/>
            <a:ext cx="6161862" cy="38796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B39BD7-07A0-96FE-D9A7-093A64C4150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9698"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Goal-based agents</a:t>
            </a:r>
            <a:endParaRPr lang="en-CA" altLang="en-US" i="1">
              <a:latin typeface="Arial" pitchFamily="34" charset="0"/>
              <a:ea typeface="ＭＳ Ｐゴシック" pitchFamily="34" charset="-128"/>
            </a:endParaRPr>
          </a:p>
        </p:txBody>
      </p:sp>
      <p:sp>
        <p:nvSpPr>
          <p:cNvPr id="2970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970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970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099CF5-B2F9-4B2C-A202-038E23DAE345}" type="slidenum">
              <a:rPr lang="en-US" altLang="en-US" sz="1400" smtClean="0"/>
              <a:pPr>
                <a:spcBef>
                  <a:spcPct val="0"/>
                </a:spcBef>
                <a:buClrTx/>
                <a:buSzTx/>
                <a:buFontTx/>
                <a:buNone/>
              </a:pPr>
              <a:t>26</a:t>
            </a:fld>
            <a:endParaRPr lang="en-US" altLang="en-US" sz="1400"/>
          </a:p>
        </p:txBody>
      </p:sp>
      <p:pic>
        <p:nvPicPr>
          <p:cNvPr id="4" name="Picture 3">
            <a:extLst>
              <a:ext uri="{FF2B5EF4-FFF2-40B4-BE49-F238E27FC236}">
                <a16:creationId xmlns:a16="http://schemas.microsoft.com/office/drawing/2014/main" id="{3D9F415C-9508-4809-B53E-C5DB33255286}"/>
              </a:ext>
            </a:extLst>
          </p:cNvPr>
          <p:cNvPicPr>
            <a:picLocks noChangeAspect="1"/>
          </p:cNvPicPr>
          <p:nvPr/>
        </p:nvPicPr>
        <p:blipFill>
          <a:blip r:embed="rId3"/>
          <a:stretch>
            <a:fillRect/>
          </a:stretch>
        </p:blipFill>
        <p:spPr>
          <a:xfrm>
            <a:off x="815101" y="1417638"/>
            <a:ext cx="6836649" cy="43203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11BB21-B5BA-43AB-378D-FEDC72EDA35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Utility-based agents</a:t>
            </a:r>
            <a:endParaRPr lang="en-CA" altLang="en-US" i="1">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D853538-CBE6-4A66-AFF9-0B7DBB43769F}" type="slidenum">
              <a:rPr lang="en-US" altLang="en-US" sz="1400" smtClean="0"/>
              <a:pPr>
                <a:spcBef>
                  <a:spcPct val="0"/>
                </a:spcBef>
                <a:buClrTx/>
                <a:buSzTx/>
                <a:buFontTx/>
                <a:buNone/>
              </a:pPr>
              <a:t>27</a:t>
            </a:fld>
            <a:endParaRPr lang="en-US" altLang="en-US" sz="1400"/>
          </a:p>
        </p:txBody>
      </p:sp>
      <p:pic>
        <p:nvPicPr>
          <p:cNvPr id="4" name="Picture 3">
            <a:extLst>
              <a:ext uri="{FF2B5EF4-FFF2-40B4-BE49-F238E27FC236}">
                <a16:creationId xmlns:a16="http://schemas.microsoft.com/office/drawing/2014/main" id="{D6670FA2-B003-4EBB-A567-03035D8850A8}"/>
              </a:ext>
            </a:extLst>
          </p:cNvPr>
          <p:cNvPicPr>
            <a:picLocks noChangeAspect="1"/>
          </p:cNvPicPr>
          <p:nvPr/>
        </p:nvPicPr>
        <p:blipFill>
          <a:blip r:embed="rId3"/>
          <a:stretch>
            <a:fillRect/>
          </a:stretch>
        </p:blipFill>
        <p:spPr>
          <a:xfrm>
            <a:off x="1137417" y="1417638"/>
            <a:ext cx="6869165" cy="4381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7B95036-CFDB-3A6A-9899-1DFE06D7F7C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174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Learning agents</a:t>
            </a:r>
            <a:endParaRPr lang="en-CA" altLang="en-US">
              <a:latin typeface="Arial" pitchFamily="34" charset="0"/>
              <a:ea typeface="ＭＳ Ｐゴシック" pitchFamily="34" charset="-128"/>
            </a:endParaRPr>
          </a:p>
        </p:txBody>
      </p:sp>
      <p:sp>
        <p:nvSpPr>
          <p:cNvPr id="3174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174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175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6027252-3017-4955-ACB5-721D933D8C07}" type="slidenum">
              <a:rPr lang="en-US" altLang="en-US" sz="1400" smtClean="0"/>
              <a:pPr>
                <a:spcBef>
                  <a:spcPct val="0"/>
                </a:spcBef>
                <a:buClrTx/>
                <a:buSzTx/>
                <a:buFontTx/>
                <a:buNone/>
              </a:pPr>
              <a:t>28</a:t>
            </a:fld>
            <a:endParaRPr lang="en-US" altLang="en-US" sz="1400"/>
          </a:p>
        </p:txBody>
      </p:sp>
      <p:pic>
        <p:nvPicPr>
          <p:cNvPr id="4" name="Picture 3">
            <a:extLst>
              <a:ext uri="{FF2B5EF4-FFF2-40B4-BE49-F238E27FC236}">
                <a16:creationId xmlns:a16="http://schemas.microsoft.com/office/drawing/2014/main" id="{F3DC6B67-0F10-4384-A397-848292BD1C70}"/>
              </a:ext>
            </a:extLst>
          </p:cNvPr>
          <p:cNvPicPr>
            <a:picLocks noChangeAspect="1"/>
          </p:cNvPicPr>
          <p:nvPr/>
        </p:nvPicPr>
        <p:blipFill>
          <a:blip r:embed="rId3"/>
          <a:stretch>
            <a:fillRect/>
          </a:stretch>
        </p:blipFill>
        <p:spPr>
          <a:xfrm>
            <a:off x="1154249" y="1417638"/>
            <a:ext cx="6835501" cy="4373562"/>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BC133B3-ED80-4D8C-B363-8D1C69DC657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27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le monde des wumpus </a:t>
            </a:r>
            <a:br>
              <a:rPr lang="fr-CA" altLang="en-US">
                <a:latin typeface="Arial" pitchFamily="34" charset="0"/>
                <a:ea typeface="ＭＳ Ｐゴシック" pitchFamily="34" charset="-128"/>
              </a:rPr>
            </a:br>
            <a:r>
              <a:rPr lang="fr-CA" altLang="en-US">
                <a:latin typeface="Arial" pitchFamily="34" charset="0"/>
                <a:ea typeface="ＭＳ Ｐゴシック" pitchFamily="34" charset="-128"/>
              </a:rPr>
              <a:t>(Section 7.2)</a:t>
            </a:r>
            <a:endParaRPr lang="en-CA" altLang="en-US">
              <a:latin typeface="Arial" pitchFamily="34" charset="0"/>
              <a:ea typeface="ＭＳ Ｐゴシック" pitchFamily="34" charset="-128"/>
            </a:endParaRPr>
          </a:p>
        </p:txBody>
      </p:sp>
      <p:sp>
        <p:nvSpPr>
          <p:cNvPr id="32771" name="Rectangle 3"/>
          <p:cNvSpPr>
            <a:spLocks noGrp="1" noChangeArrowheads="1"/>
          </p:cNvSpPr>
          <p:nvPr>
            <p:ph idx="1"/>
          </p:nvPr>
        </p:nvSpPr>
        <p:spPr>
          <a:xfrm>
            <a:off x="457200" y="1248507"/>
            <a:ext cx="8415338" cy="4745038"/>
          </a:xfrm>
        </p:spPr>
        <p:txBody>
          <a:bodyPr/>
          <a:lstStyle/>
          <a:p>
            <a:pPr eaLnBrk="1" hangingPunct="1"/>
            <a:r>
              <a:rPr lang="fr-CA" altLang="en-US">
                <a:ea typeface="ＭＳ Ｐゴシック" pitchFamily="34" charset="-128"/>
              </a:rPr>
              <a:t>Mesure de performance</a:t>
            </a:r>
          </a:p>
          <a:p>
            <a:pPr lvl="1" eaLnBrk="1" hangingPunct="1"/>
            <a:r>
              <a:rPr lang="fr-CA" altLang="en-US">
                <a:ea typeface="ＭＳ Ｐゴシック" pitchFamily="34" charset="-128"/>
              </a:rPr>
              <a:t>or +1000, mort -1000</a:t>
            </a:r>
          </a:p>
          <a:p>
            <a:pPr lvl="1" eaLnBrk="1" hangingPunct="1"/>
            <a:r>
              <a:rPr lang="fr-CA" altLang="en-US">
                <a:ea typeface="ＭＳ Ｐゴシック" pitchFamily="34" charset="-128"/>
              </a:rPr>
              <a:t>-1 par pas, -10 pour une flèche</a:t>
            </a:r>
          </a:p>
          <a:p>
            <a:pPr eaLnBrk="1" hangingPunct="1"/>
            <a:r>
              <a:rPr lang="fr-CA" altLang="en-US">
                <a:ea typeface="ＭＳ Ｐゴシック" pitchFamily="34" charset="-128"/>
              </a:rPr>
              <a:t>Environnement</a:t>
            </a:r>
          </a:p>
          <a:p>
            <a:pPr lvl="1" eaLnBrk="1" hangingPunct="1"/>
            <a:r>
              <a:rPr lang="fr-CA" altLang="en-US">
                <a:ea typeface="ＭＳ Ｐゴシック" pitchFamily="34" charset="-128"/>
              </a:rPr>
              <a:t>puanteur dans les chambres adjacentes au </a:t>
            </a:r>
            <a:r>
              <a:rPr lang="fr-CA" altLang="en-US" err="1">
                <a:ea typeface="ＭＳ Ｐゴシック" pitchFamily="34" charset="-128"/>
              </a:rPr>
              <a:t>wumpus</a:t>
            </a:r>
            <a:r>
              <a:rPr lang="fr-CA" altLang="en-US">
                <a:ea typeface="ＭＳ Ｐゴシック" pitchFamily="34" charset="-128"/>
              </a:rPr>
              <a:t>.</a:t>
            </a:r>
          </a:p>
          <a:p>
            <a:pPr lvl="1" eaLnBrk="1" hangingPunct="1"/>
            <a:r>
              <a:rPr lang="fr-CA" altLang="en-US">
                <a:ea typeface="ＭＳ Ｐゴシック" pitchFamily="34" charset="-128"/>
              </a:rPr>
              <a:t>brise dans les chambres adjacentes à une fosse </a:t>
            </a:r>
          </a:p>
          <a:p>
            <a:pPr lvl="1" eaLnBrk="1" hangingPunct="1"/>
            <a:r>
              <a:rPr lang="fr-CA" altLang="en-US">
                <a:ea typeface="ＭＳ Ｐゴシック" pitchFamily="34" charset="-128"/>
              </a:rPr>
              <a:t>scintillement si l</a:t>
            </a:r>
            <a:r>
              <a:rPr lang="fr-CA" altLang="fr-FR">
                <a:ea typeface="ＭＳ Ｐゴシック" pitchFamily="34" charset="-128"/>
              </a:rPr>
              <a:t>’</a:t>
            </a:r>
            <a:r>
              <a:rPr lang="fr-CA" altLang="en-US">
                <a:ea typeface="ＭＳ Ｐゴシック" pitchFamily="34" charset="-128"/>
              </a:rPr>
              <a:t>or est dans la chambre</a:t>
            </a:r>
          </a:p>
          <a:p>
            <a:pPr lvl="1" eaLnBrk="1" hangingPunct="1"/>
            <a:r>
              <a:rPr lang="fr-CA" altLang="en-US">
                <a:ea typeface="ＭＳ Ｐゴシック" pitchFamily="34" charset="-128"/>
              </a:rPr>
              <a:t>le </a:t>
            </a:r>
            <a:r>
              <a:rPr lang="fr-CA" altLang="en-US" err="1">
                <a:ea typeface="ＭＳ Ｐゴシック" pitchFamily="34" charset="-128"/>
              </a:rPr>
              <a:t>wumpus</a:t>
            </a:r>
            <a:r>
              <a:rPr lang="fr-CA" altLang="en-US">
                <a:ea typeface="ＭＳ Ｐゴシック" pitchFamily="34" charset="-128"/>
              </a:rPr>
              <a:t> meurt si on lui tire une flèche de face</a:t>
            </a:r>
          </a:p>
          <a:p>
            <a:pPr lvl="1" eaLnBrk="1" hangingPunct="1"/>
            <a:r>
              <a:rPr lang="fr-CA" altLang="en-US">
                <a:ea typeface="ＭＳ Ｐゴシック" pitchFamily="34" charset="-128"/>
              </a:rPr>
              <a:t>on a une seule flèche</a:t>
            </a:r>
          </a:p>
          <a:p>
            <a:pPr lvl="1" eaLnBrk="1" hangingPunct="1"/>
            <a:r>
              <a:rPr lang="fr-CA" altLang="en-US">
                <a:ea typeface="ＭＳ Ｐゴシック" pitchFamily="34" charset="-128"/>
              </a:rPr>
              <a:t>on peut ramasser l</a:t>
            </a:r>
            <a:r>
              <a:rPr lang="fr-CA" altLang="fr-FR">
                <a:ea typeface="ＭＳ Ｐゴシック" pitchFamily="34" charset="-128"/>
              </a:rPr>
              <a:t>’</a:t>
            </a:r>
            <a:r>
              <a:rPr lang="fr-CA" altLang="en-US">
                <a:ea typeface="ＭＳ Ｐゴシック" pitchFamily="34" charset="-128"/>
              </a:rPr>
              <a:t>or dans la même chambre</a:t>
            </a:r>
          </a:p>
          <a:p>
            <a:pPr lvl="1" eaLnBrk="1" hangingPunct="1"/>
            <a:r>
              <a:rPr lang="fr-CA" altLang="en-US">
                <a:ea typeface="ＭＳ Ｐゴシック" pitchFamily="34" charset="-128"/>
              </a:rPr>
              <a:t>on sort de la grotte en grimpant à la case [1,1]</a:t>
            </a:r>
          </a:p>
          <a:p>
            <a:pPr eaLnBrk="1" hangingPunct="1"/>
            <a:r>
              <a:rPr lang="fr-CA" altLang="en-US">
                <a:ea typeface="ＭＳ Ｐゴシック" pitchFamily="34" charset="-128"/>
              </a:rPr>
              <a:t>Capteurs</a:t>
            </a:r>
            <a:r>
              <a:rPr lang="fr-FR" altLang="en-US">
                <a:ea typeface="ＭＳ Ｐゴシック" pitchFamily="34" charset="-128"/>
              </a:rPr>
              <a:t>:</a:t>
            </a:r>
            <a:r>
              <a:rPr lang="fr-CA" altLang="en-US">
                <a:ea typeface="ＭＳ Ｐゴシック" pitchFamily="34" charset="-128"/>
              </a:rPr>
              <a:t> </a:t>
            </a:r>
            <a:r>
              <a:rPr lang="fr-CA" altLang="en-US" i="1" err="1">
                <a:ea typeface="ＭＳ Ｐゴシック" pitchFamily="34" charset="-128"/>
              </a:rPr>
              <a:t>Stench</a:t>
            </a:r>
            <a:r>
              <a:rPr lang="fr-CA" altLang="en-US">
                <a:ea typeface="ＭＳ Ｐゴシック" pitchFamily="34" charset="-128"/>
              </a:rPr>
              <a:t> (puanteur), </a:t>
            </a:r>
            <a:r>
              <a:rPr lang="fr-CA" altLang="en-US" i="1" err="1">
                <a:ea typeface="ＭＳ Ｐゴシック" pitchFamily="34" charset="-128"/>
              </a:rPr>
              <a:t>Breeze</a:t>
            </a:r>
            <a:r>
              <a:rPr lang="fr-CA" altLang="en-US">
                <a:ea typeface="ＭＳ Ｐゴシック" pitchFamily="34" charset="-128"/>
              </a:rPr>
              <a:t> (brise), </a:t>
            </a:r>
            <a:r>
              <a:rPr lang="fr-CA" altLang="en-US" i="1" err="1">
                <a:ea typeface="ＭＳ Ｐゴシック" pitchFamily="34" charset="-128"/>
              </a:rPr>
              <a:t>Glitter</a:t>
            </a:r>
            <a:r>
              <a:rPr lang="fr-CA" altLang="en-US">
                <a:ea typeface="ＭＳ Ｐゴシック" pitchFamily="34" charset="-128"/>
              </a:rPr>
              <a:t> (scintillement), </a:t>
            </a:r>
            <a:r>
              <a:rPr lang="fr-CA" altLang="en-US" err="1">
                <a:ea typeface="ＭＳ Ｐゴシック" pitchFamily="34" charset="-128"/>
              </a:rPr>
              <a:t>Bump</a:t>
            </a:r>
            <a:r>
              <a:rPr lang="fr-CA" altLang="en-US">
                <a:ea typeface="ＭＳ Ｐゴシック" pitchFamily="34" charset="-128"/>
              </a:rPr>
              <a:t> (choc), </a:t>
            </a:r>
            <a:r>
              <a:rPr lang="fr-CA" altLang="en-US" i="1" err="1">
                <a:ea typeface="ＭＳ Ｐゴシック" pitchFamily="34" charset="-128"/>
              </a:rPr>
              <a:t>Scream</a:t>
            </a:r>
            <a:r>
              <a:rPr lang="fr-CA" altLang="en-US">
                <a:ea typeface="ＭＳ Ｐゴシック" pitchFamily="34" charset="-128"/>
              </a:rPr>
              <a:t> (cri).</a:t>
            </a:r>
          </a:p>
          <a:p>
            <a:pPr eaLnBrk="1" hangingPunct="1"/>
            <a:r>
              <a:rPr lang="fr-CA" altLang="en-US">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a:t>
            </a:r>
            <a:r>
              <a:rPr lang="fr-CA" altLang="en-US" i="1" err="1">
                <a:ea typeface="ＭＳ Ｐゴシック" pitchFamily="34" charset="-128"/>
              </a:rPr>
              <a:t>Left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err="1">
                <a:ea typeface="ＭＳ Ｐゴシック" pitchFamily="34" charset="-128"/>
              </a:rPr>
              <a:t>Forward</a:t>
            </a:r>
            <a:r>
              <a:rPr lang="fr-CA" altLang="en-US">
                <a:ea typeface="ＭＳ Ｐゴシック" pitchFamily="34" charset="-128"/>
              </a:rPr>
              <a:t>, </a:t>
            </a:r>
            <a:r>
              <a:rPr lang="fr-CA" altLang="en-US" i="1" err="1">
                <a:ea typeface="ＭＳ Ｐゴシック" pitchFamily="34" charset="-128"/>
              </a:rPr>
              <a:t>Grab</a:t>
            </a:r>
            <a:r>
              <a:rPr lang="fr-CA" altLang="en-US">
                <a:ea typeface="ＭＳ Ｐゴシック" pitchFamily="34" charset="-128"/>
              </a:rPr>
              <a:t>, </a:t>
            </a:r>
            <a:r>
              <a:rPr lang="fr-CA" altLang="en-US" i="1" err="1">
                <a:ea typeface="ＭＳ Ｐゴシック" pitchFamily="34" charset="-128"/>
              </a:rPr>
              <a:t>Climb</a:t>
            </a:r>
            <a:r>
              <a:rPr lang="fr-CA" altLang="en-US">
                <a:ea typeface="ＭＳ Ｐゴシック" pitchFamily="34" charset="-128"/>
              </a:rPr>
              <a:t>, </a:t>
            </a:r>
            <a:r>
              <a:rPr lang="fr-CA" altLang="en-US" i="1">
                <a:ea typeface="ＭＳ Ｐゴシック" pitchFamily="34" charset="-128"/>
              </a:rPr>
              <a:t>Shoot</a:t>
            </a:r>
          </a:p>
        </p:txBody>
      </p:sp>
      <p:sp>
        <p:nvSpPr>
          <p:cNvPr id="32772" name="Espace réservé de la date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2773" name="Espace réservé du pied de page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2774" name="Espace réservé du numéro de diapositive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C08950F-03E1-4C90-9C58-26F22E54FDF5}" type="slidenum">
              <a:rPr lang="en-US" altLang="en-US" sz="1400" smtClean="0"/>
              <a:pPr>
                <a:spcBef>
                  <a:spcPct val="0"/>
                </a:spcBef>
                <a:buClrTx/>
                <a:buSzTx/>
                <a:buFontTx/>
                <a:buNone/>
              </a:pPr>
              <a:t>29</a:t>
            </a:fld>
            <a:endParaRPr lang="en-US" altLang="en-US" sz="1400"/>
          </a:p>
        </p:txBody>
      </p:sp>
      <p:pic>
        <p:nvPicPr>
          <p:cNvPr id="32775"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63" y="1901825"/>
            <a:ext cx="2771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1DFBF3B-E98B-1852-FD26-986F0FCF3A7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71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C’est quoi un agent?</a:t>
            </a:r>
            <a:endParaRPr lang="en-CA" altLang="en-US">
              <a:latin typeface="Arial" pitchFamily="34" charset="0"/>
              <a:ea typeface="ＭＳ Ｐゴシック" pitchFamily="34" charset="-128"/>
            </a:endParaRPr>
          </a:p>
        </p:txBody>
      </p:sp>
      <p:sp>
        <p:nvSpPr>
          <p:cNvPr id="7171" name="Rectangle 3"/>
          <p:cNvSpPr>
            <a:spLocks noGrp="1" noChangeArrowheads="1"/>
          </p:cNvSpPr>
          <p:nvPr>
            <p:ph idx="1"/>
          </p:nvPr>
        </p:nvSpPr>
        <p:spPr/>
        <p:txBody>
          <a:bodyPr/>
          <a:lstStyle/>
          <a:p>
            <a:pPr eaLnBrk="1" hangingPunct="1"/>
            <a:r>
              <a:rPr lang="fr-CA" altLang="en-US">
                <a:ea typeface="ＭＳ Ｐゴシック" pitchFamily="34" charset="-128"/>
              </a:rPr>
              <a:t>Un agent est n</a:t>
            </a:r>
            <a:r>
              <a:rPr lang="fr-CA" altLang="fr-FR">
                <a:ea typeface="ＭＳ Ｐゴシック" pitchFamily="34" charset="-128"/>
              </a:rPr>
              <a:t>’</a:t>
            </a:r>
            <a:r>
              <a:rPr lang="fr-CA" altLang="en-US">
                <a:ea typeface="ＭＳ Ｐゴシック" pitchFamily="34" charset="-128"/>
              </a:rPr>
              <a:t>importe quel entité qui perçoit son environnement par des </a:t>
            </a:r>
            <a:r>
              <a:rPr lang="fr-CA" altLang="en-US" b="1">
                <a:ea typeface="ＭＳ Ｐゴシック" pitchFamily="34" charset="-128"/>
              </a:rPr>
              <a:t>capteurs </a:t>
            </a:r>
            <a:r>
              <a:rPr lang="fr-CA" altLang="en-US">
                <a:ea typeface="ＭＳ Ｐゴシック" pitchFamily="34" charset="-128"/>
              </a:rPr>
              <a:t>(</a:t>
            </a:r>
            <a:r>
              <a:rPr lang="fr-CA" altLang="en-US" i="1" err="1">
                <a:ea typeface="ＭＳ Ｐゴシック" pitchFamily="34" charset="-128"/>
              </a:rPr>
              <a:t>sensors</a:t>
            </a:r>
            <a:r>
              <a:rPr lang="fr-CA" altLang="en-US">
                <a:ea typeface="ＭＳ Ｐゴシック" pitchFamily="34" charset="-128"/>
              </a:rPr>
              <a:t>) et agit sur cet environnement par des </a:t>
            </a:r>
            <a:r>
              <a:rPr lang="fr-CA" altLang="en-US" b="1">
                <a:ea typeface="ＭＳ Ｐゴシック" pitchFamily="34" charset="-128"/>
              </a:rPr>
              <a:t>actionneurs</a:t>
            </a:r>
            <a:r>
              <a:rPr lang="fr-CA" altLang="en-US">
                <a:ea typeface="ＭＳ Ｐゴシック" pitchFamily="34" charset="-128"/>
              </a:rPr>
              <a:t> (</a:t>
            </a:r>
            <a:r>
              <a:rPr lang="fr-CA" altLang="en-US" i="1" err="1">
                <a:ea typeface="ＭＳ Ｐゴシック" pitchFamily="34" charset="-128"/>
              </a:rPr>
              <a:t>actuators</a:t>
            </a:r>
            <a:r>
              <a:rPr lang="fr-CA" altLang="en-US">
                <a:ea typeface="ＭＳ Ｐゴシック" pitchFamily="34" charset="-128"/>
              </a:rPr>
              <a:t>)</a:t>
            </a:r>
          </a:p>
          <a:p>
            <a:pPr marL="457200" lvl="1" indent="0" eaLnBrk="1" hangingPunct="1">
              <a:buNone/>
            </a:pPr>
            <a:endParaRPr lang="fr-CA" altLang="en-US">
              <a:ea typeface="ＭＳ Ｐゴシック" pitchFamily="34" charset="-128"/>
            </a:endParaRPr>
          </a:p>
        </p:txBody>
      </p:sp>
      <p:sp>
        <p:nvSpPr>
          <p:cNvPr id="717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717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717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ABE52F1-C75F-4639-BAD3-46BD049198D4}" type="slidenum">
              <a:rPr lang="en-US" altLang="en-US" sz="1400" smtClean="0"/>
              <a:pPr>
                <a:spcBef>
                  <a:spcPct val="0"/>
                </a:spcBef>
                <a:buClrTx/>
                <a:buSzTx/>
                <a:buFontTx/>
                <a:buNone/>
              </a:pPr>
              <a:t>3</a:t>
            </a:fld>
            <a:endParaRPr lang="en-US" altLang="en-US" sz="1400"/>
          </a:p>
        </p:txBody>
      </p:sp>
      <p:pic>
        <p:nvPicPr>
          <p:cNvPr id="7" name="Picture 4"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637" y="2966491"/>
            <a:ext cx="3143040" cy="141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James B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769" y="4385670"/>
            <a:ext cx="1109074" cy="11090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3581161" y="4612762"/>
            <a:ext cx="1319614" cy="878143"/>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2157" y="4669732"/>
            <a:ext cx="1854920" cy="821173"/>
          </a:xfrm>
          <a:prstGeom prst="rect">
            <a:avLst/>
          </a:prstGeom>
        </p:spPr>
      </p:pic>
      <p:graphicFrame>
        <p:nvGraphicFramePr>
          <p:cNvPr id="2" name="Object 6">
            <a:extLst>
              <a:ext uri="{FF2B5EF4-FFF2-40B4-BE49-F238E27FC236}">
                <a16:creationId xmlns:a16="http://schemas.microsoft.com/office/drawing/2014/main" id="{DF656727-1D37-0012-260E-66F332CBB7A1}"/>
              </a:ext>
            </a:extLst>
          </p:cNvPr>
          <p:cNvGraphicFramePr>
            <a:graphicFrameLocks noChangeAspect="1"/>
          </p:cNvGraphicFramePr>
          <p:nvPr>
            <p:extLst>
              <p:ext uri="{D42A27DB-BD31-4B8C-83A1-F6EECF244321}">
                <p14:modId xmlns:p14="http://schemas.microsoft.com/office/powerpoint/2010/main" val="3260928573"/>
              </p:ext>
            </p:extLst>
          </p:nvPr>
        </p:nvGraphicFramePr>
        <p:xfrm>
          <a:off x="2346256" y="4385670"/>
          <a:ext cx="980492" cy="1335064"/>
        </p:xfrm>
        <a:graphic>
          <a:graphicData uri="http://schemas.openxmlformats.org/presentationml/2006/ole">
            <mc:AlternateContent xmlns:mc="http://schemas.openxmlformats.org/markup-compatibility/2006">
              <mc:Choice xmlns:v="urn:schemas-microsoft-com:vml" Requires="v">
                <p:oleObj name="Photo Editor Photo" r:id="rId7" imgW="1657581" imgH="2095793" progId="MSPhotoEd.3">
                  <p:embed/>
                </p:oleObj>
              </mc:Choice>
              <mc:Fallback>
                <p:oleObj name="Photo Editor Photo" r:id="rId7" imgW="1657581" imgH="2095793" progId="MSPhotoEd.3">
                  <p:embed/>
                  <p:pic>
                    <p:nvPicPr>
                      <p:cNvPr id="2" name="Object 6">
                        <a:extLst>
                          <a:ext uri="{FF2B5EF4-FFF2-40B4-BE49-F238E27FC236}">
                            <a16:creationId xmlns:a16="http://schemas.microsoft.com/office/drawing/2014/main" id="{DF656727-1D37-0012-260E-66F332CBB7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6256" y="4385670"/>
                        <a:ext cx="980492" cy="1335064"/>
                      </a:xfrm>
                      <a:prstGeom prst="rect">
                        <a:avLst/>
                      </a:prstGeom>
                      <a:noFill/>
                      <a:ln>
                        <a:noFill/>
                      </a:ln>
                      <a:effectLst/>
                    </p:spPr>
                  </p:pic>
                </p:oleObj>
              </mc:Fallback>
            </mc:AlternateContent>
          </a:graphicData>
        </a:graphic>
      </p:graphicFrame>
      <p:pic>
        <p:nvPicPr>
          <p:cNvPr id="3" name="Graphic 2">
            <a:extLst>
              <a:ext uri="{FF2B5EF4-FFF2-40B4-BE49-F238E27FC236}">
                <a16:creationId xmlns:a16="http://schemas.microsoft.com/office/drawing/2014/main" id="{569B6BC3-31F0-4339-75C1-397FAD701CD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91475" y="4540923"/>
            <a:ext cx="949982" cy="9499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FF4A7-1361-CB70-41AB-9C0C85AD195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37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du monde des wumpus</a:t>
            </a:r>
            <a:endParaRPr lang="en-CA" altLang="en-US">
              <a:latin typeface="Arial" pitchFamily="34" charset="0"/>
              <a:ea typeface="ＭＳ Ｐゴシック" pitchFamily="34" charset="-128"/>
            </a:endParaRPr>
          </a:p>
        </p:txBody>
      </p:sp>
      <p:sp>
        <p:nvSpPr>
          <p:cNvPr id="33795" name="Rectangle 3"/>
          <p:cNvSpPr>
            <a:spLocks noGrp="1" noChangeArrowheads="1"/>
          </p:cNvSpPr>
          <p:nvPr>
            <p:ph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Oui – le </a:t>
            </a:r>
            <a:r>
              <a:rPr lang="fr-CA" altLang="en-US" err="1">
                <a:ea typeface="ＭＳ Ｐゴシック" pitchFamily="34" charset="-128"/>
              </a:rPr>
              <a:t>wumpus</a:t>
            </a:r>
            <a:r>
              <a:rPr lang="fr-CA" altLang="en-US">
                <a:ea typeface="ＭＳ Ｐゴシック" pitchFamily="34" charset="-128"/>
              </a:rPr>
              <a:t> et les fosses ne bougent pas. </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Oui – La seule action du </a:t>
            </a:r>
            <a:r>
              <a:rPr lang="fr-CA" altLang="en-US" err="1">
                <a:ea typeface="ＭＳ Ｐゴシック" pitchFamily="34" charset="-128"/>
              </a:rPr>
              <a:t>wumpus</a:t>
            </a:r>
            <a:r>
              <a:rPr lang="fr-CA" altLang="en-US">
                <a:ea typeface="ＭＳ Ｐゴシック" pitchFamily="34" charset="-128"/>
              </a:rPr>
              <a:t> est de nous « bouffer » si on atteint sa chambre.</a:t>
            </a:r>
          </a:p>
        </p:txBody>
      </p:sp>
      <p:sp>
        <p:nvSpPr>
          <p:cNvPr id="3379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379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379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1EACDB-9E50-42AE-8270-D462F63E1031}" type="slidenum">
              <a:rPr lang="en-US" altLang="en-US" sz="1400" smtClean="0"/>
              <a:pPr>
                <a:spcBef>
                  <a:spcPct val="0"/>
                </a:spcBef>
                <a:buClrTx/>
                <a:buSzTx/>
                <a:buFontTx/>
                <a:buNone/>
              </a:pPr>
              <a:t>30</a:t>
            </a:fld>
            <a:endParaRPr lang="en-US" altLang="en-US" sz="1400"/>
          </a:p>
        </p:txBody>
      </p:sp>
      <p:pic>
        <p:nvPicPr>
          <p:cNvPr id="7"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079" y="3009786"/>
            <a:ext cx="1742721" cy="170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28A50A-DBD8-3ABC-12C9-6F93CEE14A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4818" name="Picture 4" descr="wumpus-seq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482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482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482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8242910-41B3-4AD6-9BC8-2306F05D3E4C}" type="slidenum">
              <a:rPr lang="en-US" altLang="en-US" sz="1400" smtClean="0"/>
              <a:pPr>
                <a:spcBef>
                  <a:spcPct val="0"/>
                </a:spcBef>
                <a:buClrTx/>
                <a:buSzTx/>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52783-9E4D-AD43-2B3A-DCF82423C2A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5842" name="Picture 4" descr="wumpus-seq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58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58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58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0D5FEED-9F09-40A1-859B-B74777383419}" type="slidenum">
              <a:rPr lang="en-US" altLang="en-US" sz="1400" smtClean="0"/>
              <a:pPr>
                <a:spcBef>
                  <a:spcPct val="0"/>
                </a:spcBef>
                <a:buClrTx/>
                <a:buSzTx/>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2A6795-5164-E09F-1EEC-2CDC531D6BB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6866" name="Rectangle 2"/>
          <p:cNvSpPr>
            <a:spLocks noGrp="1" noChangeArrowheads="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US" altLang="en-US">
              <a:latin typeface="Arial" pitchFamily="34" charset="0"/>
              <a:ea typeface="ＭＳ Ｐゴシック" pitchFamily="34" charset="-128"/>
            </a:endParaRPr>
          </a:p>
        </p:txBody>
      </p:sp>
      <p:sp>
        <p:nvSpPr>
          <p:cNvPr id="3686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686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686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DB67C7E-0D83-4D46-B945-C85E3283DB12}" type="slidenum">
              <a:rPr lang="en-US" altLang="en-US" sz="1400" smtClean="0"/>
              <a:pPr>
                <a:spcBef>
                  <a:spcPct val="0"/>
                </a:spcBef>
                <a:buClrTx/>
                <a:buSzTx/>
                <a:buFontTx/>
                <a:buNone/>
              </a:pPr>
              <a:t>33</a:t>
            </a:fld>
            <a:endParaRPr lang="en-US" altLang="en-US" sz="1400"/>
          </a:p>
        </p:txBody>
      </p:sp>
      <p:pic>
        <p:nvPicPr>
          <p:cNvPr id="36870" name="Picture 3" descr="wumpus-seq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749543-7502-934E-CE09-143CEC4B9AE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7890" name="Picture 3" descr="wumpus-seq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78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78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78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51C860A-D13C-4E83-856E-19C7D111AF93}" type="slidenum">
              <a:rPr lang="en-US" altLang="en-US" sz="1400" smtClean="0"/>
              <a:pPr>
                <a:spcBef>
                  <a:spcPct val="0"/>
                </a:spcBef>
                <a:buClrTx/>
                <a:buSzTx/>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20197B-4A7F-8FEE-FC6A-0438A31E3F3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9938" name="Picture 3" descr="wumpus-seq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99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99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99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E8FAECF-A56B-41B3-BCDB-E75250AB215B}" type="slidenum">
              <a:rPr lang="en-US" altLang="en-US" sz="1400" smtClean="0"/>
              <a:pPr>
                <a:spcBef>
                  <a:spcPct val="0"/>
                </a:spcBef>
                <a:buClrTx/>
                <a:buSzTx/>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E6E883-F8CC-3D45-7969-0F60E6AAF3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0962" name="Picture 3" descr="wumpus-seq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09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09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09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537FCB-4C71-4A10-9C7A-4086D3BC3F9B}" type="slidenum">
              <a:rPr lang="en-US" altLang="en-US" sz="1400" smtClean="0"/>
              <a:pPr>
                <a:spcBef>
                  <a:spcPct val="0"/>
                </a:spcBef>
                <a:buClrTx/>
                <a:buSzTx/>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4BB843-0C1B-EBB6-9CFC-D20F3B70E5D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1986" name="Picture 3" descr="wumpus-seq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B0D2CBD-17D6-4D68-9694-BD165F21F6E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Exercice – Quel type d’environnement pour </a:t>
            </a:r>
            <a:r>
              <a:rPr lang="fr-FR" altLang="en-US" err="1">
                <a:latin typeface="Arial" pitchFamily="34" charset="0"/>
                <a:ea typeface="ＭＳ Ｐゴシック" pitchFamily="34" charset="-128"/>
              </a:rPr>
              <a:t>Pacman</a:t>
            </a:r>
            <a:r>
              <a:rPr lang="fr-FR" altLang="en-US">
                <a:latin typeface="Arial" pitchFamily="34" charset="0"/>
                <a:ea typeface="ＭＳ Ｐゴシック" pitchFamily="34" charset="-128"/>
              </a:rPr>
              <a:t>?</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38</a:t>
            </a:fld>
            <a:endParaRPr lang="en-US" altLang="en-US" sz="1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14" y="1906361"/>
            <a:ext cx="7644217" cy="3384096"/>
          </a:xfrm>
          <a:prstGeom prst="rect">
            <a:avLst/>
          </a:prstGeom>
        </p:spPr>
      </p:pic>
    </p:spTree>
    <p:extLst>
      <p:ext uri="{BB962C8B-B14F-4D97-AF65-F5344CB8AC3E}">
        <p14:creationId xmlns:p14="http://schemas.microsoft.com/office/powerpoint/2010/main" val="2769775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B0737C4-F91A-F873-B7B9-E38D6396B51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4034"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Conclusion</a:t>
            </a:r>
          </a:p>
        </p:txBody>
      </p:sp>
      <p:sp>
        <p:nvSpPr>
          <p:cNvPr id="114690" name="Rectangle 2"/>
          <p:cNvSpPr>
            <a:spLocks noGrp="1" noChangeArrowheads="1"/>
          </p:cNvSpPr>
          <p:nvPr>
            <p:ph idx="1"/>
          </p:nvPr>
        </p:nvSpPr>
        <p:spPr>
          <a:xfrm>
            <a:off x="457200" y="1148495"/>
            <a:ext cx="8229600" cy="4881562"/>
          </a:xfrm>
        </p:spPr>
        <p:txBody>
          <a:bodyPr/>
          <a:lstStyle/>
          <a:p>
            <a:pPr eaLnBrk="1" hangingPunct="1">
              <a:defRPr/>
            </a:pPr>
            <a:r>
              <a:rPr lang="fr-CA">
                <a:ea typeface="ＭＳ Ｐゴシック" pitchFamily="34" charset="-128"/>
              </a:rPr>
              <a:t>En résumé, l</a:t>
            </a:r>
            <a:r>
              <a:rPr lang="fr-CA" altLang="fr-FR">
                <a:ea typeface="ＭＳ Ｐゴシック" pitchFamily="34" charset="-128"/>
              </a:rPr>
              <a:t>’</a:t>
            </a:r>
            <a:r>
              <a:rPr lang="fr-CA">
                <a:ea typeface="ＭＳ Ｐゴシック" pitchFamily="34" charset="-128"/>
              </a:rPr>
              <a:t>intelligence artificielle s</a:t>
            </a:r>
            <a:r>
              <a:rPr lang="fr-CA" altLang="fr-FR">
                <a:ea typeface="ＭＳ Ｐゴシック" pitchFamily="34" charset="-128"/>
              </a:rPr>
              <a:t>’</a:t>
            </a:r>
            <a:r>
              <a:rPr lang="fr-CA">
                <a:ea typeface="ＭＳ Ｐゴシック" pitchFamily="34" charset="-128"/>
              </a:rPr>
              <a:t>intéresse à tout sujet qui permettrait de reproduire toute capacité de l</a:t>
            </a:r>
            <a:r>
              <a:rPr lang="fr-CA" altLang="fr-FR">
                <a:ea typeface="ＭＳ Ｐゴシック" pitchFamily="34" charset="-128"/>
              </a:rPr>
              <a:t>’</a:t>
            </a:r>
            <a:r>
              <a:rPr lang="fr-CA">
                <a:ea typeface="ＭＳ Ｐゴシック" pitchFamily="34" charset="-128"/>
              </a:rPr>
              <a:t>intelligence humaine</a:t>
            </a:r>
          </a:p>
          <a:p>
            <a:pPr eaLnBrk="1" hangingPunct="1">
              <a:defRPr/>
            </a:pPr>
            <a:endParaRPr lang="fr-CA">
              <a:ea typeface="ＭＳ Ｐゴシック" pitchFamily="34" charset="-128"/>
            </a:endParaRPr>
          </a:p>
          <a:p>
            <a:pPr eaLnBrk="1" hangingPunct="1">
              <a:defRPr/>
            </a:pPr>
            <a:r>
              <a:rPr lang="fr-CA">
                <a:ea typeface="ＭＳ Ｐゴシック" pitchFamily="34" charset="-128"/>
              </a:rPr>
              <a:t>Un agent est quelque chose qui perçoit et agit sur son environnement</a:t>
            </a:r>
          </a:p>
          <a:p>
            <a:pPr eaLnBrk="1" hangingPunct="1">
              <a:defRPr/>
            </a:pPr>
            <a:endParaRPr lang="fr-CA">
              <a:ea typeface="ＭＳ Ｐゴシック" pitchFamily="34" charset="-128"/>
            </a:endParaRPr>
          </a:p>
          <a:p>
            <a:pPr eaLnBrk="1" hangingPunct="1">
              <a:defRPr/>
            </a:pPr>
            <a:r>
              <a:rPr lang="fr-CA">
                <a:ea typeface="ＭＳ Ｐゴシック" pitchFamily="34" charset="-128"/>
              </a:rPr>
              <a:t>Idéalement, on aimerait concevoir un agent rationnel</a:t>
            </a:r>
          </a:p>
          <a:p>
            <a:pPr lvl="1" eaLnBrk="1" hangingPunct="1">
              <a:defRPr/>
            </a:pPr>
            <a:r>
              <a:rPr lang="fr-CA">
                <a:ea typeface="ＭＳ Ｐゴシック" pitchFamily="34" charset="-128"/>
              </a:rPr>
              <a:t>par rationnel, on veut dire qui maximise sa performance espérée (moyenne)</a:t>
            </a:r>
          </a:p>
          <a:p>
            <a:pPr lvl="1" eaLnBrk="1" hangingPunct="1">
              <a:defRPr/>
            </a:pPr>
            <a:endParaRPr lang="fr-CA">
              <a:ea typeface="ＭＳ Ｐゴシック" pitchFamily="34" charset="-128"/>
            </a:endParaRPr>
          </a:p>
          <a:p>
            <a:pPr eaLnBrk="1" hangingPunct="1">
              <a:defRPr/>
            </a:pPr>
            <a:r>
              <a:rPr lang="fr-CA">
                <a:ea typeface="ＭＳ Ｐゴシック" pitchFamily="34" charset="-128"/>
              </a:rPr>
              <a:t>L</a:t>
            </a:r>
            <a:r>
              <a:rPr lang="fr-CA" altLang="fr-FR">
                <a:ea typeface="ＭＳ Ｐゴシック" pitchFamily="34" charset="-128"/>
              </a:rPr>
              <a:t>’</a:t>
            </a:r>
            <a:r>
              <a:rPr lang="fr-CA">
                <a:ea typeface="ＭＳ Ｐゴシック" pitchFamily="34" charset="-128"/>
              </a:rPr>
              <a:t>espace des agents possibles est très large</a:t>
            </a:r>
          </a:p>
          <a:p>
            <a:pPr lvl="1" eaLnBrk="1" hangingPunct="1">
              <a:defRPr/>
            </a:pPr>
            <a:r>
              <a:rPr lang="fr-CA">
                <a:ea typeface="ＭＳ Ｐゴシック" pitchFamily="34" charset="-128"/>
              </a:rPr>
              <a:t>dépend de la tâche à résoudre</a:t>
            </a:r>
          </a:p>
          <a:p>
            <a:pPr lvl="1" eaLnBrk="1" hangingPunct="1">
              <a:defRPr/>
            </a:pPr>
            <a:r>
              <a:rPr lang="fr-CA">
                <a:ea typeface="ＭＳ Ｐゴシック" pitchFamily="34" charset="-128"/>
              </a:rPr>
              <a:t>chaque algorithme qu</a:t>
            </a:r>
            <a:r>
              <a:rPr lang="fr-CA" altLang="fr-FR">
                <a:ea typeface="ＭＳ Ｐゴシック" pitchFamily="34" charset="-128"/>
              </a:rPr>
              <a:t>’</a:t>
            </a:r>
            <a:r>
              <a:rPr lang="fr-CA">
                <a:ea typeface="ＭＳ Ｐゴシック" pitchFamily="34" charset="-128"/>
              </a:rPr>
              <a:t>on va voir est associé à un type d</a:t>
            </a:r>
            <a:r>
              <a:rPr lang="fr-CA" altLang="fr-FR">
                <a:ea typeface="ＭＳ Ｐゴシック" pitchFamily="34" charset="-128"/>
              </a:rPr>
              <a:t>’</a:t>
            </a:r>
            <a:r>
              <a:rPr lang="fr-CA">
                <a:ea typeface="ＭＳ Ｐゴシック" pitchFamily="34" charset="-128"/>
              </a:rPr>
              <a:t>agent spécifique</a:t>
            </a:r>
          </a:p>
          <a:p>
            <a:pPr marL="457200" lvl="1" indent="0" eaLnBrk="1" hangingPunct="1">
              <a:buFont typeface="Wingdings" pitchFamily="2" charset="2"/>
              <a:buNone/>
              <a:defRPr/>
            </a:pPr>
            <a:endParaRPr lang="fr-CA">
              <a:ea typeface="ＭＳ Ｐゴシック" pitchFamily="34" charset="-128"/>
            </a:endParaRPr>
          </a:p>
          <a:p>
            <a:pPr eaLnBrk="1" hangingPunct="1">
              <a:defRPr/>
            </a:pPr>
            <a:r>
              <a:rPr lang="fr-CA">
                <a:ea typeface="ＭＳ Ｐゴシック" pitchFamily="34" charset="-128"/>
              </a:rPr>
              <a:t>Il existe plusieurs types d</a:t>
            </a:r>
            <a:r>
              <a:rPr lang="fr-CA" altLang="fr-FR">
                <a:ea typeface="ＭＳ Ｐゴシック" pitchFamily="34" charset="-128"/>
              </a:rPr>
              <a:t>’</a:t>
            </a:r>
            <a:r>
              <a:rPr lang="fr-CA">
                <a:ea typeface="ＭＳ Ｐゴシック" pitchFamily="34" charset="-128"/>
              </a:rPr>
              <a:t>environnement</a:t>
            </a:r>
          </a:p>
          <a:p>
            <a:pPr lvl="1" eaLnBrk="1" hangingPunct="1">
              <a:defRPr/>
            </a:pPr>
            <a:r>
              <a:rPr lang="fr-CA">
                <a:ea typeface="ＭＳ Ｐゴシック" pitchFamily="34" charset="-128"/>
              </a:rPr>
              <a:t>leurs caractéristiques vont déterminer quel algorithme on devrait utiliser</a:t>
            </a: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p:txBody>
      </p:sp>
      <p:sp>
        <p:nvSpPr>
          <p:cNvPr id="44036"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4037"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4038"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E6BB22E-5DB7-4746-853A-A820944B4A9D}" type="slidenum">
              <a:rPr lang="en-US" altLang="en-US" sz="1400" smtClean="0"/>
              <a:pPr>
                <a:spcBef>
                  <a:spcPct val="0"/>
                </a:spcBef>
                <a:buClrTx/>
                <a:buSzTx/>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530E84F-D72A-4B7D-1DD4-EBEF0D93F74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81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Fonction mathématique « agent »</a:t>
            </a:r>
            <a:endParaRPr lang="en-CA" altLang="en-US">
              <a:latin typeface="Arial" pitchFamily="34" charset="0"/>
              <a:ea typeface="ＭＳ Ｐゴシック" pitchFamily="34" charset="-128"/>
            </a:endParaRPr>
          </a:p>
        </p:txBody>
      </p:sp>
      <p:sp>
        <p:nvSpPr>
          <p:cNvPr id="8195" name="Rectangle 3"/>
          <p:cNvSpPr>
            <a:spLocks noGrp="1" noChangeArrowheads="1"/>
          </p:cNvSpPr>
          <p:nvPr>
            <p:ph idx="1"/>
          </p:nvPr>
        </p:nvSpPr>
        <p:spPr>
          <a:xfrm>
            <a:off x="488950" y="3173506"/>
            <a:ext cx="8197850" cy="2599950"/>
          </a:xfrm>
        </p:spPr>
        <p:txBody>
          <a:bodyPr/>
          <a:lstStyle/>
          <a:p>
            <a:pPr eaLnBrk="1" hangingPunct="1"/>
            <a:endParaRPr lang="fr-CA" altLang="en-US">
              <a:ea typeface="ＭＳ Ｐゴシック" pitchFamily="34" charset="-128"/>
            </a:endParaRPr>
          </a:p>
          <a:p>
            <a:pPr eaLnBrk="1" hangingPunct="1"/>
            <a:r>
              <a:rPr lang="fr-CA" altLang="en-US">
                <a:ea typeface="ＭＳ Ｐゴシック" pitchFamily="34" charset="-128"/>
              </a:rPr>
              <a:t>La </a:t>
            </a:r>
            <a:r>
              <a:rPr lang="fr-CA" altLang="en-US" b="1" i="1">
                <a:ea typeface="ＭＳ Ｐゴシック" pitchFamily="34" charset="-128"/>
              </a:rPr>
              <a:t>fonction</a:t>
            </a:r>
            <a:r>
              <a:rPr lang="fr-CA" altLang="en-US">
                <a:ea typeface="ＭＳ Ｐゴシック" pitchFamily="34" charset="-128"/>
              </a:rPr>
              <a:t> </a:t>
            </a:r>
            <a:r>
              <a:rPr lang="fr-CA" altLang="en-US" b="1" i="1">
                <a:ea typeface="ＭＳ Ｐゴシック" pitchFamily="34" charset="-128"/>
              </a:rPr>
              <a:t>agent</a:t>
            </a:r>
            <a:r>
              <a:rPr lang="fr-CA" altLang="en-US" b="1">
                <a:ea typeface="ＭＳ Ｐゴシック" pitchFamily="34" charset="-128"/>
              </a:rPr>
              <a:t> </a:t>
            </a:r>
            <a:r>
              <a:rPr lang="fr-CA" altLang="en-US" i="1">
                <a:ea typeface="ＭＳ Ｐゴシック" pitchFamily="34" charset="-128"/>
              </a:rPr>
              <a:t>f </a:t>
            </a:r>
            <a:r>
              <a:rPr lang="fr-CA" altLang="en-US">
                <a:ea typeface="ＭＳ Ｐゴシック" pitchFamily="34" charset="-128"/>
              </a:rPr>
              <a:t>prend en entrée une séquence d</a:t>
            </a:r>
            <a:r>
              <a:rPr lang="fr-CA" altLang="fr-FR">
                <a:ea typeface="ＭＳ Ｐゴシック" pitchFamily="34" charset="-128"/>
              </a:rPr>
              <a:t>’</a:t>
            </a:r>
            <a:r>
              <a:rPr lang="fr-CA" altLang="ja-JP" b="1">
                <a:ea typeface="ＭＳ Ｐゴシック" pitchFamily="34" charset="-128"/>
              </a:rPr>
              <a:t>observations</a:t>
            </a:r>
            <a:r>
              <a:rPr lang="fr-CA" altLang="ja-JP">
                <a:ea typeface="ＭＳ Ｐゴシック" pitchFamily="34" charset="-128"/>
              </a:rPr>
              <a:t> (percepts) et retourne une </a:t>
            </a:r>
            <a:r>
              <a:rPr lang="fr-CA" altLang="ja-JP" b="1">
                <a:ea typeface="ＭＳ Ｐゴシック" pitchFamily="34" charset="-128"/>
              </a:rPr>
              <a:t>action</a:t>
            </a:r>
            <a:r>
              <a:rPr lang="fr-FR" altLang="ja-JP">
                <a:ea typeface="ＭＳ Ｐゴシック" pitchFamily="34" charset="-128"/>
              </a:rPr>
              <a:t> :</a:t>
            </a:r>
            <a:endParaRPr lang="fr-CA" altLang="ja-JP">
              <a:ea typeface="ＭＳ Ｐゴシック" pitchFamily="34" charset="-128"/>
            </a:endParaRPr>
          </a:p>
          <a:p>
            <a:pPr algn="ctr" eaLnBrk="1" hangingPunct="1">
              <a:buFont typeface="Lucida Grande" charset="0"/>
              <a:buNone/>
            </a:pPr>
            <a:r>
              <a:rPr lang="fr-CA" altLang="en-US" i="1">
                <a:ea typeface="ＭＳ Ｐゴシック" pitchFamily="34" charset="-128"/>
              </a:rPr>
              <a:t>f</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P*</a:t>
            </a:r>
            <a:r>
              <a:rPr lang="fr-CA" altLang="en-US">
                <a:ea typeface="ＭＳ Ｐゴシック" pitchFamily="34" charset="-128"/>
              </a:rPr>
              <a:t> </a:t>
            </a:r>
            <a:r>
              <a:rPr lang="fr-CA" altLang="en-US">
                <a:ea typeface="ＭＳ Ｐゴシック" pitchFamily="34" charset="-128"/>
                <a:sym typeface="Wingdings" pitchFamily="2" charset="2"/>
              </a:rPr>
              <a:t> </a:t>
            </a:r>
            <a:r>
              <a:rPr lang="fr-CA" altLang="en-US" i="1">
                <a:ea typeface="ＭＳ Ｐゴシック" pitchFamily="34" charset="-128"/>
              </a:rPr>
              <a:t>A</a:t>
            </a:r>
            <a:endParaRPr lang="fr-CA" altLang="en-US">
              <a:ea typeface="ＭＳ Ｐゴシック" pitchFamily="34" charset="-128"/>
            </a:endParaRPr>
          </a:p>
          <a:p>
            <a:pPr algn="ctr" eaLnBrk="1" hangingPunct="1">
              <a:buFont typeface="Lucida Grande" charset="0"/>
              <a:buNone/>
            </a:pPr>
            <a:endParaRPr lang="fr-CA" altLang="en-US">
              <a:ea typeface="ＭＳ Ｐゴシック" pitchFamily="34" charset="-128"/>
            </a:endParaRPr>
          </a:p>
          <a:p>
            <a:pPr eaLnBrk="1" hangingPunct="1"/>
            <a:r>
              <a:rPr lang="fr-CA" altLang="en-US">
                <a:ea typeface="ＭＳ Ｐゴシック" pitchFamily="34" charset="-128"/>
              </a:rPr>
              <a:t>En pratique la fonction est implémentée par un programme sur une architecture matérielle particulière</a:t>
            </a:r>
          </a:p>
        </p:txBody>
      </p:sp>
      <p:sp>
        <p:nvSpPr>
          <p:cNvPr id="819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819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819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CB6569F-7FDE-4939-B0EF-172A09659E2C}" type="slidenum">
              <a:rPr lang="en-US" altLang="en-US" sz="1400" smtClean="0"/>
              <a:pPr>
                <a:spcBef>
                  <a:spcPct val="0"/>
                </a:spcBef>
                <a:buClrTx/>
                <a:buSzTx/>
                <a:buFontTx/>
                <a:buNone/>
              </a:pPr>
              <a:t>4</a:t>
            </a:fld>
            <a:endParaRPr lang="en-US" altLang="en-US" sz="1400"/>
          </a:p>
        </p:txBody>
      </p:sp>
      <p:pic>
        <p:nvPicPr>
          <p:cNvPr id="7" name="Picture 6">
            <a:extLst>
              <a:ext uri="{FF2B5EF4-FFF2-40B4-BE49-F238E27FC236}">
                <a16:creationId xmlns:a16="http://schemas.microsoft.com/office/drawing/2014/main" id="{79161049-DED6-4CA7-9008-4E4D032539C4}"/>
              </a:ext>
            </a:extLst>
          </p:cNvPr>
          <p:cNvPicPr>
            <a:picLocks noChangeAspect="1"/>
          </p:cNvPicPr>
          <p:nvPr/>
        </p:nvPicPr>
        <p:blipFill>
          <a:blip r:embed="rId3"/>
          <a:stretch>
            <a:fillRect/>
          </a:stretch>
        </p:blipFill>
        <p:spPr>
          <a:xfrm>
            <a:off x="2353541" y="1178673"/>
            <a:ext cx="3715472" cy="23612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15ED4E-20C9-6C45-5D16-75D107E7199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5058"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Vous devriez être capable de...</a:t>
            </a:r>
          </a:p>
        </p:txBody>
      </p:sp>
      <p:sp>
        <p:nvSpPr>
          <p:cNvPr id="45059" name="Rectangle 2"/>
          <p:cNvSpPr>
            <a:spLocks noGrp="1" noChangeArrowheads="1"/>
          </p:cNvSpPr>
          <p:nvPr>
            <p:ph idx="1"/>
          </p:nvPr>
        </p:nvSpPr>
        <p:spPr>
          <a:xfrm>
            <a:off x="457200" y="1500188"/>
            <a:ext cx="8229600" cy="4525962"/>
          </a:xfrm>
        </p:spPr>
        <p:txBody>
          <a:bodyPr/>
          <a:lstStyle/>
          <a:p>
            <a:pPr eaLnBrk="1" hangingPunct="1"/>
            <a:r>
              <a:rPr lang="fr-CA" altLang="en-US">
                <a:ea typeface="ＭＳ Ｐゴシック" pitchFamily="34" charset="-128"/>
              </a:rPr>
              <a:t>Donner une définition de l</a:t>
            </a:r>
            <a:r>
              <a:rPr lang="fr-CA" altLang="fr-FR">
                <a:ea typeface="ＭＳ Ｐゴシック" pitchFamily="34" charset="-128"/>
              </a:rPr>
              <a:t>’</a:t>
            </a:r>
            <a:r>
              <a:rPr lang="fr-CA" altLang="en-US">
                <a:ea typeface="ＭＳ Ｐゴシック" pitchFamily="34" charset="-128"/>
              </a:rPr>
              <a:t>intelligence artificielle</a:t>
            </a:r>
          </a:p>
          <a:p>
            <a:pPr eaLnBrk="1" hangingPunct="1"/>
            <a:endParaRPr lang="fr-CA" altLang="en-US">
              <a:ea typeface="ＭＳ Ｐゴシック" pitchFamily="34" charset="-128"/>
            </a:endParaRPr>
          </a:p>
          <a:p>
            <a:pPr eaLnBrk="1" hangingPunct="1"/>
            <a:r>
              <a:rPr lang="fr-CA" altLang="en-US">
                <a:ea typeface="ＭＳ Ｐゴシック" pitchFamily="34" charset="-128"/>
              </a:rPr>
              <a:t>Expliquer pourquoi l</a:t>
            </a:r>
            <a:r>
              <a:rPr lang="fr-CA" altLang="fr-FR">
                <a:ea typeface="ＭＳ Ｐゴシック" pitchFamily="34" charset="-128"/>
              </a:rPr>
              <a:t>’</a:t>
            </a:r>
            <a:r>
              <a:rPr lang="fr-CA" altLang="en-US">
                <a:ea typeface="ＭＳ Ｐゴシック" pitchFamily="34" charset="-128"/>
              </a:rPr>
              <a:t>approche par intelligence artificielle peut être plus appropriée</a:t>
            </a:r>
          </a:p>
          <a:p>
            <a:pPr eaLnBrk="1" hangingPunct="1"/>
            <a:endParaRPr lang="fr-CA" altLang="en-US">
              <a:ea typeface="ＭＳ Ｐゴシック" pitchFamily="34" charset="-128"/>
            </a:endParaRPr>
          </a:p>
          <a:p>
            <a:pPr eaLnBrk="1" hangingPunct="1"/>
            <a:r>
              <a:rPr lang="fr-CA" altLang="en-US">
                <a:ea typeface="ＭＳ Ｐゴシック" pitchFamily="34" charset="-128"/>
              </a:rPr>
              <a:t>Définir ce qu</a:t>
            </a:r>
            <a:r>
              <a:rPr lang="fr-CA" altLang="fr-FR">
                <a:ea typeface="ＭＳ Ｐゴシック" pitchFamily="34" charset="-128"/>
              </a:rPr>
              <a:t>’</a:t>
            </a:r>
            <a:r>
              <a:rPr lang="fr-CA" altLang="en-US">
                <a:ea typeface="ＭＳ Ｐゴシック" pitchFamily="34" charset="-128"/>
              </a:rPr>
              <a:t>est un agent et donnez des exemples</a:t>
            </a:r>
          </a:p>
          <a:p>
            <a:pPr eaLnBrk="1" hangingPunct="1"/>
            <a:endParaRPr lang="fr-CA" altLang="en-US">
              <a:ea typeface="ＭＳ Ｐゴシック" pitchFamily="34" charset="-128"/>
            </a:endParaRPr>
          </a:p>
          <a:p>
            <a:pPr eaLnBrk="1" hangingPunct="1"/>
            <a:r>
              <a:rPr lang="fr-CA" altLang="en-US">
                <a:ea typeface="ＭＳ Ｐゴシック" pitchFamily="34" charset="-128"/>
              </a:rPr>
              <a:t>Faire une analyse d</a:t>
            </a:r>
            <a:r>
              <a:rPr lang="fr-CA" altLang="fr-FR">
                <a:ea typeface="ＭＳ Ｐゴシック" pitchFamily="34" charset="-128"/>
              </a:rPr>
              <a:t>’</a:t>
            </a:r>
            <a:r>
              <a:rPr lang="fr-CA" altLang="en-US">
                <a:ea typeface="ＭＳ Ｐゴシック" pitchFamily="34" charset="-128"/>
              </a:rPr>
              <a:t>un agent selon le modèle PEAS</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Déterminer les caractéristiques d</a:t>
            </a:r>
            <a:r>
              <a:rPr lang="fr-CA" altLang="fr-FR">
                <a:ea typeface="ＭＳ Ｐゴシック" pitchFamily="34" charset="-128"/>
              </a:rPr>
              <a:t>’</a:t>
            </a:r>
            <a:r>
              <a:rPr lang="fr-CA" altLang="en-US">
                <a:ea typeface="ＭＳ Ｐゴシック" pitchFamily="34" charset="-128"/>
              </a:rPr>
              <a:t>un environnement donné</a:t>
            </a:r>
          </a:p>
        </p:txBody>
      </p:sp>
      <p:sp>
        <p:nvSpPr>
          <p:cNvPr id="45060"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5061"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5062"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2E70DFAB-BD07-4505-93EB-80749A00351E}" type="slidenum">
              <a:rPr lang="en-US" altLang="en-US" sz="1400" smtClean="0"/>
              <a:pPr>
                <a:spcBef>
                  <a:spcPct val="0"/>
                </a:spcBef>
                <a:buClrTx/>
                <a:buSzTx/>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8E611C-3C75-B5B9-54FA-1B50E605B800}"/>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Rectangle 2"/>
          <p:cNvSpPr>
            <a:spLocks noGrp="1" noChangeArrowheads="1"/>
          </p:cNvSpPr>
          <p:nvPr>
            <p:ph type="title"/>
          </p:nvPr>
        </p:nvSpPr>
        <p:spPr>
          <a:xfrm>
            <a:off x="611188" y="188913"/>
            <a:ext cx="8080375" cy="693737"/>
          </a:xfrm>
        </p:spPr>
        <p:txBody>
          <a:bodyPr/>
          <a:lstStyle/>
          <a:p>
            <a:pPr eaLnBrk="1" hangingPunct="1">
              <a:defRPr/>
            </a:pPr>
            <a:r>
              <a:rPr lang="fr-CA" altLang="ko-KR">
                <a:solidFill>
                  <a:srgbClr val="000099"/>
                </a:solidFill>
                <a:effectLst>
                  <a:outerShdw blurRad="38100" dist="38100" dir="2700000" algn="tl">
                    <a:srgbClr val="C0C0C0"/>
                  </a:outerShdw>
                </a:effectLst>
              </a:rPr>
              <a:t>Prochaine leçon</a:t>
            </a:r>
          </a:p>
        </p:txBody>
      </p:sp>
      <p:sp>
        <p:nvSpPr>
          <p:cNvPr id="30723" name="Rectangle 3"/>
          <p:cNvSpPr>
            <a:spLocks noGrp="1" noChangeArrowheads="1"/>
          </p:cNvSpPr>
          <p:nvPr>
            <p:ph type="body" idx="1"/>
          </p:nvPr>
        </p:nvSpPr>
        <p:spPr>
          <a:xfrm>
            <a:off x="539750" y="927100"/>
            <a:ext cx="8229600" cy="5184775"/>
          </a:xfrm>
        </p:spPr>
        <p:txBody>
          <a:bodyPr/>
          <a:lstStyle/>
          <a:p>
            <a:pPr eaLnBrk="1" hangingPunct="1">
              <a:lnSpc>
                <a:spcPct val="140000"/>
              </a:lnSpc>
              <a:buFont typeface="Wingdings" panose="05000000000000000000" pitchFamily="2" charset="2"/>
              <a:buChar char="§"/>
            </a:pPr>
            <a:r>
              <a:rPr lang="fr-CA" altLang="ko-KR">
                <a:ea typeface="Gulim" pitchFamily="34" charset="-127"/>
              </a:rPr>
              <a:t>Formes d’apprentissage</a:t>
            </a:r>
          </a:p>
          <a:p>
            <a:pPr eaLnBrk="1" hangingPunct="1">
              <a:lnSpc>
                <a:spcPct val="140000"/>
              </a:lnSpc>
              <a:buFont typeface="Wingdings" panose="05000000000000000000" pitchFamily="2" charset="2"/>
              <a:buChar char="§"/>
            </a:pPr>
            <a:r>
              <a:rPr lang="fr-CA" altLang="ko-KR">
                <a:ea typeface="Gulim" pitchFamily="34" charset="-127"/>
              </a:rPr>
              <a:t>Algorithmes des K plus proches voisins</a:t>
            </a:r>
          </a:p>
          <a:p>
            <a:pPr lvl="1" eaLnBrk="1" hangingPunct="1">
              <a:lnSpc>
                <a:spcPct val="130000"/>
              </a:lnSpc>
              <a:buFont typeface="Symbol" pitchFamily="18" charset="2"/>
              <a:buChar char="-"/>
            </a:pPr>
            <a:endParaRPr lang="fr-CA" altLang="ko-KR" sz="2000">
              <a:ea typeface="Gulim" pitchFamily="34" charset="-127"/>
            </a:endParaRPr>
          </a:p>
        </p:txBody>
      </p:sp>
      <p:sp>
        <p:nvSpPr>
          <p:cNvPr id="46084" name="Date Placeholder 3"/>
          <p:cNvSpPr>
            <a:spLocks noGrp="1"/>
          </p:cNvSpPr>
          <p:nvPr>
            <p:ph type="dt" sz="quarter" idx="10"/>
          </p:nvPr>
        </p:nvSpPr>
        <p:spPr bwMode="auto">
          <a:xfrm>
            <a:off x="379413" y="6270625"/>
            <a:ext cx="1182687"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r">
              <a:spcBef>
                <a:spcPct val="0"/>
              </a:spcBef>
              <a:buClrTx/>
              <a:buSzTx/>
              <a:buFontTx/>
              <a:buNone/>
            </a:pPr>
            <a:r>
              <a:rPr lang="en-CA" altLang="en-US" sz="1400"/>
              <a:t>IFT615</a:t>
            </a:r>
            <a:endParaRPr lang="en-US" altLang="ko-KR" sz="1400"/>
          </a:p>
        </p:txBody>
      </p:sp>
      <p:sp>
        <p:nvSpPr>
          <p:cNvPr id="46085" name="Footer Placeholder 4"/>
          <p:cNvSpPr>
            <a:spLocks noGrp="1"/>
          </p:cNvSpPr>
          <p:nvPr>
            <p:ph type="ftr" sz="quarter" idx="11"/>
          </p:nvPr>
        </p:nvSpPr>
        <p:spPr bwMode="auto">
          <a:xfrm>
            <a:off x="3810000" y="62706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l">
              <a:spcBef>
                <a:spcPct val="0"/>
              </a:spcBef>
              <a:buClrTx/>
              <a:buSzTx/>
              <a:buFontTx/>
              <a:buNone/>
            </a:pPr>
            <a:r>
              <a:rPr lang="en-US" altLang="ko-KR" sz="1400"/>
              <a:t>© Froduald Kabanza                 </a:t>
            </a:r>
          </a:p>
        </p:txBody>
      </p:sp>
      <p:sp>
        <p:nvSpPr>
          <p:cNvPr id="46086" name="Slide Number Placeholder 5"/>
          <p:cNvSpPr>
            <a:spLocks noGrp="1"/>
          </p:cNvSpPr>
          <p:nvPr>
            <p:ph type="sldNum" sz="quarter" idx="12"/>
          </p:nvPr>
        </p:nvSpPr>
        <p:spPr bwMode="auto">
          <a:xfrm>
            <a:off x="7686675" y="6270625"/>
            <a:ext cx="1071563"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ctr">
              <a:spcBef>
                <a:spcPct val="0"/>
              </a:spcBef>
              <a:buClrTx/>
              <a:buSzTx/>
              <a:buFontTx/>
              <a:buNone/>
            </a:pPr>
            <a:fld id="{2A5623C2-60DB-42F4-8FB5-03C4D4163F8A}" type="slidenum">
              <a:rPr lang="en-US" altLang="ko-KR" sz="1400" smtClean="0"/>
              <a:pPr algn="ctr">
                <a:spcBef>
                  <a:spcPct val="0"/>
                </a:spcBef>
                <a:buClrTx/>
                <a:buSzTx/>
                <a:buFontTx/>
                <a:buNone/>
              </a:pPr>
              <a:t>41</a:t>
            </a:fld>
            <a:endParaRPr lang="en-US" altLang="ko-KR" sz="14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97D728C-87A2-0815-B689-70C31F55156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9218"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a:ea typeface="ＭＳ Ｐゴシック" pitchFamily="34" charset="-128"/>
              </a:rPr>
              <a:t>Observations (données sensorielles)</a:t>
            </a:r>
            <a:r>
              <a:rPr lang="fr-FR" altLang="en-US">
                <a:ea typeface="ＭＳ Ｐゴシック" pitchFamily="34" charset="-128"/>
              </a:rPr>
              <a:t> :</a:t>
            </a:r>
            <a:r>
              <a:rPr lang="fr-CA" altLang="en-US">
                <a:ea typeface="ＭＳ Ｐゴシック" pitchFamily="34" charset="-128"/>
              </a:rPr>
              <a:t> position et état des lieux </a:t>
            </a:r>
          </a:p>
          <a:p>
            <a:pPr marL="457200" lvl="1" indent="0" eaLnBrk="1" hangingPunct="1">
              <a:buFont typeface="Wingdings" pitchFamily="2" charset="2"/>
              <a:buNone/>
            </a:pPr>
            <a:r>
              <a:rPr lang="fr-CA" altLang="en-US">
                <a:ea typeface="ＭＳ Ｐゴシック" pitchFamily="34" charset="-128"/>
              </a:rPr>
              <a:t>Par exemple</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B</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a:t>
            </a:r>
          </a:p>
          <a:p>
            <a:pPr eaLnBrk="1" hangingPunct="1"/>
            <a:r>
              <a:rPr lang="fr-CA" altLang="en-US">
                <a:ea typeface="ＭＳ Ｐゴシック" pitchFamily="34" charset="-128"/>
              </a:rPr>
              <a:t>Actions</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Left</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a:ea typeface="ＭＳ Ｐゴシック" pitchFamily="34" charset="-128"/>
              </a:rPr>
              <a:t>Suck</a:t>
            </a:r>
            <a:r>
              <a:rPr lang="fr-CA" altLang="en-US">
                <a:ea typeface="ＭＳ Ｐゴシック" pitchFamily="34" charset="-128"/>
              </a:rPr>
              <a:t>, </a:t>
            </a:r>
            <a:r>
              <a:rPr lang="fr-CA" altLang="en-US" i="1">
                <a:ea typeface="ＭＳ Ｐゴシック" pitchFamily="34" charset="-128"/>
              </a:rPr>
              <a:t>NoOp</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73C845D-2B82-A50F-F3C5-5E1F33DC55BE}"/>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0242"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10243"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i="1">
                <a:ea typeface="ＭＳ Ｐゴシック" pitchFamily="34" charset="-128"/>
              </a:rPr>
              <a:t>f</a:t>
            </a:r>
            <a:r>
              <a:rPr lang="fr-FR" altLang="en-US">
                <a:ea typeface="ＭＳ Ｐゴシック" pitchFamily="34" charset="-128"/>
              </a:rPr>
              <a:t> :</a:t>
            </a:r>
            <a:endParaRPr lang="fr-CA" altLang="en-US">
              <a:ea typeface="ＭＳ Ｐゴシック" pitchFamily="34" charset="-128"/>
            </a:endParaRP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p>
        </p:txBody>
      </p:sp>
      <p:sp>
        <p:nvSpPr>
          <p:cNvPr id="102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02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02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AEB7A84-CEA8-43AF-9FDB-6F6521245B7E}" type="slidenum">
              <a:rPr lang="en-US" altLang="en-US" sz="1400" smtClean="0"/>
              <a:pPr>
                <a:spcBef>
                  <a:spcPct val="0"/>
                </a:spcBef>
                <a:buClrTx/>
                <a:buSzTx/>
                <a:buFontTx/>
                <a:buNone/>
              </a:pPr>
              <a:t>6</a:t>
            </a:fld>
            <a:endParaRPr lang="en-US" altLang="en-US" sz="1400"/>
          </a:p>
        </p:txBody>
      </p:sp>
      <p:pic>
        <p:nvPicPr>
          <p:cNvPr id="10247"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DE4E85-5AFF-8963-29A7-7AEC80381DF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266" name="Rectangle 2"/>
          <p:cNvSpPr>
            <a:spLocks noGrp="1" noChangeArrowheads="1"/>
          </p:cNvSpPr>
          <p:nvPr>
            <p:ph type="title"/>
          </p:nvPr>
        </p:nvSpPr>
        <p:spPr/>
        <p:txBody>
          <a:bodyPr/>
          <a:lstStyle/>
          <a:p>
            <a:pPr eaLnBrk="1" hangingPunct="1"/>
            <a:r>
              <a:rPr lang="fr-CA" altLang="ko-KR">
                <a:latin typeface="Arial" pitchFamily="34" charset="0"/>
                <a:ea typeface="ＭＳ Ｐゴシック" pitchFamily="34" charset="-128"/>
              </a:rPr>
              <a:t>Ébauche d’un agent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19325"/>
            <a:ext cx="86645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68"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1269"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1270"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27143C-62A8-4706-BE45-207EC8FDB47F}" type="slidenum">
              <a:rPr lang="en-US" altLang="en-US" sz="1400" smtClean="0"/>
              <a:pPr>
                <a:spcBef>
                  <a:spcPct val="0"/>
                </a:spcBef>
                <a:buClrTx/>
                <a:buSzTx/>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5F121D-19AE-D89A-2D2B-61273221AA7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2290"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2291" name="Rectangle 3"/>
          <p:cNvSpPr>
            <a:spLocks noGrp="1" noChangeArrowheads="1"/>
          </p:cNvSpPr>
          <p:nvPr>
            <p:ph idx="1"/>
          </p:nvPr>
        </p:nvSpPr>
        <p:spPr>
          <a:xfrm>
            <a:off x="457200" y="1253552"/>
            <a:ext cx="8229600" cy="4612675"/>
          </a:xfrm>
        </p:spPr>
        <p:txBody>
          <a:bodyPr/>
          <a:lstStyle/>
          <a:p>
            <a:pPr eaLnBrk="1" hangingPunct="1"/>
            <a:r>
              <a:rPr lang="fr-CA" altLang="en-US">
                <a:ea typeface="ＭＳ Ｐゴシック" pitchFamily="34" charset="-128"/>
              </a:rPr>
              <a:t>Un agent rationnel doit agir « correctement » en fonction de ce qu</a:t>
            </a:r>
            <a:r>
              <a:rPr lang="fr-CA" altLang="fr-FR">
                <a:ea typeface="ＭＳ Ｐゴシック" pitchFamily="34" charset="-128"/>
              </a:rPr>
              <a:t>’</a:t>
            </a:r>
            <a:r>
              <a:rPr lang="fr-CA" altLang="en-US">
                <a:ea typeface="ＭＳ Ｐゴシック" pitchFamily="34" charset="-128"/>
              </a:rPr>
              <a:t>il perçoit et de ses capacités d</a:t>
            </a:r>
            <a:r>
              <a:rPr lang="fr-CA" altLang="fr-FR">
                <a:ea typeface="ＭＳ Ｐゴシック" pitchFamily="34" charset="-128"/>
              </a:rPr>
              <a:t>’</a:t>
            </a:r>
            <a:r>
              <a:rPr lang="fr-CA" altLang="en-US">
                <a:ea typeface="ＭＳ Ｐゴシック" pitchFamily="34" charset="-128"/>
              </a:rPr>
              <a:t>action</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l</a:t>
            </a:r>
            <a:r>
              <a:rPr lang="fr-CA" altLang="fr-FR">
                <a:ea typeface="ＭＳ Ｐゴシック" pitchFamily="34" charset="-128"/>
              </a:rPr>
              <a:t>’</a:t>
            </a:r>
            <a:r>
              <a:rPr lang="fr-CA" altLang="ja-JP" b="1">
                <a:ea typeface="ＭＳ Ｐゴシック" pitchFamily="34" charset="-128"/>
              </a:rPr>
              <a:t>action correcte</a:t>
            </a:r>
            <a:r>
              <a:rPr lang="fr-CA" altLang="ja-JP">
                <a:ea typeface="ＭＳ Ｐゴシック" pitchFamily="34" charset="-128"/>
              </a:rPr>
              <a:t> est celle permettant à l</a:t>
            </a:r>
            <a:r>
              <a:rPr lang="fr-CA" altLang="fr-FR">
                <a:ea typeface="ＭＳ Ｐゴシック" pitchFamily="34" charset="-128"/>
              </a:rPr>
              <a:t>’</a:t>
            </a:r>
            <a:r>
              <a:rPr lang="fr-CA" altLang="ja-JP">
                <a:ea typeface="ＭＳ Ｐゴシック" pitchFamily="34" charset="-128"/>
              </a:rPr>
              <a:t>agent de réussir le mieux</a:t>
            </a: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une fonction objective mesurant la qualité d</a:t>
            </a:r>
            <a:r>
              <a:rPr lang="fr-CA" altLang="fr-FR">
                <a:ea typeface="ＭＳ Ｐゴシック" pitchFamily="34" charset="-128"/>
              </a:rPr>
              <a:t>’</a:t>
            </a:r>
            <a:r>
              <a:rPr lang="fr-CA" altLang="en-US">
                <a:ea typeface="ＭＳ Ｐゴシック" pitchFamily="34" charset="-128"/>
              </a:rPr>
              <a:t>un comportement de l</a:t>
            </a:r>
            <a:r>
              <a:rPr lang="fr-CA" altLang="fr-FR">
                <a:ea typeface="ＭＳ Ｐゴシック" pitchFamily="34" charset="-128"/>
              </a:rPr>
              <a:t>’</a:t>
            </a:r>
            <a:r>
              <a:rPr lang="fr-CA" altLang="en-US">
                <a:ea typeface="ＭＳ Ｐゴシック" pitchFamily="34" charset="-128"/>
              </a:rPr>
              <a:t>agent</a:t>
            </a:r>
          </a:p>
          <a:p>
            <a:pPr eaLnBrk="1" hangingPunct="1"/>
            <a:r>
              <a:rPr lang="fr-CA" altLang="en-US">
                <a:ea typeface="ＭＳ Ｐゴシック" pitchFamily="34" charset="-128"/>
              </a:rPr>
              <a:t>Par exemple, une mesure de performance pour un robot aspirateur pourrait être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la quantité de déchets aspirés</a:t>
            </a:r>
          </a:p>
          <a:p>
            <a:pPr lvl="1" eaLnBrk="1" hangingPunct="1"/>
            <a:r>
              <a:rPr lang="fr-CA" altLang="en-US">
                <a:ea typeface="ＭＳ Ｐゴシック" pitchFamily="34" charset="-128"/>
              </a:rPr>
              <a:t>la propreté des lieux</a:t>
            </a:r>
          </a:p>
          <a:p>
            <a:pPr lvl="1" eaLnBrk="1" hangingPunct="1"/>
            <a:r>
              <a:rPr lang="fr-CA" altLang="en-US">
                <a:ea typeface="ＭＳ Ｐゴシック" pitchFamily="34" charset="-128"/>
              </a:rPr>
              <a:t>la durée de la tâche </a:t>
            </a:r>
          </a:p>
          <a:p>
            <a:pPr lvl="1" eaLnBrk="1" hangingPunct="1"/>
            <a:r>
              <a:rPr lang="fr-CA" altLang="en-US">
                <a:ea typeface="ＭＳ Ｐゴシック" pitchFamily="34" charset="-128"/>
              </a:rPr>
              <a:t>le bruit généré</a:t>
            </a:r>
          </a:p>
          <a:p>
            <a:pPr eaLnBrk="1" hangingPunct="1"/>
            <a:r>
              <a:rPr lang="fr-CA" altLang="en-US" b="1">
                <a:ea typeface="ＭＳ Ｐゴシック" pitchFamily="34" charset="-128"/>
              </a:rPr>
              <a:t>Agent rationnel</a:t>
            </a:r>
            <a:r>
              <a:rPr lang="fr-FR" altLang="en-US">
                <a:ea typeface="ＭＳ Ｐゴシック" pitchFamily="34" charset="-128"/>
              </a:rPr>
              <a:t> :</a:t>
            </a:r>
            <a:r>
              <a:rPr lang="fr-CA" altLang="en-US">
                <a:ea typeface="ＭＳ Ｐゴシック" pitchFamily="34" charset="-128"/>
              </a:rPr>
              <a:t> étant donné une séquence d</a:t>
            </a:r>
            <a:r>
              <a:rPr lang="fr-CA" altLang="fr-FR">
                <a:ea typeface="ＭＳ Ｐゴシック" pitchFamily="34" charset="-128"/>
              </a:rPr>
              <a:t>’</a:t>
            </a:r>
            <a:r>
              <a:rPr lang="fr-CA" altLang="en-US">
                <a:ea typeface="ＭＳ Ｐゴシック" pitchFamily="34" charset="-128"/>
              </a:rPr>
              <a:t>observations (données sensorielles) et des connaissances propres, un agent rationnel devrait </a:t>
            </a:r>
            <a:r>
              <a:rPr lang="fr-CA" altLang="en-US" b="1">
                <a:ea typeface="ＭＳ Ｐゴシック" pitchFamily="34" charset="-128"/>
              </a:rPr>
              <a:t>choisir une action qui maximise la mesure de performance</a:t>
            </a:r>
          </a:p>
        </p:txBody>
      </p:sp>
      <p:sp>
        <p:nvSpPr>
          <p:cNvPr id="122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22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22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63B9E1-A21A-4232-A55E-CDD6F2EFEF33}" type="slidenum">
              <a:rPr lang="en-US" altLang="en-US" sz="1400" smtClean="0"/>
              <a:pPr>
                <a:spcBef>
                  <a:spcPct val="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0D5F5D-992E-67E3-86C5-2901D62E3C7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3314"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3315" name="Rectangle 3"/>
          <p:cNvSpPr>
            <a:spLocks noGrp="1" noChangeArrowheads="1"/>
          </p:cNvSpPr>
          <p:nvPr>
            <p:ph idx="1"/>
          </p:nvPr>
        </p:nvSpPr>
        <p:spPr/>
        <p:txBody>
          <a:bodyPr/>
          <a:lstStyle/>
          <a:p>
            <a:pPr eaLnBrk="1" hangingPunct="1"/>
            <a:r>
              <a:rPr lang="fr-CA" altLang="en-US" b="1">
                <a:ea typeface="ＭＳ Ｐゴシック" pitchFamily="34" charset="-128"/>
              </a:rPr>
              <a:t>Rationalité ne veut pas dire « qui sait tout » </a:t>
            </a:r>
            <a:br>
              <a:rPr lang="fr-CA" altLang="en-US">
                <a:ea typeface="ＭＳ Ｐゴシック" pitchFamily="34" charset="-128"/>
              </a:rPr>
            </a:br>
            <a:r>
              <a:rPr lang="fr-CA" altLang="en-US">
                <a:ea typeface="ＭＳ Ｐゴシック" pitchFamily="34" charset="-128"/>
              </a:rPr>
              <a:t>(par exemple, connaît tous les effets de ses actions)!</a:t>
            </a:r>
          </a:p>
          <a:p>
            <a:pPr eaLnBrk="1" hangingPunct="1"/>
            <a:r>
              <a:rPr lang="fr-CA" altLang="en-US" b="1">
                <a:ea typeface="ＭＳ Ｐゴシック" pitchFamily="34" charset="-128"/>
              </a:rPr>
              <a:t>Rationnel ne veut pas dire « parfait »</a:t>
            </a:r>
          </a:p>
          <a:p>
            <a:pPr lvl="1" eaLnBrk="1" hangingPunct="1"/>
            <a:r>
              <a:rPr lang="fr-CA" altLang="en-US">
                <a:ea typeface="ＭＳ Ｐゴシック" pitchFamily="34" charset="-128"/>
              </a:rPr>
              <a:t>la rationalité maximise la performance escomptée</a:t>
            </a:r>
          </a:p>
          <a:p>
            <a:pPr lvl="1" eaLnBrk="1" hangingPunct="1"/>
            <a:r>
              <a:rPr lang="fr-CA" altLang="en-US">
                <a:ea typeface="ＭＳ Ｐゴシック" pitchFamily="34" charset="-128"/>
              </a:rPr>
              <a:t>la perfection maximise la performance réelle</a:t>
            </a:r>
          </a:p>
          <a:p>
            <a:pPr lvl="1" eaLnBrk="1" hangingPunct="1"/>
            <a:r>
              <a:rPr lang="fr-CA" altLang="en-US">
                <a:ea typeface="ＭＳ Ｐゴシック" pitchFamily="34" charset="-128"/>
              </a:rPr>
              <a:t>mais souvent on ne peut pas connaître la performance réelle avant l</a:t>
            </a:r>
            <a:r>
              <a:rPr lang="fr-CA" altLang="fr-FR">
                <a:ea typeface="ＭＳ Ｐゴシック" pitchFamily="34" charset="-128"/>
              </a:rPr>
              <a:t>’</a:t>
            </a:r>
            <a:r>
              <a:rPr lang="fr-CA" altLang="en-US">
                <a:ea typeface="ＭＳ Ｐゴシック" pitchFamily="34" charset="-128"/>
              </a:rPr>
              <a:t>action</a:t>
            </a:r>
          </a:p>
          <a:p>
            <a:pPr eaLnBrk="1" hangingPunct="1"/>
            <a:r>
              <a:rPr lang="fr-CA" altLang="en-US">
                <a:ea typeface="ＭＳ Ｐゴシック" pitchFamily="34" charset="-128"/>
              </a:rPr>
              <a:t>Un agent peut effecteur des actions d</a:t>
            </a:r>
            <a:r>
              <a:rPr lang="fr-CA" altLang="fr-FR">
                <a:ea typeface="ＭＳ Ｐゴシック" pitchFamily="34" charset="-128"/>
              </a:rPr>
              <a:t>’</a:t>
            </a:r>
            <a:r>
              <a:rPr lang="fr-CA" altLang="en-US">
                <a:ea typeface="ＭＳ Ｐゴシック" pitchFamily="34" charset="-128"/>
              </a:rPr>
              <a:t>observation pour cueillir des informations nécessaires à sa tâche</a:t>
            </a:r>
          </a:p>
          <a:p>
            <a:pPr eaLnBrk="1" hangingPunct="1"/>
            <a:r>
              <a:rPr lang="fr-CA" altLang="en-US">
                <a:ea typeface="ＭＳ Ｐゴシック" pitchFamily="34" charset="-128"/>
              </a:rPr>
              <a:t>Un agent est </a:t>
            </a:r>
            <a:r>
              <a:rPr lang="fr-CA" altLang="en-US" b="1">
                <a:ea typeface="ＭＳ Ｐゴシック" pitchFamily="34" charset="-128"/>
              </a:rPr>
              <a:t>autonome</a:t>
            </a:r>
            <a:r>
              <a:rPr lang="fr-CA" altLang="en-US">
                <a:ea typeface="ＭＳ Ｐゴシック" pitchFamily="34" charset="-128"/>
              </a:rPr>
              <a:t> s</a:t>
            </a:r>
            <a:r>
              <a:rPr lang="fr-CA" altLang="fr-FR">
                <a:ea typeface="ＭＳ Ｐゴシック" pitchFamily="34" charset="-128"/>
              </a:rPr>
              <a:t>’</a:t>
            </a:r>
            <a:r>
              <a:rPr lang="fr-CA" altLang="en-US">
                <a:ea typeface="ＭＳ Ｐゴシック" pitchFamily="34" charset="-128"/>
              </a:rPr>
              <a:t>il est capable d</a:t>
            </a:r>
            <a:r>
              <a:rPr lang="fr-CA" altLang="fr-FR">
                <a:ea typeface="ＭＳ Ｐゴシック" pitchFamily="34" charset="-128"/>
              </a:rPr>
              <a:t>’</a:t>
            </a:r>
            <a:r>
              <a:rPr lang="fr-CA" altLang="en-US">
                <a:ea typeface="ＭＳ Ｐゴシック" pitchFamily="34" charset="-128"/>
              </a:rPr>
              <a:t>adapter son comportement aux changements dans l’environnement (capable d</a:t>
            </a:r>
            <a:r>
              <a:rPr lang="fr-CA" altLang="fr-FR">
                <a:ea typeface="ＭＳ Ｐゴシック" pitchFamily="34" charset="-128"/>
              </a:rPr>
              <a:t>’</a:t>
            </a:r>
            <a:r>
              <a:rPr lang="fr-CA" altLang="en-US">
                <a:ea typeface="ＭＳ Ｐゴシック" pitchFamily="34" charset="-128"/>
              </a:rPr>
              <a:t>apprendre, de planifier, de raisonner)</a:t>
            </a:r>
          </a:p>
        </p:txBody>
      </p:sp>
      <p:sp>
        <p:nvSpPr>
          <p:cNvPr id="1331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331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331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E177C17-92DF-430B-9203-C7932251A7C1}" type="slidenum">
              <a:rPr lang="en-US" altLang="en-US" sz="1400" smtClean="0"/>
              <a:pPr>
                <a:spcBef>
                  <a:spcPct val="0"/>
                </a:spcBef>
                <a:buClrTx/>
                <a:buSzTx/>
                <a:buFontTx/>
                <a:buNone/>
              </a:pPr>
              <a:t>9</a:t>
            </a:fld>
            <a:endParaRPr lang="en-US" altLang="en-US" sz="140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7" ma:contentTypeDescription="Crée un document." ma:contentTypeScope="" ma:versionID="7795556d6530b0b9480380495134c4db">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9d9b2d3b47b01b6398608d65909208f7"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147315A1-4C45-4A17-9AA5-E4D1FDBC2B5D}">
  <ds:schemaRefs>
    <ds:schemaRef ds:uri="http://schemas.microsoft.com/sharepoint/v3/contenttype/forms"/>
  </ds:schemaRefs>
</ds:datastoreItem>
</file>

<file path=customXml/itemProps2.xml><?xml version="1.0" encoding="utf-8"?>
<ds:datastoreItem xmlns:ds="http://schemas.openxmlformats.org/officeDocument/2006/customXml" ds:itemID="{3AE2BDF9-DC1F-42CD-93C5-FE22D243215C}"/>
</file>

<file path=customXml/itemProps3.xml><?xml version="1.0" encoding="utf-8"?>
<ds:datastoreItem xmlns:ds="http://schemas.openxmlformats.org/officeDocument/2006/customXml" ds:itemID="{4A913A9A-D462-4837-B7CA-94B378921D07}">
  <ds:schemaRefs>
    <ds:schemaRef ds:uri="461e6b72-1c26-445f-8625-322369705492"/>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0janus:Users:nau:Naufiles:Education:722:slides:cmsc722.pot</Template>
  <TotalTime>0</TotalTime>
  <Words>4123</Words>
  <Application>Microsoft Office PowerPoint</Application>
  <PresentationFormat>Letter Paper (8.5x11 in)</PresentationFormat>
  <Paragraphs>553</Paragraphs>
  <Slides>41</Slides>
  <Notes>40</Notes>
  <HiddenSlides>9</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Lucida Grande</vt:lpstr>
      <vt:lpstr>Symbol</vt:lpstr>
      <vt:lpstr>Wingdings</vt:lpstr>
      <vt:lpstr>ift615</vt:lpstr>
      <vt:lpstr>Photo Editor Photo</vt:lpstr>
      <vt:lpstr>IFT 615 – Intelligence Artificielle  Agents intelligents</vt:lpstr>
      <vt:lpstr>Sujets couverts</vt:lpstr>
      <vt:lpstr>C’est quoi un agent?</vt:lpstr>
      <vt:lpstr>Fonction mathématique « agent »</vt:lpstr>
      <vt:lpstr>Exemple  : Aspirateur robotisé</vt:lpstr>
      <vt:lpstr>Exemple  : Aspirateur robotisé</vt:lpstr>
      <vt:lpstr>Ébauche d’un agent</vt:lpstr>
      <vt:lpstr>Agents rationnels</vt:lpstr>
      <vt:lpstr>Agents rationnels</vt:lpstr>
      <vt:lpstr>Modèle PEAS</vt:lpstr>
      <vt:lpstr>Exemple : Modèle PEAS pour voiture autonome</vt:lpstr>
      <vt:lpstr>Exemple : Modèle PEAS pour Pacman</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Rappel - Problèmes à résoudre</vt:lpstr>
      <vt:lpstr>Architectures des agents</vt:lpstr>
      <vt:lpstr>Simple reflex agents</vt:lpstr>
      <vt:lpstr>Simple reflex agents</vt:lpstr>
      <vt:lpstr>Model-based reflex agents</vt:lpstr>
      <vt:lpstr>Goal-based agents</vt:lpstr>
      <vt:lpstr>Utility-based agents</vt:lpstr>
      <vt:lpstr>Learning agents</vt:lpstr>
      <vt:lpstr>Exemple  : le monde des wumpus  (Section 7.2)</vt:lpstr>
      <vt:lpstr>Caractéristiques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Exercice – Quel type d’environnement pour Pacman?</vt:lpstr>
      <vt:lpstr>Conclusion</vt:lpstr>
      <vt:lpstr>Vous devriez être capable de...</vt:lpstr>
      <vt:lpstr>Prochaine leçon</vt:lpstr>
    </vt:vector>
  </TitlesOfParts>
  <Company>Université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615 - Recherche locale</dc:title>
  <dc:creator>Froduald Kabanza</dc:creator>
  <cp:lastModifiedBy>Froduald Kabanza</cp:lastModifiedBy>
  <cp:revision>1</cp:revision>
  <cp:lastPrinted>2003-01-28T21:49:27Z</cp:lastPrinted>
  <dcterms:created xsi:type="dcterms:W3CDTF">2011-05-01T10:10:58Z</dcterms:created>
  <dcterms:modified xsi:type="dcterms:W3CDTF">2023-05-01T10:00:32Z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602400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