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0" r:id="rId4"/>
    <p:sldMasterId id="2147483901" r:id="rId5"/>
  </p:sldMasterIdLst>
  <p:notesMasterIdLst>
    <p:notesMasterId r:id="rId21"/>
  </p:notesMasterIdLst>
  <p:handoutMasterIdLst>
    <p:handoutMasterId r:id="rId22"/>
  </p:handoutMasterIdLst>
  <p:sldIdLst>
    <p:sldId id="583" r:id="rId6"/>
    <p:sldId id="706" r:id="rId7"/>
    <p:sldId id="689" r:id="rId8"/>
    <p:sldId id="714" r:id="rId9"/>
    <p:sldId id="715" r:id="rId10"/>
    <p:sldId id="4502" r:id="rId11"/>
    <p:sldId id="4500" r:id="rId12"/>
    <p:sldId id="713" r:id="rId13"/>
    <p:sldId id="700" r:id="rId14"/>
    <p:sldId id="696" r:id="rId15"/>
    <p:sldId id="711" r:id="rId16"/>
    <p:sldId id="299" r:id="rId17"/>
    <p:sldId id="4503" r:id="rId18"/>
    <p:sldId id="702" r:id="rId19"/>
    <p:sldId id="637" r:id="rId20"/>
  </p:sldIdLst>
  <p:sldSz cx="9144000" cy="6858000" type="letter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0">
          <p15:clr>
            <a:srgbClr val="A4A3A4"/>
          </p15:clr>
        </p15:guide>
        <p15:guide id="2" pos="2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66"/>
    <a:srgbClr val="6600CC"/>
    <a:srgbClr val="9900FF"/>
    <a:srgbClr val="C0C0C0"/>
    <a:srgbClr val="CCFFFF"/>
    <a:srgbClr val="CCECFF"/>
    <a:srgbClr val="FFECD2"/>
    <a:srgbClr val="FFE6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42A362-B159-4960-ABCC-9DCCA8534FF7}" v="9" dt="2023-05-01T09:52:16.6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356" autoAdjust="0"/>
  </p:normalViewPr>
  <p:slideViewPr>
    <p:cSldViewPr snapToGrid="0">
      <p:cViewPr varScale="1">
        <p:scale>
          <a:sx n="57" d="100"/>
          <a:sy n="57" d="100"/>
        </p:scale>
        <p:origin x="984" y="48"/>
      </p:cViewPr>
      <p:guideLst>
        <p:guide orient="horz" pos="1680"/>
        <p:guide pos="28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oduald Kabanza" userId="edf393d0-642b-4b9e-8c75-f62133241689" providerId="ADAL" clId="{7642A362-B159-4960-ABCC-9DCCA8534FF7}"/>
    <pc:docChg chg="undo custSel delSld modSld sldOrd">
      <pc:chgData name="Froduald Kabanza" userId="edf393d0-642b-4b9e-8c75-f62133241689" providerId="ADAL" clId="{7642A362-B159-4960-ABCC-9DCCA8534FF7}" dt="2023-05-01T09:57:56.931" v="224" actId="14734"/>
      <pc:docMkLst>
        <pc:docMk/>
      </pc:docMkLst>
      <pc:sldChg chg="modSp mod">
        <pc:chgData name="Froduald Kabanza" userId="edf393d0-642b-4b9e-8c75-f62133241689" providerId="ADAL" clId="{7642A362-B159-4960-ABCC-9DCCA8534FF7}" dt="2023-05-01T09:51:12.099" v="141" actId="20577"/>
        <pc:sldMkLst>
          <pc:docMk/>
          <pc:sldMk cId="0" sldId="696"/>
        </pc:sldMkLst>
        <pc:spChg chg="mod">
          <ac:chgData name="Froduald Kabanza" userId="edf393d0-642b-4b9e-8c75-f62133241689" providerId="ADAL" clId="{7642A362-B159-4960-ABCC-9DCCA8534FF7}" dt="2023-05-01T09:51:12.099" v="141" actId="20577"/>
          <ac:spMkLst>
            <pc:docMk/>
            <pc:sldMk cId="0" sldId="696"/>
            <ac:spMk id="15" creationId="{00000000-0000-0000-0000-000000000000}"/>
          </ac:spMkLst>
        </pc:spChg>
      </pc:sldChg>
      <pc:sldChg chg="modNotesTx">
        <pc:chgData name="Froduald Kabanza" userId="edf393d0-642b-4b9e-8c75-f62133241689" providerId="ADAL" clId="{7642A362-B159-4960-ABCC-9DCCA8534FF7}" dt="2023-05-01T09:42:35.692" v="0" actId="20577"/>
        <pc:sldMkLst>
          <pc:docMk/>
          <pc:sldMk cId="4079790285" sldId="706"/>
        </pc:sldMkLst>
      </pc:sldChg>
      <pc:sldChg chg="modAnim">
        <pc:chgData name="Froduald Kabanza" userId="edf393d0-642b-4b9e-8c75-f62133241689" providerId="ADAL" clId="{7642A362-B159-4960-ABCC-9DCCA8534FF7}" dt="2023-05-01T09:50:16.808" v="127"/>
        <pc:sldMkLst>
          <pc:docMk/>
          <pc:sldMk cId="2960840821" sldId="713"/>
        </pc:sldMkLst>
      </pc:sldChg>
      <pc:sldChg chg="modSp mod ord modNotesTx">
        <pc:chgData name="Froduald Kabanza" userId="edf393d0-642b-4b9e-8c75-f62133241689" providerId="ADAL" clId="{7642A362-B159-4960-ABCC-9DCCA8534FF7}" dt="2023-05-01T09:46:03.141" v="46"/>
        <pc:sldMkLst>
          <pc:docMk/>
          <pc:sldMk cId="3995825574" sldId="715"/>
        </pc:sldMkLst>
        <pc:spChg chg="mod">
          <ac:chgData name="Froduald Kabanza" userId="edf393d0-642b-4b9e-8c75-f62133241689" providerId="ADAL" clId="{7642A362-B159-4960-ABCC-9DCCA8534FF7}" dt="2023-05-01T09:44:39.491" v="37" actId="14100"/>
          <ac:spMkLst>
            <pc:docMk/>
            <pc:sldMk cId="3995825574" sldId="715"/>
            <ac:spMk id="24" creationId="{FEACA3E2-AD28-4D9A-98C1-0A927A7183D2}"/>
          </ac:spMkLst>
        </pc:spChg>
        <pc:spChg chg="mod">
          <ac:chgData name="Froduald Kabanza" userId="edf393d0-642b-4b9e-8c75-f62133241689" providerId="ADAL" clId="{7642A362-B159-4960-ABCC-9DCCA8534FF7}" dt="2023-05-01T09:44:31.548" v="36" actId="20577"/>
          <ac:spMkLst>
            <pc:docMk/>
            <pc:sldMk cId="3995825574" sldId="715"/>
            <ac:spMk id="25" creationId="{22C3B9B2-9052-47E6-9957-90E52F14EC52}"/>
          </ac:spMkLst>
        </pc:spChg>
        <pc:spChg chg="mod">
          <ac:chgData name="Froduald Kabanza" userId="edf393d0-642b-4b9e-8c75-f62133241689" providerId="ADAL" clId="{7642A362-B159-4960-ABCC-9DCCA8534FF7}" dt="2023-05-01T09:44:47.371" v="39" actId="14100"/>
          <ac:spMkLst>
            <pc:docMk/>
            <pc:sldMk cId="3995825574" sldId="715"/>
            <ac:spMk id="26" creationId="{6E3C7AE8-24AF-491E-B987-9B6DD346C401}"/>
          </ac:spMkLst>
        </pc:spChg>
        <pc:spChg chg="mod">
          <ac:chgData name="Froduald Kabanza" userId="edf393d0-642b-4b9e-8c75-f62133241689" providerId="ADAL" clId="{7642A362-B159-4960-ABCC-9DCCA8534FF7}" dt="2023-05-01T09:44:56.235" v="42" actId="14100"/>
          <ac:spMkLst>
            <pc:docMk/>
            <pc:sldMk cId="3995825574" sldId="715"/>
            <ac:spMk id="29" creationId="{240006B8-5D40-439D-A0E2-0671E498E2BE}"/>
          </ac:spMkLst>
        </pc:spChg>
        <pc:spChg chg="mod">
          <ac:chgData name="Froduald Kabanza" userId="edf393d0-642b-4b9e-8c75-f62133241689" providerId="ADAL" clId="{7642A362-B159-4960-ABCC-9DCCA8534FF7}" dt="2023-05-01T09:45:00.698" v="43" actId="1076"/>
          <ac:spMkLst>
            <pc:docMk/>
            <pc:sldMk cId="3995825574" sldId="715"/>
            <ac:spMk id="32" creationId="{71EA5068-5EBC-41B4-88CE-65EE660C495F}"/>
          </ac:spMkLst>
        </pc:spChg>
      </pc:sldChg>
      <pc:sldChg chg="del">
        <pc:chgData name="Froduald Kabanza" userId="edf393d0-642b-4b9e-8c75-f62133241689" providerId="ADAL" clId="{7642A362-B159-4960-ABCC-9DCCA8534FF7}" dt="2023-05-01T09:46:06.143" v="47" actId="2696"/>
        <pc:sldMkLst>
          <pc:docMk/>
          <pc:sldMk cId="3679911917" sldId="4501"/>
        </pc:sldMkLst>
      </pc:sldChg>
      <pc:sldChg chg="modSp mod modNotesTx">
        <pc:chgData name="Froduald Kabanza" userId="edf393d0-642b-4b9e-8c75-f62133241689" providerId="ADAL" clId="{7642A362-B159-4960-ABCC-9DCCA8534FF7}" dt="2023-05-01T09:48:38.422" v="119" actId="20577"/>
        <pc:sldMkLst>
          <pc:docMk/>
          <pc:sldMk cId="3387138942" sldId="4502"/>
        </pc:sldMkLst>
        <pc:spChg chg="mod">
          <ac:chgData name="Froduald Kabanza" userId="edf393d0-642b-4b9e-8c75-f62133241689" providerId="ADAL" clId="{7642A362-B159-4960-ABCC-9DCCA8534FF7}" dt="2023-05-01T09:48:35.036" v="118" actId="20577"/>
          <ac:spMkLst>
            <pc:docMk/>
            <pc:sldMk cId="3387138942" sldId="4502"/>
            <ac:spMk id="2" creationId="{61BD2599-0088-B377-20E9-086F307BAABD}"/>
          </ac:spMkLst>
        </pc:spChg>
      </pc:sldChg>
      <pc:sldChg chg="addSp delSp modSp mod">
        <pc:chgData name="Froduald Kabanza" userId="edf393d0-642b-4b9e-8c75-f62133241689" providerId="ADAL" clId="{7642A362-B159-4960-ABCC-9DCCA8534FF7}" dt="2023-05-01T09:57:56.931" v="224" actId="14734"/>
        <pc:sldMkLst>
          <pc:docMk/>
          <pc:sldMk cId="2074318206" sldId="4503"/>
        </pc:sldMkLst>
        <pc:spChg chg="mod">
          <ac:chgData name="Froduald Kabanza" userId="edf393d0-642b-4b9e-8c75-f62133241689" providerId="ADAL" clId="{7642A362-B159-4960-ABCC-9DCCA8534FF7}" dt="2023-05-01T09:52:23.982" v="144" actId="26606"/>
          <ac:spMkLst>
            <pc:docMk/>
            <pc:sldMk cId="2074318206" sldId="4503"/>
            <ac:spMk id="26629" creationId="{00000000-0000-0000-0000-000000000000}"/>
          </ac:spMkLst>
        </pc:spChg>
        <pc:graphicFrameChg chg="add mod modGraphic">
          <ac:chgData name="Froduald Kabanza" userId="edf393d0-642b-4b9e-8c75-f62133241689" providerId="ADAL" clId="{7642A362-B159-4960-ABCC-9DCCA8534FF7}" dt="2023-05-01T09:57:56.931" v="224" actId="14734"/>
          <ac:graphicFrameMkLst>
            <pc:docMk/>
            <pc:sldMk cId="2074318206" sldId="4503"/>
            <ac:graphicFrameMk id="2" creationId="{7B3B459A-0E5D-FD53-4C38-BF00A6F06489}"/>
          </ac:graphicFrameMkLst>
        </pc:graphicFrameChg>
        <pc:graphicFrameChg chg="del">
          <ac:chgData name="Froduald Kabanza" userId="edf393d0-642b-4b9e-8c75-f62133241689" providerId="ADAL" clId="{7642A362-B159-4960-ABCC-9DCCA8534FF7}" dt="2023-05-01T09:52:01.961" v="142" actId="478"/>
          <ac:graphicFrameMkLst>
            <pc:docMk/>
            <pc:sldMk cId="2074318206" sldId="4503"/>
            <ac:graphicFrameMk id="3" creationId="{2AA9D7B3-E347-4D74-FA72-7CCD9CD9DD45}"/>
          </ac:graphicFrameMkLst>
        </pc:graphicFrameChg>
      </pc:sldChg>
    </pc:docChg>
  </pc:docChgLst>
  <pc:docChgLst>
    <pc:chgData name="DJeff Kanda Nkashama" userId="c3c87171-fd8c-4e2b-8ca8-32e7de6ccf7b" providerId="ADAL" clId="{BB711EAF-981E-064E-B996-4439B36BCA2A}"/>
    <pc:docChg chg="modSld">
      <pc:chgData name="DJeff Kanda Nkashama" userId="c3c87171-fd8c-4e2b-8ca8-32e7de6ccf7b" providerId="ADAL" clId="{BB711EAF-981E-064E-B996-4439B36BCA2A}" dt="2023-01-05T03:03:54.624" v="2" actId="20577"/>
      <pc:docMkLst>
        <pc:docMk/>
      </pc:docMkLst>
      <pc:sldChg chg="modSp mod">
        <pc:chgData name="DJeff Kanda Nkashama" userId="c3c87171-fd8c-4e2b-8ca8-32e7de6ccf7b" providerId="ADAL" clId="{BB711EAF-981E-064E-B996-4439B36BCA2A}" dt="2023-01-05T03:03:54.624" v="2" actId="20577"/>
        <pc:sldMkLst>
          <pc:docMk/>
          <pc:sldMk cId="0" sldId="583"/>
        </pc:sldMkLst>
        <pc:spChg chg="mod">
          <ac:chgData name="DJeff Kanda Nkashama" userId="c3c87171-fd8c-4e2b-8ca8-32e7de6ccf7b" providerId="ADAL" clId="{BB711EAF-981E-064E-B996-4439B36BCA2A}" dt="2023-01-05T03:03:54.624" v="2" actId="20577"/>
          <ac:spMkLst>
            <pc:docMk/>
            <pc:sldMk cId="0" sldId="583"/>
            <ac:spMk id="6147" creationId="{00000000-0000-0000-0000-000000000000}"/>
          </ac:spMkLst>
        </pc:spChg>
      </pc:sldChg>
    </pc:docChg>
  </pc:docChgLst>
  <pc:docChgLst>
    <pc:chgData name="Froduald Kabanza" userId="edf393d0-642b-4b9e-8c75-f62133241689" providerId="ADAL" clId="{FB8D0429-835E-4635-BFC1-8FB45CAE3ED0}"/>
    <pc:docChg chg="undo custSel addSld delSld modSld delMainMaster modMainMaster">
      <pc:chgData name="Froduald Kabanza" userId="edf393d0-642b-4b9e-8c75-f62133241689" providerId="ADAL" clId="{FB8D0429-835E-4635-BFC1-8FB45CAE3ED0}" dt="2022-01-13T04:09:28.691" v="1697" actId="164"/>
      <pc:docMkLst>
        <pc:docMk/>
      </pc:docMkLst>
      <pc:sldChg chg="addSp delSp modSp mod">
        <pc:chgData name="Froduald Kabanza" userId="edf393d0-642b-4b9e-8c75-f62133241689" providerId="ADAL" clId="{FB8D0429-835E-4635-BFC1-8FB45CAE3ED0}" dt="2022-01-06T11:40:35.906" v="364" actId="478"/>
        <pc:sldMkLst>
          <pc:docMk/>
          <pc:sldMk cId="0" sldId="583"/>
        </pc:sldMkLst>
        <pc:spChg chg="mod">
          <ac:chgData name="Froduald Kabanza" userId="edf393d0-642b-4b9e-8c75-f62133241689" providerId="ADAL" clId="{FB8D0429-835E-4635-BFC1-8FB45CAE3ED0}" dt="2022-01-06T11:40:01.930" v="361" actId="1076"/>
          <ac:spMkLst>
            <pc:docMk/>
            <pc:sldMk cId="0" sldId="583"/>
            <ac:spMk id="6146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06T11:39:18.721" v="357" actId="14100"/>
          <ac:spMkLst>
            <pc:docMk/>
            <pc:sldMk cId="0" sldId="583"/>
            <ac:spMk id="6147" creationId="{00000000-0000-0000-0000-000000000000}"/>
          </ac:spMkLst>
        </pc:spChg>
        <pc:picChg chg="add del mod">
          <ac:chgData name="Froduald Kabanza" userId="edf393d0-642b-4b9e-8c75-f62133241689" providerId="ADAL" clId="{FB8D0429-835E-4635-BFC1-8FB45CAE3ED0}" dt="2022-01-06T11:40:35.906" v="364" actId="478"/>
          <ac:picMkLst>
            <pc:docMk/>
            <pc:sldMk cId="0" sldId="583"/>
            <ac:picMk id="3" creationId="{7EFC5423-7F0C-4ECF-A28F-8A5B8E47618F}"/>
          </ac:picMkLst>
        </pc:picChg>
      </pc:sldChg>
      <pc:sldChg chg="modSp del">
        <pc:chgData name="Froduald Kabanza" userId="edf393d0-642b-4b9e-8c75-f62133241689" providerId="ADAL" clId="{FB8D0429-835E-4635-BFC1-8FB45CAE3ED0}" dt="2022-01-06T12:02:59.971" v="703" actId="2696"/>
        <pc:sldMkLst>
          <pc:docMk/>
          <pc:sldMk cId="0" sldId="675"/>
        </pc:sldMkLst>
        <pc:spChg chg="mod">
          <ac:chgData name="Froduald Kabanza" userId="edf393d0-642b-4b9e-8c75-f62133241689" providerId="ADAL" clId="{FB8D0429-835E-4635-BFC1-8FB45CAE3ED0}" dt="2022-01-06T11:43:26.638" v="414"/>
          <ac:spMkLst>
            <pc:docMk/>
            <pc:sldMk cId="0" sldId="675"/>
            <ac:spMk id="8194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06T11:43:26.638" v="414"/>
          <ac:spMkLst>
            <pc:docMk/>
            <pc:sldMk cId="0" sldId="675"/>
            <ac:spMk id="8196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06T11:43:26.638" v="414"/>
          <ac:spMkLst>
            <pc:docMk/>
            <pc:sldMk cId="0" sldId="675"/>
            <ac:spMk id="8197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06T11:43:26.638" v="414"/>
          <ac:spMkLst>
            <pc:docMk/>
            <pc:sldMk cId="0" sldId="675"/>
            <ac:spMk id="8198" creationId="{00000000-0000-0000-0000-000000000000}"/>
          </ac:spMkLst>
        </pc:spChg>
      </pc:sldChg>
      <pc:sldChg chg="modSp mod">
        <pc:chgData name="Froduald Kabanza" userId="edf393d0-642b-4b9e-8c75-f62133241689" providerId="ADAL" clId="{FB8D0429-835E-4635-BFC1-8FB45CAE3ED0}" dt="2022-01-06T11:57:49.689" v="599"/>
        <pc:sldMkLst>
          <pc:docMk/>
          <pc:sldMk cId="0" sldId="689"/>
        </pc:sldMkLst>
        <pc:spChg chg="mod">
          <ac:chgData name="Froduald Kabanza" userId="edf393d0-642b-4b9e-8c75-f62133241689" providerId="ADAL" clId="{FB8D0429-835E-4635-BFC1-8FB45CAE3ED0}" dt="2022-01-06T11:57:49.689" v="599"/>
          <ac:spMkLst>
            <pc:docMk/>
            <pc:sldMk cId="0" sldId="689"/>
            <ac:spMk id="11267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06T11:43:26.638" v="414"/>
          <ac:spMkLst>
            <pc:docMk/>
            <pc:sldMk cId="0" sldId="689"/>
            <ac:spMk id="11268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06T11:43:26.638" v="414"/>
          <ac:spMkLst>
            <pc:docMk/>
            <pc:sldMk cId="0" sldId="689"/>
            <ac:spMk id="11269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06T11:43:26.638" v="414"/>
          <ac:spMkLst>
            <pc:docMk/>
            <pc:sldMk cId="0" sldId="689"/>
            <ac:spMk id="11270" creationId="{00000000-0000-0000-0000-000000000000}"/>
          </ac:spMkLst>
        </pc:spChg>
      </pc:sldChg>
      <pc:sldChg chg="addSp delSp modSp mod modAnim">
        <pc:chgData name="Froduald Kabanza" userId="edf393d0-642b-4b9e-8c75-f62133241689" providerId="ADAL" clId="{FB8D0429-835E-4635-BFC1-8FB45CAE3ED0}" dt="2022-01-13T04:09:28.691" v="1697" actId="164"/>
        <pc:sldMkLst>
          <pc:docMk/>
          <pc:sldMk cId="0" sldId="696"/>
        </pc:sldMkLst>
        <pc:spChg chg="mod topLvl">
          <ac:chgData name="Froduald Kabanza" userId="edf393d0-642b-4b9e-8c75-f62133241689" providerId="ADAL" clId="{FB8D0429-835E-4635-BFC1-8FB45CAE3ED0}" dt="2022-01-13T04:09:28.691" v="1697" actId="164"/>
          <ac:spMkLst>
            <pc:docMk/>
            <pc:sldMk cId="0" sldId="696"/>
            <ac:spMk id="2" creationId="{00000000-0000-0000-0000-000000000000}"/>
          </ac:spMkLst>
        </pc:spChg>
        <pc:spChg chg="mod topLvl">
          <ac:chgData name="Froduald Kabanza" userId="edf393d0-642b-4b9e-8c75-f62133241689" providerId="ADAL" clId="{FB8D0429-835E-4635-BFC1-8FB45CAE3ED0}" dt="2022-01-13T04:09:28.691" v="1697" actId="164"/>
          <ac:spMkLst>
            <pc:docMk/>
            <pc:sldMk cId="0" sldId="696"/>
            <ac:spMk id="8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13T04:09:28.691" v="1697" actId="164"/>
          <ac:spMkLst>
            <pc:docMk/>
            <pc:sldMk cId="0" sldId="696"/>
            <ac:spMk id="9" creationId="{00000000-0000-0000-0000-000000000000}"/>
          </ac:spMkLst>
        </pc:spChg>
        <pc:spChg chg="mod topLvl">
          <ac:chgData name="Froduald Kabanza" userId="edf393d0-642b-4b9e-8c75-f62133241689" providerId="ADAL" clId="{FB8D0429-835E-4635-BFC1-8FB45CAE3ED0}" dt="2022-01-13T04:09:28.691" v="1697" actId="164"/>
          <ac:spMkLst>
            <pc:docMk/>
            <pc:sldMk cId="0" sldId="696"/>
            <ac:spMk id="10" creationId="{00000000-0000-0000-0000-000000000000}"/>
          </ac:spMkLst>
        </pc:spChg>
        <pc:spChg chg="del mod topLvl">
          <ac:chgData name="Froduald Kabanza" userId="edf393d0-642b-4b9e-8c75-f62133241689" providerId="ADAL" clId="{FB8D0429-835E-4635-BFC1-8FB45CAE3ED0}" dt="2022-01-06T12:23:38.635" v="1376" actId="478"/>
          <ac:spMkLst>
            <pc:docMk/>
            <pc:sldMk cId="0" sldId="696"/>
            <ac:spMk id="11" creationId="{00000000-0000-0000-0000-000000000000}"/>
          </ac:spMkLst>
        </pc:spChg>
        <pc:spChg chg="mod topLvl">
          <ac:chgData name="Froduald Kabanza" userId="edf393d0-642b-4b9e-8c75-f62133241689" providerId="ADAL" clId="{FB8D0429-835E-4635-BFC1-8FB45CAE3ED0}" dt="2022-01-13T04:09:28.691" v="1697" actId="164"/>
          <ac:spMkLst>
            <pc:docMk/>
            <pc:sldMk cId="0" sldId="696"/>
            <ac:spMk id="12" creationId="{00000000-0000-0000-0000-000000000000}"/>
          </ac:spMkLst>
        </pc:spChg>
        <pc:spChg chg="mod topLvl">
          <ac:chgData name="Froduald Kabanza" userId="edf393d0-642b-4b9e-8c75-f62133241689" providerId="ADAL" clId="{FB8D0429-835E-4635-BFC1-8FB45CAE3ED0}" dt="2022-01-13T04:09:28.691" v="1697" actId="164"/>
          <ac:spMkLst>
            <pc:docMk/>
            <pc:sldMk cId="0" sldId="696"/>
            <ac:spMk id="13" creationId="{00000000-0000-0000-0000-000000000000}"/>
          </ac:spMkLst>
        </pc:spChg>
        <pc:spChg chg="mod topLvl">
          <ac:chgData name="Froduald Kabanza" userId="edf393d0-642b-4b9e-8c75-f62133241689" providerId="ADAL" clId="{FB8D0429-835E-4635-BFC1-8FB45CAE3ED0}" dt="2022-01-13T04:09:28.691" v="1697" actId="164"/>
          <ac:spMkLst>
            <pc:docMk/>
            <pc:sldMk cId="0" sldId="696"/>
            <ac:spMk id="14" creationId="{00000000-0000-0000-0000-000000000000}"/>
          </ac:spMkLst>
        </pc:spChg>
        <pc:spChg chg="mod topLvl">
          <ac:chgData name="Froduald Kabanza" userId="edf393d0-642b-4b9e-8c75-f62133241689" providerId="ADAL" clId="{FB8D0429-835E-4635-BFC1-8FB45CAE3ED0}" dt="2022-01-13T04:09:28.691" v="1697" actId="164"/>
          <ac:spMkLst>
            <pc:docMk/>
            <pc:sldMk cId="0" sldId="696"/>
            <ac:spMk id="15" creationId="{00000000-0000-0000-0000-000000000000}"/>
          </ac:spMkLst>
        </pc:spChg>
        <pc:spChg chg="add del mod topLvl">
          <ac:chgData name="Froduald Kabanza" userId="edf393d0-642b-4b9e-8c75-f62133241689" providerId="ADAL" clId="{FB8D0429-835E-4635-BFC1-8FB45CAE3ED0}" dt="2022-01-13T04:09:28.691" v="1697" actId="164"/>
          <ac:spMkLst>
            <pc:docMk/>
            <pc:sldMk cId="0" sldId="696"/>
            <ac:spMk id="16" creationId="{00000000-0000-0000-0000-000000000000}"/>
          </ac:spMkLst>
        </pc:spChg>
        <pc:spChg chg="add del mod">
          <ac:chgData name="Froduald Kabanza" userId="edf393d0-642b-4b9e-8c75-f62133241689" providerId="ADAL" clId="{FB8D0429-835E-4635-BFC1-8FB45CAE3ED0}" dt="2022-01-06T12:25:52.345" v="1496" actId="478"/>
          <ac:spMkLst>
            <pc:docMk/>
            <pc:sldMk cId="0" sldId="696"/>
            <ac:spMk id="34" creationId="{F5FD2948-92DB-41DA-8049-D2B8EC3B2232}"/>
          </ac:spMkLst>
        </pc:spChg>
        <pc:spChg chg="mod">
          <ac:chgData name="Froduald Kabanza" userId="edf393d0-642b-4b9e-8c75-f62133241689" providerId="ADAL" clId="{FB8D0429-835E-4635-BFC1-8FB45CAE3ED0}" dt="2022-01-13T04:09:09.575" v="1696" actId="1076"/>
          <ac:spMkLst>
            <pc:docMk/>
            <pc:sldMk cId="0" sldId="696"/>
            <ac:spMk id="22530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06T11:43:26.638" v="414"/>
          <ac:spMkLst>
            <pc:docMk/>
            <pc:sldMk cId="0" sldId="696"/>
            <ac:spMk id="22532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06T11:43:26.638" v="414"/>
          <ac:spMkLst>
            <pc:docMk/>
            <pc:sldMk cId="0" sldId="696"/>
            <ac:spMk id="22533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06T11:43:26.638" v="414"/>
          <ac:spMkLst>
            <pc:docMk/>
            <pc:sldMk cId="0" sldId="696"/>
            <ac:spMk id="22534" creationId="{00000000-0000-0000-0000-000000000000}"/>
          </ac:spMkLst>
        </pc:spChg>
        <pc:spChg chg="del mod topLvl">
          <ac:chgData name="Froduald Kabanza" userId="edf393d0-642b-4b9e-8c75-f62133241689" providerId="ADAL" clId="{FB8D0429-835E-4635-BFC1-8FB45CAE3ED0}" dt="2022-01-06T12:27:16.591" v="1518" actId="478"/>
          <ac:spMkLst>
            <pc:docMk/>
            <pc:sldMk cId="0" sldId="696"/>
            <ac:spMk id="22549" creationId="{00000000-0000-0000-0000-000000000000}"/>
          </ac:spMkLst>
        </pc:spChg>
        <pc:spChg chg="del mod">
          <ac:chgData name="Froduald Kabanza" userId="edf393d0-642b-4b9e-8c75-f62133241689" providerId="ADAL" clId="{FB8D0429-835E-4635-BFC1-8FB45CAE3ED0}" dt="2022-01-06T12:25:50.140" v="1495" actId="478"/>
          <ac:spMkLst>
            <pc:docMk/>
            <pc:sldMk cId="0" sldId="696"/>
            <ac:spMk id="84994" creationId="{00000000-0000-0000-0000-000000000000}"/>
          </ac:spMkLst>
        </pc:spChg>
        <pc:grpChg chg="add mod">
          <ac:chgData name="Froduald Kabanza" userId="edf393d0-642b-4b9e-8c75-f62133241689" providerId="ADAL" clId="{FB8D0429-835E-4635-BFC1-8FB45CAE3ED0}" dt="2022-01-13T04:09:28.691" v="1697" actId="164"/>
          <ac:grpSpMkLst>
            <pc:docMk/>
            <pc:sldMk cId="0" sldId="696"/>
            <ac:grpSpMk id="3" creationId="{50D6739B-532E-4826-8700-8383529FE989}"/>
          </ac:grpSpMkLst>
        </pc:grpChg>
        <pc:grpChg chg="del">
          <ac:chgData name="Froduald Kabanza" userId="edf393d0-642b-4b9e-8c75-f62133241689" providerId="ADAL" clId="{FB8D0429-835E-4635-BFC1-8FB45CAE3ED0}" dt="2022-01-06T12:18:27.291" v="1191" actId="165"/>
          <ac:grpSpMkLst>
            <pc:docMk/>
            <pc:sldMk cId="0" sldId="696"/>
            <ac:grpSpMk id="62" creationId="{00000000-0000-0000-0000-000000000000}"/>
          </ac:grpSpMkLst>
        </pc:grpChg>
        <pc:grpChg chg="del mod topLvl">
          <ac:chgData name="Froduald Kabanza" userId="edf393d0-642b-4b9e-8c75-f62133241689" providerId="ADAL" clId="{FB8D0429-835E-4635-BFC1-8FB45CAE3ED0}" dt="2022-01-06T12:18:34.535" v="1192" actId="165"/>
          <ac:grpSpMkLst>
            <pc:docMk/>
            <pc:sldMk cId="0" sldId="696"/>
            <ac:grpSpMk id="22548" creationId="{00000000-0000-0000-0000-000000000000}"/>
          </ac:grpSpMkLst>
        </pc:grpChg>
        <pc:cxnChg chg="mod ord topLvl">
          <ac:chgData name="Froduald Kabanza" userId="edf393d0-642b-4b9e-8c75-f62133241689" providerId="ADAL" clId="{FB8D0429-835E-4635-BFC1-8FB45CAE3ED0}" dt="2022-01-13T04:09:28.691" v="1697" actId="164"/>
          <ac:cxnSpMkLst>
            <pc:docMk/>
            <pc:sldMk cId="0" sldId="696"/>
            <ac:cxnSpMk id="24" creationId="{00000000-0000-0000-0000-000000000000}"/>
          </ac:cxnSpMkLst>
        </pc:cxnChg>
        <pc:cxnChg chg="mod topLvl">
          <ac:chgData name="Froduald Kabanza" userId="edf393d0-642b-4b9e-8c75-f62133241689" providerId="ADAL" clId="{FB8D0429-835E-4635-BFC1-8FB45CAE3ED0}" dt="2022-01-13T04:09:28.691" v="1697" actId="164"/>
          <ac:cxnSpMkLst>
            <pc:docMk/>
            <pc:sldMk cId="0" sldId="696"/>
            <ac:cxnSpMk id="27" creationId="{00000000-0000-0000-0000-000000000000}"/>
          </ac:cxnSpMkLst>
        </pc:cxnChg>
        <pc:cxnChg chg="mod topLvl">
          <ac:chgData name="Froduald Kabanza" userId="edf393d0-642b-4b9e-8c75-f62133241689" providerId="ADAL" clId="{FB8D0429-835E-4635-BFC1-8FB45CAE3ED0}" dt="2022-01-13T04:09:28.691" v="1697" actId="164"/>
          <ac:cxnSpMkLst>
            <pc:docMk/>
            <pc:sldMk cId="0" sldId="696"/>
            <ac:cxnSpMk id="30" creationId="{00000000-0000-0000-0000-000000000000}"/>
          </ac:cxnSpMkLst>
        </pc:cxnChg>
        <pc:cxnChg chg="mod topLvl">
          <ac:chgData name="Froduald Kabanza" userId="edf393d0-642b-4b9e-8c75-f62133241689" providerId="ADAL" clId="{FB8D0429-835E-4635-BFC1-8FB45CAE3ED0}" dt="2022-01-13T04:09:28.691" v="1697" actId="164"/>
          <ac:cxnSpMkLst>
            <pc:docMk/>
            <pc:sldMk cId="0" sldId="696"/>
            <ac:cxnSpMk id="33" creationId="{00000000-0000-0000-0000-000000000000}"/>
          </ac:cxnSpMkLst>
        </pc:cxnChg>
        <pc:cxnChg chg="del mod topLvl">
          <ac:chgData name="Froduald Kabanza" userId="edf393d0-642b-4b9e-8c75-f62133241689" providerId="ADAL" clId="{FB8D0429-835E-4635-BFC1-8FB45CAE3ED0}" dt="2022-01-06T12:23:41.091" v="1377" actId="478"/>
          <ac:cxnSpMkLst>
            <pc:docMk/>
            <pc:sldMk cId="0" sldId="696"/>
            <ac:cxnSpMk id="37" creationId="{00000000-0000-0000-0000-000000000000}"/>
          </ac:cxnSpMkLst>
        </pc:cxnChg>
        <pc:cxnChg chg="mod topLvl">
          <ac:chgData name="Froduald Kabanza" userId="edf393d0-642b-4b9e-8c75-f62133241689" providerId="ADAL" clId="{FB8D0429-835E-4635-BFC1-8FB45CAE3ED0}" dt="2022-01-13T04:09:28.691" v="1697" actId="164"/>
          <ac:cxnSpMkLst>
            <pc:docMk/>
            <pc:sldMk cId="0" sldId="696"/>
            <ac:cxnSpMk id="41" creationId="{00000000-0000-0000-0000-000000000000}"/>
          </ac:cxnSpMkLst>
        </pc:cxnChg>
        <pc:cxnChg chg="mod topLvl">
          <ac:chgData name="Froduald Kabanza" userId="edf393d0-642b-4b9e-8c75-f62133241689" providerId="ADAL" clId="{FB8D0429-835E-4635-BFC1-8FB45CAE3ED0}" dt="2022-01-13T04:09:28.691" v="1697" actId="164"/>
          <ac:cxnSpMkLst>
            <pc:docMk/>
            <pc:sldMk cId="0" sldId="696"/>
            <ac:cxnSpMk id="44" creationId="{00000000-0000-0000-0000-000000000000}"/>
          </ac:cxnSpMkLst>
        </pc:cxnChg>
        <pc:cxnChg chg="mod ord topLvl">
          <ac:chgData name="Froduald Kabanza" userId="edf393d0-642b-4b9e-8c75-f62133241689" providerId="ADAL" clId="{FB8D0429-835E-4635-BFC1-8FB45CAE3ED0}" dt="2022-01-13T04:09:28.691" v="1697" actId="164"/>
          <ac:cxnSpMkLst>
            <pc:docMk/>
            <pc:sldMk cId="0" sldId="696"/>
            <ac:cxnSpMk id="47" creationId="{00000000-0000-0000-0000-000000000000}"/>
          </ac:cxnSpMkLst>
        </pc:cxnChg>
        <pc:cxnChg chg="mod topLvl">
          <ac:chgData name="Froduald Kabanza" userId="edf393d0-642b-4b9e-8c75-f62133241689" providerId="ADAL" clId="{FB8D0429-835E-4635-BFC1-8FB45CAE3ED0}" dt="2022-01-13T04:09:28.691" v="1697" actId="164"/>
          <ac:cxnSpMkLst>
            <pc:docMk/>
            <pc:sldMk cId="0" sldId="696"/>
            <ac:cxnSpMk id="88" creationId="{00000000-0000-0000-0000-000000000000}"/>
          </ac:cxnSpMkLst>
        </pc:cxnChg>
      </pc:sldChg>
      <pc:sldChg chg="modSp mod">
        <pc:chgData name="Froduald Kabanza" userId="edf393d0-642b-4b9e-8c75-f62133241689" providerId="ADAL" clId="{FB8D0429-835E-4635-BFC1-8FB45CAE3ED0}" dt="2022-01-06T12:17:18.361" v="1190" actId="20577"/>
        <pc:sldMkLst>
          <pc:docMk/>
          <pc:sldMk cId="0" sldId="700"/>
        </pc:sldMkLst>
        <pc:spChg chg="mod">
          <ac:chgData name="Froduald Kabanza" userId="edf393d0-642b-4b9e-8c75-f62133241689" providerId="ADAL" clId="{FB8D0429-835E-4635-BFC1-8FB45CAE3ED0}" dt="2022-01-06T12:17:18.361" v="1190" actId="20577"/>
          <ac:spMkLst>
            <pc:docMk/>
            <pc:sldMk cId="0" sldId="700"/>
            <ac:spMk id="21510" creationId="{00000000-0000-0000-0000-000000000000}"/>
          </ac:spMkLst>
        </pc:spChg>
      </pc:sldChg>
      <pc:sldChg chg="modSp mod">
        <pc:chgData name="Froduald Kabanza" userId="edf393d0-642b-4b9e-8c75-f62133241689" providerId="ADAL" clId="{FB8D0429-835E-4635-BFC1-8FB45CAE3ED0}" dt="2022-01-06T12:39:29.690" v="1694" actId="5793"/>
        <pc:sldMkLst>
          <pc:docMk/>
          <pc:sldMk cId="0" sldId="701"/>
        </pc:sldMkLst>
        <pc:spChg chg="mod">
          <ac:chgData name="Froduald Kabanza" userId="edf393d0-642b-4b9e-8c75-f62133241689" providerId="ADAL" clId="{FB8D0429-835E-4635-BFC1-8FB45CAE3ED0}" dt="2022-01-06T12:39:29.690" v="1694" actId="5793"/>
          <ac:spMkLst>
            <pc:docMk/>
            <pc:sldMk cId="0" sldId="701"/>
            <ac:spMk id="26630" creationId="{00000000-0000-0000-0000-000000000000}"/>
          </ac:spMkLst>
        </pc:spChg>
      </pc:sldChg>
      <pc:sldChg chg="modSp mod">
        <pc:chgData name="Froduald Kabanza" userId="edf393d0-642b-4b9e-8c75-f62133241689" providerId="ADAL" clId="{FB8D0429-835E-4635-BFC1-8FB45CAE3ED0}" dt="2022-01-06T12:39:47.267" v="1695" actId="20577"/>
        <pc:sldMkLst>
          <pc:docMk/>
          <pc:sldMk cId="0" sldId="702"/>
        </pc:sldMkLst>
        <pc:spChg chg="mod">
          <ac:chgData name="Froduald Kabanza" userId="edf393d0-642b-4b9e-8c75-f62133241689" providerId="ADAL" clId="{FB8D0429-835E-4635-BFC1-8FB45CAE3ED0}" dt="2022-01-06T12:35:43.846" v="1692" actId="20577"/>
          <ac:spMkLst>
            <pc:docMk/>
            <pc:sldMk cId="0" sldId="702"/>
            <ac:spMk id="27653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06T12:39:47.267" v="1695" actId="20577"/>
          <ac:spMkLst>
            <pc:docMk/>
            <pc:sldMk cId="0" sldId="702"/>
            <ac:spMk id="27654" creationId="{00000000-0000-0000-0000-000000000000}"/>
          </ac:spMkLst>
        </pc:spChg>
      </pc:sldChg>
      <pc:sldChg chg="addSp delSp modSp mod delAnim modAnim modNotesTx">
        <pc:chgData name="Froduald Kabanza" userId="edf393d0-642b-4b9e-8c75-f62133241689" providerId="ADAL" clId="{FB8D0429-835E-4635-BFC1-8FB45CAE3ED0}" dt="2022-01-06T11:56:17.507" v="593"/>
        <pc:sldMkLst>
          <pc:docMk/>
          <pc:sldMk cId="4079790285" sldId="706"/>
        </pc:sldMkLst>
        <pc:spChg chg="add mod">
          <ac:chgData name="Froduald Kabanza" userId="edf393d0-642b-4b9e-8c75-f62133241689" providerId="ADAL" clId="{FB8D0429-835E-4635-BFC1-8FB45CAE3ED0}" dt="2022-01-06T11:54:35.534" v="578" actId="1076"/>
          <ac:spMkLst>
            <pc:docMk/>
            <pc:sldMk cId="4079790285" sldId="706"/>
            <ac:spMk id="10" creationId="{5B317209-08E2-43C0-891C-0D87543516CA}"/>
          </ac:spMkLst>
        </pc:spChg>
        <pc:spChg chg="add del mod">
          <ac:chgData name="Froduald Kabanza" userId="edf393d0-642b-4b9e-8c75-f62133241689" providerId="ADAL" clId="{FB8D0429-835E-4635-BFC1-8FB45CAE3ED0}" dt="2022-01-06T11:53:11.171" v="566" actId="478"/>
          <ac:spMkLst>
            <pc:docMk/>
            <pc:sldMk cId="4079790285" sldId="706"/>
            <ac:spMk id="11" creationId="{17820D49-6DD4-494E-BDE2-10CE45051828}"/>
          </ac:spMkLst>
        </pc:spChg>
        <pc:spChg chg="add mod">
          <ac:chgData name="Froduald Kabanza" userId="edf393d0-642b-4b9e-8c75-f62133241689" providerId="ADAL" clId="{FB8D0429-835E-4635-BFC1-8FB45CAE3ED0}" dt="2022-01-06T11:54:38.713" v="579" actId="1076"/>
          <ac:spMkLst>
            <pc:docMk/>
            <pc:sldMk cId="4079790285" sldId="706"/>
            <ac:spMk id="12" creationId="{9C961F41-F309-41B6-AB4F-6156B8256C03}"/>
          </ac:spMkLst>
        </pc:spChg>
        <pc:spChg chg="add mod">
          <ac:chgData name="Froduald Kabanza" userId="edf393d0-642b-4b9e-8c75-f62133241689" providerId="ADAL" clId="{FB8D0429-835E-4635-BFC1-8FB45CAE3ED0}" dt="2022-01-06T11:54:33.201" v="577" actId="1076"/>
          <ac:spMkLst>
            <pc:docMk/>
            <pc:sldMk cId="4079790285" sldId="706"/>
            <ac:spMk id="13" creationId="{64A5EDF6-457D-4BB6-B645-E7A6DD974C7F}"/>
          </ac:spMkLst>
        </pc:spChg>
        <pc:spChg chg="mod">
          <ac:chgData name="Froduald Kabanza" userId="edf393d0-642b-4b9e-8c75-f62133241689" providerId="ADAL" clId="{FB8D0429-835E-4635-BFC1-8FB45CAE3ED0}" dt="2022-01-06T11:45:41.399" v="436" actId="20577"/>
          <ac:spMkLst>
            <pc:docMk/>
            <pc:sldMk cId="4079790285" sldId="706"/>
            <ac:spMk id="7170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06T11:55:18.664" v="580" actId="14100"/>
          <ac:spMkLst>
            <pc:docMk/>
            <pc:sldMk cId="4079790285" sldId="706"/>
            <ac:spMk id="7171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06T11:47:55.313" v="452" actId="1076"/>
          <ac:spMkLst>
            <pc:docMk/>
            <pc:sldMk cId="4079790285" sldId="706"/>
            <ac:spMk id="7172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06T11:43:26.638" v="414"/>
          <ac:spMkLst>
            <pc:docMk/>
            <pc:sldMk cId="4079790285" sldId="706"/>
            <ac:spMk id="7173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06T11:43:26.638" v="414"/>
          <ac:spMkLst>
            <pc:docMk/>
            <pc:sldMk cId="4079790285" sldId="706"/>
            <ac:spMk id="7174" creationId="{00000000-0000-0000-0000-000000000000}"/>
          </ac:spMkLst>
        </pc:spChg>
        <pc:picChg chg="add mod">
          <ac:chgData name="Froduald Kabanza" userId="edf393d0-642b-4b9e-8c75-f62133241689" providerId="ADAL" clId="{FB8D0429-835E-4635-BFC1-8FB45CAE3ED0}" dt="2022-01-06T11:52:46.706" v="565" actId="1076"/>
          <ac:picMkLst>
            <pc:docMk/>
            <pc:sldMk cId="4079790285" sldId="706"/>
            <ac:picMk id="7" creationId="{BF1C6CBC-6277-428C-B964-1FA5A73AE655}"/>
          </ac:picMkLst>
        </pc:picChg>
        <pc:picChg chg="add mod">
          <ac:chgData name="Froduald Kabanza" userId="edf393d0-642b-4b9e-8c75-f62133241689" providerId="ADAL" clId="{FB8D0429-835E-4635-BFC1-8FB45CAE3ED0}" dt="2022-01-06T11:54:31.464" v="576" actId="1076"/>
          <ac:picMkLst>
            <pc:docMk/>
            <pc:sldMk cId="4079790285" sldId="706"/>
            <ac:picMk id="8" creationId="{84C40FD3-2639-4830-9E8C-BEB1A3C29F83}"/>
          </ac:picMkLst>
        </pc:picChg>
        <pc:picChg chg="add mod">
          <ac:chgData name="Froduald Kabanza" userId="edf393d0-642b-4b9e-8c75-f62133241689" providerId="ADAL" clId="{FB8D0429-835E-4635-BFC1-8FB45CAE3ED0}" dt="2022-01-06T11:52:45.251" v="564" actId="1076"/>
          <ac:picMkLst>
            <pc:docMk/>
            <pc:sldMk cId="4079790285" sldId="706"/>
            <ac:picMk id="9" creationId="{3EFAE3BE-0BAB-4F23-9F98-E23EB663C5AB}"/>
          </ac:picMkLst>
        </pc:picChg>
        <pc:picChg chg="add mod">
          <ac:chgData name="Froduald Kabanza" userId="edf393d0-642b-4b9e-8c75-f62133241689" providerId="ADAL" clId="{FB8D0429-835E-4635-BFC1-8FB45CAE3ED0}" dt="2022-01-06T11:52:43.609" v="563" actId="1076"/>
          <ac:picMkLst>
            <pc:docMk/>
            <pc:sldMk cId="4079790285" sldId="706"/>
            <ac:picMk id="14" creationId="{E2C68A1B-BB27-4222-96B1-07B398F49EF5}"/>
          </ac:picMkLst>
        </pc:picChg>
      </pc:sldChg>
      <pc:sldChg chg="modSp del">
        <pc:chgData name="Froduald Kabanza" userId="edf393d0-642b-4b9e-8c75-f62133241689" providerId="ADAL" clId="{FB8D0429-835E-4635-BFC1-8FB45CAE3ED0}" dt="2022-01-06T11:48:08.955" v="453" actId="2696"/>
        <pc:sldMkLst>
          <pc:docMk/>
          <pc:sldMk cId="3764680273" sldId="707"/>
        </pc:sldMkLst>
        <pc:spChg chg="mod">
          <ac:chgData name="Froduald Kabanza" userId="edf393d0-642b-4b9e-8c75-f62133241689" providerId="ADAL" clId="{FB8D0429-835E-4635-BFC1-8FB45CAE3ED0}" dt="2022-01-06T11:43:26.638" v="414"/>
          <ac:spMkLst>
            <pc:docMk/>
            <pc:sldMk cId="3764680273" sldId="707"/>
            <ac:spMk id="3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06T11:43:26.638" v="414"/>
          <ac:spMkLst>
            <pc:docMk/>
            <pc:sldMk cId="3764680273" sldId="707"/>
            <ac:spMk id="4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06T11:43:26.638" v="414"/>
          <ac:spMkLst>
            <pc:docMk/>
            <pc:sldMk cId="3764680273" sldId="707"/>
            <ac:spMk id="5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06T11:43:26.638" v="414"/>
          <ac:spMkLst>
            <pc:docMk/>
            <pc:sldMk cId="3764680273" sldId="707"/>
            <ac:spMk id="19458" creationId="{00000000-0000-0000-0000-000000000000}"/>
          </ac:spMkLst>
        </pc:spChg>
      </pc:sldChg>
      <pc:sldChg chg="modSp del">
        <pc:chgData name="Froduald Kabanza" userId="edf393d0-642b-4b9e-8c75-f62133241689" providerId="ADAL" clId="{FB8D0429-835E-4635-BFC1-8FB45CAE3ED0}" dt="2022-01-06T11:48:08.955" v="453" actId="2696"/>
        <pc:sldMkLst>
          <pc:docMk/>
          <pc:sldMk cId="3826186777" sldId="710"/>
        </pc:sldMkLst>
        <pc:spChg chg="mod">
          <ac:chgData name="Froduald Kabanza" userId="edf393d0-642b-4b9e-8c75-f62133241689" providerId="ADAL" clId="{FB8D0429-835E-4635-BFC1-8FB45CAE3ED0}" dt="2022-01-06T11:43:26.638" v="414"/>
          <ac:spMkLst>
            <pc:docMk/>
            <pc:sldMk cId="3826186777" sldId="710"/>
            <ac:spMk id="3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06T11:43:26.638" v="414"/>
          <ac:spMkLst>
            <pc:docMk/>
            <pc:sldMk cId="3826186777" sldId="710"/>
            <ac:spMk id="4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06T11:43:26.638" v="414"/>
          <ac:spMkLst>
            <pc:docMk/>
            <pc:sldMk cId="3826186777" sldId="710"/>
            <ac:spMk id="5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06T11:43:26.638" v="414"/>
          <ac:spMkLst>
            <pc:docMk/>
            <pc:sldMk cId="3826186777" sldId="710"/>
            <ac:spMk id="19458" creationId="{00000000-0000-0000-0000-000000000000}"/>
          </ac:spMkLst>
        </pc:spChg>
      </pc:sldChg>
      <pc:sldChg chg="addSp delSp modSp mod">
        <pc:chgData name="Froduald Kabanza" userId="edf393d0-642b-4b9e-8c75-f62133241689" providerId="ADAL" clId="{FB8D0429-835E-4635-BFC1-8FB45CAE3ED0}" dt="2022-01-06T12:35:22.092" v="1680" actId="14100"/>
        <pc:sldMkLst>
          <pc:docMk/>
          <pc:sldMk cId="918217908" sldId="711"/>
        </pc:sldMkLst>
        <pc:spChg chg="add del mod">
          <ac:chgData name="Froduald Kabanza" userId="edf393d0-642b-4b9e-8c75-f62133241689" providerId="ADAL" clId="{FB8D0429-835E-4635-BFC1-8FB45CAE3ED0}" dt="2022-01-06T12:32:39.519" v="1569" actId="478"/>
          <ac:spMkLst>
            <pc:docMk/>
            <pc:sldMk cId="918217908" sldId="711"/>
            <ac:spMk id="2" creationId="{414332BF-F0CC-4109-89BC-DAF914139389}"/>
          </ac:spMkLst>
        </pc:spChg>
        <pc:spChg chg="mod">
          <ac:chgData name="Froduald Kabanza" userId="edf393d0-642b-4b9e-8c75-f62133241689" providerId="ADAL" clId="{FB8D0429-835E-4635-BFC1-8FB45CAE3ED0}" dt="2022-01-06T12:33:54.178" v="1631" actId="1076"/>
          <ac:spMkLst>
            <pc:docMk/>
            <pc:sldMk cId="918217908" sldId="711"/>
            <ac:spMk id="9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06T12:35:19.008" v="1679" actId="1076"/>
          <ac:spMkLst>
            <pc:docMk/>
            <pc:sldMk cId="918217908" sldId="711"/>
            <ac:spMk id="10" creationId="{00000000-0000-0000-0000-000000000000}"/>
          </ac:spMkLst>
        </pc:spChg>
        <pc:spChg chg="add mod">
          <ac:chgData name="Froduald Kabanza" userId="edf393d0-642b-4b9e-8c75-f62133241689" providerId="ADAL" clId="{FB8D0429-835E-4635-BFC1-8FB45CAE3ED0}" dt="2022-01-06T12:35:01.799" v="1674" actId="14100"/>
          <ac:spMkLst>
            <pc:docMk/>
            <pc:sldMk cId="918217908" sldId="711"/>
            <ac:spMk id="17" creationId="{950B307E-41E4-4877-AEC1-4E2B963908D6}"/>
          </ac:spMkLst>
        </pc:spChg>
        <pc:spChg chg="add mod">
          <ac:chgData name="Froduald Kabanza" userId="edf393d0-642b-4b9e-8c75-f62133241689" providerId="ADAL" clId="{FB8D0429-835E-4635-BFC1-8FB45CAE3ED0}" dt="2022-01-06T12:34:43.404" v="1666" actId="1076"/>
          <ac:spMkLst>
            <pc:docMk/>
            <pc:sldMk cId="918217908" sldId="711"/>
            <ac:spMk id="18" creationId="{AD870AEB-30F7-421A-823A-E7818AD251FB}"/>
          </ac:spMkLst>
        </pc:spChg>
        <pc:spChg chg="mod">
          <ac:chgData name="Froduald Kabanza" userId="edf393d0-642b-4b9e-8c75-f62133241689" providerId="ADAL" clId="{FB8D0429-835E-4635-BFC1-8FB45CAE3ED0}" dt="2022-01-06T12:35:14.223" v="1678" actId="14100"/>
          <ac:spMkLst>
            <pc:docMk/>
            <pc:sldMk cId="918217908" sldId="711"/>
            <ac:spMk id="34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06T12:32:50.675" v="1572" actId="20577"/>
          <ac:spMkLst>
            <pc:docMk/>
            <pc:sldMk cId="918217908" sldId="711"/>
            <ac:spMk id="38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06T11:43:26.638" v="414"/>
          <ac:spMkLst>
            <pc:docMk/>
            <pc:sldMk cId="918217908" sldId="711"/>
            <ac:spMk id="22530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06T11:43:26.638" v="414"/>
          <ac:spMkLst>
            <pc:docMk/>
            <pc:sldMk cId="918217908" sldId="711"/>
            <ac:spMk id="22532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06T11:43:26.638" v="414"/>
          <ac:spMkLst>
            <pc:docMk/>
            <pc:sldMk cId="918217908" sldId="711"/>
            <ac:spMk id="22533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06T11:43:26.638" v="414"/>
          <ac:spMkLst>
            <pc:docMk/>
            <pc:sldMk cId="918217908" sldId="711"/>
            <ac:spMk id="22534" creationId="{00000000-0000-0000-0000-000000000000}"/>
          </ac:spMkLst>
        </pc:spChg>
        <pc:spChg chg="del mod">
          <ac:chgData name="Froduald Kabanza" userId="edf393d0-642b-4b9e-8c75-f62133241689" providerId="ADAL" clId="{FB8D0429-835E-4635-BFC1-8FB45CAE3ED0}" dt="2022-01-06T12:32:37.850" v="1568" actId="478"/>
          <ac:spMkLst>
            <pc:docMk/>
            <pc:sldMk cId="918217908" sldId="711"/>
            <ac:spMk id="84994" creationId="{00000000-0000-0000-0000-000000000000}"/>
          </ac:spMkLst>
        </pc:spChg>
        <pc:cxnChg chg="add mod">
          <ac:chgData name="Froduald Kabanza" userId="edf393d0-642b-4b9e-8c75-f62133241689" providerId="ADAL" clId="{FB8D0429-835E-4635-BFC1-8FB45CAE3ED0}" dt="2022-01-06T12:34:45.534" v="1667" actId="14100"/>
          <ac:cxnSpMkLst>
            <pc:docMk/>
            <pc:sldMk cId="918217908" sldId="711"/>
            <ac:cxnSpMk id="22" creationId="{671F3256-8511-4420-B434-D6FBA5130DD1}"/>
          </ac:cxnSpMkLst>
        </pc:cxnChg>
        <pc:cxnChg chg="add mod">
          <ac:chgData name="Froduald Kabanza" userId="edf393d0-642b-4b9e-8c75-f62133241689" providerId="ADAL" clId="{FB8D0429-835E-4635-BFC1-8FB45CAE3ED0}" dt="2022-01-06T12:35:10.812" v="1677" actId="14100"/>
          <ac:cxnSpMkLst>
            <pc:docMk/>
            <pc:sldMk cId="918217908" sldId="711"/>
            <ac:cxnSpMk id="26" creationId="{9EC2E11F-4003-45DA-8BC5-499D98A5B77B}"/>
          </ac:cxnSpMkLst>
        </pc:cxnChg>
        <pc:cxnChg chg="mod">
          <ac:chgData name="Froduald Kabanza" userId="edf393d0-642b-4b9e-8c75-f62133241689" providerId="ADAL" clId="{FB8D0429-835E-4635-BFC1-8FB45CAE3ED0}" dt="2022-01-06T12:35:14.223" v="1678" actId="14100"/>
          <ac:cxnSpMkLst>
            <pc:docMk/>
            <pc:sldMk cId="918217908" sldId="711"/>
            <ac:cxnSpMk id="35" creationId="{00000000-0000-0000-0000-000000000000}"/>
          </ac:cxnSpMkLst>
        </pc:cxnChg>
        <pc:cxnChg chg="mod">
          <ac:chgData name="Froduald Kabanza" userId="edf393d0-642b-4b9e-8c75-f62133241689" providerId="ADAL" clId="{FB8D0429-835E-4635-BFC1-8FB45CAE3ED0}" dt="2022-01-06T12:34:24.426" v="1660" actId="14100"/>
          <ac:cxnSpMkLst>
            <pc:docMk/>
            <pc:sldMk cId="918217908" sldId="711"/>
            <ac:cxnSpMk id="42" creationId="{00000000-0000-0000-0000-000000000000}"/>
          </ac:cxnSpMkLst>
        </pc:cxnChg>
        <pc:cxnChg chg="mod">
          <ac:chgData name="Froduald Kabanza" userId="edf393d0-642b-4b9e-8c75-f62133241689" providerId="ADAL" clId="{FB8D0429-835E-4635-BFC1-8FB45CAE3ED0}" dt="2022-01-06T12:35:22.092" v="1680" actId="14100"/>
          <ac:cxnSpMkLst>
            <pc:docMk/>
            <pc:sldMk cId="918217908" sldId="711"/>
            <ac:cxnSpMk id="44" creationId="{00000000-0000-0000-0000-000000000000}"/>
          </ac:cxnSpMkLst>
        </pc:cxnChg>
        <pc:cxnChg chg="mod">
          <ac:chgData name="Froduald Kabanza" userId="edf393d0-642b-4b9e-8c75-f62133241689" providerId="ADAL" clId="{FB8D0429-835E-4635-BFC1-8FB45CAE3ED0}" dt="2022-01-06T12:33:57.210" v="1632" actId="14100"/>
          <ac:cxnSpMkLst>
            <pc:docMk/>
            <pc:sldMk cId="918217908" sldId="711"/>
            <ac:cxnSpMk id="47" creationId="{00000000-0000-0000-0000-000000000000}"/>
          </ac:cxnSpMkLst>
        </pc:cxnChg>
      </pc:sldChg>
      <pc:sldChg chg="modSp del">
        <pc:chgData name="Froduald Kabanza" userId="edf393d0-642b-4b9e-8c75-f62133241689" providerId="ADAL" clId="{FB8D0429-835E-4635-BFC1-8FB45CAE3ED0}" dt="2022-01-06T11:48:08.955" v="453" actId="2696"/>
        <pc:sldMkLst>
          <pc:docMk/>
          <pc:sldMk cId="2483652984" sldId="712"/>
        </pc:sldMkLst>
        <pc:spChg chg="mod">
          <ac:chgData name="Froduald Kabanza" userId="edf393d0-642b-4b9e-8c75-f62133241689" providerId="ADAL" clId="{FB8D0429-835E-4635-BFC1-8FB45CAE3ED0}" dt="2022-01-06T11:43:26.638" v="414"/>
          <ac:spMkLst>
            <pc:docMk/>
            <pc:sldMk cId="2483652984" sldId="712"/>
            <ac:spMk id="3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06T11:43:26.638" v="414"/>
          <ac:spMkLst>
            <pc:docMk/>
            <pc:sldMk cId="2483652984" sldId="712"/>
            <ac:spMk id="4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06T11:43:26.638" v="414"/>
          <ac:spMkLst>
            <pc:docMk/>
            <pc:sldMk cId="2483652984" sldId="712"/>
            <ac:spMk id="5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06T11:43:26.638" v="414"/>
          <ac:spMkLst>
            <pc:docMk/>
            <pc:sldMk cId="2483652984" sldId="712"/>
            <ac:spMk id="19458" creationId="{00000000-0000-0000-0000-000000000000}"/>
          </ac:spMkLst>
        </pc:spChg>
      </pc:sldChg>
      <pc:sldChg chg="addSp delSp modSp mod delAnim modAnim">
        <pc:chgData name="Froduald Kabanza" userId="edf393d0-642b-4b9e-8c75-f62133241689" providerId="ADAL" clId="{FB8D0429-835E-4635-BFC1-8FB45CAE3ED0}" dt="2022-01-06T12:15:49.315" v="1076" actId="20577"/>
        <pc:sldMkLst>
          <pc:docMk/>
          <pc:sldMk cId="2960840821" sldId="713"/>
        </pc:sldMkLst>
        <pc:spChg chg="del mod">
          <ac:chgData name="Froduald Kabanza" userId="edf393d0-642b-4b9e-8c75-f62133241689" providerId="ADAL" clId="{FB8D0429-835E-4635-BFC1-8FB45CAE3ED0}" dt="2022-01-06T12:06:11.588" v="737" actId="478"/>
          <ac:spMkLst>
            <pc:docMk/>
            <pc:sldMk cId="2960840821" sldId="713"/>
            <ac:spMk id="11" creationId="{00000000-0000-0000-0000-000000000000}"/>
          </ac:spMkLst>
        </pc:spChg>
        <pc:spChg chg="add del mod">
          <ac:chgData name="Froduald Kabanza" userId="edf393d0-642b-4b9e-8c75-f62133241689" providerId="ADAL" clId="{FB8D0429-835E-4635-BFC1-8FB45CAE3ED0}" dt="2022-01-06T12:06:51.227" v="739"/>
          <ac:spMkLst>
            <pc:docMk/>
            <pc:sldMk cId="2960840821" sldId="713"/>
            <ac:spMk id="34" creationId="{B0F4F6F5-6807-457D-AD03-014236ADD39C}"/>
          </ac:spMkLst>
        </pc:spChg>
        <pc:spChg chg="mod">
          <ac:chgData name="Froduald Kabanza" userId="edf393d0-642b-4b9e-8c75-f62133241689" providerId="ADAL" clId="{FB8D0429-835E-4635-BFC1-8FB45CAE3ED0}" dt="2022-01-06T12:06:36.015" v="738"/>
          <ac:spMkLst>
            <pc:docMk/>
            <pc:sldMk cId="2960840821" sldId="713"/>
            <ac:spMk id="36" creationId="{D75C55A1-6497-4E43-9EFE-369B36E09630}"/>
          </ac:spMkLst>
        </pc:spChg>
        <pc:spChg chg="mod">
          <ac:chgData name="Froduald Kabanza" userId="edf393d0-642b-4b9e-8c75-f62133241689" providerId="ADAL" clId="{FB8D0429-835E-4635-BFC1-8FB45CAE3ED0}" dt="2022-01-06T12:06:36.015" v="738"/>
          <ac:spMkLst>
            <pc:docMk/>
            <pc:sldMk cId="2960840821" sldId="713"/>
            <ac:spMk id="37" creationId="{192094CD-C73C-451B-BBC4-8477CD0F0FFC}"/>
          </ac:spMkLst>
        </pc:spChg>
        <pc:spChg chg="mod">
          <ac:chgData name="Froduald Kabanza" userId="edf393d0-642b-4b9e-8c75-f62133241689" providerId="ADAL" clId="{FB8D0429-835E-4635-BFC1-8FB45CAE3ED0}" dt="2022-01-06T12:06:36.015" v="738"/>
          <ac:spMkLst>
            <pc:docMk/>
            <pc:sldMk cId="2960840821" sldId="713"/>
            <ac:spMk id="38" creationId="{2042D5AD-A54B-4CB8-BD55-D359E506F487}"/>
          </ac:spMkLst>
        </pc:spChg>
        <pc:spChg chg="mod">
          <ac:chgData name="Froduald Kabanza" userId="edf393d0-642b-4b9e-8c75-f62133241689" providerId="ADAL" clId="{FB8D0429-835E-4635-BFC1-8FB45CAE3ED0}" dt="2022-01-06T12:06:36.015" v="738"/>
          <ac:spMkLst>
            <pc:docMk/>
            <pc:sldMk cId="2960840821" sldId="713"/>
            <ac:spMk id="39" creationId="{D28F4BA1-5944-4CD2-893C-B6C6CC3A16DB}"/>
          </ac:spMkLst>
        </pc:spChg>
        <pc:spChg chg="del mod">
          <ac:chgData name="Froduald Kabanza" userId="edf393d0-642b-4b9e-8c75-f62133241689" providerId="ADAL" clId="{FB8D0429-835E-4635-BFC1-8FB45CAE3ED0}" dt="2022-01-06T12:06:11.588" v="737" actId="478"/>
          <ac:spMkLst>
            <pc:docMk/>
            <pc:sldMk cId="2960840821" sldId="713"/>
            <ac:spMk id="40" creationId="{00000000-0000-0000-0000-000000000000}"/>
          </ac:spMkLst>
        </pc:spChg>
        <pc:spChg chg="del mod">
          <ac:chgData name="Froduald Kabanza" userId="edf393d0-642b-4b9e-8c75-f62133241689" providerId="ADAL" clId="{FB8D0429-835E-4635-BFC1-8FB45CAE3ED0}" dt="2022-01-06T12:06:11.588" v="737" actId="478"/>
          <ac:spMkLst>
            <pc:docMk/>
            <pc:sldMk cId="2960840821" sldId="713"/>
            <ac:spMk id="42" creationId="{00000000-0000-0000-0000-000000000000}"/>
          </ac:spMkLst>
        </pc:spChg>
        <pc:spChg chg="del mod">
          <ac:chgData name="Froduald Kabanza" userId="edf393d0-642b-4b9e-8c75-f62133241689" providerId="ADAL" clId="{FB8D0429-835E-4635-BFC1-8FB45CAE3ED0}" dt="2022-01-06T12:06:11.588" v="737" actId="478"/>
          <ac:spMkLst>
            <pc:docMk/>
            <pc:sldMk cId="2960840821" sldId="713"/>
            <ac:spMk id="44" creationId="{00000000-0000-0000-0000-000000000000}"/>
          </ac:spMkLst>
        </pc:spChg>
        <pc:spChg chg="del mod">
          <ac:chgData name="Froduald Kabanza" userId="edf393d0-642b-4b9e-8c75-f62133241689" providerId="ADAL" clId="{FB8D0429-835E-4635-BFC1-8FB45CAE3ED0}" dt="2022-01-06T12:06:11.588" v="737" actId="478"/>
          <ac:spMkLst>
            <pc:docMk/>
            <pc:sldMk cId="2960840821" sldId="713"/>
            <ac:spMk id="46" creationId="{00000000-0000-0000-0000-000000000000}"/>
          </ac:spMkLst>
        </pc:spChg>
        <pc:spChg chg="del mod">
          <ac:chgData name="Froduald Kabanza" userId="edf393d0-642b-4b9e-8c75-f62133241689" providerId="ADAL" clId="{FB8D0429-835E-4635-BFC1-8FB45CAE3ED0}" dt="2022-01-06T12:06:11.588" v="737" actId="478"/>
          <ac:spMkLst>
            <pc:docMk/>
            <pc:sldMk cId="2960840821" sldId="713"/>
            <ac:spMk id="48" creationId="{00000000-0000-0000-0000-000000000000}"/>
          </ac:spMkLst>
        </pc:spChg>
        <pc:spChg chg="del mod">
          <ac:chgData name="Froduald Kabanza" userId="edf393d0-642b-4b9e-8c75-f62133241689" providerId="ADAL" clId="{FB8D0429-835E-4635-BFC1-8FB45CAE3ED0}" dt="2022-01-06T12:06:11.588" v="737" actId="478"/>
          <ac:spMkLst>
            <pc:docMk/>
            <pc:sldMk cId="2960840821" sldId="713"/>
            <ac:spMk id="50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06T12:06:36.015" v="738"/>
          <ac:spMkLst>
            <pc:docMk/>
            <pc:sldMk cId="2960840821" sldId="713"/>
            <ac:spMk id="52" creationId="{E63522DD-1F37-4E12-8F12-B7D8B0A7D90C}"/>
          </ac:spMkLst>
        </pc:spChg>
        <pc:spChg chg="mod">
          <ac:chgData name="Froduald Kabanza" userId="edf393d0-642b-4b9e-8c75-f62133241689" providerId="ADAL" clId="{FB8D0429-835E-4635-BFC1-8FB45CAE3ED0}" dt="2022-01-06T12:06:36.015" v="738"/>
          <ac:spMkLst>
            <pc:docMk/>
            <pc:sldMk cId="2960840821" sldId="713"/>
            <ac:spMk id="53" creationId="{689A5488-B31C-4DA2-8028-F88AAF1AB1FE}"/>
          </ac:spMkLst>
        </pc:spChg>
        <pc:spChg chg="mod">
          <ac:chgData name="Froduald Kabanza" userId="edf393d0-642b-4b9e-8c75-f62133241689" providerId="ADAL" clId="{FB8D0429-835E-4635-BFC1-8FB45CAE3ED0}" dt="2022-01-06T12:06:36.015" v="738"/>
          <ac:spMkLst>
            <pc:docMk/>
            <pc:sldMk cId="2960840821" sldId="713"/>
            <ac:spMk id="54" creationId="{A20A7A6E-92FB-4165-882A-D0420D0A92C2}"/>
          </ac:spMkLst>
        </pc:spChg>
        <pc:spChg chg="mod">
          <ac:chgData name="Froduald Kabanza" userId="edf393d0-642b-4b9e-8c75-f62133241689" providerId="ADAL" clId="{FB8D0429-835E-4635-BFC1-8FB45CAE3ED0}" dt="2022-01-06T12:06:36.015" v="738"/>
          <ac:spMkLst>
            <pc:docMk/>
            <pc:sldMk cId="2960840821" sldId="713"/>
            <ac:spMk id="55" creationId="{C77DCF05-FD65-4392-A32C-92889547530C}"/>
          </ac:spMkLst>
        </pc:spChg>
        <pc:spChg chg="mod">
          <ac:chgData name="Froduald Kabanza" userId="edf393d0-642b-4b9e-8c75-f62133241689" providerId="ADAL" clId="{FB8D0429-835E-4635-BFC1-8FB45CAE3ED0}" dt="2022-01-06T12:06:36.015" v="738"/>
          <ac:spMkLst>
            <pc:docMk/>
            <pc:sldMk cId="2960840821" sldId="713"/>
            <ac:spMk id="56" creationId="{B9207818-35A7-43EF-A1A5-192D915FAD28}"/>
          </ac:spMkLst>
        </pc:spChg>
        <pc:spChg chg="mod">
          <ac:chgData name="Froduald Kabanza" userId="edf393d0-642b-4b9e-8c75-f62133241689" providerId="ADAL" clId="{FB8D0429-835E-4635-BFC1-8FB45CAE3ED0}" dt="2022-01-06T12:06:36.015" v="738"/>
          <ac:spMkLst>
            <pc:docMk/>
            <pc:sldMk cId="2960840821" sldId="713"/>
            <ac:spMk id="57" creationId="{2F8C43A3-6558-45AD-97C7-A225EFD8D42E}"/>
          </ac:spMkLst>
        </pc:spChg>
        <pc:spChg chg="mod">
          <ac:chgData name="Froduald Kabanza" userId="edf393d0-642b-4b9e-8c75-f62133241689" providerId="ADAL" clId="{FB8D0429-835E-4635-BFC1-8FB45CAE3ED0}" dt="2022-01-06T12:06:36.015" v="738"/>
          <ac:spMkLst>
            <pc:docMk/>
            <pc:sldMk cId="2960840821" sldId="713"/>
            <ac:spMk id="58" creationId="{D93BDC01-8A1B-4543-9D8D-88D729F1955C}"/>
          </ac:spMkLst>
        </pc:spChg>
        <pc:spChg chg="add del mod">
          <ac:chgData name="Froduald Kabanza" userId="edf393d0-642b-4b9e-8c75-f62133241689" providerId="ADAL" clId="{FB8D0429-835E-4635-BFC1-8FB45CAE3ED0}" dt="2022-01-06T12:06:51.227" v="739"/>
          <ac:spMkLst>
            <pc:docMk/>
            <pc:sldMk cId="2960840821" sldId="713"/>
            <ac:spMk id="59" creationId="{93AA1A4A-B987-471B-A73C-5E07E9B48F9D}"/>
          </ac:spMkLst>
        </pc:spChg>
        <pc:spChg chg="add del mod">
          <ac:chgData name="Froduald Kabanza" userId="edf393d0-642b-4b9e-8c75-f62133241689" providerId="ADAL" clId="{FB8D0429-835E-4635-BFC1-8FB45CAE3ED0}" dt="2022-01-06T12:06:51.227" v="739"/>
          <ac:spMkLst>
            <pc:docMk/>
            <pc:sldMk cId="2960840821" sldId="713"/>
            <ac:spMk id="60" creationId="{4CA17517-326C-4065-A47A-511596151646}"/>
          </ac:spMkLst>
        </pc:spChg>
        <pc:spChg chg="add del mod">
          <ac:chgData name="Froduald Kabanza" userId="edf393d0-642b-4b9e-8c75-f62133241689" providerId="ADAL" clId="{FB8D0429-835E-4635-BFC1-8FB45CAE3ED0}" dt="2022-01-06T12:06:51.227" v="739"/>
          <ac:spMkLst>
            <pc:docMk/>
            <pc:sldMk cId="2960840821" sldId="713"/>
            <ac:spMk id="61" creationId="{817114A6-CF3B-4773-9118-04FAE1988742}"/>
          </ac:spMkLst>
        </pc:spChg>
        <pc:spChg chg="del mod">
          <ac:chgData name="Froduald Kabanza" userId="edf393d0-642b-4b9e-8c75-f62133241689" providerId="ADAL" clId="{FB8D0429-835E-4635-BFC1-8FB45CAE3ED0}" dt="2022-01-06T12:06:11.588" v="737" actId="478"/>
          <ac:spMkLst>
            <pc:docMk/>
            <pc:sldMk cId="2960840821" sldId="713"/>
            <ac:spMk id="62" creationId="{00000000-0000-0000-0000-000000000000}"/>
          </ac:spMkLst>
        </pc:spChg>
        <pc:spChg chg="del mod">
          <ac:chgData name="Froduald Kabanza" userId="edf393d0-642b-4b9e-8c75-f62133241689" providerId="ADAL" clId="{FB8D0429-835E-4635-BFC1-8FB45CAE3ED0}" dt="2022-01-06T12:06:11.588" v="737" actId="478"/>
          <ac:spMkLst>
            <pc:docMk/>
            <pc:sldMk cId="2960840821" sldId="713"/>
            <ac:spMk id="64" creationId="{00000000-0000-0000-0000-000000000000}"/>
          </ac:spMkLst>
        </pc:spChg>
        <pc:spChg chg="add del mod">
          <ac:chgData name="Froduald Kabanza" userId="edf393d0-642b-4b9e-8c75-f62133241689" providerId="ADAL" clId="{FB8D0429-835E-4635-BFC1-8FB45CAE3ED0}" dt="2022-01-06T12:06:51.227" v="739"/>
          <ac:spMkLst>
            <pc:docMk/>
            <pc:sldMk cId="2960840821" sldId="713"/>
            <ac:spMk id="65" creationId="{E64B476A-F4AC-4716-9FA4-6E79F0B3C9B8}"/>
          </ac:spMkLst>
        </pc:spChg>
        <pc:spChg chg="add del mod">
          <ac:chgData name="Froduald Kabanza" userId="edf393d0-642b-4b9e-8c75-f62133241689" providerId="ADAL" clId="{FB8D0429-835E-4635-BFC1-8FB45CAE3ED0}" dt="2022-01-06T12:06:51.227" v="739"/>
          <ac:spMkLst>
            <pc:docMk/>
            <pc:sldMk cId="2960840821" sldId="713"/>
            <ac:spMk id="66" creationId="{F1C47961-9F2D-4F2D-84A9-103E4ADF32C6}"/>
          </ac:spMkLst>
        </pc:spChg>
        <pc:spChg chg="add del mod">
          <ac:chgData name="Froduald Kabanza" userId="edf393d0-642b-4b9e-8c75-f62133241689" providerId="ADAL" clId="{FB8D0429-835E-4635-BFC1-8FB45CAE3ED0}" dt="2022-01-06T12:06:51.227" v="739"/>
          <ac:spMkLst>
            <pc:docMk/>
            <pc:sldMk cId="2960840821" sldId="713"/>
            <ac:spMk id="67" creationId="{2D5BEDB5-DC47-4813-A60F-7A2EBADA127A}"/>
          </ac:spMkLst>
        </pc:spChg>
        <pc:spChg chg="add del mod">
          <ac:chgData name="Froduald Kabanza" userId="edf393d0-642b-4b9e-8c75-f62133241689" providerId="ADAL" clId="{FB8D0429-835E-4635-BFC1-8FB45CAE3ED0}" dt="2022-01-06T12:06:51.227" v="739"/>
          <ac:spMkLst>
            <pc:docMk/>
            <pc:sldMk cId="2960840821" sldId="713"/>
            <ac:spMk id="68" creationId="{423C62D9-F53D-41EE-95B0-B16E20B907A3}"/>
          </ac:spMkLst>
        </pc:spChg>
        <pc:spChg chg="add del mod">
          <ac:chgData name="Froduald Kabanza" userId="edf393d0-642b-4b9e-8c75-f62133241689" providerId="ADAL" clId="{FB8D0429-835E-4635-BFC1-8FB45CAE3ED0}" dt="2022-01-06T12:06:51.227" v="739"/>
          <ac:spMkLst>
            <pc:docMk/>
            <pc:sldMk cId="2960840821" sldId="713"/>
            <ac:spMk id="69" creationId="{08D9309E-D66D-4603-AECB-754754D8DC31}"/>
          </ac:spMkLst>
        </pc:spChg>
        <pc:spChg chg="add del mod">
          <ac:chgData name="Froduald Kabanza" userId="edf393d0-642b-4b9e-8c75-f62133241689" providerId="ADAL" clId="{FB8D0429-835E-4635-BFC1-8FB45CAE3ED0}" dt="2022-01-06T12:06:51.227" v="739"/>
          <ac:spMkLst>
            <pc:docMk/>
            <pc:sldMk cId="2960840821" sldId="713"/>
            <ac:spMk id="70" creationId="{1FC3B0BA-B668-401D-BDAD-7877EBA6954C}"/>
          </ac:spMkLst>
        </pc:spChg>
        <pc:spChg chg="add del mod">
          <ac:chgData name="Froduald Kabanza" userId="edf393d0-642b-4b9e-8c75-f62133241689" providerId="ADAL" clId="{FB8D0429-835E-4635-BFC1-8FB45CAE3ED0}" dt="2022-01-06T12:06:51.227" v="739"/>
          <ac:spMkLst>
            <pc:docMk/>
            <pc:sldMk cId="2960840821" sldId="713"/>
            <ac:spMk id="71" creationId="{BA644697-3491-4029-8B67-150BDD33699E}"/>
          </ac:spMkLst>
        </pc:spChg>
        <pc:spChg chg="add del mod">
          <ac:chgData name="Froduald Kabanza" userId="edf393d0-642b-4b9e-8c75-f62133241689" providerId="ADAL" clId="{FB8D0429-835E-4635-BFC1-8FB45CAE3ED0}" dt="2022-01-06T12:06:51.227" v="739"/>
          <ac:spMkLst>
            <pc:docMk/>
            <pc:sldMk cId="2960840821" sldId="713"/>
            <ac:spMk id="72" creationId="{B7D68DC5-479B-4A3C-ABAF-A299D9A8EBB7}"/>
          </ac:spMkLst>
        </pc:spChg>
        <pc:spChg chg="add mod">
          <ac:chgData name="Froduald Kabanza" userId="edf393d0-642b-4b9e-8c75-f62133241689" providerId="ADAL" clId="{FB8D0429-835E-4635-BFC1-8FB45CAE3ED0}" dt="2022-01-06T12:09:40.366" v="893" actId="1076"/>
          <ac:spMkLst>
            <pc:docMk/>
            <pc:sldMk cId="2960840821" sldId="713"/>
            <ac:spMk id="75" creationId="{B9CF1087-4D7F-4BCC-8BD0-25CEB934E36E}"/>
          </ac:spMkLst>
        </pc:spChg>
        <pc:spChg chg="mod">
          <ac:chgData name="Froduald Kabanza" userId="edf393d0-642b-4b9e-8c75-f62133241689" providerId="ADAL" clId="{FB8D0429-835E-4635-BFC1-8FB45CAE3ED0}" dt="2022-01-06T12:09:36.240" v="892" actId="255"/>
          <ac:spMkLst>
            <pc:docMk/>
            <pc:sldMk cId="2960840821" sldId="713"/>
            <ac:spMk id="77" creationId="{6F2F3CC3-C894-4DB5-85CB-DA0ACB827AF2}"/>
          </ac:spMkLst>
        </pc:spChg>
        <pc:spChg chg="mod">
          <ac:chgData name="Froduald Kabanza" userId="edf393d0-642b-4b9e-8c75-f62133241689" providerId="ADAL" clId="{FB8D0429-835E-4635-BFC1-8FB45CAE3ED0}" dt="2022-01-06T12:09:36.240" v="892" actId="255"/>
          <ac:spMkLst>
            <pc:docMk/>
            <pc:sldMk cId="2960840821" sldId="713"/>
            <ac:spMk id="80" creationId="{03418057-4209-4246-B165-13D5C63B5F4C}"/>
          </ac:spMkLst>
        </pc:spChg>
        <pc:spChg chg="mod">
          <ac:chgData name="Froduald Kabanza" userId="edf393d0-642b-4b9e-8c75-f62133241689" providerId="ADAL" clId="{FB8D0429-835E-4635-BFC1-8FB45CAE3ED0}" dt="2022-01-06T12:09:36.240" v="892" actId="255"/>
          <ac:spMkLst>
            <pc:docMk/>
            <pc:sldMk cId="2960840821" sldId="713"/>
            <ac:spMk id="81" creationId="{9E38F88F-63B5-4A22-9B35-8AD728477718}"/>
          </ac:spMkLst>
        </pc:spChg>
        <pc:spChg chg="del mod">
          <ac:chgData name="Froduald Kabanza" userId="edf393d0-642b-4b9e-8c75-f62133241689" providerId="ADAL" clId="{FB8D0429-835E-4635-BFC1-8FB45CAE3ED0}" dt="2022-01-06T12:06:11.588" v="737" actId="478"/>
          <ac:spMkLst>
            <pc:docMk/>
            <pc:sldMk cId="2960840821" sldId="713"/>
            <ac:spMk id="82" creationId="{00000000-0000-0000-0000-000000000000}"/>
          </ac:spMkLst>
        </pc:spChg>
        <pc:spChg chg="del mod">
          <ac:chgData name="Froduald Kabanza" userId="edf393d0-642b-4b9e-8c75-f62133241689" providerId="ADAL" clId="{FB8D0429-835E-4635-BFC1-8FB45CAE3ED0}" dt="2022-01-06T12:06:11.588" v="737" actId="478"/>
          <ac:spMkLst>
            <pc:docMk/>
            <pc:sldMk cId="2960840821" sldId="713"/>
            <ac:spMk id="83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06T12:09:36.240" v="892" actId="255"/>
          <ac:spMkLst>
            <pc:docMk/>
            <pc:sldMk cId="2960840821" sldId="713"/>
            <ac:spMk id="84" creationId="{86D5D89C-FE34-4CD9-95CF-AFD1753CB9C8}"/>
          </ac:spMkLst>
        </pc:spChg>
        <pc:spChg chg="mod">
          <ac:chgData name="Froduald Kabanza" userId="edf393d0-642b-4b9e-8c75-f62133241689" providerId="ADAL" clId="{FB8D0429-835E-4635-BFC1-8FB45CAE3ED0}" dt="2022-01-06T12:09:36.240" v="892" actId="255"/>
          <ac:spMkLst>
            <pc:docMk/>
            <pc:sldMk cId="2960840821" sldId="713"/>
            <ac:spMk id="85" creationId="{1C88C521-2909-4202-947C-5B717A91A012}"/>
          </ac:spMkLst>
        </pc:spChg>
        <pc:spChg chg="mod">
          <ac:chgData name="Froduald Kabanza" userId="edf393d0-642b-4b9e-8c75-f62133241689" providerId="ADAL" clId="{FB8D0429-835E-4635-BFC1-8FB45CAE3ED0}" dt="2022-01-06T12:15:33.247" v="1072" actId="20577"/>
          <ac:spMkLst>
            <pc:docMk/>
            <pc:sldMk cId="2960840821" sldId="713"/>
            <ac:spMk id="86" creationId="{4889CCF9-24BF-43ED-B903-765C8EA75A18}"/>
          </ac:spMkLst>
        </pc:spChg>
        <pc:spChg chg="mod">
          <ac:chgData name="Froduald Kabanza" userId="edf393d0-642b-4b9e-8c75-f62133241689" providerId="ADAL" clId="{FB8D0429-835E-4635-BFC1-8FB45CAE3ED0}" dt="2022-01-06T12:15:25.802" v="1069" actId="20577"/>
          <ac:spMkLst>
            <pc:docMk/>
            <pc:sldMk cId="2960840821" sldId="713"/>
            <ac:spMk id="87" creationId="{23F5F862-07C0-4409-9A2E-0E60CAE8A538}"/>
          </ac:spMkLst>
        </pc:spChg>
        <pc:spChg chg="mod">
          <ac:chgData name="Froduald Kabanza" userId="edf393d0-642b-4b9e-8c75-f62133241689" providerId="ADAL" clId="{FB8D0429-835E-4635-BFC1-8FB45CAE3ED0}" dt="2022-01-06T12:09:36.240" v="892" actId="255"/>
          <ac:spMkLst>
            <pc:docMk/>
            <pc:sldMk cId="2960840821" sldId="713"/>
            <ac:spMk id="88" creationId="{369B6D2A-6089-48A3-BFAF-8D10F452907A}"/>
          </ac:spMkLst>
        </pc:spChg>
        <pc:spChg chg="mod">
          <ac:chgData name="Froduald Kabanza" userId="edf393d0-642b-4b9e-8c75-f62133241689" providerId="ADAL" clId="{FB8D0429-835E-4635-BFC1-8FB45CAE3ED0}" dt="2022-01-06T12:09:36.240" v="892" actId="255"/>
          <ac:spMkLst>
            <pc:docMk/>
            <pc:sldMk cId="2960840821" sldId="713"/>
            <ac:spMk id="89" creationId="{E38F56B1-8B75-45A4-8B5E-0E2F98B7D97B}"/>
          </ac:spMkLst>
        </pc:spChg>
        <pc:spChg chg="mod">
          <ac:chgData name="Froduald Kabanza" userId="edf393d0-642b-4b9e-8c75-f62133241689" providerId="ADAL" clId="{FB8D0429-835E-4635-BFC1-8FB45CAE3ED0}" dt="2022-01-06T12:09:36.240" v="892" actId="255"/>
          <ac:spMkLst>
            <pc:docMk/>
            <pc:sldMk cId="2960840821" sldId="713"/>
            <ac:spMk id="90" creationId="{A82AE703-CEA2-4044-A7CB-37A03F67C431}"/>
          </ac:spMkLst>
        </pc:spChg>
        <pc:spChg chg="mod">
          <ac:chgData name="Froduald Kabanza" userId="edf393d0-642b-4b9e-8c75-f62133241689" providerId="ADAL" clId="{FB8D0429-835E-4635-BFC1-8FB45CAE3ED0}" dt="2022-01-06T12:15:40.340" v="1074" actId="20577"/>
          <ac:spMkLst>
            <pc:docMk/>
            <pc:sldMk cId="2960840821" sldId="713"/>
            <ac:spMk id="91" creationId="{27ED1F73-C2CD-4476-BF75-B95F7A7C3CF8}"/>
          </ac:spMkLst>
        </pc:spChg>
        <pc:spChg chg="add mod">
          <ac:chgData name="Froduald Kabanza" userId="edf393d0-642b-4b9e-8c75-f62133241689" providerId="ADAL" clId="{FB8D0429-835E-4635-BFC1-8FB45CAE3ED0}" dt="2022-01-06T12:11:08.645" v="903" actId="208"/>
          <ac:spMkLst>
            <pc:docMk/>
            <pc:sldMk cId="2960840821" sldId="713"/>
            <ac:spMk id="92" creationId="{251D465E-7DDD-4F62-9787-81EC66451A40}"/>
          </ac:spMkLst>
        </pc:spChg>
        <pc:spChg chg="add mod">
          <ac:chgData name="Froduald Kabanza" userId="edf393d0-642b-4b9e-8c75-f62133241689" providerId="ADAL" clId="{FB8D0429-835E-4635-BFC1-8FB45CAE3ED0}" dt="2022-01-06T12:11:05.089" v="902" actId="208"/>
          <ac:spMkLst>
            <pc:docMk/>
            <pc:sldMk cId="2960840821" sldId="713"/>
            <ac:spMk id="93" creationId="{B7F629FB-6911-4C10-89A9-13F5ACF731F4}"/>
          </ac:spMkLst>
        </pc:spChg>
        <pc:spChg chg="add mod">
          <ac:chgData name="Froduald Kabanza" userId="edf393d0-642b-4b9e-8c75-f62133241689" providerId="ADAL" clId="{FB8D0429-835E-4635-BFC1-8FB45CAE3ED0}" dt="2022-01-06T12:12:52.345" v="1046" actId="20577"/>
          <ac:spMkLst>
            <pc:docMk/>
            <pc:sldMk cId="2960840821" sldId="713"/>
            <ac:spMk id="94" creationId="{026ED1EB-93D4-46FE-A2D0-A356FF853689}"/>
          </ac:spMkLst>
        </pc:spChg>
        <pc:spChg chg="add mod">
          <ac:chgData name="Froduald Kabanza" userId="edf393d0-642b-4b9e-8c75-f62133241689" providerId="ADAL" clId="{FB8D0429-835E-4635-BFC1-8FB45CAE3ED0}" dt="2022-01-06T12:15:49.315" v="1076" actId="20577"/>
          <ac:spMkLst>
            <pc:docMk/>
            <pc:sldMk cId="2960840821" sldId="713"/>
            <ac:spMk id="95" creationId="{E6C2EEAC-B9A8-4DDE-BEEE-172C2C51C115}"/>
          </ac:spMkLst>
        </pc:spChg>
        <pc:spChg chg="add mod">
          <ac:chgData name="Froduald Kabanza" userId="edf393d0-642b-4b9e-8c75-f62133241689" providerId="ADAL" clId="{FB8D0429-835E-4635-BFC1-8FB45CAE3ED0}" dt="2022-01-06T12:13:06.532" v="1062" actId="1076"/>
          <ac:spMkLst>
            <pc:docMk/>
            <pc:sldMk cId="2960840821" sldId="713"/>
            <ac:spMk id="96" creationId="{25BDA2E4-B083-417C-9322-AEC66638C738}"/>
          </ac:spMkLst>
        </pc:spChg>
        <pc:spChg chg="add mod">
          <ac:chgData name="Froduald Kabanza" userId="edf393d0-642b-4b9e-8c75-f62133241689" providerId="ADAL" clId="{FB8D0429-835E-4635-BFC1-8FB45CAE3ED0}" dt="2022-01-06T12:15:45.505" v="1075" actId="20577"/>
          <ac:spMkLst>
            <pc:docMk/>
            <pc:sldMk cId="2960840821" sldId="713"/>
            <ac:spMk id="97" creationId="{CA561BBF-BCA3-4E14-A9EB-6AD56CBBD874}"/>
          </ac:spMkLst>
        </pc:spChg>
        <pc:spChg chg="add mod">
          <ac:chgData name="Froduald Kabanza" userId="edf393d0-642b-4b9e-8c75-f62133241689" providerId="ADAL" clId="{FB8D0429-835E-4635-BFC1-8FB45CAE3ED0}" dt="2022-01-06T12:12:28.439" v="1016" actId="20577"/>
          <ac:spMkLst>
            <pc:docMk/>
            <pc:sldMk cId="2960840821" sldId="713"/>
            <ac:spMk id="98" creationId="{B79D0F06-29D2-4EAD-B828-B0FDD3A8A1DC}"/>
          </ac:spMkLst>
        </pc:spChg>
        <pc:spChg chg="add mod">
          <ac:chgData name="Froduald Kabanza" userId="edf393d0-642b-4b9e-8c75-f62133241689" providerId="ADAL" clId="{FB8D0429-835E-4635-BFC1-8FB45CAE3ED0}" dt="2022-01-06T12:10:24.955" v="896" actId="207"/>
          <ac:spMkLst>
            <pc:docMk/>
            <pc:sldMk cId="2960840821" sldId="713"/>
            <ac:spMk id="99" creationId="{8A6E1F1D-A228-423F-BB0E-778559B0F010}"/>
          </ac:spMkLst>
        </pc:spChg>
        <pc:spChg chg="add mod">
          <ac:chgData name="Froduald Kabanza" userId="edf393d0-642b-4b9e-8c75-f62133241689" providerId="ADAL" clId="{FB8D0429-835E-4635-BFC1-8FB45CAE3ED0}" dt="2022-01-06T12:10:24.955" v="896" actId="207"/>
          <ac:spMkLst>
            <pc:docMk/>
            <pc:sldMk cId="2960840821" sldId="713"/>
            <ac:spMk id="100" creationId="{2C9A7710-9A22-4534-ABB2-C4BD9D4DCFCD}"/>
          </ac:spMkLst>
        </pc:spChg>
        <pc:spChg chg="add mod">
          <ac:chgData name="Froduald Kabanza" userId="edf393d0-642b-4b9e-8c75-f62133241689" providerId="ADAL" clId="{FB8D0429-835E-4635-BFC1-8FB45CAE3ED0}" dt="2022-01-06T12:12:14.936" v="986" actId="14100"/>
          <ac:spMkLst>
            <pc:docMk/>
            <pc:sldMk cId="2960840821" sldId="713"/>
            <ac:spMk id="101" creationId="{550848F1-1F4B-4A80-92E5-E1AEDC6E7468}"/>
          </ac:spMkLst>
        </pc:spChg>
        <pc:spChg chg="add del mod">
          <ac:chgData name="Froduald Kabanza" userId="edf393d0-642b-4b9e-8c75-f62133241689" providerId="ADAL" clId="{FB8D0429-835E-4635-BFC1-8FB45CAE3ED0}" dt="2022-01-06T12:12:46.602" v="1035" actId="478"/>
          <ac:spMkLst>
            <pc:docMk/>
            <pc:sldMk cId="2960840821" sldId="713"/>
            <ac:spMk id="102" creationId="{814C0BAE-79B9-4735-A8A8-D3C870A311D3}"/>
          </ac:spMkLst>
        </pc:spChg>
        <pc:spChg chg="mod">
          <ac:chgData name="Froduald Kabanza" userId="edf393d0-642b-4b9e-8c75-f62133241689" providerId="ADAL" clId="{FB8D0429-835E-4635-BFC1-8FB45CAE3ED0}" dt="2022-01-06T12:06:06.571" v="736" actId="20577"/>
          <ac:spMkLst>
            <pc:docMk/>
            <pc:sldMk cId="2960840821" sldId="713"/>
            <ac:spMk id="11267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06T11:43:26.638" v="414"/>
          <ac:spMkLst>
            <pc:docMk/>
            <pc:sldMk cId="2960840821" sldId="713"/>
            <ac:spMk id="11269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06T11:43:26.638" v="414"/>
          <ac:spMkLst>
            <pc:docMk/>
            <pc:sldMk cId="2960840821" sldId="713"/>
            <ac:spMk id="11270" creationId="{00000000-0000-0000-0000-000000000000}"/>
          </ac:spMkLst>
        </pc:spChg>
        <pc:grpChg chg="add del mod">
          <ac:chgData name="Froduald Kabanza" userId="edf393d0-642b-4b9e-8c75-f62133241689" providerId="ADAL" clId="{FB8D0429-835E-4635-BFC1-8FB45CAE3ED0}" dt="2022-01-06T12:06:51.227" v="739"/>
          <ac:grpSpMkLst>
            <pc:docMk/>
            <pc:sldMk cId="2960840821" sldId="713"/>
            <ac:grpSpMk id="35" creationId="{88137CAB-0495-41E6-B52D-9143EF2B1D55}"/>
          </ac:grpSpMkLst>
        </pc:grpChg>
        <pc:grpChg chg="add mod">
          <ac:chgData name="Froduald Kabanza" userId="edf393d0-642b-4b9e-8c75-f62133241689" providerId="ADAL" clId="{FB8D0429-835E-4635-BFC1-8FB45CAE3ED0}" dt="2022-01-06T12:07:20.758" v="744"/>
          <ac:grpSpMkLst>
            <pc:docMk/>
            <pc:sldMk cId="2960840821" sldId="713"/>
            <ac:grpSpMk id="76" creationId="{4D2CCD6E-6A4A-456E-BF2F-0264C58435FE}"/>
          </ac:grpSpMkLst>
        </pc:grpChg>
        <pc:picChg chg="del">
          <ac:chgData name="Froduald Kabanza" userId="edf393d0-642b-4b9e-8c75-f62133241689" providerId="ADAL" clId="{FB8D0429-835E-4635-BFC1-8FB45CAE3ED0}" dt="2022-01-06T12:06:11.588" v="737" actId="478"/>
          <ac:picMkLst>
            <pc:docMk/>
            <pc:sldMk cId="2960840821" sldId="713"/>
            <ac:picMk id="3" creationId="{00000000-0000-0000-0000-000000000000}"/>
          </ac:picMkLst>
        </pc:picChg>
        <pc:picChg chg="del">
          <ac:chgData name="Froduald Kabanza" userId="edf393d0-642b-4b9e-8c75-f62133241689" providerId="ADAL" clId="{FB8D0429-835E-4635-BFC1-8FB45CAE3ED0}" dt="2022-01-06T12:06:11.588" v="737" actId="478"/>
          <ac:picMkLst>
            <pc:docMk/>
            <pc:sldMk cId="2960840821" sldId="713"/>
            <ac:picMk id="18" creationId="{00000000-0000-0000-0000-000000000000}"/>
          </ac:picMkLst>
        </pc:picChg>
        <pc:picChg chg="add del mod">
          <ac:chgData name="Froduald Kabanza" userId="edf393d0-642b-4b9e-8c75-f62133241689" providerId="ADAL" clId="{FB8D0429-835E-4635-BFC1-8FB45CAE3ED0}" dt="2022-01-06T12:06:51.227" v="739"/>
          <ac:picMkLst>
            <pc:docMk/>
            <pc:sldMk cId="2960840821" sldId="713"/>
            <ac:picMk id="33" creationId="{49D66BFC-BCE9-4414-BC09-20A927F233FC}"/>
          </ac:picMkLst>
        </pc:picChg>
        <pc:picChg chg="add del mod">
          <ac:chgData name="Froduald Kabanza" userId="edf393d0-642b-4b9e-8c75-f62133241689" providerId="ADAL" clId="{FB8D0429-835E-4635-BFC1-8FB45CAE3ED0}" dt="2022-01-06T12:06:51.227" v="739"/>
          <ac:picMkLst>
            <pc:docMk/>
            <pc:sldMk cId="2960840821" sldId="713"/>
            <ac:picMk id="73" creationId="{60173438-C4E0-4DCE-8988-BAF5697409BE}"/>
          </ac:picMkLst>
        </pc:picChg>
        <pc:picChg chg="add mod">
          <ac:chgData name="Froduald Kabanza" userId="edf393d0-642b-4b9e-8c75-f62133241689" providerId="ADAL" clId="{FB8D0429-835E-4635-BFC1-8FB45CAE3ED0}" dt="2022-01-06T12:07:20.758" v="744"/>
          <ac:picMkLst>
            <pc:docMk/>
            <pc:sldMk cId="2960840821" sldId="713"/>
            <ac:picMk id="74" creationId="{A09930A2-A886-402F-8355-9FFA93712B6F}"/>
          </ac:picMkLst>
        </pc:picChg>
        <pc:picChg chg="add mod">
          <ac:chgData name="Froduald Kabanza" userId="edf393d0-642b-4b9e-8c75-f62133241689" providerId="ADAL" clId="{FB8D0429-835E-4635-BFC1-8FB45CAE3ED0}" dt="2022-01-06T12:07:20.758" v="744"/>
          <ac:picMkLst>
            <pc:docMk/>
            <pc:sldMk cId="2960840821" sldId="713"/>
            <ac:picMk id="103" creationId="{12428489-6E66-4701-A69F-F3348223B8DD}"/>
          </ac:picMkLst>
        </pc:picChg>
        <pc:picChg chg="add mod">
          <ac:chgData name="Froduald Kabanza" userId="edf393d0-642b-4b9e-8c75-f62133241689" providerId="ADAL" clId="{FB8D0429-835E-4635-BFC1-8FB45CAE3ED0}" dt="2022-01-06T12:15:20.842" v="1067" actId="14100"/>
          <ac:picMkLst>
            <pc:docMk/>
            <pc:sldMk cId="2960840821" sldId="713"/>
            <ac:picMk id="1026" creationId="{523CCDE7-488B-4E8A-908D-11DA0E160706}"/>
          </ac:picMkLst>
        </pc:picChg>
        <pc:cxnChg chg="del mod">
          <ac:chgData name="Froduald Kabanza" userId="edf393d0-642b-4b9e-8c75-f62133241689" providerId="ADAL" clId="{FB8D0429-835E-4635-BFC1-8FB45CAE3ED0}" dt="2022-01-06T12:06:11.588" v="737" actId="478"/>
          <ac:cxnSpMkLst>
            <pc:docMk/>
            <pc:sldMk cId="2960840821" sldId="713"/>
            <ac:cxnSpMk id="41" creationId="{00000000-0000-0000-0000-000000000000}"/>
          </ac:cxnSpMkLst>
        </pc:cxnChg>
        <pc:cxnChg chg="del mod">
          <ac:chgData name="Froduald Kabanza" userId="edf393d0-642b-4b9e-8c75-f62133241689" providerId="ADAL" clId="{FB8D0429-835E-4635-BFC1-8FB45CAE3ED0}" dt="2022-01-06T12:06:11.588" v="737" actId="478"/>
          <ac:cxnSpMkLst>
            <pc:docMk/>
            <pc:sldMk cId="2960840821" sldId="713"/>
            <ac:cxnSpMk id="43" creationId="{00000000-0000-0000-0000-000000000000}"/>
          </ac:cxnSpMkLst>
        </pc:cxnChg>
        <pc:cxnChg chg="del mod">
          <ac:chgData name="Froduald Kabanza" userId="edf393d0-642b-4b9e-8c75-f62133241689" providerId="ADAL" clId="{FB8D0429-835E-4635-BFC1-8FB45CAE3ED0}" dt="2022-01-06T12:06:11.588" v="737" actId="478"/>
          <ac:cxnSpMkLst>
            <pc:docMk/>
            <pc:sldMk cId="2960840821" sldId="713"/>
            <ac:cxnSpMk id="45" creationId="{00000000-0000-0000-0000-000000000000}"/>
          </ac:cxnSpMkLst>
        </pc:cxnChg>
        <pc:cxnChg chg="del mod">
          <ac:chgData name="Froduald Kabanza" userId="edf393d0-642b-4b9e-8c75-f62133241689" providerId="ADAL" clId="{FB8D0429-835E-4635-BFC1-8FB45CAE3ED0}" dt="2022-01-06T12:06:11.588" v="737" actId="478"/>
          <ac:cxnSpMkLst>
            <pc:docMk/>
            <pc:sldMk cId="2960840821" sldId="713"/>
            <ac:cxnSpMk id="47" creationId="{00000000-0000-0000-0000-000000000000}"/>
          </ac:cxnSpMkLst>
        </pc:cxnChg>
        <pc:cxnChg chg="del mod">
          <ac:chgData name="Froduald Kabanza" userId="edf393d0-642b-4b9e-8c75-f62133241689" providerId="ADAL" clId="{FB8D0429-835E-4635-BFC1-8FB45CAE3ED0}" dt="2022-01-06T12:06:11.588" v="737" actId="478"/>
          <ac:cxnSpMkLst>
            <pc:docMk/>
            <pc:sldMk cId="2960840821" sldId="713"/>
            <ac:cxnSpMk id="49" creationId="{00000000-0000-0000-0000-000000000000}"/>
          </ac:cxnSpMkLst>
        </pc:cxnChg>
        <pc:cxnChg chg="del mod">
          <ac:chgData name="Froduald Kabanza" userId="edf393d0-642b-4b9e-8c75-f62133241689" providerId="ADAL" clId="{FB8D0429-835E-4635-BFC1-8FB45CAE3ED0}" dt="2022-01-06T12:06:11.588" v="737" actId="478"/>
          <ac:cxnSpMkLst>
            <pc:docMk/>
            <pc:sldMk cId="2960840821" sldId="713"/>
            <ac:cxnSpMk id="51" creationId="{00000000-0000-0000-0000-000000000000}"/>
          </ac:cxnSpMkLst>
        </pc:cxnChg>
        <pc:cxnChg chg="del mod">
          <ac:chgData name="Froduald Kabanza" userId="edf393d0-642b-4b9e-8c75-f62133241689" providerId="ADAL" clId="{FB8D0429-835E-4635-BFC1-8FB45CAE3ED0}" dt="2022-01-06T12:06:11.588" v="737" actId="478"/>
          <ac:cxnSpMkLst>
            <pc:docMk/>
            <pc:sldMk cId="2960840821" sldId="713"/>
            <ac:cxnSpMk id="63" creationId="{00000000-0000-0000-0000-000000000000}"/>
          </ac:cxnSpMkLst>
        </pc:cxnChg>
        <pc:cxnChg chg="del mod">
          <ac:chgData name="Froduald Kabanza" userId="edf393d0-642b-4b9e-8c75-f62133241689" providerId="ADAL" clId="{FB8D0429-835E-4635-BFC1-8FB45CAE3ED0}" dt="2022-01-06T12:06:11.588" v="737" actId="478"/>
          <ac:cxnSpMkLst>
            <pc:docMk/>
            <pc:sldMk cId="2960840821" sldId="713"/>
            <ac:cxnSpMk id="78" creationId="{00000000-0000-0000-0000-000000000000}"/>
          </ac:cxnSpMkLst>
        </pc:cxnChg>
        <pc:cxnChg chg="del mod">
          <ac:chgData name="Froduald Kabanza" userId="edf393d0-642b-4b9e-8c75-f62133241689" providerId="ADAL" clId="{FB8D0429-835E-4635-BFC1-8FB45CAE3ED0}" dt="2022-01-06T12:06:11.588" v="737" actId="478"/>
          <ac:cxnSpMkLst>
            <pc:docMk/>
            <pc:sldMk cId="2960840821" sldId="713"/>
            <ac:cxnSpMk id="79" creationId="{00000000-0000-0000-0000-000000000000}"/>
          </ac:cxnSpMkLst>
        </pc:cxnChg>
        <pc:cxnChg chg="del mod">
          <ac:chgData name="Froduald Kabanza" userId="edf393d0-642b-4b9e-8c75-f62133241689" providerId="ADAL" clId="{FB8D0429-835E-4635-BFC1-8FB45CAE3ED0}" dt="2022-01-06T12:06:11.588" v="737" actId="478"/>
          <ac:cxnSpMkLst>
            <pc:docMk/>
            <pc:sldMk cId="2960840821" sldId="713"/>
            <ac:cxnSpMk id="11265" creationId="{00000000-0000-0000-0000-000000000000}"/>
          </ac:cxnSpMkLst>
        </pc:cxnChg>
        <pc:cxnChg chg="del mod">
          <ac:chgData name="Froduald Kabanza" userId="edf393d0-642b-4b9e-8c75-f62133241689" providerId="ADAL" clId="{FB8D0429-835E-4635-BFC1-8FB45CAE3ED0}" dt="2022-01-06T12:06:11.588" v="737" actId="478"/>
          <ac:cxnSpMkLst>
            <pc:docMk/>
            <pc:sldMk cId="2960840821" sldId="713"/>
            <ac:cxnSpMk id="11275" creationId="{00000000-0000-0000-0000-000000000000}"/>
          </ac:cxnSpMkLst>
        </pc:cxnChg>
        <pc:cxnChg chg="del mod">
          <ac:chgData name="Froduald Kabanza" userId="edf393d0-642b-4b9e-8c75-f62133241689" providerId="ADAL" clId="{FB8D0429-835E-4635-BFC1-8FB45CAE3ED0}" dt="2022-01-06T12:06:11.588" v="737" actId="478"/>
          <ac:cxnSpMkLst>
            <pc:docMk/>
            <pc:sldMk cId="2960840821" sldId="713"/>
            <ac:cxnSpMk id="11280" creationId="{00000000-0000-0000-0000-000000000000}"/>
          </ac:cxnSpMkLst>
        </pc:cxnChg>
        <pc:cxnChg chg="del mod">
          <ac:chgData name="Froduald Kabanza" userId="edf393d0-642b-4b9e-8c75-f62133241689" providerId="ADAL" clId="{FB8D0429-835E-4635-BFC1-8FB45CAE3ED0}" dt="2022-01-06T12:06:11.588" v="737" actId="478"/>
          <ac:cxnSpMkLst>
            <pc:docMk/>
            <pc:sldMk cId="2960840821" sldId="713"/>
            <ac:cxnSpMk id="11282" creationId="{00000000-0000-0000-0000-000000000000}"/>
          </ac:cxnSpMkLst>
        </pc:cxnChg>
        <pc:cxnChg chg="del mod">
          <ac:chgData name="Froduald Kabanza" userId="edf393d0-642b-4b9e-8c75-f62133241689" providerId="ADAL" clId="{FB8D0429-835E-4635-BFC1-8FB45CAE3ED0}" dt="2022-01-06T12:06:11.588" v="737" actId="478"/>
          <ac:cxnSpMkLst>
            <pc:docMk/>
            <pc:sldMk cId="2960840821" sldId="713"/>
            <ac:cxnSpMk id="11284" creationId="{00000000-0000-0000-0000-000000000000}"/>
          </ac:cxnSpMkLst>
        </pc:cxnChg>
        <pc:cxnChg chg="del mod">
          <ac:chgData name="Froduald Kabanza" userId="edf393d0-642b-4b9e-8c75-f62133241689" providerId="ADAL" clId="{FB8D0429-835E-4635-BFC1-8FB45CAE3ED0}" dt="2022-01-06T12:06:11.588" v="737" actId="478"/>
          <ac:cxnSpMkLst>
            <pc:docMk/>
            <pc:sldMk cId="2960840821" sldId="713"/>
            <ac:cxnSpMk id="11286" creationId="{00000000-0000-0000-0000-000000000000}"/>
          </ac:cxnSpMkLst>
        </pc:cxnChg>
      </pc:sldChg>
      <pc:sldChg chg="modSp">
        <pc:chgData name="Froduald Kabanza" userId="edf393d0-642b-4b9e-8c75-f62133241689" providerId="ADAL" clId="{FB8D0429-835E-4635-BFC1-8FB45CAE3ED0}" dt="2022-01-06T12:02:05.492" v="701" actId="1076"/>
        <pc:sldMkLst>
          <pc:docMk/>
          <pc:sldMk cId="1152797728" sldId="714"/>
        </pc:sldMkLst>
        <pc:spChg chg="mod">
          <ac:chgData name="Froduald Kabanza" userId="edf393d0-642b-4b9e-8c75-f62133241689" providerId="ADAL" clId="{FB8D0429-835E-4635-BFC1-8FB45CAE3ED0}" dt="2022-01-06T12:02:05.492" v="701" actId="1076"/>
          <ac:spMkLst>
            <pc:docMk/>
            <pc:sldMk cId="1152797728" sldId="714"/>
            <ac:spMk id="11267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06T11:43:26.638" v="414"/>
          <ac:spMkLst>
            <pc:docMk/>
            <pc:sldMk cId="1152797728" sldId="714"/>
            <ac:spMk id="11268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06T11:43:26.638" v="414"/>
          <ac:spMkLst>
            <pc:docMk/>
            <pc:sldMk cId="1152797728" sldId="714"/>
            <ac:spMk id="11269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06T11:43:26.638" v="414"/>
          <ac:spMkLst>
            <pc:docMk/>
            <pc:sldMk cId="1152797728" sldId="714"/>
            <ac:spMk id="11270" creationId="{00000000-0000-0000-0000-000000000000}"/>
          </ac:spMkLst>
        </pc:spChg>
      </pc:sldChg>
      <pc:sldChg chg="addSp delSp modSp add mod modAnim">
        <pc:chgData name="Froduald Kabanza" userId="edf393d0-642b-4b9e-8c75-f62133241689" providerId="ADAL" clId="{FB8D0429-835E-4635-BFC1-8FB45CAE3ED0}" dt="2022-01-06T12:01:58.221" v="700" actId="790"/>
        <pc:sldMkLst>
          <pc:docMk/>
          <pc:sldMk cId="3995825574" sldId="715"/>
        </pc:sldMkLst>
        <pc:spChg chg="add del mod">
          <ac:chgData name="Froduald Kabanza" userId="edf393d0-642b-4b9e-8c75-f62133241689" providerId="ADAL" clId="{FB8D0429-835E-4635-BFC1-8FB45CAE3ED0}" dt="2022-01-06T11:58:26.240" v="603" actId="478"/>
          <ac:spMkLst>
            <pc:docMk/>
            <pc:sldMk cId="3995825574" sldId="715"/>
            <ac:spMk id="2" creationId="{4196104C-E5C9-45B4-97EB-2BBCB2D63CC0}"/>
          </ac:spMkLst>
        </pc:spChg>
        <pc:spChg chg="del">
          <ac:chgData name="Froduald Kabanza" userId="edf393d0-642b-4b9e-8c75-f62133241689" providerId="ADAL" clId="{FB8D0429-835E-4635-BFC1-8FB45CAE3ED0}" dt="2022-01-06T11:58:22.004" v="601" actId="478"/>
          <ac:spMkLst>
            <pc:docMk/>
            <pc:sldMk cId="3995825574" sldId="715"/>
            <ac:spMk id="10" creationId="{5B317209-08E2-43C0-891C-0D87543516CA}"/>
          </ac:spMkLst>
        </pc:spChg>
        <pc:spChg chg="del">
          <ac:chgData name="Froduald Kabanza" userId="edf393d0-642b-4b9e-8c75-f62133241689" providerId="ADAL" clId="{FB8D0429-835E-4635-BFC1-8FB45CAE3ED0}" dt="2022-01-06T11:58:22.004" v="601" actId="478"/>
          <ac:spMkLst>
            <pc:docMk/>
            <pc:sldMk cId="3995825574" sldId="715"/>
            <ac:spMk id="12" creationId="{9C961F41-F309-41B6-AB4F-6156B8256C03}"/>
          </ac:spMkLst>
        </pc:spChg>
        <pc:spChg chg="del">
          <ac:chgData name="Froduald Kabanza" userId="edf393d0-642b-4b9e-8c75-f62133241689" providerId="ADAL" clId="{FB8D0429-835E-4635-BFC1-8FB45CAE3ED0}" dt="2022-01-06T11:58:22.004" v="601" actId="478"/>
          <ac:spMkLst>
            <pc:docMk/>
            <pc:sldMk cId="3995825574" sldId="715"/>
            <ac:spMk id="13" creationId="{64A5EDF6-457D-4BB6-B645-E7A6DD974C7F}"/>
          </ac:spMkLst>
        </pc:spChg>
        <pc:spChg chg="add del mod">
          <ac:chgData name="Froduald Kabanza" userId="edf393d0-642b-4b9e-8c75-f62133241689" providerId="ADAL" clId="{FB8D0429-835E-4635-BFC1-8FB45CAE3ED0}" dt="2022-01-06T11:58:59.754" v="608"/>
          <ac:spMkLst>
            <pc:docMk/>
            <pc:sldMk cId="3995825574" sldId="715"/>
            <ac:spMk id="15" creationId="{733B34BF-C466-4C72-8357-F0E88BF33999}"/>
          </ac:spMkLst>
        </pc:spChg>
        <pc:spChg chg="add del mod">
          <ac:chgData name="Froduald Kabanza" userId="edf393d0-642b-4b9e-8c75-f62133241689" providerId="ADAL" clId="{FB8D0429-835E-4635-BFC1-8FB45CAE3ED0}" dt="2022-01-06T11:58:59.754" v="608"/>
          <ac:spMkLst>
            <pc:docMk/>
            <pc:sldMk cId="3995825574" sldId="715"/>
            <ac:spMk id="16" creationId="{ADC5BE82-861A-4FA3-A1C2-43575D55A2A4}"/>
          </ac:spMkLst>
        </pc:spChg>
        <pc:spChg chg="add del mod">
          <ac:chgData name="Froduald Kabanza" userId="edf393d0-642b-4b9e-8c75-f62133241689" providerId="ADAL" clId="{FB8D0429-835E-4635-BFC1-8FB45CAE3ED0}" dt="2022-01-06T11:58:59.754" v="608"/>
          <ac:spMkLst>
            <pc:docMk/>
            <pc:sldMk cId="3995825574" sldId="715"/>
            <ac:spMk id="17" creationId="{02847F79-6B62-444B-9F39-D59B0AC24E7B}"/>
          </ac:spMkLst>
        </pc:spChg>
        <pc:spChg chg="add del mod">
          <ac:chgData name="Froduald Kabanza" userId="edf393d0-642b-4b9e-8c75-f62133241689" providerId="ADAL" clId="{FB8D0429-835E-4635-BFC1-8FB45CAE3ED0}" dt="2022-01-06T11:58:59.754" v="608"/>
          <ac:spMkLst>
            <pc:docMk/>
            <pc:sldMk cId="3995825574" sldId="715"/>
            <ac:spMk id="18" creationId="{5DD85D59-9A81-47FA-B3F1-09F5392CE244}"/>
          </ac:spMkLst>
        </pc:spChg>
        <pc:spChg chg="add del mod">
          <ac:chgData name="Froduald Kabanza" userId="edf393d0-642b-4b9e-8c75-f62133241689" providerId="ADAL" clId="{FB8D0429-835E-4635-BFC1-8FB45CAE3ED0}" dt="2022-01-06T11:58:59.754" v="608"/>
          <ac:spMkLst>
            <pc:docMk/>
            <pc:sldMk cId="3995825574" sldId="715"/>
            <ac:spMk id="19" creationId="{C2D46D90-F7CE-44ED-A0B2-BB5598DBF8B5}"/>
          </ac:spMkLst>
        </pc:spChg>
        <pc:spChg chg="add del mod">
          <ac:chgData name="Froduald Kabanza" userId="edf393d0-642b-4b9e-8c75-f62133241689" providerId="ADAL" clId="{FB8D0429-835E-4635-BFC1-8FB45CAE3ED0}" dt="2022-01-06T11:58:59.754" v="608"/>
          <ac:spMkLst>
            <pc:docMk/>
            <pc:sldMk cId="3995825574" sldId="715"/>
            <ac:spMk id="20" creationId="{FFC99B7D-ED2A-422A-A319-0308F9418E0F}"/>
          </ac:spMkLst>
        </pc:spChg>
        <pc:spChg chg="add del mod">
          <ac:chgData name="Froduald Kabanza" userId="edf393d0-642b-4b9e-8c75-f62133241689" providerId="ADAL" clId="{FB8D0429-835E-4635-BFC1-8FB45CAE3ED0}" dt="2022-01-06T11:58:59.754" v="608"/>
          <ac:spMkLst>
            <pc:docMk/>
            <pc:sldMk cId="3995825574" sldId="715"/>
            <ac:spMk id="21" creationId="{83C93093-1D5A-4775-A1C9-4380ECB44FF0}"/>
          </ac:spMkLst>
        </pc:spChg>
        <pc:spChg chg="add del mod">
          <ac:chgData name="Froduald Kabanza" userId="edf393d0-642b-4b9e-8c75-f62133241689" providerId="ADAL" clId="{FB8D0429-835E-4635-BFC1-8FB45CAE3ED0}" dt="2022-01-06T11:58:59.754" v="608"/>
          <ac:spMkLst>
            <pc:docMk/>
            <pc:sldMk cId="3995825574" sldId="715"/>
            <ac:spMk id="22" creationId="{61DA0423-BCCC-4187-BA8E-445A9CCA6D5F}"/>
          </ac:spMkLst>
        </pc:spChg>
        <pc:spChg chg="add del mod">
          <ac:chgData name="Froduald Kabanza" userId="edf393d0-642b-4b9e-8c75-f62133241689" providerId="ADAL" clId="{FB8D0429-835E-4635-BFC1-8FB45CAE3ED0}" dt="2022-01-06T11:58:59.754" v="608"/>
          <ac:spMkLst>
            <pc:docMk/>
            <pc:sldMk cId="3995825574" sldId="715"/>
            <ac:spMk id="23" creationId="{3FE783D2-06BA-4D6A-9E5F-570B1087D04D}"/>
          </ac:spMkLst>
        </pc:spChg>
        <pc:spChg chg="add mod">
          <ac:chgData name="Froduald Kabanza" userId="edf393d0-642b-4b9e-8c75-f62133241689" providerId="ADAL" clId="{FB8D0429-835E-4635-BFC1-8FB45CAE3ED0}" dt="2022-01-06T12:01:58.221" v="700" actId="790"/>
          <ac:spMkLst>
            <pc:docMk/>
            <pc:sldMk cId="3995825574" sldId="715"/>
            <ac:spMk id="24" creationId="{FEACA3E2-AD28-4D9A-98C1-0A927A7183D2}"/>
          </ac:spMkLst>
        </pc:spChg>
        <pc:spChg chg="add mod">
          <ac:chgData name="Froduald Kabanza" userId="edf393d0-642b-4b9e-8c75-f62133241689" providerId="ADAL" clId="{FB8D0429-835E-4635-BFC1-8FB45CAE3ED0}" dt="2022-01-06T12:01:58.221" v="700" actId="790"/>
          <ac:spMkLst>
            <pc:docMk/>
            <pc:sldMk cId="3995825574" sldId="715"/>
            <ac:spMk id="25" creationId="{22C3B9B2-9052-47E6-9957-90E52F14EC52}"/>
          </ac:spMkLst>
        </pc:spChg>
        <pc:spChg chg="add mod">
          <ac:chgData name="Froduald Kabanza" userId="edf393d0-642b-4b9e-8c75-f62133241689" providerId="ADAL" clId="{FB8D0429-835E-4635-BFC1-8FB45CAE3ED0}" dt="2022-01-06T11:59:53.675" v="618" actId="20577"/>
          <ac:spMkLst>
            <pc:docMk/>
            <pc:sldMk cId="3995825574" sldId="715"/>
            <ac:spMk id="26" creationId="{6E3C7AE8-24AF-491E-B987-9B6DD346C401}"/>
          </ac:spMkLst>
        </pc:spChg>
        <pc:spChg chg="add del mod">
          <ac:chgData name="Froduald Kabanza" userId="edf393d0-642b-4b9e-8c75-f62133241689" providerId="ADAL" clId="{FB8D0429-835E-4635-BFC1-8FB45CAE3ED0}" dt="2022-01-06T12:00:59.468" v="645" actId="478"/>
          <ac:spMkLst>
            <pc:docMk/>
            <pc:sldMk cId="3995825574" sldId="715"/>
            <ac:spMk id="27" creationId="{90EC7EDF-0598-440E-9C1E-A563D7947A5A}"/>
          </ac:spMkLst>
        </pc:spChg>
        <pc:spChg chg="add del mod">
          <ac:chgData name="Froduald Kabanza" userId="edf393d0-642b-4b9e-8c75-f62133241689" providerId="ADAL" clId="{FB8D0429-835E-4635-BFC1-8FB45CAE3ED0}" dt="2022-01-06T12:01:11.472" v="648" actId="478"/>
          <ac:spMkLst>
            <pc:docMk/>
            <pc:sldMk cId="3995825574" sldId="715"/>
            <ac:spMk id="28" creationId="{85DA99DF-40FC-4853-BCC4-85D5C7B5109B}"/>
          </ac:spMkLst>
        </pc:spChg>
        <pc:spChg chg="add mod">
          <ac:chgData name="Froduald Kabanza" userId="edf393d0-642b-4b9e-8c75-f62133241689" providerId="ADAL" clId="{FB8D0429-835E-4635-BFC1-8FB45CAE3ED0}" dt="2022-01-06T11:58:59.754" v="609"/>
          <ac:spMkLst>
            <pc:docMk/>
            <pc:sldMk cId="3995825574" sldId="715"/>
            <ac:spMk id="29" creationId="{240006B8-5D40-439D-A0E2-0671E498E2BE}"/>
          </ac:spMkLst>
        </pc:spChg>
        <pc:spChg chg="add mod">
          <ac:chgData name="Froduald Kabanza" userId="edf393d0-642b-4b9e-8c75-f62133241689" providerId="ADAL" clId="{FB8D0429-835E-4635-BFC1-8FB45CAE3ED0}" dt="2022-01-06T12:01:14.375" v="649" actId="1076"/>
          <ac:spMkLst>
            <pc:docMk/>
            <pc:sldMk cId="3995825574" sldId="715"/>
            <ac:spMk id="30" creationId="{E041064B-8F88-4517-89E5-C95200102A40}"/>
          </ac:spMkLst>
        </pc:spChg>
        <pc:spChg chg="add mod">
          <ac:chgData name="Froduald Kabanza" userId="edf393d0-642b-4b9e-8c75-f62133241689" providerId="ADAL" clId="{FB8D0429-835E-4635-BFC1-8FB45CAE3ED0}" dt="2022-01-06T12:01:21.571" v="652" actId="20577"/>
          <ac:spMkLst>
            <pc:docMk/>
            <pc:sldMk cId="3995825574" sldId="715"/>
            <ac:spMk id="31" creationId="{DF1EEF75-29E2-4AF4-91BD-E251CF382079}"/>
          </ac:spMkLst>
        </pc:spChg>
        <pc:spChg chg="add mod">
          <ac:chgData name="Froduald Kabanza" userId="edf393d0-642b-4b9e-8c75-f62133241689" providerId="ADAL" clId="{FB8D0429-835E-4635-BFC1-8FB45CAE3ED0}" dt="2022-01-06T12:01:52.189" v="699" actId="790"/>
          <ac:spMkLst>
            <pc:docMk/>
            <pc:sldMk cId="3995825574" sldId="715"/>
            <ac:spMk id="32" creationId="{71EA5068-5EBC-41B4-88CE-65EE660C495F}"/>
          </ac:spMkLst>
        </pc:spChg>
        <pc:spChg chg="mod">
          <ac:chgData name="Froduald Kabanza" userId="edf393d0-642b-4b9e-8c75-f62133241689" providerId="ADAL" clId="{FB8D0429-835E-4635-BFC1-8FB45CAE3ED0}" dt="2022-01-06T12:01:44.196" v="698" actId="20577"/>
          <ac:spMkLst>
            <pc:docMk/>
            <pc:sldMk cId="3995825574" sldId="715"/>
            <ac:spMk id="7170" creationId="{00000000-0000-0000-0000-000000000000}"/>
          </ac:spMkLst>
        </pc:spChg>
        <pc:spChg chg="del">
          <ac:chgData name="Froduald Kabanza" userId="edf393d0-642b-4b9e-8c75-f62133241689" providerId="ADAL" clId="{FB8D0429-835E-4635-BFC1-8FB45CAE3ED0}" dt="2022-01-06T11:58:24.027" v="602" actId="478"/>
          <ac:spMkLst>
            <pc:docMk/>
            <pc:sldMk cId="3995825574" sldId="715"/>
            <ac:spMk id="7171" creationId="{00000000-0000-0000-0000-000000000000}"/>
          </ac:spMkLst>
        </pc:spChg>
        <pc:picChg chg="del">
          <ac:chgData name="Froduald Kabanza" userId="edf393d0-642b-4b9e-8c75-f62133241689" providerId="ADAL" clId="{FB8D0429-835E-4635-BFC1-8FB45CAE3ED0}" dt="2022-01-06T11:58:22.004" v="601" actId="478"/>
          <ac:picMkLst>
            <pc:docMk/>
            <pc:sldMk cId="3995825574" sldId="715"/>
            <ac:picMk id="7" creationId="{BF1C6CBC-6277-428C-B964-1FA5A73AE655}"/>
          </ac:picMkLst>
        </pc:picChg>
        <pc:picChg chg="del">
          <ac:chgData name="Froduald Kabanza" userId="edf393d0-642b-4b9e-8c75-f62133241689" providerId="ADAL" clId="{FB8D0429-835E-4635-BFC1-8FB45CAE3ED0}" dt="2022-01-06T11:58:22.004" v="601" actId="478"/>
          <ac:picMkLst>
            <pc:docMk/>
            <pc:sldMk cId="3995825574" sldId="715"/>
            <ac:picMk id="8" creationId="{84C40FD3-2639-4830-9E8C-BEB1A3C29F83}"/>
          </ac:picMkLst>
        </pc:picChg>
        <pc:picChg chg="del">
          <ac:chgData name="Froduald Kabanza" userId="edf393d0-642b-4b9e-8c75-f62133241689" providerId="ADAL" clId="{FB8D0429-835E-4635-BFC1-8FB45CAE3ED0}" dt="2022-01-06T11:58:22.004" v="601" actId="478"/>
          <ac:picMkLst>
            <pc:docMk/>
            <pc:sldMk cId="3995825574" sldId="715"/>
            <ac:picMk id="9" creationId="{3EFAE3BE-0BAB-4F23-9F98-E23EB663C5AB}"/>
          </ac:picMkLst>
        </pc:picChg>
        <pc:picChg chg="del">
          <ac:chgData name="Froduald Kabanza" userId="edf393d0-642b-4b9e-8c75-f62133241689" providerId="ADAL" clId="{FB8D0429-835E-4635-BFC1-8FB45CAE3ED0}" dt="2022-01-06T11:58:27.555" v="604" actId="478"/>
          <ac:picMkLst>
            <pc:docMk/>
            <pc:sldMk cId="3995825574" sldId="715"/>
            <ac:picMk id="14" creationId="{E2C68A1B-BB27-4222-96B1-07B398F49EF5}"/>
          </ac:picMkLst>
        </pc:picChg>
      </pc:sldChg>
      <pc:sldChg chg="add del">
        <pc:chgData name="Froduald Kabanza" userId="edf393d0-642b-4b9e-8c75-f62133241689" providerId="ADAL" clId="{FB8D0429-835E-4635-BFC1-8FB45CAE3ED0}" dt="2022-01-06T12:07:11.165" v="743"/>
        <pc:sldMkLst>
          <pc:docMk/>
          <pc:sldMk cId="130895991" sldId="4499"/>
        </pc:sldMkLst>
      </pc:sldChg>
      <pc:sldChg chg="add">
        <pc:chgData name="Froduald Kabanza" userId="edf393d0-642b-4b9e-8c75-f62133241689" providerId="ADAL" clId="{FB8D0429-835E-4635-BFC1-8FB45CAE3ED0}" dt="2022-01-06T12:05:41.382" v="709" actId="2890"/>
        <pc:sldMkLst>
          <pc:docMk/>
          <pc:sldMk cId="1630510579" sldId="4500"/>
        </pc:sldMkLst>
      </pc:sldChg>
      <pc:sldChg chg="add del">
        <pc:chgData name="Froduald Kabanza" userId="edf393d0-642b-4b9e-8c75-f62133241689" providerId="ADAL" clId="{FB8D0429-835E-4635-BFC1-8FB45CAE3ED0}" dt="2022-01-06T11:57:35.036" v="597" actId="2696"/>
        <pc:sldMkLst>
          <pc:docMk/>
          <pc:sldMk cId="1649721066" sldId="4507"/>
        </pc:sldMkLst>
      </pc:sldChg>
      <pc:sldMasterChg chg="delSldLayout modSldLayout">
        <pc:chgData name="Froduald Kabanza" userId="edf393d0-642b-4b9e-8c75-f62133241689" providerId="ADAL" clId="{FB8D0429-835E-4635-BFC1-8FB45CAE3ED0}" dt="2022-01-06T12:06:56.821" v="740" actId="2696"/>
        <pc:sldMasterMkLst>
          <pc:docMk/>
          <pc:sldMasterMk cId="0" sldId="2147483650"/>
        </pc:sldMasterMkLst>
        <pc:sldLayoutChg chg="addSp modSp mod">
          <pc:chgData name="Froduald Kabanza" userId="edf393d0-642b-4b9e-8c75-f62133241689" providerId="ADAL" clId="{FB8D0429-835E-4635-BFC1-8FB45CAE3ED0}" dt="2022-01-06T11:41:49.985" v="374" actId="14100"/>
          <pc:sldLayoutMkLst>
            <pc:docMk/>
            <pc:sldMasterMk cId="0" sldId="2147483650"/>
            <pc:sldLayoutMk cId="1542406498" sldId="2147483894"/>
          </pc:sldLayoutMkLst>
          <pc:picChg chg="add mod">
            <ac:chgData name="Froduald Kabanza" userId="edf393d0-642b-4b9e-8c75-f62133241689" providerId="ADAL" clId="{FB8D0429-835E-4635-BFC1-8FB45CAE3ED0}" dt="2022-01-06T11:41:49.985" v="374" actId="14100"/>
            <ac:picMkLst>
              <pc:docMk/>
              <pc:sldMasterMk cId="0" sldId="2147483650"/>
              <pc:sldLayoutMk cId="1542406498" sldId="2147483894"/>
              <ac:picMk id="7" creationId="{E27872BD-13E7-4D44-A84C-396BDC0793F5}"/>
            </ac:picMkLst>
          </pc:picChg>
        </pc:sldLayoutChg>
        <pc:sldLayoutChg chg="addSp modSp mod">
          <pc:chgData name="Froduald Kabanza" userId="edf393d0-642b-4b9e-8c75-f62133241689" providerId="ADAL" clId="{FB8D0429-835E-4635-BFC1-8FB45CAE3ED0}" dt="2022-01-06T11:46:16.963" v="443" actId="14100"/>
          <pc:sldLayoutMkLst>
            <pc:docMk/>
            <pc:sldMasterMk cId="0" sldId="2147483650"/>
            <pc:sldLayoutMk cId="1059464775" sldId="2147483895"/>
          </pc:sldLayoutMkLst>
          <pc:spChg chg="mod">
            <ac:chgData name="Froduald Kabanza" userId="edf393d0-642b-4b9e-8c75-f62133241689" providerId="ADAL" clId="{FB8D0429-835E-4635-BFC1-8FB45CAE3ED0}" dt="2022-01-06T11:41:54.889" v="375" actId="14100"/>
            <ac:spMkLst>
              <pc:docMk/>
              <pc:sldMasterMk cId="0" sldId="2147483650"/>
              <pc:sldLayoutMk cId="1059464775" sldId="2147483895"/>
              <ac:spMk id="3" creationId="{00000000-0000-0000-0000-000000000000}"/>
            </ac:spMkLst>
          </pc:spChg>
          <pc:picChg chg="add mod">
            <ac:chgData name="Froduald Kabanza" userId="edf393d0-642b-4b9e-8c75-f62133241689" providerId="ADAL" clId="{FB8D0429-835E-4635-BFC1-8FB45CAE3ED0}" dt="2022-01-06T11:46:16.963" v="443" actId="14100"/>
            <ac:picMkLst>
              <pc:docMk/>
              <pc:sldMasterMk cId="0" sldId="2147483650"/>
              <pc:sldLayoutMk cId="1059464775" sldId="2147483895"/>
              <ac:picMk id="7" creationId="{BF53D54F-F80F-45E3-A0A7-277447FCFC5C}"/>
            </ac:picMkLst>
          </pc:picChg>
        </pc:sldLayoutChg>
        <pc:sldLayoutChg chg="addSp delSp modSp mod">
          <pc:chgData name="Froduald Kabanza" userId="edf393d0-642b-4b9e-8c75-f62133241689" providerId="ADAL" clId="{FB8D0429-835E-4635-BFC1-8FB45CAE3ED0}" dt="2022-01-06T11:46:36.612" v="446"/>
          <pc:sldLayoutMkLst>
            <pc:docMk/>
            <pc:sldMasterMk cId="0" sldId="2147483650"/>
            <pc:sldLayoutMk cId="2355604074" sldId="2147483896"/>
          </pc:sldLayoutMkLst>
          <pc:spChg chg="mod">
            <ac:chgData name="Froduald Kabanza" userId="edf393d0-642b-4b9e-8c75-f62133241689" providerId="ADAL" clId="{FB8D0429-835E-4635-BFC1-8FB45CAE3ED0}" dt="2022-01-06T11:42:37.460" v="379" actId="1076"/>
            <ac:spMkLst>
              <pc:docMk/>
              <pc:sldMasterMk cId="0" sldId="2147483650"/>
              <pc:sldLayoutMk cId="2355604074" sldId="2147483896"/>
              <ac:spMk id="2" creationId="{00000000-0000-0000-0000-000000000000}"/>
            </ac:spMkLst>
          </pc:spChg>
          <pc:spChg chg="mod">
            <ac:chgData name="Froduald Kabanza" userId="edf393d0-642b-4b9e-8c75-f62133241689" providerId="ADAL" clId="{FB8D0429-835E-4635-BFC1-8FB45CAE3ED0}" dt="2022-01-06T11:42:37.460" v="379" actId="1076"/>
            <ac:spMkLst>
              <pc:docMk/>
              <pc:sldMasterMk cId="0" sldId="2147483650"/>
              <pc:sldLayoutMk cId="2355604074" sldId="2147483896"/>
              <ac:spMk id="3" creationId="{00000000-0000-0000-0000-000000000000}"/>
            </ac:spMkLst>
          </pc:spChg>
          <pc:picChg chg="add del mod">
            <ac:chgData name="Froduald Kabanza" userId="edf393d0-642b-4b9e-8c75-f62133241689" providerId="ADAL" clId="{FB8D0429-835E-4635-BFC1-8FB45CAE3ED0}" dt="2022-01-06T11:46:35.599" v="445" actId="478"/>
            <ac:picMkLst>
              <pc:docMk/>
              <pc:sldMasterMk cId="0" sldId="2147483650"/>
              <pc:sldLayoutMk cId="2355604074" sldId="2147483896"/>
              <ac:picMk id="7" creationId="{7BD008FB-5A99-461D-B757-06B4FA24398A}"/>
            </ac:picMkLst>
          </pc:picChg>
          <pc:picChg chg="add mod">
            <ac:chgData name="Froduald Kabanza" userId="edf393d0-642b-4b9e-8c75-f62133241689" providerId="ADAL" clId="{FB8D0429-835E-4635-BFC1-8FB45CAE3ED0}" dt="2022-01-06T11:46:36.612" v="446"/>
            <ac:picMkLst>
              <pc:docMk/>
              <pc:sldMasterMk cId="0" sldId="2147483650"/>
              <pc:sldLayoutMk cId="2355604074" sldId="2147483896"/>
              <ac:picMk id="8" creationId="{358DED6F-3588-4688-A490-EDC8D9B6EDDC}"/>
            </ac:picMkLst>
          </pc:picChg>
        </pc:sldLayoutChg>
        <pc:sldLayoutChg chg="addSp modSp">
          <pc:chgData name="Froduald Kabanza" userId="edf393d0-642b-4b9e-8c75-f62133241689" providerId="ADAL" clId="{FB8D0429-835E-4635-BFC1-8FB45CAE3ED0}" dt="2022-01-06T11:46:39.853" v="447"/>
          <pc:sldLayoutMkLst>
            <pc:docMk/>
            <pc:sldMasterMk cId="0" sldId="2147483650"/>
            <pc:sldLayoutMk cId="953296403" sldId="2147483897"/>
          </pc:sldLayoutMkLst>
          <pc:spChg chg="mod">
            <ac:chgData name="Froduald Kabanza" userId="edf393d0-642b-4b9e-8c75-f62133241689" providerId="ADAL" clId="{FB8D0429-835E-4635-BFC1-8FB45CAE3ED0}" dt="2022-01-06T11:42:09.095" v="376" actId="14100"/>
            <ac:spMkLst>
              <pc:docMk/>
              <pc:sldMasterMk cId="0" sldId="2147483650"/>
              <pc:sldLayoutMk cId="953296403" sldId="2147483897"/>
              <ac:spMk id="3" creationId="{00000000-0000-0000-0000-000000000000}"/>
            </ac:spMkLst>
          </pc:spChg>
          <pc:spChg chg="mod">
            <ac:chgData name="Froduald Kabanza" userId="edf393d0-642b-4b9e-8c75-f62133241689" providerId="ADAL" clId="{FB8D0429-835E-4635-BFC1-8FB45CAE3ED0}" dt="2022-01-06T11:42:09.095" v="376" actId="14100"/>
            <ac:spMkLst>
              <pc:docMk/>
              <pc:sldMasterMk cId="0" sldId="2147483650"/>
              <pc:sldLayoutMk cId="953296403" sldId="2147483897"/>
              <ac:spMk id="4" creationId="{00000000-0000-0000-0000-000000000000}"/>
            </ac:spMkLst>
          </pc:spChg>
          <pc:picChg chg="add mod">
            <ac:chgData name="Froduald Kabanza" userId="edf393d0-642b-4b9e-8c75-f62133241689" providerId="ADAL" clId="{FB8D0429-835E-4635-BFC1-8FB45CAE3ED0}" dt="2022-01-06T11:46:39.853" v="447"/>
            <ac:picMkLst>
              <pc:docMk/>
              <pc:sldMasterMk cId="0" sldId="2147483650"/>
              <pc:sldLayoutMk cId="953296403" sldId="2147483897"/>
              <ac:picMk id="8" creationId="{E3DDEF80-72D3-43A8-9A97-9A6E91A7279A}"/>
            </ac:picMkLst>
          </pc:picChg>
        </pc:sldLayoutChg>
        <pc:sldLayoutChg chg="modSp del">
          <pc:chgData name="Froduald Kabanza" userId="edf393d0-642b-4b9e-8c75-f62133241689" providerId="ADAL" clId="{FB8D0429-835E-4635-BFC1-8FB45CAE3ED0}" dt="2022-01-06T11:42:24.638" v="378" actId="2696"/>
          <pc:sldLayoutMkLst>
            <pc:docMk/>
            <pc:sldMasterMk cId="0" sldId="2147483650"/>
            <pc:sldLayoutMk cId="2237796468" sldId="2147483898"/>
          </pc:sldLayoutMkLst>
          <pc:spChg chg="mod">
            <ac:chgData name="Froduald Kabanza" userId="edf393d0-642b-4b9e-8c75-f62133241689" providerId="ADAL" clId="{FB8D0429-835E-4635-BFC1-8FB45CAE3ED0}" dt="2022-01-06T11:42:15.423" v="377" actId="14100"/>
            <ac:spMkLst>
              <pc:docMk/>
              <pc:sldMasterMk cId="0" sldId="2147483650"/>
              <pc:sldLayoutMk cId="2237796468" sldId="2147483898"/>
              <ac:spMk id="4" creationId="{00000000-0000-0000-0000-000000000000}"/>
            </ac:spMkLst>
          </pc:spChg>
          <pc:spChg chg="mod">
            <ac:chgData name="Froduald Kabanza" userId="edf393d0-642b-4b9e-8c75-f62133241689" providerId="ADAL" clId="{FB8D0429-835E-4635-BFC1-8FB45CAE3ED0}" dt="2022-01-06T11:42:15.423" v="377" actId="14100"/>
            <ac:spMkLst>
              <pc:docMk/>
              <pc:sldMasterMk cId="0" sldId="2147483650"/>
              <pc:sldLayoutMk cId="2237796468" sldId="2147483898"/>
              <ac:spMk id="6" creationId="{00000000-0000-0000-0000-000000000000}"/>
            </ac:spMkLst>
          </pc:spChg>
        </pc:sldLayoutChg>
        <pc:sldLayoutChg chg="addSp delSp modSp mod">
          <pc:chgData name="Froduald Kabanza" userId="edf393d0-642b-4b9e-8c75-f62133241689" providerId="ADAL" clId="{FB8D0429-835E-4635-BFC1-8FB45CAE3ED0}" dt="2022-01-06T11:46:43.882" v="449"/>
          <pc:sldLayoutMkLst>
            <pc:docMk/>
            <pc:sldMasterMk cId="0" sldId="2147483650"/>
            <pc:sldLayoutMk cId="1028562613" sldId="2147483899"/>
          </pc:sldLayoutMkLst>
          <pc:picChg chg="add del mod">
            <ac:chgData name="Froduald Kabanza" userId="edf393d0-642b-4b9e-8c75-f62133241689" providerId="ADAL" clId="{FB8D0429-835E-4635-BFC1-8FB45CAE3ED0}" dt="2022-01-06T11:46:42.913" v="448" actId="478"/>
            <ac:picMkLst>
              <pc:docMk/>
              <pc:sldMasterMk cId="0" sldId="2147483650"/>
              <pc:sldLayoutMk cId="1028562613" sldId="2147483899"/>
              <ac:picMk id="6" creationId="{802F4851-17B7-42D8-A488-5687E65F47E2}"/>
            </ac:picMkLst>
          </pc:picChg>
          <pc:picChg chg="add mod">
            <ac:chgData name="Froduald Kabanza" userId="edf393d0-642b-4b9e-8c75-f62133241689" providerId="ADAL" clId="{FB8D0429-835E-4635-BFC1-8FB45CAE3ED0}" dt="2022-01-06T11:46:43.882" v="449"/>
            <ac:picMkLst>
              <pc:docMk/>
              <pc:sldMasterMk cId="0" sldId="2147483650"/>
              <pc:sldLayoutMk cId="1028562613" sldId="2147483899"/>
              <ac:picMk id="7" creationId="{632863B5-F251-4377-AF53-E5FBA7F68CB2}"/>
            </ac:picMkLst>
          </pc:picChg>
        </pc:sldLayoutChg>
        <pc:sldLayoutChg chg="addSp delSp modSp mod">
          <pc:chgData name="Froduald Kabanza" userId="edf393d0-642b-4b9e-8c75-f62133241689" providerId="ADAL" clId="{FB8D0429-835E-4635-BFC1-8FB45CAE3ED0}" dt="2022-01-06T11:46:47.816" v="451"/>
          <pc:sldLayoutMkLst>
            <pc:docMk/>
            <pc:sldMasterMk cId="0" sldId="2147483650"/>
            <pc:sldLayoutMk cId="1334209270" sldId="2147483900"/>
          </pc:sldLayoutMkLst>
          <pc:picChg chg="add del mod">
            <ac:chgData name="Froduald Kabanza" userId="edf393d0-642b-4b9e-8c75-f62133241689" providerId="ADAL" clId="{FB8D0429-835E-4635-BFC1-8FB45CAE3ED0}" dt="2022-01-06T11:46:47.174" v="450" actId="478"/>
            <ac:picMkLst>
              <pc:docMk/>
              <pc:sldMasterMk cId="0" sldId="2147483650"/>
              <pc:sldLayoutMk cId="1334209270" sldId="2147483900"/>
              <ac:picMk id="5" creationId="{7EA9E6C2-74CB-4619-B8C4-141480B5260D}"/>
            </ac:picMkLst>
          </pc:picChg>
          <pc:picChg chg="add mod">
            <ac:chgData name="Froduald Kabanza" userId="edf393d0-642b-4b9e-8c75-f62133241689" providerId="ADAL" clId="{FB8D0429-835E-4635-BFC1-8FB45CAE3ED0}" dt="2022-01-06T11:46:47.816" v="451"/>
            <ac:picMkLst>
              <pc:docMk/>
              <pc:sldMasterMk cId="0" sldId="2147483650"/>
              <pc:sldLayoutMk cId="1334209270" sldId="2147483900"/>
              <ac:picMk id="6" creationId="{6D6326B1-7CF5-43C4-8D01-FCEF4BC67283}"/>
            </ac:picMkLst>
          </pc:picChg>
        </pc:sldLayoutChg>
        <pc:sldLayoutChg chg="del">
          <pc:chgData name="Froduald Kabanza" userId="edf393d0-642b-4b9e-8c75-f62133241689" providerId="ADAL" clId="{FB8D0429-835E-4635-BFC1-8FB45CAE3ED0}" dt="2022-01-06T12:06:56.821" v="740" actId="2696"/>
          <pc:sldLayoutMkLst>
            <pc:docMk/>
            <pc:sldMasterMk cId="0" sldId="2147483650"/>
            <pc:sldLayoutMk cId="1069786026" sldId="2147483901"/>
          </pc:sldLayoutMkLst>
        </pc:sldLayoutChg>
        <pc:sldLayoutChg chg="del">
          <pc:chgData name="Froduald Kabanza" userId="edf393d0-642b-4b9e-8c75-f62133241689" providerId="ADAL" clId="{FB8D0429-835E-4635-BFC1-8FB45CAE3ED0}" dt="2022-01-06T11:42:53.655" v="383" actId="2696"/>
          <pc:sldLayoutMkLst>
            <pc:docMk/>
            <pc:sldMasterMk cId="0" sldId="2147483650"/>
            <pc:sldLayoutMk cId="1841212180" sldId="2147483901"/>
          </pc:sldLayoutMkLst>
        </pc:sldLayoutChg>
        <pc:sldLayoutChg chg="del">
          <pc:chgData name="Froduald Kabanza" userId="edf393d0-642b-4b9e-8c75-f62133241689" providerId="ADAL" clId="{FB8D0429-835E-4635-BFC1-8FB45CAE3ED0}" dt="2022-01-06T11:57:35.036" v="597" actId="2696"/>
          <pc:sldLayoutMkLst>
            <pc:docMk/>
            <pc:sldMasterMk cId="0" sldId="2147483650"/>
            <pc:sldLayoutMk cId="3804883777" sldId="2147483901"/>
          </pc:sldLayoutMkLst>
        </pc:sldLayoutChg>
        <pc:sldLayoutChg chg="del">
          <pc:chgData name="Froduald Kabanza" userId="edf393d0-642b-4b9e-8c75-f62133241689" providerId="ADAL" clId="{FB8D0429-835E-4635-BFC1-8FB45CAE3ED0}" dt="2022-01-06T11:42:56.765" v="384" actId="2696"/>
          <pc:sldLayoutMkLst>
            <pc:docMk/>
            <pc:sldMasterMk cId="0" sldId="2147483650"/>
            <pc:sldLayoutMk cId="617671699" sldId="2147483902"/>
          </pc:sldLayoutMkLst>
        </pc:sldLayoutChg>
        <pc:sldLayoutChg chg="del">
          <pc:chgData name="Froduald Kabanza" userId="edf393d0-642b-4b9e-8c75-f62133241689" providerId="ADAL" clId="{FB8D0429-835E-4635-BFC1-8FB45CAE3ED0}" dt="2022-01-06T11:42:59.371" v="385" actId="2696"/>
          <pc:sldLayoutMkLst>
            <pc:docMk/>
            <pc:sldMasterMk cId="0" sldId="2147483650"/>
            <pc:sldLayoutMk cId="3925207432" sldId="2147483903"/>
          </pc:sldLayoutMkLst>
        </pc:sldLayoutChg>
        <pc:sldLayoutChg chg="del">
          <pc:chgData name="Froduald Kabanza" userId="edf393d0-642b-4b9e-8c75-f62133241689" providerId="ADAL" clId="{FB8D0429-835E-4635-BFC1-8FB45CAE3ED0}" dt="2022-01-06T11:43:01.488" v="386" actId="2696"/>
          <pc:sldLayoutMkLst>
            <pc:docMk/>
            <pc:sldMasterMk cId="0" sldId="2147483650"/>
            <pc:sldLayoutMk cId="3427676257" sldId="2147483904"/>
          </pc:sldLayoutMkLst>
        </pc:sldLayoutChg>
        <pc:sldLayoutChg chg="del">
          <pc:chgData name="Froduald Kabanza" userId="edf393d0-642b-4b9e-8c75-f62133241689" providerId="ADAL" clId="{FB8D0429-835E-4635-BFC1-8FB45CAE3ED0}" dt="2022-01-06T11:43:04.030" v="387" actId="2696"/>
          <pc:sldLayoutMkLst>
            <pc:docMk/>
            <pc:sldMasterMk cId="0" sldId="2147483650"/>
            <pc:sldLayoutMk cId="3022183521" sldId="2147483905"/>
          </pc:sldLayoutMkLst>
        </pc:sldLayoutChg>
        <pc:sldLayoutChg chg="del">
          <pc:chgData name="Froduald Kabanza" userId="edf393d0-642b-4b9e-8c75-f62133241689" providerId="ADAL" clId="{FB8D0429-835E-4635-BFC1-8FB45CAE3ED0}" dt="2022-01-06T11:43:06.179" v="388" actId="2696"/>
          <pc:sldLayoutMkLst>
            <pc:docMk/>
            <pc:sldMasterMk cId="0" sldId="2147483650"/>
            <pc:sldLayoutMk cId="4096128231" sldId="2147483906"/>
          </pc:sldLayoutMkLst>
        </pc:sldLayoutChg>
        <pc:sldLayoutChg chg="del">
          <pc:chgData name="Froduald Kabanza" userId="edf393d0-642b-4b9e-8c75-f62133241689" providerId="ADAL" clId="{FB8D0429-835E-4635-BFC1-8FB45CAE3ED0}" dt="2022-01-06T11:43:08.471" v="389" actId="2696"/>
          <pc:sldLayoutMkLst>
            <pc:docMk/>
            <pc:sldMasterMk cId="0" sldId="2147483650"/>
            <pc:sldLayoutMk cId="3120252184" sldId="2147483907"/>
          </pc:sldLayoutMkLst>
        </pc:sldLayoutChg>
      </pc:sldMasterChg>
      <pc:sldMasterChg chg="del delSldLayout">
        <pc:chgData name="Froduald Kabanza" userId="edf393d0-642b-4b9e-8c75-f62133241689" providerId="ADAL" clId="{FB8D0429-835E-4635-BFC1-8FB45CAE3ED0}" dt="2022-01-06T11:43:21.930" v="413" actId="2696"/>
        <pc:sldMasterMkLst>
          <pc:docMk/>
          <pc:sldMasterMk cId="0" sldId="2147483651"/>
        </pc:sldMasterMkLst>
        <pc:sldLayoutChg chg="del">
          <pc:chgData name="Froduald Kabanza" userId="edf393d0-642b-4b9e-8c75-f62133241689" providerId="ADAL" clId="{FB8D0429-835E-4635-BFC1-8FB45CAE3ED0}" dt="2022-01-06T11:43:21.888" v="402" actId="2696"/>
          <pc:sldLayoutMkLst>
            <pc:docMk/>
            <pc:sldMasterMk cId="0" sldId="2147483651"/>
            <pc:sldLayoutMk cId="1407539492" sldId="2147483919"/>
          </pc:sldLayoutMkLst>
        </pc:sldLayoutChg>
        <pc:sldLayoutChg chg="del">
          <pc:chgData name="Froduald Kabanza" userId="edf393d0-642b-4b9e-8c75-f62133241689" providerId="ADAL" clId="{FB8D0429-835E-4635-BFC1-8FB45CAE3ED0}" dt="2022-01-06T11:43:21.888" v="403" actId="2696"/>
          <pc:sldLayoutMkLst>
            <pc:docMk/>
            <pc:sldMasterMk cId="0" sldId="2147483651"/>
            <pc:sldLayoutMk cId="2694228686" sldId="2147483920"/>
          </pc:sldLayoutMkLst>
        </pc:sldLayoutChg>
        <pc:sldLayoutChg chg="del">
          <pc:chgData name="Froduald Kabanza" userId="edf393d0-642b-4b9e-8c75-f62133241689" providerId="ADAL" clId="{FB8D0429-835E-4635-BFC1-8FB45CAE3ED0}" dt="2022-01-06T11:43:21.888" v="404" actId="2696"/>
          <pc:sldLayoutMkLst>
            <pc:docMk/>
            <pc:sldMasterMk cId="0" sldId="2147483651"/>
            <pc:sldLayoutMk cId="2047526145" sldId="2147483921"/>
          </pc:sldLayoutMkLst>
        </pc:sldLayoutChg>
        <pc:sldLayoutChg chg="del">
          <pc:chgData name="Froduald Kabanza" userId="edf393d0-642b-4b9e-8c75-f62133241689" providerId="ADAL" clId="{FB8D0429-835E-4635-BFC1-8FB45CAE3ED0}" dt="2022-01-06T11:43:21.904" v="405" actId="2696"/>
          <pc:sldLayoutMkLst>
            <pc:docMk/>
            <pc:sldMasterMk cId="0" sldId="2147483651"/>
            <pc:sldLayoutMk cId="1253468055" sldId="2147483922"/>
          </pc:sldLayoutMkLst>
        </pc:sldLayoutChg>
        <pc:sldLayoutChg chg="del">
          <pc:chgData name="Froduald Kabanza" userId="edf393d0-642b-4b9e-8c75-f62133241689" providerId="ADAL" clId="{FB8D0429-835E-4635-BFC1-8FB45CAE3ED0}" dt="2022-01-06T11:43:21.904" v="406" actId="2696"/>
          <pc:sldLayoutMkLst>
            <pc:docMk/>
            <pc:sldMasterMk cId="0" sldId="2147483651"/>
            <pc:sldLayoutMk cId="213955560" sldId="2147483923"/>
          </pc:sldLayoutMkLst>
        </pc:sldLayoutChg>
        <pc:sldLayoutChg chg="del">
          <pc:chgData name="Froduald Kabanza" userId="edf393d0-642b-4b9e-8c75-f62133241689" providerId="ADAL" clId="{FB8D0429-835E-4635-BFC1-8FB45CAE3ED0}" dt="2022-01-06T11:43:21.904" v="407" actId="2696"/>
          <pc:sldLayoutMkLst>
            <pc:docMk/>
            <pc:sldMasterMk cId="0" sldId="2147483651"/>
            <pc:sldLayoutMk cId="2779185490" sldId="2147483924"/>
          </pc:sldLayoutMkLst>
        </pc:sldLayoutChg>
        <pc:sldLayoutChg chg="del">
          <pc:chgData name="Froduald Kabanza" userId="edf393d0-642b-4b9e-8c75-f62133241689" providerId="ADAL" clId="{FB8D0429-835E-4635-BFC1-8FB45CAE3ED0}" dt="2022-01-06T11:43:21.915" v="408" actId="2696"/>
          <pc:sldLayoutMkLst>
            <pc:docMk/>
            <pc:sldMasterMk cId="0" sldId="2147483651"/>
            <pc:sldLayoutMk cId="4140099678" sldId="2147483925"/>
          </pc:sldLayoutMkLst>
        </pc:sldLayoutChg>
        <pc:sldLayoutChg chg="del">
          <pc:chgData name="Froduald Kabanza" userId="edf393d0-642b-4b9e-8c75-f62133241689" providerId="ADAL" clId="{FB8D0429-835E-4635-BFC1-8FB45CAE3ED0}" dt="2022-01-06T11:43:21.918" v="409" actId="2696"/>
          <pc:sldLayoutMkLst>
            <pc:docMk/>
            <pc:sldMasterMk cId="0" sldId="2147483651"/>
            <pc:sldLayoutMk cId="1688452256" sldId="2147483926"/>
          </pc:sldLayoutMkLst>
        </pc:sldLayoutChg>
        <pc:sldLayoutChg chg="del">
          <pc:chgData name="Froduald Kabanza" userId="edf393d0-642b-4b9e-8c75-f62133241689" providerId="ADAL" clId="{FB8D0429-835E-4635-BFC1-8FB45CAE3ED0}" dt="2022-01-06T11:43:21.921" v="410" actId="2696"/>
          <pc:sldLayoutMkLst>
            <pc:docMk/>
            <pc:sldMasterMk cId="0" sldId="2147483651"/>
            <pc:sldLayoutMk cId="3181725294" sldId="2147483927"/>
          </pc:sldLayoutMkLst>
        </pc:sldLayoutChg>
        <pc:sldLayoutChg chg="del">
          <pc:chgData name="Froduald Kabanza" userId="edf393d0-642b-4b9e-8c75-f62133241689" providerId="ADAL" clId="{FB8D0429-835E-4635-BFC1-8FB45CAE3ED0}" dt="2022-01-06T11:43:21.925" v="411" actId="2696"/>
          <pc:sldLayoutMkLst>
            <pc:docMk/>
            <pc:sldMasterMk cId="0" sldId="2147483651"/>
            <pc:sldLayoutMk cId="203350612" sldId="2147483928"/>
          </pc:sldLayoutMkLst>
        </pc:sldLayoutChg>
        <pc:sldLayoutChg chg="del">
          <pc:chgData name="Froduald Kabanza" userId="edf393d0-642b-4b9e-8c75-f62133241689" providerId="ADAL" clId="{FB8D0429-835E-4635-BFC1-8FB45CAE3ED0}" dt="2022-01-06T11:43:21.930" v="412" actId="2696"/>
          <pc:sldLayoutMkLst>
            <pc:docMk/>
            <pc:sldMasterMk cId="0" sldId="2147483651"/>
            <pc:sldLayoutMk cId="1252485174" sldId="2147483929"/>
          </pc:sldLayoutMkLst>
        </pc:sldLayoutChg>
      </pc:sldMasterChg>
      <pc:sldMasterChg chg="del delSldLayout">
        <pc:chgData name="Froduald Kabanza" userId="edf393d0-642b-4b9e-8c75-f62133241689" providerId="ADAL" clId="{FB8D0429-835E-4635-BFC1-8FB45CAE3ED0}" dt="2022-01-06T11:43:18.371" v="401" actId="2696"/>
        <pc:sldMasterMkLst>
          <pc:docMk/>
          <pc:sldMasterMk cId="0" sldId="2147483652"/>
        </pc:sldMasterMkLst>
        <pc:sldLayoutChg chg="del">
          <pc:chgData name="Froduald Kabanza" userId="edf393d0-642b-4b9e-8c75-f62133241689" providerId="ADAL" clId="{FB8D0429-835E-4635-BFC1-8FB45CAE3ED0}" dt="2022-01-06T11:43:18.347" v="390" actId="2696"/>
          <pc:sldLayoutMkLst>
            <pc:docMk/>
            <pc:sldMasterMk cId="0" sldId="2147483652"/>
            <pc:sldLayoutMk cId="3886515753" sldId="2147483908"/>
          </pc:sldLayoutMkLst>
        </pc:sldLayoutChg>
        <pc:sldLayoutChg chg="del">
          <pc:chgData name="Froduald Kabanza" userId="edf393d0-642b-4b9e-8c75-f62133241689" providerId="ADAL" clId="{FB8D0429-835E-4635-BFC1-8FB45CAE3ED0}" dt="2022-01-06T11:43:18.350" v="391" actId="2696"/>
          <pc:sldLayoutMkLst>
            <pc:docMk/>
            <pc:sldMasterMk cId="0" sldId="2147483652"/>
            <pc:sldLayoutMk cId="1208233251" sldId="2147483909"/>
          </pc:sldLayoutMkLst>
        </pc:sldLayoutChg>
        <pc:sldLayoutChg chg="del">
          <pc:chgData name="Froduald Kabanza" userId="edf393d0-642b-4b9e-8c75-f62133241689" providerId="ADAL" clId="{FB8D0429-835E-4635-BFC1-8FB45CAE3ED0}" dt="2022-01-06T11:43:18.353" v="392" actId="2696"/>
          <pc:sldLayoutMkLst>
            <pc:docMk/>
            <pc:sldMasterMk cId="0" sldId="2147483652"/>
            <pc:sldLayoutMk cId="3287876567" sldId="2147483910"/>
          </pc:sldLayoutMkLst>
        </pc:sldLayoutChg>
        <pc:sldLayoutChg chg="del">
          <pc:chgData name="Froduald Kabanza" userId="edf393d0-642b-4b9e-8c75-f62133241689" providerId="ADAL" clId="{FB8D0429-835E-4635-BFC1-8FB45CAE3ED0}" dt="2022-01-06T11:43:18.356" v="393" actId="2696"/>
          <pc:sldLayoutMkLst>
            <pc:docMk/>
            <pc:sldMasterMk cId="0" sldId="2147483652"/>
            <pc:sldLayoutMk cId="627384411" sldId="2147483911"/>
          </pc:sldLayoutMkLst>
        </pc:sldLayoutChg>
        <pc:sldLayoutChg chg="del">
          <pc:chgData name="Froduald Kabanza" userId="edf393d0-642b-4b9e-8c75-f62133241689" providerId="ADAL" clId="{FB8D0429-835E-4635-BFC1-8FB45CAE3ED0}" dt="2022-01-06T11:43:18.356" v="394" actId="2696"/>
          <pc:sldLayoutMkLst>
            <pc:docMk/>
            <pc:sldMasterMk cId="0" sldId="2147483652"/>
            <pc:sldLayoutMk cId="3733140296" sldId="2147483912"/>
          </pc:sldLayoutMkLst>
        </pc:sldLayoutChg>
        <pc:sldLayoutChg chg="del">
          <pc:chgData name="Froduald Kabanza" userId="edf393d0-642b-4b9e-8c75-f62133241689" providerId="ADAL" clId="{FB8D0429-835E-4635-BFC1-8FB45CAE3ED0}" dt="2022-01-06T11:43:18.356" v="395" actId="2696"/>
          <pc:sldLayoutMkLst>
            <pc:docMk/>
            <pc:sldMasterMk cId="0" sldId="2147483652"/>
            <pc:sldLayoutMk cId="1364544197" sldId="2147483913"/>
          </pc:sldLayoutMkLst>
        </pc:sldLayoutChg>
        <pc:sldLayoutChg chg="del">
          <pc:chgData name="Froduald Kabanza" userId="edf393d0-642b-4b9e-8c75-f62133241689" providerId="ADAL" clId="{FB8D0429-835E-4635-BFC1-8FB45CAE3ED0}" dt="2022-01-06T11:43:18.356" v="396" actId="2696"/>
          <pc:sldLayoutMkLst>
            <pc:docMk/>
            <pc:sldMasterMk cId="0" sldId="2147483652"/>
            <pc:sldLayoutMk cId="770525226" sldId="2147483914"/>
          </pc:sldLayoutMkLst>
        </pc:sldLayoutChg>
        <pc:sldLayoutChg chg="del">
          <pc:chgData name="Froduald Kabanza" userId="edf393d0-642b-4b9e-8c75-f62133241689" providerId="ADAL" clId="{FB8D0429-835E-4635-BFC1-8FB45CAE3ED0}" dt="2022-01-06T11:43:18.356" v="397" actId="2696"/>
          <pc:sldLayoutMkLst>
            <pc:docMk/>
            <pc:sldMasterMk cId="0" sldId="2147483652"/>
            <pc:sldLayoutMk cId="98838237" sldId="2147483915"/>
          </pc:sldLayoutMkLst>
        </pc:sldLayoutChg>
        <pc:sldLayoutChg chg="del">
          <pc:chgData name="Froduald Kabanza" userId="edf393d0-642b-4b9e-8c75-f62133241689" providerId="ADAL" clId="{FB8D0429-835E-4635-BFC1-8FB45CAE3ED0}" dt="2022-01-06T11:43:18.371" v="398" actId="2696"/>
          <pc:sldLayoutMkLst>
            <pc:docMk/>
            <pc:sldMasterMk cId="0" sldId="2147483652"/>
            <pc:sldLayoutMk cId="4263138773" sldId="2147483916"/>
          </pc:sldLayoutMkLst>
        </pc:sldLayoutChg>
        <pc:sldLayoutChg chg="del">
          <pc:chgData name="Froduald Kabanza" userId="edf393d0-642b-4b9e-8c75-f62133241689" providerId="ADAL" clId="{FB8D0429-835E-4635-BFC1-8FB45CAE3ED0}" dt="2022-01-06T11:43:18.371" v="399" actId="2696"/>
          <pc:sldLayoutMkLst>
            <pc:docMk/>
            <pc:sldMasterMk cId="0" sldId="2147483652"/>
            <pc:sldLayoutMk cId="2318040539" sldId="2147483917"/>
          </pc:sldLayoutMkLst>
        </pc:sldLayoutChg>
        <pc:sldLayoutChg chg="del">
          <pc:chgData name="Froduald Kabanza" userId="edf393d0-642b-4b9e-8c75-f62133241689" providerId="ADAL" clId="{FB8D0429-835E-4635-BFC1-8FB45CAE3ED0}" dt="2022-01-06T11:43:18.371" v="400" actId="2696"/>
          <pc:sldLayoutMkLst>
            <pc:docMk/>
            <pc:sldMasterMk cId="0" sldId="2147483652"/>
            <pc:sldLayoutMk cId="950734052" sldId="2147483918"/>
          </pc:sldLayoutMkLst>
        </pc:sldLayoutChg>
      </pc:sldMasterChg>
    </pc:docChg>
  </pc:docChgLst>
  <pc:docChgLst>
    <pc:chgData name="Froduald Kabanza" userId="edf393d0-642b-4b9e-8c75-f62133241689" providerId="ADAL" clId="{3074181D-52D8-4A41-ADEA-CCE8B778E2EE}"/>
    <pc:docChg chg="undo custSel addSld delSld modSld sldOrd">
      <pc:chgData name="Froduald Kabanza" userId="edf393d0-642b-4b9e-8c75-f62133241689" providerId="ADAL" clId="{3074181D-52D8-4A41-ADEA-CCE8B778E2EE}" dt="2023-03-15T22:39:01.520" v="734"/>
      <pc:docMkLst>
        <pc:docMk/>
      </pc:docMkLst>
      <pc:sldChg chg="addSp delSp modSp add mod">
        <pc:chgData name="Froduald Kabanza" userId="edf393d0-642b-4b9e-8c75-f62133241689" providerId="ADAL" clId="{3074181D-52D8-4A41-ADEA-CCE8B778E2EE}" dt="2023-01-05T06:27:28.455" v="461" actId="1076"/>
        <pc:sldMkLst>
          <pc:docMk/>
          <pc:sldMk cId="3094378774" sldId="299"/>
        </pc:sldMkLst>
        <pc:spChg chg="mod">
          <ac:chgData name="Froduald Kabanza" userId="edf393d0-642b-4b9e-8c75-f62133241689" providerId="ADAL" clId="{3074181D-52D8-4A41-ADEA-CCE8B778E2EE}" dt="2023-01-05T06:26:14.047" v="448" actId="20577"/>
          <ac:spMkLst>
            <pc:docMk/>
            <pc:sldMk cId="3094378774" sldId="299"/>
            <ac:spMk id="2" creationId="{00000000-0000-0000-0000-000000000000}"/>
          </ac:spMkLst>
        </pc:spChg>
        <pc:picChg chg="add mod">
          <ac:chgData name="Froduald Kabanza" userId="edf393d0-642b-4b9e-8c75-f62133241689" providerId="ADAL" clId="{3074181D-52D8-4A41-ADEA-CCE8B778E2EE}" dt="2023-01-05T06:27:28.455" v="461" actId="1076"/>
          <ac:picMkLst>
            <pc:docMk/>
            <pc:sldMk cId="3094378774" sldId="299"/>
            <ac:picMk id="7" creationId="{27ABD6FB-5FC5-774F-183C-B8F4C27AEB0A}"/>
          </ac:picMkLst>
        </pc:picChg>
        <pc:picChg chg="del">
          <ac:chgData name="Froduald Kabanza" userId="edf393d0-642b-4b9e-8c75-f62133241689" providerId="ADAL" clId="{3074181D-52D8-4A41-ADEA-CCE8B778E2EE}" dt="2023-01-05T06:26:23.933" v="449" actId="478"/>
          <ac:picMkLst>
            <pc:docMk/>
            <pc:sldMk cId="3094378774" sldId="299"/>
            <ac:picMk id="9" creationId="{DD49562B-E066-4790-D98B-BBF551551D93}"/>
          </ac:picMkLst>
        </pc:picChg>
        <pc:picChg chg="del">
          <ac:chgData name="Froduald Kabanza" userId="edf393d0-642b-4b9e-8c75-f62133241689" providerId="ADAL" clId="{3074181D-52D8-4A41-ADEA-CCE8B778E2EE}" dt="2023-01-05T06:26:25.421" v="450" actId="478"/>
          <ac:picMkLst>
            <pc:docMk/>
            <pc:sldMk cId="3094378774" sldId="299"/>
            <ac:picMk id="13" creationId="{05D598AF-AD84-1959-E2AD-599B78BA11F5}"/>
          </ac:picMkLst>
        </pc:picChg>
        <pc:picChg chg="mod">
          <ac:chgData name="Froduald Kabanza" userId="edf393d0-642b-4b9e-8c75-f62133241689" providerId="ADAL" clId="{3074181D-52D8-4A41-ADEA-CCE8B778E2EE}" dt="2023-01-05T06:26:32.349" v="453" actId="1076"/>
          <ac:picMkLst>
            <pc:docMk/>
            <pc:sldMk cId="3094378774" sldId="299"/>
            <ac:picMk id="14" creationId="{439D9B55-FC55-9230-4B34-A117E212BBE6}"/>
          </ac:picMkLst>
        </pc:picChg>
      </pc:sldChg>
      <pc:sldChg chg="modSp mod">
        <pc:chgData name="Froduald Kabanza" userId="edf393d0-642b-4b9e-8c75-f62133241689" providerId="ADAL" clId="{3074181D-52D8-4A41-ADEA-CCE8B778E2EE}" dt="2023-01-05T06:15:23.566" v="1" actId="20577"/>
        <pc:sldMkLst>
          <pc:docMk/>
          <pc:sldMk cId="0" sldId="583"/>
        </pc:sldMkLst>
        <pc:spChg chg="mod">
          <ac:chgData name="Froduald Kabanza" userId="edf393d0-642b-4b9e-8c75-f62133241689" providerId="ADAL" clId="{3074181D-52D8-4A41-ADEA-CCE8B778E2EE}" dt="2023-01-05T06:15:23.566" v="1" actId="20577"/>
          <ac:spMkLst>
            <pc:docMk/>
            <pc:sldMk cId="0" sldId="583"/>
            <ac:spMk id="6146" creationId="{00000000-0000-0000-0000-000000000000}"/>
          </ac:spMkLst>
        </pc:spChg>
      </pc:sldChg>
      <pc:sldChg chg="modSp add modAnim">
        <pc:chgData name="Froduald Kabanza" userId="edf393d0-642b-4b9e-8c75-f62133241689" providerId="ADAL" clId="{3074181D-52D8-4A41-ADEA-CCE8B778E2EE}" dt="2023-01-05T06:38:58.096" v="668" actId="20577"/>
        <pc:sldMkLst>
          <pc:docMk/>
          <pc:sldMk cId="0" sldId="637"/>
        </pc:sldMkLst>
        <pc:spChg chg="mod">
          <ac:chgData name="Froduald Kabanza" userId="edf393d0-642b-4b9e-8c75-f62133241689" providerId="ADAL" clId="{3074181D-52D8-4A41-ADEA-CCE8B778E2EE}" dt="2023-01-05T06:38:58.096" v="668" actId="20577"/>
          <ac:spMkLst>
            <pc:docMk/>
            <pc:sldMk cId="0" sldId="637"/>
            <ac:spMk id="30723" creationId="{00000000-0000-0000-0000-000000000000}"/>
          </ac:spMkLst>
        </pc:spChg>
      </pc:sldChg>
      <pc:sldChg chg="ord">
        <pc:chgData name="Froduald Kabanza" userId="edf393d0-642b-4b9e-8c75-f62133241689" providerId="ADAL" clId="{3074181D-52D8-4A41-ADEA-CCE8B778E2EE}" dt="2023-01-05T06:16:22.067" v="4"/>
        <pc:sldMkLst>
          <pc:docMk/>
          <pc:sldMk cId="0" sldId="689"/>
        </pc:sldMkLst>
      </pc:sldChg>
      <pc:sldChg chg="modSp del mod ord">
        <pc:chgData name="Froduald Kabanza" userId="edf393d0-642b-4b9e-8c75-f62133241689" providerId="ADAL" clId="{3074181D-52D8-4A41-ADEA-CCE8B778E2EE}" dt="2023-01-05T06:34:27.338" v="598" actId="2696"/>
        <pc:sldMkLst>
          <pc:docMk/>
          <pc:sldMk cId="0" sldId="701"/>
        </pc:sldMkLst>
        <pc:spChg chg="mod">
          <ac:chgData name="Froduald Kabanza" userId="edf393d0-642b-4b9e-8c75-f62133241689" providerId="ADAL" clId="{3074181D-52D8-4A41-ADEA-CCE8B778E2EE}" dt="2023-01-05T06:34:17.674" v="587" actId="20577"/>
          <ac:spMkLst>
            <pc:docMk/>
            <pc:sldMk cId="0" sldId="701"/>
            <ac:spMk id="26629" creationId="{00000000-0000-0000-0000-000000000000}"/>
          </ac:spMkLst>
        </pc:spChg>
        <pc:spChg chg="mod">
          <ac:chgData name="Froduald Kabanza" userId="edf393d0-642b-4b9e-8c75-f62133241689" providerId="ADAL" clId="{3074181D-52D8-4A41-ADEA-CCE8B778E2EE}" dt="2023-01-05T06:34:22.779" v="597" actId="20577"/>
          <ac:spMkLst>
            <pc:docMk/>
            <pc:sldMk cId="0" sldId="701"/>
            <ac:spMk id="26630" creationId="{00000000-0000-0000-0000-000000000000}"/>
          </ac:spMkLst>
        </pc:spChg>
      </pc:sldChg>
      <pc:sldChg chg="modSp mod">
        <pc:chgData name="Froduald Kabanza" userId="edf393d0-642b-4b9e-8c75-f62133241689" providerId="ADAL" clId="{3074181D-52D8-4A41-ADEA-CCE8B778E2EE}" dt="2023-01-05T06:34:45.256" v="645" actId="20577"/>
        <pc:sldMkLst>
          <pc:docMk/>
          <pc:sldMk cId="0" sldId="702"/>
        </pc:sldMkLst>
        <pc:spChg chg="mod">
          <ac:chgData name="Froduald Kabanza" userId="edf393d0-642b-4b9e-8c75-f62133241689" providerId="ADAL" clId="{3074181D-52D8-4A41-ADEA-CCE8B778E2EE}" dt="2023-01-05T06:34:37.838" v="635" actId="20577"/>
          <ac:spMkLst>
            <pc:docMk/>
            <pc:sldMk cId="0" sldId="702"/>
            <ac:spMk id="27653" creationId="{00000000-0000-0000-0000-000000000000}"/>
          </ac:spMkLst>
        </pc:spChg>
        <pc:spChg chg="mod">
          <ac:chgData name="Froduald Kabanza" userId="edf393d0-642b-4b9e-8c75-f62133241689" providerId="ADAL" clId="{3074181D-52D8-4A41-ADEA-CCE8B778E2EE}" dt="2023-01-05T06:34:45.256" v="645" actId="20577"/>
          <ac:spMkLst>
            <pc:docMk/>
            <pc:sldMk cId="0" sldId="702"/>
            <ac:spMk id="27654" creationId="{00000000-0000-0000-0000-000000000000}"/>
          </ac:spMkLst>
        </pc:spChg>
      </pc:sldChg>
      <pc:sldChg chg="addSp delSp modSp mod delAnim modAnim">
        <pc:chgData name="Froduald Kabanza" userId="edf393d0-642b-4b9e-8c75-f62133241689" providerId="ADAL" clId="{3074181D-52D8-4A41-ADEA-CCE8B778E2EE}" dt="2023-03-15T22:39:01.520" v="734"/>
        <pc:sldMkLst>
          <pc:docMk/>
          <pc:sldMk cId="4079790285" sldId="706"/>
        </pc:sldMkLst>
        <pc:spChg chg="add del mod">
          <ac:chgData name="Froduald Kabanza" userId="edf393d0-642b-4b9e-8c75-f62133241689" providerId="ADAL" clId="{3074181D-52D8-4A41-ADEA-CCE8B778E2EE}" dt="2023-01-05T06:25:06.137" v="435" actId="478"/>
          <ac:spMkLst>
            <pc:docMk/>
            <pc:sldMk cId="4079790285" sldId="706"/>
            <ac:spMk id="3" creationId="{84ED6563-F86C-7805-BB7E-BFE7A61DD39C}"/>
          </ac:spMkLst>
        </pc:spChg>
        <pc:spChg chg="del mod">
          <ac:chgData name="Froduald Kabanza" userId="edf393d0-642b-4b9e-8c75-f62133241689" providerId="ADAL" clId="{3074181D-52D8-4A41-ADEA-CCE8B778E2EE}" dt="2023-03-15T22:35:52.726" v="669" actId="478"/>
          <ac:spMkLst>
            <pc:docMk/>
            <pc:sldMk cId="4079790285" sldId="706"/>
            <ac:spMk id="10" creationId="{5B317209-08E2-43C0-891C-0D87543516CA}"/>
          </ac:spMkLst>
        </pc:spChg>
        <pc:spChg chg="add del mod">
          <ac:chgData name="Froduald Kabanza" userId="edf393d0-642b-4b9e-8c75-f62133241689" providerId="ADAL" clId="{3074181D-52D8-4A41-ADEA-CCE8B778E2EE}" dt="2023-03-15T22:38:40.206" v="733" actId="478"/>
          <ac:spMkLst>
            <pc:docMk/>
            <pc:sldMk cId="4079790285" sldId="706"/>
            <ac:spMk id="11" creationId="{9BF35D37-C748-ECAF-6EF9-37E3A536CB83}"/>
          </ac:spMkLst>
        </pc:spChg>
        <pc:spChg chg="del">
          <ac:chgData name="Froduald Kabanza" userId="edf393d0-642b-4b9e-8c75-f62133241689" providerId="ADAL" clId="{3074181D-52D8-4A41-ADEA-CCE8B778E2EE}" dt="2023-01-05T06:23:05.631" v="414" actId="478"/>
          <ac:spMkLst>
            <pc:docMk/>
            <pc:sldMk cId="4079790285" sldId="706"/>
            <ac:spMk id="12" creationId="{9C961F41-F309-41B6-AB4F-6156B8256C03}"/>
          </ac:spMkLst>
        </pc:spChg>
        <pc:spChg chg="del">
          <ac:chgData name="Froduald Kabanza" userId="edf393d0-642b-4b9e-8c75-f62133241689" providerId="ADAL" clId="{3074181D-52D8-4A41-ADEA-CCE8B778E2EE}" dt="2023-01-05T06:23:43.183" v="416" actId="478"/>
          <ac:spMkLst>
            <pc:docMk/>
            <pc:sldMk cId="4079790285" sldId="706"/>
            <ac:spMk id="13" creationId="{64A5EDF6-457D-4BB6-B645-E7A6DD974C7F}"/>
          </ac:spMkLst>
        </pc:spChg>
        <pc:spChg chg="mod">
          <ac:chgData name="Froduald Kabanza" userId="edf393d0-642b-4b9e-8c75-f62133241689" providerId="ADAL" clId="{3074181D-52D8-4A41-ADEA-CCE8B778E2EE}" dt="2023-03-15T22:38:22.993" v="731" actId="20577"/>
          <ac:spMkLst>
            <pc:docMk/>
            <pc:sldMk cId="4079790285" sldId="706"/>
            <ac:spMk id="7171" creationId="{00000000-0000-0000-0000-000000000000}"/>
          </ac:spMkLst>
        </pc:spChg>
        <pc:graphicFrameChg chg="add del mod">
          <ac:chgData name="Froduald Kabanza" userId="edf393d0-642b-4b9e-8c75-f62133241689" providerId="ADAL" clId="{3074181D-52D8-4A41-ADEA-CCE8B778E2EE}" dt="2023-03-15T22:35:52.726" v="669" actId="478"/>
          <ac:graphicFrameMkLst>
            <pc:docMk/>
            <pc:sldMk cId="4079790285" sldId="706"/>
            <ac:graphicFrameMk id="6" creationId="{66196028-83FD-4D46-BF82-82B4BBF748F9}"/>
          </ac:graphicFrameMkLst>
        </pc:graphicFrameChg>
        <pc:picChg chg="add del mod">
          <ac:chgData name="Froduald Kabanza" userId="edf393d0-642b-4b9e-8c75-f62133241689" providerId="ADAL" clId="{3074181D-52D8-4A41-ADEA-CCE8B778E2EE}" dt="2023-01-05T06:24:17.440" v="423" actId="478"/>
          <ac:picMkLst>
            <pc:docMk/>
            <pc:sldMk cId="4079790285" sldId="706"/>
            <ac:picMk id="2" creationId="{0CAC3543-6EEA-2777-24E5-DD9A8048D31F}"/>
          </ac:picMkLst>
        </pc:picChg>
        <pc:picChg chg="add mod">
          <ac:chgData name="Froduald Kabanza" userId="edf393d0-642b-4b9e-8c75-f62133241689" providerId="ADAL" clId="{3074181D-52D8-4A41-ADEA-CCE8B778E2EE}" dt="2023-03-15T22:37:28.049" v="700" actId="1076"/>
          <ac:picMkLst>
            <pc:docMk/>
            <pc:sldMk cId="4079790285" sldId="706"/>
            <ac:picMk id="2" creationId="{A3F7B5CA-5A51-E9D3-4709-89BDE2055729}"/>
          </ac:picMkLst>
        </pc:picChg>
        <pc:picChg chg="add mod">
          <ac:chgData name="Froduald Kabanza" userId="edf393d0-642b-4b9e-8c75-f62133241689" providerId="ADAL" clId="{3074181D-52D8-4A41-ADEA-CCE8B778E2EE}" dt="2023-03-15T22:37:29.322" v="701" actId="1076"/>
          <ac:picMkLst>
            <pc:docMk/>
            <pc:sldMk cId="4079790285" sldId="706"/>
            <ac:picMk id="3" creationId="{6A654781-6861-9762-76D1-E86D9624EC11}"/>
          </ac:picMkLst>
        </pc:picChg>
        <pc:picChg chg="add del mod">
          <ac:chgData name="Froduald Kabanza" userId="edf393d0-642b-4b9e-8c75-f62133241689" providerId="ADAL" clId="{3074181D-52D8-4A41-ADEA-CCE8B778E2EE}" dt="2023-03-15T22:35:52.726" v="669" actId="478"/>
          <ac:picMkLst>
            <pc:docMk/>
            <pc:sldMk cId="4079790285" sldId="706"/>
            <ac:picMk id="4" creationId="{EACF9AD8-DEB5-01E3-7E62-6A79AF1AC3ED}"/>
          </ac:picMkLst>
        </pc:picChg>
        <pc:picChg chg="add mod">
          <ac:chgData name="Froduald Kabanza" userId="edf393d0-642b-4b9e-8c75-f62133241689" providerId="ADAL" clId="{3074181D-52D8-4A41-ADEA-CCE8B778E2EE}" dt="2023-03-15T22:37:31.978" v="703" actId="1076"/>
          <ac:picMkLst>
            <pc:docMk/>
            <pc:sldMk cId="4079790285" sldId="706"/>
            <ac:picMk id="5" creationId="{D6637DB4-625A-9D77-BA2B-31F7B5F35042}"/>
          </ac:picMkLst>
        </pc:picChg>
        <pc:picChg chg="add mod">
          <ac:chgData name="Froduald Kabanza" userId="edf393d0-642b-4b9e-8c75-f62133241689" providerId="ADAL" clId="{3074181D-52D8-4A41-ADEA-CCE8B778E2EE}" dt="2023-03-15T22:37:22.930" v="697" actId="1076"/>
          <ac:picMkLst>
            <pc:docMk/>
            <pc:sldMk cId="4079790285" sldId="706"/>
            <ac:picMk id="7" creationId="{5144745D-13A6-B061-C767-D42E42325780}"/>
          </ac:picMkLst>
        </pc:picChg>
        <pc:picChg chg="del">
          <ac:chgData name="Froduald Kabanza" userId="edf393d0-642b-4b9e-8c75-f62133241689" providerId="ADAL" clId="{3074181D-52D8-4A41-ADEA-CCE8B778E2EE}" dt="2023-01-05T06:24:02.443" v="421" actId="478"/>
          <ac:picMkLst>
            <pc:docMk/>
            <pc:sldMk cId="4079790285" sldId="706"/>
            <ac:picMk id="7" creationId="{BF1C6CBC-6277-428C-B964-1FA5A73AE655}"/>
          </ac:picMkLst>
        </pc:picChg>
        <pc:picChg chg="del">
          <ac:chgData name="Froduald Kabanza" userId="edf393d0-642b-4b9e-8c75-f62133241689" providerId="ADAL" clId="{3074181D-52D8-4A41-ADEA-CCE8B778E2EE}" dt="2023-03-15T22:35:52.726" v="669" actId="478"/>
          <ac:picMkLst>
            <pc:docMk/>
            <pc:sldMk cId="4079790285" sldId="706"/>
            <ac:picMk id="8" creationId="{84C40FD3-2639-4830-9E8C-BEB1A3C29F83}"/>
          </ac:picMkLst>
        </pc:picChg>
        <pc:picChg chg="add mod">
          <ac:chgData name="Froduald Kabanza" userId="edf393d0-642b-4b9e-8c75-f62133241689" providerId="ADAL" clId="{3074181D-52D8-4A41-ADEA-CCE8B778E2EE}" dt="2023-03-15T22:37:24.329" v="698" actId="1076"/>
          <ac:picMkLst>
            <pc:docMk/>
            <pc:sldMk cId="4079790285" sldId="706"/>
            <ac:picMk id="9" creationId="{3B6DB229-9C30-670E-A47E-0D9F449AE9CB}"/>
          </ac:picMkLst>
        </pc:picChg>
        <pc:picChg chg="del">
          <ac:chgData name="Froduald Kabanza" userId="edf393d0-642b-4b9e-8c75-f62133241689" providerId="ADAL" clId="{3074181D-52D8-4A41-ADEA-CCE8B778E2EE}" dt="2023-01-05T06:24:02.443" v="421" actId="478"/>
          <ac:picMkLst>
            <pc:docMk/>
            <pc:sldMk cId="4079790285" sldId="706"/>
            <ac:picMk id="9" creationId="{3EFAE3BE-0BAB-4F23-9F98-E23EB663C5AB}"/>
          </ac:picMkLst>
        </pc:picChg>
        <pc:picChg chg="add mod">
          <ac:chgData name="Froduald Kabanza" userId="edf393d0-642b-4b9e-8c75-f62133241689" providerId="ADAL" clId="{3074181D-52D8-4A41-ADEA-CCE8B778E2EE}" dt="2023-03-15T22:37:30.458" v="702" actId="1076"/>
          <ac:picMkLst>
            <pc:docMk/>
            <pc:sldMk cId="4079790285" sldId="706"/>
            <ac:picMk id="12" creationId="{EC58F3E6-1F3B-30E2-FC4B-198B6364DD98}"/>
          </ac:picMkLst>
        </pc:picChg>
        <pc:picChg chg="del mod">
          <ac:chgData name="Froduald Kabanza" userId="edf393d0-642b-4b9e-8c75-f62133241689" providerId="ADAL" clId="{3074181D-52D8-4A41-ADEA-CCE8B778E2EE}" dt="2023-03-15T22:35:52.726" v="669" actId="478"/>
          <ac:picMkLst>
            <pc:docMk/>
            <pc:sldMk cId="4079790285" sldId="706"/>
            <ac:picMk id="14" creationId="{E2C68A1B-BB27-4222-96B1-07B398F49EF5}"/>
          </ac:picMkLst>
        </pc:picChg>
        <pc:picChg chg="add mod">
          <ac:chgData name="Froduald Kabanza" userId="edf393d0-642b-4b9e-8c75-f62133241689" providerId="ADAL" clId="{3074181D-52D8-4A41-ADEA-CCE8B778E2EE}" dt="2023-03-15T22:38:37.794" v="732"/>
          <ac:picMkLst>
            <pc:docMk/>
            <pc:sldMk cId="4079790285" sldId="706"/>
            <ac:picMk id="15" creationId="{81466BE9-78E7-23FD-2BB1-704422725039}"/>
          </ac:picMkLst>
        </pc:picChg>
      </pc:sldChg>
      <pc:sldChg chg="ord">
        <pc:chgData name="Froduald Kabanza" userId="edf393d0-642b-4b9e-8c75-f62133241689" providerId="ADAL" clId="{3074181D-52D8-4A41-ADEA-CCE8B778E2EE}" dt="2023-01-05T06:16:22.067" v="4"/>
        <pc:sldMkLst>
          <pc:docMk/>
          <pc:sldMk cId="1152797728" sldId="714"/>
        </pc:sldMkLst>
      </pc:sldChg>
      <pc:sldChg chg="del">
        <pc:chgData name="Froduald Kabanza" userId="edf393d0-642b-4b9e-8c75-f62133241689" providerId="ADAL" clId="{3074181D-52D8-4A41-ADEA-CCE8B778E2EE}" dt="2023-01-05T06:16:40.109" v="5" actId="2696"/>
        <pc:sldMkLst>
          <pc:docMk/>
          <pc:sldMk cId="130895991" sldId="4499"/>
        </pc:sldMkLst>
      </pc:sldChg>
      <pc:sldChg chg="modSp mod ord">
        <pc:chgData name="Froduald Kabanza" userId="edf393d0-642b-4b9e-8c75-f62133241689" providerId="ADAL" clId="{3074181D-52D8-4A41-ADEA-CCE8B778E2EE}" dt="2023-01-05T06:17:49.461" v="121" actId="20577"/>
        <pc:sldMkLst>
          <pc:docMk/>
          <pc:sldMk cId="1630510579" sldId="4500"/>
        </pc:sldMkLst>
        <pc:spChg chg="mod">
          <ac:chgData name="Froduald Kabanza" userId="edf393d0-642b-4b9e-8c75-f62133241689" providerId="ADAL" clId="{3074181D-52D8-4A41-ADEA-CCE8B778E2EE}" dt="2023-01-05T06:17:49.461" v="121" actId="20577"/>
          <ac:spMkLst>
            <pc:docMk/>
            <pc:sldMk cId="1630510579" sldId="4500"/>
            <ac:spMk id="11267" creationId="{00000000-0000-0000-0000-000000000000}"/>
          </ac:spMkLst>
        </pc:spChg>
      </pc:sldChg>
      <pc:sldChg chg="add">
        <pc:chgData name="Froduald Kabanza" userId="edf393d0-642b-4b9e-8c75-f62133241689" providerId="ADAL" clId="{3074181D-52D8-4A41-ADEA-CCE8B778E2EE}" dt="2023-01-05T06:16:08.418" v="2" actId="2890"/>
        <pc:sldMkLst>
          <pc:docMk/>
          <pc:sldMk cId="3679911917" sldId="4501"/>
        </pc:sldMkLst>
      </pc:sldChg>
      <pc:sldChg chg="addSp delSp modSp add mod">
        <pc:chgData name="Froduald Kabanza" userId="edf393d0-642b-4b9e-8c75-f62133241689" providerId="ADAL" clId="{3074181D-52D8-4A41-ADEA-CCE8B778E2EE}" dt="2023-01-05T06:22:51.534" v="413" actId="20577"/>
        <pc:sldMkLst>
          <pc:docMk/>
          <pc:sldMk cId="3387138942" sldId="4502"/>
        </pc:sldMkLst>
        <pc:spChg chg="add mod">
          <ac:chgData name="Froduald Kabanza" userId="edf393d0-642b-4b9e-8c75-f62133241689" providerId="ADAL" clId="{3074181D-52D8-4A41-ADEA-CCE8B778E2EE}" dt="2023-01-05T06:22:51.534" v="413" actId="20577"/>
          <ac:spMkLst>
            <pc:docMk/>
            <pc:sldMk cId="3387138942" sldId="4502"/>
            <ac:spMk id="2" creationId="{61BD2599-0088-B377-20E9-086F307BAABD}"/>
          </ac:spMkLst>
        </pc:spChg>
        <pc:spChg chg="del">
          <ac:chgData name="Froduald Kabanza" userId="edf393d0-642b-4b9e-8c75-f62133241689" providerId="ADAL" clId="{3074181D-52D8-4A41-ADEA-CCE8B778E2EE}" dt="2023-01-05T06:17:58.686" v="122" actId="478"/>
          <ac:spMkLst>
            <pc:docMk/>
            <pc:sldMk cId="3387138942" sldId="4502"/>
            <ac:spMk id="24" creationId="{FEACA3E2-AD28-4D9A-98C1-0A927A7183D2}"/>
          </ac:spMkLst>
        </pc:spChg>
        <pc:spChg chg="del">
          <ac:chgData name="Froduald Kabanza" userId="edf393d0-642b-4b9e-8c75-f62133241689" providerId="ADAL" clId="{3074181D-52D8-4A41-ADEA-CCE8B778E2EE}" dt="2023-01-05T06:17:58.686" v="122" actId="478"/>
          <ac:spMkLst>
            <pc:docMk/>
            <pc:sldMk cId="3387138942" sldId="4502"/>
            <ac:spMk id="25" creationId="{22C3B9B2-9052-47E6-9957-90E52F14EC52}"/>
          </ac:spMkLst>
        </pc:spChg>
        <pc:spChg chg="del">
          <ac:chgData name="Froduald Kabanza" userId="edf393d0-642b-4b9e-8c75-f62133241689" providerId="ADAL" clId="{3074181D-52D8-4A41-ADEA-CCE8B778E2EE}" dt="2023-01-05T06:17:58.686" v="122" actId="478"/>
          <ac:spMkLst>
            <pc:docMk/>
            <pc:sldMk cId="3387138942" sldId="4502"/>
            <ac:spMk id="26" creationId="{6E3C7AE8-24AF-491E-B987-9B6DD346C401}"/>
          </ac:spMkLst>
        </pc:spChg>
        <pc:spChg chg="del">
          <ac:chgData name="Froduald Kabanza" userId="edf393d0-642b-4b9e-8c75-f62133241689" providerId="ADAL" clId="{3074181D-52D8-4A41-ADEA-CCE8B778E2EE}" dt="2023-01-05T06:17:58.686" v="122" actId="478"/>
          <ac:spMkLst>
            <pc:docMk/>
            <pc:sldMk cId="3387138942" sldId="4502"/>
            <ac:spMk id="29" creationId="{240006B8-5D40-439D-A0E2-0671E498E2BE}"/>
          </ac:spMkLst>
        </pc:spChg>
        <pc:spChg chg="del">
          <ac:chgData name="Froduald Kabanza" userId="edf393d0-642b-4b9e-8c75-f62133241689" providerId="ADAL" clId="{3074181D-52D8-4A41-ADEA-CCE8B778E2EE}" dt="2023-01-05T06:17:58.686" v="122" actId="478"/>
          <ac:spMkLst>
            <pc:docMk/>
            <pc:sldMk cId="3387138942" sldId="4502"/>
            <ac:spMk id="30" creationId="{E041064B-8F88-4517-89E5-C95200102A40}"/>
          </ac:spMkLst>
        </pc:spChg>
        <pc:spChg chg="del">
          <ac:chgData name="Froduald Kabanza" userId="edf393d0-642b-4b9e-8c75-f62133241689" providerId="ADAL" clId="{3074181D-52D8-4A41-ADEA-CCE8B778E2EE}" dt="2023-01-05T06:17:58.686" v="122" actId="478"/>
          <ac:spMkLst>
            <pc:docMk/>
            <pc:sldMk cId="3387138942" sldId="4502"/>
            <ac:spMk id="31" creationId="{DF1EEF75-29E2-4AF4-91BD-E251CF382079}"/>
          </ac:spMkLst>
        </pc:spChg>
        <pc:spChg chg="del">
          <ac:chgData name="Froduald Kabanza" userId="edf393d0-642b-4b9e-8c75-f62133241689" providerId="ADAL" clId="{3074181D-52D8-4A41-ADEA-CCE8B778E2EE}" dt="2023-01-05T06:17:58.686" v="122" actId="478"/>
          <ac:spMkLst>
            <pc:docMk/>
            <pc:sldMk cId="3387138942" sldId="4502"/>
            <ac:spMk id="32" creationId="{71EA5068-5EBC-41B4-88CE-65EE660C495F}"/>
          </ac:spMkLst>
        </pc:spChg>
        <pc:spChg chg="mod">
          <ac:chgData name="Froduald Kabanza" userId="edf393d0-642b-4b9e-8c75-f62133241689" providerId="ADAL" clId="{3074181D-52D8-4A41-ADEA-CCE8B778E2EE}" dt="2023-01-05T06:22:39.690" v="390" actId="20577"/>
          <ac:spMkLst>
            <pc:docMk/>
            <pc:sldMk cId="3387138942" sldId="4502"/>
            <ac:spMk id="7170" creationId="{00000000-0000-0000-0000-000000000000}"/>
          </ac:spMkLst>
        </pc:spChg>
      </pc:sldChg>
      <pc:sldChg chg="addSp delSp modSp add mod">
        <pc:chgData name="Froduald Kabanza" userId="edf393d0-642b-4b9e-8c75-f62133241689" providerId="ADAL" clId="{3074181D-52D8-4A41-ADEA-CCE8B778E2EE}" dt="2023-01-05T06:33:43.422" v="561" actId="14734"/>
        <pc:sldMkLst>
          <pc:docMk/>
          <pc:sldMk cId="2074318206" sldId="4503"/>
        </pc:sldMkLst>
        <pc:spChg chg="mod">
          <ac:chgData name="Froduald Kabanza" userId="edf393d0-642b-4b9e-8c75-f62133241689" providerId="ADAL" clId="{3074181D-52D8-4A41-ADEA-CCE8B778E2EE}" dt="2023-01-05T06:32:49.387" v="554" actId="26606"/>
          <ac:spMkLst>
            <pc:docMk/>
            <pc:sldMk cId="2074318206" sldId="4503"/>
            <ac:spMk id="26626" creationId="{00000000-0000-0000-0000-000000000000}"/>
          </ac:spMkLst>
        </pc:spChg>
        <pc:spChg chg="mod">
          <ac:chgData name="Froduald Kabanza" userId="edf393d0-642b-4b9e-8c75-f62133241689" providerId="ADAL" clId="{3074181D-52D8-4A41-ADEA-CCE8B778E2EE}" dt="2023-01-05T06:32:49.387" v="554" actId="26606"/>
          <ac:spMkLst>
            <pc:docMk/>
            <pc:sldMk cId="2074318206" sldId="4503"/>
            <ac:spMk id="26627" creationId="{00000000-0000-0000-0000-000000000000}"/>
          </ac:spMkLst>
        </pc:spChg>
        <pc:spChg chg="mod">
          <ac:chgData name="Froduald Kabanza" userId="edf393d0-642b-4b9e-8c75-f62133241689" providerId="ADAL" clId="{3074181D-52D8-4A41-ADEA-CCE8B778E2EE}" dt="2023-01-05T06:32:49.387" v="554" actId="26606"/>
          <ac:spMkLst>
            <pc:docMk/>
            <pc:sldMk cId="2074318206" sldId="4503"/>
            <ac:spMk id="26628" creationId="{00000000-0000-0000-0000-000000000000}"/>
          </ac:spMkLst>
        </pc:spChg>
        <pc:spChg chg="mod">
          <ac:chgData name="Froduald Kabanza" userId="edf393d0-642b-4b9e-8c75-f62133241689" providerId="ADAL" clId="{3074181D-52D8-4A41-ADEA-CCE8B778E2EE}" dt="2023-01-05T06:33:01.426" v="555" actId="255"/>
          <ac:spMkLst>
            <pc:docMk/>
            <pc:sldMk cId="2074318206" sldId="4503"/>
            <ac:spMk id="26629" creationId="{00000000-0000-0000-0000-000000000000}"/>
          </ac:spMkLst>
        </pc:spChg>
        <pc:spChg chg="del">
          <ac:chgData name="Froduald Kabanza" userId="edf393d0-642b-4b9e-8c75-f62133241689" providerId="ADAL" clId="{3074181D-52D8-4A41-ADEA-CCE8B778E2EE}" dt="2023-01-05T06:29:45.142" v="474" actId="478"/>
          <ac:spMkLst>
            <pc:docMk/>
            <pc:sldMk cId="2074318206" sldId="4503"/>
            <ac:spMk id="26630" creationId="{00000000-0000-0000-0000-000000000000}"/>
          </ac:spMkLst>
        </pc:spChg>
        <pc:graphicFrameChg chg="add del mod modGraphic">
          <ac:chgData name="Froduald Kabanza" userId="edf393d0-642b-4b9e-8c75-f62133241689" providerId="ADAL" clId="{3074181D-52D8-4A41-ADEA-CCE8B778E2EE}" dt="2023-01-05T06:31:23.897" v="490"/>
          <ac:graphicFrameMkLst>
            <pc:docMk/>
            <pc:sldMk cId="2074318206" sldId="4503"/>
            <ac:graphicFrameMk id="2" creationId="{12E846D6-AFEF-1C50-FAD5-B30484139C24}"/>
          </ac:graphicFrameMkLst>
        </pc:graphicFrameChg>
        <pc:graphicFrameChg chg="add mod modGraphic">
          <ac:chgData name="Froduald Kabanza" userId="edf393d0-642b-4b9e-8c75-f62133241689" providerId="ADAL" clId="{3074181D-52D8-4A41-ADEA-CCE8B778E2EE}" dt="2023-01-05T06:33:43.422" v="561" actId="14734"/>
          <ac:graphicFrameMkLst>
            <pc:docMk/>
            <pc:sldMk cId="2074318206" sldId="4503"/>
            <ac:graphicFrameMk id="3" creationId="{2AA9D7B3-E347-4D74-FA72-7CCD9CD9DD45}"/>
          </ac:graphicFrameMkLst>
        </pc:graphicFrameChg>
      </pc:sldChg>
      <pc:sldChg chg="addSp delSp add del mod">
        <pc:chgData name="Froduald Kabanza" userId="edf393d0-642b-4b9e-8c75-f62133241689" providerId="ADAL" clId="{3074181D-52D8-4A41-ADEA-CCE8B778E2EE}" dt="2023-01-05T06:31:19.970" v="484" actId="2890"/>
        <pc:sldMkLst>
          <pc:docMk/>
          <pc:sldMk cId="345717667" sldId="4504"/>
        </pc:sldMkLst>
        <pc:graphicFrameChg chg="add del">
          <ac:chgData name="Froduald Kabanza" userId="edf393d0-642b-4b9e-8c75-f62133241689" providerId="ADAL" clId="{3074181D-52D8-4A41-ADEA-CCE8B778E2EE}" dt="2023-01-05T06:31:19.377" v="483" actId="478"/>
          <ac:graphicFrameMkLst>
            <pc:docMk/>
            <pc:sldMk cId="345717667" sldId="4504"/>
            <ac:graphicFrameMk id="2" creationId="{12E846D6-AFEF-1C50-FAD5-B30484139C24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74276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4749" tIns="46544" rIns="94749" bIns="465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1129063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CA" altLang="en-US" dirty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393500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E3A619DD-6D68-43E3-9DC6-CADF258102C0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CA" altLang="en-US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FontTx/>
              <a:buNone/>
            </a:pPr>
            <a:endParaRPr lang="en-CA" altLang="en-US" dirty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90638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FontTx/>
              <a:buNone/>
            </a:pPr>
            <a:endParaRPr lang="en-CA" altLang="en-US" dirty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7629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FontTx/>
              <a:buNone/>
            </a:pPr>
            <a:endParaRPr lang="en-CA" altLang="en-US" dirty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43601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321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CA" altLang="en-US">
                <a:latin typeface="Arial" pitchFamily="34" charset="0"/>
                <a:ea typeface="ＭＳ Ｐゴシック" pitchFamily="34" charset="-128"/>
              </a:rPr>
              <a:t>Le cours IFT615 couvre les méthodes et les outils fondamentaux sur lesquelles reposent la plupart des techniques actuelles pour programmer des logiciels dotées d’une certaine forme d’IA. </a:t>
            </a:r>
          </a:p>
          <a:p>
            <a:endParaRPr lang="fr-CA" altLang="en-US">
              <a:latin typeface="Arial" pitchFamily="34" charset="0"/>
              <a:ea typeface="ＭＳ Ｐゴシック" pitchFamily="34" charset="-128"/>
            </a:endParaRPr>
          </a:p>
          <a:p>
            <a:r>
              <a:rPr lang="fr-CA" altLang="en-US">
                <a:latin typeface="Arial" pitchFamily="34" charset="0"/>
                <a:ea typeface="ＭＳ Ｐゴシック" pitchFamily="34" charset="-128"/>
              </a:rPr>
              <a:t>Sur le plan théorique, nous verrons les forces et les faiblesses de différentes méthodes par rapport aux applications et en comparaison avec l’intelligence qu’elles visent à codifier. </a:t>
            </a:r>
          </a:p>
          <a:p>
            <a:endParaRPr lang="fr-CA" altLang="en-US">
              <a:latin typeface="Arial" pitchFamily="34" charset="0"/>
              <a:ea typeface="ＭＳ Ｐゴシック" pitchFamily="34" charset="-128"/>
            </a:endParaRPr>
          </a:p>
          <a:p>
            <a:r>
              <a:rPr lang="fr-CA" altLang="en-US">
                <a:latin typeface="Arial" pitchFamily="34" charset="0"/>
                <a:ea typeface="ＭＳ Ｐゴシック" pitchFamily="34" charset="-128"/>
              </a:rPr>
              <a:t>Sur le plan pratique, les étudiants </a:t>
            </a:r>
            <a:r>
              <a:rPr lang="en-CA" altLang="en-US" err="1">
                <a:latin typeface="Arial" pitchFamily="34" charset="0"/>
                <a:ea typeface="ＭＳ Ｐゴシック" pitchFamily="34" charset="-128"/>
              </a:rPr>
              <a:t>auront</a:t>
            </a:r>
            <a:r>
              <a:rPr lang="en-CA" altLang="en-US">
                <a:latin typeface="Arial" pitchFamily="34" charset="0"/>
                <a:ea typeface="ＭＳ Ｐゴシック" pitchFamily="34" charset="-128"/>
              </a:rPr>
              <a:t> 5 </a:t>
            </a:r>
            <a:r>
              <a:rPr lang="en-CA" altLang="en-US" err="1">
                <a:latin typeface="Arial" pitchFamily="34" charset="0"/>
                <a:ea typeface="ＭＳ Ｐゴシック" pitchFamily="34" charset="-128"/>
              </a:rPr>
              <a:t>projets</a:t>
            </a:r>
            <a:r>
              <a:rPr lang="en-CA" altLang="en-US">
                <a:latin typeface="Arial" pitchFamily="34" charset="0"/>
                <a:ea typeface="ＭＳ Ｐゴシック" pitchFamily="34" charset="-128"/>
              </a:rPr>
              <a:t> de </a:t>
            </a:r>
            <a:r>
              <a:rPr lang="en-CA" altLang="en-US" err="1">
                <a:latin typeface="Arial" pitchFamily="34" charset="0"/>
                <a:ea typeface="ＭＳ Ｐゴシック" pitchFamily="34" charset="-128"/>
              </a:rPr>
              <a:t>programmation</a:t>
            </a:r>
            <a:r>
              <a:rPr lang="en-CA" altLang="en-US">
                <a:latin typeface="Arial" pitchFamily="34" charset="0"/>
                <a:ea typeface="ＭＳ Ｐゴシック" pitchFamily="34" charset="-128"/>
              </a:rPr>
              <a:t> sur Pacman</a:t>
            </a:r>
          </a:p>
          <a:p>
            <a:endParaRPr lang="en-CA" altLang="en-US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CA" altLang="en-US" dirty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CA" altLang="en-US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236148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ABC67-33F5-4122-9803-EEEB0841A244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1870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Froduald Kabanza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40912B-3AD9-46B2-98FE-2AB3ADEE02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A"/>
              <a:t>IFT 615</a:t>
            </a:r>
            <a:endParaRPr lang="en-US"/>
          </a:p>
        </p:txBody>
      </p:sp>
      <p:pic>
        <p:nvPicPr>
          <p:cNvPr id="7" name="Picture 6" descr="Icon&#10;&#10;Description automatically generated with low confidence">
            <a:extLst>
              <a:ext uri="{FF2B5EF4-FFF2-40B4-BE49-F238E27FC236}">
                <a16:creationId xmlns:a16="http://schemas.microsoft.com/office/drawing/2014/main" id="{E27872BD-13E7-4D44-A84C-396BDC0793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" y="5866097"/>
            <a:ext cx="1933002" cy="67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406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ide (foncé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1B6FB91-A342-714C-B84A-13AA90E5F17D}"/>
              </a:ext>
            </a:extLst>
          </p:cNvPr>
          <p:cNvSpPr/>
          <p:nvPr userDrawn="1"/>
        </p:nvSpPr>
        <p:spPr>
          <a:xfrm>
            <a:off x="160867" y="6479823"/>
            <a:ext cx="160867" cy="2144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11">
            <a:extLst>
              <a:ext uri="{FF2B5EF4-FFF2-40B4-BE49-F238E27FC236}">
                <a16:creationId xmlns:a16="http://schemas.microsoft.com/office/drawing/2014/main" id="{8F7E3051-50B9-4B77-BDD1-A8CBEB9DF3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34695" y="5939180"/>
            <a:ext cx="1809305" cy="108128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FB169F2-95CE-4F29-BE6A-F681C5694184}"/>
              </a:ext>
            </a:extLst>
          </p:cNvPr>
          <p:cNvSpPr/>
          <p:nvPr userDrawn="1"/>
        </p:nvSpPr>
        <p:spPr>
          <a:xfrm flipV="1">
            <a:off x="4572001" y="4409381"/>
            <a:ext cx="388694" cy="9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>
              <a:solidFill>
                <a:schemeClr val="bg1"/>
              </a:solidFill>
            </a:endParaRPr>
          </a:p>
        </p:txBody>
      </p:sp>
      <p:sp>
        <p:nvSpPr>
          <p:cNvPr id="6" name="Espace réservé du texte 8">
            <a:extLst>
              <a:ext uri="{FF2B5EF4-FFF2-40B4-BE49-F238E27FC236}">
                <a16:creationId xmlns:a16="http://schemas.microsoft.com/office/drawing/2014/main" id="{39D18E78-C578-430A-A7EC-E0A1A40CF33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5826" y="876300"/>
            <a:ext cx="4374641" cy="3067050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2700">
                <a:solidFill>
                  <a:schemeClr val="bg1"/>
                </a:solidFill>
              </a:defRPr>
            </a:lvl1pPr>
            <a:lvl2pPr marL="342883" indent="0" algn="r">
              <a:buNone/>
              <a:defRPr sz="2700">
                <a:solidFill>
                  <a:schemeClr val="bg1"/>
                </a:solidFill>
              </a:defRPr>
            </a:lvl2pPr>
            <a:lvl3pPr marL="685766" indent="0" algn="r">
              <a:buNone/>
              <a:defRPr sz="2700">
                <a:solidFill>
                  <a:schemeClr val="bg1"/>
                </a:solidFill>
              </a:defRPr>
            </a:lvl3pPr>
            <a:lvl4pPr marL="1028649" indent="0" algn="r">
              <a:buNone/>
              <a:defRPr sz="2700">
                <a:solidFill>
                  <a:schemeClr val="bg1"/>
                </a:solidFill>
              </a:defRPr>
            </a:lvl4pPr>
            <a:lvl5pPr marL="1371532" indent="0" algn="r">
              <a:buNone/>
              <a:defRPr sz="27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« Citation appropriée pour la section »</a:t>
            </a:r>
          </a:p>
        </p:txBody>
      </p:sp>
    </p:spTree>
    <p:extLst>
      <p:ext uri="{BB962C8B-B14F-4D97-AF65-F5344CB8AC3E}">
        <p14:creationId xmlns:p14="http://schemas.microsoft.com/office/powerpoint/2010/main" val="776743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titre (foncé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FD3520-7174-4452-A064-F8DA8C930579}"/>
              </a:ext>
            </a:extLst>
          </p:cNvPr>
          <p:cNvSpPr/>
          <p:nvPr/>
        </p:nvSpPr>
        <p:spPr>
          <a:xfrm>
            <a:off x="47629" y="6362700"/>
            <a:ext cx="352448" cy="3937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67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6944" y="6118860"/>
            <a:ext cx="1856385" cy="3383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lang="en-US" sz="1313" b="1" i="0" kern="1200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42866" indent="0" algn="ctr">
              <a:buNone/>
              <a:defRPr sz="1500"/>
            </a:lvl2pPr>
            <a:lvl3pPr marL="685733" indent="0" algn="ctr">
              <a:buNone/>
              <a:defRPr sz="1350"/>
            </a:lvl3pPr>
            <a:lvl4pPr marL="1028598" indent="0" algn="ctr">
              <a:buNone/>
              <a:defRPr sz="1200"/>
            </a:lvl4pPr>
            <a:lvl5pPr marL="1371464" indent="0" algn="ctr">
              <a:buNone/>
              <a:defRPr sz="1200"/>
            </a:lvl5pPr>
            <a:lvl6pPr marL="1714329" indent="0" algn="ctr">
              <a:buNone/>
              <a:defRPr sz="1200"/>
            </a:lvl6pPr>
            <a:lvl7pPr marL="2057195" indent="0" algn="ctr">
              <a:buNone/>
              <a:defRPr sz="1200"/>
            </a:lvl7pPr>
            <a:lvl8pPr marL="2400060" indent="0" algn="ctr">
              <a:buNone/>
              <a:defRPr sz="1200"/>
            </a:lvl8pPr>
            <a:lvl9pPr marL="2742926" indent="0" algn="ctr">
              <a:buNone/>
              <a:defRPr sz="1200"/>
            </a:lvl9pPr>
          </a:lstStyle>
          <a:p>
            <a:r>
              <a:rPr lang="en-US"/>
              <a:t>Date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C88396DE-BB51-8A43-8C01-302D98D2EEF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96944" y="2657829"/>
            <a:ext cx="8735706" cy="196846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defRPr sz="5063" baseline="0">
                <a:solidFill>
                  <a:schemeClr val="tx1"/>
                </a:solidFill>
              </a:defRPr>
            </a:lvl1pPr>
          </a:lstStyle>
          <a:p>
            <a:r>
              <a:rPr lang="en-US" err="1"/>
              <a:t>Titre</a:t>
            </a:r>
            <a:r>
              <a:rPr lang="en-US"/>
              <a:t> de la </a:t>
            </a:r>
            <a:r>
              <a:rPr lang="en-US" err="1"/>
              <a:t>présentation</a:t>
            </a:r>
            <a:r>
              <a:rPr lang="en-US"/>
              <a:t> 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4E2BAAC-40C8-466A-B391-8BC6DD7ED60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96945" y="4805560"/>
            <a:ext cx="7810358" cy="4755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475" b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fr-FR"/>
              <a:t>Client ou sous-titre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8ED55871-D45E-45F0-9549-BBD45BF7EAC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803" t="20600" r="9685" b="20639"/>
          <a:stretch/>
        </p:blipFill>
        <p:spPr>
          <a:xfrm>
            <a:off x="-547864" y="-1272212"/>
            <a:ext cx="4490806" cy="4775907"/>
          </a:xfrm>
          <a:prstGeom prst="rect">
            <a:avLst/>
          </a:prstGeom>
        </p:spPr>
      </p:pic>
      <p:sp>
        <p:nvSpPr>
          <p:cNvPr id="33" name="Espace réservé du contenu 15">
            <a:extLst>
              <a:ext uri="{FF2B5EF4-FFF2-40B4-BE49-F238E27FC236}">
                <a16:creationId xmlns:a16="http://schemas.microsoft.com/office/drawing/2014/main" id="{B418CDDA-A82F-4CFB-8B8B-A6F57E9AD8B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96944" y="5460347"/>
            <a:ext cx="3533139" cy="33813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35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Auteur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0A1AD37-4472-47D8-8D22-08EB28565D1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39395" y="5214275"/>
            <a:ext cx="1609484" cy="1243692"/>
          </a:xfrm>
          <a:prstGeom prst="rect">
            <a:avLst/>
          </a:prstGeom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BA116985-C636-44CB-9FFF-920D3AB2927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336416" y="-106674"/>
            <a:ext cx="3964075" cy="236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0638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1" dur="3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ge titre (clair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FD3520-7174-4452-A064-F8DA8C930579}"/>
              </a:ext>
            </a:extLst>
          </p:cNvPr>
          <p:cNvSpPr/>
          <p:nvPr userDrawn="1"/>
        </p:nvSpPr>
        <p:spPr>
          <a:xfrm>
            <a:off x="47629" y="6362701"/>
            <a:ext cx="352448" cy="3937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675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6945" y="6118860"/>
            <a:ext cx="1856385" cy="3383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lang="en-US" sz="1313" b="1" i="0" kern="1200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42875" indent="0" algn="ctr">
              <a:buNone/>
              <a:defRPr sz="1500"/>
            </a:lvl2pPr>
            <a:lvl3pPr marL="685749" indent="0" algn="ctr">
              <a:buNone/>
              <a:defRPr sz="1350"/>
            </a:lvl3pPr>
            <a:lvl4pPr marL="1028624" indent="0" algn="ctr">
              <a:buNone/>
              <a:defRPr sz="1200"/>
            </a:lvl4pPr>
            <a:lvl5pPr marL="1371498" indent="0" algn="ctr">
              <a:buNone/>
              <a:defRPr sz="1200"/>
            </a:lvl5pPr>
            <a:lvl6pPr marL="1714373" indent="0" algn="ctr">
              <a:buNone/>
              <a:defRPr sz="1200"/>
            </a:lvl6pPr>
            <a:lvl7pPr marL="2057246" indent="0" algn="ctr">
              <a:buNone/>
              <a:defRPr sz="1200"/>
            </a:lvl7pPr>
            <a:lvl8pPr marL="2400120" indent="0" algn="ctr">
              <a:buNone/>
              <a:defRPr sz="1200"/>
            </a:lvl8pPr>
            <a:lvl9pPr marL="2742995" indent="0" algn="ctr">
              <a:buNone/>
              <a:defRPr sz="1200"/>
            </a:lvl9pPr>
          </a:lstStyle>
          <a:p>
            <a:r>
              <a:rPr lang="en-US"/>
              <a:t>Date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C88396DE-BB51-8A43-8C01-302D98D2EEF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96944" y="2657830"/>
            <a:ext cx="8735706" cy="196846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defRPr sz="506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4E2BAAC-40C8-466A-B391-8BC6DD7ED60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96945" y="4805560"/>
            <a:ext cx="7810358" cy="4755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475" b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fr-FR"/>
              <a:t>Client or </a:t>
            </a:r>
            <a:r>
              <a:rPr lang="fr-FR" err="1"/>
              <a:t>sub-title</a:t>
            </a:r>
            <a:endParaRPr lang="fr-FR"/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8ED55871-D45E-45F0-9549-BBD45BF7EAC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803" t="20600" r="9685" b="20639"/>
          <a:stretch/>
        </p:blipFill>
        <p:spPr>
          <a:xfrm>
            <a:off x="-547865" y="-1272212"/>
            <a:ext cx="4490806" cy="4775907"/>
          </a:xfrm>
          <a:prstGeom prst="rect">
            <a:avLst/>
          </a:prstGeom>
        </p:spPr>
      </p:pic>
      <p:sp>
        <p:nvSpPr>
          <p:cNvPr id="33" name="Espace réservé du contenu 15">
            <a:extLst>
              <a:ext uri="{FF2B5EF4-FFF2-40B4-BE49-F238E27FC236}">
                <a16:creationId xmlns:a16="http://schemas.microsoft.com/office/drawing/2014/main" id="{B418CDDA-A82F-4CFB-8B8B-A6F57E9AD8B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96945" y="5460348"/>
            <a:ext cx="3533139" cy="33813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35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err="1"/>
              <a:t>author</a:t>
            </a:r>
            <a:endParaRPr lang="fr-FR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C7CCBA2D-36CC-419D-94C5-BE8DBD24B05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83138" y="4848472"/>
            <a:ext cx="1666136" cy="1307135"/>
          </a:xfrm>
          <a:prstGeom prst="rect">
            <a:avLst/>
          </a:prstGeom>
        </p:spPr>
      </p:pic>
      <p:pic>
        <p:nvPicPr>
          <p:cNvPr id="9" name="Image 11">
            <a:extLst>
              <a:ext uri="{FF2B5EF4-FFF2-40B4-BE49-F238E27FC236}">
                <a16:creationId xmlns:a16="http://schemas.microsoft.com/office/drawing/2014/main" id="{9DC44582-9CF2-4D9E-8A01-3C1AE8B4A8C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035387" y="103287"/>
            <a:ext cx="4274495" cy="255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426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1" dur="3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4" y="1244600"/>
            <a:ext cx="8482272" cy="47214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Froduald Kabanza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DE1CF5-3E11-4697-8294-07A2881D35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A"/>
              <a:t>IFT 615</a:t>
            </a:r>
            <a:endParaRPr lang="en-US"/>
          </a:p>
        </p:txBody>
      </p:sp>
      <p:pic>
        <p:nvPicPr>
          <p:cNvPr id="7" name="Picture 6" descr="Icon&#10;&#10;Description automatically generated with low confidence">
            <a:extLst>
              <a:ext uri="{FF2B5EF4-FFF2-40B4-BE49-F238E27FC236}">
                <a16:creationId xmlns:a16="http://schemas.microsoft.com/office/drawing/2014/main" id="{BF53D54F-F80F-45E3-A0A7-277447FCFC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1" y="6023869"/>
            <a:ext cx="1483298" cy="52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464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244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8225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Froduald Kabanza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D25A49-13EB-4D31-A3C0-C15F5FFBC4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A"/>
              <a:t>IFT 615</a:t>
            </a:r>
            <a:endParaRPr lang="en-US"/>
          </a:p>
        </p:txBody>
      </p:sp>
      <p:pic>
        <p:nvPicPr>
          <p:cNvPr id="8" name="Picture 7" descr="Icon&#10;&#10;Description automatically generated with low confidence">
            <a:extLst>
              <a:ext uri="{FF2B5EF4-FFF2-40B4-BE49-F238E27FC236}">
                <a16:creationId xmlns:a16="http://schemas.microsoft.com/office/drawing/2014/main" id="{358DED6F-3588-4688-A490-EDC8D9B6ED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1" y="6023869"/>
            <a:ext cx="1483298" cy="52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604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13" y="1244600"/>
            <a:ext cx="4139210" cy="48414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244600"/>
            <a:ext cx="4139211" cy="48414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Froduald Kabanza</a:t>
            </a: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ACEE1A-65F7-4046-BEE3-41D7C4E6D0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A"/>
              <a:t>IFT 615</a:t>
            </a:r>
            <a:endParaRPr lang="en-US"/>
          </a:p>
        </p:txBody>
      </p:sp>
      <p:pic>
        <p:nvPicPr>
          <p:cNvPr id="8" name="Picture 7" descr="Icon&#10;&#10;Description automatically generated with low confidence">
            <a:extLst>
              <a:ext uri="{FF2B5EF4-FFF2-40B4-BE49-F238E27FC236}">
                <a16:creationId xmlns:a16="http://schemas.microsoft.com/office/drawing/2014/main" id="{E3DDEF80-72D3-43A8-9A97-9A6E91A727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1" y="6023869"/>
            <a:ext cx="1483298" cy="52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296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Froduald Kabanza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437BBC-4DDD-4395-91A3-CF76BC8CE4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A"/>
              <a:t>IFT 615</a:t>
            </a:r>
            <a:endParaRPr lang="en-US"/>
          </a:p>
        </p:txBody>
      </p:sp>
      <p:pic>
        <p:nvPicPr>
          <p:cNvPr id="7" name="Picture 6" descr="Icon&#10;&#10;Description automatically generated with low confidence">
            <a:extLst>
              <a:ext uri="{FF2B5EF4-FFF2-40B4-BE49-F238E27FC236}">
                <a16:creationId xmlns:a16="http://schemas.microsoft.com/office/drawing/2014/main" id="{632863B5-F251-4377-AF53-E5FBA7F68C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1" y="6023869"/>
            <a:ext cx="1483298" cy="52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562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Froduald Kabanza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D4A892-2612-401B-B613-33C1853ACD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A"/>
              <a:t>IFT 615</a:t>
            </a:r>
            <a:endParaRPr lang="en-US"/>
          </a:p>
        </p:txBody>
      </p:sp>
      <p:pic>
        <p:nvPicPr>
          <p:cNvPr id="6" name="Picture 5" descr="Icon&#10;&#10;Description automatically generated with low confidence">
            <a:extLst>
              <a:ext uri="{FF2B5EF4-FFF2-40B4-BE49-F238E27FC236}">
                <a16:creationId xmlns:a16="http://schemas.microsoft.com/office/drawing/2014/main" id="{6D6326B1-7CF5-43C4-8D01-FCEF4BC672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1" y="6023869"/>
            <a:ext cx="1483298" cy="52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209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texte (clai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A40CE75-6CB4-094F-8AB9-11F153C0DA9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8650" y="521364"/>
            <a:ext cx="7886700" cy="550156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3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err="1"/>
              <a:t>Titre</a:t>
            </a:r>
            <a:r>
              <a:rPr lang="en-US"/>
              <a:t> de la diapositive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407573-8F40-4131-8FFF-99D38224A7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651" y="1628164"/>
            <a:ext cx="7594184" cy="4158316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2pPr>
              <a:spcBef>
                <a:spcPts val="600"/>
              </a:spcBef>
              <a:spcAft>
                <a:spcPts val="600"/>
              </a:spcAft>
              <a:defRPr/>
            </a:lvl2pPr>
            <a:lvl3pPr>
              <a:spcBef>
                <a:spcPts val="600"/>
              </a:spcBef>
              <a:spcAft>
                <a:spcPts val="600"/>
              </a:spcAft>
              <a:defRPr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5" name="Shape 33">
            <a:extLst>
              <a:ext uri="{FF2B5EF4-FFF2-40B4-BE49-F238E27FC236}">
                <a16:creationId xmlns:a16="http://schemas.microsoft.com/office/drawing/2014/main" id="{31270278-06E2-421B-AFDD-20189BD7E7F7}"/>
              </a:ext>
            </a:extLst>
          </p:cNvPr>
          <p:cNvSpPr txBox="1">
            <a:spLocks/>
          </p:cNvSpPr>
          <p:nvPr userDrawn="1"/>
        </p:nvSpPr>
        <p:spPr>
          <a:xfrm>
            <a:off x="102905" y="6485392"/>
            <a:ext cx="196991" cy="193463"/>
          </a:xfrm>
          <a:prstGeom prst="rect">
            <a:avLst/>
          </a:prstGeom>
          <a:ln w="3175">
            <a:miter lim="400000"/>
          </a:ln>
        </p:spPr>
        <p:txBody>
          <a:bodyPr lIns="15786" tIns="15786" rIns="15786" bIns="1578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11251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rgbClr val="515151"/>
                </a:solidFill>
                <a:effectLst/>
                <a:uFillTx/>
                <a:latin typeface="+mn-lt"/>
                <a:ea typeface="+mn-ea"/>
                <a:cs typeface="+mn-cs"/>
                <a:sym typeface="Montserrat-Regular"/>
              </a:defRPr>
            </a:lvl1pPr>
            <a:lvl2pPr marL="0" marR="0" indent="2286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2pPr>
            <a:lvl3pPr marL="0" marR="0" indent="4572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3pPr>
            <a:lvl4pPr marL="0" marR="0" indent="6858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4pPr>
            <a:lvl5pPr marL="0" marR="0" indent="9144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5pPr>
            <a:lvl6pPr marL="0" marR="0" indent="11430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6pPr>
            <a:lvl7pPr marL="0" marR="0" indent="13716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7pPr>
            <a:lvl8pPr marL="0" marR="0" indent="16002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8pPr>
            <a:lvl9pPr marL="0" marR="0" indent="18288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9pPr>
          </a:lstStyle>
          <a:p>
            <a:pPr marL="0" marR="0" lvl="0" indent="0" algn="r" defTabSz="84381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fr-CA" sz="10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  <a:sym typeface="Montserrat-Regular"/>
              </a:rPr>
              <a:pPr marL="0" marR="0" lvl="0" indent="0" algn="r" defTabSz="843813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fr-CA" sz="105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  <a:sym typeface="Montserrat-Regular"/>
            </a:endParaRPr>
          </a:p>
        </p:txBody>
      </p:sp>
      <p:pic>
        <p:nvPicPr>
          <p:cNvPr id="6" name="Image 37">
            <a:extLst>
              <a:ext uri="{FF2B5EF4-FFF2-40B4-BE49-F238E27FC236}">
                <a16:creationId xmlns:a16="http://schemas.microsoft.com/office/drawing/2014/main" id="{F3C5D313-1FC6-4B4D-B0EA-8AAF5F7DDA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97382" y="5884839"/>
            <a:ext cx="1946618" cy="1165889"/>
          </a:xfrm>
          <a:prstGeom prst="rect">
            <a:avLst/>
          </a:prstGeom>
        </p:spPr>
      </p:pic>
      <p:grpSp>
        <p:nvGrpSpPr>
          <p:cNvPr id="7" name="Group 4">
            <a:extLst>
              <a:ext uri="{FF2B5EF4-FFF2-40B4-BE49-F238E27FC236}">
                <a16:creationId xmlns:a16="http://schemas.microsoft.com/office/drawing/2014/main" id="{FB9A0A7F-8632-47AE-82AD-46A1250274D6}"/>
              </a:ext>
            </a:extLst>
          </p:cNvPr>
          <p:cNvGrpSpPr/>
          <p:nvPr userDrawn="1"/>
        </p:nvGrpSpPr>
        <p:grpSpPr>
          <a:xfrm>
            <a:off x="726318" y="1245570"/>
            <a:ext cx="300775" cy="69515"/>
            <a:chOff x="0" y="0"/>
            <a:chExt cx="2069786" cy="358775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92CF6484-0FFD-43FE-B8B2-5436874E7034}"/>
                </a:ext>
              </a:extLst>
            </p:cNvPr>
            <p:cNvSpPr/>
            <p:nvPr/>
          </p:nvSpPr>
          <p:spPr>
            <a:xfrm>
              <a:off x="0" y="0"/>
              <a:ext cx="2069786" cy="358775"/>
            </a:xfrm>
            <a:custGeom>
              <a:avLst/>
              <a:gdLst/>
              <a:ahLst/>
              <a:cxnLst/>
              <a:rect l="l" t="t" r="r" b="b"/>
              <a:pathLst>
                <a:path w="2069786" h="358775">
                  <a:moveTo>
                    <a:pt x="0" y="0"/>
                  </a:moveTo>
                  <a:lnTo>
                    <a:pt x="2069786" y="0"/>
                  </a:lnTo>
                  <a:lnTo>
                    <a:pt x="2069786" y="358775"/>
                  </a:lnTo>
                  <a:lnTo>
                    <a:pt x="0" y="358775"/>
                  </a:lnTo>
                  <a:close/>
                </a:path>
              </a:pathLst>
            </a:custGeom>
            <a:solidFill>
              <a:srgbClr val="8CC540"/>
            </a:solidFill>
          </p:spPr>
        </p:sp>
      </p:grpSp>
    </p:spTree>
    <p:extLst>
      <p:ext uri="{BB962C8B-B14F-4D97-AF65-F5344CB8AC3E}">
        <p14:creationId xmlns:p14="http://schemas.microsoft.com/office/powerpoint/2010/main" val="740045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 (clai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91713FBE-AF8F-BA40-A0D2-208B4EEE3E35}"/>
              </a:ext>
            </a:extLst>
          </p:cNvPr>
          <p:cNvSpPr txBox="1"/>
          <p:nvPr userDrawn="1"/>
        </p:nvSpPr>
        <p:spPr>
          <a:xfrm>
            <a:off x="190041" y="6566053"/>
            <a:ext cx="0" cy="0"/>
          </a:xfrm>
          <a:prstGeom prst="rect">
            <a:avLst/>
          </a:prstGeom>
        </p:spPr>
        <p:txBody>
          <a:bodyPr vert="horz" wrap="none" lIns="68580" tIns="34290" rIns="68580" bIns="34290" rtlCol="0" anchor="b">
            <a:noAutofit/>
          </a:bodyPr>
          <a:lstStyle/>
          <a:p>
            <a:pPr algn="l"/>
            <a:endParaRPr lang="fr-FR" sz="750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EE363B3-5159-0242-9E4E-D7FE76674C64}"/>
              </a:ext>
            </a:extLst>
          </p:cNvPr>
          <p:cNvSpPr txBox="1"/>
          <p:nvPr userDrawn="1"/>
        </p:nvSpPr>
        <p:spPr>
          <a:xfrm>
            <a:off x="247880" y="6819441"/>
            <a:ext cx="0" cy="0"/>
          </a:xfrm>
          <a:prstGeom prst="rect">
            <a:avLst/>
          </a:prstGeom>
        </p:spPr>
        <p:txBody>
          <a:bodyPr vert="horz" wrap="none" lIns="68580" tIns="34290" rIns="68580" bIns="34290" rtlCol="0" anchor="b">
            <a:noAutofit/>
          </a:bodyPr>
          <a:lstStyle/>
          <a:p>
            <a:pPr algn="l"/>
            <a:endParaRPr lang="fr-FR" sz="7500"/>
          </a:p>
        </p:txBody>
      </p:sp>
      <p:pic>
        <p:nvPicPr>
          <p:cNvPr id="4" name="Image 37">
            <a:extLst>
              <a:ext uri="{FF2B5EF4-FFF2-40B4-BE49-F238E27FC236}">
                <a16:creationId xmlns:a16="http://schemas.microsoft.com/office/drawing/2014/main" id="{29C29C5C-3D65-4C89-A2F0-2B79C6D553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02607" y="5860554"/>
            <a:ext cx="1946618" cy="116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472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 (foncé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1B6FB91-A342-714C-B84A-13AA90E5F17D}"/>
              </a:ext>
            </a:extLst>
          </p:cNvPr>
          <p:cNvSpPr/>
          <p:nvPr userDrawn="1"/>
        </p:nvSpPr>
        <p:spPr>
          <a:xfrm>
            <a:off x="160867" y="6479823"/>
            <a:ext cx="160867" cy="2144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11">
            <a:extLst>
              <a:ext uri="{FF2B5EF4-FFF2-40B4-BE49-F238E27FC236}">
                <a16:creationId xmlns:a16="http://schemas.microsoft.com/office/drawing/2014/main" id="{8F7E3051-50B9-4B77-BDD1-A8CBEB9DF3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34695" y="5939180"/>
            <a:ext cx="1809305" cy="108128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29B2598-EF01-42AB-B43A-F9F3B3B36175}"/>
              </a:ext>
            </a:extLst>
          </p:cNvPr>
          <p:cNvSpPr/>
          <p:nvPr userDrawn="1"/>
        </p:nvSpPr>
        <p:spPr>
          <a:xfrm flipV="1">
            <a:off x="6336324" y="4589860"/>
            <a:ext cx="388694" cy="9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>
              <a:solidFill>
                <a:schemeClr val="bg1"/>
              </a:solidFill>
            </a:endParaRPr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1001FC79-2F24-41B4-81F2-4E1A5F8E144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7519" y="1143000"/>
            <a:ext cx="5997569" cy="2971800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5625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Titre de page de sous-section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69157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7013" y="101600"/>
            <a:ext cx="868362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013" y="1244600"/>
            <a:ext cx="868362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913416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4842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Calibri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Froduald Kabanza</a:t>
            </a:r>
            <a:endParaRPr lang="en-US"/>
          </a:p>
        </p:txBody>
      </p:sp>
      <p:sp>
        <p:nvSpPr>
          <p:cNvPr id="913417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4484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alibri" pitchFamily="34" charset="0"/>
              </a:defRPr>
            </a:lvl1pPr>
          </a:lstStyle>
          <a:p>
            <a:pPr>
              <a:defRPr/>
            </a:pPr>
            <a:fld id="{9D08DA23-09FC-4922-9314-DFB3C4EFF0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13418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1300" y="6462713"/>
            <a:ext cx="21336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fr-CA"/>
              <a:t>IFT 615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9" r:id="rId5"/>
    <p:sldLayoutId id="2147483900" r:id="rId6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u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Char char="»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Char char="-"/>
        <a:defRPr sz="2400">
          <a:solidFill>
            <a:schemeClr val="tx1"/>
          </a:solidFill>
          <a:latin typeface="+mn-lt"/>
          <a:ea typeface="ＭＳ Ｐゴシック" charset="0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Char char="-"/>
        <a:defRPr sz="2400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Char char="-"/>
        <a:defRPr sz="2400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Char char="-"/>
        <a:defRPr sz="2400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Char char="-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3">
            <a:extLst>
              <a:ext uri="{FF2B5EF4-FFF2-40B4-BE49-F238E27FC236}">
                <a16:creationId xmlns:a16="http://schemas.microsoft.com/office/drawing/2014/main" id="{76A46AFA-600C-4075-AB64-9E60C33B8D83}"/>
              </a:ext>
            </a:extLst>
          </p:cNvPr>
          <p:cNvSpPr txBox="1">
            <a:spLocks/>
          </p:cNvSpPr>
          <p:nvPr/>
        </p:nvSpPr>
        <p:spPr>
          <a:xfrm>
            <a:off x="102905" y="6485392"/>
            <a:ext cx="196991" cy="193463"/>
          </a:xfrm>
          <a:prstGeom prst="rect">
            <a:avLst/>
          </a:prstGeom>
          <a:ln w="3175">
            <a:miter lim="400000"/>
          </a:ln>
        </p:spPr>
        <p:txBody>
          <a:bodyPr lIns="15786" tIns="15786" rIns="15786" bIns="1578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11251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rgbClr val="515151"/>
                </a:solidFill>
                <a:effectLst/>
                <a:uFillTx/>
                <a:latin typeface="+mn-lt"/>
                <a:ea typeface="+mn-ea"/>
                <a:cs typeface="+mn-cs"/>
                <a:sym typeface="Montserrat-Regular"/>
              </a:defRPr>
            </a:lvl1pPr>
            <a:lvl2pPr marL="0" marR="0" indent="2286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2pPr>
            <a:lvl3pPr marL="0" marR="0" indent="4572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3pPr>
            <a:lvl4pPr marL="0" marR="0" indent="6858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4pPr>
            <a:lvl5pPr marL="0" marR="0" indent="9144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5pPr>
            <a:lvl6pPr marL="0" marR="0" indent="11430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6pPr>
            <a:lvl7pPr marL="0" marR="0" indent="13716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7pPr>
            <a:lvl8pPr marL="0" marR="0" indent="16002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8pPr>
            <a:lvl9pPr marL="0" marR="0" indent="18288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9pPr>
          </a:lstStyle>
          <a:p>
            <a:pPr marL="0" marR="0" lvl="0" indent="0" algn="r" defTabSz="84381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fr-CA" sz="10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  <a:sym typeface="Montserrat-Regular"/>
              </a:rPr>
              <a:pPr marL="0" marR="0" lvl="0" indent="0" algn="r" defTabSz="843813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fr-CA" sz="105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  <a:sym typeface="Montserrat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151504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</p:sldLayoutIdLst>
  <p:hf hdr="0" ftr="0" dt="0"/>
  <p:txStyles>
    <p:titleStyle>
      <a:lvl1pPr algn="l" defTabSz="68573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34" indent="-171434" algn="l" defTabSz="68573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299" indent="-171434" algn="l" defTabSz="68573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65" indent="-171434" algn="l" defTabSz="68573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30" indent="-171434" algn="l" defTabSz="68573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896" indent="-171434" algn="l" defTabSz="68573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763" indent="-171434" algn="l" defTabSz="68573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28" indent="-171434" algn="l" defTabSz="68573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94" indent="-171434" algn="l" defTabSz="68573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359" indent="-171434" algn="l" defTabSz="68573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3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3" algn="l" defTabSz="68573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8" algn="l" defTabSz="68573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4" algn="l" defTabSz="68573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9" algn="l" defTabSz="68573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usherbrooke.sharepoint.com/sites/IFT615-Instructeurs/Documents%20partages/General/2023%20Hiver/ift615-00-Plan.pdf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eg"/><Relationship Id="rId7" Type="http://schemas.openxmlformats.org/officeDocument/2006/relationships/image" Target="../media/image1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11" Type="http://schemas.openxmlformats.org/officeDocument/2006/relationships/image" Target="../media/image16.jpg"/><Relationship Id="rId5" Type="http://schemas.openxmlformats.org/officeDocument/2006/relationships/image" Target="../media/image11.jpeg"/><Relationship Id="rId10" Type="http://schemas.openxmlformats.org/officeDocument/2006/relationships/hyperlink" Target="https://www.youtube.com/watch?v=iFjElYdLt2E" TargetMode="External"/><Relationship Id="rId4" Type="http://schemas.openxmlformats.org/officeDocument/2006/relationships/image" Target="../media/image10.jpeg"/><Relationship Id="rId9" Type="http://schemas.openxmlformats.org/officeDocument/2006/relationships/image" Target="../media/image15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9150" y="1280209"/>
            <a:ext cx="7677150" cy="253365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300"/>
              </a:spcBef>
              <a:spcAft>
                <a:spcPts val="600"/>
              </a:spcAft>
            </a:pPr>
            <a:r>
              <a:rPr lang="en-US" altLang="en-US">
                <a:ea typeface="ＭＳ Ｐゴシック" pitchFamily="34" charset="-128"/>
              </a:rPr>
              <a:t>IFT 615 – Intelligence </a:t>
            </a:r>
            <a:r>
              <a:rPr lang="fr-CA" altLang="en-US">
                <a:ea typeface="ＭＳ Ｐゴシック" pitchFamily="34" charset="-128"/>
              </a:rPr>
              <a:t>Artificielle</a:t>
            </a:r>
            <a:br>
              <a:rPr lang="en-US" altLang="en-US" sz="2000">
                <a:solidFill>
                  <a:schemeClr val="tx1"/>
                </a:solidFill>
                <a:ea typeface="ＭＳ Ｐゴシック" pitchFamily="34" charset="-128"/>
              </a:rPr>
            </a:br>
            <a:br>
              <a:rPr lang="en-US" altLang="en-US" sz="2400">
                <a:ea typeface="ＭＳ Ｐゴシック" pitchFamily="34" charset="-128"/>
              </a:rPr>
            </a:br>
            <a:r>
              <a:rPr lang="en-US" altLang="en-US" sz="2400">
                <a:ea typeface="ＭＳ Ｐゴシック" pitchFamily="34" charset="-128"/>
              </a:rPr>
              <a:t>Introduction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7543800" cy="1123950"/>
          </a:xfrm>
        </p:spPr>
        <p:txBody>
          <a:bodyPr/>
          <a:lstStyle/>
          <a:p>
            <a:pPr algn="l"/>
            <a:r>
              <a:rPr lang="en-US" altLang="en-US" sz="2000" err="1">
                <a:latin typeface="Calibri" pitchFamily="34" charset="0"/>
                <a:ea typeface="ＭＳ Ｐゴシック" pitchFamily="34" charset="-128"/>
              </a:rPr>
              <a:t>Professeur</a:t>
            </a:r>
            <a:r>
              <a:rPr lang="en-US" altLang="en-US" sz="2000">
                <a:latin typeface="Calibri" pitchFamily="34" charset="0"/>
                <a:ea typeface="ＭＳ Ｐゴシック" pitchFamily="34" charset="-128"/>
              </a:rPr>
              <a:t>: Froduald Kabanza</a:t>
            </a:r>
          </a:p>
          <a:p>
            <a:pPr algn="l"/>
            <a:r>
              <a:rPr lang="fr-CA" altLang="en-US" sz="2000">
                <a:latin typeface="Calibri" pitchFamily="34" charset="0"/>
                <a:ea typeface="ＭＳ Ｐゴシック" pitchFamily="34" charset="-128"/>
              </a:rPr>
              <a:t>Assistant: D’Jeff </a:t>
            </a:r>
            <a:r>
              <a:rPr lang="fr-CA" altLang="en-US" sz="2000" err="1">
                <a:latin typeface="Calibri" pitchFamily="34" charset="0"/>
                <a:ea typeface="ＭＳ Ｐゴシック" pitchFamily="34" charset="-128"/>
              </a:rPr>
              <a:t>Nkashama</a:t>
            </a:r>
            <a:endParaRPr lang="fr-CA" altLang="en-US" sz="2000">
              <a:latin typeface="Calibri" pitchFamily="34" charset="0"/>
              <a:ea typeface="ＭＳ Ｐゴシック" pitchFamily="34" charset="-128"/>
            </a:endParaRPr>
          </a:p>
          <a:p>
            <a:endParaRPr lang="fr-CA" altLang="en-US" sz="2000">
              <a:latin typeface="Calibri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title"/>
          </p:nvPr>
        </p:nvSpPr>
        <p:spPr>
          <a:xfrm>
            <a:off x="227012" y="394693"/>
            <a:ext cx="8683625" cy="704601"/>
          </a:xfrm>
        </p:spPr>
        <p:txBody>
          <a:bodyPr/>
          <a:lstStyle/>
          <a:p>
            <a:pPr eaLnBrk="1" hangingPunct="1"/>
            <a:r>
              <a:rPr lang="fr-CA" altLang="en-US">
                <a:latin typeface="Arial" pitchFamily="34" charset="0"/>
                <a:ea typeface="ＭＳ Ｐゴシック" pitchFamily="34" charset="-128"/>
              </a:rPr>
              <a:t>Concepts et algorithmes couverts</a:t>
            </a:r>
          </a:p>
        </p:txBody>
      </p:sp>
      <p:sp>
        <p:nvSpPr>
          <p:cNvPr id="22533" name="Espace réservé du pied de page 1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 altLang="en-US">
                <a:latin typeface="Calibri" pitchFamily="34" charset="0"/>
              </a:rPr>
              <a:t>Froduald Kabanza</a:t>
            </a:r>
            <a:endParaRPr lang="en-US" altLang="en-US">
              <a:latin typeface="Calibri" pitchFamily="34" charset="0"/>
            </a:endParaRPr>
          </a:p>
        </p:txBody>
      </p:sp>
      <p:sp>
        <p:nvSpPr>
          <p:cNvPr id="22534" name="Espace réservé du numéro de diapositive 1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33ECBA33-07FD-491C-887E-917C796CBFBD}" type="slidenum">
              <a:rPr lang="en-US" altLang="en-US" smtClean="0">
                <a:latin typeface="Calibri" pitchFamily="34" charset="0"/>
              </a:rPr>
              <a:pPr/>
              <a:t>10</a:t>
            </a:fld>
            <a:endParaRPr lang="en-US" altLang="en-US">
              <a:latin typeface="Calibri" pitchFamily="34" charset="0"/>
            </a:endParaRPr>
          </a:p>
        </p:txBody>
      </p:sp>
      <p:sp>
        <p:nvSpPr>
          <p:cNvPr id="22532" name="Espace réservé de la date 12"/>
          <p:cNvSpPr>
            <a:spLocks noGrp="1"/>
          </p:cNvSpPr>
          <p:nvPr>
            <p:ph type="dt" sz="half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fr-CA" altLang="en-US">
                <a:latin typeface="Calibri" pitchFamily="34" charset="0"/>
              </a:rPr>
              <a:t>IFT 615</a:t>
            </a:r>
            <a:endParaRPr lang="en-US" altLang="en-US">
              <a:latin typeface="Calibri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0D6739B-532E-4826-8700-8383529FE989}"/>
              </a:ext>
            </a:extLst>
          </p:cNvPr>
          <p:cNvGrpSpPr/>
          <p:nvPr/>
        </p:nvGrpSpPr>
        <p:grpSpPr>
          <a:xfrm>
            <a:off x="579317" y="1572646"/>
            <a:ext cx="8033797" cy="3801107"/>
            <a:chOff x="579317" y="1572646"/>
            <a:chExt cx="8033797" cy="3801107"/>
          </a:xfrm>
        </p:grpSpPr>
        <p:cxnSp>
          <p:nvCxnSpPr>
            <p:cNvPr id="24" name="Connecteur droit avec flèche 23"/>
            <p:cNvCxnSpPr>
              <a:cxnSpLocks noChangeShapeType="1"/>
              <a:endCxn id="16" idx="1"/>
            </p:cNvCxnSpPr>
            <p:nvPr/>
          </p:nvCxnSpPr>
          <p:spPr bwMode="auto">
            <a:xfrm flipV="1">
              <a:off x="4409388" y="1987859"/>
              <a:ext cx="601810" cy="1333394"/>
            </a:xfrm>
            <a:prstGeom prst="straightConnector1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 type="arrow" w="med" len="med"/>
            </a:ln>
            <a:effectLst>
              <a:outerShdw blurRad="50800" dist="38100" dir="5400000" algn="t" rotWithShape="0">
                <a:srgbClr val="808080">
                  <a:alpha val="39999"/>
                </a:srgbClr>
              </a:outerShdw>
            </a:effectLst>
          </p:spPr>
        </p:cxnSp>
        <p:cxnSp>
          <p:nvCxnSpPr>
            <p:cNvPr id="47" name="Connecteur droit avec flèche 46"/>
            <p:cNvCxnSpPr>
              <a:cxnSpLocks noChangeShapeType="1"/>
            </p:cNvCxnSpPr>
            <p:nvPr/>
          </p:nvCxnSpPr>
          <p:spPr bwMode="auto">
            <a:xfrm flipH="1" flipV="1">
              <a:off x="3365831" y="2195274"/>
              <a:ext cx="477837" cy="1130300"/>
            </a:xfrm>
            <a:prstGeom prst="straightConnector1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 type="arrow" w="med" len="med"/>
            </a:ln>
            <a:effectLst>
              <a:outerShdw blurRad="50800" dist="38100" dir="5400000" algn="t" rotWithShape="0">
                <a:srgbClr val="808080">
                  <a:alpha val="39999"/>
                </a:srgbClr>
              </a:outerShdw>
            </a:effectLst>
          </p:spPr>
        </p:cxn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573793" y="3306524"/>
              <a:ext cx="1223963" cy="64611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90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srgbClr val="808080">
                  <a:alpha val="39999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fr-CA" altLang="ko-KR">
                  <a:latin typeface="Calibri" charset="0"/>
                  <a:ea typeface="+mn-ea"/>
                </a:rPr>
                <a:t>agents </a:t>
              </a:r>
            </a:p>
            <a:p>
              <a:pPr algn="ctr">
                <a:defRPr/>
              </a:pPr>
              <a:r>
                <a:rPr lang="fr-CA" altLang="ko-KR">
                  <a:latin typeface="Calibri" charset="0"/>
                  <a:ea typeface="+mn-ea"/>
                </a:rPr>
                <a:t>intelligents</a:t>
              </a:r>
              <a:endParaRPr lang="fr-FR">
                <a:latin typeface="+mn-lt"/>
                <a:ea typeface="+mn-ea"/>
              </a:endParaRPr>
            </a:p>
          </p:txBody>
        </p:sp>
        <p:sp>
          <p:nvSpPr>
            <p:cNvPr id="2" name="Rectangle 1"/>
            <p:cNvSpPr>
              <a:spLocks noChangeArrowheads="1"/>
            </p:cNvSpPr>
            <p:nvPr/>
          </p:nvSpPr>
          <p:spPr bwMode="auto">
            <a:xfrm>
              <a:off x="5686000" y="2772783"/>
              <a:ext cx="2288896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800000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srgbClr val="808080">
                  <a:alpha val="39999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fr-CA" altLang="ko-KR">
                  <a:latin typeface="Calibri" charset="0"/>
                  <a:ea typeface="+mn-ea"/>
                </a:rPr>
                <a:t>Raisonnement logique</a:t>
              </a:r>
              <a:endParaRPr lang="fr-FR">
                <a:latin typeface="+mn-lt"/>
                <a:ea typeface="+mn-ea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706449" y="1572646"/>
              <a:ext cx="1569019" cy="6463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800000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srgbClr val="808080">
                  <a:alpha val="39999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fr-CA" altLang="ko-KR">
                  <a:latin typeface="Calibri" charset="0"/>
                  <a:ea typeface="+mn-ea"/>
                </a:rPr>
                <a:t>Apprentissage </a:t>
              </a:r>
            </a:p>
            <a:p>
              <a:pPr algn="ctr">
                <a:defRPr/>
              </a:pPr>
              <a:r>
                <a:rPr lang="fr-CA">
                  <a:latin typeface="Calibri" charset="0"/>
                  <a:ea typeface="+mn-ea"/>
                </a:rPr>
                <a:t>automatique</a:t>
              </a:r>
              <a:endParaRPr lang="fr-FR">
                <a:latin typeface="+mn-lt"/>
                <a:ea typeface="+mn-ea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579317" y="4490559"/>
              <a:ext cx="2276072" cy="6463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800000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srgbClr val="808080">
                  <a:alpha val="39999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fr-CA" altLang="ko-KR">
                  <a:latin typeface="Calibri" pitchFamily="34" charset="0"/>
                  <a:ea typeface="Malgun Gothic" pitchFamily="34" charset="-127"/>
                </a:rPr>
                <a:t>Processus de décision </a:t>
              </a:r>
            </a:p>
            <a:p>
              <a:pPr algn="ctr">
                <a:defRPr/>
              </a:pPr>
              <a:r>
                <a:rPr lang="fr-CA" altLang="ko-KR">
                  <a:latin typeface="Calibri" pitchFamily="34" charset="0"/>
                  <a:ea typeface="Malgun Gothic" pitchFamily="34" charset="-127"/>
                </a:rPr>
                <a:t>de </a:t>
              </a:r>
              <a:r>
                <a:rPr lang="fr-CA">
                  <a:latin typeface="Calibri" pitchFamily="34" charset="0"/>
                  <a:ea typeface="Malgun Gothic" pitchFamily="34" charset="-127"/>
                </a:rPr>
                <a:t>Markov</a:t>
              </a:r>
              <a:endParaRPr lang="fr-FR">
                <a:latin typeface="Calibri" pitchFamily="34" charset="0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130775" y="2888755"/>
              <a:ext cx="1639743" cy="6463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800000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srgbClr val="808080">
                  <a:alpha val="39999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fr-CA" altLang="ko-KR">
                  <a:latin typeface="Calibri" charset="0"/>
                  <a:ea typeface="+mn-ea"/>
                </a:rPr>
                <a:t>Planification et </a:t>
              </a:r>
            </a:p>
            <a:p>
              <a:pPr algn="ctr">
                <a:defRPr/>
              </a:pPr>
              <a:r>
                <a:rPr lang="fr-CA" altLang="ko-KR">
                  <a:latin typeface="Calibri" charset="0"/>
                  <a:ea typeface="+mn-ea"/>
                </a:rPr>
                <a:t>jeu compétitifs</a:t>
              </a:r>
              <a:endParaRPr lang="fr-FR">
                <a:latin typeface="+mn-lt"/>
                <a:ea typeface="+mn-ea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5487327" y="4494768"/>
              <a:ext cx="3125787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800000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srgbClr val="808080">
                  <a:alpha val="39999"/>
                </a:srgbClr>
              </a:outerShdw>
            </a:effectLst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fr-CA" altLang="ko-KR">
                  <a:latin typeface="Calibri" charset="0"/>
                  <a:ea typeface="+mn-ea"/>
                </a:rPr>
                <a:t>Recherche heuristique locale</a:t>
              </a:r>
              <a:endParaRPr lang="fr-FR">
                <a:latin typeface="+mn-lt"/>
                <a:ea typeface="+mn-ea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5287663" y="3610115"/>
              <a:ext cx="3125787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800000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srgbClr val="808080">
                  <a:alpha val="39999"/>
                </a:srgbClr>
              </a:outerShdw>
            </a:effectLst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fr-CA" altLang="ko-KR">
                  <a:latin typeface="Calibri" pitchFamily="34" charset="0"/>
                  <a:ea typeface="Malgun Gothic" pitchFamily="34" charset="-127"/>
                </a:rPr>
                <a:t>Recherche heuristique globale</a:t>
              </a:r>
              <a:endParaRPr lang="fr-FR">
                <a:latin typeface="Calibri" pitchFamily="34" charset="0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3626066" y="5004421"/>
              <a:ext cx="1566647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800000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srgbClr val="808080">
                  <a:alpha val="39999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fr-CA" altLang="ko-KR" dirty="0">
                  <a:latin typeface="Calibri" charset="0"/>
                  <a:ea typeface="+mn-ea"/>
                </a:rPr>
                <a:t>IA responsable</a:t>
              </a:r>
              <a:endParaRPr lang="fr-FR" dirty="0">
                <a:latin typeface="+mn-lt"/>
                <a:ea typeface="+mn-ea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5011198" y="1664693"/>
              <a:ext cx="1540293" cy="6463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800000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srgbClr val="808080">
                  <a:alpha val="39999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fr-CA" altLang="ko-KR">
                  <a:latin typeface="Calibri" charset="0"/>
                  <a:ea typeface="+mn-ea"/>
                </a:rPr>
                <a:t>Raisonnement</a:t>
              </a:r>
            </a:p>
            <a:p>
              <a:pPr algn="ctr">
                <a:defRPr/>
              </a:pPr>
              <a:r>
                <a:rPr lang="fr-CA">
                  <a:latin typeface="Calibri" charset="0"/>
                  <a:ea typeface="+mn-ea"/>
                </a:rPr>
                <a:t>probabiliste</a:t>
              </a:r>
              <a:endParaRPr lang="fr-FR">
                <a:latin typeface="+mn-lt"/>
                <a:ea typeface="+mn-ea"/>
              </a:endParaRPr>
            </a:p>
          </p:txBody>
        </p:sp>
        <p:cxnSp>
          <p:nvCxnSpPr>
            <p:cNvPr id="27" name="Connecteur droit avec flèche 26"/>
            <p:cNvCxnSpPr>
              <a:cxnSpLocks noChangeShapeType="1"/>
              <a:stCxn id="9" idx="3"/>
              <a:endCxn id="14" idx="1"/>
            </p:cNvCxnSpPr>
            <p:nvPr/>
          </p:nvCxnSpPr>
          <p:spPr bwMode="auto">
            <a:xfrm>
              <a:off x="4797756" y="3629580"/>
              <a:ext cx="489907" cy="165201"/>
            </a:xfrm>
            <a:prstGeom prst="straightConnector1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 type="arrow" w="med" len="med"/>
            </a:ln>
            <a:effectLst>
              <a:outerShdw blurRad="50800" dist="38100" dir="5400000" algn="t" rotWithShape="0">
                <a:srgbClr val="808080">
                  <a:alpha val="39999"/>
                </a:srgbClr>
              </a:outerShdw>
            </a:effectLst>
          </p:spPr>
        </p:cxnSp>
        <p:cxnSp>
          <p:nvCxnSpPr>
            <p:cNvPr id="30" name="Connecteur droit avec flèche 29"/>
            <p:cNvCxnSpPr>
              <a:cxnSpLocks noChangeShapeType="1"/>
              <a:endCxn id="13" idx="1"/>
            </p:cNvCxnSpPr>
            <p:nvPr/>
          </p:nvCxnSpPr>
          <p:spPr bwMode="auto">
            <a:xfrm>
              <a:off x="4830132" y="3919675"/>
              <a:ext cx="657195" cy="759759"/>
            </a:xfrm>
            <a:prstGeom prst="straightConnector1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 type="arrow" w="med" len="med"/>
            </a:ln>
            <a:effectLst>
              <a:outerShdw blurRad="50800" dist="38100" dir="5400000" algn="t" rotWithShape="0">
                <a:srgbClr val="808080">
                  <a:alpha val="39999"/>
                </a:srgbClr>
              </a:outerShdw>
            </a:effectLst>
          </p:spPr>
        </p:cxnSp>
        <p:cxnSp>
          <p:nvCxnSpPr>
            <p:cNvPr id="33" name="Connecteur droit avec flèche 32"/>
            <p:cNvCxnSpPr>
              <a:cxnSpLocks noChangeShapeType="1"/>
            </p:cNvCxnSpPr>
            <p:nvPr/>
          </p:nvCxnSpPr>
          <p:spPr bwMode="auto">
            <a:xfrm>
              <a:off x="4313568" y="3970099"/>
              <a:ext cx="26657" cy="1070084"/>
            </a:xfrm>
            <a:prstGeom prst="straightConnector1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 type="arrow" w="med" len="med"/>
            </a:ln>
            <a:effectLst>
              <a:outerShdw blurRad="50800" dist="38100" dir="5400000" algn="t" rotWithShape="0">
                <a:srgbClr val="808080">
                  <a:alpha val="39999"/>
                </a:srgbClr>
              </a:outerShdw>
            </a:effectLst>
          </p:spPr>
        </p:cxnSp>
        <p:cxnSp>
          <p:nvCxnSpPr>
            <p:cNvPr id="41" name="Connecteur droit avec flèche 40"/>
            <p:cNvCxnSpPr>
              <a:cxnSpLocks noChangeShapeType="1"/>
              <a:stCxn id="9" idx="1"/>
              <a:endCxn id="12" idx="3"/>
            </p:cNvCxnSpPr>
            <p:nvPr/>
          </p:nvCxnSpPr>
          <p:spPr bwMode="auto">
            <a:xfrm flipH="1" flipV="1">
              <a:off x="2770518" y="3211921"/>
              <a:ext cx="803275" cy="417659"/>
            </a:xfrm>
            <a:prstGeom prst="straightConnector1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 type="arrow" w="med" len="med"/>
            </a:ln>
            <a:effectLst>
              <a:outerShdw blurRad="50800" dist="38100" dir="5400000" algn="t" rotWithShape="0">
                <a:srgbClr val="808080">
                  <a:alpha val="39999"/>
                </a:srgbClr>
              </a:outerShdw>
            </a:effectLst>
          </p:spPr>
        </p:cxnSp>
        <p:cxnSp>
          <p:nvCxnSpPr>
            <p:cNvPr id="44" name="Connecteur droit avec flèche 43"/>
            <p:cNvCxnSpPr>
              <a:cxnSpLocks noChangeShapeType="1"/>
              <a:endCxn id="10" idx="3"/>
            </p:cNvCxnSpPr>
            <p:nvPr/>
          </p:nvCxnSpPr>
          <p:spPr bwMode="auto">
            <a:xfrm flipH="1">
              <a:off x="2855389" y="3970099"/>
              <a:ext cx="765401" cy="843626"/>
            </a:xfrm>
            <a:prstGeom prst="straightConnector1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 type="arrow" w="med" len="med"/>
            </a:ln>
            <a:effectLst>
              <a:outerShdw blurRad="50800" dist="38100" dir="5400000" algn="t" rotWithShape="0">
                <a:srgbClr val="808080">
                  <a:alpha val="39999"/>
                </a:srgbClr>
              </a:outerShdw>
            </a:effectLst>
          </p:spPr>
        </p:cxnSp>
        <p:cxnSp>
          <p:nvCxnSpPr>
            <p:cNvPr id="88" name="Connecteur droit avec flèche 87"/>
            <p:cNvCxnSpPr>
              <a:cxnSpLocks noChangeShapeType="1"/>
              <a:endCxn id="2" idx="1"/>
            </p:cNvCxnSpPr>
            <p:nvPr/>
          </p:nvCxnSpPr>
          <p:spPr bwMode="auto">
            <a:xfrm flipV="1">
              <a:off x="4797756" y="2957449"/>
              <a:ext cx="888244" cy="509653"/>
            </a:xfrm>
            <a:prstGeom prst="straightConnector1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 type="arrow" w="med" len="med"/>
            </a:ln>
            <a:effectLst>
              <a:outerShdw blurRad="50800" dist="38100" dir="5400000" algn="t" rotWithShape="0">
                <a:srgbClr val="808080">
                  <a:alpha val="39999"/>
                </a:srgbClr>
              </a:outerShdw>
            </a:effectLst>
          </p:spPr>
        </p:cxnSp>
      </p:grpSp>
    </p:spTree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>
                <a:latin typeface="Arial" pitchFamily="34" charset="0"/>
                <a:ea typeface="ＭＳ Ｐゴシック" pitchFamily="34" charset="-128"/>
              </a:rPr>
              <a:t>Cours d’IA dans le programme</a:t>
            </a:r>
          </a:p>
        </p:txBody>
      </p:sp>
      <p:sp>
        <p:nvSpPr>
          <p:cNvPr id="22533" name="Espace réservé du pied de page 1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 altLang="en-US">
                <a:latin typeface="Calibri" pitchFamily="34" charset="0"/>
              </a:rPr>
              <a:t>Froduald Kabanza</a:t>
            </a:r>
            <a:endParaRPr lang="en-US" altLang="en-US">
              <a:latin typeface="Calibri" pitchFamily="34" charset="0"/>
            </a:endParaRPr>
          </a:p>
        </p:txBody>
      </p:sp>
      <p:sp>
        <p:nvSpPr>
          <p:cNvPr id="22534" name="Espace réservé du numéro de diapositive 1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33ECBA33-07FD-491C-887E-917C796CBFBD}" type="slidenum">
              <a:rPr lang="en-US" altLang="en-US" smtClean="0">
                <a:latin typeface="Calibri" pitchFamily="34" charset="0"/>
              </a:rPr>
              <a:pPr/>
              <a:t>11</a:t>
            </a:fld>
            <a:endParaRPr lang="en-US" altLang="en-US">
              <a:latin typeface="Calibri" pitchFamily="34" charset="0"/>
            </a:endParaRPr>
          </a:p>
        </p:txBody>
      </p:sp>
      <p:sp>
        <p:nvSpPr>
          <p:cNvPr id="22532" name="Espace réservé de la date 12"/>
          <p:cNvSpPr>
            <a:spLocks noGrp="1"/>
          </p:cNvSpPr>
          <p:nvPr>
            <p:ph type="dt" sz="half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fr-CA" altLang="en-US">
                <a:latin typeface="Calibri" pitchFamily="34" charset="0"/>
              </a:rPr>
              <a:t>IFT 615</a:t>
            </a:r>
            <a:endParaRPr lang="en-US" altLang="en-US">
              <a:latin typeface="Calibri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270069" y="3398540"/>
            <a:ext cx="2252411" cy="646331"/>
          </a:xfrm>
          <a:prstGeom prst="rect">
            <a:avLst/>
          </a:prstGeom>
          <a:solidFill>
            <a:schemeClr val="bg1"/>
          </a:solidFill>
          <a:ln w="25400">
            <a:solidFill>
              <a:srgbClr val="00009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>
                <a:latin typeface="Calibri" charset="0"/>
                <a:ea typeface="+mn-ea"/>
              </a:rPr>
              <a:t>IFT 615</a:t>
            </a:r>
          </a:p>
          <a:p>
            <a:pPr algn="ctr">
              <a:defRPr/>
            </a:pPr>
            <a:r>
              <a:rPr lang="fr-CA" altLang="ko-KR">
                <a:latin typeface="Calibri" charset="0"/>
                <a:ea typeface="+mn-ea"/>
              </a:rPr>
              <a:t>Intelligence artificielle</a:t>
            </a:r>
            <a:endParaRPr lang="fr-FR">
              <a:latin typeface="+mn-lt"/>
              <a:ea typeface="+mn-ea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01520" y="1819438"/>
            <a:ext cx="2759602" cy="646331"/>
          </a:xfrm>
          <a:prstGeom prst="rect">
            <a:avLst/>
          </a:prstGeom>
          <a:solidFill>
            <a:schemeClr val="bg1"/>
          </a:solidFill>
          <a:ln w="25400">
            <a:solidFill>
              <a:srgbClr val="80000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>
                <a:latin typeface="Calibri" pitchFamily="34" charset="0"/>
                <a:ea typeface="Malgun Gothic" pitchFamily="34" charset="-127"/>
              </a:rPr>
              <a:t>IFT 603</a:t>
            </a:r>
          </a:p>
          <a:p>
            <a:pPr algn="ctr">
              <a:defRPr/>
            </a:pPr>
            <a:r>
              <a:rPr lang="en-CA">
                <a:latin typeface="Calibri" pitchFamily="34" charset="0"/>
                <a:ea typeface="Malgun Gothic" pitchFamily="34" charset="-127"/>
              </a:rPr>
              <a:t>Techniques </a:t>
            </a:r>
            <a:r>
              <a:rPr lang="en-CA" err="1">
                <a:latin typeface="Calibri" pitchFamily="34" charset="0"/>
                <a:ea typeface="Malgun Gothic" pitchFamily="34" charset="-127"/>
              </a:rPr>
              <a:t>d’apprentissage</a:t>
            </a:r>
            <a:endParaRPr lang="fr-FR">
              <a:latin typeface="Calibri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941307" y="4905422"/>
            <a:ext cx="2895600" cy="923330"/>
          </a:xfrm>
          <a:prstGeom prst="rect">
            <a:avLst/>
          </a:prstGeom>
          <a:solidFill>
            <a:schemeClr val="bg1"/>
          </a:solidFill>
          <a:ln w="25400">
            <a:solidFill>
              <a:srgbClr val="80000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CA" altLang="ko-KR">
                <a:latin typeface="Calibri" charset="0"/>
              </a:rPr>
              <a:t>IFT 605</a:t>
            </a:r>
          </a:p>
          <a:p>
            <a:pPr algn="ctr">
              <a:defRPr/>
            </a:pPr>
            <a:r>
              <a:rPr lang="en-CA" err="1">
                <a:latin typeface="Calibri" charset="0"/>
              </a:rPr>
              <a:t>Systèmes</a:t>
            </a:r>
            <a:r>
              <a:rPr lang="en-CA">
                <a:latin typeface="Calibri" charset="0"/>
              </a:rPr>
              <a:t> </a:t>
            </a:r>
            <a:r>
              <a:rPr lang="en-CA" err="1">
                <a:latin typeface="Calibri" charset="0"/>
              </a:rPr>
              <a:t>répartis</a:t>
            </a:r>
            <a:r>
              <a:rPr lang="en-CA">
                <a:latin typeface="Calibri" charset="0"/>
              </a:rPr>
              <a:t> </a:t>
            </a:r>
          </a:p>
          <a:p>
            <a:pPr algn="ctr">
              <a:defRPr/>
            </a:pPr>
            <a:r>
              <a:rPr lang="en-CA">
                <a:latin typeface="Calibri" charset="0"/>
              </a:rPr>
              <a:t>et multi-agents</a:t>
            </a:r>
            <a:endParaRPr lang="fr-FR"/>
          </a:p>
        </p:txBody>
      </p:sp>
      <p:cxnSp>
        <p:nvCxnSpPr>
          <p:cNvPr id="44" name="Connecteur droit avec flèche 43"/>
          <p:cNvCxnSpPr>
            <a:cxnSpLocks noChangeShapeType="1"/>
            <a:endCxn id="10" idx="0"/>
          </p:cNvCxnSpPr>
          <p:nvPr/>
        </p:nvCxnSpPr>
        <p:spPr bwMode="auto">
          <a:xfrm flipH="1">
            <a:off x="3389107" y="4023161"/>
            <a:ext cx="315186" cy="882261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cxnSp>
        <p:nvCxnSpPr>
          <p:cNvPr id="47" name="Connecteur droit avec flèche 46"/>
          <p:cNvCxnSpPr>
            <a:cxnSpLocks noChangeShapeType="1"/>
            <a:endCxn id="8" idx="2"/>
          </p:cNvCxnSpPr>
          <p:nvPr/>
        </p:nvCxnSpPr>
        <p:spPr bwMode="auto">
          <a:xfrm flipH="1" flipV="1">
            <a:off x="2581321" y="2465769"/>
            <a:ext cx="1122971" cy="882271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5791200" y="4737209"/>
            <a:ext cx="2895600" cy="646331"/>
          </a:xfrm>
          <a:prstGeom prst="rect">
            <a:avLst/>
          </a:prstGeom>
          <a:solidFill>
            <a:schemeClr val="bg1"/>
          </a:solidFill>
          <a:ln w="25400">
            <a:solidFill>
              <a:srgbClr val="80000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CA" altLang="ko-KR">
                <a:latin typeface="Calibri" charset="0"/>
                <a:ea typeface="+mn-ea"/>
              </a:rPr>
              <a:t>IFT 609</a:t>
            </a:r>
          </a:p>
          <a:p>
            <a:pPr algn="ctr">
              <a:defRPr/>
            </a:pPr>
            <a:r>
              <a:rPr lang="en-CA">
                <a:latin typeface="Calibri" charset="0"/>
                <a:ea typeface="+mn-ea"/>
              </a:rPr>
              <a:t>Informatique </a:t>
            </a:r>
            <a:r>
              <a:rPr lang="en-CA" err="1">
                <a:latin typeface="Calibri" charset="0"/>
                <a:ea typeface="+mn-ea"/>
              </a:rPr>
              <a:t>cognitif</a:t>
            </a:r>
            <a:endParaRPr lang="fr-FR">
              <a:latin typeface="+mn-lt"/>
              <a:ea typeface="+mn-ea"/>
            </a:endParaRPr>
          </a:p>
        </p:txBody>
      </p:sp>
      <p:cxnSp>
        <p:nvCxnSpPr>
          <p:cNvPr id="35" name="Connecteur droit avec flèche 43"/>
          <p:cNvCxnSpPr>
            <a:cxnSpLocks noChangeShapeType="1"/>
            <a:endCxn id="34" idx="0"/>
          </p:cNvCxnSpPr>
          <p:nvPr/>
        </p:nvCxnSpPr>
        <p:spPr bwMode="auto">
          <a:xfrm>
            <a:off x="5049719" y="4044871"/>
            <a:ext cx="2189281" cy="692338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5461148" y="1796175"/>
            <a:ext cx="2247603" cy="923330"/>
          </a:xfrm>
          <a:prstGeom prst="rect">
            <a:avLst/>
          </a:prstGeom>
          <a:solidFill>
            <a:schemeClr val="bg1"/>
          </a:solidFill>
          <a:ln w="25400">
            <a:solidFill>
              <a:srgbClr val="80000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>
                <a:latin typeface="Calibri" charset="0"/>
                <a:ea typeface="+mn-ea"/>
              </a:rPr>
              <a:t>IFT 608</a:t>
            </a:r>
          </a:p>
          <a:p>
            <a:pPr algn="ctr">
              <a:defRPr/>
            </a:pPr>
            <a:r>
              <a:rPr lang="en-CA">
                <a:latin typeface="Calibri" charset="0"/>
                <a:ea typeface="+mn-ea"/>
              </a:rPr>
              <a:t>Planification </a:t>
            </a:r>
            <a:r>
              <a:rPr lang="en-CA" err="1">
                <a:latin typeface="Calibri" charset="0"/>
                <a:ea typeface="+mn-ea"/>
              </a:rPr>
              <a:t>en</a:t>
            </a:r>
            <a:r>
              <a:rPr lang="en-CA">
                <a:latin typeface="Calibri" charset="0"/>
                <a:ea typeface="+mn-ea"/>
              </a:rPr>
              <a:t> </a:t>
            </a:r>
          </a:p>
          <a:p>
            <a:pPr algn="ctr">
              <a:defRPr/>
            </a:pPr>
            <a:r>
              <a:rPr lang="en-CA">
                <a:latin typeface="Calibri" charset="0"/>
                <a:ea typeface="+mn-ea"/>
              </a:rPr>
              <a:t>intelligence </a:t>
            </a:r>
            <a:r>
              <a:rPr lang="en-CA" err="1">
                <a:latin typeface="Calibri" charset="0"/>
                <a:ea typeface="+mn-ea"/>
              </a:rPr>
              <a:t>artificielle</a:t>
            </a:r>
            <a:endParaRPr lang="fr-FR">
              <a:latin typeface="+mn-lt"/>
              <a:ea typeface="+mn-ea"/>
            </a:endParaRPr>
          </a:p>
        </p:txBody>
      </p:sp>
      <p:cxnSp>
        <p:nvCxnSpPr>
          <p:cNvPr id="42" name="Connecteur droit avec flèche 46"/>
          <p:cNvCxnSpPr>
            <a:cxnSpLocks noChangeShapeType="1"/>
            <a:endCxn id="38" idx="2"/>
          </p:cNvCxnSpPr>
          <p:nvPr/>
        </p:nvCxnSpPr>
        <p:spPr bwMode="auto">
          <a:xfrm flipV="1">
            <a:off x="5049719" y="2719505"/>
            <a:ext cx="1535231" cy="669096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50B307E-41E4-4877-AEC1-4E2B96390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209541"/>
            <a:ext cx="2733553" cy="923330"/>
          </a:xfrm>
          <a:prstGeom prst="rect">
            <a:avLst/>
          </a:prstGeom>
          <a:solidFill>
            <a:schemeClr val="bg1"/>
          </a:solidFill>
          <a:ln w="25400">
            <a:solidFill>
              <a:srgbClr val="80000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CA" altLang="ko-KR">
                <a:latin typeface="Calibri" charset="0"/>
                <a:ea typeface="+mn-ea"/>
              </a:rPr>
              <a:t>IFT 607</a:t>
            </a:r>
          </a:p>
          <a:p>
            <a:pPr algn="ctr">
              <a:defRPr/>
            </a:pPr>
            <a:r>
              <a:rPr lang="en-CA" err="1">
                <a:latin typeface="Calibri" charset="0"/>
                <a:ea typeface="+mn-ea"/>
              </a:rPr>
              <a:t>Traitement</a:t>
            </a:r>
            <a:r>
              <a:rPr lang="en-CA">
                <a:latin typeface="Calibri" charset="0"/>
                <a:ea typeface="+mn-ea"/>
              </a:rPr>
              <a:t> </a:t>
            </a:r>
            <a:r>
              <a:rPr lang="en-CA" err="1">
                <a:latin typeface="Calibri" charset="0"/>
                <a:ea typeface="+mn-ea"/>
              </a:rPr>
              <a:t>automatique</a:t>
            </a:r>
            <a:r>
              <a:rPr lang="en-CA">
                <a:latin typeface="Calibri" charset="0"/>
                <a:ea typeface="+mn-ea"/>
              </a:rPr>
              <a:t> </a:t>
            </a:r>
          </a:p>
          <a:p>
            <a:pPr algn="ctr">
              <a:defRPr/>
            </a:pPr>
            <a:r>
              <a:rPr lang="en-CA">
                <a:latin typeface="Calibri" charset="0"/>
                <a:ea typeface="+mn-ea"/>
              </a:rPr>
              <a:t>des </a:t>
            </a:r>
            <a:r>
              <a:rPr lang="en-CA" err="1">
                <a:latin typeface="Calibri" charset="0"/>
                <a:ea typeface="+mn-ea"/>
              </a:rPr>
              <a:t>langues</a:t>
            </a:r>
            <a:r>
              <a:rPr lang="en-CA">
                <a:latin typeface="Calibri" charset="0"/>
                <a:ea typeface="+mn-ea"/>
              </a:rPr>
              <a:t> </a:t>
            </a:r>
            <a:r>
              <a:rPr lang="en-CA" err="1">
                <a:latin typeface="Calibri" charset="0"/>
                <a:ea typeface="+mn-ea"/>
              </a:rPr>
              <a:t>naturelles</a:t>
            </a:r>
            <a:endParaRPr lang="fr-FR">
              <a:latin typeface="+mn-lt"/>
              <a:ea typeface="+mn-ea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D870AEB-30F7-421A-823A-E7818AD25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662" y="3454291"/>
            <a:ext cx="2252412" cy="646331"/>
          </a:xfrm>
          <a:prstGeom prst="rect">
            <a:avLst/>
          </a:prstGeom>
          <a:solidFill>
            <a:schemeClr val="bg1"/>
          </a:solidFill>
          <a:ln w="25400">
            <a:solidFill>
              <a:srgbClr val="80000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CA" altLang="ko-KR">
                <a:latin typeface="Calibri" charset="0"/>
              </a:rPr>
              <a:t>IFT 599</a:t>
            </a:r>
          </a:p>
          <a:p>
            <a:pPr algn="ctr">
              <a:defRPr/>
            </a:pPr>
            <a:r>
              <a:rPr lang="en-CA">
                <a:latin typeface="Calibri" charset="0"/>
              </a:rPr>
              <a:t>Science des </a:t>
            </a:r>
            <a:r>
              <a:rPr lang="en-CA" err="1">
                <a:latin typeface="Calibri" charset="0"/>
              </a:rPr>
              <a:t>données</a:t>
            </a:r>
            <a:endParaRPr lang="fr-FR"/>
          </a:p>
        </p:txBody>
      </p:sp>
      <p:cxnSp>
        <p:nvCxnSpPr>
          <p:cNvPr id="22" name="Connecteur droit avec flèche 43">
            <a:extLst>
              <a:ext uri="{FF2B5EF4-FFF2-40B4-BE49-F238E27FC236}">
                <a16:creationId xmlns:a16="http://schemas.microsoft.com/office/drawing/2014/main" id="{671F3256-8511-4420-B434-D6FBA5130DD1}"/>
              </a:ext>
            </a:extLst>
          </p:cNvPr>
          <p:cNvCxnSpPr>
            <a:cxnSpLocks noChangeShapeType="1"/>
            <a:stCxn id="9" idx="1"/>
            <a:endCxn id="18" idx="3"/>
          </p:cNvCxnSpPr>
          <p:nvPr/>
        </p:nvCxnSpPr>
        <p:spPr bwMode="auto">
          <a:xfrm flipH="1">
            <a:off x="2570074" y="3721706"/>
            <a:ext cx="699995" cy="55751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cxnSp>
        <p:nvCxnSpPr>
          <p:cNvPr id="26" name="Connecteur droit avec flèche 46">
            <a:extLst>
              <a:ext uri="{FF2B5EF4-FFF2-40B4-BE49-F238E27FC236}">
                <a16:creationId xmlns:a16="http://schemas.microsoft.com/office/drawing/2014/main" id="{9EC2E11F-4003-45DA-8BC5-499D98A5B77B}"/>
              </a:ext>
            </a:extLst>
          </p:cNvPr>
          <p:cNvCxnSpPr>
            <a:cxnSpLocks noChangeShapeType="1"/>
            <a:endCxn id="17" idx="1"/>
          </p:cNvCxnSpPr>
          <p:nvPr/>
        </p:nvCxnSpPr>
        <p:spPr bwMode="auto">
          <a:xfrm>
            <a:off x="5547039" y="3642835"/>
            <a:ext cx="472761" cy="28371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918217908"/>
      </p:ext>
    </p:extLst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Référence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IFT608/IFT702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Froduald Kabanza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4" name="Picture 1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439D9B55-FC55-9230-4B34-A117E212BB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530" y="1709746"/>
            <a:ext cx="2695790" cy="3438508"/>
          </a:xfrm>
          <a:prstGeom prst="rect">
            <a:avLst/>
          </a:prstGeom>
        </p:spPr>
      </p:pic>
      <p:pic>
        <p:nvPicPr>
          <p:cNvPr id="7" name="Picture 6" descr="Timeline&#10;&#10;Description automatically generated">
            <a:extLst>
              <a:ext uri="{FF2B5EF4-FFF2-40B4-BE49-F238E27FC236}">
                <a16:creationId xmlns:a16="http://schemas.microsoft.com/office/drawing/2014/main" id="{27ABD6FB-5FC5-774F-183C-B8F4C27AEB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590" y="1337928"/>
            <a:ext cx="3810326" cy="381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378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227013" y="101600"/>
            <a:ext cx="8683625" cy="990600"/>
          </a:xfrm>
        </p:spPr>
        <p:txBody>
          <a:bodyPr wrap="square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fr-CA" altLang="en-US"/>
              <a:t>Évaluations</a:t>
            </a:r>
            <a:br>
              <a:rPr lang="fr-CA" altLang="en-US"/>
            </a:br>
            <a:r>
              <a:rPr lang="fr-CA" altLang="en-US"/>
              <a:t>Intra: 15%; Final: 36%; Quiz: 9%; </a:t>
            </a:r>
            <a:r>
              <a:rPr lang="fr-CA" altLang="en-US" err="1"/>
              <a:t>TPs</a:t>
            </a:r>
            <a:r>
              <a:rPr lang="fr-CA" altLang="en-US"/>
              <a:t>: 40% </a:t>
            </a:r>
            <a:endParaRPr lang="it-IT" altLang="en-US"/>
          </a:p>
        </p:txBody>
      </p:sp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3124200" y="6448425"/>
            <a:ext cx="2895600" cy="3238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en-US"/>
              <a:t>© Froduald Kabanza</a:t>
            </a: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 bwMode="auto">
          <a:xfrm>
            <a:off x="6781800" y="6448425"/>
            <a:ext cx="2133600" cy="3238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norm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Aft>
                <a:spcPts val="600"/>
              </a:spcAft>
            </a:pPr>
            <a:fld id="{23AFDD3A-9160-45BB-B49E-551703CFB166}" type="slidenum">
              <a:rPr lang="en-US" altLang="en-US" smtClean="0"/>
              <a:pPr>
                <a:spcAft>
                  <a:spcPts val="600"/>
                </a:spcAft>
              </a:pPr>
              <a:t>13</a:t>
            </a:fld>
            <a:endParaRPr lang="en-US" altLang="en-US"/>
          </a:p>
        </p:txBody>
      </p:sp>
      <p:sp>
        <p:nvSpPr>
          <p:cNvPr id="26628" name="Date Placeholder 5"/>
          <p:cNvSpPr>
            <a:spLocks noGrp="1"/>
          </p:cNvSpPr>
          <p:nvPr>
            <p:ph type="dt" sz="half" idx="12"/>
          </p:nvPr>
        </p:nvSpPr>
        <p:spPr bwMode="auto">
          <a:xfrm>
            <a:off x="241300" y="6462713"/>
            <a:ext cx="2133600" cy="2952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/>
              <a:t>IFT615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B3B459A-0E5D-FD53-4C38-BF00A6F064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914464"/>
              </p:ext>
            </p:extLst>
          </p:nvPr>
        </p:nvGraphicFramePr>
        <p:xfrm>
          <a:off x="524106" y="1474746"/>
          <a:ext cx="8095787" cy="40246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5430">
                  <a:extLst>
                    <a:ext uri="{9D8B030D-6E8A-4147-A177-3AD203B41FA5}">
                      <a16:colId xmlns:a16="http://schemas.microsoft.com/office/drawing/2014/main" val="294174165"/>
                    </a:ext>
                  </a:extLst>
                </a:gridCol>
                <a:gridCol w="1597853">
                  <a:extLst>
                    <a:ext uri="{9D8B030D-6E8A-4147-A177-3AD203B41FA5}">
                      <a16:colId xmlns:a16="http://schemas.microsoft.com/office/drawing/2014/main" val="2678101776"/>
                    </a:ext>
                  </a:extLst>
                </a:gridCol>
                <a:gridCol w="2224767">
                  <a:extLst>
                    <a:ext uri="{9D8B030D-6E8A-4147-A177-3AD203B41FA5}">
                      <a16:colId xmlns:a16="http://schemas.microsoft.com/office/drawing/2014/main" val="1903016084"/>
                    </a:ext>
                  </a:extLst>
                </a:gridCol>
                <a:gridCol w="947268">
                  <a:extLst>
                    <a:ext uri="{9D8B030D-6E8A-4147-A177-3AD203B41FA5}">
                      <a16:colId xmlns:a16="http://schemas.microsoft.com/office/drawing/2014/main" val="3523609534"/>
                    </a:ext>
                  </a:extLst>
                </a:gridCol>
                <a:gridCol w="2130469">
                  <a:extLst>
                    <a:ext uri="{9D8B030D-6E8A-4147-A177-3AD203B41FA5}">
                      <a16:colId xmlns:a16="http://schemas.microsoft.com/office/drawing/2014/main" val="1966663824"/>
                    </a:ext>
                  </a:extLst>
                </a:gridCol>
              </a:tblGrid>
              <a:tr h="310503">
                <a:tc>
                  <a:txBody>
                    <a:bodyPr/>
                    <a:lstStyle/>
                    <a:p>
                      <a:pPr algn="l">
                        <a:tabLst>
                          <a:tab pos="457200" algn="l"/>
                          <a:tab pos="3060065" algn="ctr"/>
                          <a:tab pos="5760085" algn="r"/>
                          <a:tab pos="274320" algn="l"/>
                          <a:tab pos="457200" algn="l"/>
                          <a:tab pos="3060065" algn="ctr"/>
                          <a:tab pos="5760085" algn="r"/>
                        </a:tabLst>
                      </a:pPr>
                      <a:r>
                        <a:rPr lang="fr-FR" sz="1600" dirty="0">
                          <a:effectLst/>
                        </a:rPr>
                        <a:t>TP/Quiz</a:t>
                      </a:r>
                      <a:endParaRPr lang="en-US" sz="1600" dirty="0">
                        <a:solidFill>
                          <a:srgbClr val="00000A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New York"/>
                      </a:endParaRPr>
                    </a:p>
                  </a:txBody>
                  <a:tcPr marL="62089" marR="62089" marT="0" marB="0"/>
                </a:tc>
                <a:tc>
                  <a:txBody>
                    <a:bodyPr/>
                    <a:lstStyle/>
                    <a:p>
                      <a:pPr marL="457200" indent="-228600" algn="l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74320" algn="l"/>
                          <a:tab pos="457200" algn="l"/>
                          <a:tab pos="274320" algn="l"/>
                        </a:tabLst>
                      </a:pPr>
                      <a:r>
                        <a:rPr lang="fr-CA" sz="1600" dirty="0">
                          <a:effectLst/>
                        </a:rPr>
                        <a:t>Énoncé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2089" marR="62089" marT="0" marB="0"/>
                </a:tc>
                <a:tc>
                  <a:txBody>
                    <a:bodyPr/>
                    <a:lstStyle/>
                    <a:p>
                      <a:pPr marL="457200" indent="-228600" algn="l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74320" algn="l"/>
                          <a:tab pos="457200" algn="l"/>
                          <a:tab pos="274320" algn="l"/>
                        </a:tabLst>
                      </a:pPr>
                      <a:r>
                        <a:rPr lang="en-CA" sz="1600" dirty="0">
                          <a:effectLst/>
                        </a:rPr>
                        <a:t>Remise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2089" marR="62089" marT="0" marB="0"/>
                </a:tc>
                <a:tc>
                  <a:txBody>
                    <a:bodyPr/>
                    <a:lstStyle/>
                    <a:p>
                      <a:pPr marL="457200" indent="-228600" algn="l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74320" algn="l"/>
                          <a:tab pos="457200" algn="l"/>
                          <a:tab pos="274320" algn="l"/>
                        </a:tabLst>
                      </a:pPr>
                      <a:r>
                        <a:rPr lang="fr-CA" sz="1600" dirty="0">
                          <a:effectLst/>
                        </a:rPr>
                        <a:t>Poids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2089" marR="62089" marT="0" marB="0"/>
                </a:tc>
                <a:tc>
                  <a:txBody>
                    <a:bodyPr/>
                    <a:lstStyle/>
                    <a:p>
                      <a:pPr marL="457200" indent="-228600" algn="l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74320" algn="l"/>
                          <a:tab pos="457200" algn="l"/>
                          <a:tab pos="274320" algn="l"/>
                        </a:tabLst>
                      </a:pPr>
                      <a:r>
                        <a:rPr lang="fr-CA" sz="1600" dirty="0">
                          <a:effectLst/>
                        </a:rPr>
                        <a:t>Sujet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2089" marR="62089" marT="0" marB="0"/>
                </a:tc>
                <a:extLst>
                  <a:ext uri="{0D108BD9-81ED-4DB2-BD59-A6C34878D82A}">
                    <a16:rowId xmlns:a16="http://schemas.microsoft.com/office/drawing/2014/main" val="38668393"/>
                  </a:ext>
                </a:extLst>
              </a:tr>
              <a:tr h="453302">
                <a:tc>
                  <a:txBody>
                    <a:bodyPr/>
                    <a:lstStyle/>
                    <a:p>
                      <a:pPr marL="457200" indent="-228600" algn="l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74320" algn="l"/>
                          <a:tab pos="457200" algn="l"/>
                          <a:tab pos="274320" algn="l"/>
                        </a:tabLst>
                      </a:pPr>
                      <a:r>
                        <a:rPr lang="fr-CA" sz="1600">
                          <a:effectLst/>
                        </a:rPr>
                        <a:t>TP1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2089" marR="62089" marT="0" marB="0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" algn="l"/>
                          <a:tab pos="457200" algn="l"/>
                          <a:tab pos="274320" algn="l"/>
                        </a:tabLst>
                      </a:pPr>
                      <a:r>
                        <a:rPr lang="en-CA" sz="1600" dirty="0">
                          <a:effectLst/>
                        </a:rPr>
                        <a:t>Mardi 2 </a:t>
                      </a:r>
                      <a:r>
                        <a:rPr lang="en-CA" sz="1600" dirty="0" err="1">
                          <a:effectLst/>
                        </a:rPr>
                        <a:t>mai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2089" marR="62089" marT="0" marB="0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" algn="l"/>
                          <a:tab pos="457200" algn="l"/>
                          <a:tab pos="274320" algn="l"/>
                        </a:tabLst>
                      </a:pPr>
                      <a:r>
                        <a:rPr lang="fr-CA" sz="1600">
                          <a:effectLst/>
                        </a:rPr>
                        <a:t>Mardi 16 mai à minuit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2089" marR="62089" marT="0" marB="0"/>
                </a:tc>
                <a:tc>
                  <a:txBody>
                    <a:bodyPr/>
                    <a:lstStyle/>
                    <a:p>
                      <a:pPr marL="457200" indent="-228600"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74320" algn="l"/>
                          <a:tab pos="457200" algn="l"/>
                          <a:tab pos="274320" algn="l"/>
                        </a:tabLst>
                      </a:pPr>
                      <a:r>
                        <a:rPr lang="fr-CA" sz="1600">
                          <a:effectLst/>
                        </a:rPr>
                        <a:t>8 %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2089" marR="62089" marT="0" marB="0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" algn="l"/>
                          <a:tab pos="457200" algn="l"/>
                          <a:tab pos="274320" algn="l"/>
                        </a:tabLst>
                      </a:pPr>
                      <a:r>
                        <a:rPr lang="en-CA" sz="1600" dirty="0">
                          <a:effectLst/>
                        </a:rPr>
                        <a:t>Perceptron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2089" marR="62089" marT="0" marB="0"/>
                </a:tc>
                <a:extLst>
                  <a:ext uri="{0D108BD9-81ED-4DB2-BD59-A6C34878D82A}">
                    <a16:rowId xmlns:a16="http://schemas.microsoft.com/office/drawing/2014/main" val="686342160"/>
                  </a:ext>
                </a:extLst>
              </a:tr>
              <a:tr h="453302">
                <a:tc>
                  <a:txBody>
                    <a:bodyPr/>
                    <a:lstStyle/>
                    <a:p>
                      <a:pPr marL="457200" indent="-228600" algn="l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74320" algn="l"/>
                          <a:tab pos="457200" algn="l"/>
                          <a:tab pos="274320" algn="l"/>
                        </a:tabLst>
                      </a:pPr>
                      <a:r>
                        <a:rPr lang="fr-CA" sz="1600">
                          <a:effectLst/>
                        </a:rPr>
                        <a:t>TP 2                         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2089" marR="62089" marT="0" marB="0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" algn="l"/>
                          <a:tab pos="457200" algn="l"/>
                          <a:tab pos="274320" algn="l"/>
                        </a:tabLst>
                      </a:pPr>
                      <a:r>
                        <a:rPr lang="en-CA" sz="1600" dirty="0">
                          <a:effectLst/>
                        </a:rPr>
                        <a:t>Mardi 16 </a:t>
                      </a:r>
                      <a:r>
                        <a:rPr lang="en-CA" sz="1600" dirty="0" err="1">
                          <a:effectLst/>
                        </a:rPr>
                        <a:t>janvier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2089" marR="62089" marT="0" marB="0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" algn="l"/>
                          <a:tab pos="457200" algn="l"/>
                          <a:tab pos="274320" algn="l"/>
                        </a:tabLst>
                      </a:pPr>
                      <a:r>
                        <a:rPr lang="fr-CA" sz="1600">
                          <a:effectLst/>
                        </a:rPr>
                        <a:t>Matrdi 23 mai à minuit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2089" marR="62089" marT="0" marB="0"/>
                </a:tc>
                <a:tc>
                  <a:txBody>
                    <a:bodyPr/>
                    <a:lstStyle/>
                    <a:p>
                      <a:pPr marL="457200" indent="-228600"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74320" algn="l"/>
                          <a:tab pos="457200" algn="l"/>
                          <a:tab pos="274320" algn="l"/>
                        </a:tabLst>
                      </a:pPr>
                      <a:r>
                        <a:rPr lang="fr-CA" sz="1600">
                          <a:effectLst/>
                        </a:rPr>
                        <a:t>8 %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2089" marR="62089" marT="0" marB="0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" algn="l"/>
                          <a:tab pos="457200" algn="l"/>
                          <a:tab pos="274320" algn="l"/>
                        </a:tabLst>
                      </a:pPr>
                      <a:r>
                        <a:rPr lang="fr-CA" sz="1600" dirty="0">
                          <a:effectLst/>
                        </a:rPr>
                        <a:t>Réseaux</a:t>
                      </a:r>
                      <a:r>
                        <a:rPr lang="en-CA" sz="1600" dirty="0">
                          <a:effectLst/>
                        </a:rPr>
                        <a:t> de neurones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2089" marR="62089" marT="0" marB="0"/>
                </a:tc>
                <a:extLst>
                  <a:ext uri="{0D108BD9-81ED-4DB2-BD59-A6C34878D82A}">
                    <a16:rowId xmlns:a16="http://schemas.microsoft.com/office/drawing/2014/main" val="2698153683"/>
                  </a:ext>
                </a:extLst>
              </a:tr>
              <a:tr h="453302">
                <a:tc>
                  <a:txBody>
                    <a:bodyPr/>
                    <a:lstStyle/>
                    <a:p>
                      <a:pPr marL="457200" indent="-228600" algn="l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74320" algn="l"/>
                          <a:tab pos="457200" algn="l"/>
                          <a:tab pos="274320" algn="l"/>
                        </a:tabLst>
                      </a:pPr>
                      <a:r>
                        <a:rPr lang="fr-CA" sz="1600">
                          <a:effectLst/>
                        </a:rPr>
                        <a:t>Quiz 1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2089" marR="62089" marT="0" marB="0" anchor="ctr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" algn="l"/>
                          <a:tab pos="457200" algn="l"/>
                          <a:tab pos="274320" algn="l"/>
                        </a:tabLst>
                      </a:pPr>
                      <a:r>
                        <a:rPr lang="fr-CA" sz="1600" dirty="0">
                          <a:effectLst/>
                        </a:rPr>
                        <a:t>Mardi 23 mai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2089" marR="62089" marT="0" marB="0" anchor="ctr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" algn="l"/>
                          <a:tab pos="457200" algn="l"/>
                          <a:tab pos="274320" algn="l"/>
                        </a:tabLst>
                      </a:pPr>
                      <a:r>
                        <a:rPr lang="fr-CA" sz="1600">
                          <a:effectLst/>
                        </a:rPr>
                        <a:t>Mardi 6 juin à minuit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2089" marR="62089" marT="0" marB="0" anchor="ctr"/>
                </a:tc>
                <a:tc>
                  <a:txBody>
                    <a:bodyPr/>
                    <a:lstStyle/>
                    <a:p>
                      <a:pPr marL="457200" indent="-228600"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74320" algn="l"/>
                          <a:tab pos="457200" algn="l"/>
                          <a:tab pos="274320" algn="l"/>
                        </a:tabLst>
                      </a:pPr>
                      <a:r>
                        <a:rPr lang="fr-CA" sz="1600">
                          <a:effectLst/>
                        </a:rPr>
                        <a:t>3 %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2089" marR="62089" marT="0" marB="0" anchor="ctr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" algn="l"/>
                          <a:tab pos="457200" algn="l"/>
                          <a:tab pos="274320" algn="l"/>
                        </a:tabLst>
                      </a:pPr>
                      <a:r>
                        <a:rPr lang="fr-CA" sz="1600" dirty="0">
                          <a:effectLst/>
                        </a:rPr>
                        <a:t>Arbres de décision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2089" marR="62089" marT="0" marB="0" anchor="ctr"/>
                </a:tc>
                <a:extLst>
                  <a:ext uri="{0D108BD9-81ED-4DB2-BD59-A6C34878D82A}">
                    <a16:rowId xmlns:a16="http://schemas.microsoft.com/office/drawing/2014/main" val="3925988629"/>
                  </a:ext>
                </a:extLst>
              </a:tr>
              <a:tr h="472321">
                <a:tc>
                  <a:txBody>
                    <a:bodyPr/>
                    <a:lstStyle/>
                    <a:p>
                      <a:pPr marL="457200" indent="-228600" algn="l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74320" algn="l"/>
                          <a:tab pos="457200" algn="l"/>
                          <a:tab pos="274320" algn="l"/>
                        </a:tabLst>
                      </a:pPr>
                      <a:r>
                        <a:rPr lang="fr-CA" sz="1600">
                          <a:effectLst/>
                        </a:rPr>
                        <a:t>TP 3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2089" marR="62089" marT="0" marB="0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" algn="l"/>
                          <a:tab pos="457200" algn="l"/>
                          <a:tab pos="274320" algn="l"/>
                        </a:tabLst>
                      </a:pPr>
                      <a:r>
                        <a:rPr lang="fr-CA" sz="1600">
                          <a:effectLst/>
                        </a:rPr>
                        <a:t>Lundi 6 juin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2089" marR="62089" marT="0" marB="0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" algn="l"/>
                          <a:tab pos="457200" algn="l"/>
                          <a:tab pos="274320" algn="l"/>
                        </a:tabLst>
                      </a:pPr>
                      <a:r>
                        <a:rPr lang="fr-CA" sz="1600">
                          <a:effectLst/>
                        </a:rPr>
                        <a:t>Mardi 4 juillet à minuit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2089" marR="62089" marT="0" marB="0"/>
                </a:tc>
                <a:tc>
                  <a:txBody>
                    <a:bodyPr/>
                    <a:lstStyle/>
                    <a:p>
                      <a:pPr marL="457200" indent="-228600"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74320" algn="l"/>
                          <a:tab pos="457200" algn="l"/>
                          <a:tab pos="274320" algn="l"/>
                        </a:tabLst>
                      </a:pPr>
                      <a:r>
                        <a:rPr lang="fr-CA" sz="1600">
                          <a:effectLst/>
                        </a:rPr>
                        <a:t>8 %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2089" marR="62089" marT="0" marB="0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" algn="l"/>
                          <a:tab pos="457200" algn="l"/>
                          <a:tab pos="274320" algn="l"/>
                        </a:tabLst>
                      </a:pPr>
                      <a:r>
                        <a:rPr lang="fr-CA" sz="1600" dirty="0">
                          <a:effectLst/>
                        </a:rPr>
                        <a:t>Inférences probabilistes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2089" marR="62089" marT="0" marB="0"/>
                </a:tc>
                <a:extLst>
                  <a:ext uri="{0D108BD9-81ED-4DB2-BD59-A6C34878D82A}">
                    <a16:rowId xmlns:a16="http://schemas.microsoft.com/office/drawing/2014/main" val="265910386"/>
                  </a:ext>
                </a:extLst>
              </a:tr>
              <a:tr h="486737">
                <a:tc>
                  <a:txBody>
                    <a:bodyPr/>
                    <a:lstStyle/>
                    <a:p>
                      <a:pPr marL="457200" indent="-228600" algn="l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74320" algn="l"/>
                          <a:tab pos="457200" algn="l"/>
                          <a:tab pos="274320" algn="l"/>
                        </a:tabLst>
                      </a:pPr>
                      <a:r>
                        <a:rPr lang="fr-CA" sz="1600">
                          <a:effectLst/>
                        </a:rPr>
                        <a:t>TP 4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2089" marR="62089" marT="0" marB="0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" algn="l"/>
                          <a:tab pos="457200" algn="l"/>
                          <a:tab pos="274320" algn="l"/>
                        </a:tabLst>
                      </a:pPr>
                      <a:r>
                        <a:rPr lang="fr-CA" sz="1600">
                          <a:effectLst/>
                        </a:rPr>
                        <a:t>Lundi 3 juillet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2089" marR="62089" marT="0" marB="0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" algn="l"/>
                          <a:tab pos="457200" algn="l"/>
                          <a:tab pos="274320" algn="l"/>
                        </a:tabLst>
                      </a:pPr>
                      <a:r>
                        <a:rPr lang="fr-CA" sz="1600" dirty="0">
                          <a:effectLst/>
                        </a:rPr>
                        <a:t>Mardi 17 juillet à minuit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2089" marR="62089" marT="0" marB="0"/>
                </a:tc>
                <a:tc>
                  <a:txBody>
                    <a:bodyPr/>
                    <a:lstStyle/>
                    <a:p>
                      <a:pPr marL="457200" indent="-228600"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74320" algn="l"/>
                          <a:tab pos="457200" algn="l"/>
                          <a:tab pos="274320" algn="l"/>
                        </a:tabLst>
                      </a:pPr>
                      <a:r>
                        <a:rPr lang="fr-CA" sz="1600">
                          <a:effectLst/>
                        </a:rPr>
                        <a:t>8 %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2089" marR="62089" marT="0" marB="0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" algn="l"/>
                          <a:tab pos="457200" algn="l"/>
                          <a:tab pos="274320" algn="l"/>
                        </a:tabLst>
                      </a:pPr>
                      <a:r>
                        <a:rPr lang="fr-CA" sz="1600" dirty="0">
                          <a:effectLst/>
                        </a:rPr>
                        <a:t>Apprentissage par renforcement 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2089" marR="62089" marT="0" marB="0"/>
                </a:tc>
                <a:extLst>
                  <a:ext uri="{0D108BD9-81ED-4DB2-BD59-A6C34878D82A}">
                    <a16:rowId xmlns:a16="http://schemas.microsoft.com/office/drawing/2014/main" val="3115659761"/>
                  </a:ext>
                </a:extLst>
              </a:tr>
              <a:tr h="486737">
                <a:tc>
                  <a:txBody>
                    <a:bodyPr/>
                    <a:lstStyle/>
                    <a:p>
                      <a:pPr marL="457200" indent="-228600" algn="l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74320" algn="l"/>
                          <a:tab pos="457200" algn="l"/>
                          <a:tab pos="274320" algn="l"/>
                        </a:tabLst>
                      </a:pPr>
                      <a:r>
                        <a:rPr lang="fr-CA" sz="1600">
                          <a:effectLst/>
                        </a:rPr>
                        <a:t>Quiz 2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2089" marR="62089" marT="0" marB="0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" algn="l"/>
                          <a:tab pos="457200" algn="l"/>
                          <a:tab pos="274320" algn="l"/>
                        </a:tabLst>
                      </a:pPr>
                      <a:r>
                        <a:rPr lang="fr-CA" sz="1600">
                          <a:effectLst/>
                        </a:rPr>
                        <a:t>Mardi 18 juillet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2089" marR="62089" marT="0" marB="0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" algn="l"/>
                          <a:tab pos="457200" algn="l"/>
                          <a:tab pos="274320" algn="l"/>
                        </a:tabLst>
                      </a:pPr>
                      <a:r>
                        <a:rPr lang="fr-CA" sz="1600" dirty="0">
                          <a:effectLst/>
                        </a:rPr>
                        <a:t>Mardi 24 juillet à minuit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2089" marR="62089" marT="0" marB="0"/>
                </a:tc>
                <a:tc>
                  <a:txBody>
                    <a:bodyPr/>
                    <a:lstStyle/>
                    <a:p>
                      <a:pPr marL="457200" indent="-228600"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74320" algn="l"/>
                          <a:tab pos="457200" algn="l"/>
                          <a:tab pos="274320" algn="l"/>
                        </a:tabLst>
                      </a:pPr>
                      <a:r>
                        <a:rPr lang="fr-CA" sz="1600">
                          <a:effectLst/>
                        </a:rPr>
                        <a:t>3 %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2089" marR="62089" marT="0" marB="0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" algn="l"/>
                          <a:tab pos="457200" algn="l"/>
                          <a:tab pos="274320" algn="l"/>
                        </a:tabLst>
                      </a:pPr>
                      <a:r>
                        <a:rPr lang="fr-CA" sz="1600" dirty="0">
                          <a:effectLst/>
                        </a:rPr>
                        <a:t>Recherche locale et optimisation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2089" marR="62089" marT="0" marB="0"/>
                </a:tc>
                <a:extLst>
                  <a:ext uri="{0D108BD9-81ED-4DB2-BD59-A6C34878D82A}">
                    <a16:rowId xmlns:a16="http://schemas.microsoft.com/office/drawing/2014/main" val="2870474456"/>
                  </a:ext>
                </a:extLst>
              </a:tr>
              <a:tr h="453302">
                <a:tc>
                  <a:txBody>
                    <a:bodyPr/>
                    <a:lstStyle/>
                    <a:p>
                      <a:pPr marL="457200" indent="-228600" algn="l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74320" algn="l"/>
                          <a:tab pos="457200" algn="l"/>
                          <a:tab pos="274320" algn="l"/>
                        </a:tabLst>
                      </a:pPr>
                      <a:r>
                        <a:rPr lang="fr-CA" sz="1600">
                          <a:effectLst/>
                        </a:rPr>
                        <a:t>TP 5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2089" marR="62089" marT="0" marB="0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" algn="l"/>
                          <a:tab pos="457200" algn="l"/>
                          <a:tab pos="274320" algn="l"/>
                        </a:tabLst>
                      </a:pPr>
                      <a:r>
                        <a:rPr lang="fr-CA" sz="1600">
                          <a:effectLst/>
                        </a:rPr>
                        <a:t>Mardi 17 juillet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2089" marR="62089" marT="0" marB="0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" algn="l"/>
                          <a:tab pos="457200" algn="l"/>
                          <a:tab pos="274320" algn="l"/>
                        </a:tabLst>
                      </a:pPr>
                      <a:r>
                        <a:rPr lang="fr-CA" sz="1600" dirty="0">
                          <a:effectLst/>
                        </a:rPr>
                        <a:t>Lundi 7 août à minuit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2089" marR="62089" marT="0" marB="0"/>
                </a:tc>
                <a:tc>
                  <a:txBody>
                    <a:bodyPr/>
                    <a:lstStyle/>
                    <a:p>
                      <a:pPr marL="457200" indent="-228600"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74320" algn="l"/>
                          <a:tab pos="457200" algn="l"/>
                          <a:tab pos="274320" algn="l"/>
                        </a:tabLst>
                      </a:pPr>
                      <a:r>
                        <a:rPr lang="fr-CA" sz="1600">
                          <a:effectLst/>
                        </a:rPr>
                        <a:t>8 %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2089" marR="62089" marT="0" marB="0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" algn="l"/>
                          <a:tab pos="457200" algn="l"/>
                          <a:tab pos="274320" algn="l"/>
                        </a:tabLst>
                      </a:pPr>
                      <a:r>
                        <a:rPr lang="fr-CA" sz="1600" dirty="0">
                          <a:effectLst/>
                        </a:rPr>
                        <a:t>Théorie des jeux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2089" marR="62089" marT="0" marB="0"/>
                </a:tc>
                <a:extLst>
                  <a:ext uri="{0D108BD9-81ED-4DB2-BD59-A6C34878D82A}">
                    <a16:rowId xmlns:a16="http://schemas.microsoft.com/office/drawing/2014/main" val="2808709727"/>
                  </a:ext>
                </a:extLst>
              </a:tr>
              <a:tr h="453302">
                <a:tc>
                  <a:txBody>
                    <a:bodyPr/>
                    <a:lstStyle/>
                    <a:p>
                      <a:pPr marL="457200" indent="-228600" algn="l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74320" algn="l"/>
                          <a:tab pos="457200" algn="l"/>
                          <a:tab pos="274320" algn="l"/>
                        </a:tabLst>
                      </a:pPr>
                      <a:r>
                        <a:rPr lang="fr-CA" sz="1600">
                          <a:effectLst/>
                        </a:rPr>
                        <a:t>Quiz 3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2089" marR="62089" marT="0" marB="0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" algn="l"/>
                          <a:tab pos="457200" algn="l"/>
                          <a:tab pos="274320" algn="l"/>
                        </a:tabLst>
                      </a:pPr>
                      <a:r>
                        <a:rPr lang="fr-CA" sz="1600">
                          <a:effectLst/>
                        </a:rPr>
                        <a:t>Mardi 24 juillet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2089" marR="62089" marT="0" marB="0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" algn="l"/>
                          <a:tab pos="457200" algn="l"/>
                          <a:tab pos="274320" algn="l"/>
                        </a:tabLst>
                      </a:pPr>
                      <a:r>
                        <a:rPr lang="fr-CA" sz="1600" dirty="0">
                          <a:effectLst/>
                        </a:rPr>
                        <a:t>Lundi 7 août à minuit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2089" marR="62089" marT="0" marB="0"/>
                </a:tc>
                <a:tc>
                  <a:txBody>
                    <a:bodyPr/>
                    <a:lstStyle/>
                    <a:p>
                      <a:pPr marL="457200" indent="-228600"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74320" algn="l"/>
                          <a:tab pos="457200" algn="l"/>
                          <a:tab pos="274320" algn="l"/>
                        </a:tabLst>
                      </a:pPr>
                      <a:r>
                        <a:rPr lang="fr-CA" sz="1600">
                          <a:effectLst/>
                        </a:rPr>
                        <a:t>3 %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2089" marR="62089" marT="0" marB="0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" algn="l"/>
                          <a:tab pos="457200" algn="l"/>
                          <a:tab pos="274320" algn="l"/>
                        </a:tabLst>
                      </a:pPr>
                      <a:r>
                        <a:rPr lang="fr-CA" sz="1600" dirty="0">
                          <a:effectLst/>
                        </a:rPr>
                        <a:t>Raisonnement logique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2089" marR="62089" marT="0" marB="0"/>
                </a:tc>
                <a:extLst>
                  <a:ext uri="{0D108BD9-81ED-4DB2-BD59-A6C34878D82A}">
                    <a16:rowId xmlns:a16="http://schemas.microsoft.com/office/drawing/2014/main" val="686335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4318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227013" y="234950"/>
            <a:ext cx="8683625" cy="638175"/>
          </a:xfrm>
        </p:spPr>
        <p:txBody>
          <a:bodyPr/>
          <a:lstStyle/>
          <a:p>
            <a:r>
              <a:rPr lang="fr-CA" altLang="en-US">
                <a:latin typeface="Arial" pitchFamily="34" charset="0"/>
                <a:ea typeface="ＭＳ Ｐゴシック" pitchFamily="34" charset="-128"/>
              </a:rPr>
              <a:t>Plan de cours complet avec calendrier</a:t>
            </a:r>
            <a:endParaRPr lang="it-IT" altLang="en-US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7654" name="Rectangle 3"/>
          <p:cNvSpPr>
            <a:spLocks noGrp="1" noChangeArrowheads="1"/>
          </p:cNvSpPr>
          <p:nvPr>
            <p:ph idx="1"/>
          </p:nvPr>
        </p:nvSpPr>
        <p:spPr>
          <a:xfrm>
            <a:off x="207963" y="1082675"/>
            <a:ext cx="8683625" cy="5029200"/>
          </a:xfrm>
        </p:spPr>
        <p:txBody>
          <a:bodyPr/>
          <a:lstStyle/>
          <a:p>
            <a:pPr>
              <a:buClr>
                <a:srgbClr val="000066"/>
              </a:buClr>
            </a:pPr>
            <a:r>
              <a:rPr lang="fr-CA" altLang="en-US">
                <a:solidFill>
                  <a:srgbClr val="000066"/>
                </a:solidFill>
                <a:ea typeface="ＭＳ Ｐゴシック" pitchFamily="34" charset="-128"/>
                <a:hlinkClick r:id="rId2"/>
              </a:rPr>
              <a:t>Voir Teams</a:t>
            </a:r>
            <a:endParaRPr lang="fr-CA" altLang="en-US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403225" y="6438900"/>
            <a:ext cx="176371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l"/>
            <a:r>
              <a:rPr lang="en-US" altLang="en-US">
                <a:latin typeface="Calibri" pitchFamily="34" charset="0"/>
              </a:rPr>
              <a:t>© Froduald Kabanza</a:t>
            </a: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 bwMode="auto">
          <a:xfrm>
            <a:off x="3173413" y="6438900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fld id="{B1D30E27-2E74-414B-A131-BF0A30CC57A2}" type="slidenum">
              <a:rPr lang="en-US" altLang="en-US" smtClean="0">
                <a:latin typeface="Calibri" pitchFamily="34" charset="0"/>
              </a:rPr>
              <a:pPr algn="ctr"/>
              <a:t>14</a:t>
            </a:fld>
            <a:endParaRPr lang="en-US" altLang="en-US">
              <a:latin typeface="Calibri" pitchFamily="34" charset="0"/>
            </a:endParaRPr>
          </a:p>
        </p:txBody>
      </p:sp>
      <p:sp>
        <p:nvSpPr>
          <p:cNvPr id="27652" name="Date Placeholder 5"/>
          <p:cNvSpPr>
            <a:spLocks noGrp="1"/>
          </p:cNvSpPr>
          <p:nvPr>
            <p:ph type="dt" sz="half" idx="12"/>
          </p:nvPr>
        </p:nvSpPr>
        <p:spPr bwMode="auto">
          <a:xfrm>
            <a:off x="6584950" y="64389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/>
            <a:r>
              <a:rPr lang="en-US" altLang="en-US">
                <a:latin typeface="Calibri" pitchFamily="34" charset="0"/>
              </a:rPr>
              <a:t>IFT615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88913"/>
            <a:ext cx="8080375" cy="693737"/>
          </a:xfrm>
        </p:spPr>
        <p:txBody>
          <a:bodyPr/>
          <a:lstStyle/>
          <a:p>
            <a:pPr eaLnBrk="1" hangingPunct="1">
              <a:defRPr/>
            </a:pPr>
            <a:r>
              <a:rPr lang="fr-CA" altLang="ko-KR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Prochaine leçon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927100"/>
            <a:ext cx="8229600" cy="5184775"/>
          </a:xfrm>
        </p:spPr>
        <p:txBody>
          <a:bodyPr/>
          <a:lstStyle/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Char char="§"/>
            </a:pPr>
            <a:r>
              <a:rPr lang="fr-CA" altLang="ko-KR">
                <a:ea typeface="Gulim" pitchFamily="34" charset="-127"/>
              </a:rPr>
              <a:t>Agents intelligents</a:t>
            </a:r>
          </a:p>
        </p:txBody>
      </p:sp>
      <p:sp>
        <p:nvSpPr>
          <p:cNvPr id="46084" name="Date Placeholder 3"/>
          <p:cNvSpPr>
            <a:spLocks noGrp="1"/>
          </p:cNvSpPr>
          <p:nvPr>
            <p:ph type="dt" sz="quarter" idx="10"/>
          </p:nvPr>
        </p:nvSpPr>
        <p:spPr bwMode="auto">
          <a:xfrm>
            <a:off x="379413" y="6270625"/>
            <a:ext cx="1182687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125000"/>
              <a:buFont typeface="Lucida Grande" charset="0"/>
              <a:buChar char="●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85000"/>
              <a:buFont typeface="Wingdings" pitchFamily="2" charset="2"/>
              <a:buChar char="u"/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Lucida Grande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400"/>
              <a:t>IFT615</a:t>
            </a:r>
            <a:endParaRPr lang="en-US" altLang="ko-KR" sz="1400"/>
          </a:p>
        </p:txBody>
      </p:sp>
      <p:sp>
        <p:nvSpPr>
          <p:cNvPr id="46085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3810000" y="62706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125000"/>
              <a:buFont typeface="Lucida Grande" charset="0"/>
              <a:buChar char="●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85000"/>
              <a:buFont typeface="Wingdings" pitchFamily="2" charset="2"/>
              <a:buChar char="u"/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Lucida Grande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/>
              <a:t>© Froduald Kabanza                 </a:t>
            </a:r>
          </a:p>
        </p:txBody>
      </p:sp>
      <p:sp>
        <p:nvSpPr>
          <p:cNvPr id="4608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7686675" y="6270625"/>
            <a:ext cx="1071563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SzPct val="125000"/>
              <a:buFont typeface="Lucida Grande" charset="0"/>
              <a:buChar char="●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85000"/>
              <a:buFont typeface="Wingdings" pitchFamily="2" charset="2"/>
              <a:buChar char="u"/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Lucida Grande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2A5623C2-60DB-42F4-8FB5-03C4D4163F8A}" type="slidenum">
              <a:rPr lang="en-US" altLang="ko-KR" sz="1400" smtClean="0"/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ko-KR" sz="1400"/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>
                <a:latin typeface="Arial" pitchFamily="34" charset="0"/>
                <a:ea typeface="ＭＳ Ｐゴシック" pitchFamily="34" charset="-128"/>
              </a:rPr>
              <a:t>C’est quoi l’IA?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373188"/>
            <a:ext cx="8300720" cy="1277931"/>
          </a:xfrm>
        </p:spPr>
        <p:txBody>
          <a:bodyPr/>
          <a:lstStyle/>
          <a:p>
            <a:pPr marL="457200" lvl="1" indent="0" eaLnBrk="1" hangingPunct="1">
              <a:buNone/>
            </a:pPr>
            <a:r>
              <a:rPr lang="fr-FR" altLang="en-US" dirty="0">
                <a:ea typeface="ＭＳ Ｐゴシック" pitchFamily="34" charset="-128"/>
              </a:rPr>
              <a:t>Un </a:t>
            </a:r>
            <a:r>
              <a:rPr lang="fr-FR" altLang="en-US" b="1" dirty="0">
                <a:ea typeface="ＭＳ Ｐゴシック" pitchFamily="34" charset="-128"/>
              </a:rPr>
              <a:t>ensemble de technologies </a:t>
            </a:r>
            <a:r>
              <a:rPr lang="fr-FR" altLang="en-US" dirty="0">
                <a:ea typeface="ＭＳ Ｐゴシック" pitchFamily="34" charset="-128"/>
              </a:rPr>
              <a:t>et</a:t>
            </a:r>
            <a:r>
              <a:rPr lang="fr-FR" altLang="en-US" b="1" dirty="0">
                <a:ea typeface="ＭＳ Ｐゴシック" pitchFamily="34" charset="-128"/>
              </a:rPr>
              <a:t> </a:t>
            </a:r>
            <a:r>
              <a:rPr lang="fr-FR" altLang="en-US" dirty="0">
                <a:ea typeface="ＭＳ Ｐゴシック" pitchFamily="34" charset="-128"/>
              </a:rPr>
              <a:t>une </a:t>
            </a:r>
            <a:r>
              <a:rPr lang="fr-FR" altLang="en-US" b="1" dirty="0">
                <a:ea typeface="ＭＳ Ｐゴシック" pitchFamily="34" charset="-128"/>
              </a:rPr>
              <a:t>science</a:t>
            </a:r>
            <a:r>
              <a:rPr lang="fr-FR" altLang="en-US" dirty="0">
                <a:ea typeface="ＭＳ Ｐゴシック" pitchFamily="34" charset="-128"/>
              </a:rPr>
              <a:t> permettant aux machines de  </a:t>
            </a:r>
            <a:r>
              <a:rPr lang="fr-FR" altLang="en-US" b="1" dirty="0">
                <a:ea typeface="ＭＳ Ｐゴシック" pitchFamily="34" charset="-128"/>
              </a:rPr>
              <a:t>percevoir</a:t>
            </a:r>
            <a:r>
              <a:rPr lang="fr-FR" altLang="en-US" dirty="0">
                <a:ea typeface="ＭＳ Ｐゴシック" pitchFamily="34" charset="-128"/>
              </a:rPr>
              <a:t>, </a:t>
            </a:r>
            <a:r>
              <a:rPr lang="fr-FR" altLang="en-US" b="1" dirty="0">
                <a:ea typeface="ＭＳ Ｐゴシック" pitchFamily="34" charset="-128"/>
              </a:rPr>
              <a:t>comprendre</a:t>
            </a:r>
            <a:r>
              <a:rPr lang="fr-FR" altLang="en-US" dirty="0">
                <a:ea typeface="ＭＳ Ｐゴシック" pitchFamily="34" charset="-128"/>
              </a:rPr>
              <a:t>, </a:t>
            </a:r>
            <a:r>
              <a:rPr lang="fr-FR" altLang="en-US" b="1" dirty="0">
                <a:ea typeface="ＭＳ Ｐゴシック" pitchFamily="34" charset="-128"/>
              </a:rPr>
              <a:t>prédire, décider, raisonner, planifier </a:t>
            </a:r>
            <a:r>
              <a:rPr lang="fr-FR" altLang="en-US" dirty="0">
                <a:ea typeface="ＭＳ Ｐゴシック" pitchFamily="34" charset="-128"/>
              </a:rPr>
              <a:t>et </a:t>
            </a:r>
            <a:r>
              <a:rPr lang="fr-FR" altLang="en-US" b="1" dirty="0">
                <a:ea typeface="ＭＳ Ｐゴシック" pitchFamily="34" charset="-128"/>
              </a:rPr>
              <a:t>agir</a:t>
            </a:r>
            <a:endParaRPr lang="fr-FR" altLang="en-US" dirty="0">
              <a:ea typeface="ＭＳ Ｐゴシック" pitchFamily="34" charset="-128"/>
            </a:endParaRPr>
          </a:p>
          <a:p>
            <a:pPr marL="457200" lvl="1" indent="0" eaLnBrk="1" hangingPunct="1">
              <a:buNone/>
            </a:pPr>
            <a:endParaRPr lang="fr-FR" altLang="en-US" dirty="0">
              <a:ea typeface="ＭＳ Ｐゴシック" pitchFamily="34" charset="-128"/>
            </a:endParaRPr>
          </a:p>
        </p:txBody>
      </p:sp>
      <p:sp>
        <p:nvSpPr>
          <p:cNvPr id="7173" name="Espace réservé du pied de page 1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 altLang="en-US">
                <a:latin typeface="Calibri" pitchFamily="34" charset="0"/>
              </a:rPr>
              <a:t>Froduald Kabanza</a:t>
            </a:r>
            <a:endParaRPr lang="en-US" altLang="en-US">
              <a:latin typeface="Calibri" pitchFamily="34" charset="0"/>
            </a:endParaRPr>
          </a:p>
        </p:txBody>
      </p:sp>
      <p:sp>
        <p:nvSpPr>
          <p:cNvPr id="7174" name="Espace réservé du numéro de diapositive 1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A64B2F49-A109-430B-B05B-28A8603B127A}" type="slidenum">
              <a:rPr lang="en-US" altLang="en-US" smtClean="0">
                <a:latin typeface="Calibri" pitchFamily="34" charset="0"/>
              </a:rPr>
              <a:pPr/>
              <a:t>2</a:t>
            </a:fld>
            <a:endParaRPr lang="en-US" altLang="en-US">
              <a:latin typeface="Calibri" pitchFamily="34" charset="0"/>
            </a:endParaRPr>
          </a:p>
        </p:txBody>
      </p:sp>
      <p:sp>
        <p:nvSpPr>
          <p:cNvPr id="7172" name="Espace réservé de la date 12"/>
          <p:cNvSpPr>
            <a:spLocks noGrp="1"/>
          </p:cNvSpPr>
          <p:nvPr>
            <p:ph type="dt" sz="half" idx="12"/>
          </p:nvPr>
        </p:nvSpPr>
        <p:spPr bwMode="auto">
          <a:xfrm>
            <a:off x="228600" y="6562725"/>
            <a:ext cx="2133600" cy="295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fr-CA" altLang="en-US">
                <a:latin typeface="Calibri" pitchFamily="34" charset="0"/>
              </a:rPr>
              <a:t>IFT 615</a:t>
            </a:r>
            <a:endParaRPr lang="en-US" altLang="en-US">
              <a:latin typeface="Calibri" pitchFamily="34" charset="0"/>
            </a:endParaRPr>
          </a:p>
        </p:txBody>
      </p:sp>
      <p:pic>
        <p:nvPicPr>
          <p:cNvPr id="5" name="Picture 4" descr="A group of people pos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D6637DB4-625A-9D77-BA2B-31F7B5F350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834" y="2961602"/>
            <a:ext cx="1852628" cy="1037471"/>
          </a:xfrm>
          <a:prstGeom prst="rect">
            <a:avLst/>
          </a:prstGeom>
        </p:spPr>
      </p:pic>
      <p:pic>
        <p:nvPicPr>
          <p:cNvPr id="2" name="Picture 2" descr="How To Make Siri Say Things In IOS 14? Learn In Simple Steps Here">
            <a:extLst>
              <a:ext uri="{FF2B5EF4-FFF2-40B4-BE49-F238E27FC236}">
                <a16:creationId xmlns:a16="http://schemas.microsoft.com/office/drawing/2014/main" id="{A3F7B5CA-5A51-E9D3-4709-89BDE2055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26" y="3104928"/>
            <a:ext cx="1377516" cy="788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mage result for computer vision">
            <a:extLst>
              <a:ext uri="{FF2B5EF4-FFF2-40B4-BE49-F238E27FC236}">
                <a16:creationId xmlns:a16="http://schemas.microsoft.com/office/drawing/2014/main" id="{6A654781-6861-9762-76D1-E86D9624E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093" y="3089855"/>
            <a:ext cx="1183872" cy="788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44745D-13A6-B061-C767-D42E423257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8886" y="4302871"/>
            <a:ext cx="1390664" cy="1091671"/>
          </a:xfrm>
          <a:prstGeom prst="rect">
            <a:avLst/>
          </a:prstGeom>
        </p:spPr>
      </p:pic>
      <p:pic>
        <p:nvPicPr>
          <p:cNvPr id="9" name="Picture 8" descr="A picture containing water, outdoor, flying, aircraft&#10;&#10;Description automatically generated">
            <a:extLst>
              <a:ext uri="{FF2B5EF4-FFF2-40B4-BE49-F238E27FC236}">
                <a16:creationId xmlns:a16="http://schemas.microsoft.com/office/drawing/2014/main" id="{3B6DB229-9C30-670E-A47E-0D9F449AE9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0916" y="4389018"/>
            <a:ext cx="1457909" cy="816429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EC58F3E6-1F3B-30E2-FC4B-198B6364DD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67625" y="3053956"/>
            <a:ext cx="949982" cy="949982"/>
          </a:xfrm>
          <a:prstGeom prst="rect">
            <a:avLst/>
          </a:prstGeom>
        </p:spPr>
      </p:pic>
      <p:pic>
        <p:nvPicPr>
          <p:cNvPr id="15" name="Picture 14" descr="A picture containing transport, satellite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81466BE9-78E7-23FD-2BB1-70442272503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239" y="4459990"/>
            <a:ext cx="2343389" cy="85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790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>
                <a:latin typeface="Arial" pitchFamily="34" charset="0"/>
                <a:ea typeface="ＭＳ Ｐゴシック" pitchFamily="34" charset="-128"/>
              </a:rPr>
              <a:t>Bot Pacm pour les </a:t>
            </a:r>
            <a:r>
              <a:rPr lang="fr-CA" altLang="en-US" err="1">
                <a:latin typeface="Arial" pitchFamily="34" charset="0"/>
                <a:ea typeface="ＭＳ Ｐゴシック" pitchFamily="34" charset="-128"/>
              </a:rPr>
              <a:t>TPs</a:t>
            </a:r>
            <a:r>
              <a:rPr lang="fr-CA" altLang="en-US">
                <a:latin typeface="Arial" pitchFamily="34" charset="0"/>
                <a:ea typeface="ＭＳ Ｐゴシック" pitchFamily="34" charset="-128"/>
              </a:rPr>
              <a:t> IFT615</a:t>
            </a:r>
          </a:p>
        </p:txBody>
      </p:sp>
      <p:sp>
        <p:nvSpPr>
          <p:cNvPr id="11269" name="Espace réservé du pied de page 1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 altLang="en-US">
                <a:latin typeface="Calibri" pitchFamily="34" charset="0"/>
              </a:rPr>
              <a:t>Froduald Kabanza</a:t>
            </a:r>
            <a:endParaRPr lang="en-US" altLang="en-US">
              <a:latin typeface="Calibri" pitchFamily="34" charset="0"/>
            </a:endParaRPr>
          </a:p>
        </p:txBody>
      </p:sp>
      <p:sp>
        <p:nvSpPr>
          <p:cNvPr id="11270" name="Espace réservé du numéro de diapositive 1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6488164F-D671-48E8-95F2-8778AC12C14F}" type="slidenum">
              <a:rPr lang="en-US" altLang="en-US" smtClean="0">
                <a:latin typeface="Calibri" pitchFamily="34" charset="0"/>
              </a:rPr>
              <a:pPr/>
              <a:t>3</a:t>
            </a:fld>
            <a:endParaRPr lang="en-US" altLang="en-US">
              <a:latin typeface="Calibri" pitchFamily="34" charset="0"/>
            </a:endParaRPr>
          </a:p>
        </p:txBody>
      </p:sp>
      <p:sp>
        <p:nvSpPr>
          <p:cNvPr id="11268" name="Espace réservé de la date 14"/>
          <p:cNvSpPr>
            <a:spLocks noGrp="1"/>
          </p:cNvSpPr>
          <p:nvPr>
            <p:ph type="dt" sz="half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fr-CA" altLang="en-US">
                <a:latin typeface="Calibri" pitchFamily="34" charset="0"/>
              </a:rPr>
              <a:t>IFT 615</a:t>
            </a:r>
            <a:endParaRPr lang="en-US" altLang="en-US"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824" y="1923136"/>
            <a:ext cx="7341567" cy="325011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>
          <a:xfrm>
            <a:off x="230187" y="311150"/>
            <a:ext cx="8683625" cy="990600"/>
          </a:xfrm>
        </p:spPr>
        <p:txBody>
          <a:bodyPr/>
          <a:lstStyle/>
          <a:p>
            <a:pPr eaLnBrk="1" hangingPunct="1"/>
            <a:r>
              <a:rPr lang="fr-CA" altLang="en-US">
                <a:latin typeface="Arial" pitchFamily="34" charset="0"/>
                <a:ea typeface="ＭＳ Ｐゴシック" pitchFamily="34" charset="-128"/>
              </a:rPr>
              <a:t>Bot générique pour la théorie IFT615</a:t>
            </a:r>
          </a:p>
        </p:txBody>
      </p:sp>
      <p:sp>
        <p:nvSpPr>
          <p:cNvPr id="11269" name="Espace réservé du pied de page 1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 altLang="en-US">
                <a:latin typeface="Calibri" pitchFamily="34" charset="0"/>
              </a:rPr>
              <a:t>Froduald Kabanza</a:t>
            </a:r>
            <a:endParaRPr lang="en-US" altLang="en-US">
              <a:latin typeface="Calibri" pitchFamily="34" charset="0"/>
            </a:endParaRPr>
          </a:p>
        </p:txBody>
      </p:sp>
      <p:sp>
        <p:nvSpPr>
          <p:cNvPr id="11270" name="Espace réservé du numéro de diapositive 1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6488164F-D671-48E8-95F2-8778AC12C14F}" type="slidenum">
              <a:rPr lang="en-US" altLang="en-US" smtClean="0">
                <a:latin typeface="Calibri" pitchFamily="34" charset="0"/>
              </a:rPr>
              <a:pPr/>
              <a:t>4</a:t>
            </a:fld>
            <a:endParaRPr lang="en-US" altLang="en-US">
              <a:latin typeface="Calibri" pitchFamily="34" charset="0"/>
            </a:endParaRPr>
          </a:p>
        </p:txBody>
      </p:sp>
      <p:sp>
        <p:nvSpPr>
          <p:cNvPr id="11268" name="Espace réservé de la date 14"/>
          <p:cNvSpPr>
            <a:spLocks noGrp="1"/>
          </p:cNvSpPr>
          <p:nvPr>
            <p:ph type="dt" sz="half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fr-CA" altLang="en-US">
                <a:latin typeface="Calibri" pitchFamily="34" charset="0"/>
              </a:rPr>
              <a:t>IFT 615</a:t>
            </a:r>
            <a:endParaRPr lang="en-US" altLang="en-US">
              <a:latin typeface="Calibr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658" y="1893629"/>
            <a:ext cx="6252684" cy="281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797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>
                <a:latin typeface="Arial" pitchFamily="34" charset="0"/>
                <a:ea typeface="ＭＳ Ｐゴシック" pitchFamily="34" charset="-128"/>
              </a:rPr>
              <a:t>IA et Sciences des données</a:t>
            </a:r>
          </a:p>
        </p:txBody>
      </p:sp>
      <p:sp>
        <p:nvSpPr>
          <p:cNvPr id="7173" name="Espace réservé du pied de page 1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 altLang="en-US">
                <a:latin typeface="Calibri" pitchFamily="34" charset="0"/>
              </a:rPr>
              <a:t>Froduald Kabanza</a:t>
            </a:r>
            <a:endParaRPr lang="en-US" altLang="en-US">
              <a:latin typeface="Calibri" pitchFamily="34" charset="0"/>
            </a:endParaRPr>
          </a:p>
        </p:txBody>
      </p:sp>
      <p:sp>
        <p:nvSpPr>
          <p:cNvPr id="7174" name="Espace réservé du numéro de diapositive 1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A64B2F49-A109-430B-B05B-28A8603B127A}" type="slidenum">
              <a:rPr lang="en-US" altLang="en-US" smtClean="0">
                <a:latin typeface="Calibri" pitchFamily="34" charset="0"/>
              </a:rPr>
              <a:pPr/>
              <a:t>5</a:t>
            </a:fld>
            <a:endParaRPr lang="en-US" altLang="en-US">
              <a:latin typeface="Calibri" pitchFamily="34" charset="0"/>
            </a:endParaRPr>
          </a:p>
        </p:txBody>
      </p:sp>
      <p:sp>
        <p:nvSpPr>
          <p:cNvPr id="7172" name="Espace réservé de la date 12"/>
          <p:cNvSpPr>
            <a:spLocks noGrp="1"/>
          </p:cNvSpPr>
          <p:nvPr>
            <p:ph type="dt" sz="half" idx="12"/>
          </p:nvPr>
        </p:nvSpPr>
        <p:spPr bwMode="auto">
          <a:xfrm>
            <a:off x="228600" y="6562725"/>
            <a:ext cx="2133600" cy="295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fr-CA" altLang="en-US">
                <a:latin typeface="Calibri" pitchFamily="34" charset="0"/>
              </a:rPr>
              <a:t>IFT 615</a:t>
            </a:r>
            <a:endParaRPr lang="en-US" altLang="en-US">
              <a:latin typeface="Calibri" pitchFamily="34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EACA3E2-AD28-4D9A-98C1-0A927A7183D2}"/>
              </a:ext>
            </a:extLst>
          </p:cNvPr>
          <p:cNvSpPr/>
          <p:nvPr/>
        </p:nvSpPr>
        <p:spPr>
          <a:xfrm>
            <a:off x="227014" y="2897450"/>
            <a:ext cx="2757484" cy="1034085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82870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28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Raisonner</a:t>
            </a:r>
          </a:p>
          <a:p>
            <a:pPr marL="0" marR="0" lvl="0" indent="0" algn="ctr" defTabSz="182870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sz="2800" kern="0" dirty="0">
                <a:solidFill>
                  <a:prstClr val="black"/>
                </a:solidFill>
                <a:latin typeface="Arial" panose="020B0604020202020204"/>
                <a:ea typeface="+mn-ea"/>
              </a:rPr>
              <a:t>Comprendre</a:t>
            </a:r>
            <a:endParaRPr kumimoji="0" lang="fr-CA" sz="2800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2C3B9B2-9052-47E6-9957-90E52F14EC52}"/>
              </a:ext>
            </a:extLst>
          </p:cNvPr>
          <p:cNvSpPr/>
          <p:nvPr/>
        </p:nvSpPr>
        <p:spPr>
          <a:xfrm>
            <a:off x="3391447" y="2897450"/>
            <a:ext cx="2456903" cy="990599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82870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28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Analyser</a:t>
            </a:r>
          </a:p>
          <a:p>
            <a:pPr marL="0" marR="0" lvl="0" indent="0" algn="ctr" defTabSz="182870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28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Prédire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E3C7AE8-24AF-491E-B987-9B6DD346C401}"/>
              </a:ext>
            </a:extLst>
          </p:cNvPr>
          <p:cNvSpPr/>
          <p:nvPr/>
        </p:nvSpPr>
        <p:spPr>
          <a:xfrm>
            <a:off x="6019800" y="2971979"/>
            <a:ext cx="2456902" cy="948241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82870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Decider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240006B8-5D40-439D-A0E2-0671E498E2BE}"/>
              </a:ext>
            </a:extLst>
          </p:cNvPr>
          <p:cNvSpPr/>
          <p:nvPr/>
        </p:nvSpPr>
        <p:spPr>
          <a:xfrm rot="5400000">
            <a:off x="5124151" y="467574"/>
            <a:ext cx="759972" cy="3812625"/>
          </a:xfrm>
          <a:prstGeom prst="leftBrace">
            <a:avLst>
              <a:gd name="adj1" fmla="val 0"/>
              <a:gd name="adj2" fmla="val 51583"/>
            </a:avLst>
          </a:prstGeom>
          <a:noFill/>
          <a:ln w="6350" cap="flat" cmpd="sng" algn="ctr">
            <a:solidFill>
              <a:srgbClr val="8CC54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82870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E041064B-8F88-4517-89E5-C95200102A40}"/>
              </a:ext>
            </a:extLst>
          </p:cNvPr>
          <p:cNvSpPr/>
          <p:nvPr/>
        </p:nvSpPr>
        <p:spPr>
          <a:xfrm rot="16200000">
            <a:off x="4367595" y="1385123"/>
            <a:ext cx="762001" cy="6200010"/>
          </a:xfrm>
          <a:prstGeom prst="leftBrace">
            <a:avLst>
              <a:gd name="adj1" fmla="val 8333"/>
              <a:gd name="adj2" fmla="val 52767"/>
            </a:avLst>
          </a:prstGeom>
          <a:noFill/>
          <a:ln w="6350" cap="flat" cmpd="sng" algn="ctr">
            <a:solidFill>
              <a:srgbClr val="8CC54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82870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1EEF75-29E2-4AF4-91BD-E251CF382079}"/>
              </a:ext>
            </a:extLst>
          </p:cNvPr>
          <p:cNvSpPr txBox="1"/>
          <p:nvPr/>
        </p:nvSpPr>
        <p:spPr>
          <a:xfrm>
            <a:off x="4655096" y="462500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defTabSz="182870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CA" sz="3200">
                <a:solidFill>
                  <a:srgbClr val="194E62"/>
                </a:solidFill>
                <a:latin typeface="Arial" panose="020B0604020202020204"/>
                <a:ea typeface="+mn-ea"/>
              </a:rPr>
              <a:t>IA</a:t>
            </a:r>
            <a:endParaRPr lang="en-US" sz="3200">
              <a:solidFill>
                <a:srgbClr val="194E62"/>
              </a:solidFill>
              <a:latin typeface="Arial" panose="020B0604020202020204"/>
              <a:ea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1EA5068-5EBC-41B4-88CE-65EE660C495F}"/>
              </a:ext>
            </a:extLst>
          </p:cNvPr>
          <p:cNvSpPr txBox="1"/>
          <p:nvPr/>
        </p:nvSpPr>
        <p:spPr>
          <a:xfrm>
            <a:off x="3635158" y="1475472"/>
            <a:ext cx="4008380" cy="512960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defTabSz="182870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fr-CA" sz="3200" dirty="0">
                <a:solidFill>
                  <a:srgbClr val="194E62"/>
                </a:solidFill>
                <a:latin typeface="Arial" panose="020B0604020202020204"/>
                <a:ea typeface="+mn-ea"/>
              </a:rPr>
              <a:t>Science des données</a:t>
            </a:r>
          </a:p>
        </p:txBody>
      </p:sp>
    </p:spTree>
    <p:extLst>
      <p:ext uri="{BB962C8B-B14F-4D97-AF65-F5344CB8AC3E}">
        <p14:creationId xmlns:p14="http://schemas.microsoft.com/office/powerpoint/2010/main" val="3995825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title"/>
          </p:nvPr>
        </p:nvSpPr>
        <p:spPr>
          <a:xfrm>
            <a:off x="231775" y="467360"/>
            <a:ext cx="8683625" cy="990600"/>
          </a:xfrm>
        </p:spPr>
        <p:txBody>
          <a:bodyPr/>
          <a:lstStyle/>
          <a:p>
            <a:pPr eaLnBrk="1" hangingPunct="1"/>
            <a:r>
              <a:rPr lang="fr-CA" altLang="en-US">
                <a:latin typeface="Arial" pitchFamily="34" charset="0"/>
                <a:ea typeface="ＭＳ Ｐゴシック" pitchFamily="34" charset="-128"/>
              </a:rPr>
              <a:t>Une technologie développée sur plusieurs plateformes</a:t>
            </a:r>
          </a:p>
        </p:txBody>
      </p:sp>
      <p:sp>
        <p:nvSpPr>
          <p:cNvPr id="7173" name="Espace réservé du pied de page 1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 altLang="en-US">
                <a:latin typeface="Calibri" pitchFamily="34" charset="0"/>
              </a:rPr>
              <a:t>Froduald Kabanza</a:t>
            </a:r>
            <a:endParaRPr lang="en-US" altLang="en-US">
              <a:latin typeface="Calibri" pitchFamily="34" charset="0"/>
            </a:endParaRPr>
          </a:p>
        </p:txBody>
      </p:sp>
      <p:sp>
        <p:nvSpPr>
          <p:cNvPr id="7174" name="Espace réservé du numéro de diapositive 1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A64B2F49-A109-430B-B05B-28A8603B127A}" type="slidenum">
              <a:rPr lang="en-US" altLang="en-US" smtClean="0">
                <a:latin typeface="Calibri" pitchFamily="34" charset="0"/>
              </a:rPr>
              <a:pPr/>
              <a:t>6</a:t>
            </a:fld>
            <a:endParaRPr lang="en-US" altLang="en-US">
              <a:latin typeface="Calibri" pitchFamily="34" charset="0"/>
            </a:endParaRPr>
          </a:p>
        </p:txBody>
      </p:sp>
      <p:sp>
        <p:nvSpPr>
          <p:cNvPr id="7172" name="Espace réservé de la date 12"/>
          <p:cNvSpPr>
            <a:spLocks noGrp="1"/>
          </p:cNvSpPr>
          <p:nvPr>
            <p:ph type="dt" sz="half" idx="12"/>
          </p:nvPr>
        </p:nvSpPr>
        <p:spPr bwMode="auto">
          <a:xfrm>
            <a:off x="228600" y="6562725"/>
            <a:ext cx="2133600" cy="295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fr-CA" altLang="en-US">
                <a:latin typeface="Calibri" pitchFamily="34" charset="0"/>
              </a:rPr>
              <a:t>IFT 615</a:t>
            </a:r>
            <a:endParaRPr lang="en-US" altLang="en-US">
              <a:latin typeface="Calibri" pitchFamily="34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61BD2599-0088-B377-20E9-086F307BAA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859281"/>
            <a:ext cx="8366759" cy="366776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fr-CA" altLang="ko-KR" dirty="0">
                <a:ea typeface="Gulim" pitchFamily="34" charset="-127"/>
              </a:rPr>
              <a:t>Commerciales: Azure AI, Amazon </a:t>
            </a:r>
            <a:r>
              <a:rPr lang="fr-CA" altLang="ko-KR" dirty="0" err="1">
                <a:ea typeface="Gulim" pitchFamily="34" charset="-127"/>
              </a:rPr>
              <a:t>Sagemaker</a:t>
            </a:r>
            <a:r>
              <a:rPr lang="fr-CA" altLang="ko-KR" dirty="0">
                <a:ea typeface="Gulim" pitchFamily="34" charset="-127"/>
              </a:rPr>
              <a:t>, Google AI,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CA" altLang="ko-KR" dirty="0">
                <a:ea typeface="Gulim" pitchFamily="34" charset="-127"/>
              </a:rPr>
              <a:t>                               Open AI, etc.</a:t>
            </a:r>
          </a:p>
          <a:p>
            <a:pPr marL="0" indent="0">
              <a:lnSpc>
                <a:spcPct val="120000"/>
              </a:lnSpc>
              <a:buNone/>
            </a:pPr>
            <a:endParaRPr lang="fr-CA" altLang="ko-KR" sz="2000" dirty="0">
              <a:ea typeface="Gulim" pitchFamily="34" charset="-127"/>
            </a:endParaRPr>
          </a:p>
          <a:p>
            <a:pPr>
              <a:lnSpc>
                <a:spcPct val="120000"/>
              </a:lnSpc>
            </a:pPr>
            <a:r>
              <a:rPr lang="fr-CA" altLang="ko-KR" dirty="0">
                <a:ea typeface="Gulim" pitchFamily="34" charset="-127"/>
              </a:rPr>
              <a:t>Publics: Anaconda, </a:t>
            </a:r>
            <a:r>
              <a:rPr lang="fr-CA" altLang="ko-KR" dirty="0" err="1">
                <a:ea typeface="Gulim" pitchFamily="34" charset="-127"/>
              </a:rPr>
              <a:t>scitkit-learn</a:t>
            </a:r>
            <a:r>
              <a:rPr lang="fr-CA" altLang="ko-KR" dirty="0">
                <a:ea typeface="Gulim" pitchFamily="34" charset="-127"/>
              </a:rPr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3387138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>
          <a:xfrm>
            <a:off x="898993" y="570888"/>
            <a:ext cx="6535271" cy="659921"/>
          </a:xfrm>
        </p:spPr>
        <p:txBody>
          <a:bodyPr/>
          <a:lstStyle/>
          <a:p>
            <a:pPr eaLnBrk="1" hangingPunct="1"/>
            <a:r>
              <a:rPr lang="fr-CA" altLang="en-US">
                <a:latin typeface="Arial" pitchFamily="34" charset="0"/>
                <a:ea typeface="ＭＳ Ｐゴシック" pitchFamily="34" charset="-128"/>
              </a:rPr>
              <a:t>Une science avec de nombreux défis en recherche</a:t>
            </a:r>
          </a:p>
        </p:txBody>
      </p:sp>
      <p:sp>
        <p:nvSpPr>
          <p:cNvPr id="11269" name="Espace réservé du pied de page 1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 altLang="en-US">
                <a:latin typeface="Calibri" pitchFamily="34" charset="0"/>
              </a:rPr>
              <a:t>Froduald Kabanza</a:t>
            </a:r>
            <a:endParaRPr lang="en-US" altLang="en-US">
              <a:latin typeface="Calibri" pitchFamily="34" charset="0"/>
            </a:endParaRPr>
          </a:p>
        </p:txBody>
      </p:sp>
      <p:sp>
        <p:nvSpPr>
          <p:cNvPr id="11270" name="Espace réservé du numéro de diapositive 1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6488164F-D671-48E8-95F2-8778AC12C14F}" type="slidenum">
              <a:rPr lang="en-US" altLang="en-US" smtClean="0">
                <a:latin typeface="Calibri" pitchFamily="34" charset="0"/>
              </a:rPr>
              <a:pPr/>
              <a:t>7</a:t>
            </a:fld>
            <a:endParaRPr lang="en-US" altLang="en-US">
              <a:latin typeface="Calibr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081" y="1853288"/>
            <a:ext cx="3831469" cy="172363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519588" y="1559670"/>
            <a:ext cx="1763713" cy="290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>
                <a:solidFill>
                  <a:schemeClr val="tx1"/>
                </a:solidFill>
              </a:rPr>
              <a:t>Sensor Data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550" y="4290210"/>
            <a:ext cx="3026529" cy="1339845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2519588" y="2121687"/>
            <a:ext cx="1763713" cy="290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>
                <a:solidFill>
                  <a:schemeClr val="tx1"/>
                </a:solidFill>
              </a:rPr>
              <a:t>Feature Extraction</a:t>
            </a:r>
          </a:p>
        </p:txBody>
      </p:sp>
      <p:cxnSp>
        <p:nvCxnSpPr>
          <p:cNvPr id="41" name="Straight Arrow Connector 40"/>
          <p:cNvCxnSpPr>
            <a:endCxn id="40" idx="0"/>
          </p:cNvCxnSpPr>
          <p:nvPr/>
        </p:nvCxnSpPr>
        <p:spPr>
          <a:xfrm>
            <a:off x="3401445" y="1849808"/>
            <a:ext cx="0" cy="271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556876" y="2683704"/>
            <a:ext cx="1763713" cy="290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>
                <a:solidFill>
                  <a:schemeClr val="tx1"/>
                </a:solidFill>
              </a:rPr>
              <a:t>Representation</a:t>
            </a:r>
          </a:p>
        </p:txBody>
      </p:sp>
      <p:cxnSp>
        <p:nvCxnSpPr>
          <p:cNvPr id="43" name="Straight Arrow Connector 42"/>
          <p:cNvCxnSpPr>
            <a:endCxn id="42" idx="0"/>
          </p:cNvCxnSpPr>
          <p:nvPr/>
        </p:nvCxnSpPr>
        <p:spPr>
          <a:xfrm>
            <a:off x="3438733" y="2411825"/>
            <a:ext cx="0" cy="271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556876" y="3268460"/>
            <a:ext cx="1763713" cy="290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>
                <a:solidFill>
                  <a:schemeClr val="tx1"/>
                </a:solidFill>
              </a:rPr>
              <a:t>Machine Learning</a:t>
            </a:r>
          </a:p>
        </p:txBody>
      </p:sp>
      <p:cxnSp>
        <p:nvCxnSpPr>
          <p:cNvPr id="45" name="Straight Arrow Connector 44"/>
          <p:cNvCxnSpPr>
            <a:endCxn id="44" idx="0"/>
          </p:cNvCxnSpPr>
          <p:nvPr/>
        </p:nvCxnSpPr>
        <p:spPr>
          <a:xfrm>
            <a:off x="3438733" y="2996581"/>
            <a:ext cx="0" cy="271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573563" y="3809572"/>
            <a:ext cx="1763713" cy="290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>
                <a:solidFill>
                  <a:schemeClr val="tx1"/>
                </a:solidFill>
              </a:rPr>
              <a:t>Knowledge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3476665" y="3537693"/>
            <a:ext cx="0" cy="271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2573563" y="4375718"/>
            <a:ext cx="1763713" cy="290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>
                <a:solidFill>
                  <a:schemeClr val="tx1"/>
                </a:solidFill>
              </a:rPr>
              <a:t>Reasoning</a:t>
            </a:r>
          </a:p>
        </p:txBody>
      </p:sp>
      <p:cxnSp>
        <p:nvCxnSpPr>
          <p:cNvPr id="49" name="Straight Arrow Connector 48"/>
          <p:cNvCxnSpPr>
            <a:endCxn id="48" idx="0"/>
          </p:cNvCxnSpPr>
          <p:nvPr/>
        </p:nvCxnSpPr>
        <p:spPr>
          <a:xfrm>
            <a:off x="3455420" y="4103839"/>
            <a:ext cx="0" cy="271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573563" y="4933606"/>
            <a:ext cx="1763713" cy="290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>
                <a:solidFill>
                  <a:schemeClr val="tx1"/>
                </a:solidFill>
              </a:rPr>
              <a:t>Planning</a:t>
            </a:r>
          </a:p>
        </p:txBody>
      </p:sp>
      <p:cxnSp>
        <p:nvCxnSpPr>
          <p:cNvPr id="51" name="Straight Arrow Connector 50"/>
          <p:cNvCxnSpPr>
            <a:endCxn id="50" idx="0"/>
          </p:cNvCxnSpPr>
          <p:nvPr/>
        </p:nvCxnSpPr>
        <p:spPr>
          <a:xfrm>
            <a:off x="3455420" y="4661727"/>
            <a:ext cx="0" cy="271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2594808" y="5491494"/>
            <a:ext cx="1763713" cy="290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>
                <a:solidFill>
                  <a:schemeClr val="tx1"/>
                </a:solidFill>
              </a:rPr>
              <a:t>Action</a:t>
            </a:r>
          </a:p>
        </p:txBody>
      </p:sp>
      <p:cxnSp>
        <p:nvCxnSpPr>
          <p:cNvPr id="63" name="Straight Arrow Connector 62"/>
          <p:cNvCxnSpPr>
            <a:endCxn id="62" idx="0"/>
          </p:cNvCxnSpPr>
          <p:nvPr/>
        </p:nvCxnSpPr>
        <p:spPr>
          <a:xfrm>
            <a:off x="3476665" y="5219615"/>
            <a:ext cx="0" cy="271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329866" y="5491494"/>
            <a:ext cx="1763713" cy="290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>
                <a:solidFill>
                  <a:schemeClr val="tx1"/>
                </a:solidFill>
              </a:rPr>
              <a:t>Effector</a:t>
            </a:r>
          </a:p>
        </p:txBody>
      </p:sp>
      <p:cxnSp>
        <p:nvCxnSpPr>
          <p:cNvPr id="11265" name="Elbow Connector 11264"/>
          <p:cNvCxnSpPr>
            <a:stCxn id="42" idx="3"/>
            <a:endCxn id="50" idx="3"/>
          </p:cNvCxnSpPr>
          <p:nvPr/>
        </p:nvCxnSpPr>
        <p:spPr>
          <a:xfrm>
            <a:off x="4320589" y="2828773"/>
            <a:ext cx="16687" cy="2249902"/>
          </a:xfrm>
          <a:prstGeom prst="bentConnector3">
            <a:avLst>
              <a:gd name="adj1" fmla="val 1469929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75" name="Straight Arrow Connector 11274"/>
          <p:cNvCxnSpPr>
            <a:endCxn id="48" idx="3"/>
          </p:cNvCxnSpPr>
          <p:nvPr/>
        </p:nvCxnSpPr>
        <p:spPr>
          <a:xfrm flipH="1">
            <a:off x="4337276" y="4520787"/>
            <a:ext cx="2305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4358521" y="3953724"/>
            <a:ext cx="2305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>
            <a:off x="4337276" y="3406877"/>
            <a:ext cx="2305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314946" y="1559670"/>
            <a:ext cx="1763713" cy="290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>
                <a:solidFill>
                  <a:schemeClr val="tx1"/>
                </a:solidFill>
              </a:rPr>
              <a:t>Effector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29866" y="3268460"/>
            <a:ext cx="1763713" cy="29013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>
                <a:solidFill>
                  <a:schemeClr val="tx1"/>
                </a:solidFill>
              </a:rPr>
              <a:t>Environment</a:t>
            </a:r>
          </a:p>
        </p:txBody>
      </p:sp>
      <p:cxnSp>
        <p:nvCxnSpPr>
          <p:cNvPr id="11280" name="Straight Arrow Connector 11279"/>
          <p:cNvCxnSpPr>
            <a:stCxn id="62" idx="1"/>
            <a:endCxn id="64" idx="3"/>
          </p:cNvCxnSpPr>
          <p:nvPr/>
        </p:nvCxnSpPr>
        <p:spPr>
          <a:xfrm flipH="1">
            <a:off x="2093579" y="5636563"/>
            <a:ext cx="5012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82" name="Straight Arrow Connector 11281"/>
          <p:cNvCxnSpPr>
            <a:stCxn id="82" idx="3"/>
            <a:endCxn id="11" idx="1"/>
          </p:cNvCxnSpPr>
          <p:nvPr/>
        </p:nvCxnSpPr>
        <p:spPr>
          <a:xfrm>
            <a:off x="2078659" y="1704739"/>
            <a:ext cx="4409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84" name="Straight Arrow Connector 11283"/>
          <p:cNvCxnSpPr>
            <a:stCxn id="64" idx="0"/>
            <a:endCxn id="83" idx="2"/>
          </p:cNvCxnSpPr>
          <p:nvPr/>
        </p:nvCxnSpPr>
        <p:spPr>
          <a:xfrm flipV="1">
            <a:off x="1211723" y="3558598"/>
            <a:ext cx="0" cy="19328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86" name="Straight Arrow Connector 11285"/>
          <p:cNvCxnSpPr>
            <a:stCxn id="83" idx="0"/>
            <a:endCxn id="82" idx="2"/>
          </p:cNvCxnSpPr>
          <p:nvPr/>
        </p:nvCxnSpPr>
        <p:spPr>
          <a:xfrm flipH="1" flipV="1">
            <a:off x="1196803" y="1849808"/>
            <a:ext cx="14920" cy="1418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510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>
          <a:xfrm>
            <a:off x="898993" y="570888"/>
            <a:ext cx="6535271" cy="659921"/>
          </a:xfrm>
        </p:spPr>
        <p:txBody>
          <a:bodyPr/>
          <a:lstStyle/>
          <a:p>
            <a:pPr eaLnBrk="1" hangingPunct="1"/>
            <a:r>
              <a:rPr lang="fr-CA" altLang="en-US">
                <a:latin typeface="Arial" pitchFamily="34" charset="0"/>
                <a:ea typeface="ＭＳ Ｐゴシック" pitchFamily="34" charset="-128"/>
              </a:rPr>
              <a:t>Comment on développe l’IA?</a:t>
            </a:r>
          </a:p>
        </p:txBody>
      </p:sp>
      <p:sp>
        <p:nvSpPr>
          <p:cNvPr id="11269" name="Espace réservé du pied de page 1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fr-CA" altLang="en-US">
                <a:latin typeface="Calibri" pitchFamily="34" charset="0"/>
              </a:rPr>
              <a:t>Froduald Kabanza</a:t>
            </a:r>
          </a:p>
        </p:txBody>
      </p:sp>
      <p:sp>
        <p:nvSpPr>
          <p:cNvPr id="11270" name="Espace réservé du numéro de diapositive 1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6488164F-D671-48E8-95F2-8778AC12C14F}" type="slidenum">
              <a:rPr lang="fr-CA" altLang="en-US" smtClean="0">
                <a:latin typeface="Calibri" pitchFamily="34" charset="0"/>
              </a:rPr>
              <a:pPr/>
              <a:t>8</a:t>
            </a:fld>
            <a:endParaRPr lang="fr-CA" altLang="en-US">
              <a:latin typeface="Calibri" pitchFamily="34" charset="0"/>
            </a:endParaRPr>
          </a:p>
        </p:txBody>
      </p:sp>
      <p:pic>
        <p:nvPicPr>
          <p:cNvPr id="74" name="Picture 4" descr="What is Random Forest? | IBM">
            <a:extLst>
              <a:ext uri="{FF2B5EF4-FFF2-40B4-BE49-F238E27FC236}">
                <a16:creationId xmlns:a16="http://schemas.microsoft.com/office/drawing/2014/main" id="{A09930A2-A886-402F-8355-9FFA93712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831" y="4407811"/>
            <a:ext cx="2350294" cy="110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Title 1">
            <a:extLst>
              <a:ext uri="{FF2B5EF4-FFF2-40B4-BE49-F238E27FC236}">
                <a16:creationId xmlns:a16="http://schemas.microsoft.com/office/drawing/2014/main" id="{B9CF1087-4D7F-4BCC-8BD0-25CEB934E36E}"/>
              </a:ext>
            </a:extLst>
          </p:cNvPr>
          <p:cNvSpPr txBox="1">
            <a:spLocks/>
          </p:cNvSpPr>
          <p:nvPr/>
        </p:nvSpPr>
        <p:spPr>
          <a:xfrm>
            <a:off x="978398" y="1766229"/>
            <a:ext cx="3267910" cy="392782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3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z="1800"/>
              <a:t>Apprentissage automatique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D2CCD6E-6A4A-456E-BF2F-0264C58435FE}"/>
              </a:ext>
            </a:extLst>
          </p:cNvPr>
          <p:cNvGrpSpPr/>
          <p:nvPr/>
        </p:nvGrpSpPr>
        <p:grpSpPr>
          <a:xfrm>
            <a:off x="1" y="2410606"/>
            <a:ext cx="4701317" cy="3474261"/>
            <a:chOff x="339613" y="1515027"/>
            <a:chExt cx="5538017" cy="4337346"/>
          </a:xfrm>
        </p:grpSpPr>
        <p:sp>
          <p:nvSpPr>
            <p:cNvPr id="77" name="Freeform 7">
              <a:extLst>
                <a:ext uri="{FF2B5EF4-FFF2-40B4-BE49-F238E27FC236}">
                  <a16:creationId xmlns:a16="http://schemas.microsoft.com/office/drawing/2014/main" id="{6F2F3CC3-C894-4DB5-85CB-DA0ACB827AF2}"/>
                </a:ext>
              </a:extLst>
            </p:cNvPr>
            <p:cNvSpPr/>
            <p:nvPr/>
          </p:nvSpPr>
          <p:spPr>
            <a:xfrm rot="16200000">
              <a:off x="2302617" y="2791437"/>
              <a:ext cx="1945837" cy="3868649"/>
            </a:xfrm>
            <a:custGeom>
              <a:avLst/>
              <a:gdLst/>
              <a:ahLst/>
              <a:cxnLst/>
              <a:rect l="l" t="t" r="r" b="b"/>
              <a:pathLst>
                <a:path w="742709" h="1476629">
                  <a:moveTo>
                    <a:pt x="742709" y="0"/>
                  </a:moveTo>
                  <a:lnTo>
                    <a:pt x="719366" y="0"/>
                  </a:lnTo>
                  <a:lnTo>
                    <a:pt x="672783" y="2933"/>
                  </a:lnTo>
                  <a:lnTo>
                    <a:pt x="626466" y="8775"/>
                  </a:lnTo>
                  <a:lnTo>
                    <a:pt x="580619" y="17526"/>
                  </a:lnTo>
                  <a:lnTo>
                    <a:pt x="535394" y="29134"/>
                  </a:lnTo>
                  <a:lnTo>
                    <a:pt x="491008" y="43561"/>
                  </a:lnTo>
                  <a:lnTo>
                    <a:pt x="447599" y="60744"/>
                  </a:lnTo>
                  <a:lnTo>
                    <a:pt x="405359" y="80619"/>
                  </a:lnTo>
                  <a:lnTo>
                    <a:pt x="364452" y="103111"/>
                  </a:lnTo>
                  <a:lnTo>
                    <a:pt x="325044" y="128130"/>
                  </a:lnTo>
                  <a:lnTo>
                    <a:pt x="287274" y="155562"/>
                  </a:lnTo>
                  <a:lnTo>
                    <a:pt x="251308" y="185318"/>
                  </a:lnTo>
                  <a:lnTo>
                    <a:pt x="217285" y="217271"/>
                  </a:lnTo>
                  <a:lnTo>
                    <a:pt x="185319" y="251307"/>
                  </a:lnTo>
                  <a:lnTo>
                    <a:pt x="155563" y="287274"/>
                  </a:lnTo>
                  <a:lnTo>
                    <a:pt x="128131" y="325031"/>
                  </a:lnTo>
                  <a:lnTo>
                    <a:pt x="103112" y="364451"/>
                  </a:lnTo>
                  <a:lnTo>
                    <a:pt x="80633" y="405358"/>
                  </a:lnTo>
                  <a:lnTo>
                    <a:pt x="60757" y="447598"/>
                  </a:lnTo>
                  <a:lnTo>
                    <a:pt x="43561" y="490995"/>
                  </a:lnTo>
                  <a:lnTo>
                    <a:pt x="29147" y="535394"/>
                  </a:lnTo>
                  <a:lnTo>
                    <a:pt x="17539" y="580606"/>
                  </a:lnTo>
                  <a:lnTo>
                    <a:pt x="8789" y="626465"/>
                  </a:lnTo>
                  <a:lnTo>
                    <a:pt x="2934" y="672769"/>
                  </a:lnTo>
                  <a:lnTo>
                    <a:pt x="0" y="719366"/>
                  </a:lnTo>
                  <a:lnTo>
                    <a:pt x="0" y="766051"/>
                  </a:lnTo>
                  <a:lnTo>
                    <a:pt x="2934" y="812635"/>
                  </a:lnTo>
                  <a:lnTo>
                    <a:pt x="8789" y="858952"/>
                  </a:lnTo>
                  <a:lnTo>
                    <a:pt x="17539" y="904799"/>
                  </a:lnTo>
                  <a:lnTo>
                    <a:pt x="29147" y="950011"/>
                  </a:lnTo>
                  <a:lnTo>
                    <a:pt x="43561" y="994410"/>
                  </a:lnTo>
                  <a:lnTo>
                    <a:pt x="60757" y="1037818"/>
                  </a:lnTo>
                  <a:lnTo>
                    <a:pt x="80633" y="1080046"/>
                  </a:lnTo>
                  <a:lnTo>
                    <a:pt x="103112" y="1120953"/>
                  </a:lnTo>
                  <a:lnTo>
                    <a:pt x="128131" y="1160373"/>
                  </a:lnTo>
                  <a:lnTo>
                    <a:pt x="155563" y="1198143"/>
                  </a:lnTo>
                  <a:lnTo>
                    <a:pt x="185319" y="1234110"/>
                  </a:lnTo>
                  <a:lnTo>
                    <a:pt x="217285" y="1268133"/>
                  </a:lnTo>
                  <a:lnTo>
                    <a:pt x="251308" y="1300086"/>
                  </a:lnTo>
                  <a:lnTo>
                    <a:pt x="287274" y="1329842"/>
                  </a:lnTo>
                  <a:lnTo>
                    <a:pt x="325044" y="1357287"/>
                  </a:lnTo>
                  <a:lnTo>
                    <a:pt x="364452" y="1382293"/>
                  </a:lnTo>
                  <a:lnTo>
                    <a:pt x="405359" y="1404785"/>
                  </a:lnTo>
                  <a:lnTo>
                    <a:pt x="447599" y="1424660"/>
                  </a:lnTo>
                  <a:lnTo>
                    <a:pt x="491008" y="1441843"/>
                  </a:lnTo>
                  <a:lnTo>
                    <a:pt x="535394" y="1456270"/>
                  </a:lnTo>
                  <a:lnTo>
                    <a:pt x="580619" y="1467878"/>
                  </a:lnTo>
                  <a:lnTo>
                    <a:pt x="626466" y="1476629"/>
                  </a:lnTo>
                </a:path>
              </a:pathLst>
            </a:custGeom>
            <a:noFill/>
            <a:ln w="50800" cap="sq">
              <a:solidFill>
                <a:srgbClr val="BDBDBD"/>
              </a:solidFill>
            </a:ln>
          </p:spPr>
          <p:txBody>
            <a:bodyPr/>
            <a:lstStyle/>
            <a:p>
              <a:endParaRPr lang="fr-CA" sz="1600"/>
            </a:p>
          </p:txBody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03418057-4209-4246-B165-13D5C63B5F4C}"/>
                </a:ext>
              </a:extLst>
            </p:cNvPr>
            <p:cNvSpPr/>
            <p:nvPr/>
          </p:nvSpPr>
          <p:spPr>
            <a:xfrm rot="16200000">
              <a:off x="2396247" y="797889"/>
              <a:ext cx="1823657" cy="3841897"/>
            </a:xfrm>
            <a:custGeom>
              <a:avLst/>
              <a:gdLst/>
              <a:ahLst/>
              <a:cxnLst/>
              <a:rect l="l" t="t" r="r" b="b"/>
              <a:pathLst>
                <a:path w="696074" h="1466418">
                  <a:moveTo>
                    <a:pt x="0" y="1466418"/>
                  </a:moveTo>
                  <a:lnTo>
                    <a:pt x="23292" y="1464958"/>
                  </a:lnTo>
                  <a:lnTo>
                    <a:pt x="69609" y="1459103"/>
                  </a:lnTo>
                  <a:lnTo>
                    <a:pt x="115456" y="1450352"/>
                  </a:lnTo>
                  <a:lnTo>
                    <a:pt x="160681" y="1438745"/>
                  </a:lnTo>
                  <a:lnTo>
                    <a:pt x="205067" y="1424317"/>
                  </a:lnTo>
                  <a:lnTo>
                    <a:pt x="248476" y="1407134"/>
                  </a:lnTo>
                  <a:lnTo>
                    <a:pt x="290716" y="1387259"/>
                  </a:lnTo>
                  <a:lnTo>
                    <a:pt x="331623" y="1364767"/>
                  </a:lnTo>
                  <a:lnTo>
                    <a:pt x="371031" y="1339761"/>
                  </a:lnTo>
                  <a:lnTo>
                    <a:pt x="408801" y="1312316"/>
                  </a:lnTo>
                  <a:lnTo>
                    <a:pt x="444767" y="1282560"/>
                  </a:lnTo>
                  <a:lnTo>
                    <a:pt x="478791" y="1250607"/>
                  </a:lnTo>
                  <a:lnTo>
                    <a:pt x="510756" y="1216584"/>
                  </a:lnTo>
                  <a:lnTo>
                    <a:pt x="540512" y="1180617"/>
                  </a:lnTo>
                  <a:lnTo>
                    <a:pt x="567944" y="1142847"/>
                  </a:lnTo>
                  <a:lnTo>
                    <a:pt x="592963" y="1103427"/>
                  </a:lnTo>
                  <a:lnTo>
                    <a:pt x="615442" y="1062533"/>
                  </a:lnTo>
                  <a:lnTo>
                    <a:pt x="635318" y="1020292"/>
                  </a:lnTo>
                  <a:lnTo>
                    <a:pt x="652501" y="976884"/>
                  </a:lnTo>
                  <a:lnTo>
                    <a:pt x="666928" y="932485"/>
                  </a:lnTo>
                  <a:lnTo>
                    <a:pt x="678536" y="887273"/>
                  </a:lnTo>
                  <a:lnTo>
                    <a:pt x="687286" y="841426"/>
                  </a:lnTo>
                  <a:lnTo>
                    <a:pt x="693141" y="795109"/>
                  </a:lnTo>
                  <a:lnTo>
                    <a:pt x="696075" y="748525"/>
                  </a:lnTo>
                  <a:lnTo>
                    <a:pt x="696075" y="701840"/>
                  </a:lnTo>
                  <a:lnTo>
                    <a:pt x="693141" y="655243"/>
                  </a:lnTo>
                  <a:lnTo>
                    <a:pt x="687286" y="608939"/>
                  </a:lnTo>
                  <a:lnTo>
                    <a:pt x="678536" y="563080"/>
                  </a:lnTo>
                  <a:lnTo>
                    <a:pt x="666928" y="517868"/>
                  </a:lnTo>
                  <a:lnTo>
                    <a:pt x="652501" y="473469"/>
                  </a:lnTo>
                  <a:lnTo>
                    <a:pt x="635318" y="430073"/>
                  </a:lnTo>
                  <a:lnTo>
                    <a:pt x="615442" y="387832"/>
                  </a:lnTo>
                  <a:lnTo>
                    <a:pt x="592963" y="346926"/>
                  </a:lnTo>
                  <a:lnTo>
                    <a:pt x="567944" y="307505"/>
                  </a:lnTo>
                  <a:lnTo>
                    <a:pt x="540512" y="269748"/>
                  </a:lnTo>
                  <a:lnTo>
                    <a:pt x="510756" y="233782"/>
                  </a:lnTo>
                  <a:lnTo>
                    <a:pt x="478791" y="199745"/>
                  </a:lnTo>
                  <a:lnTo>
                    <a:pt x="444767" y="167792"/>
                  </a:lnTo>
                  <a:lnTo>
                    <a:pt x="408801" y="138036"/>
                  </a:lnTo>
                  <a:lnTo>
                    <a:pt x="371031" y="110604"/>
                  </a:lnTo>
                  <a:lnTo>
                    <a:pt x="331623" y="85585"/>
                  </a:lnTo>
                  <a:lnTo>
                    <a:pt x="290716" y="63094"/>
                  </a:lnTo>
                  <a:lnTo>
                    <a:pt x="248476" y="43218"/>
                  </a:lnTo>
                  <a:lnTo>
                    <a:pt x="205067" y="26035"/>
                  </a:lnTo>
                  <a:lnTo>
                    <a:pt x="160681" y="11608"/>
                  </a:lnTo>
                  <a:lnTo>
                    <a:pt x="115456" y="0"/>
                  </a:lnTo>
                </a:path>
              </a:pathLst>
            </a:custGeom>
            <a:noFill/>
            <a:ln w="50800" cap="sq">
              <a:solidFill>
                <a:srgbClr val="BDBDBD"/>
              </a:solidFill>
            </a:ln>
          </p:spPr>
          <p:txBody>
            <a:bodyPr/>
            <a:lstStyle/>
            <a:p>
              <a:endParaRPr lang="fr-CA" sz="160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E38F88F-63B5-4A22-9B35-8AD728477718}"/>
                </a:ext>
              </a:extLst>
            </p:cNvPr>
            <p:cNvSpPr/>
            <p:nvPr/>
          </p:nvSpPr>
          <p:spPr>
            <a:xfrm>
              <a:off x="3956371" y="4213498"/>
              <a:ext cx="1921259" cy="5962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CA" sz="1600">
                  <a:solidFill>
                    <a:schemeClr val="tx2"/>
                  </a:solidFill>
                </a:rPr>
                <a:t>Intégration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86D5D89C-FE34-4CD9-95CF-AFD1753CB9C8}"/>
                </a:ext>
              </a:extLst>
            </p:cNvPr>
            <p:cNvSpPr/>
            <p:nvPr/>
          </p:nvSpPr>
          <p:spPr>
            <a:xfrm>
              <a:off x="4116501" y="2787557"/>
              <a:ext cx="1736442" cy="3073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CA" sz="1600">
                  <a:solidFill>
                    <a:schemeClr val="tx2"/>
                  </a:solidFill>
                </a:rPr>
                <a:t>Entrainement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C88C521-2909-4202-947C-5B717A91A012}"/>
                </a:ext>
              </a:extLst>
            </p:cNvPr>
            <p:cNvSpPr/>
            <p:nvPr/>
          </p:nvSpPr>
          <p:spPr>
            <a:xfrm>
              <a:off x="2689025" y="5544985"/>
              <a:ext cx="1267346" cy="3073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CA" sz="1600">
                  <a:solidFill>
                    <a:schemeClr val="tx2"/>
                  </a:solidFill>
                </a:rPr>
                <a:t>Inférence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4889CCF9-24BF-43ED-B903-765C8EA75A18}"/>
                </a:ext>
              </a:extLst>
            </p:cNvPr>
            <p:cNvSpPr/>
            <p:nvPr/>
          </p:nvSpPr>
          <p:spPr>
            <a:xfrm>
              <a:off x="339613" y="2918971"/>
              <a:ext cx="1700630" cy="614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CA" sz="1600">
                  <a:solidFill>
                    <a:schemeClr val="tx2"/>
                  </a:solidFill>
                </a:rPr>
                <a:t>Préparation </a:t>
              </a:r>
            </a:p>
            <a:p>
              <a:pPr algn="ctr"/>
              <a:r>
                <a:rPr lang="fr-CA" sz="1600">
                  <a:solidFill>
                    <a:schemeClr val="tx2"/>
                  </a:solidFill>
                </a:rPr>
                <a:t>de données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3F5F862-07C0-4409-9A2E-0E60CAE8A538}"/>
                </a:ext>
              </a:extLst>
            </p:cNvPr>
            <p:cNvSpPr/>
            <p:nvPr/>
          </p:nvSpPr>
          <p:spPr>
            <a:xfrm>
              <a:off x="990235" y="4788236"/>
              <a:ext cx="1776526" cy="614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CA" sz="1600">
                  <a:solidFill>
                    <a:schemeClr val="tx2"/>
                  </a:solidFill>
                </a:rPr>
                <a:t>Acquisition</a:t>
              </a:r>
            </a:p>
            <a:p>
              <a:pPr algn="ctr"/>
              <a:r>
                <a:rPr lang="fr-CA" sz="1600">
                  <a:solidFill>
                    <a:schemeClr val="tx2"/>
                  </a:solidFill>
                </a:rPr>
                <a:t>de données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369B6D2A-6089-48A3-BFAF-8D10F452907A}"/>
                </a:ext>
              </a:extLst>
            </p:cNvPr>
            <p:cNvSpPr/>
            <p:nvPr/>
          </p:nvSpPr>
          <p:spPr>
            <a:xfrm>
              <a:off x="1080145" y="2070403"/>
              <a:ext cx="2019631" cy="58920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CA" sz="1600">
                  <a:solidFill>
                    <a:schemeClr val="tx2"/>
                  </a:solidFill>
                </a:rPr>
                <a:t>Feature Engineering</a:t>
              </a:r>
            </a:p>
          </p:txBody>
        </p:sp>
        <p:sp>
          <p:nvSpPr>
            <p:cNvPr id="89" name="Freeform 8">
              <a:extLst>
                <a:ext uri="{FF2B5EF4-FFF2-40B4-BE49-F238E27FC236}">
                  <a16:creationId xmlns:a16="http://schemas.microsoft.com/office/drawing/2014/main" id="{E38F56B1-8B75-45A4-8B5E-0E2F98B7D97B}"/>
                </a:ext>
              </a:extLst>
            </p:cNvPr>
            <p:cNvSpPr/>
            <p:nvPr/>
          </p:nvSpPr>
          <p:spPr>
            <a:xfrm rot="16200000">
              <a:off x="1248636" y="3547418"/>
              <a:ext cx="189459" cy="352282"/>
            </a:xfrm>
            <a:custGeom>
              <a:avLst/>
              <a:gdLst/>
              <a:ahLst/>
              <a:cxnLst/>
              <a:rect l="l" t="t" r="r" b="b"/>
              <a:pathLst>
                <a:path w="120333" h="223748">
                  <a:moveTo>
                    <a:pt x="120332" y="111875"/>
                  </a:moveTo>
                  <a:lnTo>
                    <a:pt x="0" y="0"/>
                  </a:lnTo>
                  <a:lnTo>
                    <a:pt x="0" y="223749"/>
                  </a:lnTo>
                  <a:close/>
                </a:path>
              </a:pathLst>
            </a:custGeom>
            <a:solidFill>
              <a:srgbClr val="BDBDBD"/>
            </a:solidFill>
            <a:ln>
              <a:noFill/>
            </a:ln>
          </p:spPr>
          <p:txBody>
            <a:bodyPr/>
            <a:lstStyle/>
            <a:p>
              <a:endParaRPr lang="fr-CA" sz="1600"/>
            </a:p>
          </p:txBody>
        </p:sp>
        <p:sp>
          <p:nvSpPr>
            <p:cNvPr id="90" name="Freeform 10">
              <a:extLst>
                <a:ext uri="{FF2B5EF4-FFF2-40B4-BE49-F238E27FC236}">
                  <a16:creationId xmlns:a16="http://schemas.microsoft.com/office/drawing/2014/main" id="{A82AE703-CEA2-4044-A7CB-37A03F67C431}"/>
                </a:ext>
              </a:extLst>
            </p:cNvPr>
            <p:cNvSpPr/>
            <p:nvPr/>
          </p:nvSpPr>
          <p:spPr>
            <a:xfrm rot="16368070">
              <a:off x="5149211" y="3566963"/>
              <a:ext cx="178270" cy="313190"/>
            </a:xfrm>
            <a:custGeom>
              <a:avLst/>
              <a:gdLst/>
              <a:ahLst/>
              <a:cxnLst/>
              <a:rect l="l" t="t" r="r" b="b"/>
              <a:pathLst>
                <a:path w="127114" h="223317">
                  <a:moveTo>
                    <a:pt x="0" y="119215"/>
                  </a:moveTo>
                  <a:lnTo>
                    <a:pt x="127115" y="223317"/>
                  </a:lnTo>
                  <a:lnTo>
                    <a:pt x="113068" y="0"/>
                  </a:lnTo>
                  <a:close/>
                </a:path>
              </a:pathLst>
            </a:custGeom>
            <a:solidFill>
              <a:srgbClr val="BDBDBD"/>
            </a:solidFill>
            <a:ln>
              <a:noFill/>
            </a:ln>
          </p:spPr>
          <p:txBody>
            <a:bodyPr/>
            <a:lstStyle/>
            <a:p>
              <a:endParaRPr lang="fr-CA" sz="160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7ED1F73-C2CD-4476-BF75-B95F7A7C3CF8}"/>
                </a:ext>
              </a:extLst>
            </p:cNvPr>
            <p:cNvSpPr/>
            <p:nvPr/>
          </p:nvSpPr>
          <p:spPr>
            <a:xfrm>
              <a:off x="2717278" y="1515027"/>
              <a:ext cx="1399224" cy="614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CA" sz="1600">
                  <a:solidFill>
                    <a:schemeClr val="tx2"/>
                  </a:solidFill>
                </a:rPr>
                <a:t>Sélection du modèle</a:t>
              </a:r>
            </a:p>
          </p:txBody>
        </p:sp>
      </p:grpSp>
      <p:sp>
        <p:nvSpPr>
          <p:cNvPr id="92" name="Freeform 7">
            <a:extLst>
              <a:ext uri="{FF2B5EF4-FFF2-40B4-BE49-F238E27FC236}">
                <a16:creationId xmlns:a16="http://schemas.microsoft.com/office/drawing/2014/main" id="{251D465E-7DDD-4F62-9787-81EC66451A40}"/>
              </a:ext>
            </a:extLst>
          </p:cNvPr>
          <p:cNvSpPr/>
          <p:nvPr/>
        </p:nvSpPr>
        <p:spPr>
          <a:xfrm rot="16200000">
            <a:off x="6318004" y="3571044"/>
            <a:ext cx="1255352" cy="2519505"/>
          </a:xfrm>
          <a:custGeom>
            <a:avLst/>
            <a:gdLst/>
            <a:ahLst/>
            <a:cxnLst/>
            <a:rect l="l" t="t" r="r" b="b"/>
            <a:pathLst>
              <a:path w="742709" h="1476629">
                <a:moveTo>
                  <a:pt x="742709" y="0"/>
                </a:moveTo>
                <a:lnTo>
                  <a:pt x="719366" y="0"/>
                </a:lnTo>
                <a:lnTo>
                  <a:pt x="672783" y="2933"/>
                </a:lnTo>
                <a:lnTo>
                  <a:pt x="626466" y="8775"/>
                </a:lnTo>
                <a:lnTo>
                  <a:pt x="580619" y="17526"/>
                </a:lnTo>
                <a:lnTo>
                  <a:pt x="535394" y="29134"/>
                </a:lnTo>
                <a:lnTo>
                  <a:pt x="491008" y="43561"/>
                </a:lnTo>
                <a:lnTo>
                  <a:pt x="447599" y="60744"/>
                </a:lnTo>
                <a:lnTo>
                  <a:pt x="405359" y="80619"/>
                </a:lnTo>
                <a:lnTo>
                  <a:pt x="364452" y="103111"/>
                </a:lnTo>
                <a:lnTo>
                  <a:pt x="325044" y="128130"/>
                </a:lnTo>
                <a:lnTo>
                  <a:pt x="287274" y="155562"/>
                </a:lnTo>
                <a:lnTo>
                  <a:pt x="251308" y="185318"/>
                </a:lnTo>
                <a:lnTo>
                  <a:pt x="217285" y="217271"/>
                </a:lnTo>
                <a:lnTo>
                  <a:pt x="185319" y="251307"/>
                </a:lnTo>
                <a:lnTo>
                  <a:pt x="155563" y="287274"/>
                </a:lnTo>
                <a:lnTo>
                  <a:pt x="128131" y="325031"/>
                </a:lnTo>
                <a:lnTo>
                  <a:pt x="103112" y="364451"/>
                </a:lnTo>
                <a:lnTo>
                  <a:pt x="80633" y="405358"/>
                </a:lnTo>
                <a:lnTo>
                  <a:pt x="60757" y="447598"/>
                </a:lnTo>
                <a:lnTo>
                  <a:pt x="43561" y="490995"/>
                </a:lnTo>
                <a:lnTo>
                  <a:pt x="29147" y="535394"/>
                </a:lnTo>
                <a:lnTo>
                  <a:pt x="17539" y="580606"/>
                </a:lnTo>
                <a:lnTo>
                  <a:pt x="8789" y="626465"/>
                </a:lnTo>
                <a:lnTo>
                  <a:pt x="2934" y="672769"/>
                </a:lnTo>
                <a:lnTo>
                  <a:pt x="0" y="719366"/>
                </a:lnTo>
                <a:lnTo>
                  <a:pt x="0" y="766051"/>
                </a:lnTo>
                <a:lnTo>
                  <a:pt x="2934" y="812635"/>
                </a:lnTo>
                <a:lnTo>
                  <a:pt x="8789" y="858952"/>
                </a:lnTo>
                <a:lnTo>
                  <a:pt x="17539" y="904799"/>
                </a:lnTo>
                <a:lnTo>
                  <a:pt x="29147" y="950011"/>
                </a:lnTo>
                <a:lnTo>
                  <a:pt x="43561" y="994410"/>
                </a:lnTo>
                <a:lnTo>
                  <a:pt x="60757" y="1037818"/>
                </a:lnTo>
                <a:lnTo>
                  <a:pt x="80633" y="1080046"/>
                </a:lnTo>
                <a:lnTo>
                  <a:pt x="103112" y="1120953"/>
                </a:lnTo>
                <a:lnTo>
                  <a:pt x="128131" y="1160373"/>
                </a:lnTo>
                <a:lnTo>
                  <a:pt x="155563" y="1198143"/>
                </a:lnTo>
                <a:lnTo>
                  <a:pt x="185319" y="1234110"/>
                </a:lnTo>
                <a:lnTo>
                  <a:pt x="217285" y="1268133"/>
                </a:lnTo>
                <a:lnTo>
                  <a:pt x="251308" y="1300086"/>
                </a:lnTo>
                <a:lnTo>
                  <a:pt x="287274" y="1329842"/>
                </a:lnTo>
                <a:lnTo>
                  <a:pt x="325044" y="1357287"/>
                </a:lnTo>
                <a:lnTo>
                  <a:pt x="364452" y="1382293"/>
                </a:lnTo>
                <a:lnTo>
                  <a:pt x="405359" y="1404785"/>
                </a:lnTo>
                <a:lnTo>
                  <a:pt x="447599" y="1424660"/>
                </a:lnTo>
                <a:lnTo>
                  <a:pt x="491008" y="1441843"/>
                </a:lnTo>
                <a:lnTo>
                  <a:pt x="535394" y="1456270"/>
                </a:lnTo>
                <a:lnTo>
                  <a:pt x="580619" y="1467878"/>
                </a:lnTo>
                <a:lnTo>
                  <a:pt x="626466" y="1476629"/>
                </a:lnTo>
              </a:path>
            </a:pathLst>
          </a:custGeom>
          <a:noFill/>
          <a:ln w="50800" cap="sq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/>
          <a:lstStyle/>
          <a:p>
            <a:endParaRPr lang="fr-CA" sz="16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3" name="Freeform 9">
            <a:extLst>
              <a:ext uri="{FF2B5EF4-FFF2-40B4-BE49-F238E27FC236}">
                <a16:creationId xmlns:a16="http://schemas.microsoft.com/office/drawing/2014/main" id="{B7F629FB-6911-4C10-89A9-13F5ACF731F4}"/>
              </a:ext>
            </a:extLst>
          </p:cNvPr>
          <p:cNvSpPr/>
          <p:nvPr/>
        </p:nvSpPr>
        <p:spPr>
          <a:xfrm rot="16200000">
            <a:off x="6389592" y="2280895"/>
            <a:ext cx="1176528" cy="2502083"/>
          </a:xfrm>
          <a:custGeom>
            <a:avLst/>
            <a:gdLst/>
            <a:ahLst/>
            <a:cxnLst/>
            <a:rect l="l" t="t" r="r" b="b"/>
            <a:pathLst>
              <a:path w="696074" h="1466418">
                <a:moveTo>
                  <a:pt x="0" y="1466418"/>
                </a:moveTo>
                <a:lnTo>
                  <a:pt x="23292" y="1464958"/>
                </a:lnTo>
                <a:lnTo>
                  <a:pt x="69609" y="1459103"/>
                </a:lnTo>
                <a:lnTo>
                  <a:pt x="115456" y="1450352"/>
                </a:lnTo>
                <a:lnTo>
                  <a:pt x="160681" y="1438745"/>
                </a:lnTo>
                <a:lnTo>
                  <a:pt x="205067" y="1424317"/>
                </a:lnTo>
                <a:lnTo>
                  <a:pt x="248476" y="1407134"/>
                </a:lnTo>
                <a:lnTo>
                  <a:pt x="290716" y="1387259"/>
                </a:lnTo>
                <a:lnTo>
                  <a:pt x="331623" y="1364767"/>
                </a:lnTo>
                <a:lnTo>
                  <a:pt x="371031" y="1339761"/>
                </a:lnTo>
                <a:lnTo>
                  <a:pt x="408801" y="1312316"/>
                </a:lnTo>
                <a:lnTo>
                  <a:pt x="444767" y="1282560"/>
                </a:lnTo>
                <a:lnTo>
                  <a:pt x="478791" y="1250607"/>
                </a:lnTo>
                <a:lnTo>
                  <a:pt x="510756" y="1216584"/>
                </a:lnTo>
                <a:lnTo>
                  <a:pt x="540512" y="1180617"/>
                </a:lnTo>
                <a:lnTo>
                  <a:pt x="567944" y="1142847"/>
                </a:lnTo>
                <a:lnTo>
                  <a:pt x="592963" y="1103427"/>
                </a:lnTo>
                <a:lnTo>
                  <a:pt x="615442" y="1062533"/>
                </a:lnTo>
                <a:lnTo>
                  <a:pt x="635318" y="1020292"/>
                </a:lnTo>
                <a:lnTo>
                  <a:pt x="652501" y="976884"/>
                </a:lnTo>
                <a:lnTo>
                  <a:pt x="666928" y="932485"/>
                </a:lnTo>
                <a:lnTo>
                  <a:pt x="678536" y="887273"/>
                </a:lnTo>
                <a:lnTo>
                  <a:pt x="687286" y="841426"/>
                </a:lnTo>
                <a:lnTo>
                  <a:pt x="693141" y="795109"/>
                </a:lnTo>
                <a:lnTo>
                  <a:pt x="696075" y="748525"/>
                </a:lnTo>
                <a:lnTo>
                  <a:pt x="696075" y="701840"/>
                </a:lnTo>
                <a:lnTo>
                  <a:pt x="693141" y="655243"/>
                </a:lnTo>
                <a:lnTo>
                  <a:pt x="687286" y="608939"/>
                </a:lnTo>
                <a:lnTo>
                  <a:pt x="678536" y="563080"/>
                </a:lnTo>
                <a:lnTo>
                  <a:pt x="666928" y="517868"/>
                </a:lnTo>
                <a:lnTo>
                  <a:pt x="652501" y="473469"/>
                </a:lnTo>
                <a:lnTo>
                  <a:pt x="635318" y="430073"/>
                </a:lnTo>
                <a:lnTo>
                  <a:pt x="615442" y="387832"/>
                </a:lnTo>
                <a:lnTo>
                  <a:pt x="592963" y="346926"/>
                </a:lnTo>
                <a:lnTo>
                  <a:pt x="567944" y="307505"/>
                </a:lnTo>
                <a:lnTo>
                  <a:pt x="540512" y="269748"/>
                </a:lnTo>
                <a:lnTo>
                  <a:pt x="510756" y="233782"/>
                </a:lnTo>
                <a:lnTo>
                  <a:pt x="478791" y="199745"/>
                </a:lnTo>
                <a:lnTo>
                  <a:pt x="444767" y="167792"/>
                </a:lnTo>
                <a:lnTo>
                  <a:pt x="408801" y="138036"/>
                </a:lnTo>
                <a:lnTo>
                  <a:pt x="371031" y="110604"/>
                </a:lnTo>
                <a:lnTo>
                  <a:pt x="331623" y="85585"/>
                </a:lnTo>
                <a:lnTo>
                  <a:pt x="290716" y="63094"/>
                </a:lnTo>
                <a:lnTo>
                  <a:pt x="248476" y="43218"/>
                </a:lnTo>
                <a:lnTo>
                  <a:pt x="205067" y="26035"/>
                </a:lnTo>
                <a:lnTo>
                  <a:pt x="160681" y="11608"/>
                </a:lnTo>
                <a:lnTo>
                  <a:pt x="115456" y="0"/>
                </a:lnTo>
              </a:path>
            </a:pathLst>
          </a:custGeom>
          <a:noFill/>
          <a:ln w="50800" cap="sq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/>
          <a:lstStyle/>
          <a:p>
            <a:endParaRPr lang="fr-CA" sz="16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26ED1EB-93D4-46FE-A2D0-A356FF853689}"/>
              </a:ext>
            </a:extLst>
          </p:cNvPr>
          <p:cNvSpPr/>
          <p:nvPr/>
        </p:nvSpPr>
        <p:spPr>
          <a:xfrm>
            <a:off x="7737796" y="4325470"/>
            <a:ext cx="1203691" cy="3846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CA" sz="1600">
                <a:solidFill>
                  <a:schemeClr val="accent1">
                    <a:lumMod val="50000"/>
                  </a:schemeClr>
                </a:solidFill>
              </a:rPr>
              <a:t>Intégration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6C2EEAC-B9A8-4DDE-BEEE-172C2C51C115}"/>
              </a:ext>
            </a:extLst>
          </p:cNvPr>
          <p:cNvSpPr/>
          <p:nvPr/>
        </p:nvSpPr>
        <p:spPr>
          <a:xfrm>
            <a:off x="7411096" y="3480972"/>
            <a:ext cx="1130879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CA" sz="1600" err="1">
                <a:solidFill>
                  <a:schemeClr val="accent1">
                    <a:lumMod val="50000"/>
                  </a:schemeClr>
                </a:solidFill>
              </a:rPr>
              <a:t>Heurisitiques</a:t>
            </a:r>
            <a:endParaRPr lang="fr-CA" sz="16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5BDA2E4-B083-417C-9322-AEC66638C738}"/>
              </a:ext>
            </a:extLst>
          </p:cNvPr>
          <p:cNvSpPr/>
          <p:nvPr/>
        </p:nvSpPr>
        <p:spPr>
          <a:xfrm>
            <a:off x="6446910" y="5278703"/>
            <a:ext cx="1061891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CA" sz="1600">
                <a:solidFill>
                  <a:schemeClr val="accent1">
                    <a:lumMod val="50000"/>
                  </a:schemeClr>
                </a:solidFill>
              </a:rPr>
              <a:t>Inférences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A561BBF-BCA3-4E14-A9EB-6AD56CBBD874}"/>
              </a:ext>
            </a:extLst>
          </p:cNvPr>
          <p:cNvSpPr/>
          <p:nvPr/>
        </p:nvSpPr>
        <p:spPr>
          <a:xfrm>
            <a:off x="5983654" y="2736190"/>
            <a:ext cx="1924049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CA" sz="1600">
                <a:solidFill>
                  <a:schemeClr val="accent1">
                    <a:lumMod val="50000"/>
                  </a:schemeClr>
                </a:solidFill>
              </a:rPr>
              <a:t>Engin de</a:t>
            </a:r>
          </a:p>
          <a:p>
            <a:pPr algn="ctr"/>
            <a:r>
              <a:rPr lang="fr-CA" sz="1600">
                <a:solidFill>
                  <a:schemeClr val="accent1">
                    <a:lumMod val="50000"/>
                  </a:schemeClr>
                </a:solidFill>
              </a:rPr>
              <a:t> raisonnement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B79D0F06-29D2-4EAD-B828-B0FDD3A8A1DC}"/>
              </a:ext>
            </a:extLst>
          </p:cNvPr>
          <p:cNvSpPr/>
          <p:nvPr/>
        </p:nvSpPr>
        <p:spPr>
          <a:xfrm>
            <a:off x="5005277" y="3747153"/>
            <a:ext cx="1833836" cy="38012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CA" sz="1600">
                <a:solidFill>
                  <a:schemeClr val="accent1">
                    <a:lumMod val="50000"/>
                  </a:schemeClr>
                </a:solidFill>
              </a:rPr>
              <a:t>Ingénierie des</a:t>
            </a:r>
          </a:p>
          <a:p>
            <a:pPr algn="ctr"/>
            <a:r>
              <a:rPr lang="fr-CA" sz="1600">
                <a:solidFill>
                  <a:schemeClr val="accent1">
                    <a:lumMod val="50000"/>
                  </a:schemeClr>
                </a:solidFill>
              </a:rPr>
              <a:t>connaissances</a:t>
            </a:r>
          </a:p>
        </p:txBody>
      </p:sp>
      <p:sp>
        <p:nvSpPr>
          <p:cNvPr id="99" name="Freeform 8">
            <a:extLst>
              <a:ext uri="{FF2B5EF4-FFF2-40B4-BE49-F238E27FC236}">
                <a16:creationId xmlns:a16="http://schemas.microsoft.com/office/drawing/2014/main" id="{8A6E1F1D-A228-423F-BB0E-778559B0F010}"/>
              </a:ext>
            </a:extLst>
          </p:cNvPr>
          <p:cNvSpPr/>
          <p:nvPr/>
        </p:nvSpPr>
        <p:spPr>
          <a:xfrm rot="16200000">
            <a:off x="5637200" y="4065416"/>
            <a:ext cx="122229" cy="229428"/>
          </a:xfrm>
          <a:custGeom>
            <a:avLst/>
            <a:gdLst/>
            <a:ahLst/>
            <a:cxnLst/>
            <a:rect l="l" t="t" r="r" b="b"/>
            <a:pathLst>
              <a:path w="120333" h="223748">
                <a:moveTo>
                  <a:pt x="120332" y="111875"/>
                </a:moveTo>
                <a:lnTo>
                  <a:pt x="0" y="0"/>
                </a:lnTo>
                <a:lnTo>
                  <a:pt x="0" y="223749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fr-CA" sz="16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0" name="Freeform 10">
            <a:extLst>
              <a:ext uri="{FF2B5EF4-FFF2-40B4-BE49-F238E27FC236}">
                <a16:creationId xmlns:a16="http://schemas.microsoft.com/office/drawing/2014/main" id="{2C9A7710-9A22-4534-ABB2-C4BD9D4DCFCD}"/>
              </a:ext>
            </a:extLst>
          </p:cNvPr>
          <p:cNvSpPr/>
          <p:nvPr/>
        </p:nvSpPr>
        <p:spPr>
          <a:xfrm rot="16368070">
            <a:off x="8177464" y="4078145"/>
            <a:ext cx="115010" cy="203969"/>
          </a:xfrm>
          <a:custGeom>
            <a:avLst/>
            <a:gdLst/>
            <a:ahLst/>
            <a:cxnLst/>
            <a:rect l="l" t="t" r="r" b="b"/>
            <a:pathLst>
              <a:path w="127114" h="223317">
                <a:moveTo>
                  <a:pt x="0" y="119215"/>
                </a:moveTo>
                <a:lnTo>
                  <a:pt x="127115" y="223317"/>
                </a:lnTo>
                <a:lnTo>
                  <a:pt x="11306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fr-CA" sz="16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1" name="Title 1">
            <a:extLst>
              <a:ext uri="{FF2B5EF4-FFF2-40B4-BE49-F238E27FC236}">
                <a16:creationId xmlns:a16="http://schemas.microsoft.com/office/drawing/2014/main" id="{550848F1-1F4B-4A80-92E5-E1AEDC6E7468}"/>
              </a:ext>
            </a:extLst>
          </p:cNvPr>
          <p:cNvSpPr txBox="1">
            <a:spLocks/>
          </p:cNvSpPr>
          <p:nvPr/>
        </p:nvSpPr>
        <p:spPr>
          <a:xfrm>
            <a:off x="5983654" y="1657906"/>
            <a:ext cx="2741246" cy="833114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3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z="1800"/>
              <a:t>Représentation de connaissances et raisonnement</a:t>
            </a:r>
          </a:p>
        </p:txBody>
      </p:sp>
      <p:pic>
        <p:nvPicPr>
          <p:cNvPr id="103" name="Picture 102" descr="Diagram&#10;&#10;Description automatically generated">
            <a:extLst>
              <a:ext uri="{FF2B5EF4-FFF2-40B4-BE49-F238E27FC236}">
                <a16:creationId xmlns:a16="http://schemas.microsoft.com/office/drawing/2014/main" id="{12428489-6E66-4701-A69F-F3348223B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0883" y="3433735"/>
            <a:ext cx="1355333" cy="993221"/>
          </a:xfrm>
          <a:prstGeom prst="rect">
            <a:avLst/>
          </a:prstGeom>
        </p:spPr>
      </p:pic>
      <p:pic>
        <p:nvPicPr>
          <p:cNvPr id="1026" name="Picture 2" descr="Introduction to Bayesian Networks | by Devin Soni 👑 | Towards Data Science">
            <a:extLst>
              <a:ext uri="{FF2B5EF4-FFF2-40B4-BE49-F238E27FC236}">
                <a16:creationId xmlns:a16="http://schemas.microsoft.com/office/drawing/2014/main" id="{523CCDE7-488B-4E8A-908D-11DA0E160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833" y="3727193"/>
            <a:ext cx="1077197" cy="930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0840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23875" y="409575"/>
            <a:ext cx="8080375" cy="590550"/>
          </a:xfrm>
        </p:spPr>
        <p:txBody>
          <a:bodyPr/>
          <a:lstStyle/>
          <a:p>
            <a:pPr>
              <a:defRPr/>
            </a:pPr>
            <a:r>
              <a:rPr lang="fr-CA" sz="2400">
                <a:latin typeface="Arial" pitchFamily="34" charset="0"/>
                <a:ea typeface="ＭＳ Ｐゴシック" pitchFamily="34" charset="-128"/>
              </a:rPr>
              <a:t>Objectifs du cours</a:t>
            </a:r>
            <a:endParaRPr lang="fr-CA" altLang="ko-KR" sz="2400" b="0">
              <a:effectLst>
                <a:outerShdw blurRad="38100" dist="38100" dir="2700000" algn="tl">
                  <a:srgbClr val="C0C0C0"/>
                </a:outerShdw>
              </a:effectLst>
              <a:ea typeface="굴림" pitchFamily="50" charset="-127"/>
            </a:endParaRPr>
          </a:p>
        </p:txBody>
      </p:sp>
      <p:sp>
        <p:nvSpPr>
          <p:cNvPr id="21510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57300"/>
            <a:ext cx="8093075" cy="50212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fr-CA" altLang="ko-KR">
                <a:ea typeface="Gulim" pitchFamily="34" charset="-127"/>
              </a:rPr>
              <a:t>Acquérir </a:t>
            </a:r>
          </a:p>
          <a:p>
            <a:pPr lvl="1">
              <a:lnSpc>
                <a:spcPct val="120000"/>
              </a:lnSpc>
            </a:pPr>
            <a:r>
              <a:rPr lang="fr-CA" altLang="ko-KR" sz="2000">
                <a:ea typeface="Gulim" pitchFamily="34" charset="-127"/>
              </a:rPr>
              <a:t>Les principes et les techniques algorithmes de base pour développer des applications d’IA</a:t>
            </a:r>
          </a:p>
          <a:p>
            <a:pPr lvl="1">
              <a:lnSpc>
                <a:spcPct val="120000"/>
              </a:lnSpc>
              <a:buFont typeface="Monotype Sorts" pitchFamily="2" charset="2"/>
              <a:buNone/>
            </a:pPr>
            <a:endParaRPr lang="fr-CA" altLang="ko-KR" sz="2000">
              <a:ea typeface="Gulim" pitchFamily="34" charset="-127"/>
            </a:endParaRPr>
          </a:p>
          <a:p>
            <a:pPr>
              <a:lnSpc>
                <a:spcPct val="120000"/>
              </a:lnSpc>
            </a:pPr>
            <a:r>
              <a:rPr lang="fr-CA" altLang="ko-KR">
                <a:ea typeface="Gulim" pitchFamily="34" charset="-127"/>
              </a:rPr>
              <a:t>Comment?</a:t>
            </a:r>
          </a:p>
          <a:p>
            <a:pPr lvl="1">
              <a:lnSpc>
                <a:spcPct val="120000"/>
              </a:lnSpc>
            </a:pPr>
            <a:r>
              <a:rPr lang="fr-CA" altLang="ko-KR" sz="2000">
                <a:ea typeface="Gulim" pitchFamily="34" charset="-127"/>
              </a:rPr>
              <a:t>Introduction des types de problèmes, de concepts et d’algorithmes de base</a:t>
            </a:r>
          </a:p>
          <a:p>
            <a:pPr lvl="1">
              <a:lnSpc>
                <a:spcPct val="120000"/>
              </a:lnSpc>
            </a:pPr>
            <a:r>
              <a:rPr lang="fr-CA" altLang="ko-KR" sz="2000">
                <a:ea typeface="Gulim" pitchFamily="34" charset="-127"/>
              </a:rPr>
              <a:t>5 travaux pratiques de programmation</a:t>
            </a:r>
          </a:p>
          <a:p>
            <a:pPr lvl="1">
              <a:lnSpc>
                <a:spcPct val="120000"/>
              </a:lnSpc>
            </a:pPr>
            <a:r>
              <a:rPr lang="fr-CA" altLang="ko-KR" sz="2000">
                <a:ea typeface="Gulim" pitchFamily="34" charset="-127"/>
              </a:rPr>
              <a:t>3 devoirs</a:t>
            </a:r>
          </a:p>
        </p:txBody>
      </p:sp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403225" y="6438900"/>
            <a:ext cx="176371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l"/>
            <a:r>
              <a:rPr lang="en-US" altLang="en-US">
                <a:latin typeface="Calibri" pitchFamily="34" charset="0"/>
              </a:rPr>
              <a:t>© Froduald Kabanza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 bwMode="auto">
          <a:xfrm>
            <a:off x="3173413" y="6438900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fld id="{7ACBD824-B56C-401F-B085-4EB9A060C900}" type="slidenum">
              <a:rPr lang="en-US" altLang="en-US" smtClean="0">
                <a:latin typeface="Calibri" pitchFamily="34" charset="0"/>
              </a:rPr>
              <a:pPr algn="ctr"/>
              <a:t>9</a:t>
            </a:fld>
            <a:endParaRPr lang="en-US" altLang="en-US">
              <a:latin typeface="Calibri" pitchFamily="34" charset="0"/>
            </a:endParaRPr>
          </a:p>
        </p:txBody>
      </p:sp>
      <p:sp>
        <p:nvSpPr>
          <p:cNvPr id="21508" name="Date Placeholder 5"/>
          <p:cNvSpPr>
            <a:spLocks noGrp="1"/>
          </p:cNvSpPr>
          <p:nvPr>
            <p:ph type="dt" sz="half" idx="12"/>
          </p:nvPr>
        </p:nvSpPr>
        <p:spPr bwMode="auto">
          <a:xfrm>
            <a:off x="6584950" y="64389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/>
            <a:r>
              <a:rPr lang="en-US" altLang="en-US">
                <a:latin typeface="Calibri" pitchFamily="34" charset="0"/>
              </a:rPr>
              <a:t>IFT615</a:t>
            </a:r>
          </a:p>
        </p:txBody>
      </p:sp>
    </p:spTree>
  </p:cSld>
  <p:clrMapOvr>
    <a:masterClrMapping/>
  </p:clrMapOvr>
  <p:transition advClick="0"/>
</p:sld>
</file>

<file path=ppt/theme/theme1.xml><?xml version="1.0" encoding="utf-8"?>
<a:theme xmlns:a="http://schemas.openxmlformats.org/drawingml/2006/main" name="cmsc722">
  <a:themeElements>
    <a:clrScheme name="cmsc722 7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3399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8AE7B9"/>
      </a:accent6>
      <a:hlink>
        <a:srgbClr val="CC00CC"/>
      </a:hlink>
      <a:folHlink>
        <a:srgbClr val="B2B2B2"/>
      </a:folHlink>
    </a:clrScheme>
    <a:fontScheme name="cmsc722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msc72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sc72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msc72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sc72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sc72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sc72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sc72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evio">
  <a:themeElements>
    <a:clrScheme name="L E V I O 2019">
      <a:dk1>
        <a:sysClr val="windowText" lastClr="000000"/>
      </a:dk1>
      <a:lt1>
        <a:sysClr val="window" lastClr="FFFFFF"/>
      </a:lt1>
      <a:dk2>
        <a:srgbClr val="55575D"/>
      </a:dk2>
      <a:lt2>
        <a:srgbClr val="E7E6E6"/>
      </a:lt2>
      <a:accent1>
        <a:srgbClr val="8CC540"/>
      </a:accent1>
      <a:accent2>
        <a:srgbClr val="194E62"/>
      </a:accent2>
      <a:accent3>
        <a:srgbClr val="07929B"/>
      </a:accent3>
      <a:accent4>
        <a:srgbClr val="5BBCC0"/>
      </a:accent4>
      <a:accent5>
        <a:srgbClr val="EF5C6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wrap="square" lIns="91440" tIns="45720" rIns="91440" bIns="45720" rtlCol="0" anchor="b">
        <a:noAutofit/>
      </a:bodyPr>
      <a:lstStyle>
        <a:defPPr algn="l">
          <a:defRPr sz="100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Levio" id="{E3BF6666-50CA-6446-AA94-463DC60B9C33}" vid="{F8A5E567-7AAB-EC4C-B408-5B66FD011F7E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e95ad7f-f2d3-4ad5-827d-a3392f6d419f">
      <Terms xmlns="http://schemas.microsoft.com/office/infopath/2007/PartnerControls"/>
    </lcf76f155ced4ddcb4097134ff3c332f>
    <TaxCatchAll xmlns="461e6b72-1c26-445f-8625-32236970549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A5D1C58639CC438A0985A5163AD7E3" ma:contentTypeVersion="16" ma:contentTypeDescription="Crée un document." ma:contentTypeScope="" ma:versionID="adde1713dad0237bebe5b7f0a48ecfba">
  <xsd:schema xmlns:xsd="http://www.w3.org/2001/XMLSchema" xmlns:xs="http://www.w3.org/2001/XMLSchema" xmlns:p="http://schemas.microsoft.com/office/2006/metadata/properties" xmlns:ns2="be95ad7f-f2d3-4ad5-827d-a3392f6d419f" xmlns:ns3="461e6b72-1c26-445f-8625-322369705492" targetNamespace="http://schemas.microsoft.com/office/2006/metadata/properties" ma:root="true" ma:fieldsID="34d9627e19b6e0ed2eb421ed6e1fb46a" ns2:_="" ns3:_="">
    <xsd:import namespace="be95ad7f-f2d3-4ad5-827d-a3392f6d419f"/>
    <xsd:import namespace="461e6b72-1c26-445f-8625-32236970549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95ad7f-f2d3-4ad5-827d-a3392f6d41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Balises d’images" ma:readOnly="false" ma:fieldId="{5cf76f15-5ced-4ddc-b409-7134ff3c332f}" ma:taxonomyMulti="true" ma:sspId="d264a842-8adc-43f3-ad4e-91e5e271ce1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1e6b72-1c26-445f-8625-322369705492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cfc965e8-a676-4208-bd6d-88161f078c44}" ma:internalName="TaxCatchAll" ma:showField="CatchAllData" ma:web="461e6b72-1c26-445f-8625-32236970549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4DA2006-6440-4976-BC53-B7AAE5097698}">
  <ds:schemaRefs>
    <ds:schemaRef ds:uri="461e6b72-1c26-445f-8625-322369705492"/>
    <ds:schemaRef ds:uri="be95ad7f-f2d3-4ad5-827d-a3392f6d419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50017F6-8206-48C9-8293-41EE07368398}">
  <ds:schemaRefs>
    <ds:schemaRef ds:uri="461e6b72-1c26-445f-8625-322369705492"/>
    <ds:schemaRef ds:uri="be95ad7f-f2d3-4ad5-827d-a3392f6d419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974C2F4-8CCD-406C-A794-600FD2FA860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0janus:Users:nau:Naufiles:Education:722:slides:cmsc722.pot</Template>
  <TotalTime>15</TotalTime>
  <Words>562</Words>
  <Application>Microsoft Office PowerPoint</Application>
  <PresentationFormat>Letter Paper (8.5x11 in)</PresentationFormat>
  <Paragraphs>190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Arial Narrow</vt:lpstr>
      <vt:lpstr>Calibri</vt:lpstr>
      <vt:lpstr>Monotype Sorts</vt:lpstr>
      <vt:lpstr>Times</vt:lpstr>
      <vt:lpstr>Times New Roman</vt:lpstr>
      <vt:lpstr>Wingdings</vt:lpstr>
      <vt:lpstr>cmsc722</vt:lpstr>
      <vt:lpstr>Levio</vt:lpstr>
      <vt:lpstr>IFT 615 – Intelligence Artificielle  Introduction</vt:lpstr>
      <vt:lpstr>C’est quoi l’IA?</vt:lpstr>
      <vt:lpstr>Bot Pacm pour les TPs IFT615</vt:lpstr>
      <vt:lpstr>Bot générique pour la théorie IFT615</vt:lpstr>
      <vt:lpstr>IA et Sciences des données</vt:lpstr>
      <vt:lpstr>Une technologie développée sur plusieurs plateformes</vt:lpstr>
      <vt:lpstr>Une science avec de nombreux défis en recherche</vt:lpstr>
      <vt:lpstr>Comment on développe l’IA?</vt:lpstr>
      <vt:lpstr>Objectifs du cours</vt:lpstr>
      <vt:lpstr>Concepts et algorithmes couverts</vt:lpstr>
      <vt:lpstr>Cours d’IA dans le programme</vt:lpstr>
      <vt:lpstr>Référence</vt:lpstr>
      <vt:lpstr>Évaluations Intra: 15%; Final: 36%; Quiz: 9%; TPs: 40% </vt:lpstr>
      <vt:lpstr>Plan de cours complet avec calendrier</vt:lpstr>
      <vt:lpstr>Prochaine leçon</vt:lpstr>
    </vt:vector>
  </TitlesOfParts>
  <Company>Université de Sherbrooke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IFT 615 - Introduction</dc:title>
  <dc:creator>Hugo Larochelle</dc:creator>
  <cp:lastModifiedBy>Froduald Kabanza</cp:lastModifiedBy>
  <cp:revision>1</cp:revision>
  <cp:lastPrinted>2003-01-28T21:49:27Z</cp:lastPrinted>
  <dcterms:created xsi:type="dcterms:W3CDTF">1998-07-21T13:11:18Z</dcterms:created>
  <dcterms:modified xsi:type="dcterms:W3CDTF">2023-05-01T09:58:05Z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lpwstr>602100.000000000</vt:lpwstr>
  </property>
  <property fmtid="{D5CDD505-2E9C-101B-9397-08002B2CF9AE}" pid="3" name="ContentTypeId">
    <vt:lpwstr>0x01010081A5D1C58639CC438A0985A5163AD7E3</vt:lpwstr>
  </property>
  <property fmtid="{D5CDD505-2E9C-101B-9397-08002B2CF9AE}" pid="4" name="ComplianceAssetId">
    <vt:lpwstr/>
  </property>
  <property fmtid="{D5CDD505-2E9C-101B-9397-08002B2CF9AE}" pid="5" name="_ExtendedDescription">
    <vt:lpwstr/>
  </property>
  <property fmtid="{D5CDD505-2E9C-101B-9397-08002B2CF9AE}" pid="6" name="TriggerFlowInfo">
    <vt:lpwstr/>
  </property>
  <property fmtid="{D5CDD505-2E9C-101B-9397-08002B2CF9AE}" pid="7" name="MediaServiceImageTags">
    <vt:lpwstr/>
  </property>
</Properties>
</file>