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31"/>
  </p:notesMasterIdLst>
  <p:handoutMasterIdLst>
    <p:handoutMasterId r:id="rId32"/>
  </p:handoutMasterIdLst>
  <p:sldIdLst>
    <p:sldId id="332" r:id="rId5"/>
    <p:sldId id="333" r:id="rId6"/>
    <p:sldId id="292" r:id="rId7"/>
    <p:sldId id="448" r:id="rId8"/>
    <p:sldId id="449" r:id="rId9"/>
    <p:sldId id="438" r:id="rId10"/>
    <p:sldId id="440" r:id="rId11"/>
    <p:sldId id="439" r:id="rId12"/>
    <p:sldId id="434" r:id="rId13"/>
    <p:sldId id="335" r:id="rId14"/>
    <p:sldId id="344" r:id="rId15"/>
    <p:sldId id="342" r:id="rId16"/>
    <p:sldId id="340" r:id="rId17"/>
    <p:sldId id="452" r:id="rId18"/>
    <p:sldId id="450" r:id="rId19"/>
    <p:sldId id="451" r:id="rId20"/>
    <p:sldId id="454" r:id="rId21"/>
    <p:sldId id="455" r:id="rId22"/>
    <p:sldId id="456" r:id="rId23"/>
    <p:sldId id="457" r:id="rId24"/>
    <p:sldId id="459" r:id="rId25"/>
    <p:sldId id="460" r:id="rId26"/>
    <p:sldId id="458" r:id="rId27"/>
    <p:sldId id="461" r:id="rId28"/>
    <p:sldId id="349" r:id="rId29"/>
    <p:sldId id="404" r:id="rId30"/>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04" autoAdjust="0"/>
    <p:restoredTop sz="74392" autoAdjust="0"/>
  </p:normalViewPr>
  <p:slideViewPr>
    <p:cSldViewPr snapToGrid="0" snapToObjects="1">
      <p:cViewPr varScale="1">
        <p:scale>
          <a:sx n="48" d="100"/>
          <a:sy n="48" d="100"/>
        </p:scale>
        <p:origin x="1756" y="2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DCD23D3B-BB02-4CC8-A2A0-8B399731522C}"/>
    <pc:docChg chg="undo custSel addSld delSld modSld addSection delSection modSection">
      <pc:chgData name="Froduald Kabanza" userId="edf393d0-642b-4b9e-8c75-f62133241689" providerId="ADAL" clId="{DCD23D3B-BB02-4CC8-A2A0-8B399731522C}" dt="2023-01-05T18:01:15.151" v="20" actId="20577"/>
      <pc:docMkLst>
        <pc:docMk/>
      </pc:docMkLst>
      <pc:sldChg chg="modSp mod">
        <pc:chgData name="Froduald Kabanza" userId="edf393d0-642b-4b9e-8c75-f62133241689" providerId="ADAL" clId="{DCD23D3B-BB02-4CC8-A2A0-8B399731522C}" dt="2023-01-05T18:01:15.151" v="20" actId="20577"/>
        <pc:sldMkLst>
          <pc:docMk/>
          <pc:sldMk cId="154423500" sldId="332"/>
        </pc:sldMkLst>
        <pc:spChg chg="mod">
          <ac:chgData name="Froduald Kabanza" userId="edf393d0-642b-4b9e-8c75-f62133241689" providerId="ADAL" clId="{DCD23D3B-BB02-4CC8-A2A0-8B399731522C}" dt="2023-01-05T18:01:02.633" v="18" actId="20577"/>
          <ac:spMkLst>
            <pc:docMk/>
            <pc:sldMk cId="154423500" sldId="332"/>
            <ac:spMk id="6" creationId="{50B0FB34-D872-45C2-9416-85ECF442F569}"/>
          </ac:spMkLst>
        </pc:spChg>
        <pc:spChg chg="mod">
          <ac:chgData name="Froduald Kabanza" userId="edf393d0-642b-4b9e-8c75-f62133241689" providerId="ADAL" clId="{DCD23D3B-BB02-4CC8-A2A0-8B399731522C}" dt="2023-01-05T18:01:15.151" v="20" actId="20577"/>
          <ac:spMkLst>
            <pc:docMk/>
            <pc:sldMk cId="154423500" sldId="332"/>
            <ac:spMk id="7" creationId="{9D9D7E22-6E14-4E34-957C-A91469454C2C}"/>
          </ac:spMkLst>
        </pc:spChg>
      </pc:sldChg>
      <pc:sldChg chg="mod modShow">
        <pc:chgData name="Froduald Kabanza" userId="edf393d0-642b-4b9e-8c75-f62133241689" providerId="ADAL" clId="{DCD23D3B-BB02-4CC8-A2A0-8B399731522C}" dt="2023-01-05T06:49:49.065" v="1" actId="729"/>
        <pc:sldMkLst>
          <pc:docMk/>
          <pc:sldMk cId="1824756835" sldId="335"/>
        </pc:sldMkLst>
      </pc:sldChg>
      <pc:sldChg chg="del">
        <pc:chgData name="Froduald Kabanza" userId="edf393d0-642b-4b9e-8c75-f62133241689" providerId="ADAL" clId="{DCD23D3B-BB02-4CC8-A2A0-8B399731522C}" dt="2023-01-05T06:51:02.060" v="2" actId="2696"/>
        <pc:sldMkLst>
          <pc:docMk/>
          <pc:sldMk cId="3688654529" sldId="441"/>
        </pc:sldMkLst>
      </pc:sldChg>
      <pc:sldChg chg="addSp modSp mod">
        <pc:chgData name="Froduald Kabanza" userId="edf393d0-642b-4b9e-8c75-f62133241689" providerId="ADAL" clId="{DCD23D3B-BB02-4CC8-A2A0-8B399731522C}" dt="2023-01-05T06:53:50.903" v="16"/>
        <pc:sldMkLst>
          <pc:docMk/>
          <pc:sldMk cId="1576209210" sldId="456"/>
        </pc:sldMkLst>
        <pc:graphicFrameChg chg="add mod modGraphic">
          <ac:chgData name="Froduald Kabanza" userId="edf393d0-642b-4b9e-8c75-f62133241689" providerId="ADAL" clId="{DCD23D3B-BB02-4CC8-A2A0-8B399731522C}" dt="2023-01-05T06:53:33.951" v="12"/>
          <ac:graphicFrameMkLst>
            <pc:docMk/>
            <pc:sldMk cId="1576209210" sldId="456"/>
            <ac:graphicFrameMk id="10" creationId="{D591637A-1081-629B-C4D9-547D34C5C745}"/>
          </ac:graphicFrameMkLst>
        </pc:graphicFrameChg>
        <pc:graphicFrameChg chg="add mod modGraphic">
          <ac:chgData name="Froduald Kabanza" userId="edf393d0-642b-4b9e-8c75-f62133241689" providerId="ADAL" clId="{DCD23D3B-BB02-4CC8-A2A0-8B399731522C}" dt="2023-01-05T06:53:50.903" v="16"/>
          <ac:graphicFrameMkLst>
            <pc:docMk/>
            <pc:sldMk cId="1576209210" sldId="456"/>
            <ac:graphicFrameMk id="12" creationId="{11035484-3203-0D1F-1A83-763B41DDF675}"/>
          </ac:graphicFrameMkLst>
        </pc:graphicFrameChg>
      </pc:sldChg>
      <pc:sldChg chg="addSp delSp modSp new del mod">
        <pc:chgData name="Froduald Kabanza" userId="edf393d0-642b-4b9e-8c75-f62133241689" providerId="ADAL" clId="{DCD23D3B-BB02-4CC8-A2A0-8B399731522C}" dt="2023-01-05T06:52:46.275" v="4" actId="27022"/>
        <pc:sldMkLst>
          <pc:docMk/>
          <pc:sldMk cId="3783901869" sldId="462"/>
        </pc:sldMkLst>
        <pc:graphicFrameChg chg="add del modGraphic">
          <ac:chgData name="Froduald Kabanza" userId="edf393d0-642b-4b9e-8c75-f62133241689" providerId="ADAL" clId="{DCD23D3B-BB02-4CC8-A2A0-8B399731522C}" dt="2023-01-05T06:52:46.275" v="4" actId="27022"/>
          <ac:graphicFrameMkLst>
            <pc:docMk/>
            <pc:sldMk cId="3783901869" sldId="462"/>
            <ac:graphicFrameMk id="8" creationId="{9CA9F5F4-E5C0-A22E-D1AC-3E9526229466}"/>
          </ac:graphicFrameMkLst>
        </pc:graphicFrameChg>
      </pc:sldChg>
    </pc:docChg>
  </pc:docChgLst>
  <pc:docChgLst>
    <pc:chgData name="Froduald Kabanza" userId="edf393d0-642b-4b9e-8c75-f62133241689" providerId="ADAL" clId="{07D49425-C8A0-45E3-93E8-4488914EDBE2}"/>
    <pc:docChg chg="modSld">
      <pc:chgData name="Froduald Kabanza" userId="edf393d0-642b-4b9e-8c75-f62133241689" providerId="ADAL" clId="{07D49425-C8A0-45E3-93E8-4488914EDBE2}" dt="2023-01-06T13:18:52.363" v="5" actId="729"/>
      <pc:docMkLst>
        <pc:docMk/>
      </pc:docMkLst>
      <pc:sldChg chg="mod modShow">
        <pc:chgData name="Froduald Kabanza" userId="edf393d0-642b-4b9e-8c75-f62133241689" providerId="ADAL" clId="{07D49425-C8A0-45E3-93E8-4488914EDBE2}" dt="2023-01-06T13:17:13.589" v="0" actId="729"/>
        <pc:sldMkLst>
          <pc:docMk/>
          <pc:sldMk cId="3233877371" sldId="292"/>
        </pc:sldMkLst>
      </pc:sldChg>
      <pc:sldChg chg="mod modShow">
        <pc:chgData name="Froduald Kabanza" userId="edf393d0-642b-4b9e-8c75-f62133241689" providerId="ADAL" clId="{07D49425-C8A0-45E3-93E8-4488914EDBE2}" dt="2023-01-06T13:17:13.589" v="0" actId="729"/>
        <pc:sldMkLst>
          <pc:docMk/>
          <pc:sldMk cId="154423500" sldId="332"/>
        </pc:sldMkLst>
      </pc:sldChg>
      <pc:sldChg chg="mod modShow">
        <pc:chgData name="Froduald Kabanza" userId="edf393d0-642b-4b9e-8c75-f62133241689" providerId="ADAL" clId="{07D49425-C8A0-45E3-93E8-4488914EDBE2}" dt="2023-01-06T13:17:13.589" v="0" actId="729"/>
        <pc:sldMkLst>
          <pc:docMk/>
          <pc:sldMk cId="2174123187" sldId="333"/>
        </pc:sldMkLst>
      </pc:sldChg>
      <pc:sldChg chg="mod modShow">
        <pc:chgData name="Froduald Kabanza" userId="edf393d0-642b-4b9e-8c75-f62133241689" providerId="ADAL" clId="{07D49425-C8A0-45E3-93E8-4488914EDBE2}" dt="2023-01-06T13:17:44.499" v="1" actId="729"/>
        <pc:sldMkLst>
          <pc:docMk/>
          <pc:sldMk cId="1824756835" sldId="335"/>
        </pc:sldMkLst>
      </pc:sldChg>
      <pc:sldChg chg="mod modShow">
        <pc:chgData name="Froduald Kabanza" userId="edf393d0-642b-4b9e-8c75-f62133241689" providerId="ADAL" clId="{07D49425-C8A0-45E3-93E8-4488914EDBE2}" dt="2023-01-06T13:17:44.499" v="1" actId="729"/>
        <pc:sldMkLst>
          <pc:docMk/>
          <pc:sldMk cId="33821689" sldId="344"/>
        </pc:sldMkLst>
      </pc:sldChg>
      <pc:sldChg chg="mod modShow">
        <pc:chgData name="Froduald Kabanza" userId="edf393d0-642b-4b9e-8c75-f62133241689" providerId="ADAL" clId="{07D49425-C8A0-45E3-93E8-4488914EDBE2}" dt="2023-01-06T13:18:52.363" v="5" actId="729"/>
        <pc:sldMkLst>
          <pc:docMk/>
          <pc:sldMk cId="2508412678" sldId="349"/>
        </pc:sldMkLst>
      </pc:sldChg>
      <pc:sldChg chg="mod modShow">
        <pc:chgData name="Froduald Kabanza" userId="edf393d0-642b-4b9e-8c75-f62133241689" providerId="ADAL" clId="{07D49425-C8A0-45E3-93E8-4488914EDBE2}" dt="2023-01-06T13:17:13.589" v="0" actId="729"/>
        <pc:sldMkLst>
          <pc:docMk/>
          <pc:sldMk cId="2428490300" sldId="434"/>
        </pc:sldMkLst>
      </pc:sldChg>
      <pc:sldChg chg="mod modShow">
        <pc:chgData name="Froduald Kabanza" userId="edf393d0-642b-4b9e-8c75-f62133241689" providerId="ADAL" clId="{07D49425-C8A0-45E3-93E8-4488914EDBE2}" dt="2023-01-06T13:17:13.589" v="0" actId="729"/>
        <pc:sldMkLst>
          <pc:docMk/>
          <pc:sldMk cId="4107579451" sldId="438"/>
        </pc:sldMkLst>
      </pc:sldChg>
      <pc:sldChg chg="mod modShow">
        <pc:chgData name="Froduald Kabanza" userId="edf393d0-642b-4b9e-8c75-f62133241689" providerId="ADAL" clId="{07D49425-C8A0-45E3-93E8-4488914EDBE2}" dt="2023-01-06T13:17:13.589" v="0" actId="729"/>
        <pc:sldMkLst>
          <pc:docMk/>
          <pc:sldMk cId="2526814027" sldId="439"/>
        </pc:sldMkLst>
      </pc:sldChg>
      <pc:sldChg chg="mod modShow">
        <pc:chgData name="Froduald Kabanza" userId="edf393d0-642b-4b9e-8c75-f62133241689" providerId="ADAL" clId="{07D49425-C8A0-45E3-93E8-4488914EDBE2}" dt="2023-01-06T13:17:13.589" v="0" actId="729"/>
        <pc:sldMkLst>
          <pc:docMk/>
          <pc:sldMk cId="3735234146" sldId="440"/>
        </pc:sldMkLst>
      </pc:sldChg>
      <pc:sldChg chg="mod modShow">
        <pc:chgData name="Froduald Kabanza" userId="edf393d0-642b-4b9e-8c75-f62133241689" providerId="ADAL" clId="{07D49425-C8A0-45E3-93E8-4488914EDBE2}" dt="2023-01-06T13:17:13.589" v="0" actId="729"/>
        <pc:sldMkLst>
          <pc:docMk/>
          <pc:sldMk cId="2285799096" sldId="448"/>
        </pc:sldMkLst>
      </pc:sldChg>
      <pc:sldChg chg="mod modShow">
        <pc:chgData name="Froduald Kabanza" userId="edf393d0-642b-4b9e-8c75-f62133241689" providerId="ADAL" clId="{07D49425-C8A0-45E3-93E8-4488914EDBE2}" dt="2023-01-06T13:17:13.589" v="0" actId="729"/>
        <pc:sldMkLst>
          <pc:docMk/>
          <pc:sldMk cId="3128973846" sldId="449"/>
        </pc:sldMkLst>
      </pc:sldChg>
      <pc:sldChg chg="mod modShow">
        <pc:chgData name="Froduald Kabanza" userId="edf393d0-642b-4b9e-8c75-f62133241689" providerId="ADAL" clId="{07D49425-C8A0-45E3-93E8-4488914EDBE2}" dt="2023-01-06T13:18:07.056" v="3" actId="729"/>
        <pc:sldMkLst>
          <pc:docMk/>
          <pc:sldMk cId="289569629" sldId="451"/>
        </pc:sldMkLst>
      </pc:sldChg>
      <pc:sldChg chg="mod modShow">
        <pc:chgData name="Froduald Kabanza" userId="edf393d0-642b-4b9e-8c75-f62133241689" providerId="ADAL" clId="{07D49425-C8A0-45E3-93E8-4488914EDBE2}" dt="2023-01-06T13:17:57.243" v="2" actId="729"/>
        <pc:sldMkLst>
          <pc:docMk/>
          <pc:sldMk cId="484085780" sldId="452"/>
        </pc:sldMkLst>
      </pc:sldChg>
      <pc:sldChg chg="mod modShow">
        <pc:chgData name="Froduald Kabanza" userId="edf393d0-642b-4b9e-8c75-f62133241689" providerId="ADAL" clId="{07D49425-C8A0-45E3-93E8-4488914EDBE2}" dt="2023-01-06T13:18:37.770" v="4" actId="729"/>
        <pc:sldMkLst>
          <pc:docMk/>
          <pc:sldMk cId="2206116280" sldId="458"/>
        </pc:sldMkLst>
      </pc:sldChg>
      <pc:sldChg chg="mod modShow">
        <pc:chgData name="Froduald Kabanza" userId="edf393d0-642b-4b9e-8c75-f62133241689" providerId="ADAL" clId="{07D49425-C8A0-45E3-93E8-4488914EDBE2}" dt="2023-01-06T13:18:37.770" v="4" actId="729"/>
        <pc:sldMkLst>
          <pc:docMk/>
          <pc:sldMk cId="410796776" sldId="459"/>
        </pc:sldMkLst>
      </pc:sldChg>
      <pc:sldChg chg="mod modShow">
        <pc:chgData name="Froduald Kabanza" userId="edf393d0-642b-4b9e-8c75-f62133241689" providerId="ADAL" clId="{07D49425-C8A0-45E3-93E8-4488914EDBE2}" dt="2023-01-06T13:18:37.770" v="4" actId="729"/>
        <pc:sldMkLst>
          <pc:docMk/>
          <pc:sldMk cId="594361505" sldId="460"/>
        </pc:sldMkLst>
      </pc:sldChg>
      <pc:sldChg chg="mod modShow">
        <pc:chgData name="Froduald Kabanza" userId="edf393d0-642b-4b9e-8c75-f62133241689" providerId="ADAL" clId="{07D49425-C8A0-45E3-93E8-4488914EDBE2}" dt="2023-01-06T13:18:37.770" v="4" actId="729"/>
        <pc:sldMkLst>
          <pc:docMk/>
          <pc:sldMk cId="1497002319" sldId="461"/>
        </pc:sldMkLst>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24T16:19:53.448" v="2164" actId="20577"/>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Show modNotes modNotesTx">
        <pc:chgData name="Froduald Kabanza" userId="edf393d0-642b-4b9e-8c75-f62133241689" providerId="ADAL" clId="{7FC3092F-C307-4C13-9C65-618F9C543ADF}" dt="2022-01-14T19:20:56.982" v="2138" actId="729"/>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12T23:01:26.987" v="866" actId="20577"/>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del mod modNotesTx">
        <pc:chgData name="Froduald Kabanza" userId="edf393d0-642b-4b9e-8c75-f62133241689" providerId="ADAL" clId="{7FC3092F-C307-4C13-9C65-618F9C543ADF}" dt="2022-01-13T04:13:26.923" v="869" actId="2696"/>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modShow">
        <pc:chgData name="Froduald Kabanza" userId="edf393d0-642b-4b9e-8c75-f62133241689" providerId="ADAL" clId="{7FC3092F-C307-4C13-9C65-618F9C543ADF}" dt="2022-01-14T19:20:56.982" v="2138" actId="729"/>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modShow">
        <pc:chgData name="Froduald Kabanza" userId="edf393d0-642b-4b9e-8c75-f62133241689" providerId="ADAL" clId="{7FC3092F-C307-4C13-9C65-618F9C543ADF}" dt="2022-01-14T19:20:56.982" v="2138" actId="729"/>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14T19:20:56.982" v="2138"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modShow">
        <pc:chgData name="Froduald Kabanza" userId="edf393d0-642b-4b9e-8c75-f62133241689" providerId="ADAL" clId="{7FC3092F-C307-4C13-9C65-618F9C543ADF}" dt="2022-01-24T16:19:53.448" v="2164" actId="20577"/>
        <pc:sldMkLst>
          <pc:docMk/>
          <pc:sldMk cId="2381963916" sldId="340"/>
        </pc:sldMkLst>
        <pc:spChg chg="mod">
          <ac:chgData name="Froduald Kabanza" userId="edf393d0-642b-4b9e-8c75-f62133241689" providerId="ADAL" clId="{7FC3092F-C307-4C13-9C65-618F9C543ADF}" dt="2022-01-24T16:19:53.448" v="2164" actId="20577"/>
          <ac:spMkLst>
            <pc:docMk/>
            <pc:sldMk cId="2381963916" sldId="340"/>
            <ac:spMk id="14" creationId="{00000000-0000-0000-0000-000000000000}"/>
          </ac:spMkLst>
        </pc:spChg>
      </pc:sldChg>
      <pc:sldChg chg="mod modShow">
        <pc:chgData name="Froduald Kabanza" userId="edf393d0-642b-4b9e-8c75-f62133241689" providerId="ADAL" clId="{7FC3092F-C307-4C13-9C65-618F9C543ADF}" dt="2022-01-14T19:20:56.982" v="2138" actId="729"/>
        <pc:sldMkLst>
          <pc:docMk/>
          <pc:sldMk cId="2969230571" sldId="342"/>
        </pc:sldMkLst>
      </pc:sldChg>
      <pc:sldChg chg="mod modShow">
        <pc:chgData name="Froduald Kabanza" userId="edf393d0-642b-4b9e-8c75-f62133241689" providerId="ADAL" clId="{7FC3092F-C307-4C13-9C65-618F9C543ADF}" dt="2022-01-14T19:20:56.982" v="2138" actId="729"/>
        <pc:sldMkLst>
          <pc:docMk/>
          <pc:sldMk cId="33821689" sldId="344"/>
        </pc:sldMkLst>
      </pc:sldChg>
      <pc:sldChg chg="modSp add mod modShow">
        <pc:chgData name="Froduald Kabanza" userId="edf393d0-642b-4b9e-8c75-f62133241689" providerId="ADAL" clId="{7FC3092F-C307-4C13-9C65-618F9C543ADF}" dt="2022-01-14T19:20:56.982" v="2138" actId="729"/>
        <pc:sldMkLst>
          <pc:docMk/>
          <pc:sldMk cId="2508412678" sldId="349"/>
        </pc:sldMkLst>
        <pc:spChg chg="mod">
          <ac:chgData name="Froduald Kabanza" userId="edf393d0-642b-4b9e-8c75-f62133241689" providerId="ADAL" clId="{7FC3092F-C307-4C13-9C65-618F9C543ADF}" dt="2022-01-13T04:13:21.814" v="868"/>
          <ac:spMkLst>
            <pc:docMk/>
            <pc:sldMk cId="2508412678" sldId="349"/>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modShow">
        <pc:chgData name="Froduald Kabanza" userId="edf393d0-642b-4b9e-8c75-f62133241689" providerId="ADAL" clId="{7FC3092F-C307-4C13-9C65-618F9C543ADF}" dt="2022-01-14T19:20:56.982" v="2138" actId="729"/>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mod modShow">
        <pc:chgData name="Froduald Kabanza" userId="edf393d0-642b-4b9e-8c75-f62133241689" providerId="ADAL" clId="{7FC3092F-C307-4C13-9C65-618F9C543ADF}" dt="2022-01-14T19:20:56.982" v="2138" actId="729"/>
        <pc:sldMkLst>
          <pc:docMk/>
          <pc:sldMk cId="2428490300" sldId="434"/>
        </pc:sldMkLst>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14T19:20:56.982" v="2138" actId="729"/>
        <pc:sldMkLst>
          <pc:docMk/>
          <pc:sldMk cId="4107579451" sldId="438"/>
        </pc:sldMkLst>
      </pc:sldChg>
      <pc:sldChg chg="mod modShow">
        <pc:chgData name="Froduald Kabanza" userId="edf393d0-642b-4b9e-8c75-f62133241689" providerId="ADAL" clId="{7FC3092F-C307-4C13-9C65-618F9C543ADF}" dt="2022-01-14T19:20:56.982" v="2138" actId="729"/>
        <pc:sldMkLst>
          <pc:docMk/>
          <pc:sldMk cId="2526814027" sldId="439"/>
        </pc:sldMkLst>
      </pc:sldChg>
      <pc:sldChg chg="mod modShow">
        <pc:chgData name="Froduald Kabanza" userId="edf393d0-642b-4b9e-8c75-f62133241689" providerId="ADAL" clId="{7FC3092F-C307-4C13-9C65-618F9C543ADF}" dt="2022-01-14T19:20:56.982" v="2138" actId="729"/>
        <pc:sldMkLst>
          <pc:docMk/>
          <pc:sldMk cId="3735234146" sldId="440"/>
        </pc:sldMkLst>
      </pc:sldChg>
      <pc:sldChg chg="mod modShow">
        <pc:chgData name="Froduald Kabanza" userId="edf393d0-642b-4b9e-8c75-f62133241689" providerId="ADAL" clId="{7FC3092F-C307-4C13-9C65-618F9C543ADF}" dt="2022-01-14T19:20:56.982" v="2138" actId="729"/>
        <pc:sldMkLst>
          <pc:docMk/>
          <pc:sldMk cId="3688654529" sldId="441"/>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addSp delSp modSp mod ord modShow modNotesTx">
        <pc:chgData name="Froduald Kabanza" userId="edf393d0-642b-4b9e-8c75-f62133241689" providerId="ADAL" clId="{7FC3092F-C307-4C13-9C65-618F9C543ADF}" dt="2022-01-14T19:20:56.982" v="2138" actId="729"/>
        <pc:sldMkLst>
          <pc:docMk/>
          <pc:sldMk cId="2285799096" sldId="448"/>
        </pc:sldMkLst>
        <pc:spChg chg="mod">
          <ac:chgData name="Froduald Kabanza" userId="edf393d0-642b-4b9e-8c75-f62133241689" providerId="ADAL" clId="{7FC3092F-C307-4C13-9C65-618F9C543ADF}" dt="2022-01-12T23:00:14.030" v="802" actId="20577"/>
          <ac:spMkLst>
            <pc:docMk/>
            <pc:sldMk cId="2285799096" sldId="448"/>
            <ac:spMk id="2" creationId="{00000000-0000-0000-0000-000000000000}"/>
          </ac:spMkLst>
        </pc:spChg>
        <pc:spChg chg="mod">
          <ac:chgData name="Froduald Kabanza" userId="edf393d0-642b-4b9e-8c75-f62133241689" providerId="ADAL" clId="{7FC3092F-C307-4C13-9C65-618F9C543ADF}" dt="2022-01-13T23:16:16.900" v="930" actId="14100"/>
          <ac:spMkLst>
            <pc:docMk/>
            <pc:sldMk cId="2285799096" sldId="448"/>
            <ac:spMk id="8" creationId="{5204C94C-9367-D942-B3A9-993310BF39FF}"/>
          </ac:spMkLst>
        </pc:spChg>
        <pc:spChg chg="del">
          <ac:chgData name="Froduald Kabanza" userId="edf393d0-642b-4b9e-8c75-f62133241689" providerId="ADAL" clId="{7FC3092F-C307-4C13-9C65-618F9C543ADF}" dt="2022-01-12T23:00:19.787" v="803" actId="478"/>
          <ac:spMkLst>
            <pc:docMk/>
            <pc:sldMk cId="2285799096" sldId="448"/>
            <ac:spMk id="9"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0"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1"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2"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3"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4"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5"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6" creationId="{00000000-0000-0000-0000-000000000000}"/>
          </ac:spMkLst>
        </pc:spChg>
        <pc:spChg chg="add mod">
          <ac:chgData name="Froduald Kabanza" userId="edf393d0-642b-4b9e-8c75-f62133241689" providerId="ADAL" clId="{7FC3092F-C307-4C13-9C65-618F9C543ADF}" dt="2022-01-13T23:38:05.959" v="2134" actId="1076"/>
          <ac:spMkLst>
            <pc:docMk/>
            <pc:sldMk cId="2285799096" sldId="448"/>
            <ac:spMk id="16" creationId="{B8B60F0F-2844-406B-864B-E7F4C25B4D66}"/>
          </ac:spMkLst>
        </pc:spChg>
        <pc:spChg chg="mod">
          <ac:chgData name="Froduald Kabanza" userId="edf393d0-642b-4b9e-8c75-f62133241689" providerId="ADAL" clId="{7FC3092F-C307-4C13-9C65-618F9C543ADF}" dt="2022-01-13T23:15:45.912" v="922" actId="14100"/>
          <ac:spMkLst>
            <pc:docMk/>
            <pc:sldMk cId="2285799096" sldId="448"/>
            <ac:spMk id="61" creationId="{9BFFC23F-C695-1E4E-B9E9-42D23E62168A}"/>
          </ac:spMkLst>
        </pc:spChg>
        <pc:spChg chg="mod">
          <ac:chgData name="Froduald Kabanza" userId="edf393d0-642b-4b9e-8c75-f62133241689" providerId="ADAL" clId="{7FC3092F-C307-4C13-9C65-618F9C543ADF}" dt="2022-01-13T23:15:41.009" v="920" actId="14100"/>
          <ac:spMkLst>
            <pc:docMk/>
            <pc:sldMk cId="2285799096" sldId="448"/>
            <ac:spMk id="62" creationId="{9645A467-6D7F-DF4F-8F81-4F84E326E5AB}"/>
          </ac:spMkLst>
        </pc:spChg>
        <pc:spChg chg="mod">
          <ac:chgData name="Froduald Kabanza" userId="edf393d0-642b-4b9e-8c75-f62133241689" providerId="ADAL" clId="{7FC3092F-C307-4C13-9C65-618F9C543ADF}" dt="2022-01-13T23:15:56.015" v="926" actId="20577"/>
          <ac:spMkLst>
            <pc:docMk/>
            <pc:sldMk cId="2285799096" sldId="448"/>
            <ac:spMk id="67" creationId="{9B8C9058-F022-5F49-9D08-B1F6BC6C0B5D}"/>
          </ac:spMkLst>
        </pc:spChg>
        <pc:spChg chg="mod">
          <ac:chgData name="Froduald Kabanza" userId="edf393d0-642b-4b9e-8c75-f62133241689" providerId="ADAL" clId="{7FC3092F-C307-4C13-9C65-618F9C543ADF}" dt="2022-01-13T23:11:00.579" v="905" actId="20577"/>
          <ac:spMkLst>
            <pc:docMk/>
            <pc:sldMk cId="2285799096" sldId="448"/>
            <ac:spMk id="89" creationId="{C4066881-9D20-BA48-BF4E-056AE50813A8}"/>
          </ac:spMkLst>
        </pc:spChg>
        <pc:spChg chg="mod">
          <ac:chgData name="Froduald Kabanza" userId="edf393d0-642b-4b9e-8c75-f62133241689" providerId="ADAL" clId="{7FC3092F-C307-4C13-9C65-618F9C543ADF}" dt="2022-01-13T23:10:56.913" v="903" actId="20577"/>
          <ac:spMkLst>
            <pc:docMk/>
            <pc:sldMk cId="2285799096" sldId="448"/>
            <ac:spMk id="90" creationId="{BF65C608-9BFD-CC4C-8EAF-2C30A403A33B}"/>
          </ac:spMkLst>
        </pc:spChg>
        <pc:spChg chg="mod">
          <ac:chgData name="Froduald Kabanza" userId="edf393d0-642b-4b9e-8c75-f62133241689" providerId="ADAL" clId="{7FC3092F-C307-4C13-9C65-618F9C543ADF}" dt="2022-01-13T23:10:55.492" v="901" actId="20577"/>
          <ac:spMkLst>
            <pc:docMk/>
            <pc:sldMk cId="2285799096" sldId="448"/>
            <ac:spMk id="91" creationId="{FB8399A4-8D6D-924B-A903-C3341D934B2E}"/>
          </ac:spMkLst>
        </pc:spChg>
        <pc:cxnChg chg="mod">
          <ac:chgData name="Froduald Kabanza" userId="edf393d0-642b-4b9e-8c75-f62133241689" providerId="ADAL" clId="{7FC3092F-C307-4C13-9C65-618F9C543ADF}" dt="2022-01-13T23:16:16.900" v="930" actId="14100"/>
          <ac:cxnSpMkLst>
            <pc:docMk/>
            <pc:sldMk cId="2285799096" sldId="448"/>
            <ac:cxnSpMk id="10" creationId="{C4B5E129-67FB-F644-88CA-BAE398353B59}"/>
          </ac:cxnSpMkLst>
        </pc:cxnChg>
        <pc:cxnChg chg="mod">
          <ac:chgData name="Froduald Kabanza" userId="edf393d0-642b-4b9e-8c75-f62133241689" providerId="ADAL" clId="{7FC3092F-C307-4C13-9C65-618F9C543ADF}" dt="2022-01-13T23:36:32.008" v="2086" actId="14100"/>
          <ac:cxnSpMkLst>
            <pc:docMk/>
            <pc:sldMk cId="2285799096" sldId="448"/>
            <ac:cxnSpMk id="18" creationId="{778D61C4-3EF4-704A-8A20-D9E5B6CA7E8F}"/>
          </ac:cxnSpMkLst>
        </pc:cxnChg>
        <pc:cxnChg chg="mod">
          <ac:chgData name="Froduald Kabanza" userId="edf393d0-642b-4b9e-8c75-f62133241689" providerId="ADAL" clId="{7FC3092F-C307-4C13-9C65-618F9C543ADF}" dt="2022-01-13T23:16:16.900" v="930" actId="14100"/>
          <ac:cxnSpMkLst>
            <pc:docMk/>
            <pc:sldMk cId="2285799096" sldId="448"/>
            <ac:cxnSpMk id="25" creationId="{C5E751A4-AB43-7B46-91B3-2A13F3F16111}"/>
          </ac:cxnSpMkLst>
        </pc:cxnChg>
        <pc:cxnChg chg="mod">
          <ac:chgData name="Froduald Kabanza" userId="edf393d0-642b-4b9e-8c75-f62133241689" providerId="ADAL" clId="{7FC3092F-C307-4C13-9C65-618F9C543ADF}" dt="2022-01-13T23:16:16.900" v="930" actId="14100"/>
          <ac:cxnSpMkLst>
            <pc:docMk/>
            <pc:sldMk cId="2285799096" sldId="448"/>
            <ac:cxnSpMk id="28" creationId="{B9C2448C-374C-F744-BD79-11608195C3B7}"/>
          </ac:cxnSpMkLst>
        </pc:cxnChg>
        <pc:cxnChg chg="mod">
          <ac:chgData name="Froduald Kabanza" userId="edf393d0-642b-4b9e-8c75-f62133241689" providerId="ADAL" clId="{7FC3092F-C307-4C13-9C65-618F9C543ADF}" dt="2022-01-13T23:15:45.912" v="922" actId="14100"/>
          <ac:cxnSpMkLst>
            <pc:docMk/>
            <pc:sldMk cId="2285799096" sldId="448"/>
            <ac:cxnSpMk id="68" creationId="{FF67804E-6F45-6F41-9473-72A1E9A098A8}"/>
          </ac:cxnSpMkLst>
        </pc:cxnChg>
        <pc:cxnChg chg="mod">
          <ac:chgData name="Froduald Kabanza" userId="edf393d0-642b-4b9e-8c75-f62133241689" providerId="ADAL" clId="{7FC3092F-C307-4C13-9C65-618F9C543ADF}" dt="2022-01-13T23:15:45.912" v="922" actId="14100"/>
          <ac:cxnSpMkLst>
            <pc:docMk/>
            <pc:sldMk cId="2285799096" sldId="448"/>
            <ac:cxnSpMk id="70" creationId="{3225D1E6-7165-CC43-AE4C-57BE94A8F3A4}"/>
          </ac:cxnSpMkLst>
        </pc:cxnChg>
        <pc:cxnChg chg="mod">
          <ac:chgData name="Froduald Kabanza" userId="edf393d0-642b-4b9e-8c75-f62133241689" providerId="ADAL" clId="{7FC3092F-C307-4C13-9C65-618F9C543ADF}" dt="2022-01-13T23:36:37.041" v="2087" actId="14100"/>
          <ac:cxnSpMkLst>
            <pc:docMk/>
            <pc:sldMk cId="2285799096" sldId="448"/>
            <ac:cxnSpMk id="71" creationId="{997B2C58-FC85-0A47-B280-1E6635B6E023}"/>
          </ac:cxnSpMkLst>
        </pc:cxnChg>
        <pc:cxnChg chg="mod">
          <ac:chgData name="Froduald Kabanza" userId="edf393d0-642b-4b9e-8c75-f62133241689" providerId="ADAL" clId="{7FC3092F-C307-4C13-9C65-618F9C543ADF}" dt="2022-01-13T23:36:42.432" v="2089" actId="14100"/>
          <ac:cxnSpMkLst>
            <pc:docMk/>
            <pc:sldMk cId="2285799096" sldId="448"/>
            <ac:cxnSpMk id="72" creationId="{4B3A78FD-C401-B34B-B167-BB69E826D178}"/>
          </ac:cxnSpMkLst>
        </pc:cxnChg>
        <pc:cxnChg chg="mod">
          <ac:chgData name="Froduald Kabanza" userId="edf393d0-642b-4b9e-8c75-f62133241689" providerId="ADAL" clId="{7FC3092F-C307-4C13-9C65-618F9C543ADF}" dt="2022-01-13T23:15:41.009" v="920" actId="14100"/>
          <ac:cxnSpMkLst>
            <pc:docMk/>
            <pc:sldMk cId="2285799096" sldId="448"/>
            <ac:cxnSpMk id="74" creationId="{581C8DBF-AE60-3F4B-9E81-6B2C762D1E29}"/>
          </ac:cxnSpMkLst>
        </pc:cxnChg>
        <pc:cxnChg chg="mod">
          <ac:chgData name="Froduald Kabanza" userId="edf393d0-642b-4b9e-8c75-f62133241689" providerId="ADAL" clId="{7FC3092F-C307-4C13-9C65-618F9C543ADF}" dt="2022-01-13T23:15:41.009" v="920" actId="14100"/>
          <ac:cxnSpMkLst>
            <pc:docMk/>
            <pc:sldMk cId="2285799096" sldId="448"/>
            <ac:cxnSpMk id="75" creationId="{10B2C725-E722-3E4E-A0C4-2DD991BC536E}"/>
          </ac:cxnSpMkLst>
        </pc:cxnChg>
        <pc:cxnChg chg="mod">
          <ac:chgData name="Froduald Kabanza" userId="edf393d0-642b-4b9e-8c75-f62133241689" providerId="ADAL" clId="{7FC3092F-C307-4C13-9C65-618F9C543ADF}" dt="2022-01-13T23:15:41.009" v="920" actId="14100"/>
          <ac:cxnSpMkLst>
            <pc:docMk/>
            <pc:sldMk cId="2285799096" sldId="448"/>
            <ac:cxnSpMk id="80" creationId="{5CC8F3F8-673D-F74E-B736-6D2165AD0F1E}"/>
          </ac:cxnSpMkLst>
        </pc:cxnChg>
        <pc:cxnChg chg="mod">
          <ac:chgData name="Froduald Kabanza" userId="edf393d0-642b-4b9e-8c75-f62133241689" providerId="ADAL" clId="{7FC3092F-C307-4C13-9C65-618F9C543ADF}" dt="2022-01-13T23:15:45.912" v="922" actId="14100"/>
          <ac:cxnSpMkLst>
            <pc:docMk/>
            <pc:sldMk cId="2285799096" sldId="448"/>
            <ac:cxnSpMk id="82" creationId="{B40EF0BB-FF6C-1845-A1D1-2D1578D1C33F}"/>
          </ac:cxnSpMkLst>
        </pc:cxnChg>
      </pc:sldChg>
      <pc:sldChg chg="modSp add del mod modShow">
        <pc:chgData name="Froduald Kabanza" userId="edf393d0-642b-4b9e-8c75-f62133241689" providerId="ADAL" clId="{7FC3092F-C307-4C13-9C65-618F9C543ADF}" dt="2022-01-14T19:20:56.982" v="2138"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mod modShow">
        <pc:chgData name="Froduald Kabanza" userId="edf393d0-642b-4b9e-8c75-f62133241689" providerId="ADAL" clId="{7FC3092F-C307-4C13-9C65-618F9C543ADF}" dt="2022-01-14T19:20:56.982" v="2138" actId="729"/>
        <pc:sldMkLst>
          <pc:docMk/>
          <pc:sldMk cId="2415921121" sldId="450"/>
        </pc:sldMkLst>
      </pc:sldChg>
      <pc:sldChg chg="mod modShow">
        <pc:chgData name="Froduald Kabanza" userId="edf393d0-642b-4b9e-8c75-f62133241689" providerId="ADAL" clId="{7FC3092F-C307-4C13-9C65-618F9C543ADF}" dt="2022-01-14T19:20:56.982" v="2138" actId="729"/>
        <pc:sldMkLst>
          <pc:docMk/>
          <pc:sldMk cId="289569629" sldId="451"/>
        </pc:sldMkLst>
      </pc:sldChg>
      <pc:sldChg chg="mod modShow">
        <pc:chgData name="Froduald Kabanza" userId="edf393d0-642b-4b9e-8c75-f62133241689" providerId="ADAL" clId="{7FC3092F-C307-4C13-9C65-618F9C543ADF}" dt="2022-01-14T19:20:56.982" v="2138" actId="729"/>
        <pc:sldMkLst>
          <pc:docMk/>
          <pc:sldMk cId="484085780" sldId="452"/>
        </pc:sldMkLst>
      </pc:sldChg>
      <pc:sldChg chg="mod modShow">
        <pc:chgData name="Froduald Kabanza" userId="edf393d0-642b-4b9e-8c75-f62133241689" providerId="ADAL" clId="{7FC3092F-C307-4C13-9C65-618F9C543ADF}" dt="2022-01-14T19:20:56.982" v="2138" actId="729"/>
        <pc:sldMkLst>
          <pc:docMk/>
          <pc:sldMk cId="1548884957" sldId="454"/>
        </pc:sldMkLst>
      </pc:sldChg>
      <pc:sldChg chg="mod modShow">
        <pc:chgData name="Froduald Kabanza" userId="edf393d0-642b-4b9e-8c75-f62133241689" providerId="ADAL" clId="{7FC3092F-C307-4C13-9C65-618F9C543ADF}" dt="2022-01-14T19:20:56.982" v="2138" actId="729"/>
        <pc:sldMkLst>
          <pc:docMk/>
          <pc:sldMk cId="1067939651" sldId="455"/>
        </pc:sldMkLst>
      </pc:sldChg>
      <pc:sldChg chg="mod modShow">
        <pc:chgData name="Froduald Kabanza" userId="edf393d0-642b-4b9e-8c75-f62133241689" providerId="ADAL" clId="{7FC3092F-C307-4C13-9C65-618F9C543ADF}" dt="2022-01-14T19:20:56.982" v="2138" actId="729"/>
        <pc:sldMkLst>
          <pc:docMk/>
          <pc:sldMk cId="1576209210" sldId="456"/>
        </pc:sldMkLst>
      </pc:sldChg>
      <pc:sldChg chg="mod modShow">
        <pc:chgData name="Froduald Kabanza" userId="edf393d0-642b-4b9e-8c75-f62133241689" providerId="ADAL" clId="{7FC3092F-C307-4C13-9C65-618F9C543ADF}" dt="2022-01-14T19:20:56.982" v="2138" actId="729"/>
        <pc:sldMkLst>
          <pc:docMk/>
          <pc:sldMk cId="1482272059" sldId="457"/>
        </pc:sldMkLst>
      </pc:sldChg>
      <pc:sldChg chg="mod modShow">
        <pc:chgData name="Froduald Kabanza" userId="edf393d0-642b-4b9e-8c75-f62133241689" providerId="ADAL" clId="{7FC3092F-C307-4C13-9C65-618F9C543ADF}" dt="2022-01-14T19:20:56.982" v="2138" actId="729"/>
        <pc:sldMkLst>
          <pc:docMk/>
          <pc:sldMk cId="2206116280" sldId="458"/>
        </pc:sldMkLst>
      </pc:sldChg>
      <pc:sldChg chg="mod modShow">
        <pc:chgData name="Froduald Kabanza" userId="edf393d0-642b-4b9e-8c75-f62133241689" providerId="ADAL" clId="{7FC3092F-C307-4C13-9C65-618F9C543ADF}" dt="2022-01-14T19:20:56.982" v="2138" actId="729"/>
        <pc:sldMkLst>
          <pc:docMk/>
          <pc:sldMk cId="410796776" sldId="459"/>
        </pc:sldMkLst>
      </pc:sldChg>
      <pc:sldChg chg="mod modShow">
        <pc:chgData name="Froduald Kabanza" userId="edf393d0-642b-4b9e-8c75-f62133241689" providerId="ADAL" clId="{7FC3092F-C307-4C13-9C65-618F9C543ADF}" dt="2022-01-14T19:20:56.982" v="2138" actId="729"/>
        <pc:sldMkLst>
          <pc:docMk/>
          <pc:sldMk cId="594361505" sldId="460"/>
        </pc:sldMkLst>
      </pc:sldChg>
      <pc:sldChg chg="mod modShow">
        <pc:chgData name="Froduald Kabanza" userId="edf393d0-642b-4b9e-8c75-f62133241689" providerId="ADAL" clId="{7FC3092F-C307-4C13-9C65-618F9C543ADF}" dt="2022-01-14T19:20:56.982" v="2138" actId="729"/>
        <pc:sldMkLst>
          <pc:docMk/>
          <pc:sldMk cId="1497002319" sldId="461"/>
        </pc:sldMkLst>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75"/>
        </pc:sldMasterMkLst>
        <pc:spChg chg="mod">
          <ac:chgData name="Froduald Kabanza" userId="edf393d0-642b-4b9e-8c75-f62133241689" providerId="ADAL" clId="{7FC3092F-C307-4C13-9C65-618F9C543ADF}" dt="2022-01-06T13:02:53.542" v="72" actId="207"/>
          <ac:spMkLst>
            <pc:docMk/>
            <pc:sldMasterMk cId="0" sldId="2147483675"/>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75"/>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75"/>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75"/>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75"/>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75"/>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75"/>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75"/>
            <pc:sldLayoutMk cId="3782662822" sldId="2147483689"/>
          </pc:sldLayoutMkLst>
        </pc:sldLayoutChg>
      </pc:sldMasterChg>
    </pc:docChg>
  </pc:docChgLst>
  <pc:docChgLst>
    <pc:chgData name="Froduald Kabanza" userId="edf393d0-642b-4b9e-8c75-f62133241689" providerId="ADAL" clId="{45384A45-E6C5-4B4A-94EC-4FBBBF368FE5}"/>
    <pc:docChg chg="custSel modSld">
      <pc:chgData name="Froduald Kabanza" userId="edf393d0-642b-4b9e-8c75-f62133241689" providerId="ADAL" clId="{45384A45-E6C5-4B4A-94EC-4FBBBF368FE5}" dt="2023-05-01T10:18:08.491" v="6" actId="729"/>
      <pc:docMkLst>
        <pc:docMk/>
      </pc:docMkLst>
      <pc:sldChg chg="mod modShow">
        <pc:chgData name="Froduald Kabanza" userId="edf393d0-642b-4b9e-8c75-f62133241689" providerId="ADAL" clId="{45384A45-E6C5-4B4A-94EC-4FBBBF368FE5}" dt="2023-05-01T10:16:28.273" v="5" actId="729"/>
        <pc:sldMkLst>
          <pc:docMk/>
          <pc:sldMk cId="3233877371" sldId="292"/>
        </pc:sldMkLst>
      </pc:sldChg>
      <pc:sldChg chg="mod modShow">
        <pc:chgData name="Froduald Kabanza" userId="edf393d0-642b-4b9e-8c75-f62133241689" providerId="ADAL" clId="{45384A45-E6C5-4B4A-94EC-4FBBBF368FE5}" dt="2023-05-01T10:16:28.273" v="5" actId="729"/>
        <pc:sldMkLst>
          <pc:docMk/>
          <pc:sldMk cId="154423500" sldId="332"/>
        </pc:sldMkLst>
      </pc:sldChg>
      <pc:sldChg chg="mod modShow">
        <pc:chgData name="Froduald Kabanza" userId="edf393d0-642b-4b9e-8c75-f62133241689" providerId="ADAL" clId="{45384A45-E6C5-4B4A-94EC-4FBBBF368FE5}" dt="2023-05-01T10:16:28.273" v="5" actId="729"/>
        <pc:sldMkLst>
          <pc:docMk/>
          <pc:sldMk cId="2174123187" sldId="333"/>
        </pc:sldMkLst>
      </pc:sldChg>
      <pc:sldChg chg="mod modShow">
        <pc:chgData name="Froduald Kabanza" userId="edf393d0-642b-4b9e-8c75-f62133241689" providerId="ADAL" clId="{45384A45-E6C5-4B4A-94EC-4FBBBF368FE5}" dt="2023-05-01T10:16:28.273" v="5" actId="729"/>
        <pc:sldMkLst>
          <pc:docMk/>
          <pc:sldMk cId="1824756835" sldId="335"/>
        </pc:sldMkLst>
      </pc:sldChg>
      <pc:sldChg chg="mod modShow">
        <pc:chgData name="Froduald Kabanza" userId="edf393d0-642b-4b9e-8c75-f62133241689" providerId="ADAL" clId="{45384A45-E6C5-4B4A-94EC-4FBBBF368FE5}" dt="2023-05-01T10:16:28.273" v="5" actId="729"/>
        <pc:sldMkLst>
          <pc:docMk/>
          <pc:sldMk cId="2381963916" sldId="340"/>
        </pc:sldMkLst>
      </pc:sldChg>
      <pc:sldChg chg="mod modShow">
        <pc:chgData name="Froduald Kabanza" userId="edf393d0-642b-4b9e-8c75-f62133241689" providerId="ADAL" clId="{45384A45-E6C5-4B4A-94EC-4FBBBF368FE5}" dt="2023-05-01T10:16:28.273" v="5" actId="729"/>
        <pc:sldMkLst>
          <pc:docMk/>
          <pc:sldMk cId="2969230571" sldId="342"/>
        </pc:sldMkLst>
      </pc:sldChg>
      <pc:sldChg chg="mod modShow">
        <pc:chgData name="Froduald Kabanza" userId="edf393d0-642b-4b9e-8c75-f62133241689" providerId="ADAL" clId="{45384A45-E6C5-4B4A-94EC-4FBBBF368FE5}" dt="2023-05-01T10:16:28.273" v="5" actId="729"/>
        <pc:sldMkLst>
          <pc:docMk/>
          <pc:sldMk cId="33821689" sldId="344"/>
        </pc:sldMkLst>
      </pc:sldChg>
      <pc:sldChg chg="mod modShow">
        <pc:chgData name="Froduald Kabanza" userId="edf393d0-642b-4b9e-8c75-f62133241689" providerId="ADAL" clId="{45384A45-E6C5-4B4A-94EC-4FBBBF368FE5}" dt="2023-05-01T10:16:28.273" v="5" actId="729"/>
        <pc:sldMkLst>
          <pc:docMk/>
          <pc:sldMk cId="2508412678" sldId="349"/>
        </pc:sldMkLst>
      </pc:sldChg>
      <pc:sldChg chg="modSp mod modShow">
        <pc:chgData name="Froduald Kabanza" userId="edf393d0-642b-4b9e-8c75-f62133241689" providerId="ADAL" clId="{45384A45-E6C5-4B4A-94EC-4FBBBF368FE5}" dt="2023-05-01T10:16:28.273" v="5" actId="729"/>
        <pc:sldMkLst>
          <pc:docMk/>
          <pc:sldMk cId="1784342540" sldId="404"/>
        </pc:sldMkLst>
        <pc:spChg chg="mod">
          <ac:chgData name="Froduald Kabanza" userId="edf393d0-642b-4b9e-8c75-f62133241689" providerId="ADAL" clId="{45384A45-E6C5-4B4A-94EC-4FBBBF368FE5}" dt="2023-05-01T10:13:39.853" v="0" actId="313"/>
          <ac:spMkLst>
            <pc:docMk/>
            <pc:sldMk cId="1784342540" sldId="404"/>
            <ac:spMk id="73730" creationId="{00000000-0000-0000-0000-000000000000}"/>
          </ac:spMkLst>
        </pc:spChg>
      </pc:sldChg>
      <pc:sldChg chg="mod modShow">
        <pc:chgData name="Froduald Kabanza" userId="edf393d0-642b-4b9e-8c75-f62133241689" providerId="ADAL" clId="{45384A45-E6C5-4B4A-94EC-4FBBBF368FE5}" dt="2023-05-01T10:16:28.273" v="5" actId="729"/>
        <pc:sldMkLst>
          <pc:docMk/>
          <pc:sldMk cId="2428490300" sldId="434"/>
        </pc:sldMkLst>
      </pc:sldChg>
      <pc:sldChg chg="mod modShow">
        <pc:chgData name="Froduald Kabanza" userId="edf393d0-642b-4b9e-8c75-f62133241689" providerId="ADAL" clId="{45384A45-E6C5-4B4A-94EC-4FBBBF368FE5}" dt="2023-05-01T10:16:28.273" v="5" actId="729"/>
        <pc:sldMkLst>
          <pc:docMk/>
          <pc:sldMk cId="4107579451" sldId="438"/>
        </pc:sldMkLst>
      </pc:sldChg>
      <pc:sldChg chg="mod modShow">
        <pc:chgData name="Froduald Kabanza" userId="edf393d0-642b-4b9e-8c75-f62133241689" providerId="ADAL" clId="{45384A45-E6C5-4B4A-94EC-4FBBBF368FE5}" dt="2023-05-01T10:16:28.273" v="5" actId="729"/>
        <pc:sldMkLst>
          <pc:docMk/>
          <pc:sldMk cId="2526814027" sldId="439"/>
        </pc:sldMkLst>
      </pc:sldChg>
      <pc:sldChg chg="mod modShow">
        <pc:chgData name="Froduald Kabanza" userId="edf393d0-642b-4b9e-8c75-f62133241689" providerId="ADAL" clId="{45384A45-E6C5-4B4A-94EC-4FBBBF368FE5}" dt="2023-05-01T10:16:28.273" v="5" actId="729"/>
        <pc:sldMkLst>
          <pc:docMk/>
          <pc:sldMk cId="3735234146" sldId="440"/>
        </pc:sldMkLst>
      </pc:sldChg>
      <pc:sldChg chg="mod modShow">
        <pc:chgData name="Froduald Kabanza" userId="edf393d0-642b-4b9e-8c75-f62133241689" providerId="ADAL" clId="{45384A45-E6C5-4B4A-94EC-4FBBBF368FE5}" dt="2023-05-01T10:16:28.273" v="5" actId="729"/>
        <pc:sldMkLst>
          <pc:docMk/>
          <pc:sldMk cId="2285799096" sldId="448"/>
        </pc:sldMkLst>
      </pc:sldChg>
      <pc:sldChg chg="mod modShow">
        <pc:chgData name="Froduald Kabanza" userId="edf393d0-642b-4b9e-8c75-f62133241689" providerId="ADAL" clId="{45384A45-E6C5-4B4A-94EC-4FBBBF368FE5}" dt="2023-05-01T10:16:28.273" v="5" actId="729"/>
        <pc:sldMkLst>
          <pc:docMk/>
          <pc:sldMk cId="3128973846" sldId="449"/>
        </pc:sldMkLst>
      </pc:sldChg>
      <pc:sldChg chg="mod modShow">
        <pc:chgData name="Froduald Kabanza" userId="edf393d0-642b-4b9e-8c75-f62133241689" providerId="ADAL" clId="{45384A45-E6C5-4B4A-94EC-4FBBBF368FE5}" dt="2023-05-01T10:16:28.273" v="5" actId="729"/>
        <pc:sldMkLst>
          <pc:docMk/>
          <pc:sldMk cId="2415921121" sldId="450"/>
        </pc:sldMkLst>
      </pc:sldChg>
      <pc:sldChg chg="mod modShow">
        <pc:chgData name="Froduald Kabanza" userId="edf393d0-642b-4b9e-8c75-f62133241689" providerId="ADAL" clId="{45384A45-E6C5-4B4A-94EC-4FBBBF368FE5}" dt="2023-05-01T10:16:28.273" v="5" actId="729"/>
        <pc:sldMkLst>
          <pc:docMk/>
          <pc:sldMk cId="289569629" sldId="451"/>
        </pc:sldMkLst>
      </pc:sldChg>
      <pc:sldChg chg="mod modShow">
        <pc:chgData name="Froduald Kabanza" userId="edf393d0-642b-4b9e-8c75-f62133241689" providerId="ADAL" clId="{45384A45-E6C5-4B4A-94EC-4FBBBF368FE5}" dt="2023-05-01T10:16:28.273" v="5" actId="729"/>
        <pc:sldMkLst>
          <pc:docMk/>
          <pc:sldMk cId="484085780" sldId="452"/>
        </pc:sldMkLst>
      </pc:sldChg>
      <pc:sldChg chg="mod modShow">
        <pc:chgData name="Froduald Kabanza" userId="edf393d0-642b-4b9e-8c75-f62133241689" providerId="ADAL" clId="{45384A45-E6C5-4B4A-94EC-4FBBBF368FE5}" dt="2023-05-01T10:16:28.273" v="5" actId="729"/>
        <pc:sldMkLst>
          <pc:docMk/>
          <pc:sldMk cId="1548884957" sldId="454"/>
        </pc:sldMkLst>
      </pc:sldChg>
      <pc:sldChg chg="mod modShow">
        <pc:chgData name="Froduald Kabanza" userId="edf393d0-642b-4b9e-8c75-f62133241689" providerId="ADAL" clId="{45384A45-E6C5-4B4A-94EC-4FBBBF368FE5}" dt="2023-05-01T10:16:28.273" v="5" actId="729"/>
        <pc:sldMkLst>
          <pc:docMk/>
          <pc:sldMk cId="1067939651" sldId="455"/>
        </pc:sldMkLst>
      </pc:sldChg>
      <pc:sldChg chg="mod modShow">
        <pc:chgData name="Froduald Kabanza" userId="edf393d0-642b-4b9e-8c75-f62133241689" providerId="ADAL" clId="{45384A45-E6C5-4B4A-94EC-4FBBBF368FE5}" dt="2023-05-01T10:16:28.273" v="5" actId="729"/>
        <pc:sldMkLst>
          <pc:docMk/>
          <pc:sldMk cId="1576209210" sldId="456"/>
        </pc:sldMkLst>
      </pc:sldChg>
      <pc:sldChg chg="mod modShow">
        <pc:chgData name="Froduald Kabanza" userId="edf393d0-642b-4b9e-8c75-f62133241689" providerId="ADAL" clId="{45384A45-E6C5-4B4A-94EC-4FBBBF368FE5}" dt="2023-05-01T10:16:28.273" v="5" actId="729"/>
        <pc:sldMkLst>
          <pc:docMk/>
          <pc:sldMk cId="1482272059" sldId="457"/>
        </pc:sldMkLst>
      </pc:sldChg>
      <pc:sldChg chg="mod modShow">
        <pc:chgData name="Froduald Kabanza" userId="edf393d0-642b-4b9e-8c75-f62133241689" providerId="ADAL" clId="{45384A45-E6C5-4B4A-94EC-4FBBBF368FE5}" dt="2023-05-01T10:16:28.273" v="5" actId="729"/>
        <pc:sldMkLst>
          <pc:docMk/>
          <pc:sldMk cId="2206116280" sldId="458"/>
        </pc:sldMkLst>
      </pc:sldChg>
      <pc:sldChg chg="mod modShow">
        <pc:chgData name="Froduald Kabanza" userId="edf393d0-642b-4b9e-8c75-f62133241689" providerId="ADAL" clId="{45384A45-E6C5-4B4A-94EC-4FBBBF368FE5}" dt="2023-05-01T10:18:08.491" v="6" actId="729"/>
        <pc:sldMkLst>
          <pc:docMk/>
          <pc:sldMk cId="410796776" sldId="459"/>
        </pc:sldMkLst>
      </pc:sldChg>
      <pc:sldChg chg="mod modShow">
        <pc:chgData name="Froduald Kabanza" userId="edf393d0-642b-4b9e-8c75-f62133241689" providerId="ADAL" clId="{45384A45-E6C5-4B4A-94EC-4FBBBF368FE5}" dt="2023-05-01T10:18:08.491" v="6" actId="729"/>
        <pc:sldMkLst>
          <pc:docMk/>
          <pc:sldMk cId="594361505" sldId="460"/>
        </pc:sldMkLst>
      </pc:sldChg>
      <pc:sldChg chg="mod modShow">
        <pc:chgData name="Froduald Kabanza" userId="edf393d0-642b-4b9e-8c75-f62133241689" providerId="ADAL" clId="{45384A45-E6C5-4B4A-94EC-4FBBBF368FE5}" dt="2023-05-01T10:16:28.273" v="5" actId="729"/>
        <pc:sldMkLst>
          <pc:docMk/>
          <pc:sldMk cId="1497002319" sldId="461"/>
        </pc:sldMkLst>
      </pc:sld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DJeff Kanda Nkashama" userId="c3c87171-fd8c-4e2b-8ca8-32e7de6ccf7b" providerId="ADAL" clId="{8C6C9111-30AF-8647-80A2-9D3CD58F167F}"/>
    <pc:docChg chg="custSel modSld">
      <pc:chgData name="DJeff Kanda Nkashama" userId="c3c87171-fd8c-4e2b-8ca8-32e7de6ccf7b" providerId="ADAL" clId="{8C6C9111-30AF-8647-80A2-9D3CD58F167F}" dt="2022-01-13T05:31:38.533" v="1080" actId="20577"/>
      <pc:docMkLst>
        <pc:docMk/>
      </pc:docMkLst>
      <pc:sldChg chg="addSp delSp modSp mod">
        <pc:chgData name="DJeff Kanda Nkashama" userId="c3c87171-fd8c-4e2b-8ca8-32e7de6ccf7b" providerId="ADAL" clId="{8C6C9111-30AF-8647-80A2-9D3CD58F167F}" dt="2022-01-13T05:31:38.533" v="1080" actId="20577"/>
        <pc:sldMkLst>
          <pc:docMk/>
          <pc:sldMk cId="2285799096" sldId="448"/>
        </pc:sldMkLst>
        <pc:spChg chg="add del">
          <ac:chgData name="DJeff Kanda Nkashama" userId="c3c87171-fd8c-4e2b-8ca8-32e7de6ccf7b" providerId="ADAL" clId="{8C6C9111-30AF-8647-80A2-9D3CD58F167F}" dt="2022-01-13T01:54:42.954" v="1" actId="478"/>
          <ac:spMkLst>
            <pc:docMk/>
            <pc:sldMk cId="2285799096" sldId="448"/>
            <ac:spMk id="3" creationId="{4A374D73-1A87-4C4C-9DD4-EC704F055278}"/>
          </ac:spMkLst>
        </pc:spChg>
        <pc:spChg chg="add mod">
          <ac:chgData name="DJeff Kanda Nkashama" userId="c3c87171-fd8c-4e2b-8ca8-32e7de6ccf7b" providerId="ADAL" clId="{8C6C9111-30AF-8647-80A2-9D3CD58F167F}" dt="2022-01-13T02:06:54.345" v="237" actId="1076"/>
          <ac:spMkLst>
            <pc:docMk/>
            <pc:sldMk cId="2285799096" sldId="448"/>
            <ac:spMk id="7" creationId="{7207839D-F6E3-D448-8C8A-C7E4380D557E}"/>
          </ac:spMkLst>
        </pc:spChg>
        <pc:spChg chg="add mod">
          <ac:chgData name="DJeff Kanda Nkashama" userId="c3c87171-fd8c-4e2b-8ca8-32e7de6ccf7b" providerId="ADAL" clId="{8C6C9111-30AF-8647-80A2-9D3CD58F167F}" dt="2022-01-13T02:08:57.556" v="311" actId="20577"/>
          <ac:spMkLst>
            <pc:docMk/>
            <pc:sldMk cId="2285799096" sldId="448"/>
            <ac:spMk id="8" creationId="{5204C94C-9367-D942-B3A9-993310BF39FF}"/>
          </ac:spMkLst>
        </pc:spChg>
        <pc:spChg chg="add mod">
          <ac:chgData name="DJeff Kanda Nkashama" userId="c3c87171-fd8c-4e2b-8ca8-32e7de6ccf7b" providerId="ADAL" clId="{8C6C9111-30AF-8647-80A2-9D3CD58F167F}" dt="2022-01-13T05:29:23.241" v="1018" actId="1036"/>
          <ac:spMkLst>
            <pc:docMk/>
            <pc:sldMk cId="2285799096" sldId="448"/>
            <ac:spMk id="11" creationId="{2B6E40D1-11B0-FA4C-8C11-9A8DAC7ADDEF}"/>
          </ac:spMkLst>
        </pc:spChg>
        <pc:spChg chg="add mod">
          <ac:chgData name="DJeff Kanda Nkashama" userId="c3c87171-fd8c-4e2b-8ca8-32e7de6ccf7b" providerId="ADAL" clId="{8C6C9111-30AF-8647-80A2-9D3CD58F167F}" dt="2022-01-13T02:25:00.189" v="488" actId="20577"/>
          <ac:spMkLst>
            <pc:docMk/>
            <pc:sldMk cId="2285799096" sldId="448"/>
            <ac:spMk id="12" creationId="{EDC7936B-DF94-FD41-A4E1-D79203000406}"/>
          </ac:spMkLst>
        </pc:spChg>
        <pc:spChg chg="add mod">
          <ac:chgData name="DJeff Kanda Nkashama" userId="c3c87171-fd8c-4e2b-8ca8-32e7de6ccf7b" providerId="ADAL" clId="{8C6C9111-30AF-8647-80A2-9D3CD58F167F}" dt="2022-01-13T05:14:47.137" v="519" actId="1076"/>
          <ac:spMkLst>
            <pc:docMk/>
            <pc:sldMk cId="2285799096" sldId="448"/>
            <ac:spMk id="13" creationId="{BEE3D3E1-BDE2-FE4B-80A1-9D72614DB024}"/>
          </ac:spMkLst>
        </pc:spChg>
        <pc:spChg chg="add mod">
          <ac:chgData name="DJeff Kanda Nkashama" userId="c3c87171-fd8c-4e2b-8ca8-32e7de6ccf7b" providerId="ADAL" clId="{8C6C9111-30AF-8647-80A2-9D3CD58F167F}" dt="2022-01-13T02:09:47.703" v="334" actId="20577"/>
          <ac:spMkLst>
            <pc:docMk/>
            <pc:sldMk cId="2285799096" sldId="448"/>
            <ac:spMk id="38" creationId="{52E07F23-266E-5A4E-B98F-293A810D5F6C}"/>
          </ac:spMkLst>
        </pc:spChg>
        <pc:spChg chg="add mod">
          <ac:chgData name="DJeff Kanda Nkashama" userId="c3c87171-fd8c-4e2b-8ca8-32e7de6ccf7b" providerId="ADAL" clId="{8C6C9111-30AF-8647-80A2-9D3CD58F167F}" dt="2022-01-13T02:08:18.950" v="290" actId="1076"/>
          <ac:spMkLst>
            <pc:docMk/>
            <pc:sldMk cId="2285799096" sldId="448"/>
            <ac:spMk id="49" creationId="{ADD72499-7536-F843-B2EF-405720D6E827}"/>
          </ac:spMkLst>
        </pc:spChg>
        <pc:spChg chg="add mod">
          <ac:chgData name="DJeff Kanda Nkashama" userId="c3c87171-fd8c-4e2b-8ca8-32e7de6ccf7b" providerId="ADAL" clId="{8C6C9111-30AF-8647-80A2-9D3CD58F167F}" dt="2022-01-13T02:24:37.859" v="471" actId="14100"/>
          <ac:spMkLst>
            <pc:docMk/>
            <pc:sldMk cId="2285799096" sldId="448"/>
            <ac:spMk id="53" creationId="{82D96950-27CC-C149-956B-6C5370CB0FE6}"/>
          </ac:spMkLst>
        </pc:spChg>
        <pc:spChg chg="add mod">
          <ac:chgData name="DJeff Kanda Nkashama" userId="c3c87171-fd8c-4e2b-8ca8-32e7de6ccf7b" providerId="ADAL" clId="{8C6C9111-30AF-8647-80A2-9D3CD58F167F}" dt="2022-01-13T05:15:02.003" v="522" actId="1076"/>
          <ac:spMkLst>
            <pc:docMk/>
            <pc:sldMk cId="2285799096" sldId="448"/>
            <ac:spMk id="54" creationId="{D4898116-D463-224D-84E6-A08A2B3302B8}"/>
          </ac:spMkLst>
        </pc:spChg>
        <pc:spChg chg="add mod">
          <ac:chgData name="DJeff Kanda Nkashama" userId="c3c87171-fd8c-4e2b-8ca8-32e7de6ccf7b" providerId="ADAL" clId="{8C6C9111-30AF-8647-80A2-9D3CD58F167F}" dt="2022-01-13T05:25:53.150" v="927" actId="207"/>
          <ac:spMkLst>
            <pc:docMk/>
            <pc:sldMk cId="2285799096" sldId="448"/>
            <ac:spMk id="55" creationId="{C04D77E1-5937-2144-9666-4584AE405230}"/>
          </ac:spMkLst>
        </pc:spChg>
        <pc:spChg chg="add mod">
          <ac:chgData name="DJeff Kanda Nkashama" userId="c3c87171-fd8c-4e2b-8ca8-32e7de6ccf7b" providerId="ADAL" clId="{8C6C9111-30AF-8647-80A2-9D3CD58F167F}" dt="2022-01-13T05:25:57.016" v="928" actId="207"/>
          <ac:spMkLst>
            <pc:docMk/>
            <pc:sldMk cId="2285799096" sldId="448"/>
            <ac:spMk id="56" creationId="{C23748A9-5E84-E74B-BE2E-1D99167834D8}"/>
          </ac:spMkLst>
        </pc:spChg>
        <pc:spChg chg="add mod">
          <ac:chgData name="DJeff Kanda Nkashama" userId="c3c87171-fd8c-4e2b-8ca8-32e7de6ccf7b" providerId="ADAL" clId="{8C6C9111-30AF-8647-80A2-9D3CD58F167F}" dt="2022-01-13T05:26:01.867" v="929" actId="207"/>
          <ac:spMkLst>
            <pc:docMk/>
            <pc:sldMk cId="2285799096" sldId="448"/>
            <ac:spMk id="57" creationId="{F165C397-B342-8640-9DCD-3C1C90B4FB81}"/>
          </ac:spMkLst>
        </pc:spChg>
        <pc:spChg chg="add mod">
          <ac:chgData name="DJeff Kanda Nkashama" userId="c3c87171-fd8c-4e2b-8ca8-32e7de6ccf7b" providerId="ADAL" clId="{8C6C9111-30AF-8647-80A2-9D3CD58F167F}" dt="2022-01-13T05:26:06.805" v="930" actId="207"/>
          <ac:spMkLst>
            <pc:docMk/>
            <pc:sldMk cId="2285799096" sldId="448"/>
            <ac:spMk id="58" creationId="{C86D20B5-E47A-A24A-8BE1-F6BE9F59B1B0}"/>
          </ac:spMkLst>
        </pc:spChg>
        <pc:spChg chg="add mod">
          <ac:chgData name="DJeff Kanda Nkashama" userId="c3c87171-fd8c-4e2b-8ca8-32e7de6ccf7b" providerId="ADAL" clId="{8C6C9111-30AF-8647-80A2-9D3CD58F167F}" dt="2022-01-13T05:26:11.283" v="931" actId="207"/>
          <ac:spMkLst>
            <pc:docMk/>
            <pc:sldMk cId="2285799096" sldId="448"/>
            <ac:spMk id="59" creationId="{F0A1F566-0743-174F-B700-B0269276EF51}"/>
          </ac:spMkLst>
        </pc:spChg>
        <pc:spChg chg="add mod">
          <ac:chgData name="DJeff Kanda Nkashama" userId="c3c87171-fd8c-4e2b-8ca8-32e7de6ccf7b" providerId="ADAL" clId="{8C6C9111-30AF-8647-80A2-9D3CD58F167F}" dt="2022-01-13T05:27:16.219" v="990" actId="120"/>
          <ac:spMkLst>
            <pc:docMk/>
            <pc:sldMk cId="2285799096" sldId="448"/>
            <ac:spMk id="60" creationId="{6E5331A9-6189-6A49-9C17-AA2A4D20BDD7}"/>
          </ac:spMkLst>
        </pc:spChg>
        <pc:spChg chg="add mod">
          <ac:chgData name="DJeff Kanda Nkashama" userId="c3c87171-fd8c-4e2b-8ca8-32e7de6ccf7b" providerId="ADAL" clId="{8C6C9111-30AF-8647-80A2-9D3CD58F167F}" dt="2022-01-13T05:29:55.527" v="1023" actId="20577"/>
          <ac:spMkLst>
            <pc:docMk/>
            <pc:sldMk cId="2285799096" sldId="448"/>
            <ac:spMk id="61" creationId="{9BFFC23F-C695-1E4E-B9E9-42D23E62168A}"/>
          </ac:spMkLst>
        </pc:spChg>
        <pc:spChg chg="add mod">
          <ac:chgData name="DJeff Kanda Nkashama" userId="c3c87171-fd8c-4e2b-8ca8-32e7de6ccf7b" providerId="ADAL" clId="{8C6C9111-30AF-8647-80A2-9D3CD58F167F}" dt="2022-01-13T05:28:27.674" v="1002" actId="1036"/>
          <ac:spMkLst>
            <pc:docMk/>
            <pc:sldMk cId="2285799096" sldId="448"/>
            <ac:spMk id="62" creationId="{9645A467-6D7F-DF4F-8F81-4F84E326E5AB}"/>
          </ac:spMkLst>
        </pc:spChg>
        <pc:spChg chg="add del mod">
          <ac:chgData name="DJeff Kanda Nkashama" userId="c3c87171-fd8c-4e2b-8ca8-32e7de6ccf7b" providerId="ADAL" clId="{8C6C9111-30AF-8647-80A2-9D3CD58F167F}" dt="2022-01-13T05:17:42.161" v="585" actId="478"/>
          <ac:spMkLst>
            <pc:docMk/>
            <pc:sldMk cId="2285799096" sldId="448"/>
            <ac:spMk id="63" creationId="{CB489BBB-7F25-6740-ABAE-4B1B100F74A4}"/>
          </ac:spMkLst>
        </pc:spChg>
        <pc:spChg chg="add mod">
          <ac:chgData name="DJeff Kanda Nkashama" userId="c3c87171-fd8c-4e2b-8ca8-32e7de6ccf7b" providerId="ADAL" clId="{8C6C9111-30AF-8647-80A2-9D3CD58F167F}" dt="2022-01-13T05:28:43.159" v="1006" actId="1038"/>
          <ac:spMkLst>
            <pc:docMk/>
            <pc:sldMk cId="2285799096" sldId="448"/>
            <ac:spMk id="67" creationId="{9B8C9058-F022-5F49-9D08-B1F6BC6C0B5D}"/>
          </ac:spMkLst>
        </pc:spChg>
        <pc:spChg chg="add mod">
          <ac:chgData name="DJeff Kanda Nkashama" userId="c3c87171-fd8c-4e2b-8ca8-32e7de6ccf7b" providerId="ADAL" clId="{8C6C9111-30AF-8647-80A2-9D3CD58F167F}" dt="2022-01-13T05:30:23.886" v="1045" actId="1038"/>
          <ac:spMkLst>
            <pc:docMk/>
            <pc:sldMk cId="2285799096" sldId="448"/>
            <ac:spMk id="89" creationId="{C4066881-9D20-BA48-BF4E-056AE50813A8}"/>
          </ac:spMkLst>
        </pc:spChg>
        <pc:spChg chg="add mod">
          <ac:chgData name="DJeff Kanda Nkashama" userId="c3c87171-fd8c-4e2b-8ca8-32e7de6ccf7b" providerId="ADAL" clId="{8C6C9111-30AF-8647-80A2-9D3CD58F167F}" dt="2022-01-13T05:30:39.143" v="1048"/>
          <ac:spMkLst>
            <pc:docMk/>
            <pc:sldMk cId="2285799096" sldId="448"/>
            <ac:spMk id="90" creationId="{BF65C608-9BFD-CC4C-8EAF-2C30A403A33B}"/>
          </ac:spMkLst>
        </pc:spChg>
        <pc:spChg chg="add mod">
          <ac:chgData name="DJeff Kanda Nkashama" userId="c3c87171-fd8c-4e2b-8ca8-32e7de6ccf7b" providerId="ADAL" clId="{8C6C9111-30AF-8647-80A2-9D3CD58F167F}" dt="2022-01-13T05:31:34.025" v="1072" actId="20577"/>
          <ac:spMkLst>
            <pc:docMk/>
            <pc:sldMk cId="2285799096" sldId="448"/>
            <ac:spMk id="91" creationId="{FB8399A4-8D6D-924B-A903-C3341D934B2E}"/>
          </ac:spMkLst>
        </pc:spChg>
        <pc:spChg chg="add mod">
          <ac:chgData name="DJeff Kanda Nkashama" userId="c3c87171-fd8c-4e2b-8ca8-32e7de6ccf7b" providerId="ADAL" clId="{8C6C9111-30AF-8647-80A2-9D3CD58F167F}" dt="2022-01-13T05:31:38.533" v="1080" actId="20577"/>
          <ac:spMkLst>
            <pc:docMk/>
            <pc:sldMk cId="2285799096" sldId="448"/>
            <ac:spMk id="92" creationId="{7552BB0E-8138-5146-A12B-78788ED76628}"/>
          </ac:spMkLst>
        </pc:spChg>
        <pc:spChg chg="add mod">
          <ac:chgData name="DJeff Kanda Nkashama" userId="c3c87171-fd8c-4e2b-8ca8-32e7de6ccf7b" providerId="ADAL" clId="{8C6C9111-30AF-8647-80A2-9D3CD58F167F}" dt="2022-01-13T05:31:07.243" v="1052" actId="1076"/>
          <ac:spMkLst>
            <pc:docMk/>
            <pc:sldMk cId="2285799096" sldId="448"/>
            <ac:spMk id="93" creationId="{31F9FFA1-E321-804B-AC5F-5CC53816FFB7}"/>
          </ac:spMkLst>
        </pc:spChg>
        <pc:spChg chg="add mod">
          <ac:chgData name="DJeff Kanda Nkashama" userId="c3c87171-fd8c-4e2b-8ca8-32e7de6ccf7b" providerId="ADAL" clId="{8C6C9111-30AF-8647-80A2-9D3CD58F167F}" dt="2022-01-13T05:31:07.243" v="1052" actId="1076"/>
          <ac:spMkLst>
            <pc:docMk/>
            <pc:sldMk cId="2285799096" sldId="448"/>
            <ac:spMk id="94" creationId="{C77FBB4A-E616-AA40-9D84-C7C761EDE2FA}"/>
          </ac:spMkLst>
        </pc:spChg>
        <pc:cxnChg chg="add mod">
          <ac:chgData name="DJeff Kanda Nkashama" userId="c3c87171-fd8c-4e2b-8ca8-32e7de6ccf7b" providerId="ADAL" clId="{8C6C9111-30AF-8647-80A2-9D3CD58F167F}" dt="2022-01-13T02:06:54.345" v="237" actId="1076"/>
          <ac:cxnSpMkLst>
            <pc:docMk/>
            <pc:sldMk cId="2285799096" sldId="448"/>
            <ac:cxnSpMk id="10" creationId="{C4B5E129-67FB-F644-88CA-BAE398353B59}"/>
          </ac:cxnSpMkLst>
        </pc:cxnChg>
        <pc:cxnChg chg="add mod">
          <ac:chgData name="DJeff Kanda Nkashama" userId="c3c87171-fd8c-4e2b-8ca8-32e7de6ccf7b" providerId="ADAL" clId="{8C6C9111-30AF-8647-80A2-9D3CD58F167F}" dt="2022-01-13T02:17:42.226" v="468" actId="1037"/>
          <ac:cxnSpMkLst>
            <pc:docMk/>
            <pc:sldMk cId="2285799096" sldId="448"/>
            <ac:cxnSpMk id="18" creationId="{778D61C4-3EF4-704A-8A20-D9E5B6CA7E8F}"/>
          </ac:cxnSpMkLst>
        </pc:cxnChg>
        <pc:cxnChg chg="add mod">
          <ac:chgData name="DJeff Kanda Nkashama" userId="c3c87171-fd8c-4e2b-8ca8-32e7de6ccf7b" providerId="ADAL" clId="{8C6C9111-30AF-8647-80A2-9D3CD58F167F}" dt="2022-01-13T02:17:29.251" v="467" actId="1035"/>
          <ac:cxnSpMkLst>
            <pc:docMk/>
            <pc:sldMk cId="2285799096" sldId="448"/>
            <ac:cxnSpMk id="20" creationId="{B7FF5D4F-F08B-6744-8110-217927EEEF20}"/>
          </ac:cxnSpMkLst>
        </pc:cxnChg>
        <pc:cxnChg chg="add mod">
          <ac:chgData name="DJeff Kanda Nkashama" userId="c3c87171-fd8c-4e2b-8ca8-32e7de6ccf7b" providerId="ADAL" clId="{8C6C9111-30AF-8647-80A2-9D3CD58F167F}" dt="2022-01-13T05:14:47.137" v="519" actId="1076"/>
          <ac:cxnSpMkLst>
            <pc:docMk/>
            <pc:sldMk cId="2285799096" sldId="448"/>
            <ac:cxnSpMk id="23" creationId="{5A22BDCA-4C70-DC4B-A2DA-0F0C5926F397}"/>
          </ac:cxnSpMkLst>
        </pc:cxnChg>
        <pc:cxnChg chg="add mod">
          <ac:chgData name="DJeff Kanda Nkashama" userId="c3c87171-fd8c-4e2b-8ca8-32e7de6ccf7b" providerId="ADAL" clId="{8C6C9111-30AF-8647-80A2-9D3CD58F167F}" dt="2022-01-13T05:15:15.954" v="524" actId="14100"/>
          <ac:cxnSpMkLst>
            <pc:docMk/>
            <pc:sldMk cId="2285799096" sldId="448"/>
            <ac:cxnSpMk id="25" creationId="{C5E751A4-AB43-7B46-91B3-2A13F3F16111}"/>
          </ac:cxnSpMkLst>
        </pc:cxnChg>
        <pc:cxnChg chg="add mod">
          <ac:chgData name="DJeff Kanda Nkashama" userId="c3c87171-fd8c-4e2b-8ca8-32e7de6ccf7b" providerId="ADAL" clId="{8C6C9111-30AF-8647-80A2-9D3CD58F167F}" dt="2022-01-13T02:08:28.284" v="291" actId="14100"/>
          <ac:cxnSpMkLst>
            <pc:docMk/>
            <pc:sldMk cId="2285799096" sldId="448"/>
            <ac:cxnSpMk id="28" creationId="{B9C2448C-374C-F744-BD79-11608195C3B7}"/>
          </ac:cxnSpMkLst>
        </pc:cxnChg>
        <pc:cxnChg chg="add mod">
          <ac:chgData name="DJeff Kanda Nkashama" userId="c3c87171-fd8c-4e2b-8ca8-32e7de6ccf7b" providerId="ADAL" clId="{8C6C9111-30AF-8647-80A2-9D3CD58F167F}" dt="2022-01-13T05:19:05.670" v="608" actId="1038"/>
          <ac:cxnSpMkLst>
            <pc:docMk/>
            <pc:sldMk cId="2285799096" sldId="448"/>
            <ac:cxnSpMk id="68" creationId="{FF67804E-6F45-6F41-9473-72A1E9A098A8}"/>
          </ac:cxnSpMkLst>
        </pc:cxnChg>
        <pc:cxnChg chg="add mod">
          <ac:chgData name="DJeff Kanda Nkashama" userId="c3c87171-fd8c-4e2b-8ca8-32e7de6ccf7b" providerId="ADAL" clId="{8C6C9111-30AF-8647-80A2-9D3CD58F167F}" dt="2022-01-13T05:19:15.898" v="614" actId="14100"/>
          <ac:cxnSpMkLst>
            <pc:docMk/>
            <pc:sldMk cId="2285799096" sldId="448"/>
            <ac:cxnSpMk id="70" creationId="{3225D1E6-7165-CC43-AE4C-57BE94A8F3A4}"/>
          </ac:cxnSpMkLst>
        </pc:cxnChg>
        <pc:cxnChg chg="add mod">
          <ac:chgData name="DJeff Kanda Nkashama" userId="c3c87171-fd8c-4e2b-8ca8-32e7de6ccf7b" providerId="ADAL" clId="{8C6C9111-30AF-8647-80A2-9D3CD58F167F}" dt="2022-01-13T05:18:50.596" v="593" actId="1076"/>
          <ac:cxnSpMkLst>
            <pc:docMk/>
            <pc:sldMk cId="2285799096" sldId="448"/>
            <ac:cxnSpMk id="71" creationId="{997B2C58-FC85-0A47-B280-1E6635B6E023}"/>
          </ac:cxnSpMkLst>
        </pc:cxnChg>
        <pc:cxnChg chg="add mod">
          <ac:chgData name="DJeff Kanda Nkashama" userId="c3c87171-fd8c-4e2b-8ca8-32e7de6ccf7b" providerId="ADAL" clId="{8C6C9111-30AF-8647-80A2-9D3CD58F167F}" dt="2022-01-13T05:18:50.596" v="593" actId="1076"/>
          <ac:cxnSpMkLst>
            <pc:docMk/>
            <pc:sldMk cId="2285799096" sldId="448"/>
            <ac:cxnSpMk id="72" creationId="{4B3A78FD-C401-B34B-B167-BB69E826D178}"/>
          </ac:cxnSpMkLst>
        </pc:cxnChg>
        <pc:cxnChg chg="add mod">
          <ac:chgData name="DJeff Kanda Nkashama" userId="c3c87171-fd8c-4e2b-8ca8-32e7de6ccf7b" providerId="ADAL" clId="{8C6C9111-30AF-8647-80A2-9D3CD58F167F}" dt="2022-01-13T05:28:27.674" v="1002" actId="1036"/>
          <ac:cxnSpMkLst>
            <pc:docMk/>
            <pc:sldMk cId="2285799096" sldId="448"/>
            <ac:cxnSpMk id="74" creationId="{581C8DBF-AE60-3F4B-9E81-6B2C762D1E29}"/>
          </ac:cxnSpMkLst>
        </pc:cxnChg>
        <pc:cxnChg chg="add mod">
          <ac:chgData name="DJeff Kanda Nkashama" userId="c3c87171-fd8c-4e2b-8ca8-32e7de6ccf7b" providerId="ADAL" clId="{8C6C9111-30AF-8647-80A2-9D3CD58F167F}" dt="2022-01-13T05:28:27.674" v="1002" actId="1036"/>
          <ac:cxnSpMkLst>
            <pc:docMk/>
            <pc:sldMk cId="2285799096" sldId="448"/>
            <ac:cxnSpMk id="75" creationId="{10B2C725-E722-3E4E-A0C4-2DD991BC536E}"/>
          </ac:cxnSpMkLst>
        </pc:cxnChg>
        <pc:cxnChg chg="add mod">
          <ac:chgData name="DJeff Kanda Nkashama" userId="c3c87171-fd8c-4e2b-8ca8-32e7de6ccf7b" providerId="ADAL" clId="{8C6C9111-30AF-8647-80A2-9D3CD58F167F}" dt="2022-01-13T05:28:37.488" v="1003" actId="14100"/>
          <ac:cxnSpMkLst>
            <pc:docMk/>
            <pc:sldMk cId="2285799096" sldId="448"/>
            <ac:cxnSpMk id="80" creationId="{5CC8F3F8-673D-F74E-B736-6D2165AD0F1E}"/>
          </ac:cxnSpMkLst>
        </pc:cxnChg>
        <pc:cxnChg chg="add mod">
          <ac:chgData name="DJeff Kanda Nkashama" userId="c3c87171-fd8c-4e2b-8ca8-32e7de6ccf7b" providerId="ADAL" clId="{8C6C9111-30AF-8647-80A2-9D3CD58F167F}" dt="2022-01-13T05:29:23.241" v="1018" actId="1036"/>
          <ac:cxnSpMkLst>
            <pc:docMk/>
            <pc:sldMk cId="2285799096" sldId="448"/>
            <ac:cxnSpMk id="82" creationId="{B40EF0BB-FF6C-1845-A1D1-2D1578D1C33F}"/>
          </ac:cxnSpMkLst>
        </pc:cxnChg>
        <pc:cxnChg chg="add mod">
          <ac:chgData name="DJeff Kanda Nkashama" userId="c3c87171-fd8c-4e2b-8ca8-32e7de6ccf7b" providerId="ADAL" clId="{8C6C9111-30AF-8647-80A2-9D3CD58F167F}" dt="2022-01-13T05:27:53.984" v="998" actId="14100"/>
          <ac:cxnSpMkLst>
            <pc:docMk/>
            <pc:sldMk cId="2285799096" sldId="448"/>
            <ac:cxnSpMk id="83" creationId="{765C7B98-C200-6C4C-A0D8-C2BAE3A2DAC2}"/>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2023-05-01</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7:59.842"/>
    </inkml:context>
    <inkml:brush xml:id="br0">
      <inkml:brushProperty name="width" value="0.05" units="cm"/>
      <inkml:brushProperty name="height" value="0.05" units="cm"/>
    </inkml:brush>
  </inkml:definitions>
  <inkml:trace contextRef="#ctx0" brushRef="#br0">53 1 3929,'0'0'21376,"0"15"-20417,1 1-838,-1-3 124,0 0 0,-1-1-1,-3 23 1,3-32-213,0 0 1,0 1-1,0-1 0,0 0 0,-1 0 1,1 1-1,-1-1 0,0 0 0,0-1 0,0 1 1,0 0-1,-1 0 0,1-1 0,-1 0 1,1 1-1,-1-1 0,0 0 0,-5 3 1,8-5-61,0 0 1,0 0-1,0 0 1,0 0-1,0 0 1,-1 0-1,1 0 1,0 0-1,0 0 1,0 0-1,0 1 1,-1-1 0,1 0-1,0 0 1,0 0-1,0 0 1,-1 0-1,1 0 1,0 0-1,0 0 1,0 0-1,0-1 1,-1 1-1,1 0 1,0 0-1,0 0 1,0 0 0,-1 0-1,1 0 1,0 0-1,0 0 1,0 0-1,0-1 1,0 1-1,0 0 1,-1 0-1,1 0 1,0 0-1,0 0 1,0-1-1,0 1 1,0 0 0,0 0-1,0 0 1,0 0-1,0-1 1,0 1-1,-1 0 1,1 0-1,0-1 1,0-11-2662,0 8 1720,0-17-5978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4.783"/>
    </inkml:context>
    <inkml:brush xml:id="br0">
      <inkml:brushProperty name="width" value="0.05" units="cm"/>
      <inkml:brushProperty name="height" value="0.05" units="cm"/>
    </inkml:brush>
  </inkml:definitions>
  <inkml:trace contextRef="#ctx0" brushRef="#br0">38 1 9178,'0'0'14307,"-20"103"-13371,13-87-744,1-4-192,1-6-296,5-4-760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5.593"/>
    </inkml:context>
    <inkml:brush xml:id="br0">
      <inkml:brushProperty name="width" value="0.05" units="cm"/>
      <inkml:brushProperty name="height" value="0.05" units="cm"/>
    </inkml:brush>
  </inkml:definitions>
  <inkml:trace contextRef="#ctx0" brushRef="#br0">153 28 2905,'0'0'9043,"-5"-4"-7968,3 2-887,0 0 0,0 0 0,0 0 0,0 0 0,0 0 0,0 1 0,-1-1 0,1 1 0,-1 0-1,1 0 1,-1 0 0,1 0 0,-1 0 0,0 0 0,1 1 0,-1-1 0,0 1 0,0 0 0,1-1 0,-1 2 0,0-1 0,0 0 0,1 0 0,-1 1 0,0-1 0,1 1 0,-1 0 0,0 0 0,1 0 0,-1 0 0,1 1 0,0-1 0,-1 0 0,1 1 0,0 0 0,0 0 0,-4 3 0,0 3 193,0 1-1,0 1 1,1-1 0,0 1 0,1 0 0,0 0 0,1 0 0,0 0 0,0 1-1,1-1 1,0 1 0,1-1 0,0 1 0,1 13 0,0-22-370,0-1 1,0 1-1,1 0 1,-1-1-1,0 1 1,1-1-1,-1 1 1,1 0-1,-1-1 1,1 1-1,0-1 1,0 1-1,0-1 1,-1 0-1,1 1 1,1-1-1,-1 0 1,0 0-1,0 1 1,2 0-1,0 0-6,1 0 0,-1 0 0,0-1 0,0 0 1,1 1-1,-1-1 0,0 0 0,1-1 0,5 2 0,-2-2-190,1 1 0,-1-1 0,0-1 0,0 1 0,0-1 1,0 0-1,0-1 0,0 0 0,0 0 0,8-4 0,30-25-3169,-16 5-1640,-1 0-4810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5.925"/>
    </inkml:context>
    <inkml:brush xml:id="br0">
      <inkml:brushProperty name="width" value="0.05" units="cm"/>
      <inkml:brushProperty name="height" value="0.05" units="cm"/>
    </inkml:brush>
  </inkml:definitions>
  <inkml:trace contextRef="#ctx0" brushRef="#br0">1 203 2961,'0'0'16108,"1"-13"-15744,2-11-47,11-41-1,-12 57-291,0 1 0,0 0 0,1 0 1,0 0-1,0 1 0,0-1 0,1 1 0,0 0 0,1 0 0,-1 0 0,1 0 0,7-6 0,-10 11-20,-1 0 0,0 0 0,1 0 0,-1 0 0,1 1 0,-1-1 0,1 0 0,-1 1 1,1-1-1,0 1 0,-1-1 0,1 1 0,0 0 0,-1-1 0,1 1 0,0 0 0,0 0 0,-1 0 0,1 1 0,0-1 0,-1 0 0,1 1 0,2 0 0,-2 0-4,1 1 0,-1 0 0,1-1 0,-1 1 1,1 0-1,-1 1 0,0-1 0,0 0 0,0 0 0,-1 1 1,1-1-1,1 4 0,3 6-85,-1 0 0,0 0 0,-1 0 0,5 24 0,-5-14-370,0-1-1,-1 25 0,-5-8-4522,-1-32 508,-4-5-980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6.260"/>
    </inkml:context>
    <inkml:brush xml:id="br0">
      <inkml:brushProperty name="width" value="0.05" units="cm"/>
      <inkml:brushProperty name="height" value="0.05" units="cm"/>
    </inkml:brush>
  </inkml:definitions>
  <inkml:trace contextRef="#ctx0" brushRef="#br0">1 106 8730,'0'-24'8218,"2"22"-6314,13-4 40,5 0-295,7-4-993,1-2-656,10-8-432,-5 6-2033,-6 2-6225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6.766"/>
    </inkml:context>
    <inkml:brush xml:id="br0">
      <inkml:brushProperty name="width" value="0.05" units="cm"/>
      <inkml:brushProperty name="height" value="0.05" units="cm"/>
    </inkml:brush>
  </inkml:definitions>
  <inkml:trace contextRef="#ctx0" brushRef="#br0">35 46 3849,'0'0'10949,"0"6"-9297,-2 24 602,-1-1-1,-11 46 1,-2 9-1301,24-204-7295,-4 89 5559,-3 22 680,-1 1 0,2-1 0,-1 0 0,1 1 0,0-1 0,6-13 0,-7 22 130,-1-1-1,0 1 1,1-1 0,-1 1-1,0 0 1,1-1 0,-1 1-1,1-1 1,-1 1-1,1 0 1,-1 0 0,1-1-1,-1 1 1,1 0 0,-1 0-1,1 0 1,-1 0 0,1-1-1,-1 1 1,1 0-1,-1 0 1,1 0 0,0 0-1,-1 0 1,1 0 0,-1 0-1,1 1 1,-1-1 0,1 0-1,-1 0 1,1 0-1,-1 0 1,1 1 0,-1-1-1,1 0 1,-1 1 0,1-1-1,-1 0 1,0 1 0,1-1-1,-1 0 1,1 1-1,19 19 360,-18-17-353,27 32 361,-15-18 528,26 27 0,-39-44-885,-1 1-1,1 0 0,0-1 1,-1 1-1,1-1 0,-1 1 1,1-1-1,0 1 0,0-1 1,-1 0-1,1 1 0,0-1 1,0 0-1,-1 1 0,1-1 1,0 0-1,0 0 0,0 0 1,-1 0-1,1 0 1,0 0-1,0 0 0,0 0 1,0 0-1,-1 0 0,1 0 1,0 0-1,0-1 0,0 1 1,-1 0-1,1-1 0,0 1 1,-1 0-1,1-1 0,0 1 1,0-1-1,-1 1 0,1-1 1,-1 1-1,1-1 0,-1 0 1,1 1-1,-1-1 0,1 0 1,-1 1-1,1-1 0,-1 0 1,0 0-1,1 1 0,-1-3 1,3-4 4,0-1 1,0-1-1,2-15 1,-4 17 76,2-8-275,-2 7-241,1-1 0,0 1 0,0 0 0,5-9 0,-6 14-366,1 0-1,-1 1 1,1-1 0,0 0 0,0 1 0,0 0 0,0-1 0,5-3-1,8-1-7587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7.148"/>
    </inkml:context>
    <inkml:brush xml:id="br0">
      <inkml:brushProperty name="width" value="0.05" units="cm"/>
      <inkml:brushProperty name="height" value="0.05" units="cm"/>
    </inkml:brush>
  </inkml:definitions>
  <inkml:trace contextRef="#ctx0" brushRef="#br0">9 127 4841,'0'0'14170,"-1"4"-13305,-4 7-553,2-14 27,3-25 322,1 10-354,-1 13-282,0 1-1,1-1 1,-1 1-1,1-1 1,0 1 0,0 0-1,1 0 1,-1-1-1,1 1 1,0 0-1,0 0 1,1 0-1,-1 1 1,1-1 0,0 1-1,0-1 1,4-3-1,-5 5-14,0 1 1,0-1-1,1 1 0,-1-1 0,1 1 0,-1 0 0,1 0 1,-1 0-1,1 0 0,0 0 0,-1 1 0,1-1 0,0 1 1,0 0-1,-1 0 0,1 0 0,0 0 0,0 0 0,-1 0 0,1 1 1,0-1-1,0 1 0,-1 0 0,1 0 0,-1 0 0,1 0 1,-1 0-1,1 1 0,3 2 0,-1 0-85,0 1-1,0 1 1,0-1-1,-1 0 1,1 1-1,-1 0 1,-1 0-1,1 0 1,-1 1-1,0-1 1,0 1-1,-1 0 1,0 0 0,0-1-1,-1 1 1,0 1-1,0-1 1,0 0-1,-1 0 1,0 0-1,-2 14 1,1-20-212,0-1 1,0 1-1,0-1 0,0 1 1,0-1-1,0 0 1,0 0-1,0 1 1,0-1-1,0 0 0,0 0 1,0 0-1,0 0 1,0 0-1,0 0 1,0 0-1,0-1 1,0 1-1,-1-1 0,1 1-241,-17-6-5060,1-7-1034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7.495"/>
    </inkml:context>
    <inkml:brush xml:id="br0">
      <inkml:brushProperty name="width" value="0.05" units="cm"/>
      <inkml:brushProperty name="height" value="0.05" units="cm"/>
    </inkml:brush>
  </inkml:definitions>
  <inkml:trace contextRef="#ctx0" brushRef="#br0">5 70 2617,'-4'-24'12018,"10"24"-9697,12 0-289,2 0-272,6-4-1007,-1-2-473,1 0-280,3-6-977,-7 0-1967,-4 6-5634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7.893"/>
    </inkml:context>
    <inkml:brush xml:id="br0">
      <inkml:brushProperty name="width" value="0.05" units="cm"/>
      <inkml:brushProperty name="height" value="0.05" units="cm"/>
    </inkml:brush>
  </inkml:definitions>
  <inkml:trace contextRef="#ctx0" brushRef="#br0">0 104 3529,'0'0'16798,"0"19"-15190,0 142 455,0-227-4176,0 48 2139,1 0 0,1 0 0,1 0 0,6-21 0,-7 31-118,1 1 0,1 0-1,-1 0 1,1 0-1,1 0 1,-1 0 0,1 1-1,0 0 1,9-9-1,-10 12-45,1 0-1,-1 0 1,1 0 0,-1 0-1,1 1 1,0-1-1,0 1 1,0 1-1,0-1 1,0 1-1,1 0 1,-1 0 0,0 0-1,10 0 1,-14 1 129,0 0 1,0 1-1,0-1 1,0 0-1,0 0 1,0 0-1,-1 1 1,1-1-1,0 0 1,0 1-1,0-1 1,0 1-1,0-1 1,-1 1-1,1-1 1,0 1-1,-1-1 1,1 1-1,0 0 1,-1 0-1,1-1 1,-1 1-1,2 1 1,-1 1 5,0 0 1,0-1 0,0 1-1,0 0 1,-1-1 0,1 1-1,-1 0 1,0 4 0,0-1 0,0 0 1,0 0-1,-1 0 1,0-1-1,0 1 0,0 0 1,-5 10-1,1-8-26,-1 1 0,0-1 0,0 0 0,-1-1 0,0 1 0,-1-2 0,1 1 0,-1-1 0,0 0 0,-1 0 0,0-1 0,0 0 0,0-1 0,-18 7 0,27-11 61,0 0 0,0 0 0,0 0 0,0 0 0,0 0 0,0 1 0,0-1 0,0 0 0,0 0 0,0 0 0,-1 0 0,1 0 0,0 1 0,0-1 0,0 0 0,0 0 0,0 0 0,0 0 0,1 1 0,-1-1 0,0 0 0,0 0 0,0 0 0,0 0 0,0 0 0,0 1 0,0-1 0,0 0 0,0 0 0,0 0 0,0 0 0,0 0 0,1 0 0,-1 0 0,0 1 0,0-1 0,0 0 0,0 0 0,0 0 0,0 0 0,1 0 0,-1 0 0,0 0 0,0 0 0,0 0 0,0 0 0,0 0 0,1 0 0,-1 0 0,0 0 0,0 0 0,0 0 0,0 0 0,1 0 0,-1 0 0,0 0 0,0 0 0,0 0 0,11 4 391,61 17 1313,8 2-1346,-25-17-4243,-46-6-2477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8.339"/>
    </inkml:context>
    <inkml:brush xml:id="br0">
      <inkml:brushProperty name="width" value="0.05" units="cm"/>
      <inkml:brushProperty name="height" value="0.05" units="cm"/>
    </inkml:brush>
  </inkml:definitions>
  <inkml:trace contextRef="#ctx0" brushRef="#br0">0 23 7210,'0'0'11778,"6"17"-11321,16 55-15,-20-67-324,-1 0-1,0 0 1,0 1 0,0-1-1,-1 0 1,1 0 0,-1 1-1,-1 4 1,2 16 935,-3-37-1182,-1 0-1,2 0 1,-1 0-1,1 0 1,1 0 0,0 0-1,1 0 1,3-19-1,-3 26 68,0 1 0,0-1 0,0 0 0,0 1 1,1 0-1,-1-1 0,1 1 0,0 0 0,0 0 0,1 0 0,-1 0 0,1 0 0,-1 0 0,1 1 0,0-1 1,0 1-1,0 0 0,0 0 0,0 0 0,0 0 0,1 0 0,-1 1 0,1 0 0,-1-1 0,1 1 0,0 1 1,-1-1-1,7 0 0,-4 0 25,-1 1-1,1-1 1,0 1 0,-1 1 0,1-1 0,0 1 0,-1 0 0,1 0-1,-1 1 1,10 3 0,-12-3 62,0-1-1,-1 1 1,1 0 0,0 0-1,-1 0 1,0 1 0,1-1-1,-1 0 1,0 1 0,0 0-1,-1-1 1,1 1 0,0 0-1,-1 0 1,0 0 0,1 0-1,-1 0 1,0 0 0,-1 0-1,2 5 1,-1-1 107,0 0 1,-1 0-1,0-1 0,0 1 1,0 0-1,-1 0 0,0 0 0,0 0 1,0-1-1,-1 1 0,0 0 1,-1-1-1,0 0 0,0 1 1,0-1-1,0 0 0,-7 8 0,5-8-335,-1 0-1,1 0 0,-1-1 0,0 0 1,0 0-1,-10 6 0,8-7-1164,0 0 0,-1 0 0,1 0 0,-1-1 0,-14 3 0,7-4-9367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9.264"/>
    </inkml:context>
    <inkml:brush xml:id="br0">
      <inkml:brushProperty name="width" value="0.05" units="cm"/>
      <inkml:brushProperty name="height" value="0.05" units="cm"/>
    </inkml:brush>
  </inkml:definitions>
  <inkml:trace contextRef="#ctx0" brushRef="#br0">49 1 10514,'0'0'13715,"-3"105"-12427,-8-73-815,0-4-473,3-10-289,-1-10-639,2-6-1640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0.933"/>
    </inkml:context>
    <inkml:brush xml:id="br0">
      <inkml:brushProperty name="width" value="0.05" units="cm"/>
      <inkml:brushProperty name="height" value="0.05" units="cm"/>
    </inkml:brush>
  </inkml:definitions>
  <inkml:trace contextRef="#ctx0" brushRef="#br0">144 19 3777,'0'0'11034,"1"-12"-8845,-5 11-2079,0-1-1,1 1 1,-1 0 0,0 1 0,0-1 0,0 1 0,0-1 0,0 1 0,0 0-1,1 1 1,-1-1 0,0 1 0,0 0 0,0-1 0,0 2 0,1-1 0,-1 0-1,1 1 1,-1 0 0,1-1 0,-1 2 0,1-1 0,0 0 0,0 0 0,0 1 0,0 0-1,-4 4 1,2 2 195,0 0 0,1 0 0,0 0 0,0 0 0,1 1 0,0-1 0,-3 20 0,3-2 625,0 46 1,3-70-929,0 1 0,1-1-1,-1 1 1,1-1-1,0 1 1,-1-1 0,1 1-1,1-1 1,-1 1 0,1-1-1,-1 0 1,1 0 0,0 0-1,0 0 1,0 0 0,0 0-1,1 0 1,-1-1 0,1 1-1,0-1 1,0 0 0,0 0-1,0 0 1,0 0 0,0 0-1,0-1 1,0 1-1,1-1 1,-1 0 0,1 0-1,-1 0 1,1-1 0,-1 1-1,1-1 1,0 0 0,-1 0-1,1 0 1,-1 0 0,1-1-1,-1 1 1,1-1 0,-1 0-1,1 0 1,-1 0 0,4-2-1,0 0-580,-1-1-1,0 1 0,0-1 1,9-9-1,12-11-4893,-1-4-5832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9.822"/>
    </inkml:context>
    <inkml:brush xml:id="br0">
      <inkml:brushProperty name="width" value="0.05" units="cm"/>
      <inkml:brushProperty name="height" value="0.05" units="cm"/>
    </inkml:brush>
  </inkml:definitions>
  <inkml:trace contextRef="#ctx0" brushRef="#br0">125 13 5265,'0'0'10298,"-11"-3"-9771,-37-7 308,46 10-727,0 0-1,0 0 1,0 0 0,0 0 0,0 1-1,1-1 1,-1 1 0,0-1 0,0 1-1,0 0 1,0-1 0,0 1 0,0 0 0,1 0-1,-1 0 1,0 0 0,1 1 0,-1-1-1,1 0 1,0 1 0,-1-1 0,1 1-1,0 0 1,0-1 0,0 1 0,0 0-1,-2 3 1,0 2 264,1 0 1,-1 0-1,1 0 0,0 1 0,0 9 0,-1 2 191,2 1 0,0 21 0,1-36-526,1 1 0,-1 0 0,1-1-1,0 1 1,0-1 0,1 1 0,-1-1-1,1 1 1,0-1 0,1 0-1,4 8 1,-6-11-110,1-1-1,-1 1 1,0-1-1,1 0 1,-1 1-1,1-1 1,0 0-1,-1 0 1,1 0 0,0 0-1,0 0 1,-1 0-1,1 0 1,0-1-1,0 1 1,0-1-1,0 1 1,0-1-1,0 0 1,0 0-1,0 0 1,0 0 0,0 0-1,0 0 1,0-1-1,0 1 1,0-1-1,0 1 1,0-1-1,0 0 1,2-1-1,2-1-1132,0-1-1,0 0 0,0 0 0,0 0 0,-1-1 1,0 0-1,7-8 0,13-18-10309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0.217"/>
    </inkml:context>
    <inkml:brush xml:id="br0">
      <inkml:brushProperty name="width" value="0.05" units="cm"/>
      <inkml:brushProperty name="height" value="0.05" units="cm"/>
    </inkml:brush>
  </inkml:definitions>
  <inkml:trace contextRef="#ctx0" brushRef="#br0">0 1 5569,'0'0'11123,"0"127"-9739,0-87-424,0-4-312,0-5-440,0-5-208,0-8-336,0-8-568,2-10-1112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0.550"/>
    </inkml:context>
    <inkml:brush xml:id="br0">
      <inkml:brushProperty name="width" value="0.05" units="cm"/>
      <inkml:brushProperty name="height" value="0.05" units="cm"/>
    </inkml:brush>
  </inkml:definitions>
  <inkml:trace contextRef="#ctx0" brushRef="#br0">0 1 3449,'0'0'13923,"31"123"-12419,-29-89 32,1 0-383,-3-4-417,2-5-408,-2-5-328,0-4-304,0-8-456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0.896"/>
    </inkml:context>
    <inkml:brush xml:id="br0">
      <inkml:brushProperty name="width" value="0.05" units="cm"/>
      <inkml:brushProperty name="height" value="0.05" units="cm"/>
    </inkml:brush>
  </inkml:definitions>
  <inkml:trace contextRef="#ctx0" brushRef="#br0">1 3 704,'0'0'23877,"48"-2"-23877,-32 2-592,10 0-1552,-6 0-3394,-2 0-6512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1.232"/>
    </inkml:context>
    <inkml:brush xml:id="br0">
      <inkml:brushProperty name="width" value="0.05" units="cm"/>
      <inkml:brushProperty name="height" value="0.05" units="cm"/>
    </inkml:brush>
  </inkml:definitions>
  <inkml:trace contextRef="#ctx0" brushRef="#br0">0 158 7586,'0'0'14075,"11"133"-13403,-11-99-488,0-7-184,0-5-560,0-8-865,0-8-1359</inkml:trace>
  <inkml:trace contextRef="#ctx0" brushRef="#br0" timeOffset="1">58 0 16259,'0'0'6330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1.709"/>
    </inkml:context>
    <inkml:brush xml:id="br0">
      <inkml:brushProperty name="width" value="0.05" units="cm"/>
      <inkml:brushProperty name="height" value="0.05" units="cm"/>
    </inkml:brush>
  </inkml:definitions>
  <inkml:trace contextRef="#ctx0" brushRef="#br0">206 0 184,'0'0'16601,"-23"2"-16058,-116 6 6,129-7-295,7-2-133,0 1 0,0 0 0,0 0 0,1 1 0,-1-1 0,0 1 0,0-1 0,0 1 0,-4 2 1637,6 28-1096,3 56 294,-1-80-777,0 0-1,0 1 1,0-1-1,1 0 1,0 0-1,1 0 1,-1 0-1,8 12 1,-7-16-149,-1-1 0,1 1 0,-1-1 0,1 0 0,0 0 0,0 0 0,0 0 0,0-1 0,0 1 0,0-1 0,0 1 0,1-1 0,-1 0 0,0-1 1,1 1-1,-1-1 0,1 1 0,-1-1 0,1 0 0,-1 0 0,1 0 0,-1-1 0,7-1 0,-8 2-190,1-1 0,0 1 0,-1-1 0,1 1 0,0-1-1,-1 0 1,1 0 0,-1 0 0,1-1 0,-1 1 0,0 0 0,1-1-1,-1 0 1,0 1 0,0-1 0,0 0 0,0 0 0,-1 0 0,1 0 0,-1-1-1,1 1 1,-1 0 0,1-1 0,-1 1 0,0-1 0,0 1 0,-1-1 0,1 0-1,0-4 1,-1-7-3978,0 1-1778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2.044"/>
    </inkml:context>
    <inkml:brush xml:id="br0">
      <inkml:brushProperty name="width" value="0.05" units="cm"/>
      <inkml:brushProperty name="height" value="0.05" units="cm"/>
    </inkml:brush>
  </inkml:definitions>
  <inkml:trace contextRef="#ctx0" brushRef="#br0">0 34 9754,'0'0'14571,"95"0"-15395,-66-13-1104,-5 3-3209,-2 0-6586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2.381"/>
    </inkml:context>
    <inkml:brush xml:id="br0">
      <inkml:brushProperty name="width" value="0.05" units="cm"/>
      <inkml:brushProperty name="height" value="0.05" units="cm"/>
    </inkml:brush>
  </inkml:definitions>
  <inkml:trace contextRef="#ctx0" brushRef="#br0">20 0 4001,'0'0'12563,"0"102"-10363,0-77-608,-2 1-615,0-4-657,-3-4-184,3-4-136,-2-8-440,2-6-1041,-1-18-8289,3-2 2217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2.774"/>
    </inkml:context>
    <inkml:brush xml:id="br0">
      <inkml:brushProperty name="width" value="0.05" units="cm"/>
      <inkml:brushProperty name="height" value="0.05" units="cm"/>
    </inkml:brush>
  </inkml:definitions>
  <inkml:trace contextRef="#ctx0" brushRef="#br0">0 8 1488,'2'0'12039,"8"7"-10581,15 28 311,-6-7 5,47 51 0,-59-73-1920,-1 1-1,1-1 1,0-1 0,0 1-1,1-1 1,0-1 0,0 1 0,0-1-1,0-1 1,1 1 0,-1-1-1,15 2 1,-22-5 146,0 0-1,-1 0 1,1 0 0,0-1 0,-1 1 0,1 0-1,0-1 1,0 1 0,-1-1 0,1 1-1,-1-1 1,1 1 0,0-1 0,-1 1-1,1-1 1,-1 1 0,1-1 0,-1 0-1,0 1 1,1-1 0,-1 0 0,0 1 0,1-1-1,-1 0 1,0 0 0,0 1 0,1-1-1,-1 0 1,0 0 0,0 1 0,0-1-1,0 0 1,0 0 0,0 0 0,1-40 148,-1 28 20,0-133 453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2.124"/>
    </inkml:context>
    <inkml:brush xml:id="br0">
      <inkml:brushProperty name="width" value="0.05" units="cm"/>
      <inkml:brushProperty name="height" value="0.05" units="cm"/>
    </inkml:brush>
  </inkml:definitions>
  <inkml:trace contextRef="#ctx0" brushRef="#br0">0 1 7202,'0'0'14099,"0"121"-12699,0-89-336,0-2-216,0-7-312,0-3-376,0-6-160,0-6-80,0-4-736,5-4-1352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2.452"/>
    </inkml:context>
    <inkml:brush xml:id="br0">
      <inkml:brushProperty name="width" value="0.05" units="cm"/>
      <inkml:brushProperty name="height" value="0.05" units="cm"/>
    </inkml:brush>
  </inkml:definitions>
  <inkml:trace contextRef="#ctx0" brushRef="#br0">0 1 4657,'0'0'11851,"9"109"-10411,-4-67-576,-3-2 288,0-5 49,-2-5-305,0-6-504,2-8-368,-2-6-24,0-6-408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2.810"/>
    </inkml:context>
    <inkml:brush xml:id="br0">
      <inkml:brushProperty name="width" value="0.05" units="cm"/>
      <inkml:brushProperty name="height" value="0.05" units="cm"/>
    </inkml:brush>
  </inkml:definitions>
  <inkml:trace contextRef="#ctx0" brushRef="#br0">1 10 5209,'0'0'19060,"86"-6"-19060,-57 2 0,8 4-1264,-6 0-3001,-9 0-5705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3.338"/>
    </inkml:context>
    <inkml:brush xml:id="br0">
      <inkml:brushProperty name="width" value="0.05" units="cm"/>
      <inkml:brushProperty name="height" value="0.05" units="cm"/>
    </inkml:brush>
  </inkml:definitions>
  <inkml:trace contextRef="#ctx0" brushRef="#br0">58 0 4865,'0'0'11377,"-5"17"-10079,-37 146 3553,40-150-4234,2-10-517,0 0 0,-1 1 0,1-1 0,-1 0 0,0 0 0,0 1 0,0-1 0,-2 5 0,2-8-134,1-12-948,1 1 902,0 0 0,1 0 0,1 0 0,0 0 0,0 0 0,1 0 1,6-13-1,2 1-49,0 1 0,19-26 0,-30 46 103,0 1 0,0-1 0,0 0 0,1 1 0,-1-1 0,1 1 0,-1-1 0,1 1 0,0 0 0,-1 0 0,1 0 1,0 0-1,0 0 0,2-1 0,-3 2 19,0 0 0,0 0 0,0 0 0,0 0 1,0 1-1,-1-1 0,1 0 0,0 0 1,0 1-1,0-1 0,0 1 0,0-1 0,-1 0 1,1 1-1,0 0 0,0-1 0,-1 1 0,1-1 1,0 1-1,-1 0 0,1-1 0,-1 1 0,1 0 1,-1 0-1,1 0 0,-1-1 0,0 1 0,1 0 1,-1 0-1,0 0 0,0 0 0,1 1 1,5 20 109,7 36 0,-11-41-119,1-1 1,1 0-1,0 0 1,2-1-1,8 21 1,-10-32-493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3.670"/>
    </inkml:context>
    <inkml:brush xml:id="br0">
      <inkml:brushProperty name="width" value="0.05" units="cm"/>
      <inkml:brushProperty name="height" value="0.05" units="cm"/>
    </inkml:brush>
  </inkml:definitions>
  <inkml:trace contextRef="#ctx0" brushRef="#br0">0 44 10730,'0'0'14915,"55"0"-14698,-30 0-161,1 0-56,1-4-313,4-10-1087,-5 0-1648,-4 2-4106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4.030"/>
    </inkml:context>
    <inkml:brush xml:id="br0">
      <inkml:brushProperty name="width" value="0.05" units="cm"/>
      <inkml:brushProperty name="height" value="0.05" units="cm"/>
    </inkml:brush>
  </inkml:definitions>
  <inkml:trace contextRef="#ctx0" brushRef="#br0">0 0 8306,'0'0'9594,"0"123"-8786,0-93-136,0-4 344,3-4-255,-1-2-249,-2-6-384,2-6-128,-2-4-512,0-16-8882,0-4 3192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4.375"/>
    </inkml:context>
    <inkml:brush xml:id="br0">
      <inkml:brushProperty name="width" value="0.05" units="cm"/>
      <inkml:brushProperty name="height" value="0.05" units="cm"/>
    </inkml:brush>
  </inkml:definitions>
  <inkml:trace contextRef="#ctx0" brushRef="#br0">0 26 3753,'0'0'19244,"146"-24"-18172,-106 22-400,-3 2-576,-8 0-96,-4 0-704,-12 18-1272,-4 2-3489,-7 2-10219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2023-05-01</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  </a:t>
            </a:r>
            <a:r>
              <a:rPr lang="en-CA" dirty="0" err="1"/>
              <a:t>chacun</a:t>
            </a:r>
            <a:r>
              <a:rPr lang="en-CA" dirty="0"/>
              <a:t> des </a:t>
            </a:r>
            <a:r>
              <a:rPr lang="en-CA" dirty="0" err="1"/>
              <a:t>x_i</a:t>
            </a:r>
            <a:r>
              <a:rPr lang="en-CA" dirty="0"/>
              <a:t>, </a:t>
            </a:r>
            <a:r>
              <a:rPr lang="en-CA" dirty="0" err="1"/>
              <a:t>y_i</a:t>
            </a:r>
            <a:r>
              <a:rPr lang="en-CA" dirty="0"/>
              <a:t> </a:t>
            </a:r>
            <a:r>
              <a:rPr lang="en-CA" dirty="0" err="1"/>
              <a:t>peut</a:t>
            </a:r>
            <a:r>
              <a:rPr lang="en-CA" dirty="0"/>
              <a:t> </a:t>
            </a:r>
            <a:r>
              <a:rPr lang="en-CA" dirty="0" err="1"/>
              <a:t>être</a:t>
            </a:r>
            <a:r>
              <a:rPr lang="en-CA" dirty="0"/>
              <a:t> un </a:t>
            </a:r>
            <a:r>
              <a:rPr lang="en-CA" b="1" i="1" u="sng" dirty="0" err="1"/>
              <a:t>vecteur</a:t>
            </a:r>
            <a:r>
              <a:rPr lang="en-CA" dirty="0"/>
              <a:t>. </a:t>
            </a:r>
            <a:r>
              <a:rPr lang="en-CA" dirty="0" err="1"/>
              <a:t>Dans</a:t>
            </a:r>
            <a:r>
              <a:rPr lang="en-CA" dirty="0"/>
              <a:t> </a:t>
            </a:r>
            <a:r>
              <a:rPr lang="en-CA" dirty="0" err="1"/>
              <a:t>ce</a:t>
            </a:r>
            <a:r>
              <a:rPr lang="en-CA" dirty="0"/>
              <a:t> </a:t>
            </a:r>
            <a:r>
              <a:rPr lang="en-CA" dirty="0" err="1"/>
              <a:t>cas</a:t>
            </a:r>
            <a:r>
              <a:rPr lang="en-CA" dirty="0"/>
              <a:t>, on</a:t>
            </a:r>
            <a:r>
              <a:rPr lang="en-CA" baseline="0" dirty="0"/>
              <a:t> </a:t>
            </a:r>
            <a:r>
              <a:rPr lang="en-CA" baseline="0" dirty="0" err="1"/>
              <a:t>notera</a:t>
            </a:r>
            <a:r>
              <a:rPr lang="en-CA" baseline="0" dirty="0"/>
              <a:t> </a:t>
            </a:r>
            <a:r>
              <a:rPr lang="en-CA" baseline="0" dirty="0" err="1"/>
              <a:t>x_i,j</a:t>
            </a:r>
            <a:r>
              <a:rPr lang="en-CA" baseline="0" dirty="0"/>
              <a:t> le j </a:t>
            </a:r>
            <a:r>
              <a:rPr lang="en-CA" baseline="0" dirty="0" err="1"/>
              <a:t>eme</a:t>
            </a:r>
            <a:r>
              <a:rPr lang="en-CA" baseline="0" dirty="0"/>
              <a:t> </a:t>
            </a:r>
            <a:r>
              <a:rPr lang="en-CA" baseline="0" dirty="0" err="1"/>
              <a:t>élément</a:t>
            </a:r>
            <a:r>
              <a:rPr lang="en-CA" baseline="0" dirty="0"/>
              <a:t> du </a:t>
            </a:r>
            <a:r>
              <a:rPr lang="en-CA" baseline="0" dirty="0" err="1"/>
              <a:t>vecteur</a:t>
            </a:r>
            <a:r>
              <a:rPr lang="en-CA" baseline="0" dirty="0"/>
              <a:t>. Idem pour </a:t>
            </a:r>
            <a:r>
              <a:rPr lang="en-CA" baseline="0" dirty="0" err="1"/>
              <a:t>y_i,j</a:t>
            </a:r>
            <a:r>
              <a:rPr lang="en-CA" baseline="0" dirty="0"/>
              <a:t>.</a:t>
            </a:r>
          </a:p>
          <a:p>
            <a:endParaRPr lang="en-CA" baseline="0" dirty="0"/>
          </a:p>
          <a:p>
            <a:pPr defTabSz="483306">
              <a:defRPr/>
            </a:pPr>
            <a:r>
              <a:rPr lang="en-CA" i="1" baseline="0" dirty="0"/>
              <a:t>f  </a:t>
            </a:r>
            <a:r>
              <a:rPr lang="en-CA" baseline="0" dirty="0" err="1"/>
              <a:t>n’est</a:t>
            </a:r>
            <a:r>
              <a:rPr lang="en-CA" baseline="0" dirty="0"/>
              <a:t> pas </a:t>
            </a:r>
            <a:r>
              <a:rPr lang="en-CA" baseline="0" dirty="0" err="1"/>
              <a:t>généralement</a:t>
            </a:r>
            <a:r>
              <a:rPr lang="en-CA" baseline="0" dirty="0"/>
              <a:t> </a:t>
            </a:r>
            <a:r>
              <a:rPr lang="en-CA" baseline="0" dirty="0" err="1"/>
              <a:t>connu</a:t>
            </a:r>
            <a:r>
              <a:rPr lang="en-CA" baseline="0" dirty="0"/>
              <a:t>. On en </a:t>
            </a:r>
            <a:r>
              <a:rPr lang="en-CA" baseline="0" dirty="0" err="1"/>
              <a:t>connait</a:t>
            </a:r>
            <a:r>
              <a:rPr lang="en-CA" baseline="0" dirty="0"/>
              <a:t> </a:t>
            </a:r>
            <a:r>
              <a:rPr lang="en-CA" baseline="0" dirty="0" err="1"/>
              <a:t>une</a:t>
            </a:r>
            <a:r>
              <a:rPr lang="en-CA" baseline="0" dirty="0"/>
              <a:t> </a:t>
            </a:r>
            <a:r>
              <a:rPr lang="en-CA" baseline="0" dirty="0" err="1"/>
              <a:t>partie</a:t>
            </a:r>
            <a:r>
              <a:rPr lang="en-CA" baseline="0" dirty="0"/>
              <a:t> </a:t>
            </a:r>
            <a:r>
              <a:rPr lang="en-CA" baseline="0" dirty="0" err="1"/>
              <a:t>permettant</a:t>
            </a:r>
            <a:r>
              <a:rPr lang="en-CA" baseline="0" dirty="0"/>
              <a:t> de </a:t>
            </a:r>
            <a:r>
              <a:rPr lang="en-CA" baseline="0" dirty="0" err="1"/>
              <a:t>produire</a:t>
            </a:r>
            <a:r>
              <a:rPr lang="en-CA" baseline="0" dirty="0"/>
              <a:t> les </a:t>
            </a:r>
            <a:r>
              <a:rPr lang="en-CA" baseline="0" dirty="0" err="1"/>
              <a:t>exemples</a:t>
            </a:r>
            <a:r>
              <a:rPr lang="en-CA" baseline="0" dirty="0"/>
              <a:t> </a:t>
            </a:r>
            <a:r>
              <a:rPr lang="en-CA" baseline="0" dirty="0" err="1"/>
              <a:t>d’apprentissage</a:t>
            </a:r>
            <a:r>
              <a:rPr lang="en-CA" baseline="0" dirty="0"/>
              <a:t> et les </a:t>
            </a:r>
            <a:r>
              <a:rPr lang="en-CA" baseline="0" dirty="0" err="1"/>
              <a:t>exemples</a:t>
            </a:r>
            <a:r>
              <a:rPr lang="en-CA" baseline="0" dirty="0"/>
              <a:t> de test.</a:t>
            </a:r>
          </a:p>
          <a:p>
            <a:endParaRPr lang="en-CA" baseline="0" dirty="0"/>
          </a:p>
          <a:p>
            <a:r>
              <a:rPr lang="en-CA" baseline="0" dirty="0" err="1"/>
              <a:t>Lorsque</a:t>
            </a:r>
            <a:r>
              <a:rPr lang="en-CA" baseline="0" dirty="0"/>
              <a:t> </a:t>
            </a:r>
            <a:r>
              <a:rPr lang="en-CA" baseline="0" dirty="0" err="1"/>
              <a:t>l’ensemble</a:t>
            </a:r>
            <a:r>
              <a:rPr lang="en-CA" baseline="0" dirty="0"/>
              <a:t> des </a:t>
            </a:r>
            <a:r>
              <a:rPr lang="en-CA" baseline="0" dirty="0" err="1"/>
              <a:t>valeurs</a:t>
            </a:r>
            <a:r>
              <a:rPr lang="en-CA" baseline="0" dirty="0"/>
              <a:t> des sorties </a:t>
            </a:r>
            <a:r>
              <a:rPr lang="en-CA" baseline="0" dirty="0" err="1"/>
              <a:t>est</a:t>
            </a:r>
            <a:r>
              <a:rPr lang="en-CA" baseline="0" dirty="0"/>
              <a:t> un ensemble </a:t>
            </a:r>
            <a:r>
              <a:rPr lang="en-CA" baseline="0" dirty="0" err="1"/>
              <a:t>fini</a:t>
            </a:r>
            <a:r>
              <a:rPr lang="en-CA" baseline="0" dirty="0"/>
              <a:t>, on </a:t>
            </a:r>
            <a:r>
              <a:rPr lang="en-CA" baseline="0" dirty="0" err="1"/>
              <a:t>parle</a:t>
            </a:r>
            <a:r>
              <a:rPr lang="en-CA" baseline="0" dirty="0"/>
              <a:t> de </a:t>
            </a:r>
            <a:r>
              <a:rPr lang="en-CA" baseline="0" dirty="0" err="1"/>
              <a:t>problème</a:t>
            </a:r>
            <a:r>
              <a:rPr lang="en-CA" baseline="0" dirty="0"/>
              <a:t> de </a:t>
            </a:r>
            <a:r>
              <a:rPr lang="en-CA" b="1" i="1" u="sng" baseline="0" dirty="0"/>
              <a:t>classification</a:t>
            </a:r>
            <a:r>
              <a:rPr lang="en-CA" baseline="0" dirty="0"/>
              <a:t>.  Par </a:t>
            </a:r>
            <a:r>
              <a:rPr lang="en-CA" baseline="0" dirty="0" err="1"/>
              <a:t>exemple</a:t>
            </a:r>
            <a:r>
              <a:rPr lang="en-CA" baseline="0" dirty="0"/>
              <a:t>, les </a:t>
            </a:r>
            <a:r>
              <a:rPr lang="en-CA" baseline="0" dirty="0" err="1"/>
              <a:t>différentes</a:t>
            </a:r>
            <a:r>
              <a:rPr lang="en-CA" baseline="0" dirty="0"/>
              <a:t> classes pour </a:t>
            </a:r>
            <a:r>
              <a:rPr lang="en-CA" baseline="0" dirty="0" err="1"/>
              <a:t>une</a:t>
            </a:r>
            <a:r>
              <a:rPr lang="en-CA" baseline="0" dirty="0"/>
              <a:t> image: chat, </a:t>
            </a:r>
            <a:r>
              <a:rPr lang="en-CA" baseline="0" dirty="0" err="1"/>
              <a:t>chien</a:t>
            </a:r>
            <a:r>
              <a:rPr lang="en-CA" baseline="0" dirty="0"/>
              <a:t>, </a:t>
            </a:r>
            <a:r>
              <a:rPr lang="en-CA" baseline="0" dirty="0" err="1"/>
              <a:t>personne</a:t>
            </a:r>
            <a:r>
              <a:rPr lang="en-CA" baseline="0" dirty="0"/>
              <a:t>.</a:t>
            </a:r>
          </a:p>
          <a:p>
            <a:endParaRPr lang="en-CA" baseline="0" dirty="0"/>
          </a:p>
          <a:p>
            <a:r>
              <a:rPr lang="en-CA" baseline="0" dirty="0" err="1"/>
              <a:t>Lorsque</a:t>
            </a:r>
            <a:r>
              <a:rPr lang="en-CA" baseline="0" dirty="0"/>
              <a:t> y </a:t>
            </a:r>
            <a:r>
              <a:rPr lang="en-CA" baseline="0" dirty="0" err="1"/>
              <a:t>est</a:t>
            </a:r>
            <a:r>
              <a:rPr lang="en-CA" baseline="0" dirty="0"/>
              <a:t> un </a:t>
            </a:r>
            <a:r>
              <a:rPr lang="en-CA" baseline="0" dirty="0" err="1"/>
              <a:t>nombre</a:t>
            </a:r>
            <a:r>
              <a:rPr lang="en-CA" baseline="0" dirty="0"/>
              <a:t> </a:t>
            </a:r>
            <a:r>
              <a:rPr lang="en-CA" baseline="0" dirty="0" err="1"/>
              <a:t>réel</a:t>
            </a:r>
            <a:r>
              <a:rPr lang="en-CA" baseline="0" dirty="0"/>
              <a:t> (</a:t>
            </a:r>
            <a:r>
              <a:rPr lang="en-CA" baseline="0" dirty="0" err="1"/>
              <a:t>l’ensemble</a:t>
            </a:r>
            <a:r>
              <a:rPr lang="en-CA" baseline="0" dirty="0"/>
              <a:t> des </a:t>
            </a:r>
            <a:r>
              <a:rPr lang="en-CA" baseline="0" dirty="0" err="1"/>
              <a:t>valeurs</a:t>
            </a:r>
            <a:r>
              <a:rPr lang="en-CA" baseline="0" dirty="0"/>
              <a:t> de sortie </a:t>
            </a:r>
            <a:r>
              <a:rPr lang="en-CA" baseline="0" dirty="0" err="1"/>
              <a:t>est</a:t>
            </a:r>
            <a:r>
              <a:rPr lang="en-CA" baseline="0" dirty="0"/>
              <a:t> </a:t>
            </a:r>
            <a:r>
              <a:rPr lang="en-CA" baseline="0" dirty="0" err="1"/>
              <a:t>infini</a:t>
            </a:r>
            <a:r>
              <a:rPr lang="en-CA" baseline="0" dirty="0"/>
              <a:t>, par </a:t>
            </a:r>
            <a:r>
              <a:rPr lang="en-CA" baseline="0" dirty="0" err="1"/>
              <a:t>exemple</a:t>
            </a:r>
            <a:r>
              <a:rPr lang="en-CA" baseline="0" dirty="0"/>
              <a:t>: </a:t>
            </a:r>
            <a:r>
              <a:rPr lang="en-CA" baseline="0" dirty="0" err="1"/>
              <a:t>température</a:t>
            </a:r>
            <a:r>
              <a:rPr lang="en-CA" baseline="0" dirty="0"/>
              <a:t>), on </a:t>
            </a:r>
            <a:r>
              <a:rPr lang="en-CA" baseline="0" dirty="0" err="1"/>
              <a:t>parle</a:t>
            </a:r>
            <a:r>
              <a:rPr lang="en-CA" baseline="0" dirty="0"/>
              <a:t> de </a:t>
            </a:r>
            <a:r>
              <a:rPr lang="en-CA" b="1" i="1" u="sng" baseline="0" dirty="0" err="1"/>
              <a:t>régression</a:t>
            </a:r>
            <a:r>
              <a:rPr lang="en-CA" baseline="0" dirty="0"/>
              <a:t>. </a:t>
            </a:r>
          </a:p>
          <a:p>
            <a:endParaRPr lang="en-CA" baseline="0" dirty="0"/>
          </a:p>
          <a:p>
            <a:r>
              <a:rPr lang="en-CA" baseline="0" dirty="0"/>
              <a:t>On </a:t>
            </a:r>
            <a:r>
              <a:rPr lang="en-CA" baseline="0" dirty="0" err="1"/>
              <a:t>dit</a:t>
            </a:r>
            <a:r>
              <a:rPr lang="en-CA" baseline="0" dirty="0"/>
              <a:t> </a:t>
            </a:r>
            <a:r>
              <a:rPr lang="en-CA" baseline="0" dirty="0" err="1"/>
              <a:t>qu’une</a:t>
            </a:r>
            <a:r>
              <a:rPr lang="en-CA" baseline="0" dirty="0"/>
              <a:t> </a:t>
            </a:r>
            <a:r>
              <a:rPr lang="en-CA" baseline="0" dirty="0" err="1"/>
              <a:t>hypothèse</a:t>
            </a:r>
            <a:r>
              <a:rPr lang="en-CA" baseline="0" dirty="0"/>
              <a:t> </a:t>
            </a:r>
            <a:r>
              <a:rPr lang="en-CA" b="1" i="1" u="sng" baseline="0" dirty="0" err="1"/>
              <a:t>généralise</a:t>
            </a:r>
            <a:r>
              <a:rPr lang="en-CA" b="1" i="1" u="sng" baseline="0" dirty="0"/>
              <a:t> </a:t>
            </a:r>
            <a:r>
              <a:rPr lang="en-CA" baseline="0" dirty="0"/>
              <a:t> </a:t>
            </a:r>
            <a:r>
              <a:rPr lang="en-CA" baseline="0" dirty="0" err="1"/>
              <a:t>bien</a:t>
            </a:r>
            <a:r>
              <a:rPr lang="en-CA" baseline="0" dirty="0"/>
              <a:t> </a:t>
            </a:r>
            <a:r>
              <a:rPr lang="en-CA" baseline="0" dirty="0" err="1"/>
              <a:t>si</a:t>
            </a:r>
            <a:r>
              <a:rPr lang="en-CA" baseline="0" dirty="0"/>
              <a:t> </a:t>
            </a:r>
            <a:r>
              <a:rPr lang="en-CA" baseline="0" dirty="0" err="1"/>
              <a:t>elle</a:t>
            </a:r>
            <a:r>
              <a:rPr lang="en-CA" baseline="0" dirty="0"/>
              <a:t> </a:t>
            </a:r>
            <a:r>
              <a:rPr lang="en-CA" baseline="0" dirty="0" err="1"/>
              <a:t>prédit</a:t>
            </a:r>
            <a:r>
              <a:rPr lang="en-CA" baseline="0" dirty="0"/>
              <a:t> </a:t>
            </a:r>
            <a:r>
              <a:rPr lang="en-CA" baseline="0" dirty="0" err="1"/>
              <a:t>correctement</a:t>
            </a:r>
            <a:r>
              <a:rPr lang="en-CA" baseline="0" dirty="0"/>
              <a:t> la </a:t>
            </a:r>
            <a:r>
              <a:rPr lang="en-CA" baseline="0" dirty="0" err="1"/>
              <a:t>valeur</a:t>
            </a:r>
            <a:r>
              <a:rPr lang="en-CA" baseline="0" dirty="0"/>
              <a:t> de y pour des </a:t>
            </a:r>
            <a:r>
              <a:rPr lang="en-CA" baseline="0" dirty="0" err="1"/>
              <a:t>exemples</a:t>
            </a:r>
            <a:r>
              <a:rPr lang="en-CA" baseline="0" dirty="0"/>
              <a:t> </a:t>
            </a:r>
            <a:r>
              <a:rPr lang="en-CA" baseline="0" dirty="0" err="1"/>
              <a:t>inédits</a:t>
            </a:r>
            <a:r>
              <a:rPr lang="en-CA" baseline="0" dirty="0"/>
              <a:t>.</a:t>
            </a:r>
          </a:p>
          <a:p>
            <a:endParaRPr lang="en-CA" baseline="0" dirty="0"/>
          </a:p>
          <a:p>
            <a:r>
              <a:rPr lang="en-CA" baseline="0" dirty="0"/>
              <a:t>On </a:t>
            </a:r>
            <a:r>
              <a:rPr lang="en-CA" baseline="0" dirty="0" err="1"/>
              <a:t>dit</a:t>
            </a:r>
            <a:r>
              <a:rPr lang="en-CA" baseline="0" dirty="0"/>
              <a:t> </a:t>
            </a:r>
            <a:r>
              <a:rPr lang="en-CA" baseline="0" dirty="0" err="1"/>
              <a:t>qu’une</a:t>
            </a:r>
            <a:r>
              <a:rPr lang="en-CA" baseline="0" dirty="0"/>
              <a:t> </a:t>
            </a:r>
            <a:r>
              <a:rPr lang="en-CA" baseline="0" dirty="0" err="1"/>
              <a:t>hypothèse</a:t>
            </a:r>
            <a:r>
              <a:rPr lang="en-CA" baseline="0" dirty="0"/>
              <a:t> </a:t>
            </a:r>
            <a:r>
              <a:rPr lang="en-CA" baseline="0" dirty="0" err="1"/>
              <a:t>est</a:t>
            </a:r>
            <a:r>
              <a:rPr lang="en-CA" baseline="0" dirty="0"/>
              <a:t> </a:t>
            </a:r>
            <a:r>
              <a:rPr lang="en-CA" b="1" i="1" u="sng" baseline="0" dirty="0" err="1"/>
              <a:t>cohérente</a:t>
            </a:r>
            <a:r>
              <a:rPr lang="en-CA" baseline="0" dirty="0"/>
              <a:t> </a:t>
            </a:r>
            <a:r>
              <a:rPr lang="en-CA" baseline="0" dirty="0" err="1"/>
              <a:t>si</a:t>
            </a:r>
            <a:r>
              <a:rPr lang="en-CA" baseline="0" dirty="0"/>
              <a:t> </a:t>
            </a:r>
            <a:r>
              <a:rPr lang="en-CA" baseline="0" dirty="0" err="1"/>
              <a:t>elle</a:t>
            </a:r>
            <a:r>
              <a:rPr lang="en-CA" baseline="0" dirty="0"/>
              <a:t> </a:t>
            </a:r>
            <a:r>
              <a:rPr lang="en-CA" baseline="0" dirty="0" err="1"/>
              <a:t>prédit</a:t>
            </a:r>
            <a:r>
              <a:rPr lang="en-CA" baseline="0" dirty="0"/>
              <a:t> </a:t>
            </a:r>
            <a:r>
              <a:rPr lang="en-CA" baseline="0" dirty="0" err="1"/>
              <a:t>correctement</a:t>
            </a:r>
            <a:r>
              <a:rPr lang="en-CA" baseline="0" dirty="0"/>
              <a:t> la </a:t>
            </a:r>
            <a:r>
              <a:rPr lang="en-CA" baseline="0" dirty="0" err="1"/>
              <a:t>valeur</a:t>
            </a:r>
            <a:r>
              <a:rPr lang="en-CA" baseline="0" dirty="0"/>
              <a:t> de y pour les </a:t>
            </a:r>
            <a:r>
              <a:rPr lang="en-CA" baseline="0" dirty="0" err="1"/>
              <a:t>exemples</a:t>
            </a:r>
            <a:r>
              <a:rPr lang="en-CA" baseline="0" dirty="0"/>
              <a:t> </a:t>
            </a:r>
            <a:r>
              <a:rPr lang="en-CA" baseline="0" dirty="0" err="1"/>
              <a:t>d’entraînement</a:t>
            </a:r>
            <a:r>
              <a:rPr lang="en-CA" baseline="0" dirty="0"/>
              <a:t>.</a:t>
            </a:r>
          </a:p>
          <a:p>
            <a:endParaRPr lang="fr-CA" baseline="0" dirty="0"/>
          </a:p>
          <a:p>
            <a:pPr defTabSz="483306">
              <a:defRPr/>
            </a:pPr>
            <a:r>
              <a:rPr lang="fr-CA" dirty="0"/>
              <a:t>Le problème d’apprentissage est </a:t>
            </a:r>
            <a:r>
              <a:rPr lang="fr-CA" b="1" dirty="0"/>
              <a:t>réalisable </a:t>
            </a:r>
            <a:r>
              <a:rPr lang="fr-CA" dirty="0"/>
              <a:t>si </a:t>
            </a:r>
            <a:r>
              <a:rPr lang="fr-CA" i="1" dirty="0"/>
              <a:t>f(x) </a:t>
            </a:r>
            <a:r>
              <a:rPr lang="el-GR" i="1" dirty="0">
                <a:latin typeface="Times New Roman"/>
                <a:cs typeface="Times New Roman"/>
              </a:rPr>
              <a:t>ϵ</a:t>
            </a:r>
            <a:r>
              <a:rPr lang="en-CA" i="1" dirty="0">
                <a:latin typeface="Times New Roman"/>
                <a:cs typeface="Times New Roman"/>
              </a:rPr>
              <a:t> H</a:t>
            </a:r>
            <a:endParaRPr lang="fr-CA" i="1" dirty="0"/>
          </a:p>
          <a:p>
            <a:endParaRPr lang="en-CA" baseline="0" dirty="0"/>
          </a:p>
          <a:p>
            <a:endParaRPr lang="en-CA" baseline="0" dirty="0"/>
          </a:p>
          <a:p>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10</a:t>
            </a:fld>
            <a:endParaRPr lang="fr-CA"/>
          </a:p>
        </p:txBody>
      </p:sp>
    </p:spTree>
    <p:extLst>
      <p:ext uri="{BB962C8B-B14F-4D97-AF65-F5344CB8AC3E}">
        <p14:creationId xmlns:p14="http://schemas.microsoft.com/office/powerpoint/2010/main" val="1663102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a:p>
            <a:r>
              <a:rPr lang="en-CA" baseline="0" dirty="0" err="1"/>
              <a:t>L’apprentissage</a:t>
            </a:r>
            <a:r>
              <a:rPr lang="en-CA" baseline="0" dirty="0"/>
              <a:t> </a:t>
            </a:r>
            <a:r>
              <a:rPr lang="en-CA" baseline="0" dirty="0" err="1"/>
              <a:t>est</a:t>
            </a:r>
            <a:r>
              <a:rPr lang="en-CA" baseline="0" dirty="0"/>
              <a:t> </a:t>
            </a:r>
            <a:r>
              <a:rPr lang="en-CA" baseline="0" dirty="0" err="1"/>
              <a:t>une</a:t>
            </a:r>
            <a:r>
              <a:rPr lang="en-CA" baseline="0" dirty="0"/>
              <a:t> </a:t>
            </a:r>
            <a:r>
              <a:rPr lang="en-CA" baseline="0" dirty="0" err="1"/>
              <a:t>recherche</a:t>
            </a:r>
            <a:r>
              <a:rPr lang="en-CA" baseline="0" dirty="0"/>
              <a:t> </a:t>
            </a:r>
            <a:r>
              <a:rPr lang="en-CA" baseline="0" dirty="0" err="1"/>
              <a:t>dans</a:t>
            </a:r>
            <a:r>
              <a:rPr lang="en-CA" baseline="0" dirty="0"/>
              <a:t> un </a:t>
            </a:r>
            <a:r>
              <a:rPr lang="en-CA" b="1" i="1" u="sng" baseline="0" dirty="0" err="1"/>
              <a:t>espace</a:t>
            </a:r>
            <a:r>
              <a:rPr lang="en-CA" b="1" i="1" u="sng" baseline="0" dirty="0"/>
              <a:t> </a:t>
            </a:r>
            <a:r>
              <a:rPr lang="en-CA" b="1" i="1" u="sng" baseline="0" dirty="0" err="1"/>
              <a:t>d’hypothèses</a:t>
            </a:r>
            <a:r>
              <a:rPr lang="en-CA" b="1" i="1" u="sng" baseline="0" dirty="0"/>
              <a:t> </a:t>
            </a:r>
            <a:r>
              <a:rPr lang="en-CA" baseline="0" dirty="0" err="1"/>
              <a:t>possibles</a:t>
            </a:r>
            <a:r>
              <a:rPr lang="en-CA" baseline="0" dirty="0"/>
              <a:t> pour </a:t>
            </a:r>
            <a:r>
              <a:rPr lang="en-CA" baseline="0" dirty="0" err="1"/>
              <a:t>trouver</a:t>
            </a:r>
            <a:r>
              <a:rPr lang="en-CA" baseline="0" dirty="0"/>
              <a:t>  </a:t>
            </a:r>
            <a:r>
              <a:rPr lang="en-CA" baseline="0" dirty="0" err="1"/>
              <a:t>l’hypothèse</a:t>
            </a:r>
            <a:r>
              <a:rPr lang="en-CA" baseline="0" dirty="0"/>
              <a:t> qui se </a:t>
            </a:r>
            <a:r>
              <a:rPr lang="en-CA" baseline="0" dirty="0" err="1"/>
              <a:t>comporte</a:t>
            </a:r>
            <a:r>
              <a:rPr lang="en-CA" baseline="0" dirty="0"/>
              <a:t> </a:t>
            </a:r>
            <a:r>
              <a:rPr lang="en-CA" baseline="0" dirty="0" err="1"/>
              <a:t>bien</a:t>
            </a:r>
            <a:r>
              <a:rPr lang="en-CA" baseline="0" dirty="0"/>
              <a:t> </a:t>
            </a:r>
            <a:r>
              <a:rPr lang="en-CA" baseline="0" dirty="0" err="1"/>
              <a:t>même</a:t>
            </a:r>
            <a:r>
              <a:rPr lang="en-CA" baseline="0" dirty="0"/>
              <a:t> </a:t>
            </a:r>
            <a:r>
              <a:rPr lang="en-CA" baseline="0" dirty="0" err="1"/>
              <a:t>sur</a:t>
            </a:r>
            <a:r>
              <a:rPr lang="en-CA" baseline="0" dirty="0"/>
              <a:t> des </a:t>
            </a:r>
            <a:r>
              <a:rPr lang="en-CA" baseline="0" dirty="0" err="1"/>
              <a:t>exemples</a:t>
            </a:r>
            <a:r>
              <a:rPr lang="en-CA" baseline="0" dirty="0"/>
              <a:t> </a:t>
            </a:r>
            <a:r>
              <a:rPr lang="en-CA" baseline="0" dirty="0" err="1"/>
              <a:t>n’appartenant</a:t>
            </a:r>
            <a:r>
              <a:rPr lang="en-CA" baseline="0" dirty="0"/>
              <a:t> pas à </a:t>
            </a:r>
            <a:r>
              <a:rPr lang="en-CA" baseline="0" dirty="0" err="1"/>
              <a:t>l’ensemble</a:t>
            </a:r>
            <a:r>
              <a:rPr lang="en-CA" baseline="0" dirty="0"/>
              <a:t> </a:t>
            </a:r>
            <a:r>
              <a:rPr lang="en-CA" baseline="0" dirty="0" err="1"/>
              <a:t>d’entraînement</a:t>
            </a:r>
            <a:r>
              <a:rPr lang="en-CA" baseline="0" dirty="0"/>
              <a:t>.</a:t>
            </a:r>
          </a:p>
          <a:p>
            <a:endParaRPr lang="en-CA" baseline="0" dirty="0"/>
          </a:p>
          <a:p>
            <a:r>
              <a:rPr lang="en-CA" dirty="0" err="1"/>
              <a:t>Ici</a:t>
            </a:r>
            <a:r>
              <a:rPr lang="en-CA" dirty="0"/>
              <a:t>, on </a:t>
            </a:r>
            <a:r>
              <a:rPr lang="en-CA" dirty="0" err="1"/>
              <a:t>cherche</a:t>
            </a:r>
            <a:r>
              <a:rPr lang="en-CA" dirty="0"/>
              <a:t> à minimiser </a:t>
            </a:r>
            <a:r>
              <a:rPr lang="en-CA" dirty="0" err="1"/>
              <a:t>l’erreur</a:t>
            </a:r>
            <a:r>
              <a:rPr lang="en-CA" dirty="0"/>
              <a:t> </a:t>
            </a:r>
            <a:r>
              <a:rPr lang="en-CA" dirty="0" err="1"/>
              <a:t>généralisée</a:t>
            </a:r>
            <a:r>
              <a:rPr lang="en-CA" dirty="0"/>
              <a:t> (</a:t>
            </a:r>
            <a:r>
              <a:rPr lang="en-CA" dirty="0" err="1"/>
              <a:t>c.à</a:t>
            </a:r>
            <a:r>
              <a:rPr lang="en-CA" dirty="0"/>
              <a:t>-d., </a:t>
            </a:r>
            <a:r>
              <a:rPr lang="en-CA" dirty="0" err="1"/>
              <a:t>incluant</a:t>
            </a:r>
            <a:r>
              <a:rPr lang="en-CA" dirty="0"/>
              <a:t> les</a:t>
            </a:r>
            <a:r>
              <a:rPr lang="en-CA" baseline="0" dirty="0"/>
              <a:t> </a:t>
            </a:r>
            <a:r>
              <a:rPr lang="en-CA" baseline="0" dirty="0" err="1"/>
              <a:t>données</a:t>
            </a:r>
            <a:r>
              <a:rPr lang="en-CA" baseline="0" dirty="0"/>
              <a:t> à </a:t>
            </a:r>
            <a:r>
              <a:rPr lang="en-CA" baseline="0" dirty="0" err="1"/>
              <a:t>venir</a:t>
            </a:r>
            <a:r>
              <a:rPr lang="en-CA" baseline="0" dirty="0"/>
              <a:t>, pas </a:t>
            </a:r>
            <a:r>
              <a:rPr lang="en-CA" baseline="0" dirty="0" err="1"/>
              <a:t>juste</a:t>
            </a:r>
            <a:r>
              <a:rPr lang="en-CA" baseline="0" dirty="0"/>
              <a:t> les </a:t>
            </a:r>
            <a:r>
              <a:rPr lang="en-CA" baseline="0" dirty="0" err="1"/>
              <a:t>données</a:t>
            </a:r>
            <a:r>
              <a:rPr lang="en-CA" baseline="0" dirty="0"/>
              <a:t> </a:t>
            </a:r>
            <a:r>
              <a:rPr lang="en-CA" baseline="0" dirty="0" err="1"/>
              <a:t>d’entrainement</a:t>
            </a:r>
            <a:r>
              <a:rPr lang="en-CA" baseline="0" dirty="0"/>
              <a:t>).</a:t>
            </a:r>
            <a:endParaRPr lang="en-CA" dirty="0"/>
          </a:p>
          <a:p>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11</a:t>
            </a:fld>
            <a:endParaRPr lang="fr-CA"/>
          </a:p>
        </p:txBody>
      </p:sp>
    </p:spTree>
    <p:extLst>
      <p:ext uri="{BB962C8B-B14F-4D97-AF65-F5344CB8AC3E}">
        <p14:creationId xmlns:p14="http://schemas.microsoft.com/office/powerpoint/2010/main" val="1663102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12</a:t>
            </a:fld>
            <a:endParaRPr lang="fr-CA"/>
          </a:p>
        </p:txBody>
      </p:sp>
    </p:spTree>
    <p:extLst>
      <p:ext uri="{BB962C8B-B14F-4D97-AF65-F5344CB8AC3E}">
        <p14:creationId xmlns:p14="http://schemas.microsoft.com/office/powerpoint/2010/main" val="1663102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13</a:t>
            </a:fld>
            <a:endParaRPr lang="fr-CA"/>
          </a:p>
        </p:txBody>
      </p:sp>
    </p:spTree>
    <p:extLst>
      <p:ext uri="{BB962C8B-B14F-4D97-AF65-F5344CB8AC3E}">
        <p14:creationId xmlns:p14="http://schemas.microsoft.com/office/powerpoint/2010/main" val="1663102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p:txBody>
      </p:sp>
      <p:sp>
        <p:nvSpPr>
          <p:cNvPr id="4" name="Slide Number Placeholder 3"/>
          <p:cNvSpPr>
            <a:spLocks noGrp="1"/>
          </p:cNvSpPr>
          <p:nvPr>
            <p:ph type="sldNum" sz="quarter" idx="10"/>
          </p:nvPr>
        </p:nvSpPr>
        <p:spPr/>
        <p:txBody>
          <a:bodyPr/>
          <a:lstStyle/>
          <a:p>
            <a:fld id="{23CAEC78-AE16-A645-AA19-9BF2035CFA6B}" type="slidenum">
              <a:rPr lang="fr-CA" smtClean="0"/>
              <a:t>14</a:t>
            </a:fld>
            <a:endParaRPr lang="fr-CA"/>
          </a:p>
        </p:txBody>
      </p:sp>
    </p:spTree>
    <p:extLst>
      <p:ext uri="{BB962C8B-B14F-4D97-AF65-F5344CB8AC3E}">
        <p14:creationId xmlns:p14="http://schemas.microsoft.com/office/powerpoint/2010/main" val="1283710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15</a:t>
            </a:fld>
            <a:endParaRPr lang="fr-CA"/>
          </a:p>
        </p:txBody>
      </p:sp>
    </p:spTree>
    <p:extLst>
      <p:ext uri="{BB962C8B-B14F-4D97-AF65-F5344CB8AC3E}">
        <p14:creationId xmlns:p14="http://schemas.microsoft.com/office/powerpoint/2010/main" val="3644399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p:txBody>
      </p:sp>
      <p:sp>
        <p:nvSpPr>
          <p:cNvPr id="4" name="Slide Number Placeholder 3"/>
          <p:cNvSpPr>
            <a:spLocks noGrp="1"/>
          </p:cNvSpPr>
          <p:nvPr>
            <p:ph type="sldNum" sz="quarter" idx="10"/>
          </p:nvPr>
        </p:nvSpPr>
        <p:spPr/>
        <p:txBody>
          <a:bodyPr/>
          <a:lstStyle/>
          <a:p>
            <a:fld id="{23CAEC78-AE16-A645-AA19-9BF2035CFA6B}" type="slidenum">
              <a:rPr lang="fr-CA" smtClean="0"/>
              <a:t>16</a:t>
            </a:fld>
            <a:endParaRPr lang="fr-CA"/>
          </a:p>
        </p:txBody>
      </p:sp>
    </p:spTree>
    <p:extLst>
      <p:ext uri="{BB962C8B-B14F-4D97-AF65-F5344CB8AC3E}">
        <p14:creationId xmlns:p14="http://schemas.microsoft.com/office/powerpoint/2010/main" val="1902795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17</a:t>
            </a:fld>
            <a:endParaRPr lang="fr-CA"/>
          </a:p>
        </p:txBody>
      </p:sp>
    </p:spTree>
    <p:extLst>
      <p:ext uri="{BB962C8B-B14F-4D97-AF65-F5344CB8AC3E}">
        <p14:creationId xmlns:p14="http://schemas.microsoft.com/office/powerpoint/2010/main" val="2853123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18</a:t>
            </a:fld>
            <a:endParaRPr lang="fr-CA"/>
          </a:p>
        </p:txBody>
      </p:sp>
    </p:spTree>
    <p:extLst>
      <p:ext uri="{BB962C8B-B14F-4D97-AF65-F5344CB8AC3E}">
        <p14:creationId xmlns:p14="http://schemas.microsoft.com/office/powerpoint/2010/main" val="2178179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19</a:t>
            </a:fld>
            <a:endParaRPr lang="fr-CA"/>
          </a:p>
        </p:txBody>
      </p:sp>
    </p:spTree>
    <p:extLst>
      <p:ext uri="{BB962C8B-B14F-4D97-AF65-F5344CB8AC3E}">
        <p14:creationId xmlns:p14="http://schemas.microsoft.com/office/powerpoint/2010/main" val="119767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a:t>
            </a:fld>
            <a:endParaRPr lang="fr-CA"/>
          </a:p>
        </p:txBody>
      </p:sp>
    </p:spTree>
    <p:extLst>
      <p:ext uri="{BB962C8B-B14F-4D97-AF65-F5344CB8AC3E}">
        <p14:creationId xmlns:p14="http://schemas.microsoft.com/office/powerpoint/2010/main" val="166223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20</a:t>
            </a:fld>
            <a:endParaRPr lang="fr-CA"/>
          </a:p>
        </p:txBody>
      </p:sp>
    </p:spTree>
    <p:extLst>
      <p:ext uri="{BB962C8B-B14F-4D97-AF65-F5344CB8AC3E}">
        <p14:creationId xmlns:p14="http://schemas.microsoft.com/office/powerpoint/2010/main" val="44543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21</a:t>
            </a:fld>
            <a:endParaRPr lang="fr-CA"/>
          </a:p>
        </p:txBody>
      </p:sp>
    </p:spTree>
    <p:extLst>
      <p:ext uri="{BB962C8B-B14F-4D97-AF65-F5344CB8AC3E}">
        <p14:creationId xmlns:p14="http://schemas.microsoft.com/office/powerpoint/2010/main" val="2406957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22</a:t>
            </a:fld>
            <a:endParaRPr lang="fr-CA"/>
          </a:p>
        </p:txBody>
      </p:sp>
    </p:spTree>
    <p:extLst>
      <p:ext uri="{BB962C8B-B14F-4D97-AF65-F5344CB8AC3E}">
        <p14:creationId xmlns:p14="http://schemas.microsoft.com/office/powerpoint/2010/main" val="4100547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23</a:t>
            </a:fld>
            <a:endParaRPr lang="fr-CA"/>
          </a:p>
        </p:txBody>
      </p:sp>
    </p:spTree>
    <p:extLst>
      <p:ext uri="{BB962C8B-B14F-4D97-AF65-F5344CB8AC3E}">
        <p14:creationId xmlns:p14="http://schemas.microsoft.com/office/powerpoint/2010/main" val="30583895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Comment évaluer le succès d’un algorithme?</a:t>
            </a:r>
          </a:p>
          <a:p>
            <a:pPr lvl="1"/>
            <a:r>
              <a:rPr lang="fr-CA" dirty="0"/>
              <a:t>on pourrait regarder l’erreur moyenne commise sur les exemples d’entraînement, mais cette erreur sera nécessairement optimiste</a:t>
            </a:r>
          </a:p>
          <a:p>
            <a:pPr lvl="2"/>
            <a:r>
              <a:rPr lang="fr-CA" dirty="0"/>
              <a:t>     a déjà vu la bonne réponse pour ces exemples!</a:t>
            </a:r>
          </a:p>
          <a:p>
            <a:pPr lvl="2"/>
            <a:r>
              <a:rPr lang="fr-CA" dirty="0"/>
              <a:t>on mesure donc seulement la capacité de l’algorithme à </a:t>
            </a:r>
            <a:r>
              <a:rPr lang="fr-CA" b="1" dirty="0"/>
              <a:t>mémoriser</a:t>
            </a:r>
          </a:p>
          <a:p>
            <a:pPr lvl="2"/>
            <a:r>
              <a:rPr lang="fr-CA" dirty="0"/>
              <a:t>dans le cas 1 plus proche voisin, l’erreur sera de 0!</a:t>
            </a:r>
          </a:p>
          <a:p>
            <a:endParaRPr lang="fr-CA" dirty="0"/>
          </a:p>
        </p:txBody>
      </p:sp>
      <p:sp>
        <p:nvSpPr>
          <p:cNvPr id="4" name="Slide Number Placeholder 3"/>
          <p:cNvSpPr>
            <a:spLocks noGrp="1"/>
          </p:cNvSpPr>
          <p:nvPr>
            <p:ph type="sldNum" sz="quarter" idx="10"/>
          </p:nvPr>
        </p:nvSpPr>
        <p:spPr/>
        <p:txBody>
          <a:bodyPr/>
          <a:lstStyle/>
          <a:p>
            <a:fld id="{23CAEC78-AE16-A645-AA19-9BF2035CFA6B}" type="slidenum">
              <a:rPr lang="fr-CA" smtClean="0"/>
              <a:t>24</a:t>
            </a:fld>
            <a:endParaRPr lang="fr-CA"/>
          </a:p>
        </p:txBody>
      </p:sp>
    </p:spTree>
    <p:extLst>
      <p:ext uri="{BB962C8B-B14F-4D97-AF65-F5344CB8AC3E}">
        <p14:creationId xmlns:p14="http://schemas.microsoft.com/office/powerpoint/2010/main" val="166337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xfrm>
            <a:off x="1258888" y="722313"/>
            <a:ext cx="4797425" cy="3598862"/>
          </a:xfrm>
          <a:ln/>
        </p:spPr>
      </p:sp>
      <p:sp>
        <p:nvSpPr>
          <p:cNvPr id="74754" name="Rectangle 3"/>
          <p:cNvSpPr>
            <a:spLocks noGrp="1" noChangeArrowheads="1"/>
          </p:cNvSpPr>
          <p:nvPr>
            <p:ph type="body" idx="1"/>
          </p:nvPr>
        </p:nvSpPr>
        <p:spPr>
          <a:xfrm>
            <a:off x="731873" y="4560649"/>
            <a:ext cx="5851461" cy="43191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CA">
              <a:latin typeface="Times New Roman" charset="0"/>
              <a:ea typeface="굴림" charset="0"/>
              <a:cs typeface="굴림"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9a3870889c_2_3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9a3870889c_2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CA" noProof="0" dirty="0"/>
              <a:t>Il existe plusieurs sortes de problèmes d’apprentissage, qui se distinguent par la nature de la supervision offerte par nos données</a:t>
            </a:r>
          </a:p>
          <a:p>
            <a:pPr lvl="1"/>
            <a:r>
              <a:rPr lang="fr-CA" b="1" dirty="0"/>
              <a:t>apprentissage supervisé</a:t>
            </a:r>
            <a:r>
              <a:rPr lang="fr-CA" dirty="0"/>
              <a:t> : sortie désirée (cible ou « </a:t>
            </a:r>
            <a:r>
              <a:rPr lang="fr-CA" dirty="0" err="1"/>
              <a:t>target</a:t>
            </a:r>
            <a:r>
              <a:rPr lang="fr-CA" dirty="0"/>
              <a:t> ») est fournie explicitement par les données</a:t>
            </a:r>
          </a:p>
          <a:p>
            <a:pPr lvl="2"/>
            <a:r>
              <a:rPr lang="fr-CA" dirty="0"/>
              <a:t>ex.: reconnaître les âges des personnes à l’aide des exemples de photos</a:t>
            </a:r>
          </a:p>
          <a:p>
            <a:pPr lvl="1"/>
            <a:r>
              <a:rPr lang="fr-CA" b="1" dirty="0"/>
              <a:t>apprentissage par renforcement </a:t>
            </a:r>
            <a:r>
              <a:rPr lang="fr-CA" dirty="0"/>
              <a:t>: le signal d’apprentissage correspond seulement à des récompenses et punitions</a:t>
            </a:r>
          </a:p>
          <a:p>
            <a:pPr lvl="2"/>
            <a:r>
              <a:rPr lang="fr-CA" dirty="0"/>
              <a:t>ex.: Robot qui apprend à naviguer dans un environnement</a:t>
            </a:r>
          </a:p>
          <a:p>
            <a:pPr lvl="1"/>
            <a:r>
              <a:rPr lang="fr-CA" b="1" dirty="0"/>
              <a:t>apprentissage non-supervisé</a:t>
            </a:r>
            <a:r>
              <a:rPr lang="fr-CA" dirty="0"/>
              <a:t> : les données ne fournissent pas de signal explicite et le modèle doit extraire de l’information uniquement à partir de la structure des entrées</a:t>
            </a:r>
          </a:p>
          <a:p>
            <a:pPr lvl="2"/>
            <a:r>
              <a:rPr lang="fr-CA" dirty="0"/>
              <a:t>ex.: identifier différents thèmes d’articles de journaux en regroupant les articles similaires (« clustering »)</a:t>
            </a:r>
          </a:p>
          <a:p>
            <a:pPr lvl="1"/>
            <a:r>
              <a:rPr lang="fr-CA" dirty="0"/>
              <a:t>et plusieurs autres!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03023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Source: https://www.youtube.com/watch?v=0_lKUPYEYyY&amp;t=273s</a:t>
            </a:r>
          </a:p>
          <a:p>
            <a:endParaRPr lang="fr-CA" dirty="0"/>
          </a:p>
          <a:p>
            <a:r>
              <a:rPr lang="fr-CA" dirty="0"/>
              <a:t>Étiquète? --  Est-ce que les données sont étiquetées?</a:t>
            </a:r>
          </a:p>
          <a:p>
            <a:endParaRPr lang="fr-CA" dirty="0"/>
          </a:p>
          <a:p>
            <a:r>
              <a:rPr lang="fr-CA" dirty="0"/>
              <a:t>Discret ou continue? – Est-ce que la cible d’apprentissage est discrète ou continue?</a:t>
            </a:r>
          </a:p>
          <a:p>
            <a:endParaRPr lang="fr-CA" dirty="0"/>
          </a:p>
          <a:p>
            <a:r>
              <a:rPr lang="fr-CA" dirty="0"/>
              <a:t>Modéliser ou modifier – Est-ce que le but est de modéliser le système (pour mieux le comprendre ou faire des prédictions sur son évolution futur) ou de le modifier (faire des actions qui ont effet sur le système ou son environnement)?</a:t>
            </a:r>
          </a:p>
          <a:p>
            <a:endParaRPr lang="fr-CA" dirty="0"/>
          </a:p>
          <a:p>
            <a:r>
              <a:rPr lang="fr-CA" dirty="0"/>
              <a:t>Cette catégorisation est approximative. Le but est donner une idée globale. </a:t>
            </a:r>
          </a:p>
          <a:p>
            <a:endParaRPr lang="fr-CA" dirty="0"/>
          </a:p>
          <a:p>
            <a:r>
              <a:rPr lang="fr-CA" dirty="0"/>
              <a:t>Une autre catégorisation intéressante est génératif vs discriminant (discriminative en anglais) – Section 20.2.3 du livre</a:t>
            </a:r>
          </a:p>
          <a:p>
            <a:endParaRPr lang="fr-CA" dirty="0"/>
          </a:p>
          <a:p>
            <a:pPr marL="171450" indent="-171450">
              <a:buFontTx/>
              <a:buChar char="-"/>
            </a:pPr>
            <a:r>
              <a:rPr lang="fr-CA" dirty="0"/>
              <a:t>Génératif model: intuitivement, le modèle apprend la distribution de probabilité de chaque classe – </a:t>
            </a:r>
            <a:r>
              <a:rPr lang="fr-CA" dirty="0" err="1"/>
              <a:t>c.-à.-d</a:t>
            </a:r>
            <a:r>
              <a:rPr lang="fr-CA" dirty="0"/>
              <a:t>., en gros P(Class, Entrée). Les </a:t>
            </a:r>
            <a:r>
              <a:rPr lang="fr-CA" dirty="0" err="1"/>
              <a:t>GANs</a:t>
            </a:r>
            <a:r>
              <a:rPr lang="fr-CA" dirty="0"/>
              <a:t> (semi-supervisé) et le PCA (non supervisé / clustering) sont dans cette catégorie.</a:t>
            </a:r>
          </a:p>
          <a:p>
            <a:pPr marL="171450" indent="-171450">
              <a:buFontTx/>
              <a:buChar char="-"/>
            </a:pPr>
            <a:r>
              <a:rPr lang="fr-CA" dirty="0"/>
              <a:t>Discriminant: le modèle apprend les frontières de décision entre les classes – c.à.d., en gros, P(Class | Entrée)</a:t>
            </a:r>
          </a:p>
          <a:p>
            <a:endParaRPr lang="fr-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4</a:t>
            </a:fld>
            <a:endParaRPr lang="ko-KR"/>
          </a:p>
        </p:txBody>
      </p:sp>
    </p:spTree>
    <p:extLst>
      <p:ext uri="{BB962C8B-B14F-4D97-AF65-F5344CB8AC3E}">
        <p14:creationId xmlns:p14="http://schemas.microsoft.com/office/powerpoint/2010/main" val="2255926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Section 8.1</a:t>
            </a:r>
            <a:r>
              <a:rPr lang="en-CA" baseline="0" dirty="0"/>
              <a:t> du </a:t>
            </a:r>
            <a:r>
              <a:rPr lang="en-CA" baseline="0" dirty="0" err="1"/>
              <a:t>livre</a:t>
            </a:r>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5</a:t>
            </a:fld>
            <a:endParaRPr lang="fr-CA"/>
          </a:p>
        </p:txBody>
      </p:sp>
    </p:spTree>
    <p:extLst>
      <p:ext uri="{BB962C8B-B14F-4D97-AF65-F5344CB8AC3E}">
        <p14:creationId xmlns:p14="http://schemas.microsoft.com/office/powerpoint/2010/main" val="1717623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CA" sz="1300" dirty="0"/>
              <a:t>The task in Image Classification is to predict a single label (or a distribution over labels as shown here to indicate our confidence) for a given image. Images are 3-dimensional arrays of integers from 0 to 255, of size Width x Height x 3. The 3 represents the three color channels Red, Green, Blue.</a:t>
            </a:r>
          </a:p>
          <a:p>
            <a:endParaRPr lang="en-CA" sz="1300" dirty="0"/>
          </a:p>
          <a:p>
            <a:r>
              <a:rPr lang="en-CA" sz="1300" b="1" dirty="0"/>
              <a:t>Challenges</a:t>
            </a:r>
            <a:r>
              <a:rPr lang="en-CA" sz="1300" dirty="0"/>
              <a:t>. Since this task of recognizing a visual concept (e.g. cat) is relatively trivial for a human to perform, it is worth considering the challenges involved from the perspective of a Computer Vision algorithm. As we present (an </a:t>
            </a:r>
            <a:r>
              <a:rPr lang="en-CA" sz="1300" dirty="0" err="1"/>
              <a:t>inexhaustive</a:t>
            </a:r>
            <a:r>
              <a:rPr lang="en-CA" sz="1300" dirty="0"/>
              <a:t>) list of challenges below, keep in mind the raw representation of images as a 3-D array of brightness values:</a:t>
            </a:r>
          </a:p>
          <a:p>
            <a:r>
              <a:rPr lang="en-CA" sz="1300" b="1" dirty="0"/>
              <a:t>Viewpoint variation</a:t>
            </a:r>
            <a:r>
              <a:rPr lang="en-CA" sz="1300" dirty="0"/>
              <a:t>. A single instance of an object can be oriented in many ways with respect to the camera.</a:t>
            </a:r>
          </a:p>
          <a:p>
            <a:r>
              <a:rPr lang="en-CA" sz="1300" b="1" dirty="0"/>
              <a:t>Scale variation</a:t>
            </a:r>
            <a:r>
              <a:rPr lang="en-CA" sz="1300" dirty="0"/>
              <a:t>. Visual classes often exhibit variation in their size (size in the real world, not only in terms of their extent in the image).</a:t>
            </a:r>
          </a:p>
          <a:p>
            <a:r>
              <a:rPr lang="en-CA" sz="1300" b="1" dirty="0"/>
              <a:t>Deformation</a:t>
            </a:r>
            <a:r>
              <a:rPr lang="en-CA" sz="1300" dirty="0"/>
              <a:t>. Many objects of interest are not rigid bodies and can be deformed in extreme ways.</a:t>
            </a:r>
          </a:p>
          <a:p>
            <a:r>
              <a:rPr lang="en-CA" sz="1300" b="1" dirty="0"/>
              <a:t>Occlusion</a:t>
            </a:r>
            <a:r>
              <a:rPr lang="en-CA" sz="1300" dirty="0"/>
              <a:t>. The objects of interest can be occluded. Sometimes only a small portion of an object (as little as few pixels) could be visible.</a:t>
            </a:r>
          </a:p>
          <a:p>
            <a:r>
              <a:rPr lang="en-CA" sz="1300" b="1" dirty="0"/>
              <a:t>Illumination conditions</a:t>
            </a:r>
            <a:r>
              <a:rPr lang="en-CA" sz="1300" dirty="0"/>
              <a:t>. The effects of illumination are drastic on the pixel level.</a:t>
            </a:r>
          </a:p>
          <a:p>
            <a:r>
              <a:rPr lang="en-CA" sz="1300" b="1" dirty="0"/>
              <a:t>Background clutter</a:t>
            </a:r>
            <a:r>
              <a:rPr lang="en-CA" sz="1300" dirty="0"/>
              <a:t>. The objects of interest may </a:t>
            </a:r>
            <a:r>
              <a:rPr lang="en-CA" sz="1300" i="1" dirty="0"/>
              <a:t>blend</a:t>
            </a:r>
            <a:r>
              <a:rPr lang="en-CA" sz="1300" dirty="0"/>
              <a:t> into their environment, making them hard to identify.</a:t>
            </a:r>
          </a:p>
          <a:p>
            <a:r>
              <a:rPr lang="en-CA" sz="1300" b="1" dirty="0"/>
              <a:t>Intra-class variation</a:t>
            </a:r>
            <a:r>
              <a:rPr lang="en-CA" sz="1300" dirty="0"/>
              <a:t>. The classes of interest can often be relatively broad, such as </a:t>
            </a:r>
            <a:r>
              <a:rPr lang="en-CA" sz="1300" i="1" dirty="0"/>
              <a:t>chair</a:t>
            </a:r>
            <a:r>
              <a:rPr lang="en-CA" sz="1300" dirty="0"/>
              <a:t>. There are many different types of these objects, each with their own appearance.</a:t>
            </a:r>
          </a:p>
          <a:p>
            <a:r>
              <a:rPr lang="en-CA" sz="1300" dirty="0"/>
              <a:t>A good image classification model must be invariant to the cross product of all these variations, while simultaneously retaining sensitivity to the inter-class variations.</a:t>
            </a:r>
          </a:p>
          <a:p>
            <a:endParaRPr lang="en-CA" sz="1300" dirty="0"/>
          </a:p>
          <a:p>
            <a:r>
              <a:rPr lang="en-CA" sz="1300" b="1" dirty="0"/>
              <a:t>Data-driven approach</a:t>
            </a:r>
            <a:r>
              <a:rPr lang="en-CA" sz="1300" dirty="0"/>
              <a:t>. How might we go about writing an algorithm that can classify images into distinct categories? Unlike writing an algorithm for, for example, sorting a list of numbers, it is not obvious how one might write an algorithm for identifying cats in images. Therefore, instead of trying to specify what every one of the categories of interest look like directly in code, the approach that we will take is not unlike one you would take with a child: we’re going to provide the computer with many examples of each class and then develop learning algorithms that look at these examples and learn about the visual appearance of each class. This approach is referred to as a </a:t>
            </a:r>
            <a:r>
              <a:rPr lang="en-CA" sz="1300" i="1" dirty="0"/>
              <a:t>data-driven approach</a:t>
            </a:r>
            <a:r>
              <a:rPr lang="en-CA" sz="1300" dirty="0"/>
              <a:t>, since it relies on first accumulating a </a:t>
            </a:r>
            <a:r>
              <a:rPr lang="en-CA" sz="1300" i="1" dirty="0"/>
              <a:t>training dataset</a:t>
            </a:r>
            <a:r>
              <a:rPr lang="en-CA" sz="1300" dirty="0"/>
              <a:t> of labeled images. </a:t>
            </a:r>
          </a:p>
        </p:txBody>
      </p:sp>
      <p:sp>
        <p:nvSpPr>
          <p:cNvPr id="4" name="Slide Number Placeholder 3"/>
          <p:cNvSpPr>
            <a:spLocks noGrp="1"/>
          </p:cNvSpPr>
          <p:nvPr>
            <p:ph type="sldNum" sz="quarter" idx="10"/>
          </p:nvPr>
        </p:nvSpPr>
        <p:spPr/>
        <p:txBody>
          <a:bodyPr/>
          <a:lstStyle/>
          <a:p>
            <a:fld id="{23CAEC78-AE16-A645-AA19-9BF2035CFA6B}" type="slidenum">
              <a:rPr lang="fr-CA" smtClean="0"/>
              <a:t>6</a:t>
            </a:fld>
            <a:endParaRPr lang="fr-CA"/>
          </a:p>
        </p:txBody>
      </p:sp>
    </p:spTree>
    <p:extLst>
      <p:ext uri="{BB962C8B-B14F-4D97-AF65-F5344CB8AC3E}">
        <p14:creationId xmlns:p14="http://schemas.microsoft.com/office/powerpoint/2010/main" val="209527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300" b="1" dirty="0"/>
              <a:t>The image classification pipeline</a:t>
            </a:r>
            <a:r>
              <a:rPr lang="en-CA" sz="1300" dirty="0"/>
              <a:t>. We’ve seen that the task in Image Classification is to take an array of pixels that represents a single image and assign a label to it. Our complete pipeline can be formalized as follows:</a:t>
            </a:r>
          </a:p>
          <a:p>
            <a:r>
              <a:rPr lang="en-CA" sz="1300" b="1" dirty="0"/>
              <a:t>Input:</a:t>
            </a:r>
            <a:r>
              <a:rPr lang="en-CA" sz="1300" dirty="0"/>
              <a:t> Our input consists of a set of </a:t>
            </a:r>
            <a:r>
              <a:rPr lang="en-CA" sz="1300" i="1" dirty="0"/>
              <a:t>N</a:t>
            </a:r>
            <a:r>
              <a:rPr lang="en-CA" sz="1300" dirty="0"/>
              <a:t> images, each labeled with one of </a:t>
            </a:r>
            <a:r>
              <a:rPr lang="en-CA" sz="1300" i="1" dirty="0"/>
              <a:t>K</a:t>
            </a:r>
            <a:r>
              <a:rPr lang="en-CA" sz="1300" dirty="0"/>
              <a:t> different classes. We refer to this data as the </a:t>
            </a:r>
            <a:r>
              <a:rPr lang="en-CA" sz="1300" i="1" dirty="0"/>
              <a:t>training set</a:t>
            </a:r>
            <a:r>
              <a:rPr lang="en-CA" sz="1300" dirty="0"/>
              <a:t>.</a:t>
            </a:r>
          </a:p>
          <a:p>
            <a:r>
              <a:rPr lang="en-CA" sz="1300" b="1" dirty="0"/>
              <a:t>Learning:</a:t>
            </a:r>
            <a:r>
              <a:rPr lang="en-CA" sz="1300" dirty="0"/>
              <a:t> Our task is to use the training set to learn what every one of the classes looks like. We refer to this step as </a:t>
            </a:r>
            <a:r>
              <a:rPr lang="en-CA" sz="1300" i="1" dirty="0"/>
              <a:t>training a classifier</a:t>
            </a:r>
            <a:r>
              <a:rPr lang="en-CA" sz="1300" dirty="0"/>
              <a:t>, or </a:t>
            </a:r>
            <a:r>
              <a:rPr lang="en-CA" sz="1300" i="1" dirty="0"/>
              <a:t>learning a model</a:t>
            </a:r>
            <a:r>
              <a:rPr lang="en-CA" sz="1300" dirty="0"/>
              <a:t>.</a:t>
            </a:r>
          </a:p>
          <a:p>
            <a:r>
              <a:rPr lang="en-CA" sz="1300" b="1" dirty="0"/>
              <a:t>Evaluation:</a:t>
            </a:r>
            <a:r>
              <a:rPr lang="en-CA" sz="1300" dirty="0"/>
              <a:t> In the end, we evaluate the quality of the classifier by asking it to predict labels for a new set of images that it has never seen before. We will then compare the true labels of these images to the ones predicted by the classifier. Intuitively, we’re hoping that a lot of the predictions match up with the true answers (which we call the </a:t>
            </a:r>
            <a:r>
              <a:rPr lang="en-CA" sz="1300" i="1" dirty="0"/>
              <a:t>ground truth</a:t>
            </a:r>
            <a:r>
              <a:rPr lang="en-CA" sz="1300" dirty="0"/>
              <a:t>).</a:t>
            </a:r>
          </a:p>
          <a:p>
            <a:endParaRPr lang="fr-CA" dirty="0"/>
          </a:p>
        </p:txBody>
      </p:sp>
      <p:sp>
        <p:nvSpPr>
          <p:cNvPr id="4" name="Slide Number Placeholder 3"/>
          <p:cNvSpPr>
            <a:spLocks noGrp="1"/>
          </p:cNvSpPr>
          <p:nvPr>
            <p:ph type="sldNum" sz="quarter" idx="10"/>
          </p:nvPr>
        </p:nvSpPr>
        <p:spPr/>
        <p:txBody>
          <a:bodyPr/>
          <a:lstStyle/>
          <a:p>
            <a:fld id="{23CAEC78-AE16-A645-AA19-9BF2035CFA6B}" type="slidenum">
              <a:rPr lang="fr-CA" smtClean="0"/>
              <a:t>7</a:t>
            </a:fld>
            <a:endParaRPr lang="fr-CA"/>
          </a:p>
        </p:txBody>
      </p:sp>
    </p:spTree>
    <p:extLst>
      <p:ext uri="{BB962C8B-B14F-4D97-AF65-F5344CB8AC3E}">
        <p14:creationId xmlns:p14="http://schemas.microsoft.com/office/powerpoint/2010/main" val="691625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300" dirty="0"/>
              <a:t>An example training set for four visual categories. In practice we may have thousands of categories and hundreds of thousands of images for each category.</a:t>
            </a:r>
          </a:p>
        </p:txBody>
      </p:sp>
      <p:sp>
        <p:nvSpPr>
          <p:cNvPr id="4" name="Slide Number Placeholder 3"/>
          <p:cNvSpPr>
            <a:spLocks noGrp="1"/>
          </p:cNvSpPr>
          <p:nvPr>
            <p:ph type="sldNum" sz="quarter" idx="10"/>
          </p:nvPr>
        </p:nvSpPr>
        <p:spPr/>
        <p:txBody>
          <a:bodyPr/>
          <a:lstStyle/>
          <a:p>
            <a:fld id="{23CAEC78-AE16-A645-AA19-9BF2035CFA6B}" type="slidenum">
              <a:rPr lang="fr-CA" smtClean="0"/>
              <a:t>8</a:t>
            </a:fld>
            <a:endParaRPr lang="fr-CA"/>
          </a:p>
        </p:txBody>
      </p:sp>
    </p:spTree>
    <p:extLst>
      <p:ext uri="{BB962C8B-B14F-4D97-AF65-F5344CB8AC3E}">
        <p14:creationId xmlns:p14="http://schemas.microsoft.com/office/powerpoint/2010/main" val="3835193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Section 8.1</a:t>
            </a:r>
            <a:r>
              <a:rPr lang="en-CA" baseline="0" dirty="0"/>
              <a:t> du </a:t>
            </a:r>
            <a:r>
              <a:rPr lang="en-CA" baseline="0" dirty="0" err="1"/>
              <a:t>livre</a:t>
            </a:r>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9</a:t>
            </a:fld>
            <a:endParaRPr lang="fr-CA"/>
          </a:p>
        </p:txBody>
      </p:sp>
    </p:spTree>
    <p:extLst>
      <p:ext uri="{BB962C8B-B14F-4D97-AF65-F5344CB8AC3E}">
        <p14:creationId xmlns:p14="http://schemas.microsoft.com/office/powerpoint/2010/main" val="624077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endParaRPr lang="fr-CA" dirty="0"/>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dirty="0"/>
              <a:t>Cliquez pour modifier les styles du texte du masque</a:t>
            </a:r>
          </a:p>
          <a:p>
            <a:pPr lvl="1"/>
            <a:r>
              <a:rPr lang="fr-CA" dirty="0"/>
              <a:t>Deuxième niveau</a:t>
            </a:r>
          </a:p>
          <a:p>
            <a:pPr lvl="2"/>
            <a:r>
              <a:rPr lang="fr-CA" dirty="0"/>
              <a:t>Troisième niveau</a:t>
            </a:r>
          </a:p>
          <a:p>
            <a:pPr lvl="3"/>
            <a:r>
              <a:rPr lang="fr-CA" dirty="0"/>
              <a:t>Quatrième niveau</a:t>
            </a:r>
          </a:p>
          <a:p>
            <a:pPr lvl="4"/>
            <a:r>
              <a:rPr lang="fr-CA" dirty="0"/>
              <a:t>Cinquième niveau</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5" name="Espace réservé du pied de page 4"/>
          <p:cNvSpPr>
            <a:spLocks noGrp="1"/>
          </p:cNvSpPr>
          <p:nvPr>
            <p:ph type="ftr" sz="quarter" idx="11"/>
          </p:nvPr>
        </p:nvSpPr>
        <p:spPr/>
        <p:txBody>
          <a:bodyPr/>
          <a:lstStyle>
            <a:lvl1pPr>
              <a:defRPr/>
            </a:lvl1pPr>
          </a:lstStyle>
          <a:p>
            <a:pPr>
              <a:defRPr/>
            </a:pPr>
            <a:r>
              <a:rPr lang="de-DE" dirty="0"/>
              <a:t>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CA" dirty="0"/>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CA" dirty="0"/>
          </a:p>
        </p:txBody>
      </p:sp>
      <p:sp>
        <p:nvSpPr>
          <p:cNvPr id="5"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6"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4"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3"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fr-FR"/>
              <a:t>IFT615</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a:t>Hugo Larochelle et Froduald Kabanza</a:t>
            </a:r>
            <a:endParaRPr lang="fr-CA"/>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 Id="rId9" Type="http://schemas.openxmlformats.org/officeDocument/2006/relationships/image" Target="../media/image41.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8.emf"/><Relationship Id="rId7" Type="http://schemas.openxmlformats.org/officeDocument/2006/relationships/image" Target="../media/image41.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image" Target="../media/image43.emf"/><Relationship Id="rId4" Type="http://schemas.openxmlformats.org/officeDocument/2006/relationships/image" Target="../media/image42.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6.emf"/><Relationship Id="rId4" Type="http://schemas.openxmlformats.org/officeDocument/2006/relationships/image" Target="../media/image45.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5.emf"/><Relationship Id="rId7" Type="http://schemas.openxmlformats.org/officeDocument/2006/relationships/image" Target="../media/image50.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5.emf"/><Relationship Id="rId7" Type="http://schemas.openxmlformats.org/officeDocument/2006/relationships/image" Target="../media/image42.e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8.emf"/><Relationship Id="rId11" Type="http://schemas.openxmlformats.org/officeDocument/2006/relationships/image" Target="../media/image41.emf"/><Relationship Id="rId5" Type="http://schemas.openxmlformats.org/officeDocument/2006/relationships/image" Target="../media/image37.emf"/><Relationship Id="rId10" Type="http://schemas.openxmlformats.org/officeDocument/2006/relationships/image" Target="../media/image40.emf"/><Relationship Id="rId4" Type="http://schemas.openxmlformats.org/officeDocument/2006/relationships/image" Target="../media/image36.emf"/><Relationship Id="rId9" Type="http://schemas.openxmlformats.org/officeDocument/2006/relationships/image" Target="../media/image39.emf"/></Relationships>
</file>

<file path=ppt/slides/_rels/slide22.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6.emf"/><Relationship Id="rId7" Type="http://schemas.openxmlformats.org/officeDocument/2006/relationships/image" Target="../media/image37.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58.emf"/><Relationship Id="rId4" Type="http://schemas.openxmlformats.org/officeDocument/2006/relationships/image" Target="../media/image57.emf"/><Relationship Id="rId9" Type="http://schemas.openxmlformats.org/officeDocument/2006/relationships/image" Target="../media/image45.emf"/></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slideLayout" Target="../slideLayouts/slideLayout5.xml"/><Relationship Id="rId5" Type="http://schemas.openxmlformats.org/officeDocument/2006/relationships/image" Target="../media/image64.emf"/><Relationship Id="rId4" Type="http://schemas.openxmlformats.org/officeDocument/2006/relationships/image" Target="../media/image63.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7.xml"/><Relationship Id="rId26" Type="http://schemas.openxmlformats.org/officeDocument/2006/relationships/image" Target="../media/image14.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18.png"/><Relationship Id="rId42" Type="http://schemas.openxmlformats.org/officeDocument/2006/relationships/image" Target="../media/image22.png"/><Relationship Id="rId47" Type="http://schemas.openxmlformats.org/officeDocument/2006/relationships/customXml" Target="../ink/ink22.xml"/><Relationship Id="rId50" Type="http://schemas.openxmlformats.org/officeDocument/2006/relationships/image" Target="../media/image26.png"/><Relationship Id="rId55" Type="http://schemas.openxmlformats.org/officeDocument/2006/relationships/customXml" Target="../ink/ink26.xml"/><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customXml" Target="../ink/ink6.xml"/><Relationship Id="rId29" Type="http://schemas.openxmlformats.org/officeDocument/2006/relationships/customXml" Target="../ink/ink13.xml"/><Relationship Id="rId11" Type="http://schemas.openxmlformats.org/officeDocument/2006/relationships/image" Target="../media/image7.png"/><Relationship Id="rId24" Type="http://schemas.openxmlformats.org/officeDocument/2006/relationships/image" Target="../media/image13.png"/><Relationship Id="rId32" Type="http://schemas.openxmlformats.org/officeDocument/2006/relationships/image" Target="../media/image17.png"/><Relationship Id="rId37" Type="http://schemas.openxmlformats.org/officeDocument/2006/relationships/customXml" Target="../ink/ink17.xml"/><Relationship Id="rId40" Type="http://schemas.openxmlformats.org/officeDocument/2006/relationships/image" Target="../media/image21.png"/><Relationship Id="rId45" Type="http://schemas.openxmlformats.org/officeDocument/2006/relationships/customXml" Target="../ink/ink21.xml"/><Relationship Id="rId53" Type="http://schemas.openxmlformats.org/officeDocument/2006/relationships/customXml" Target="../ink/ink25.xml"/><Relationship Id="rId58" Type="http://schemas.openxmlformats.org/officeDocument/2006/relationships/image" Target="../media/image30.png"/><Relationship Id="rId5" Type="http://schemas.openxmlformats.org/officeDocument/2006/relationships/image" Target="../media/image4.jpg"/><Relationship Id="rId61" Type="http://schemas.openxmlformats.org/officeDocument/2006/relationships/image" Target="../media/image32.png"/><Relationship Id="rId19" Type="http://schemas.openxmlformats.org/officeDocument/2006/relationships/image" Target="../media/image11.png"/><Relationship Id="rId14" Type="http://schemas.openxmlformats.org/officeDocument/2006/relationships/customXml" Target="../ink/ink5.xml"/><Relationship Id="rId22" Type="http://schemas.openxmlformats.org/officeDocument/2006/relationships/image" Target="../media/image12.png"/><Relationship Id="rId27" Type="http://schemas.openxmlformats.org/officeDocument/2006/relationships/customXml" Target="../ink/ink12.xml"/><Relationship Id="rId30" Type="http://schemas.openxmlformats.org/officeDocument/2006/relationships/image" Target="../media/image16.png"/><Relationship Id="rId35" Type="http://schemas.openxmlformats.org/officeDocument/2006/relationships/customXml" Target="../ink/ink16.xml"/><Relationship Id="rId43" Type="http://schemas.openxmlformats.org/officeDocument/2006/relationships/customXml" Target="../ink/ink20.xml"/><Relationship Id="rId48" Type="http://schemas.openxmlformats.org/officeDocument/2006/relationships/image" Target="../media/image25.png"/><Relationship Id="rId56" Type="http://schemas.openxmlformats.org/officeDocument/2006/relationships/image" Target="../media/image29.png"/><Relationship Id="rId8" Type="http://schemas.openxmlformats.org/officeDocument/2006/relationships/customXml" Target="../ink/ink2.xml"/><Relationship Id="rId51" Type="http://schemas.openxmlformats.org/officeDocument/2006/relationships/customXml" Target="../ink/ink24.xml"/><Relationship Id="rId3" Type="http://schemas.openxmlformats.org/officeDocument/2006/relationships/image" Target="../media/image2.jpeg"/><Relationship Id="rId12" Type="http://schemas.openxmlformats.org/officeDocument/2006/relationships/customXml" Target="../ink/ink4.xml"/><Relationship Id="rId17" Type="http://schemas.openxmlformats.org/officeDocument/2006/relationships/image" Target="../media/image10.png"/><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20.png"/><Relationship Id="rId46" Type="http://schemas.openxmlformats.org/officeDocument/2006/relationships/image" Target="../media/image24.png"/><Relationship Id="rId59" Type="http://schemas.openxmlformats.org/officeDocument/2006/relationships/customXml" Target="../ink/ink28.xml"/><Relationship Id="rId20" Type="http://schemas.openxmlformats.org/officeDocument/2006/relationships/customXml" Target="../ink/ink8.xml"/><Relationship Id="rId41" Type="http://schemas.openxmlformats.org/officeDocument/2006/relationships/customXml" Target="../ink/ink19.xml"/><Relationship Id="rId54"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customXml" Target="../ink/ink1.xml"/><Relationship Id="rId15" Type="http://schemas.openxmlformats.org/officeDocument/2006/relationships/image" Target="../media/image9.png"/><Relationship Id="rId23" Type="http://schemas.openxmlformats.org/officeDocument/2006/relationships/customXml" Target="../ink/ink10.xml"/><Relationship Id="rId28" Type="http://schemas.openxmlformats.org/officeDocument/2006/relationships/image" Target="../media/image15.png"/><Relationship Id="rId36" Type="http://schemas.openxmlformats.org/officeDocument/2006/relationships/image" Target="../media/image19.png"/><Relationship Id="rId49" Type="http://schemas.openxmlformats.org/officeDocument/2006/relationships/customXml" Target="../ink/ink23.xml"/><Relationship Id="rId57" Type="http://schemas.openxmlformats.org/officeDocument/2006/relationships/customXml" Target="../ink/ink27.xml"/><Relationship Id="rId10" Type="http://schemas.openxmlformats.org/officeDocument/2006/relationships/customXml" Target="../ink/ink3.xml"/><Relationship Id="rId31" Type="http://schemas.openxmlformats.org/officeDocument/2006/relationships/customXml" Target="../ink/ink14.xml"/><Relationship Id="rId44" Type="http://schemas.openxmlformats.org/officeDocument/2006/relationships/image" Target="../media/image23.png"/><Relationship Id="rId52" Type="http://schemas.openxmlformats.org/officeDocument/2006/relationships/image" Target="../media/image27.png"/><Relationship Id="rId60" Type="http://schemas.openxmlformats.org/officeDocument/2006/relationships/image" Target="../media/image31.png"/><Relationship Id="rId4" Type="http://schemas.openxmlformats.org/officeDocument/2006/relationships/image" Target="../media/image3.jp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0_lKUPYEYyY&amp;t=273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50" y="1280209"/>
            <a:ext cx="7677150" cy="2533650"/>
          </a:xfrm>
        </p:spPr>
        <p:txBody>
          <a:bodyPr/>
          <a:lstStyle/>
          <a:p>
            <a:pPr>
              <a:lnSpc>
                <a:spcPct val="150000"/>
              </a:lnSpc>
              <a:spcBef>
                <a:spcPts val="300"/>
              </a:spcBef>
              <a:spcAft>
                <a:spcPts val="600"/>
              </a:spcAft>
            </a:pPr>
            <a:r>
              <a:rPr lang="en-US" altLang="en-US" dirty="0">
                <a:ea typeface="ＭＳ Ｐゴシック" pitchFamily="34" charset="-128"/>
              </a:rPr>
              <a:t>IFT 615 – Intelligence </a:t>
            </a:r>
            <a:r>
              <a:rPr lang="fr-CA" altLang="en-US" dirty="0">
                <a:ea typeface="ＭＳ Ｐゴシック" pitchFamily="34" charset="-128"/>
              </a:rPr>
              <a:t>Artificielle</a:t>
            </a:r>
            <a:br>
              <a:rPr lang="en-US" altLang="en-US" sz="2000" dirty="0">
                <a:solidFill>
                  <a:schemeClr val="tx1"/>
                </a:solidFill>
                <a:ea typeface="ＭＳ Ｐゴシック" pitchFamily="34" charset="-128"/>
              </a:rPr>
            </a:br>
            <a:br>
              <a:rPr lang="en-US" altLang="en-US" sz="2400" dirty="0">
                <a:ea typeface="ＭＳ Ｐゴシック" pitchFamily="34" charset="-128"/>
              </a:rPr>
            </a:br>
            <a:r>
              <a:rPr lang="en-US" altLang="en-US" sz="2400" dirty="0" err="1">
                <a:ea typeface="ＭＳ Ｐゴシック" pitchFamily="34" charset="-128"/>
              </a:rPr>
              <a:t>Formes</a:t>
            </a:r>
            <a:r>
              <a:rPr lang="en-US" altLang="en-US" sz="2400" dirty="0">
                <a:ea typeface="ＭＳ Ｐゴシック" pitchFamily="34" charset="-128"/>
              </a:rPr>
              <a:t> </a:t>
            </a:r>
            <a:r>
              <a:rPr lang="en-US" altLang="en-US" sz="2400" dirty="0" err="1">
                <a:ea typeface="ＭＳ Ｐゴシック" pitchFamily="34" charset="-128"/>
              </a:rPr>
              <a:t>d’apprentissage</a:t>
            </a:r>
            <a:br>
              <a:rPr lang="en-US" altLang="en-US" sz="2400" dirty="0">
                <a:ea typeface="ＭＳ Ｐゴシック" pitchFamily="34" charset="-128"/>
              </a:rPr>
            </a:br>
            <a:r>
              <a:rPr lang="en-US" altLang="en-US" sz="2400" dirty="0" err="1">
                <a:ea typeface="ＭＳ Ｐゴシック" pitchFamily="34" charset="-128"/>
              </a:rPr>
              <a:t>Algorithme</a:t>
            </a:r>
            <a:r>
              <a:rPr lang="en-US" altLang="en-US" sz="2400" dirty="0">
                <a:ea typeface="ＭＳ Ｐゴシック" pitchFamily="34" charset="-128"/>
              </a:rPr>
              <a:t> des K plus </a:t>
            </a:r>
            <a:r>
              <a:rPr lang="en-US" altLang="en-US" sz="2400" dirty="0" err="1">
                <a:ea typeface="ＭＳ Ｐゴシック" pitchFamily="34" charset="-128"/>
              </a:rPr>
              <a:t>proches</a:t>
            </a:r>
            <a:r>
              <a:rPr lang="en-US" altLang="en-US" sz="2400" dirty="0">
                <a:ea typeface="ＭＳ Ｐゴシック" pitchFamily="34" charset="-128"/>
              </a:rPr>
              <a:t> </a:t>
            </a:r>
            <a:r>
              <a:rPr lang="en-US" altLang="en-US" sz="2400" dirty="0" err="1">
                <a:ea typeface="ＭＳ Ｐゴシック" pitchFamily="34" charset="-128"/>
              </a:rPr>
              <a:t>voisins</a:t>
            </a:r>
            <a:endParaRPr lang="en-US" altLang="en-US" sz="2400" dirty="0">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240971" y="4453841"/>
            <a:ext cx="7543800" cy="1123950"/>
          </a:xfrm>
        </p:spPr>
        <p:txBody>
          <a:bodyPr/>
          <a:lstStyle/>
          <a:p>
            <a:pPr algn="l"/>
            <a:r>
              <a:rPr lang="en-US" altLang="en-US" sz="2000" dirty="0" err="1">
                <a:latin typeface="Calibri" pitchFamily="34" charset="0"/>
                <a:ea typeface="ＭＳ Ｐゴシック" pitchFamily="34" charset="-128"/>
              </a:rPr>
              <a:t>Professeur</a:t>
            </a:r>
            <a:r>
              <a:rPr lang="en-US" altLang="en-US" sz="2000" dirty="0">
                <a:latin typeface="Calibri" pitchFamily="34" charset="0"/>
                <a:ea typeface="ＭＳ Ｐゴシック" pitchFamily="34" charset="-128"/>
              </a:rPr>
              <a:t>: Froduald Kabanza</a:t>
            </a:r>
          </a:p>
          <a:p>
            <a:pPr algn="l"/>
            <a:r>
              <a:rPr lang="fr-CA" altLang="en-US" sz="2000" dirty="0">
                <a:latin typeface="Calibri" pitchFamily="34" charset="0"/>
                <a:ea typeface="ＭＳ Ｐゴシック" pitchFamily="34" charset="-128"/>
              </a:rPr>
              <a:t>Assistants: </a:t>
            </a:r>
            <a:r>
              <a:rPr lang="fr-CA" altLang="en-US" sz="2000">
                <a:latin typeface="Calibri" pitchFamily="34" charset="0"/>
                <a:ea typeface="ＭＳ Ｐゴシック" pitchFamily="34" charset="-128"/>
              </a:rPr>
              <a:t>D’Jeff Nkashama</a:t>
            </a:r>
            <a:endParaRPr lang="fr-CA" altLang="en-US" sz="2000" dirty="0">
              <a:latin typeface="Calibri" pitchFamily="34" charset="0"/>
              <a:ea typeface="ＭＳ Ｐゴシック" pitchFamily="34" charset="-128"/>
            </a:endParaRPr>
          </a:p>
          <a:p>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a:xfrm>
            <a:off x="457200" y="1600200"/>
            <a:ext cx="8229600" cy="4949456"/>
          </a:xfrm>
        </p:spPr>
        <p:txBody>
          <a:bodyPr/>
          <a:lstStyle/>
          <a:p>
            <a:r>
              <a:rPr lang="fr-CA" dirty="0"/>
              <a:t>Un problème d’apprentissage supervisé est formulé comme suit:</a:t>
            </a:r>
          </a:p>
          <a:p>
            <a:pPr marL="0" indent="0">
              <a:buNone/>
            </a:pPr>
            <a:r>
              <a:rPr lang="fr-CA" dirty="0"/>
              <a:t>	« Étant donné un </a:t>
            </a:r>
            <a:r>
              <a:rPr lang="fr-CA" b="1" dirty="0"/>
              <a:t>ensemble d’entraînement</a:t>
            </a:r>
            <a:r>
              <a:rPr lang="fr-CA" dirty="0"/>
              <a:t> de </a:t>
            </a:r>
            <a:r>
              <a:rPr lang="fr-CA" i="1" dirty="0">
                <a:latin typeface="Times"/>
                <a:cs typeface="Times"/>
              </a:rPr>
              <a:t>N</a:t>
            </a:r>
            <a:r>
              <a:rPr lang="fr-CA" dirty="0"/>
              <a:t> exemples:</a:t>
            </a:r>
          </a:p>
          <a:p>
            <a:pPr marL="0" indent="0">
              <a:buNone/>
            </a:pPr>
            <a:endParaRPr lang="fr-CA" dirty="0"/>
          </a:p>
          <a:p>
            <a:pPr marL="0" indent="0">
              <a:buNone/>
            </a:pPr>
            <a:endParaRPr lang="fr-CA" dirty="0"/>
          </a:p>
          <a:p>
            <a:pPr marL="0" indent="0">
              <a:buNone/>
            </a:pPr>
            <a:r>
              <a:rPr lang="fr-CA" dirty="0"/>
              <a:t>	   où chaque       a été généré par une </a:t>
            </a:r>
            <a:r>
              <a:rPr lang="fr-CA" b="1" dirty="0"/>
              <a:t>fonction inconnue</a:t>
            </a:r>
            <a:r>
              <a:rPr lang="fr-CA" dirty="0"/>
              <a:t>                    ,</a:t>
            </a:r>
            <a:br>
              <a:rPr lang="fr-CA" dirty="0"/>
            </a:br>
            <a:r>
              <a:rPr lang="fr-CA" dirty="0"/>
              <a:t>	   découvrir une nouvelle fonction     (</a:t>
            </a:r>
            <a:r>
              <a:rPr lang="fr-CA" b="1" dirty="0"/>
              <a:t>modèle</a:t>
            </a:r>
            <a:r>
              <a:rPr lang="fr-CA" dirty="0"/>
              <a:t> ou </a:t>
            </a:r>
            <a:r>
              <a:rPr lang="fr-CA" b="1" dirty="0"/>
              <a:t>hypothèse</a:t>
            </a:r>
            <a:r>
              <a:rPr lang="fr-CA" dirty="0"/>
              <a:t>)</a:t>
            </a:r>
            <a:br>
              <a:rPr lang="fr-CA" dirty="0"/>
            </a:br>
            <a:r>
              <a:rPr lang="fr-CA" dirty="0"/>
              <a:t>           qui sera une bonne approximation de     (c’est à dire                         ) »</a:t>
            </a:r>
          </a:p>
          <a:p>
            <a:endParaRPr lang="fr-CA" dirty="0"/>
          </a:p>
        </p:txBody>
      </p:sp>
      <p:sp>
        <p:nvSpPr>
          <p:cNvPr id="2" name="Titre 1"/>
          <p:cNvSpPr>
            <a:spLocks noGrp="1"/>
          </p:cNvSpPr>
          <p:nvPr>
            <p:ph type="title"/>
          </p:nvPr>
        </p:nvSpPr>
        <p:spPr/>
        <p:txBody>
          <a:bodyPr/>
          <a:lstStyle/>
          <a:p>
            <a:r>
              <a:rPr lang="fr-CA" noProof="0" dirty="0"/>
              <a:t>Apprentissage supervisé</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dirty="0"/>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10</a:t>
            </a:fld>
            <a:endParaRPr lang="en-US"/>
          </a:p>
        </p:txBody>
      </p:sp>
      <p:pic>
        <p:nvPicPr>
          <p:cNvPr id="12" name="Image 11"/>
          <p:cNvPicPr>
            <a:picLocks noChangeAspect="1"/>
          </p:cNvPicPr>
          <p:nvPr/>
        </p:nvPicPr>
        <p:blipFill>
          <a:blip r:embed="rId3"/>
          <a:stretch>
            <a:fillRect/>
          </a:stretch>
        </p:blipFill>
        <p:spPr>
          <a:xfrm>
            <a:off x="2345920" y="3209355"/>
            <a:ext cx="238315" cy="238315"/>
          </a:xfrm>
          <a:prstGeom prst="rect">
            <a:avLst/>
          </a:prstGeom>
        </p:spPr>
      </p:pic>
      <p:pic>
        <p:nvPicPr>
          <p:cNvPr id="15" name="Image 14"/>
          <p:cNvPicPr>
            <a:picLocks noChangeAspect="1"/>
          </p:cNvPicPr>
          <p:nvPr/>
        </p:nvPicPr>
        <p:blipFill>
          <a:blip r:embed="rId4"/>
          <a:stretch>
            <a:fillRect/>
          </a:stretch>
        </p:blipFill>
        <p:spPr>
          <a:xfrm>
            <a:off x="4529286" y="3453057"/>
            <a:ext cx="152285" cy="228428"/>
          </a:xfrm>
          <a:prstGeom prst="rect">
            <a:avLst/>
          </a:prstGeom>
        </p:spPr>
      </p:pic>
      <p:pic>
        <p:nvPicPr>
          <p:cNvPr id="16" name="Image 15"/>
          <p:cNvPicPr>
            <a:picLocks noChangeAspect="1"/>
          </p:cNvPicPr>
          <p:nvPr/>
        </p:nvPicPr>
        <p:blipFill>
          <a:blip r:embed="rId5"/>
          <a:stretch>
            <a:fillRect/>
          </a:stretch>
        </p:blipFill>
        <p:spPr>
          <a:xfrm>
            <a:off x="5137593" y="3769548"/>
            <a:ext cx="141405" cy="267099"/>
          </a:xfrm>
          <a:prstGeom prst="rect">
            <a:avLst/>
          </a:prstGeom>
        </p:spPr>
      </p:pic>
      <p:pic>
        <p:nvPicPr>
          <p:cNvPr id="7" name="Image 6"/>
          <p:cNvPicPr>
            <a:picLocks noChangeAspect="1"/>
          </p:cNvPicPr>
          <p:nvPr/>
        </p:nvPicPr>
        <p:blipFill>
          <a:blip r:embed="rId6"/>
          <a:stretch>
            <a:fillRect/>
          </a:stretch>
        </p:blipFill>
        <p:spPr>
          <a:xfrm>
            <a:off x="6934338" y="2571140"/>
            <a:ext cx="342900" cy="330200"/>
          </a:xfrm>
          <a:prstGeom prst="rect">
            <a:avLst/>
          </a:prstGeom>
        </p:spPr>
      </p:pic>
      <p:sp>
        <p:nvSpPr>
          <p:cNvPr id="8" name="Accolade fermante 7"/>
          <p:cNvSpPr/>
          <p:nvPr/>
        </p:nvSpPr>
        <p:spPr>
          <a:xfrm>
            <a:off x="6678116" y="2530172"/>
            <a:ext cx="159164" cy="40915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p>
        </p:txBody>
      </p:sp>
      <p:pic>
        <p:nvPicPr>
          <p:cNvPr id="19" name="Image 18"/>
          <p:cNvPicPr>
            <a:picLocks noChangeAspect="1"/>
          </p:cNvPicPr>
          <p:nvPr/>
        </p:nvPicPr>
        <p:blipFill>
          <a:blip r:embed="rId7"/>
          <a:stretch>
            <a:fillRect/>
          </a:stretch>
        </p:blipFill>
        <p:spPr>
          <a:xfrm>
            <a:off x="2645037" y="2596446"/>
            <a:ext cx="3964142" cy="320948"/>
          </a:xfrm>
          <a:prstGeom prst="rect">
            <a:avLst/>
          </a:prstGeom>
        </p:spPr>
      </p:pic>
      <p:pic>
        <p:nvPicPr>
          <p:cNvPr id="20" name="Image 19"/>
          <p:cNvPicPr>
            <a:picLocks noChangeAspect="1"/>
          </p:cNvPicPr>
          <p:nvPr/>
        </p:nvPicPr>
        <p:blipFill>
          <a:blip r:embed="rId8"/>
          <a:stretch>
            <a:fillRect/>
          </a:stretch>
        </p:blipFill>
        <p:spPr>
          <a:xfrm>
            <a:off x="6881519" y="3131544"/>
            <a:ext cx="1048797" cy="291771"/>
          </a:xfrm>
          <a:prstGeom prst="rect">
            <a:avLst/>
          </a:prstGeom>
        </p:spPr>
      </p:pic>
      <p:pic>
        <p:nvPicPr>
          <p:cNvPr id="21" name="Image 20"/>
          <p:cNvPicPr>
            <a:picLocks noChangeAspect="1"/>
          </p:cNvPicPr>
          <p:nvPr/>
        </p:nvPicPr>
        <p:blipFill>
          <a:blip r:embed="rId9"/>
          <a:stretch>
            <a:fillRect/>
          </a:stretch>
        </p:blipFill>
        <p:spPr>
          <a:xfrm>
            <a:off x="6611253" y="3771401"/>
            <a:ext cx="1319063" cy="265246"/>
          </a:xfrm>
          <a:prstGeom prst="rect">
            <a:avLst/>
          </a:prstGeom>
        </p:spPr>
      </p:pic>
      <p:grpSp>
        <p:nvGrpSpPr>
          <p:cNvPr id="3" name="Group 2"/>
          <p:cNvGrpSpPr/>
          <p:nvPr/>
        </p:nvGrpSpPr>
        <p:grpSpPr>
          <a:xfrm>
            <a:off x="757302" y="4527550"/>
            <a:ext cx="6347258" cy="1562941"/>
            <a:chOff x="757302" y="4527550"/>
            <a:chExt cx="6347258" cy="1562941"/>
          </a:xfrm>
        </p:grpSpPr>
        <p:sp>
          <p:nvSpPr>
            <p:cNvPr id="22" name="Text Box 9"/>
            <p:cNvSpPr txBox="1">
              <a:spLocks noChangeArrowheads="1"/>
            </p:cNvSpPr>
            <p:nvPr/>
          </p:nvSpPr>
          <p:spPr bwMode="auto">
            <a:xfrm>
              <a:off x="757302" y="5690381"/>
              <a:ext cx="23567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solidFill>
                    <a:schemeClr val="tx2"/>
                  </a:solidFill>
                </a:rPr>
                <a:t>Espace</a:t>
              </a:r>
              <a:r>
                <a:rPr lang="en-US" altLang="en-US" sz="2000" dirty="0">
                  <a:solidFill>
                    <a:schemeClr val="tx2"/>
                  </a:solidFill>
                </a:rPr>
                <a:t> </a:t>
              </a:r>
              <a:r>
                <a:rPr lang="en-US" altLang="en-US" sz="2000" dirty="0" err="1">
                  <a:solidFill>
                    <a:schemeClr val="tx2"/>
                  </a:solidFill>
                </a:rPr>
                <a:t>d’hypothèses</a:t>
              </a:r>
              <a:endParaRPr lang="en-US" altLang="en-US" sz="2000" dirty="0">
                <a:solidFill>
                  <a:schemeClr val="tx2"/>
                </a:solidFill>
                <a:latin typeface="Times New Roman" pitchFamily="18" charset="0"/>
              </a:endParaRPr>
            </a:p>
          </p:txBody>
        </p:sp>
        <p:sp>
          <p:nvSpPr>
            <p:cNvPr id="24" name="Oval 5"/>
            <p:cNvSpPr>
              <a:spLocks noChangeArrowheads="1"/>
            </p:cNvSpPr>
            <p:nvPr/>
          </p:nvSpPr>
          <p:spPr bwMode="auto">
            <a:xfrm>
              <a:off x="1689597" y="4527550"/>
              <a:ext cx="3447996" cy="1120776"/>
            </a:xfrm>
            <a:prstGeom prst="ellipse">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25" name="Oval 6"/>
            <p:cNvSpPr>
              <a:spLocks noChangeArrowheads="1"/>
            </p:cNvSpPr>
            <p:nvPr/>
          </p:nvSpPr>
          <p:spPr bwMode="auto">
            <a:xfrm>
              <a:off x="6261597" y="4791075"/>
              <a:ext cx="152400" cy="152400"/>
            </a:xfrm>
            <a:prstGeom prst="ellipse">
              <a:avLst/>
            </a:prstGeom>
            <a:solidFill>
              <a:schemeClr val="tx2"/>
            </a:solidFill>
            <a:ln w="9525">
              <a:solidFill>
                <a:schemeClr val="tx1"/>
              </a:solidFill>
              <a:round/>
              <a:headEnd/>
              <a:tailEnd/>
            </a:ln>
            <a:effectLst/>
          </p:spPr>
          <p:txBody>
            <a:bodyPr wrap="none" anchor="ctr"/>
            <a:lstStyle/>
            <a:p>
              <a:endParaRPr lang="en-CA" sz="2000"/>
            </a:p>
          </p:txBody>
        </p:sp>
        <p:sp>
          <p:nvSpPr>
            <p:cNvPr id="26" name="Text Box 7"/>
            <p:cNvSpPr txBox="1">
              <a:spLocks noChangeArrowheads="1"/>
            </p:cNvSpPr>
            <p:nvPr/>
          </p:nvSpPr>
          <p:spPr bwMode="auto">
            <a:xfrm>
              <a:off x="3061197" y="4713288"/>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sv-SE" altLang="en-US" sz="2800" b="1" i="1" dirty="0">
                  <a:solidFill>
                    <a:schemeClr val="tx2"/>
                  </a:solidFill>
                  <a:latin typeface="Symbol" pitchFamily="18" charset="2"/>
                  <a:sym typeface="Math5" pitchFamily="2" charset="2"/>
                </a:rPr>
                <a:t>H</a:t>
              </a:r>
              <a:endParaRPr lang="en-US" altLang="en-US" sz="2800" b="1" i="1" dirty="0">
                <a:solidFill>
                  <a:schemeClr val="tx2"/>
                </a:solidFill>
                <a:latin typeface="Times New Roman" pitchFamily="18" charset="0"/>
              </a:endParaRPr>
            </a:p>
          </p:txBody>
        </p:sp>
        <p:sp>
          <p:nvSpPr>
            <p:cNvPr id="27" name="Text Box 8"/>
            <p:cNvSpPr txBox="1">
              <a:spLocks noChangeArrowheads="1"/>
            </p:cNvSpPr>
            <p:nvPr/>
          </p:nvSpPr>
          <p:spPr bwMode="auto">
            <a:xfrm>
              <a:off x="6550522" y="4527550"/>
              <a:ext cx="5540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i="1">
                  <a:solidFill>
                    <a:schemeClr val="tx2"/>
                  </a:solidFill>
                  <a:latin typeface="Times New Roman" pitchFamily="18" charset="0"/>
                </a:rPr>
                <a:t>f(</a:t>
              </a:r>
              <a:r>
                <a:rPr lang="en-US" altLang="en-US" sz="2000" b="1">
                  <a:solidFill>
                    <a:schemeClr val="tx2"/>
                  </a:solidFill>
                  <a:latin typeface="Times New Roman" pitchFamily="18" charset="0"/>
                </a:rPr>
                <a:t>x</a:t>
              </a:r>
              <a:r>
                <a:rPr lang="en-US" altLang="en-US" sz="2000" i="1">
                  <a:solidFill>
                    <a:schemeClr val="tx2"/>
                  </a:solidFill>
                  <a:latin typeface="Times New Roman" pitchFamily="18" charset="0"/>
                </a:rPr>
                <a:t>)</a:t>
              </a:r>
            </a:p>
          </p:txBody>
        </p:sp>
        <p:sp>
          <p:nvSpPr>
            <p:cNvPr id="28" name="Oval 10"/>
            <p:cNvSpPr>
              <a:spLocks noChangeArrowheads="1"/>
            </p:cNvSpPr>
            <p:nvPr/>
          </p:nvSpPr>
          <p:spPr bwMode="auto">
            <a:xfrm>
              <a:off x="4966197" y="5019675"/>
              <a:ext cx="152400" cy="152400"/>
            </a:xfrm>
            <a:prstGeom prst="ellipse">
              <a:avLst/>
            </a:prstGeom>
            <a:solidFill>
              <a:schemeClr val="tx2"/>
            </a:solidFill>
            <a:ln w="9525">
              <a:solidFill>
                <a:schemeClr val="accent1"/>
              </a:solidFill>
              <a:round/>
              <a:headEnd/>
              <a:tailEnd/>
            </a:ln>
            <a:effectLst/>
          </p:spPr>
          <p:txBody>
            <a:bodyPr wrap="none" anchor="ctr"/>
            <a:lstStyle/>
            <a:p>
              <a:endParaRPr lang="en-CA" sz="2000"/>
            </a:p>
          </p:txBody>
        </p:sp>
        <p:sp>
          <p:nvSpPr>
            <p:cNvPr id="29" name="Text Box 11"/>
            <p:cNvSpPr txBox="1">
              <a:spLocks noChangeArrowheads="1"/>
            </p:cNvSpPr>
            <p:nvPr/>
          </p:nvSpPr>
          <p:spPr bwMode="auto">
            <a:xfrm>
              <a:off x="5042397" y="5248275"/>
              <a:ext cx="1403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i="1">
                  <a:solidFill>
                    <a:schemeClr val="tx2"/>
                  </a:solidFill>
                  <a:latin typeface="Times New Roman" pitchFamily="18" charset="0"/>
                </a:rPr>
                <a:t>h</a:t>
              </a:r>
              <a:r>
                <a:rPr lang="en-US" altLang="en-US" sz="2000" i="1" baseline="-25000">
                  <a:solidFill>
                    <a:schemeClr val="tx2"/>
                  </a:solidFill>
                  <a:latin typeface="Times New Roman" pitchFamily="18" charset="0"/>
                </a:rPr>
                <a:t>opt</a:t>
              </a:r>
              <a:r>
                <a:rPr lang="en-US" altLang="en-US" sz="2000">
                  <a:solidFill>
                    <a:schemeClr val="tx2"/>
                  </a:solidFill>
                  <a:latin typeface="Times New Roman" pitchFamily="18" charset="0"/>
                </a:rPr>
                <a:t>(</a:t>
              </a:r>
              <a:r>
                <a:rPr lang="en-US" altLang="en-US" sz="2000" b="1">
                  <a:solidFill>
                    <a:schemeClr val="tx2"/>
                  </a:solidFill>
                  <a:latin typeface="Times New Roman" pitchFamily="18" charset="0"/>
                </a:rPr>
                <a:t>x</a:t>
              </a:r>
              <a:r>
                <a:rPr lang="en-US" altLang="en-US" sz="2000">
                  <a:solidFill>
                    <a:schemeClr val="tx2"/>
                  </a:solidFill>
                  <a:latin typeface="Times New Roman" pitchFamily="18" charset="0"/>
                </a:rPr>
                <a:t>)</a:t>
              </a:r>
              <a:r>
                <a:rPr lang="en-US" altLang="en-US" sz="2000" i="1">
                  <a:solidFill>
                    <a:schemeClr val="tx2"/>
                  </a:solidFill>
                  <a:latin typeface="Times New Roman" pitchFamily="18" charset="0"/>
                </a:rPr>
                <a:t> </a:t>
              </a:r>
              <a:r>
                <a:rPr lang="en-US" altLang="en-US" sz="2000">
                  <a:solidFill>
                    <a:schemeClr val="tx2"/>
                  </a:solidFill>
                  <a:latin typeface="Times New Roman" pitchFamily="18" charset="0"/>
                  <a:sym typeface="Symbol" pitchFamily="18" charset="2"/>
                </a:rPr>
                <a:t>  </a:t>
              </a:r>
              <a:r>
                <a:rPr lang="en-US" altLang="en-US" sz="2000" b="1">
                  <a:solidFill>
                    <a:schemeClr val="tx2"/>
                  </a:solidFill>
                  <a:latin typeface="Times New Roman" pitchFamily="18" charset="0"/>
                  <a:sym typeface="Symbol" pitchFamily="18" charset="2"/>
                </a:rPr>
                <a:t>H</a:t>
              </a:r>
              <a:endParaRPr lang="en-US" altLang="en-US" sz="2000" b="1">
                <a:solidFill>
                  <a:schemeClr val="tx2"/>
                </a:solidFill>
                <a:latin typeface="Times New Roman" pitchFamily="18" charset="0"/>
              </a:endParaRPr>
            </a:p>
          </p:txBody>
        </p:sp>
        <p:sp>
          <p:nvSpPr>
            <p:cNvPr id="30" name="Line 12"/>
            <p:cNvSpPr>
              <a:spLocks noChangeShapeType="1"/>
            </p:cNvSpPr>
            <p:nvPr/>
          </p:nvSpPr>
          <p:spPr bwMode="auto">
            <a:xfrm flipV="1">
              <a:off x="5042397" y="4867275"/>
              <a:ext cx="1295400" cy="2286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31" name="Text Box 13"/>
            <p:cNvSpPr txBox="1">
              <a:spLocks noChangeArrowheads="1"/>
            </p:cNvSpPr>
            <p:nvPr/>
          </p:nvSpPr>
          <p:spPr bwMode="auto">
            <a:xfrm>
              <a:off x="5194797" y="4562475"/>
              <a:ext cx="8386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solidFill>
                    <a:schemeClr val="tx2"/>
                  </a:solidFill>
                  <a:latin typeface="Times New Roman" pitchFamily="18" charset="0"/>
                </a:rPr>
                <a:t>Erreur</a:t>
              </a:r>
              <a:endParaRPr lang="en-US" altLang="en-US" sz="2000" dirty="0">
                <a:solidFill>
                  <a:schemeClr val="tx2"/>
                </a:solidFill>
                <a:latin typeface="Times New Roman" pitchFamily="18" charset="0"/>
              </a:endParaRPr>
            </a:p>
          </p:txBody>
        </p:sp>
        <p:sp>
          <p:nvSpPr>
            <p:cNvPr id="32" name="Line 15"/>
            <p:cNvSpPr>
              <a:spLocks noChangeShapeType="1"/>
            </p:cNvSpPr>
            <p:nvPr/>
          </p:nvSpPr>
          <p:spPr bwMode="auto">
            <a:xfrm flipV="1">
              <a:off x="1388008" y="5113337"/>
              <a:ext cx="304800" cy="577043"/>
            </a:xfrm>
            <a:prstGeom prst="line">
              <a:avLst/>
            </a:prstGeom>
            <a:noFill/>
            <a:ln w="9525">
              <a:solidFill>
                <a:schemeClr val="accent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grpSp>
    </p:spTree>
    <p:extLst>
      <p:ext uri="{BB962C8B-B14F-4D97-AF65-F5344CB8AC3E}">
        <p14:creationId xmlns:p14="http://schemas.microsoft.com/office/powerpoint/2010/main" val="182475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a:xfrm>
            <a:off x="457200" y="1600200"/>
            <a:ext cx="8229600" cy="4949456"/>
          </a:xfrm>
        </p:spPr>
        <p:txBody>
          <a:bodyPr/>
          <a:lstStyle/>
          <a:p>
            <a:r>
              <a:rPr lang="fr-CA" dirty="0"/>
              <a:t>Étant donné un ensemble de données d’entrainement, l’apprentissage est un problème de </a:t>
            </a:r>
            <a:r>
              <a:rPr lang="fr-CA" b="1" dirty="0"/>
              <a:t>recherche </a:t>
            </a:r>
            <a:r>
              <a:rPr lang="fr-CA" dirty="0"/>
              <a:t>de l’hypothèse </a:t>
            </a:r>
            <a:r>
              <a:rPr lang="fr-CA" i="1" dirty="0"/>
              <a:t>h</a:t>
            </a:r>
            <a:r>
              <a:rPr lang="fr-CA" b="1" dirty="0"/>
              <a:t> dans un espace d’hypothèses </a:t>
            </a:r>
            <a:r>
              <a:rPr lang="fr-CA" b="1" i="1" dirty="0"/>
              <a:t>H</a:t>
            </a:r>
            <a:r>
              <a:rPr lang="fr-CA" dirty="0"/>
              <a:t>, tel que </a:t>
            </a:r>
            <a:r>
              <a:rPr lang="fr-CA" i="1" dirty="0"/>
              <a:t>h</a:t>
            </a:r>
            <a:r>
              <a:rPr lang="fr-CA" dirty="0"/>
              <a:t> minimise la </a:t>
            </a:r>
            <a:r>
              <a:rPr lang="fr-CA" b="1" dirty="0"/>
              <a:t>distance </a:t>
            </a:r>
            <a:r>
              <a:rPr lang="fr-CA" dirty="0"/>
              <a:t>à </a:t>
            </a:r>
            <a:r>
              <a:rPr lang="fr-CA" i="1" dirty="0"/>
              <a:t>f(x)</a:t>
            </a:r>
          </a:p>
          <a:p>
            <a:endParaRPr lang="fr-CA" i="1" dirty="0"/>
          </a:p>
          <a:p>
            <a:endParaRPr lang="fr-CA" i="1" dirty="0"/>
          </a:p>
          <a:p>
            <a:endParaRPr lang="fr-CA" i="1" dirty="0"/>
          </a:p>
          <a:p>
            <a:endParaRPr lang="fr-CA" i="1" dirty="0"/>
          </a:p>
          <a:p>
            <a:pPr marL="0" indent="0">
              <a:buNone/>
            </a:pPr>
            <a:endParaRPr lang="fr-CA" i="1" dirty="0"/>
          </a:p>
          <a:p>
            <a:r>
              <a:rPr lang="fr-CA" dirty="0"/>
              <a:t>Les données sont souvent bruités et disponibles en quantité limitée. Il y a donc une variation dans les données et dans les modèles (représentations).</a:t>
            </a:r>
          </a:p>
          <a:p>
            <a:endParaRPr lang="fr-CA" dirty="0"/>
          </a:p>
          <a:p>
            <a:r>
              <a:rPr lang="fr-CA" dirty="0"/>
              <a:t>L’erreur dépend de la qualité des données d’entrainements et de la méthode utilisée pour sélectionner/chercher la bonne hypothèse</a:t>
            </a:r>
          </a:p>
          <a:p>
            <a:pPr marL="0" indent="0">
              <a:buNone/>
            </a:pPr>
            <a:endParaRPr lang="fr-CA" dirty="0"/>
          </a:p>
        </p:txBody>
      </p:sp>
      <p:sp>
        <p:nvSpPr>
          <p:cNvPr id="2" name="Titre 1"/>
          <p:cNvSpPr>
            <a:spLocks noGrp="1"/>
          </p:cNvSpPr>
          <p:nvPr>
            <p:ph type="title"/>
          </p:nvPr>
        </p:nvSpPr>
        <p:spPr/>
        <p:txBody>
          <a:bodyPr/>
          <a:lstStyle/>
          <a:p>
            <a:r>
              <a:rPr lang="fr-CA" noProof="0" dirty="0"/>
              <a:t>Apprentissage supervisé</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11</a:t>
            </a:fld>
            <a:endParaRPr lang="en-US"/>
          </a:p>
        </p:txBody>
      </p:sp>
      <p:grpSp>
        <p:nvGrpSpPr>
          <p:cNvPr id="11" name="Group 10"/>
          <p:cNvGrpSpPr/>
          <p:nvPr/>
        </p:nvGrpSpPr>
        <p:grpSpPr>
          <a:xfrm>
            <a:off x="1154748" y="2844644"/>
            <a:ext cx="6347258" cy="1458305"/>
            <a:chOff x="814506" y="4788754"/>
            <a:chExt cx="6347258" cy="1458305"/>
          </a:xfrm>
        </p:grpSpPr>
        <p:sp>
          <p:nvSpPr>
            <p:cNvPr id="16" name="Text Box 9"/>
            <p:cNvSpPr txBox="1">
              <a:spLocks noChangeArrowheads="1"/>
            </p:cNvSpPr>
            <p:nvPr/>
          </p:nvSpPr>
          <p:spPr bwMode="auto">
            <a:xfrm>
              <a:off x="814506" y="5846949"/>
              <a:ext cx="22558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solidFill>
                    <a:schemeClr val="tx2"/>
                  </a:solidFill>
                </a:rPr>
                <a:t>Espace</a:t>
              </a:r>
              <a:r>
                <a:rPr lang="en-US" altLang="en-US" sz="2000" dirty="0">
                  <a:solidFill>
                    <a:schemeClr val="tx2"/>
                  </a:solidFill>
                </a:rPr>
                <a:t> </a:t>
              </a:r>
              <a:r>
                <a:rPr lang="en-US" altLang="en-US" sz="2000" dirty="0" err="1">
                  <a:solidFill>
                    <a:schemeClr val="tx2"/>
                  </a:solidFill>
                </a:rPr>
                <a:t>d’hypothèse</a:t>
              </a:r>
              <a:endParaRPr lang="en-US" altLang="en-US" sz="2000" dirty="0">
                <a:solidFill>
                  <a:schemeClr val="tx2"/>
                </a:solidFill>
                <a:latin typeface="Times New Roman" pitchFamily="18" charset="0"/>
              </a:endParaRPr>
            </a:p>
          </p:txBody>
        </p:sp>
        <p:sp>
          <p:nvSpPr>
            <p:cNvPr id="17" name="Oval 5"/>
            <p:cNvSpPr>
              <a:spLocks noChangeArrowheads="1"/>
            </p:cNvSpPr>
            <p:nvPr/>
          </p:nvSpPr>
          <p:spPr bwMode="auto">
            <a:xfrm>
              <a:off x="1746801" y="4788754"/>
              <a:ext cx="3447996" cy="1119189"/>
            </a:xfrm>
            <a:prstGeom prst="ellipse">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20" name="Text Box 8"/>
            <p:cNvSpPr txBox="1">
              <a:spLocks noChangeArrowheads="1"/>
            </p:cNvSpPr>
            <p:nvPr/>
          </p:nvSpPr>
          <p:spPr bwMode="auto">
            <a:xfrm>
              <a:off x="6607726" y="4788755"/>
              <a:ext cx="5540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i="1">
                  <a:solidFill>
                    <a:schemeClr val="tx2"/>
                  </a:solidFill>
                  <a:latin typeface="Times New Roman" pitchFamily="18" charset="0"/>
                </a:rPr>
                <a:t>f(</a:t>
              </a:r>
              <a:r>
                <a:rPr lang="en-US" altLang="en-US" sz="2000" b="1">
                  <a:solidFill>
                    <a:schemeClr val="tx2"/>
                  </a:solidFill>
                  <a:latin typeface="Times New Roman" pitchFamily="18" charset="0"/>
                </a:rPr>
                <a:t>x</a:t>
              </a:r>
              <a:r>
                <a:rPr lang="en-US" altLang="en-US" sz="2000" i="1">
                  <a:solidFill>
                    <a:schemeClr val="tx2"/>
                  </a:solidFill>
                  <a:latin typeface="Times New Roman" pitchFamily="18" charset="0"/>
                </a:rPr>
                <a:t>)</a:t>
              </a:r>
            </a:p>
          </p:txBody>
        </p:sp>
        <p:sp>
          <p:nvSpPr>
            <p:cNvPr id="23" name="Text Box 11"/>
            <p:cNvSpPr txBox="1">
              <a:spLocks noChangeArrowheads="1"/>
            </p:cNvSpPr>
            <p:nvPr/>
          </p:nvSpPr>
          <p:spPr bwMode="auto">
            <a:xfrm>
              <a:off x="5099601" y="5509480"/>
              <a:ext cx="1403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i="1">
                  <a:solidFill>
                    <a:schemeClr val="tx2"/>
                  </a:solidFill>
                  <a:latin typeface="Times New Roman" pitchFamily="18" charset="0"/>
                </a:rPr>
                <a:t>h</a:t>
              </a:r>
              <a:r>
                <a:rPr lang="en-US" altLang="en-US" sz="2000" i="1" baseline="-25000">
                  <a:solidFill>
                    <a:schemeClr val="tx2"/>
                  </a:solidFill>
                  <a:latin typeface="Times New Roman" pitchFamily="18" charset="0"/>
                </a:rPr>
                <a:t>opt</a:t>
              </a:r>
              <a:r>
                <a:rPr lang="en-US" altLang="en-US" sz="2000">
                  <a:solidFill>
                    <a:schemeClr val="tx2"/>
                  </a:solidFill>
                  <a:latin typeface="Times New Roman" pitchFamily="18" charset="0"/>
                </a:rPr>
                <a:t>(</a:t>
              </a:r>
              <a:r>
                <a:rPr lang="en-US" altLang="en-US" sz="2000" b="1">
                  <a:solidFill>
                    <a:schemeClr val="tx2"/>
                  </a:solidFill>
                  <a:latin typeface="Times New Roman" pitchFamily="18" charset="0"/>
                </a:rPr>
                <a:t>x</a:t>
              </a:r>
              <a:r>
                <a:rPr lang="en-US" altLang="en-US" sz="2000">
                  <a:solidFill>
                    <a:schemeClr val="tx2"/>
                  </a:solidFill>
                  <a:latin typeface="Times New Roman" pitchFamily="18" charset="0"/>
                </a:rPr>
                <a:t>)</a:t>
              </a:r>
              <a:r>
                <a:rPr lang="en-US" altLang="en-US" sz="2000" i="1">
                  <a:solidFill>
                    <a:schemeClr val="tx2"/>
                  </a:solidFill>
                  <a:latin typeface="Times New Roman" pitchFamily="18" charset="0"/>
                </a:rPr>
                <a:t> </a:t>
              </a:r>
              <a:r>
                <a:rPr lang="en-US" altLang="en-US" sz="2000">
                  <a:solidFill>
                    <a:schemeClr val="tx2"/>
                  </a:solidFill>
                  <a:latin typeface="Times New Roman" pitchFamily="18" charset="0"/>
                  <a:sym typeface="Symbol" pitchFamily="18" charset="2"/>
                </a:rPr>
                <a:t>  </a:t>
              </a:r>
              <a:r>
                <a:rPr lang="en-US" altLang="en-US" sz="2000" b="1">
                  <a:solidFill>
                    <a:schemeClr val="tx2"/>
                  </a:solidFill>
                  <a:latin typeface="Times New Roman" pitchFamily="18" charset="0"/>
                  <a:sym typeface="Symbol" pitchFamily="18" charset="2"/>
                </a:rPr>
                <a:t>H</a:t>
              </a:r>
              <a:endParaRPr lang="en-US" altLang="en-US" sz="2000" b="1">
                <a:solidFill>
                  <a:schemeClr val="tx2"/>
                </a:solidFill>
                <a:latin typeface="Times New Roman" pitchFamily="18" charset="0"/>
              </a:endParaRPr>
            </a:p>
          </p:txBody>
        </p:sp>
        <p:sp>
          <p:nvSpPr>
            <p:cNvPr id="24" name="Line 12"/>
            <p:cNvSpPr>
              <a:spLocks noChangeShapeType="1"/>
            </p:cNvSpPr>
            <p:nvPr/>
          </p:nvSpPr>
          <p:spPr bwMode="auto">
            <a:xfrm flipV="1">
              <a:off x="5099601" y="5166263"/>
              <a:ext cx="1295400" cy="156695"/>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25" name="Text Box 13"/>
            <p:cNvSpPr txBox="1">
              <a:spLocks noChangeArrowheads="1"/>
            </p:cNvSpPr>
            <p:nvPr/>
          </p:nvSpPr>
          <p:spPr bwMode="auto">
            <a:xfrm>
              <a:off x="5252001" y="4823680"/>
              <a:ext cx="8386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solidFill>
                    <a:schemeClr val="tx2"/>
                  </a:solidFill>
                  <a:latin typeface="Times New Roman" pitchFamily="18" charset="0"/>
                </a:rPr>
                <a:t>Erreur</a:t>
              </a:r>
              <a:endParaRPr lang="en-US" altLang="en-US" sz="2000" dirty="0">
                <a:solidFill>
                  <a:schemeClr val="tx2"/>
                </a:solidFill>
                <a:latin typeface="Times New Roman" pitchFamily="18" charset="0"/>
              </a:endParaRPr>
            </a:p>
          </p:txBody>
        </p:sp>
        <p:sp>
          <p:nvSpPr>
            <p:cNvPr id="26" name="Line 15"/>
            <p:cNvSpPr>
              <a:spLocks noChangeShapeType="1"/>
            </p:cNvSpPr>
            <p:nvPr/>
          </p:nvSpPr>
          <p:spPr bwMode="auto">
            <a:xfrm flipV="1">
              <a:off x="1445212" y="5462707"/>
              <a:ext cx="304800" cy="365623"/>
            </a:xfrm>
            <a:prstGeom prst="line">
              <a:avLst/>
            </a:prstGeom>
            <a:noFill/>
            <a:ln w="9525">
              <a:solidFill>
                <a:schemeClr val="accent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27" name="Oval 6"/>
            <p:cNvSpPr>
              <a:spLocks noChangeArrowheads="1"/>
            </p:cNvSpPr>
            <p:nvPr/>
          </p:nvSpPr>
          <p:spPr bwMode="auto">
            <a:xfrm>
              <a:off x="6295301" y="5021262"/>
              <a:ext cx="152400" cy="152400"/>
            </a:xfrm>
            <a:prstGeom prst="ellipse">
              <a:avLst/>
            </a:prstGeom>
            <a:solidFill>
              <a:schemeClr val="tx2"/>
            </a:solidFill>
            <a:ln w="9525">
              <a:solidFill>
                <a:schemeClr val="tx1"/>
              </a:solidFill>
              <a:round/>
              <a:headEnd/>
              <a:tailEnd/>
            </a:ln>
            <a:effectLst/>
          </p:spPr>
          <p:txBody>
            <a:bodyPr wrap="none" anchor="ctr"/>
            <a:lstStyle/>
            <a:p>
              <a:endParaRPr lang="en-CA" sz="2000"/>
            </a:p>
          </p:txBody>
        </p:sp>
        <p:sp>
          <p:nvSpPr>
            <p:cNvPr id="28" name="Text Box 7"/>
            <p:cNvSpPr txBox="1">
              <a:spLocks noChangeArrowheads="1"/>
            </p:cNvSpPr>
            <p:nvPr/>
          </p:nvSpPr>
          <p:spPr bwMode="auto">
            <a:xfrm>
              <a:off x="3094901" y="494347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sv-SE" altLang="en-US" sz="2800" b="1" i="1" dirty="0">
                  <a:solidFill>
                    <a:schemeClr val="tx2"/>
                  </a:solidFill>
                  <a:latin typeface="Symbol" pitchFamily="18" charset="2"/>
                  <a:sym typeface="Math5" pitchFamily="2" charset="2"/>
                </a:rPr>
                <a:t>H</a:t>
              </a:r>
              <a:endParaRPr lang="en-US" altLang="en-US" sz="2800" b="1" i="1" dirty="0">
                <a:solidFill>
                  <a:schemeClr val="tx2"/>
                </a:solidFill>
                <a:latin typeface="Times New Roman" pitchFamily="18" charset="0"/>
              </a:endParaRPr>
            </a:p>
          </p:txBody>
        </p:sp>
        <p:sp>
          <p:nvSpPr>
            <p:cNvPr id="29" name="Oval 10"/>
            <p:cNvSpPr>
              <a:spLocks noChangeArrowheads="1"/>
            </p:cNvSpPr>
            <p:nvPr/>
          </p:nvSpPr>
          <p:spPr bwMode="auto">
            <a:xfrm>
              <a:off x="4999901" y="5249862"/>
              <a:ext cx="152400" cy="152400"/>
            </a:xfrm>
            <a:prstGeom prst="ellipse">
              <a:avLst/>
            </a:prstGeom>
            <a:solidFill>
              <a:schemeClr val="tx2"/>
            </a:solidFill>
            <a:ln w="9525">
              <a:solidFill>
                <a:schemeClr val="accent1"/>
              </a:solidFill>
              <a:round/>
              <a:headEnd/>
              <a:tailEnd/>
            </a:ln>
            <a:effectLst/>
          </p:spPr>
          <p:txBody>
            <a:bodyPr wrap="none" anchor="ctr"/>
            <a:lstStyle/>
            <a:p>
              <a:endParaRPr lang="en-CA" sz="2000"/>
            </a:p>
          </p:txBody>
        </p:sp>
      </p:grpSp>
    </p:spTree>
    <p:extLst>
      <p:ext uri="{BB962C8B-B14F-4D97-AF65-F5344CB8AC3E}">
        <p14:creationId xmlns:p14="http://schemas.microsoft.com/office/powerpoint/2010/main" val="33821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a:xfrm>
            <a:off x="457200" y="1600200"/>
            <a:ext cx="8229600" cy="4949456"/>
          </a:xfrm>
        </p:spPr>
        <p:txBody>
          <a:bodyPr/>
          <a:lstStyle/>
          <a:p>
            <a:r>
              <a:rPr lang="fr-CA" dirty="0"/>
              <a:t>Données : </a:t>
            </a:r>
            <a:r>
              <a:rPr lang="fr-CA" b="1" dirty="0"/>
              <a:t>ensemble d’entraînement</a:t>
            </a:r>
            <a:r>
              <a:rPr lang="fr-CA" dirty="0"/>
              <a:t> de </a:t>
            </a:r>
            <a:r>
              <a:rPr lang="fr-CA" i="1" dirty="0">
                <a:latin typeface="Times"/>
                <a:cs typeface="Times"/>
              </a:rPr>
              <a:t>N</a:t>
            </a:r>
            <a:r>
              <a:rPr lang="fr-CA" dirty="0"/>
              <a:t> exemples:</a:t>
            </a:r>
          </a:p>
          <a:p>
            <a:pPr marL="0" indent="0">
              <a:buNone/>
            </a:pPr>
            <a:endParaRPr lang="fr-CA" dirty="0"/>
          </a:p>
          <a:p>
            <a:pPr marL="0" indent="0">
              <a:buNone/>
            </a:pPr>
            <a:endParaRPr lang="fr-CA" dirty="0"/>
          </a:p>
          <a:p>
            <a:r>
              <a:rPr lang="fr-CA" dirty="0"/>
              <a:t>Problème : trouver </a:t>
            </a:r>
            <a:r>
              <a:rPr lang="fr-CA" i="1" dirty="0"/>
              <a:t>h(x)</a:t>
            </a:r>
            <a:r>
              <a:rPr lang="fr-CA" dirty="0"/>
              <a:t> tel que </a:t>
            </a:r>
          </a:p>
          <a:p>
            <a:endParaRPr lang="fr-CA" dirty="0"/>
          </a:p>
          <a:p>
            <a:r>
              <a:rPr lang="fr-CA" dirty="0"/>
              <a:t>Un algorithme d’apprentissage peut donc être vu comme étant une fonction        à laquelle on donne un ensemble d’entraînement et qui donne en retour la fonction </a:t>
            </a:r>
            <a:r>
              <a:rPr lang="fr-CA" i="1" dirty="0"/>
              <a:t>h</a:t>
            </a:r>
          </a:p>
          <a:p>
            <a:pPr marL="0" indent="0">
              <a:buNone/>
            </a:pPr>
            <a:endParaRPr lang="fr-CA" dirty="0"/>
          </a:p>
          <a:p>
            <a:pPr marL="0" indent="0">
              <a:buNone/>
            </a:pPr>
            <a:endParaRPr lang="fr-CA" dirty="0"/>
          </a:p>
        </p:txBody>
      </p:sp>
      <p:sp>
        <p:nvSpPr>
          <p:cNvPr id="2" name="Titre 1"/>
          <p:cNvSpPr>
            <a:spLocks noGrp="1"/>
          </p:cNvSpPr>
          <p:nvPr>
            <p:ph type="title"/>
          </p:nvPr>
        </p:nvSpPr>
        <p:spPr/>
        <p:txBody>
          <a:bodyPr/>
          <a:lstStyle/>
          <a:p>
            <a:r>
              <a:rPr lang="fr-CA" noProof="0" dirty="0"/>
              <a:t>Apprentissage supervisé</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12</a:t>
            </a:fld>
            <a:endParaRPr lang="en-US"/>
          </a:p>
        </p:txBody>
      </p:sp>
      <p:pic>
        <p:nvPicPr>
          <p:cNvPr id="7" name="Image 6"/>
          <p:cNvPicPr>
            <a:picLocks noChangeAspect="1"/>
          </p:cNvPicPr>
          <p:nvPr/>
        </p:nvPicPr>
        <p:blipFill>
          <a:blip r:embed="rId3"/>
          <a:stretch>
            <a:fillRect/>
          </a:stretch>
        </p:blipFill>
        <p:spPr>
          <a:xfrm>
            <a:off x="5537200" y="2084686"/>
            <a:ext cx="342900" cy="330200"/>
          </a:xfrm>
          <a:prstGeom prst="rect">
            <a:avLst/>
          </a:prstGeom>
        </p:spPr>
      </p:pic>
      <p:sp>
        <p:nvSpPr>
          <p:cNvPr id="8" name="Accolade fermante 7"/>
          <p:cNvSpPr/>
          <p:nvPr/>
        </p:nvSpPr>
        <p:spPr>
          <a:xfrm>
            <a:off x="5283886" y="2043574"/>
            <a:ext cx="159164" cy="40915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p>
        </p:txBody>
      </p:sp>
      <p:pic>
        <p:nvPicPr>
          <p:cNvPr id="9" name="Image 8"/>
          <p:cNvPicPr>
            <a:picLocks noChangeAspect="1"/>
          </p:cNvPicPr>
          <p:nvPr/>
        </p:nvPicPr>
        <p:blipFill>
          <a:blip r:embed="rId4"/>
          <a:stretch>
            <a:fillRect/>
          </a:stretch>
        </p:blipFill>
        <p:spPr>
          <a:xfrm>
            <a:off x="1827593" y="3796228"/>
            <a:ext cx="238542" cy="257625"/>
          </a:xfrm>
          <a:prstGeom prst="rect">
            <a:avLst/>
          </a:prstGeom>
        </p:spPr>
      </p:pic>
      <p:pic>
        <p:nvPicPr>
          <p:cNvPr id="10" name="Image 9"/>
          <p:cNvPicPr>
            <a:picLocks noChangeAspect="1"/>
          </p:cNvPicPr>
          <p:nvPr/>
        </p:nvPicPr>
        <p:blipFill>
          <a:blip r:embed="rId5"/>
          <a:stretch>
            <a:fillRect/>
          </a:stretch>
        </p:blipFill>
        <p:spPr>
          <a:xfrm>
            <a:off x="2798725" y="4615494"/>
            <a:ext cx="1930400" cy="469900"/>
          </a:xfrm>
          <a:prstGeom prst="rect">
            <a:avLst/>
          </a:prstGeom>
        </p:spPr>
      </p:pic>
      <p:pic>
        <p:nvPicPr>
          <p:cNvPr id="19" name="Image 18"/>
          <p:cNvPicPr>
            <a:picLocks noChangeAspect="1"/>
          </p:cNvPicPr>
          <p:nvPr/>
        </p:nvPicPr>
        <p:blipFill>
          <a:blip r:embed="rId6"/>
          <a:stretch>
            <a:fillRect/>
          </a:stretch>
        </p:blipFill>
        <p:spPr>
          <a:xfrm>
            <a:off x="1191342" y="2080185"/>
            <a:ext cx="3964142" cy="320948"/>
          </a:xfrm>
          <a:prstGeom prst="rect">
            <a:avLst/>
          </a:prstGeom>
        </p:spPr>
      </p:pic>
      <p:pic>
        <p:nvPicPr>
          <p:cNvPr id="21" name="Image 20"/>
          <p:cNvPicPr>
            <a:picLocks noChangeAspect="1"/>
          </p:cNvPicPr>
          <p:nvPr/>
        </p:nvPicPr>
        <p:blipFill>
          <a:blip r:embed="rId7"/>
          <a:stretch>
            <a:fillRect/>
          </a:stretch>
        </p:blipFill>
        <p:spPr>
          <a:xfrm>
            <a:off x="4218137" y="2740045"/>
            <a:ext cx="1319063" cy="265246"/>
          </a:xfrm>
          <a:prstGeom prst="rect">
            <a:avLst/>
          </a:prstGeom>
        </p:spPr>
      </p:pic>
      <p:sp>
        <p:nvSpPr>
          <p:cNvPr id="3" name="TextBox 2"/>
          <p:cNvSpPr txBox="1"/>
          <p:nvPr/>
        </p:nvSpPr>
        <p:spPr>
          <a:xfrm>
            <a:off x="6111612" y="2065120"/>
            <a:ext cx="606576" cy="369332"/>
          </a:xfrm>
          <a:prstGeom prst="rect">
            <a:avLst/>
          </a:prstGeom>
          <a:noFill/>
        </p:spPr>
        <p:txBody>
          <a:bodyPr wrap="none" rtlCol="0">
            <a:spAutoFit/>
          </a:bodyPr>
          <a:lstStyle/>
          <a:p>
            <a:r>
              <a:rPr lang="en-CA" dirty="0"/>
              <a:t>avec</a:t>
            </a:r>
          </a:p>
        </p:txBody>
      </p:sp>
      <p:pic>
        <p:nvPicPr>
          <p:cNvPr id="22" name="Image 19"/>
          <p:cNvPicPr>
            <a:picLocks noChangeAspect="1"/>
          </p:cNvPicPr>
          <p:nvPr/>
        </p:nvPicPr>
        <p:blipFill>
          <a:blip r:embed="rId8"/>
          <a:stretch>
            <a:fillRect/>
          </a:stretch>
        </p:blipFill>
        <p:spPr>
          <a:xfrm>
            <a:off x="6881519" y="2130258"/>
            <a:ext cx="1048797" cy="291771"/>
          </a:xfrm>
          <a:prstGeom prst="rect">
            <a:avLst/>
          </a:prstGeom>
        </p:spPr>
      </p:pic>
    </p:spTree>
    <p:extLst>
      <p:ext uri="{BB962C8B-B14F-4D97-AF65-F5344CB8AC3E}">
        <p14:creationId xmlns:p14="http://schemas.microsoft.com/office/powerpoint/2010/main" val="2969230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a:xfrm>
            <a:off x="457200" y="1600200"/>
            <a:ext cx="8229600" cy="4949456"/>
          </a:xfrm>
        </p:spPr>
        <p:txBody>
          <a:bodyPr/>
          <a:lstStyle/>
          <a:p>
            <a:r>
              <a:rPr lang="fr-CA" dirty="0"/>
              <a:t>Dépendamment des approches d’apprentissage, la fonction </a:t>
            </a:r>
            <a:r>
              <a:rPr lang="fr-CA" i="1" dirty="0"/>
              <a:t>h</a:t>
            </a:r>
            <a:r>
              <a:rPr lang="fr-CA" dirty="0"/>
              <a:t> peut être représentée de différente manière.</a:t>
            </a:r>
          </a:p>
          <a:p>
            <a:pPr lvl="1"/>
            <a:endParaRPr lang="fr-CA" dirty="0"/>
          </a:p>
          <a:p>
            <a:r>
              <a:rPr lang="fr-CA" dirty="0"/>
              <a:t>Dans ce cours, nous voyons:</a:t>
            </a:r>
          </a:p>
          <a:p>
            <a:pPr lvl="1"/>
            <a:r>
              <a:rPr lang="en-CA" dirty="0"/>
              <a:t>K plus </a:t>
            </a:r>
            <a:r>
              <a:rPr lang="en-CA" dirty="0" err="1"/>
              <a:t>proches</a:t>
            </a:r>
            <a:r>
              <a:rPr lang="en-CA" dirty="0"/>
              <a:t> </a:t>
            </a:r>
            <a:r>
              <a:rPr lang="en-CA" dirty="0" err="1"/>
              <a:t>voisins</a:t>
            </a:r>
            <a:endParaRPr lang="fr-CA" dirty="0"/>
          </a:p>
          <a:p>
            <a:pPr lvl="1"/>
            <a:r>
              <a:rPr lang="fr-CA" dirty="0"/>
              <a:t>Perceptron </a:t>
            </a:r>
          </a:p>
          <a:p>
            <a:pPr lvl="1"/>
            <a:r>
              <a:rPr lang="en-CA" dirty="0" err="1"/>
              <a:t>Régression</a:t>
            </a:r>
            <a:r>
              <a:rPr lang="en-CA" dirty="0"/>
              <a:t> </a:t>
            </a:r>
            <a:r>
              <a:rPr lang="en-CA" dirty="0" err="1"/>
              <a:t>logistique</a:t>
            </a:r>
            <a:endParaRPr lang="fr-CA" dirty="0"/>
          </a:p>
          <a:p>
            <a:pPr lvl="1"/>
            <a:r>
              <a:rPr lang="fr-CA" dirty="0"/>
              <a:t>Réseau de neurones</a:t>
            </a:r>
          </a:p>
          <a:p>
            <a:pPr lvl="1"/>
            <a:r>
              <a:rPr lang="fr-CA" dirty="0"/>
              <a:t>Arbre de décision</a:t>
            </a:r>
          </a:p>
          <a:p>
            <a:pPr marL="0" indent="0">
              <a:buNone/>
            </a:pPr>
            <a:endParaRPr lang="fr-CA" dirty="0"/>
          </a:p>
          <a:p>
            <a:r>
              <a:rPr lang="fr-CA" dirty="0"/>
              <a:t>Le livre couvre différentes autres approches</a:t>
            </a:r>
          </a:p>
        </p:txBody>
      </p:sp>
      <p:sp>
        <p:nvSpPr>
          <p:cNvPr id="2" name="Titre 1"/>
          <p:cNvSpPr>
            <a:spLocks noGrp="1"/>
          </p:cNvSpPr>
          <p:nvPr>
            <p:ph type="title"/>
          </p:nvPr>
        </p:nvSpPr>
        <p:spPr/>
        <p:txBody>
          <a:bodyPr/>
          <a:lstStyle/>
          <a:p>
            <a:r>
              <a:rPr lang="fr-CA" noProof="0" dirty="0"/>
              <a:t>Modèles et approche pour chercher la fonction </a:t>
            </a:r>
            <a:r>
              <a:rPr lang="fr-CA" i="1" noProof="0" dirty="0"/>
              <a:t>h</a:t>
            </a:r>
          </a:p>
        </p:txBody>
      </p:sp>
      <p:sp>
        <p:nvSpPr>
          <p:cNvPr id="4" name="Espace réservé de la date 3"/>
          <p:cNvSpPr>
            <a:spLocks noGrp="1"/>
          </p:cNvSpPr>
          <p:nvPr>
            <p:ph type="dt" sz="half" idx="10"/>
          </p:nvPr>
        </p:nvSpPr>
        <p:spPr/>
        <p:txBody>
          <a:bodyPr/>
          <a:lstStyle/>
          <a:p>
            <a:pPr>
              <a:defRPr/>
            </a:pPr>
            <a:r>
              <a:rPr lang="fr-FR"/>
              <a:t>IFT615</a:t>
            </a:r>
            <a:endParaRPr lang="en-US" dirty="0"/>
          </a:p>
        </p:txBody>
      </p:sp>
      <p:sp>
        <p:nvSpPr>
          <p:cNvPr id="5" name="Espace réservé du pied de page 4"/>
          <p:cNvSpPr>
            <a:spLocks noGrp="1"/>
          </p:cNvSpPr>
          <p:nvPr>
            <p:ph type="ftr" sz="quarter" idx="11"/>
          </p:nvPr>
        </p:nvSpPr>
        <p:spPr/>
        <p:txBody>
          <a:bodyPr/>
          <a:lstStyle/>
          <a:p>
            <a:pPr>
              <a:defRPr/>
            </a:pPr>
            <a:r>
              <a:rPr lang="de-DE" dirty="0"/>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13</a:t>
            </a:fld>
            <a:endParaRPr lang="en-US"/>
          </a:p>
        </p:txBody>
      </p:sp>
    </p:spTree>
    <p:extLst>
      <p:ext uri="{BB962C8B-B14F-4D97-AF65-F5344CB8AC3E}">
        <p14:creationId xmlns:p14="http://schemas.microsoft.com/office/powerpoint/2010/main" val="2381963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Représentation</a:t>
            </a:r>
            <a:r>
              <a:rPr lang="en-CA" dirty="0"/>
              <a:t> des </a:t>
            </a:r>
            <a:r>
              <a:rPr lang="en-CA" dirty="0" err="1"/>
              <a:t>données</a:t>
            </a:r>
            <a:endParaRPr lang="en-CA" dirty="0"/>
          </a:p>
        </p:txBody>
      </p:sp>
      <p:sp>
        <p:nvSpPr>
          <p:cNvPr id="3" name="Text Placeholder 2"/>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pPr>
              <a:defRPr/>
            </a:pPr>
            <a:r>
              <a:rPr lang="fr-FR"/>
              <a:t>IFT615</a:t>
            </a:r>
            <a:endParaRPr lang="fr-CA" dirty="0"/>
          </a:p>
        </p:txBody>
      </p:sp>
      <p:sp>
        <p:nvSpPr>
          <p:cNvPr id="5" name="Footer Placeholder 4"/>
          <p:cNvSpPr>
            <a:spLocks noGrp="1"/>
          </p:cNvSpPr>
          <p:nvPr>
            <p:ph type="ftr" sz="quarter" idx="11"/>
          </p:nvPr>
        </p:nvSpPr>
        <p:spPr/>
        <p:txBody>
          <a:bodyPr/>
          <a:lstStyle/>
          <a:p>
            <a:pPr>
              <a:defRPr/>
            </a:pPr>
            <a:r>
              <a:rPr lang="de-DE"/>
              <a:t>Hugo Larochelle et Froduald Kabanza</a:t>
            </a:r>
            <a:endParaRPr lang="fr-CA" dirty="0"/>
          </a:p>
        </p:txBody>
      </p:sp>
      <p:sp>
        <p:nvSpPr>
          <p:cNvPr id="6" name="Slide Number Placeholder 5"/>
          <p:cNvSpPr>
            <a:spLocks noGrp="1"/>
          </p:cNvSpPr>
          <p:nvPr>
            <p:ph type="sldNum" sz="quarter" idx="12"/>
          </p:nvPr>
        </p:nvSpPr>
        <p:spPr/>
        <p:txBody>
          <a:bodyPr/>
          <a:lstStyle/>
          <a:p>
            <a:pPr>
              <a:defRPr/>
            </a:pPr>
            <a:fld id="{7050D879-BF2F-3642-AEB1-951FD9604AAF}" type="slidenum">
              <a:rPr lang="fr-CA" smtClean="0"/>
              <a:pPr>
                <a:defRPr/>
              </a:pPr>
              <a:t>14</a:t>
            </a:fld>
            <a:endParaRPr lang="fr-CA"/>
          </a:p>
        </p:txBody>
      </p:sp>
    </p:spTree>
    <p:extLst>
      <p:ext uri="{BB962C8B-B14F-4D97-AF65-F5344CB8AC3E}">
        <p14:creationId xmlns:p14="http://schemas.microsoft.com/office/powerpoint/2010/main" val="48408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Représentation des données</a:t>
            </a:r>
          </a:p>
        </p:txBody>
      </p:sp>
      <p:sp>
        <p:nvSpPr>
          <p:cNvPr id="3" name="Espace réservé du contenu 2"/>
          <p:cNvSpPr>
            <a:spLocks noGrp="1"/>
          </p:cNvSpPr>
          <p:nvPr>
            <p:ph idx="1"/>
          </p:nvPr>
        </p:nvSpPr>
        <p:spPr>
          <a:xfrm>
            <a:off x="457200" y="1600200"/>
            <a:ext cx="8361600" cy="4525963"/>
          </a:xfrm>
        </p:spPr>
        <p:txBody>
          <a:bodyPr/>
          <a:lstStyle/>
          <a:p>
            <a:r>
              <a:rPr lang="fr-CA" noProof="0" dirty="0"/>
              <a:t>L’</a:t>
            </a:r>
            <a:r>
              <a:rPr lang="fr-CA" b="1" noProof="0" dirty="0"/>
              <a:t>entrée   </a:t>
            </a:r>
            <a:r>
              <a:rPr lang="fr-CA" noProof="0" dirty="0"/>
              <a:t>   est représentée par un vecteur de valeurs d’attributs réels (représentation factorisée)</a:t>
            </a:r>
          </a:p>
          <a:p>
            <a:pPr lvl="1"/>
            <a:r>
              <a:rPr lang="fr-CA" dirty="0"/>
              <a:t>ex.: une image est représentée par un vecteur contenant la valeur de chacun des pixels</a:t>
            </a:r>
          </a:p>
          <a:p>
            <a:pPr lvl="1"/>
            <a:endParaRPr lang="fr-CA" noProof="0" dirty="0"/>
          </a:p>
          <a:p>
            <a:pPr lvl="1"/>
            <a:endParaRPr lang="fr-CA" dirty="0"/>
          </a:p>
          <a:p>
            <a:pPr lvl="1"/>
            <a:endParaRPr lang="fr-CA" noProof="0" dirty="0"/>
          </a:p>
          <a:p>
            <a:pPr lvl="1"/>
            <a:endParaRPr lang="fr-CA" dirty="0"/>
          </a:p>
          <a:p>
            <a:pPr lvl="1"/>
            <a:endParaRPr lang="fr-CA" noProof="0" dirty="0"/>
          </a:p>
          <a:p>
            <a:r>
              <a:rPr lang="fr-CA" noProof="0" dirty="0"/>
              <a:t>La </a:t>
            </a:r>
            <a:r>
              <a:rPr lang="fr-CA" b="1" noProof="0" dirty="0"/>
              <a:t>sortie désirée </a:t>
            </a:r>
            <a:r>
              <a:rPr lang="fr-CA" noProof="0" dirty="0"/>
              <a:t>ou </a:t>
            </a:r>
            <a:r>
              <a:rPr lang="fr-CA" b="1" noProof="0" dirty="0"/>
              <a:t>cible</a:t>
            </a:r>
            <a:r>
              <a:rPr lang="fr-CA" noProof="0" dirty="0"/>
              <a:t>      aura une représentation différente selon le problème à résoudre:</a:t>
            </a:r>
          </a:p>
          <a:p>
            <a:pPr lvl="1"/>
            <a:r>
              <a:rPr lang="fr-CA" dirty="0"/>
              <a:t>problème de classification en </a:t>
            </a:r>
            <a:r>
              <a:rPr lang="fr-CA" i="1" dirty="0"/>
              <a:t>C</a:t>
            </a:r>
            <a:r>
              <a:rPr lang="fr-CA" dirty="0"/>
              <a:t> classes: valeur discrète (index de 0 à </a:t>
            </a:r>
            <a:r>
              <a:rPr lang="fr-CA" i="1" dirty="0"/>
              <a:t>C</a:t>
            </a:r>
            <a:r>
              <a:rPr lang="fr-CA" dirty="0"/>
              <a:t>-1)</a:t>
            </a:r>
          </a:p>
          <a:p>
            <a:pPr lvl="1"/>
            <a:r>
              <a:rPr lang="fr-CA" noProof="0" dirty="0"/>
              <a:t>problème de régression: valeur réelle ou continue</a:t>
            </a:r>
          </a:p>
          <a:p>
            <a:endParaRPr lang="fr-CA" noProof="0" dirty="0"/>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15</a:t>
            </a:fld>
            <a:endParaRPr lang="en-US"/>
          </a:p>
        </p:txBody>
      </p:sp>
      <p:pic>
        <p:nvPicPr>
          <p:cNvPr id="7" name="Image 6"/>
          <p:cNvPicPr>
            <a:picLocks noChangeAspect="1"/>
          </p:cNvPicPr>
          <p:nvPr/>
        </p:nvPicPr>
        <p:blipFill>
          <a:blip r:embed="rId3"/>
          <a:stretch>
            <a:fillRect/>
          </a:stretch>
        </p:blipFill>
        <p:spPr>
          <a:xfrm>
            <a:off x="2373141" y="2920076"/>
            <a:ext cx="800272" cy="1574729"/>
          </a:xfrm>
          <a:prstGeom prst="rect">
            <a:avLst/>
          </a:prstGeom>
        </p:spPr>
      </p:pic>
      <p:sp>
        <p:nvSpPr>
          <p:cNvPr id="8" name="ZoneTexte 7"/>
          <p:cNvSpPr txBox="1"/>
          <p:nvPr/>
        </p:nvSpPr>
        <p:spPr>
          <a:xfrm>
            <a:off x="4322279" y="3069661"/>
            <a:ext cx="4821721" cy="1323439"/>
          </a:xfrm>
          <a:prstGeom prst="rect">
            <a:avLst/>
          </a:prstGeom>
          <a:noFill/>
        </p:spPr>
        <p:txBody>
          <a:bodyPr wrap="square" rtlCol="0">
            <a:spAutoFit/>
          </a:bodyPr>
          <a:lstStyle/>
          <a:p>
            <a:r>
              <a:rPr lang="tr-TR" sz="800" dirty="0" err="1">
                <a:latin typeface="Monaco"/>
              </a:rPr>
              <a:t>array</a:t>
            </a:r>
            <a:r>
              <a:rPr lang="tr-TR" sz="800" dirty="0">
                <a:latin typeface="Monaco"/>
              </a:rPr>
              <a:t>([ 0.,  0.,  0.,  0.,  0.,  0.,  0.,  0.,  0.,  0.,  0.,  0.,  0.,</a:t>
            </a:r>
          </a:p>
          <a:p>
            <a:r>
              <a:rPr lang="tr-TR" sz="800" dirty="0">
                <a:latin typeface="Monaco"/>
              </a:rPr>
              <a:t>        0.,  0.,  0.,  0.,  0.,  0.,  1.,  1.,  0.,  0.,  0.,  0.,  0.,</a:t>
            </a:r>
          </a:p>
          <a:p>
            <a:r>
              <a:rPr lang="tr-TR" sz="800" dirty="0">
                <a:latin typeface="Monaco"/>
              </a:rPr>
              <a:t>        1.,  1.,  1.,  1.,  0.,  0.,  0.,  1.,  1.,  0.,  0.,  1.,  0.,</a:t>
            </a:r>
          </a:p>
          <a:p>
            <a:r>
              <a:rPr lang="tr-TR" sz="800" dirty="0">
                <a:latin typeface="Monaco"/>
              </a:rPr>
              <a:t>        0.,  0.,  1.,  0.,  0.,  0.,  1.,  0.,  0.,  0.,  1.,  0.,  0.,</a:t>
            </a:r>
          </a:p>
          <a:p>
            <a:r>
              <a:rPr lang="tr-TR" sz="800" dirty="0">
                <a:latin typeface="Monaco"/>
              </a:rPr>
              <a:t>        1.,  1.,  0.,  0.,  1.,  1.,  0.,  1.,  1.,  0.,  0.,  0.,  1.,</a:t>
            </a:r>
          </a:p>
          <a:p>
            <a:r>
              <a:rPr lang="tr-TR" sz="800" dirty="0">
                <a:latin typeface="Monaco"/>
              </a:rPr>
              <a:t>        1.,  1.,  1.,  0.,  0.,  0.,  0.,  0.,  1.,  0.,  0.,  0.,  0.,</a:t>
            </a:r>
          </a:p>
          <a:p>
            <a:r>
              <a:rPr lang="tr-TR" sz="800" dirty="0">
                <a:latin typeface="Monaco"/>
              </a:rPr>
              <a:t>        0.,  0.,  0.,  1.,  0.,  0.,  0.,  0.,  0.,  1.,  0.,  1.,  0.,</a:t>
            </a:r>
          </a:p>
          <a:p>
            <a:r>
              <a:rPr lang="tr-TR" sz="800" dirty="0">
                <a:latin typeface="Monaco"/>
              </a:rPr>
              <a:t>        0.,  0.,  0.,  0.,  1.,  0.,  1.,  1.,  1.,  1.,  1.,  1.,  1.,</a:t>
            </a:r>
          </a:p>
          <a:p>
            <a:r>
              <a:rPr lang="tr-TR" sz="800" dirty="0">
                <a:latin typeface="Monaco"/>
              </a:rPr>
              <a:t>        0.,  0.,  0.,  1.,  1.,  0.,  0.,  0.,  0.,  0.,  0.,  0.,  0.,</a:t>
            </a:r>
          </a:p>
          <a:p>
            <a:r>
              <a:rPr lang="tr-TR" sz="800" dirty="0">
                <a:latin typeface="Monaco"/>
              </a:rPr>
              <a:t>        0.,  0.,  0.,  0.,  0.,  0.,  0.,  0.,  0.,  0.,  0.])</a:t>
            </a:r>
          </a:p>
        </p:txBody>
      </p:sp>
      <p:cxnSp>
        <p:nvCxnSpPr>
          <p:cNvPr id="10" name="Connecteur droit avec flèche 9"/>
          <p:cNvCxnSpPr/>
          <p:nvPr/>
        </p:nvCxnSpPr>
        <p:spPr>
          <a:xfrm flipV="1">
            <a:off x="3421002" y="3707441"/>
            <a:ext cx="839886" cy="0"/>
          </a:xfrm>
          <a:prstGeom prst="straightConnector1">
            <a:avLst/>
          </a:prstGeom>
          <a:ln w="76200" cmpd="sng">
            <a:tailEnd type="arrow"/>
          </a:ln>
        </p:spPr>
        <p:style>
          <a:lnRef idx="2">
            <a:schemeClr val="accent1"/>
          </a:lnRef>
          <a:fillRef idx="0">
            <a:schemeClr val="accent1"/>
          </a:fillRef>
          <a:effectRef idx="1">
            <a:schemeClr val="accent1"/>
          </a:effectRef>
          <a:fontRef idx="minor">
            <a:schemeClr val="tx1"/>
          </a:fontRef>
        </p:style>
      </p:cxnSp>
      <p:pic>
        <p:nvPicPr>
          <p:cNvPr id="11" name="Image 10"/>
          <p:cNvPicPr>
            <a:picLocks noChangeAspect="1"/>
          </p:cNvPicPr>
          <p:nvPr/>
        </p:nvPicPr>
        <p:blipFill>
          <a:blip r:embed="rId4"/>
          <a:stretch>
            <a:fillRect/>
          </a:stretch>
        </p:blipFill>
        <p:spPr>
          <a:xfrm>
            <a:off x="1839445" y="1747267"/>
            <a:ext cx="190834" cy="162209"/>
          </a:xfrm>
          <a:prstGeom prst="rect">
            <a:avLst/>
          </a:prstGeom>
        </p:spPr>
      </p:pic>
      <p:pic>
        <p:nvPicPr>
          <p:cNvPr id="9" name="Image 8"/>
          <p:cNvPicPr>
            <a:picLocks noChangeAspect="1"/>
          </p:cNvPicPr>
          <p:nvPr/>
        </p:nvPicPr>
        <p:blipFill>
          <a:blip r:embed="rId5"/>
          <a:stretch>
            <a:fillRect/>
          </a:stretch>
        </p:blipFill>
        <p:spPr>
          <a:xfrm>
            <a:off x="3579671" y="4668629"/>
            <a:ext cx="162209" cy="238542"/>
          </a:xfrm>
          <a:prstGeom prst="rect">
            <a:avLst/>
          </a:prstGeom>
        </p:spPr>
      </p:pic>
    </p:spTree>
    <p:extLst>
      <p:ext uri="{BB962C8B-B14F-4D97-AF65-F5344CB8AC3E}">
        <p14:creationId xmlns:p14="http://schemas.microsoft.com/office/powerpoint/2010/main" val="2415921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 plus </a:t>
            </a:r>
            <a:r>
              <a:rPr lang="en-CA" dirty="0" err="1"/>
              <a:t>proches</a:t>
            </a:r>
            <a:r>
              <a:rPr lang="en-CA" dirty="0"/>
              <a:t> </a:t>
            </a:r>
            <a:r>
              <a:rPr lang="en-CA" dirty="0" err="1"/>
              <a:t>voisins</a:t>
            </a:r>
            <a:endParaRPr lang="en-CA" dirty="0"/>
          </a:p>
        </p:txBody>
      </p:sp>
      <p:sp>
        <p:nvSpPr>
          <p:cNvPr id="3" name="Text Placeholder 2"/>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pPr>
              <a:defRPr/>
            </a:pPr>
            <a:r>
              <a:rPr lang="fr-FR"/>
              <a:t>IFT615</a:t>
            </a:r>
            <a:endParaRPr lang="fr-CA" dirty="0"/>
          </a:p>
        </p:txBody>
      </p:sp>
      <p:sp>
        <p:nvSpPr>
          <p:cNvPr id="5" name="Footer Placeholder 4"/>
          <p:cNvSpPr>
            <a:spLocks noGrp="1"/>
          </p:cNvSpPr>
          <p:nvPr>
            <p:ph type="ftr" sz="quarter" idx="11"/>
          </p:nvPr>
        </p:nvSpPr>
        <p:spPr/>
        <p:txBody>
          <a:bodyPr/>
          <a:lstStyle/>
          <a:p>
            <a:pPr>
              <a:defRPr/>
            </a:pPr>
            <a:r>
              <a:rPr lang="de-DE"/>
              <a:t>Hugo Larochelle et Froduald Kabanza</a:t>
            </a:r>
            <a:endParaRPr lang="fr-CA" dirty="0"/>
          </a:p>
        </p:txBody>
      </p:sp>
      <p:sp>
        <p:nvSpPr>
          <p:cNvPr id="6" name="Slide Number Placeholder 5"/>
          <p:cNvSpPr>
            <a:spLocks noGrp="1"/>
          </p:cNvSpPr>
          <p:nvPr>
            <p:ph type="sldNum" sz="quarter" idx="12"/>
          </p:nvPr>
        </p:nvSpPr>
        <p:spPr/>
        <p:txBody>
          <a:bodyPr/>
          <a:lstStyle/>
          <a:p>
            <a:pPr>
              <a:defRPr/>
            </a:pPr>
            <a:fld id="{7050D879-BF2F-3642-AEB1-951FD9604AAF}" type="slidenum">
              <a:rPr lang="fr-CA" smtClean="0"/>
              <a:pPr>
                <a:defRPr/>
              </a:pPr>
              <a:t>16</a:t>
            </a:fld>
            <a:endParaRPr lang="fr-CA"/>
          </a:p>
        </p:txBody>
      </p:sp>
    </p:spTree>
    <p:extLst>
      <p:ext uri="{BB962C8B-B14F-4D97-AF65-F5344CB8AC3E}">
        <p14:creationId xmlns:p14="http://schemas.microsoft.com/office/powerpoint/2010/main" val="289569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Exemple: </a:t>
            </a:r>
            <a:r>
              <a:rPr lang="fr-CA" noProof="0" dirty="0" err="1"/>
              <a:t>classifieur</a:t>
            </a:r>
            <a:r>
              <a:rPr lang="fr-CA" noProof="0" dirty="0"/>
              <a:t> </a:t>
            </a:r>
            <a:br>
              <a:rPr lang="fr-CA" noProof="0" dirty="0"/>
            </a:br>
            <a:r>
              <a:rPr lang="fr-CA" i="1" noProof="0" dirty="0"/>
              <a:t>k</a:t>
            </a:r>
            <a:r>
              <a:rPr lang="fr-CA" noProof="0" dirty="0"/>
              <a:t> plus proches voisins</a:t>
            </a:r>
          </a:p>
        </p:txBody>
      </p:sp>
      <p:sp>
        <p:nvSpPr>
          <p:cNvPr id="3" name="Espace réservé du contenu 2"/>
          <p:cNvSpPr>
            <a:spLocks noGrp="1"/>
          </p:cNvSpPr>
          <p:nvPr>
            <p:ph idx="1"/>
          </p:nvPr>
        </p:nvSpPr>
        <p:spPr/>
        <p:txBody>
          <a:bodyPr/>
          <a:lstStyle/>
          <a:p>
            <a:r>
              <a:rPr lang="fr-CA" noProof="0" dirty="0"/>
              <a:t>Possiblement l’algorithme d’apprentissage </a:t>
            </a:r>
            <a:r>
              <a:rPr lang="fr-CA" dirty="0"/>
              <a:t>de </a:t>
            </a:r>
            <a:r>
              <a:rPr lang="fr-CA" noProof="0" dirty="0"/>
              <a:t>classification le plus simple</a:t>
            </a:r>
          </a:p>
          <a:p>
            <a:r>
              <a:rPr lang="fr-CA" b="1" dirty="0"/>
              <a:t>Idée</a:t>
            </a:r>
            <a:r>
              <a:rPr lang="fr-CA" dirty="0"/>
              <a:t>: étant donnée une entrée     </a:t>
            </a:r>
          </a:p>
          <a:p>
            <a:pPr marL="800100" lvl="1" indent="-342900">
              <a:buFont typeface="+mj-lt"/>
              <a:buAutoNum type="arabicPeriod"/>
            </a:pPr>
            <a:r>
              <a:rPr lang="fr-CA" dirty="0"/>
              <a:t>trouver les </a:t>
            </a:r>
            <a:r>
              <a:rPr lang="fr-CA" i="1" dirty="0"/>
              <a:t>k</a:t>
            </a:r>
            <a:r>
              <a:rPr lang="fr-CA" dirty="0"/>
              <a:t> entrées         parmi les exemples d’apprentissage qui sont les plus « proches » de </a:t>
            </a:r>
          </a:p>
          <a:p>
            <a:pPr marL="800100" lvl="1" indent="-342900">
              <a:buFont typeface="+mj-lt"/>
              <a:buAutoNum type="arabicPeriod"/>
            </a:pPr>
            <a:r>
              <a:rPr lang="fr-CA" noProof="0" dirty="0"/>
              <a:t>faire voter chacune de ces entrées pour leur classe associée </a:t>
            </a:r>
          </a:p>
          <a:p>
            <a:pPr marL="800100" lvl="1" indent="-342900">
              <a:buFont typeface="+mj-lt"/>
              <a:buAutoNum type="arabicPeriod"/>
            </a:pPr>
            <a:r>
              <a:rPr lang="fr-CA" dirty="0"/>
              <a:t>retourner la classe majoritaire</a:t>
            </a:r>
          </a:p>
          <a:p>
            <a:r>
              <a:rPr lang="fr-CA" dirty="0"/>
              <a:t>Le succès de cet algorithme va dépendre de deux facteurs</a:t>
            </a:r>
          </a:p>
          <a:p>
            <a:pPr lvl="1"/>
            <a:r>
              <a:rPr lang="fr-CA" noProof="0" dirty="0"/>
              <a:t>la quantité de données d’entraînement (plus il y en a, meilleure sera la performance)</a:t>
            </a:r>
          </a:p>
          <a:p>
            <a:pPr lvl="1"/>
            <a:r>
              <a:rPr lang="fr-CA" dirty="0"/>
              <a:t>la qualité de la mesure de distance (est-ce que deux entrées jugées similaires sont de la même classe?)</a:t>
            </a:r>
          </a:p>
          <a:p>
            <a:pPr lvl="2"/>
            <a:r>
              <a:rPr lang="fr-CA" noProof="0" dirty="0"/>
              <a:t>en pratique, on utilise souvent la distance Euclidienne:</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17</a:t>
            </a:fld>
            <a:endParaRPr lang="en-US"/>
          </a:p>
        </p:txBody>
      </p:sp>
      <p:pic>
        <p:nvPicPr>
          <p:cNvPr id="7" name="Image 6"/>
          <p:cNvPicPr>
            <a:picLocks noChangeAspect="1"/>
          </p:cNvPicPr>
          <p:nvPr/>
        </p:nvPicPr>
        <p:blipFill>
          <a:blip r:embed="rId3"/>
          <a:stretch>
            <a:fillRect/>
          </a:stretch>
        </p:blipFill>
        <p:spPr>
          <a:xfrm>
            <a:off x="4138113" y="2112392"/>
            <a:ext cx="190834" cy="162209"/>
          </a:xfrm>
          <a:prstGeom prst="rect">
            <a:avLst/>
          </a:prstGeom>
        </p:spPr>
      </p:pic>
      <p:pic>
        <p:nvPicPr>
          <p:cNvPr id="13" name="Image 12"/>
          <p:cNvPicPr>
            <a:picLocks noChangeAspect="1"/>
          </p:cNvPicPr>
          <p:nvPr/>
        </p:nvPicPr>
        <p:blipFill>
          <a:blip r:embed="rId3"/>
          <a:stretch>
            <a:fillRect/>
          </a:stretch>
        </p:blipFill>
        <p:spPr>
          <a:xfrm>
            <a:off x="6839242" y="5692359"/>
            <a:ext cx="190834" cy="162209"/>
          </a:xfrm>
          <a:prstGeom prst="rect">
            <a:avLst/>
          </a:prstGeom>
        </p:spPr>
      </p:pic>
      <p:pic>
        <p:nvPicPr>
          <p:cNvPr id="10" name="Image 9"/>
          <p:cNvPicPr>
            <a:picLocks noChangeAspect="1"/>
          </p:cNvPicPr>
          <p:nvPr/>
        </p:nvPicPr>
        <p:blipFill>
          <a:blip r:embed="rId4"/>
          <a:stretch>
            <a:fillRect/>
          </a:stretch>
        </p:blipFill>
        <p:spPr>
          <a:xfrm>
            <a:off x="6860062" y="6012705"/>
            <a:ext cx="156136" cy="156136"/>
          </a:xfrm>
          <a:prstGeom prst="rect">
            <a:avLst/>
          </a:prstGeom>
        </p:spPr>
      </p:pic>
      <p:sp>
        <p:nvSpPr>
          <p:cNvPr id="14" name="ZoneTexte 13"/>
          <p:cNvSpPr txBox="1"/>
          <p:nvPr/>
        </p:nvSpPr>
        <p:spPr>
          <a:xfrm>
            <a:off x="7030076" y="5564271"/>
            <a:ext cx="1114646" cy="369332"/>
          </a:xfrm>
          <a:prstGeom prst="rect">
            <a:avLst/>
          </a:prstGeom>
          <a:noFill/>
        </p:spPr>
        <p:txBody>
          <a:bodyPr wrap="none" rtlCol="0">
            <a:spAutoFit/>
          </a:bodyPr>
          <a:lstStyle/>
          <a:p>
            <a:r>
              <a:rPr lang="fr-CA" dirty="0">
                <a:latin typeface="+mj-lt"/>
              </a:rPr>
              <a:t>=  vecteur</a:t>
            </a:r>
          </a:p>
        </p:txBody>
      </p:sp>
      <p:sp>
        <p:nvSpPr>
          <p:cNvPr id="16" name="ZoneTexte 15"/>
          <p:cNvSpPr txBox="1"/>
          <p:nvPr/>
        </p:nvSpPr>
        <p:spPr>
          <a:xfrm>
            <a:off x="7036736" y="5872836"/>
            <a:ext cx="1114307" cy="369332"/>
          </a:xfrm>
          <a:prstGeom prst="rect">
            <a:avLst/>
          </a:prstGeom>
          <a:noFill/>
        </p:spPr>
        <p:txBody>
          <a:bodyPr wrap="none" rtlCol="0">
            <a:spAutoFit/>
          </a:bodyPr>
          <a:lstStyle/>
          <a:p>
            <a:r>
              <a:rPr lang="fr-CA" dirty="0">
                <a:latin typeface="+mj-lt"/>
              </a:rPr>
              <a:t>=  scalaire</a:t>
            </a:r>
          </a:p>
        </p:txBody>
      </p:sp>
      <p:sp>
        <p:nvSpPr>
          <p:cNvPr id="17" name="Rectangle à coins arrondis 16"/>
          <p:cNvSpPr/>
          <p:nvPr/>
        </p:nvSpPr>
        <p:spPr>
          <a:xfrm>
            <a:off x="6778664" y="5564271"/>
            <a:ext cx="2121222" cy="677897"/>
          </a:xfrm>
          <a:prstGeom prst="roundRect">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pic>
        <p:nvPicPr>
          <p:cNvPr id="18" name="Image 17"/>
          <p:cNvPicPr>
            <a:picLocks noChangeAspect="1"/>
          </p:cNvPicPr>
          <p:nvPr/>
        </p:nvPicPr>
        <p:blipFill>
          <a:blip r:embed="rId5"/>
          <a:stretch>
            <a:fillRect/>
          </a:stretch>
        </p:blipFill>
        <p:spPr>
          <a:xfrm>
            <a:off x="2844315" y="5625749"/>
            <a:ext cx="3455370" cy="781401"/>
          </a:xfrm>
          <a:prstGeom prst="rect">
            <a:avLst/>
          </a:prstGeom>
        </p:spPr>
      </p:pic>
      <p:pic>
        <p:nvPicPr>
          <p:cNvPr id="19" name="Image 18"/>
          <p:cNvPicPr>
            <a:picLocks noChangeAspect="1"/>
          </p:cNvPicPr>
          <p:nvPr/>
        </p:nvPicPr>
        <p:blipFill>
          <a:blip r:embed="rId6"/>
          <a:stretch>
            <a:fillRect/>
          </a:stretch>
        </p:blipFill>
        <p:spPr>
          <a:xfrm>
            <a:off x="3369366" y="2464279"/>
            <a:ext cx="268903" cy="199508"/>
          </a:xfrm>
          <a:prstGeom prst="rect">
            <a:avLst/>
          </a:prstGeom>
        </p:spPr>
      </p:pic>
      <p:pic>
        <p:nvPicPr>
          <p:cNvPr id="20" name="Image 19"/>
          <p:cNvPicPr>
            <a:picLocks noChangeAspect="1"/>
          </p:cNvPicPr>
          <p:nvPr/>
        </p:nvPicPr>
        <p:blipFill>
          <a:blip r:embed="rId7"/>
          <a:stretch>
            <a:fillRect/>
          </a:stretch>
        </p:blipFill>
        <p:spPr>
          <a:xfrm>
            <a:off x="6953573" y="3053155"/>
            <a:ext cx="225532" cy="216856"/>
          </a:xfrm>
          <a:prstGeom prst="rect">
            <a:avLst/>
          </a:prstGeom>
        </p:spPr>
      </p:pic>
      <p:pic>
        <p:nvPicPr>
          <p:cNvPr id="21" name="Image 20"/>
          <p:cNvPicPr>
            <a:picLocks noChangeAspect="1"/>
          </p:cNvPicPr>
          <p:nvPr/>
        </p:nvPicPr>
        <p:blipFill>
          <a:blip r:embed="rId3"/>
          <a:stretch>
            <a:fillRect/>
          </a:stretch>
        </p:blipFill>
        <p:spPr>
          <a:xfrm>
            <a:off x="2814138" y="2709292"/>
            <a:ext cx="190834" cy="162209"/>
          </a:xfrm>
          <a:prstGeom prst="rect">
            <a:avLst/>
          </a:prstGeom>
        </p:spPr>
      </p:pic>
    </p:spTree>
    <p:extLst>
      <p:ext uri="{BB962C8B-B14F-4D97-AF65-F5344CB8AC3E}">
        <p14:creationId xmlns:p14="http://schemas.microsoft.com/office/powerpoint/2010/main" val="1548884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Illustration: 3 plus proches voisins</a:t>
            </a:r>
          </a:p>
        </p:txBody>
      </p:sp>
      <p:sp>
        <p:nvSpPr>
          <p:cNvPr id="17" name="Espace réservé du contenu 16"/>
          <p:cNvSpPr>
            <a:spLocks noGrp="1"/>
          </p:cNvSpPr>
          <p:nvPr>
            <p:ph idx="1"/>
          </p:nvPr>
        </p:nvSpPr>
        <p:spPr/>
        <p:txBody>
          <a:bodyPr/>
          <a:lstStyle/>
          <a:p>
            <a:r>
              <a:rPr lang="fr-CA" dirty="0"/>
              <a:t>Reconnaissance de caractère: est-ce un ‘e’ ou un ‘o’?</a:t>
            </a:r>
          </a:p>
        </p:txBody>
      </p:sp>
      <p:sp>
        <p:nvSpPr>
          <p:cNvPr id="4" name="Espace réservé de la date 3"/>
          <p:cNvSpPr>
            <a:spLocks noGrp="1"/>
          </p:cNvSpPr>
          <p:nvPr>
            <p:ph type="dt" sz="half" idx="10"/>
          </p:nvPr>
        </p:nvSpPr>
        <p:spPr/>
        <p:txBody>
          <a:bodyPr/>
          <a:lstStyle/>
          <a:p>
            <a:r>
              <a:rPr lang="fr-FR"/>
              <a:t>IFT615</a:t>
            </a:r>
            <a:endParaRPr lang="en-US"/>
          </a:p>
        </p:txBody>
      </p:sp>
      <p:sp>
        <p:nvSpPr>
          <p:cNvPr id="5" name="Espace réservé du pied de page 4"/>
          <p:cNvSpPr>
            <a:spLocks noGrp="1"/>
          </p:cNvSpPr>
          <p:nvPr>
            <p:ph type="ftr" sz="quarter" idx="11"/>
          </p:nvPr>
        </p:nvSpPr>
        <p:spPr/>
        <p:txBody>
          <a:bodyPr/>
          <a:lstStyle/>
          <a:p>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fld id="{BBD9A5C2-26F0-C84F-B484-A651D7D81095}" type="slidenum">
              <a:rPr lang="en-US" smtClean="0"/>
              <a:pPr/>
              <a:t>18</a:t>
            </a:fld>
            <a:endParaRPr lang="en-US"/>
          </a:p>
        </p:txBody>
      </p:sp>
      <p:pic>
        <p:nvPicPr>
          <p:cNvPr id="24" name="Image 23"/>
          <p:cNvPicPr>
            <a:picLocks noChangeAspect="1"/>
          </p:cNvPicPr>
          <p:nvPr/>
        </p:nvPicPr>
        <p:blipFill>
          <a:blip r:embed="rId3"/>
          <a:stretch>
            <a:fillRect/>
          </a:stretch>
        </p:blipFill>
        <p:spPr>
          <a:xfrm>
            <a:off x="457200" y="3044464"/>
            <a:ext cx="8211932" cy="1896170"/>
          </a:xfrm>
          <a:prstGeom prst="rect">
            <a:avLst/>
          </a:prstGeom>
        </p:spPr>
      </p:pic>
      <p:sp>
        <p:nvSpPr>
          <p:cNvPr id="25" name="ZoneTexte 24"/>
          <p:cNvSpPr txBox="1"/>
          <p:nvPr/>
        </p:nvSpPr>
        <p:spPr>
          <a:xfrm>
            <a:off x="2534997" y="2318541"/>
            <a:ext cx="4138573" cy="738664"/>
          </a:xfrm>
          <a:prstGeom prst="rect">
            <a:avLst/>
          </a:prstGeom>
          <a:noFill/>
        </p:spPr>
        <p:txBody>
          <a:bodyPr wrap="none" rtlCol="0">
            <a:spAutoFit/>
          </a:bodyPr>
          <a:lstStyle/>
          <a:p>
            <a:pPr algn="ctr"/>
            <a:r>
              <a:rPr lang="fr-CA" sz="2400" b="1" dirty="0">
                <a:latin typeface="+mj-lt"/>
              </a:rPr>
              <a:t>Ensemble d’entraînement</a:t>
            </a:r>
          </a:p>
          <a:p>
            <a:pPr algn="ctr"/>
            <a:r>
              <a:rPr lang="fr-CA" dirty="0">
                <a:latin typeface="+mj-lt"/>
              </a:rPr>
              <a:t>(100 exemples d’apprentissage par classe)</a:t>
            </a:r>
          </a:p>
        </p:txBody>
      </p:sp>
      <p:sp>
        <p:nvSpPr>
          <p:cNvPr id="26" name="ZoneTexte 25"/>
          <p:cNvSpPr txBox="1"/>
          <p:nvPr/>
        </p:nvSpPr>
        <p:spPr>
          <a:xfrm>
            <a:off x="1993316" y="5226853"/>
            <a:ext cx="1048935" cy="369332"/>
          </a:xfrm>
          <a:prstGeom prst="rect">
            <a:avLst/>
          </a:prstGeom>
          <a:noFill/>
        </p:spPr>
        <p:txBody>
          <a:bodyPr wrap="none" rtlCol="0">
            <a:spAutoFit/>
          </a:bodyPr>
          <a:lstStyle/>
          <a:p>
            <a:r>
              <a:rPr lang="fr-CA" dirty="0">
                <a:latin typeface="+mj-lt"/>
              </a:rPr>
              <a:t>Classe ‘e’</a:t>
            </a:r>
          </a:p>
        </p:txBody>
      </p:sp>
      <p:sp>
        <p:nvSpPr>
          <p:cNvPr id="27" name="ZoneTexte 26"/>
          <p:cNvSpPr txBox="1"/>
          <p:nvPr/>
        </p:nvSpPr>
        <p:spPr>
          <a:xfrm>
            <a:off x="6100243" y="5226853"/>
            <a:ext cx="1055810" cy="369332"/>
          </a:xfrm>
          <a:prstGeom prst="rect">
            <a:avLst/>
          </a:prstGeom>
          <a:noFill/>
        </p:spPr>
        <p:txBody>
          <a:bodyPr wrap="none" rtlCol="0">
            <a:spAutoFit/>
          </a:bodyPr>
          <a:lstStyle/>
          <a:p>
            <a:r>
              <a:rPr lang="fr-CA" dirty="0">
                <a:latin typeface="+mj-lt"/>
              </a:rPr>
              <a:t>Classe ‘o’</a:t>
            </a:r>
          </a:p>
        </p:txBody>
      </p:sp>
      <p:sp>
        <p:nvSpPr>
          <p:cNvPr id="28" name="Accolade ouvrante 27"/>
          <p:cNvSpPr/>
          <p:nvPr/>
        </p:nvSpPr>
        <p:spPr>
          <a:xfrm>
            <a:off x="2357669" y="3148574"/>
            <a:ext cx="286503" cy="3893573"/>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29" name="Accolade ouvrante 28"/>
          <p:cNvSpPr/>
          <p:nvPr/>
        </p:nvSpPr>
        <p:spPr>
          <a:xfrm>
            <a:off x="6509844" y="3155220"/>
            <a:ext cx="286503" cy="3893573"/>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Tree>
    <p:extLst>
      <p:ext uri="{BB962C8B-B14F-4D97-AF65-F5344CB8AC3E}">
        <p14:creationId xmlns:p14="http://schemas.microsoft.com/office/powerpoint/2010/main" val="1067939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Illustration: 3 plus proches voisins</a:t>
            </a:r>
          </a:p>
        </p:txBody>
      </p:sp>
      <p:sp>
        <p:nvSpPr>
          <p:cNvPr id="17" name="Espace réservé du contenu 16"/>
          <p:cNvSpPr>
            <a:spLocks noGrp="1"/>
          </p:cNvSpPr>
          <p:nvPr>
            <p:ph idx="1"/>
          </p:nvPr>
        </p:nvSpPr>
        <p:spPr/>
        <p:txBody>
          <a:bodyPr/>
          <a:lstStyle/>
          <a:p>
            <a:r>
              <a:rPr lang="fr-CA" dirty="0"/>
              <a:t>Reconnaissance de caractère: est-ce un ‘e’ ou un ‘o’?</a:t>
            </a:r>
          </a:p>
        </p:txBody>
      </p:sp>
      <p:sp>
        <p:nvSpPr>
          <p:cNvPr id="4" name="Espace réservé de la date 3"/>
          <p:cNvSpPr>
            <a:spLocks noGrp="1"/>
          </p:cNvSpPr>
          <p:nvPr>
            <p:ph type="dt" sz="half" idx="10"/>
          </p:nvPr>
        </p:nvSpPr>
        <p:spPr/>
        <p:txBody>
          <a:bodyPr/>
          <a:lstStyle/>
          <a:p>
            <a:r>
              <a:rPr lang="fr-FR"/>
              <a:t>IFT615</a:t>
            </a:r>
            <a:endParaRPr lang="en-US"/>
          </a:p>
        </p:txBody>
      </p:sp>
      <p:sp>
        <p:nvSpPr>
          <p:cNvPr id="5" name="Espace réservé du pied de page 4"/>
          <p:cNvSpPr>
            <a:spLocks noGrp="1"/>
          </p:cNvSpPr>
          <p:nvPr>
            <p:ph type="ftr" sz="quarter" idx="11"/>
          </p:nvPr>
        </p:nvSpPr>
        <p:spPr/>
        <p:txBody>
          <a:bodyPr/>
          <a:lstStyle/>
          <a:p>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fld id="{BBD9A5C2-26F0-C84F-B484-A651D7D81095}" type="slidenum">
              <a:rPr lang="en-US" smtClean="0"/>
              <a:pPr/>
              <a:t>19</a:t>
            </a:fld>
            <a:endParaRPr lang="en-US"/>
          </a:p>
        </p:txBody>
      </p:sp>
      <p:sp>
        <p:nvSpPr>
          <p:cNvPr id="28" name="Accolade ouvrante 27"/>
          <p:cNvSpPr/>
          <p:nvPr/>
        </p:nvSpPr>
        <p:spPr>
          <a:xfrm>
            <a:off x="2856182" y="3123662"/>
            <a:ext cx="247300" cy="3570261"/>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29" name="Accolade ouvrante 28"/>
          <p:cNvSpPr/>
          <p:nvPr/>
        </p:nvSpPr>
        <p:spPr>
          <a:xfrm>
            <a:off x="6396194" y="4281913"/>
            <a:ext cx="209242" cy="1272557"/>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pic>
        <p:nvPicPr>
          <p:cNvPr id="3" name="Image 2"/>
          <p:cNvPicPr>
            <a:picLocks noChangeAspect="1"/>
          </p:cNvPicPr>
          <p:nvPr/>
        </p:nvPicPr>
        <p:blipFill>
          <a:blip r:embed="rId3"/>
          <a:stretch>
            <a:fillRect/>
          </a:stretch>
        </p:blipFill>
        <p:spPr>
          <a:xfrm>
            <a:off x="1311041" y="2303375"/>
            <a:ext cx="5791040" cy="2440703"/>
          </a:xfrm>
          <a:prstGeom prst="rect">
            <a:avLst/>
          </a:prstGeom>
        </p:spPr>
      </p:pic>
      <p:sp>
        <p:nvSpPr>
          <p:cNvPr id="7" name="ZoneTexte 6"/>
          <p:cNvSpPr txBox="1"/>
          <p:nvPr/>
        </p:nvSpPr>
        <p:spPr>
          <a:xfrm>
            <a:off x="1878861" y="5128736"/>
            <a:ext cx="2225301" cy="369332"/>
          </a:xfrm>
          <a:prstGeom prst="rect">
            <a:avLst/>
          </a:prstGeom>
          <a:noFill/>
        </p:spPr>
        <p:txBody>
          <a:bodyPr wrap="none" rtlCol="0">
            <a:spAutoFit/>
          </a:bodyPr>
          <a:lstStyle/>
          <a:p>
            <a:r>
              <a:rPr lang="fr-CA" dirty="0">
                <a:latin typeface="+mj-lt"/>
              </a:rPr>
              <a:t>3 plus proches voisins</a:t>
            </a:r>
          </a:p>
        </p:txBody>
      </p:sp>
      <p:sp>
        <p:nvSpPr>
          <p:cNvPr id="15" name="ZoneTexte 14"/>
          <p:cNvSpPr txBox="1"/>
          <p:nvPr/>
        </p:nvSpPr>
        <p:spPr>
          <a:xfrm>
            <a:off x="5710972" y="5122672"/>
            <a:ext cx="1664676" cy="369332"/>
          </a:xfrm>
          <a:prstGeom prst="rect">
            <a:avLst/>
          </a:prstGeom>
          <a:noFill/>
        </p:spPr>
        <p:txBody>
          <a:bodyPr wrap="none" rtlCol="0">
            <a:spAutoFit/>
          </a:bodyPr>
          <a:lstStyle/>
          <a:p>
            <a:r>
              <a:rPr lang="fr-CA" dirty="0">
                <a:latin typeface="+mj-lt"/>
              </a:rPr>
              <a:t>nouvelle entrée</a:t>
            </a:r>
          </a:p>
        </p:txBody>
      </p:sp>
      <p:sp>
        <p:nvSpPr>
          <p:cNvPr id="16" name="ZoneTexte 15"/>
          <p:cNvSpPr txBox="1"/>
          <p:nvPr/>
        </p:nvSpPr>
        <p:spPr>
          <a:xfrm>
            <a:off x="7528823" y="3308328"/>
            <a:ext cx="649036" cy="369332"/>
          </a:xfrm>
          <a:prstGeom prst="rect">
            <a:avLst/>
          </a:prstGeom>
          <a:noFill/>
        </p:spPr>
        <p:txBody>
          <a:bodyPr wrap="none" rtlCol="0">
            <a:spAutoFit/>
          </a:bodyPr>
          <a:lstStyle/>
          <a:p>
            <a:pPr algn="ctr"/>
            <a:r>
              <a:rPr lang="fr-CA" b="1" dirty="0">
                <a:solidFill>
                  <a:srgbClr val="000090"/>
                </a:solidFill>
                <a:latin typeface="+mj-lt"/>
              </a:rPr>
              <a:t>Vrai!</a:t>
            </a:r>
          </a:p>
        </p:txBody>
      </p:sp>
      <p:cxnSp>
        <p:nvCxnSpPr>
          <p:cNvPr id="9" name="Connecteur droit avec flèche 8"/>
          <p:cNvCxnSpPr/>
          <p:nvPr/>
        </p:nvCxnSpPr>
        <p:spPr>
          <a:xfrm>
            <a:off x="4826000" y="2000250"/>
            <a:ext cx="1460500" cy="469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V="1">
            <a:off x="2016125" y="2000250"/>
            <a:ext cx="2809875" cy="46981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flipV="1">
            <a:off x="3173413" y="2000250"/>
            <a:ext cx="1652587" cy="4698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Connecteur droit 21"/>
          <p:cNvCxnSpPr/>
          <p:nvPr/>
        </p:nvCxnSpPr>
        <p:spPr>
          <a:xfrm flipV="1">
            <a:off x="4318000" y="2000252"/>
            <a:ext cx="508000" cy="469810"/>
          </a:xfrm>
          <a:prstGeom prst="line">
            <a:avLst/>
          </a:prstGeom>
        </p:spPr>
        <p:style>
          <a:lnRef idx="2">
            <a:schemeClr val="accent1"/>
          </a:lnRef>
          <a:fillRef idx="0">
            <a:schemeClr val="accent1"/>
          </a:fillRef>
          <a:effectRef idx="1">
            <a:schemeClr val="accent1"/>
          </a:effectRef>
          <a:fontRef idx="minor">
            <a:schemeClr val="tx1"/>
          </a:fontRef>
        </p:style>
      </p:cxnSp>
      <p:sp>
        <p:nvSpPr>
          <p:cNvPr id="34" name="ZoneTexte 33"/>
          <p:cNvSpPr txBox="1"/>
          <p:nvPr/>
        </p:nvSpPr>
        <p:spPr>
          <a:xfrm rot="1056970">
            <a:off x="4887808" y="1884960"/>
            <a:ext cx="1226230" cy="646331"/>
          </a:xfrm>
          <a:prstGeom prst="rect">
            <a:avLst/>
          </a:prstGeom>
          <a:noFill/>
        </p:spPr>
        <p:txBody>
          <a:bodyPr wrap="none" rtlCol="0">
            <a:spAutoFit/>
          </a:bodyPr>
          <a:lstStyle/>
          <a:p>
            <a:pPr algn="ctr"/>
            <a:r>
              <a:rPr lang="fr-CA" dirty="0">
                <a:latin typeface="+mj-lt"/>
              </a:rPr>
              <a:t>vote</a:t>
            </a:r>
          </a:p>
          <a:p>
            <a:pPr algn="ctr"/>
            <a:r>
              <a:rPr lang="fr-CA" dirty="0">
                <a:latin typeface="+mj-lt"/>
              </a:rPr>
              <a:t>majoritaire</a:t>
            </a:r>
          </a:p>
        </p:txBody>
      </p:sp>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D591637A-1081-629B-C4D9-547D34C5C745}"/>
                  </a:ext>
                </a:extLst>
              </p:cNvPr>
              <p:cNvGraphicFramePr>
                <a:graphicFrameLocks noChangeAspect="1"/>
              </p:cNvGraphicFramePr>
              <p:nvPr>
                <p:extLst>
                  <p:ext uri="{D42A27DB-BD31-4B8C-83A1-F6EECF244321}">
                    <p14:modId xmlns:p14="http://schemas.microsoft.com/office/powerpoint/2010/main" val="3823342412"/>
                  </p:ext>
                </p:extLst>
              </p:nvPr>
            </p:nvGraphicFramePr>
            <p:xfrm>
              <a:off x="8104150" y="4281913"/>
              <a:ext cx="492443" cy="369332"/>
            </p:xfrm>
            <a:graphic>
              <a:graphicData uri="http://schemas.microsoft.com/office/powerpoint/2016/slidezoom">
                <pslz:sldZm>
                  <pslz:sldZmObj sldId="450" cId="2415921121">
                    <pslz:zmPr id="{0B63C56F-DAE3-421B-837A-8FC2FABBF79D}" returnToParent="0" transitionDur="1000">
                      <p166:blipFill xmlns:p166="http://schemas.microsoft.com/office/powerpoint/2016/6/main">
                        <a:blip r:embed="rId4"/>
                        <a:stretch>
                          <a:fillRect/>
                        </a:stretch>
                      </p166:blipFill>
                      <p166:spPr xmlns:p166="http://schemas.microsoft.com/office/powerpoint/2016/6/main">
                        <a:xfrm>
                          <a:off x="0" y="0"/>
                          <a:ext cx="492443" cy="369332"/>
                        </a:xfrm>
                        <a:prstGeom prst="rect">
                          <a:avLst/>
                        </a:prstGeom>
                        <a:ln w="3175">
                          <a:solidFill>
                            <a:prstClr val="ltGray"/>
                          </a:solidFill>
                        </a:ln>
                      </p166:spPr>
                    </pslz:zmPr>
                  </pslz:sldZmObj>
                </pslz:sldZm>
              </a:graphicData>
            </a:graphic>
          </p:graphicFrame>
        </mc:Choice>
        <mc:Fallback xmlns="">
          <p:pic>
            <p:nvPicPr>
              <p:cNvPr id="10" name="Slide Zoom 9">
                <a:extLst>
                  <a:ext uri="{FF2B5EF4-FFF2-40B4-BE49-F238E27FC236}">
                    <a16:creationId xmlns:a16="http://schemas.microsoft.com/office/drawing/2014/main" id="{D591637A-1081-629B-C4D9-547D34C5C745}"/>
                  </a:ext>
                </a:extLst>
              </p:cNvPr>
              <p:cNvPicPr>
                <a:picLocks noGrp="1" noRot="1" noChangeAspect="1" noMove="1" noResize="1" noEditPoints="1" noAdjustHandles="1" noChangeArrowheads="1" noChangeShapeType="1"/>
              </p:cNvPicPr>
              <p:nvPr/>
            </p:nvPicPr>
            <p:blipFill>
              <a:blip r:embed="rId5"/>
              <a:stretch>
                <a:fillRect/>
              </a:stretch>
            </p:blipFill>
            <p:spPr>
              <a:xfrm>
                <a:off x="8104150" y="4281913"/>
                <a:ext cx="492443" cy="369332"/>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11035484-3203-0D1F-1A83-763B41DDF675}"/>
                  </a:ext>
                </a:extLst>
              </p:cNvPr>
              <p:cNvGraphicFramePr>
                <a:graphicFrameLocks noChangeAspect="1"/>
              </p:cNvGraphicFramePr>
              <p:nvPr>
                <p:extLst>
                  <p:ext uri="{D42A27DB-BD31-4B8C-83A1-F6EECF244321}">
                    <p14:modId xmlns:p14="http://schemas.microsoft.com/office/powerpoint/2010/main" val="508624535"/>
                  </p:ext>
                </p:extLst>
              </p:nvPr>
            </p:nvGraphicFramePr>
            <p:xfrm>
              <a:off x="8132280" y="5020591"/>
              <a:ext cx="486929" cy="365197"/>
            </p:xfrm>
            <a:graphic>
              <a:graphicData uri="http://schemas.microsoft.com/office/powerpoint/2016/slidezoom">
                <pslz:sldZm>
                  <pslz:sldZmObj sldId="455" cId="1067939651">
                    <pslz:zmPr id="{7B657069-4D54-4B67-AB04-7A16172755D9}" returnToParent="0" transitionDur="1000">
                      <p166:blipFill xmlns:p166="http://schemas.microsoft.com/office/powerpoint/2016/6/main">
                        <a:blip r:embed="rId6"/>
                        <a:stretch>
                          <a:fillRect/>
                        </a:stretch>
                      </p166:blipFill>
                      <p166:spPr xmlns:p166="http://schemas.microsoft.com/office/powerpoint/2016/6/main">
                        <a:xfrm>
                          <a:off x="0" y="0"/>
                          <a:ext cx="486929" cy="365197"/>
                        </a:xfrm>
                        <a:prstGeom prst="rect">
                          <a:avLst/>
                        </a:prstGeom>
                        <a:ln w="3175">
                          <a:solidFill>
                            <a:prstClr val="ltGray"/>
                          </a:solidFill>
                        </a:ln>
                      </p166:spPr>
                    </pslz:zmPr>
                  </pslz:sldZmObj>
                </pslz:sldZm>
              </a:graphicData>
            </a:graphic>
          </p:graphicFrame>
        </mc:Choice>
        <mc:Fallback xmlns="">
          <p:pic>
            <p:nvPicPr>
              <p:cNvPr id="12" name="Slide Zoom 11">
                <a:extLst>
                  <a:ext uri="{FF2B5EF4-FFF2-40B4-BE49-F238E27FC236}">
                    <a16:creationId xmlns:a16="http://schemas.microsoft.com/office/drawing/2014/main" id="{11035484-3203-0D1F-1A83-763B41DDF675}"/>
                  </a:ext>
                </a:extLst>
              </p:cNvPr>
              <p:cNvPicPr>
                <a:picLocks noGrp="1" noRot="1" noChangeAspect="1" noMove="1" noResize="1" noEditPoints="1" noAdjustHandles="1" noChangeArrowheads="1" noChangeShapeType="1"/>
              </p:cNvPicPr>
              <p:nvPr/>
            </p:nvPicPr>
            <p:blipFill>
              <a:blip r:embed="rId7"/>
              <a:stretch>
                <a:fillRect/>
              </a:stretch>
            </p:blipFill>
            <p:spPr>
              <a:xfrm>
                <a:off x="8132280" y="5020591"/>
                <a:ext cx="486929" cy="365197"/>
              </a:xfrm>
              <a:prstGeom prst="rect">
                <a:avLst/>
              </a:prstGeom>
              <a:ln w="3175">
                <a:solidFill>
                  <a:prstClr val="ltGray"/>
                </a:solidFill>
              </a:ln>
            </p:spPr>
          </p:pic>
        </mc:Fallback>
      </mc:AlternateContent>
    </p:spTree>
    <p:extLst>
      <p:ext uri="{BB962C8B-B14F-4D97-AF65-F5344CB8AC3E}">
        <p14:creationId xmlns:p14="http://schemas.microsoft.com/office/powerpoint/2010/main" val="157620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Sujets couverts</a:t>
            </a:r>
          </a:p>
        </p:txBody>
      </p:sp>
      <p:sp>
        <p:nvSpPr>
          <p:cNvPr id="3" name="Espace réservé du contenu 2"/>
          <p:cNvSpPr>
            <a:spLocks noGrp="1"/>
          </p:cNvSpPr>
          <p:nvPr>
            <p:ph idx="1"/>
          </p:nvPr>
        </p:nvSpPr>
        <p:spPr/>
        <p:txBody>
          <a:bodyPr/>
          <a:lstStyle/>
          <a:p>
            <a:pPr marL="0" indent="0">
              <a:buNone/>
            </a:pPr>
            <a:endParaRPr lang="fr-CA" dirty="0"/>
          </a:p>
          <a:p>
            <a:r>
              <a:rPr lang="fr-CA" dirty="0"/>
              <a:t>Formes d’apprentissage</a:t>
            </a:r>
          </a:p>
          <a:p>
            <a:pPr marL="0" indent="0">
              <a:buNone/>
            </a:pPr>
            <a:endParaRPr lang="fr-CA" dirty="0"/>
          </a:p>
          <a:p>
            <a:r>
              <a:rPr lang="fr-CA" dirty="0"/>
              <a:t>Classification avec l’algorithme des K plus proches voisins</a:t>
            </a:r>
          </a:p>
          <a:p>
            <a:endParaRPr lang="fr-CA" dirty="0"/>
          </a:p>
          <a:p>
            <a:endParaRPr lang="fr-CA" dirty="0"/>
          </a:p>
          <a:p>
            <a:endParaRPr lang="fr-CA" dirty="0"/>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dirty="0"/>
              <a:t>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a:t>
            </a:fld>
            <a:endParaRPr lang="en-US"/>
          </a:p>
        </p:txBody>
      </p:sp>
    </p:spTree>
    <p:extLst>
      <p:ext uri="{BB962C8B-B14F-4D97-AF65-F5344CB8AC3E}">
        <p14:creationId xmlns:p14="http://schemas.microsoft.com/office/powerpoint/2010/main" val="2174123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Illustration: 3 plus proches voisins</a:t>
            </a:r>
          </a:p>
        </p:txBody>
      </p:sp>
      <p:sp>
        <p:nvSpPr>
          <p:cNvPr id="17" name="Espace réservé du contenu 16"/>
          <p:cNvSpPr>
            <a:spLocks noGrp="1"/>
          </p:cNvSpPr>
          <p:nvPr>
            <p:ph idx="1"/>
          </p:nvPr>
        </p:nvSpPr>
        <p:spPr/>
        <p:txBody>
          <a:bodyPr/>
          <a:lstStyle/>
          <a:p>
            <a:r>
              <a:rPr lang="fr-CA" dirty="0"/>
              <a:t>Reconnaissance de caractère: est-ce un ‘e’ ou un ‘o’?</a:t>
            </a:r>
          </a:p>
        </p:txBody>
      </p:sp>
      <p:sp>
        <p:nvSpPr>
          <p:cNvPr id="4" name="Espace réservé de la date 3"/>
          <p:cNvSpPr>
            <a:spLocks noGrp="1"/>
          </p:cNvSpPr>
          <p:nvPr>
            <p:ph type="dt" sz="half" idx="10"/>
          </p:nvPr>
        </p:nvSpPr>
        <p:spPr/>
        <p:txBody>
          <a:bodyPr/>
          <a:lstStyle/>
          <a:p>
            <a:r>
              <a:rPr lang="fr-FR"/>
              <a:t>IFT615</a:t>
            </a:r>
            <a:endParaRPr lang="en-US"/>
          </a:p>
        </p:txBody>
      </p:sp>
      <p:sp>
        <p:nvSpPr>
          <p:cNvPr id="5" name="Espace réservé du pied de page 4"/>
          <p:cNvSpPr>
            <a:spLocks noGrp="1"/>
          </p:cNvSpPr>
          <p:nvPr>
            <p:ph type="ftr" sz="quarter" idx="11"/>
          </p:nvPr>
        </p:nvSpPr>
        <p:spPr/>
        <p:txBody>
          <a:bodyPr/>
          <a:lstStyle/>
          <a:p>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fld id="{BBD9A5C2-26F0-C84F-B484-A651D7D81095}" type="slidenum">
              <a:rPr lang="en-US" smtClean="0"/>
              <a:pPr/>
              <a:t>20</a:t>
            </a:fld>
            <a:endParaRPr lang="en-US"/>
          </a:p>
        </p:txBody>
      </p:sp>
      <p:sp>
        <p:nvSpPr>
          <p:cNvPr id="28" name="Accolade ouvrante 27"/>
          <p:cNvSpPr/>
          <p:nvPr/>
        </p:nvSpPr>
        <p:spPr>
          <a:xfrm>
            <a:off x="2856182" y="3123662"/>
            <a:ext cx="247300" cy="3570261"/>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29" name="Accolade ouvrante 28"/>
          <p:cNvSpPr/>
          <p:nvPr/>
        </p:nvSpPr>
        <p:spPr>
          <a:xfrm>
            <a:off x="6396194" y="4281913"/>
            <a:ext cx="209242" cy="1272557"/>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7" name="ZoneTexte 6"/>
          <p:cNvSpPr txBox="1"/>
          <p:nvPr/>
        </p:nvSpPr>
        <p:spPr>
          <a:xfrm>
            <a:off x="1878861" y="5128736"/>
            <a:ext cx="2225301" cy="369332"/>
          </a:xfrm>
          <a:prstGeom prst="rect">
            <a:avLst/>
          </a:prstGeom>
          <a:noFill/>
        </p:spPr>
        <p:txBody>
          <a:bodyPr wrap="none" rtlCol="0">
            <a:spAutoFit/>
          </a:bodyPr>
          <a:lstStyle/>
          <a:p>
            <a:r>
              <a:rPr lang="fr-CA" dirty="0">
                <a:latin typeface="+mj-lt"/>
              </a:rPr>
              <a:t>3 plus proches voisins</a:t>
            </a:r>
          </a:p>
        </p:txBody>
      </p:sp>
      <p:sp>
        <p:nvSpPr>
          <p:cNvPr id="15" name="ZoneTexte 14"/>
          <p:cNvSpPr txBox="1"/>
          <p:nvPr/>
        </p:nvSpPr>
        <p:spPr>
          <a:xfrm>
            <a:off x="5710972" y="5122672"/>
            <a:ext cx="1664676" cy="369332"/>
          </a:xfrm>
          <a:prstGeom prst="rect">
            <a:avLst/>
          </a:prstGeom>
          <a:noFill/>
        </p:spPr>
        <p:txBody>
          <a:bodyPr wrap="none" rtlCol="0">
            <a:spAutoFit/>
          </a:bodyPr>
          <a:lstStyle/>
          <a:p>
            <a:r>
              <a:rPr lang="fr-CA" dirty="0">
                <a:latin typeface="+mj-lt"/>
              </a:rPr>
              <a:t>nouvelle entrée</a:t>
            </a:r>
          </a:p>
        </p:txBody>
      </p:sp>
      <p:pic>
        <p:nvPicPr>
          <p:cNvPr id="8" name="Image 7"/>
          <p:cNvPicPr>
            <a:picLocks noChangeAspect="1"/>
          </p:cNvPicPr>
          <p:nvPr/>
        </p:nvPicPr>
        <p:blipFill>
          <a:blip r:embed="rId3"/>
          <a:stretch>
            <a:fillRect/>
          </a:stretch>
        </p:blipFill>
        <p:spPr>
          <a:xfrm>
            <a:off x="1311039" y="2370080"/>
            <a:ext cx="5797262" cy="2338771"/>
          </a:xfrm>
          <a:prstGeom prst="rect">
            <a:avLst/>
          </a:prstGeom>
        </p:spPr>
      </p:pic>
      <p:sp>
        <p:nvSpPr>
          <p:cNvPr id="13" name="ZoneTexte 12"/>
          <p:cNvSpPr txBox="1"/>
          <p:nvPr/>
        </p:nvSpPr>
        <p:spPr>
          <a:xfrm>
            <a:off x="7498505" y="3308328"/>
            <a:ext cx="709674" cy="369332"/>
          </a:xfrm>
          <a:prstGeom prst="rect">
            <a:avLst/>
          </a:prstGeom>
          <a:noFill/>
        </p:spPr>
        <p:txBody>
          <a:bodyPr wrap="none" rtlCol="0">
            <a:spAutoFit/>
          </a:bodyPr>
          <a:lstStyle/>
          <a:p>
            <a:pPr algn="ctr"/>
            <a:r>
              <a:rPr lang="fr-CA" b="1" dirty="0">
                <a:solidFill>
                  <a:srgbClr val="FF0000"/>
                </a:solidFill>
                <a:latin typeface="+mj-lt"/>
              </a:rPr>
              <a:t>Faux!</a:t>
            </a:r>
          </a:p>
        </p:txBody>
      </p:sp>
      <p:cxnSp>
        <p:nvCxnSpPr>
          <p:cNvPr id="14" name="Connecteur droit avec flèche 13"/>
          <p:cNvCxnSpPr/>
          <p:nvPr/>
        </p:nvCxnSpPr>
        <p:spPr>
          <a:xfrm>
            <a:off x="4826000" y="2000250"/>
            <a:ext cx="1460500" cy="469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Connecteur droit 15"/>
          <p:cNvCxnSpPr/>
          <p:nvPr/>
        </p:nvCxnSpPr>
        <p:spPr>
          <a:xfrm flipV="1">
            <a:off x="2016125" y="2000250"/>
            <a:ext cx="2809875" cy="4698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V="1">
            <a:off x="3173413" y="2000250"/>
            <a:ext cx="1652587" cy="469813"/>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flipV="1">
            <a:off x="4318000" y="2000252"/>
            <a:ext cx="508000" cy="469810"/>
          </a:xfrm>
          <a:prstGeom prst="line">
            <a:avLst/>
          </a:prstGeom>
        </p:spPr>
        <p:style>
          <a:lnRef idx="2">
            <a:schemeClr val="accent1"/>
          </a:lnRef>
          <a:fillRef idx="0">
            <a:schemeClr val="accent1"/>
          </a:fillRef>
          <a:effectRef idx="1">
            <a:schemeClr val="accent1"/>
          </a:effectRef>
          <a:fontRef idx="minor">
            <a:schemeClr val="tx1"/>
          </a:fontRef>
        </p:style>
      </p:cxnSp>
      <p:sp>
        <p:nvSpPr>
          <p:cNvPr id="20" name="ZoneTexte 19"/>
          <p:cNvSpPr txBox="1"/>
          <p:nvPr/>
        </p:nvSpPr>
        <p:spPr>
          <a:xfrm rot="1056970">
            <a:off x="4887808" y="1884960"/>
            <a:ext cx="1226230" cy="646331"/>
          </a:xfrm>
          <a:prstGeom prst="rect">
            <a:avLst/>
          </a:prstGeom>
          <a:noFill/>
        </p:spPr>
        <p:txBody>
          <a:bodyPr wrap="none" rtlCol="0">
            <a:spAutoFit/>
          </a:bodyPr>
          <a:lstStyle/>
          <a:p>
            <a:pPr algn="ctr"/>
            <a:r>
              <a:rPr lang="fr-CA" dirty="0">
                <a:latin typeface="+mj-lt"/>
              </a:rPr>
              <a:t>vote</a:t>
            </a:r>
          </a:p>
          <a:p>
            <a:pPr algn="ctr"/>
            <a:r>
              <a:rPr lang="fr-CA" dirty="0">
                <a:latin typeface="+mj-lt"/>
              </a:rPr>
              <a:t>majoritaire</a:t>
            </a:r>
          </a:p>
        </p:txBody>
      </p:sp>
    </p:spTree>
    <p:extLst>
      <p:ext uri="{BB962C8B-B14F-4D97-AF65-F5344CB8AC3E}">
        <p14:creationId xmlns:p14="http://schemas.microsoft.com/office/powerpoint/2010/main" val="1482272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p:txBody>
          <a:bodyPr/>
          <a:lstStyle/>
          <a:p>
            <a:r>
              <a:rPr lang="fr-CA" dirty="0"/>
              <a:t>Un problème d’apprentissage supervisé est formulé comme suit:</a:t>
            </a:r>
          </a:p>
          <a:p>
            <a:pPr marL="0" indent="0">
              <a:buNone/>
            </a:pPr>
            <a:r>
              <a:rPr lang="fr-CA" dirty="0"/>
              <a:t>	« Étant donné un </a:t>
            </a:r>
            <a:r>
              <a:rPr lang="fr-CA" b="1" dirty="0"/>
              <a:t>ensemble d’entraînement</a:t>
            </a:r>
            <a:r>
              <a:rPr lang="fr-CA" dirty="0"/>
              <a:t> de </a:t>
            </a:r>
            <a:r>
              <a:rPr lang="fr-CA" i="1" dirty="0">
                <a:latin typeface="Times"/>
                <a:cs typeface="Times"/>
              </a:rPr>
              <a:t>N</a:t>
            </a:r>
            <a:r>
              <a:rPr lang="fr-CA" dirty="0"/>
              <a:t> exemples:</a:t>
            </a:r>
          </a:p>
          <a:p>
            <a:pPr marL="0" indent="0">
              <a:buNone/>
            </a:pPr>
            <a:endParaRPr lang="fr-CA" dirty="0"/>
          </a:p>
          <a:p>
            <a:pPr marL="0" indent="0">
              <a:buNone/>
            </a:pPr>
            <a:endParaRPr lang="fr-CA" dirty="0"/>
          </a:p>
          <a:p>
            <a:pPr marL="0" indent="0">
              <a:buNone/>
            </a:pPr>
            <a:r>
              <a:rPr lang="fr-CA" dirty="0"/>
              <a:t>	   où chaque       a été généré par une </a:t>
            </a:r>
            <a:r>
              <a:rPr lang="fr-CA" b="1" dirty="0"/>
              <a:t>fonction inconnue</a:t>
            </a:r>
            <a:r>
              <a:rPr lang="fr-CA" dirty="0"/>
              <a:t>                    ,</a:t>
            </a:r>
            <a:br>
              <a:rPr lang="fr-CA" dirty="0"/>
            </a:br>
            <a:r>
              <a:rPr lang="fr-CA" dirty="0"/>
              <a:t>	   découvrir une nouvelle fonction     (</a:t>
            </a:r>
            <a:r>
              <a:rPr lang="fr-CA" b="1" dirty="0"/>
              <a:t>modèle</a:t>
            </a:r>
            <a:r>
              <a:rPr lang="fr-CA" dirty="0"/>
              <a:t> ou </a:t>
            </a:r>
            <a:r>
              <a:rPr lang="fr-CA" b="1" dirty="0"/>
              <a:t>hypothèse</a:t>
            </a:r>
            <a:r>
              <a:rPr lang="fr-CA" dirty="0"/>
              <a:t>)</a:t>
            </a:r>
            <a:br>
              <a:rPr lang="fr-CA" dirty="0"/>
            </a:br>
            <a:r>
              <a:rPr lang="fr-CA" dirty="0"/>
              <a:t>           qui sera une bonne approximation de     (c’est à dire                         ) »</a:t>
            </a:r>
          </a:p>
          <a:p>
            <a:endParaRPr lang="fr-CA" dirty="0"/>
          </a:p>
          <a:p>
            <a:r>
              <a:rPr lang="fr-CA" dirty="0"/>
              <a:t>Un algorithme d’apprentissage peut donc être vu comme étant une fonction        à laquelle on donne un ensemble d’entraînement et qui donne en retour cette fonction </a:t>
            </a:r>
          </a:p>
          <a:p>
            <a:pPr marL="0" indent="0">
              <a:buNone/>
            </a:pPr>
            <a:endParaRPr lang="fr-CA" dirty="0"/>
          </a:p>
        </p:txBody>
      </p:sp>
      <p:sp>
        <p:nvSpPr>
          <p:cNvPr id="2" name="Titre 1"/>
          <p:cNvSpPr>
            <a:spLocks noGrp="1"/>
          </p:cNvSpPr>
          <p:nvPr>
            <p:ph type="title"/>
          </p:nvPr>
        </p:nvSpPr>
        <p:spPr/>
        <p:txBody>
          <a:bodyPr/>
          <a:lstStyle/>
          <a:p>
            <a:r>
              <a:rPr lang="fr-CA" noProof="0" dirty="0"/>
              <a:t>Rappel - Apprentissage supervisé</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21</a:t>
            </a:fld>
            <a:endParaRPr lang="en-US"/>
          </a:p>
        </p:txBody>
      </p:sp>
      <p:pic>
        <p:nvPicPr>
          <p:cNvPr id="12" name="Image 11"/>
          <p:cNvPicPr>
            <a:picLocks noChangeAspect="1"/>
          </p:cNvPicPr>
          <p:nvPr/>
        </p:nvPicPr>
        <p:blipFill>
          <a:blip r:embed="rId3"/>
          <a:stretch>
            <a:fillRect/>
          </a:stretch>
        </p:blipFill>
        <p:spPr>
          <a:xfrm>
            <a:off x="2345920" y="3209355"/>
            <a:ext cx="238315" cy="238315"/>
          </a:xfrm>
          <a:prstGeom prst="rect">
            <a:avLst/>
          </a:prstGeom>
        </p:spPr>
      </p:pic>
      <p:pic>
        <p:nvPicPr>
          <p:cNvPr id="15" name="Image 14"/>
          <p:cNvPicPr>
            <a:picLocks noChangeAspect="1"/>
          </p:cNvPicPr>
          <p:nvPr/>
        </p:nvPicPr>
        <p:blipFill>
          <a:blip r:embed="rId4"/>
          <a:stretch>
            <a:fillRect/>
          </a:stretch>
        </p:blipFill>
        <p:spPr>
          <a:xfrm>
            <a:off x="4529286" y="3453057"/>
            <a:ext cx="152285" cy="228428"/>
          </a:xfrm>
          <a:prstGeom prst="rect">
            <a:avLst/>
          </a:prstGeom>
        </p:spPr>
      </p:pic>
      <p:pic>
        <p:nvPicPr>
          <p:cNvPr id="16" name="Image 15"/>
          <p:cNvPicPr>
            <a:picLocks noChangeAspect="1"/>
          </p:cNvPicPr>
          <p:nvPr/>
        </p:nvPicPr>
        <p:blipFill>
          <a:blip r:embed="rId5"/>
          <a:stretch>
            <a:fillRect/>
          </a:stretch>
        </p:blipFill>
        <p:spPr>
          <a:xfrm>
            <a:off x="5137593" y="3769548"/>
            <a:ext cx="141405" cy="267099"/>
          </a:xfrm>
          <a:prstGeom prst="rect">
            <a:avLst/>
          </a:prstGeom>
        </p:spPr>
      </p:pic>
      <p:pic>
        <p:nvPicPr>
          <p:cNvPr id="18" name="Image 17"/>
          <p:cNvPicPr>
            <a:picLocks noChangeAspect="1"/>
          </p:cNvPicPr>
          <p:nvPr/>
        </p:nvPicPr>
        <p:blipFill>
          <a:blip r:embed="rId4"/>
          <a:stretch>
            <a:fillRect/>
          </a:stretch>
        </p:blipFill>
        <p:spPr>
          <a:xfrm>
            <a:off x="4134793" y="5095803"/>
            <a:ext cx="167514" cy="251271"/>
          </a:xfrm>
          <a:prstGeom prst="rect">
            <a:avLst/>
          </a:prstGeom>
        </p:spPr>
      </p:pic>
      <p:pic>
        <p:nvPicPr>
          <p:cNvPr id="7" name="Image 6"/>
          <p:cNvPicPr>
            <a:picLocks noChangeAspect="1"/>
          </p:cNvPicPr>
          <p:nvPr/>
        </p:nvPicPr>
        <p:blipFill>
          <a:blip r:embed="rId6"/>
          <a:stretch>
            <a:fillRect/>
          </a:stretch>
        </p:blipFill>
        <p:spPr>
          <a:xfrm>
            <a:off x="6934338" y="2571140"/>
            <a:ext cx="342900" cy="330200"/>
          </a:xfrm>
          <a:prstGeom prst="rect">
            <a:avLst/>
          </a:prstGeom>
        </p:spPr>
      </p:pic>
      <p:sp>
        <p:nvSpPr>
          <p:cNvPr id="8" name="Accolade fermante 7"/>
          <p:cNvSpPr/>
          <p:nvPr/>
        </p:nvSpPr>
        <p:spPr>
          <a:xfrm>
            <a:off x="6678116" y="2530172"/>
            <a:ext cx="159164" cy="40915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p>
        </p:txBody>
      </p:sp>
      <p:pic>
        <p:nvPicPr>
          <p:cNvPr id="9" name="Image 8"/>
          <p:cNvPicPr>
            <a:picLocks noChangeAspect="1"/>
          </p:cNvPicPr>
          <p:nvPr/>
        </p:nvPicPr>
        <p:blipFill>
          <a:blip r:embed="rId7"/>
          <a:stretch>
            <a:fillRect/>
          </a:stretch>
        </p:blipFill>
        <p:spPr>
          <a:xfrm>
            <a:off x="1864254" y="4763791"/>
            <a:ext cx="238542" cy="257625"/>
          </a:xfrm>
          <a:prstGeom prst="rect">
            <a:avLst/>
          </a:prstGeom>
        </p:spPr>
      </p:pic>
      <p:pic>
        <p:nvPicPr>
          <p:cNvPr id="10" name="Image 9"/>
          <p:cNvPicPr>
            <a:picLocks noChangeAspect="1"/>
          </p:cNvPicPr>
          <p:nvPr/>
        </p:nvPicPr>
        <p:blipFill>
          <a:blip r:embed="rId8"/>
          <a:stretch>
            <a:fillRect/>
          </a:stretch>
        </p:blipFill>
        <p:spPr>
          <a:xfrm>
            <a:off x="3606800" y="5614955"/>
            <a:ext cx="1930400" cy="469900"/>
          </a:xfrm>
          <a:prstGeom prst="rect">
            <a:avLst/>
          </a:prstGeom>
        </p:spPr>
      </p:pic>
      <p:pic>
        <p:nvPicPr>
          <p:cNvPr id="19" name="Image 18"/>
          <p:cNvPicPr>
            <a:picLocks noChangeAspect="1"/>
          </p:cNvPicPr>
          <p:nvPr/>
        </p:nvPicPr>
        <p:blipFill>
          <a:blip r:embed="rId9"/>
          <a:stretch>
            <a:fillRect/>
          </a:stretch>
        </p:blipFill>
        <p:spPr>
          <a:xfrm>
            <a:off x="2645037" y="2596446"/>
            <a:ext cx="3964142" cy="320948"/>
          </a:xfrm>
          <a:prstGeom prst="rect">
            <a:avLst/>
          </a:prstGeom>
        </p:spPr>
      </p:pic>
      <p:pic>
        <p:nvPicPr>
          <p:cNvPr id="20" name="Image 19"/>
          <p:cNvPicPr>
            <a:picLocks noChangeAspect="1"/>
          </p:cNvPicPr>
          <p:nvPr/>
        </p:nvPicPr>
        <p:blipFill>
          <a:blip r:embed="rId10"/>
          <a:stretch>
            <a:fillRect/>
          </a:stretch>
        </p:blipFill>
        <p:spPr>
          <a:xfrm>
            <a:off x="6881519" y="3131544"/>
            <a:ext cx="1048797" cy="291771"/>
          </a:xfrm>
          <a:prstGeom prst="rect">
            <a:avLst/>
          </a:prstGeom>
        </p:spPr>
      </p:pic>
      <p:pic>
        <p:nvPicPr>
          <p:cNvPr id="21" name="Image 20"/>
          <p:cNvPicPr>
            <a:picLocks noChangeAspect="1"/>
          </p:cNvPicPr>
          <p:nvPr/>
        </p:nvPicPr>
        <p:blipFill>
          <a:blip r:embed="rId11"/>
          <a:stretch>
            <a:fillRect/>
          </a:stretch>
        </p:blipFill>
        <p:spPr>
          <a:xfrm>
            <a:off x="6611253" y="3771401"/>
            <a:ext cx="1319063" cy="265246"/>
          </a:xfrm>
          <a:prstGeom prst="rect">
            <a:avLst/>
          </a:prstGeom>
        </p:spPr>
      </p:pic>
    </p:spTree>
    <p:extLst>
      <p:ext uri="{BB962C8B-B14F-4D97-AF65-F5344CB8AC3E}">
        <p14:creationId xmlns:p14="http://schemas.microsoft.com/office/powerpoint/2010/main" val="410796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Espace réservé du contenu 17"/>
          <p:cNvSpPr>
            <a:spLocks noGrp="1"/>
          </p:cNvSpPr>
          <p:nvPr>
            <p:ph idx="1"/>
          </p:nvPr>
        </p:nvSpPr>
        <p:spPr/>
        <p:txBody>
          <a:bodyPr/>
          <a:lstStyle/>
          <a:p>
            <a:r>
              <a:rPr lang="fr-CA" dirty="0"/>
              <a:t>Dans le cas de l’algorithme </a:t>
            </a:r>
            <a:r>
              <a:rPr lang="fr-CA" i="1" dirty="0"/>
              <a:t>k</a:t>
            </a:r>
            <a:r>
              <a:rPr lang="fr-CA" dirty="0"/>
              <a:t> plus proches voisins:</a:t>
            </a:r>
          </a:p>
          <a:p>
            <a:pPr lvl="1"/>
            <a:r>
              <a:rPr lang="fr-CA" dirty="0"/>
              <a:t>     est un programme qui produit lui-même un programme, soit celui qui fait une prédiction à l’aide de la procédure </a:t>
            </a:r>
            <a:r>
              <a:rPr lang="fr-CA" i="1" dirty="0"/>
              <a:t>k</a:t>
            </a:r>
            <a:r>
              <a:rPr lang="fr-CA" dirty="0"/>
              <a:t> plus proches voisins</a:t>
            </a:r>
          </a:p>
          <a:p>
            <a:pPr lvl="1"/>
            <a:r>
              <a:rPr lang="fr-CA" dirty="0"/>
              <a:t>                         est le programme qui fait voter les </a:t>
            </a:r>
            <a:r>
              <a:rPr lang="fr-CA" i="1" dirty="0"/>
              <a:t>k</a:t>
            </a:r>
            <a:r>
              <a:rPr lang="fr-CA" dirty="0"/>
              <a:t> plus proches voisins dans d’une entrée donnée</a:t>
            </a:r>
          </a:p>
          <a:p>
            <a:pPr lvl="1"/>
            <a:r>
              <a:rPr lang="fr-CA" dirty="0"/>
              <a:t>            est la sortie du programme pour l’entrée     , c’est à dire une prédiction de la classe de </a:t>
            </a:r>
          </a:p>
          <a:p>
            <a:pPr lvl="1"/>
            <a:r>
              <a:rPr lang="fr-CA" dirty="0"/>
              <a:t>      est la « fonction » qui a généré nos données d’entraînement</a:t>
            </a:r>
          </a:p>
          <a:p>
            <a:pPr lvl="2"/>
            <a:r>
              <a:rPr lang="fr-CA" dirty="0"/>
              <a:t>ex.: l’être humain qui a étiqueté les images de caractères</a:t>
            </a:r>
          </a:p>
          <a:p>
            <a:r>
              <a:rPr lang="fr-CA" dirty="0"/>
              <a:t>On peut démontrer que plus       est grand, plus      sera une bonne approximation de </a:t>
            </a:r>
          </a:p>
          <a:p>
            <a:pPr lvl="1"/>
            <a:r>
              <a:rPr lang="fr-CA" dirty="0"/>
              <a:t>intuition: en augmentant la taille de l’ensemble d’entraînement, les </a:t>
            </a:r>
            <a:r>
              <a:rPr lang="fr-CA" i="1" dirty="0"/>
              <a:t>k</a:t>
            </a:r>
            <a:r>
              <a:rPr lang="fr-CA" dirty="0"/>
              <a:t> plus proches voisins ne peuvent changer qu’en étant encore plus proches (plus similaires) à l’entrée</a:t>
            </a:r>
          </a:p>
          <a:p>
            <a:pPr marL="0" indent="0">
              <a:buNone/>
            </a:pPr>
            <a:endParaRPr lang="fr-CA" dirty="0"/>
          </a:p>
        </p:txBody>
      </p:sp>
      <p:sp>
        <p:nvSpPr>
          <p:cNvPr id="2" name="Titre 1"/>
          <p:cNvSpPr>
            <a:spLocks noGrp="1"/>
          </p:cNvSpPr>
          <p:nvPr>
            <p:ph type="title"/>
          </p:nvPr>
        </p:nvSpPr>
        <p:spPr/>
        <p:txBody>
          <a:bodyPr/>
          <a:lstStyle/>
          <a:p>
            <a:r>
              <a:rPr lang="fr-CA" noProof="0" dirty="0"/>
              <a:t>Retour </a:t>
            </a:r>
            <a:r>
              <a:rPr lang="fr-CA" dirty="0"/>
              <a:t>sur </a:t>
            </a:r>
            <a:r>
              <a:rPr lang="fr-CA" dirty="0" err="1"/>
              <a:t>classifieur</a:t>
            </a:r>
            <a:r>
              <a:rPr lang="fr-CA" dirty="0"/>
              <a:t> </a:t>
            </a:r>
            <a:br>
              <a:rPr lang="fr-CA" dirty="0"/>
            </a:br>
            <a:r>
              <a:rPr lang="fr-CA" i="1" dirty="0"/>
              <a:t>k</a:t>
            </a:r>
            <a:r>
              <a:rPr lang="fr-CA" dirty="0"/>
              <a:t> plus proches voisins</a:t>
            </a:r>
            <a:endParaRPr lang="fr-CA" noProof="0" dirty="0"/>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22</a:t>
            </a:fld>
            <a:endParaRPr lang="en-US"/>
          </a:p>
        </p:txBody>
      </p:sp>
      <p:pic>
        <p:nvPicPr>
          <p:cNvPr id="11" name="Image 10"/>
          <p:cNvPicPr>
            <a:picLocks noChangeAspect="1"/>
          </p:cNvPicPr>
          <p:nvPr/>
        </p:nvPicPr>
        <p:blipFill>
          <a:blip r:embed="rId3"/>
          <a:stretch>
            <a:fillRect/>
          </a:stretch>
        </p:blipFill>
        <p:spPr>
          <a:xfrm>
            <a:off x="1284954" y="2015118"/>
            <a:ext cx="216856" cy="234205"/>
          </a:xfrm>
          <a:prstGeom prst="rect">
            <a:avLst/>
          </a:prstGeom>
        </p:spPr>
      </p:pic>
      <p:pic>
        <p:nvPicPr>
          <p:cNvPr id="12" name="Image 11"/>
          <p:cNvPicPr>
            <a:picLocks noChangeAspect="1"/>
          </p:cNvPicPr>
          <p:nvPr/>
        </p:nvPicPr>
        <p:blipFill>
          <a:blip r:embed="rId4"/>
          <a:stretch>
            <a:fillRect/>
          </a:stretch>
        </p:blipFill>
        <p:spPr>
          <a:xfrm>
            <a:off x="1305594" y="2621312"/>
            <a:ext cx="1167084" cy="291771"/>
          </a:xfrm>
          <a:prstGeom prst="rect">
            <a:avLst/>
          </a:prstGeom>
        </p:spPr>
      </p:pic>
      <p:pic>
        <p:nvPicPr>
          <p:cNvPr id="13" name="Image 12"/>
          <p:cNvPicPr>
            <a:picLocks noChangeAspect="1"/>
          </p:cNvPicPr>
          <p:nvPr/>
        </p:nvPicPr>
        <p:blipFill>
          <a:blip r:embed="rId5"/>
          <a:stretch>
            <a:fillRect/>
          </a:stretch>
        </p:blipFill>
        <p:spPr>
          <a:xfrm>
            <a:off x="8377960" y="2612422"/>
            <a:ext cx="257625" cy="248085"/>
          </a:xfrm>
          <a:prstGeom prst="rect">
            <a:avLst/>
          </a:prstGeom>
        </p:spPr>
      </p:pic>
      <p:pic>
        <p:nvPicPr>
          <p:cNvPr id="14" name="Image 13"/>
          <p:cNvPicPr>
            <a:picLocks noChangeAspect="1"/>
          </p:cNvPicPr>
          <p:nvPr/>
        </p:nvPicPr>
        <p:blipFill>
          <a:blip r:embed="rId5"/>
          <a:stretch>
            <a:fillRect/>
          </a:stretch>
        </p:blipFill>
        <p:spPr>
          <a:xfrm>
            <a:off x="3900746" y="4475189"/>
            <a:ext cx="257625" cy="248085"/>
          </a:xfrm>
          <a:prstGeom prst="rect">
            <a:avLst/>
          </a:prstGeom>
        </p:spPr>
      </p:pic>
      <p:pic>
        <p:nvPicPr>
          <p:cNvPr id="15" name="Image 14"/>
          <p:cNvPicPr>
            <a:picLocks noChangeAspect="1"/>
          </p:cNvPicPr>
          <p:nvPr/>
        </p:nvPicPr>
        <p:blipFill>
          <a:blip r:embed="rId6"/>
          <a:stretch>
            <a:fillRect/>
          </a:stretch>
        </p:blipFill>
        <p:spPr>
          <a:xfrm>
            <a:off x="5844770" y="4463242"/>
            <a:ext cx="167514" cy="251271"/>
          </a:xfrm>
          <a:prstGeom prst="rect">
            <a:avLst/>
          </a:prstGeom>
        </p:spPr>
      </p:pic>
      <p:pic>
        <p:nvPicPr>
          <p:cNvPr id="16" name="Image 15"/>
          <p:cNvPicPr>
            <a:picLocks noChangeAspect="1"/>
          </p:cNvPicPr>
          <p:nvPr/>
        </p:nvPicPr>
        <p:blipFill>
          <a:blip r:embed="rId7"/>
          <a:stretch>
            <a:fillRect/>
          </a:stretch>
        </p:blipFill>
        <p:spPr>
          <a:xfrm>
            <a:off x="2744948" y="4785471"/>
            <a:ext cx="188210" cy="355509"/>
          </a:xfrm>
          <a:prstGeom prst="rect">
            <a:avLst/>
          </a:prstGeom>
        </p:spPr>
      </p:pic>
      <p:pic>
        <p:nvPicPr>
          <p:cNvPr id="17" name="Image 16"/>
          <p:cNvPicPr>
            <a:picLocks noChangeAspect="1"/>
          </p:cNvPicPr>
          <p:nvPr/>
        </p:nvPicPr>
        <p:blipFill>
          <a:blip r:embed="rId7"/>
          <a:stretch>
            <a:fillRect/>
          </a:stretch>
        </p:blipFill>
        <p:spPr>
          <a:xfrm>
            <a:off x="1352337" y="3852392"/>
            <a:ext cx="155545" cy="293809"/>
          </a:xfrm>
          <a:prstGeom prst="rect">
            <a:avLst/>
          </a:prstGeom>
        </p:spPr>
      </p:pic>
      <p:pic>
        <p:nvPicPr>
          <p:cNvPr id="19" name="Image 18"/>
          <p:cNvPicPr>
            <a:picLocks noChangeAspect="1"/>
          </p:cNvPicPr>
          <p:nvPr/>
        </p:nvPicPr>
        <p:blipFill>
          <a:blip r:embed="rId8"/>
          <a:stretch>
            <a:fillRect/>
          </a:stretch>
        </p:blipFill>
        <p:spPr>
          <a:xfrm>
            <a:off x="1336994" y="3226887"/>
            <a:ext cx="512571" cy="291771"/>
          </a:xfrm>
          <a:prstGeom prst="rect">
            <a:avLst/>
          </a:prstGeom>
        </p:spPr>
      </p:pic>
      <p:pic>
        <p:nvPicPr>
          <p:cNvPr id="20" name="Image 19"/>
          <p:cNvPicPr>
            <a:picLocks noChangeAspect="1"/>
          </p:cNvPicPr>
          <p:nvPr/>
        </p:nvPicPr>
        <p:blipFill>
          <a:blip r:embed="rId9"/>
          <a:stretch>
            <a:fillRect/>
          </a:stretch>
        </p:blipFill>
        <p:spPr>
          <a:xfrm>
            <a:off x="5728820" y="3287142"/>
            <a:ext cx="190834" cy="162209"/>
          </a:xfrm>
          <a:prstGeom prst="rect">
            <a:avLst/>
          </a:prstGeom>
        </p:spPr>
      </p:pic>
      <p:pic>
        <p:nvPicPr>
          <p:cNvPr id="21" name="Image 20"/>
          <p:cNvPicPr>
            <a:picLocks noChangeAspect="1"/>
          </p:cNvPicPr>
          <p:nvPr/>
        </p:nvPicPr>
        <p:blipFill>
          <a:blip r:embed="rId9"/>
          <a:stretch>
            <a:fillRect/>
          </a:stretch>
        </p:blipFill>
        <p:spPr>
          <a:xfrm>
            <a:off x="2680820" y="3557017"/>
            <a:ext cx="190834" cy="162209"/>
          </a:xfrm>
          <a:prstGeom prst="rect">
            <a:avLst/>
          </a:prstGeom>
        </p:spPr>
      </p:pic>
    </p:spTree>
    <p:extLst>
      <p:ext uri="{BB962C8B-B14F-4D97-AF65-F5344CB8AC3E}">
        <p14:creationId xmlns:p14="http://schemas.microsoft.com/office/powerpoint/2010/main" val="594361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Illustration: 3 plus proches voisins</a:t>
            </a:r>
          </a:p>
        </p:txBody>
      </p:sp>
      <p:sp>
        <p:nvSpPr>
          <p:cNvPr id="17" name="Espace réservé du contenu 16"/>
          <p:cNvSpPr>
            <a:spLocks noGrp="1"/>
          </p:cNvSpPr>
          <p:nvPr>
            <p:ph idx="1"/>
          </p:nvPr>
        </p:nvSpPr>
        <p:spPr/>
        <p:txBody>
          <a:bodyPr/>
          <a:lstStyle/>
          <a:p>
            <a:r>
              <a:rPr lang="fr-CA" dirty="0"/>
              <a:t>Reconnaissance de caractère: est-ce un ‘e’ ou un ‘o’?</a:t>
            </a:r>
          </a:p>
        </p:txBody>
      </p:sp>
      <p:sp>
        <p:nvSpPr>
          <p:cNvPr id="4" name="Espace réservé de la date 3"/>
          <p:cNvSpPr>
            <a:spLocks noGrp="1"/>
          </p:cNvSpPr>
          <p:nvPr>
            <p:ph type="dt" sz="half" idx="10"/>
          </p:nvPr>
        </p:nvSpPr>
        <p:spPr/>
        <p:txBody>
          <a:bodyPr/>
          <a:lstStyle/>
          <a:p>
            <a:r>
              <a:rPr lang="fr-FR"/>
              <a:t>IFT615</a:t>
            </a:r>
            <a:endParaRPr lang="en-US"/>
          </a:p>
        </p:txBody>
      </p:sp>
      <p:sp>
        <p:nvSpPr>
          <p:cNvPr id="5" name="Espace réservé du pied de page 4"/>
          <p:cNvSpPr>
            <a:spLocks noGrp="1"/>
          </p:cNvSpPr>
          <p:nvPr>
            <p:ph type="ftr" sz="quarter" idx="11"/>
          </p:nvPr>
        </p:nvSpPr>
        <p:spPr/>
        <p:txBody>
          <a:bodyPr/>
          <a:lstStyle/>
          <a:p>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fld id="{BBD9A5C2-26F0-C84F-B484-A651D7D81095}" type="slidenum">
              <a:rPr lang="en-US" smtClean="0"/>
              <a:pPr/>
              <a:t>23</a:t>
            </a:fld>
            <a:endParaRPr lang="en-US"/>
          </a:p>
        </p:txBody>
      </p:sp>
      <p:sp>
        <p:nvSpPr>
          <p:cNvPr id="28" name="Accolade ouvrante 27"/>
          <p:cNvSpPr/>
          <p:nvPr/>
        </p:nvSpPr>
        <p:spPr>
          <a:xfrm>
            <a:off x="2856182" y="3123662"/>
            <a:ext cx="247300" cy="3570261"/>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29" name="Accolade ouvrante 28"/>
          <p:cNvSpPr/>
          <p:nvPr/>
        </p:nvSpPr>
        <p:spPr>
          <a:xfrm>
            <a:off x="6396194" y="4281913"/>
            <a:ext cx="209242" cy="1272557"/>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7" name="ZoneTexte 6"/>
          <p:cNvSpPr txBox="1"/>
          <p:nvPr/>
        </p:nvSpPr>
        <p:spPr>
          <a:xfrm>
            <a:off x="1878861" y="5128736"/>
            <a:ext cx="2225301" cy="369332"/>
          </a:xfrm>
          <a:prstGeom prst="rect">
            <a:avLst/>
          </a:prstGeom>
          <a:noFill/>
        </p:spPr>
        <p:txBody>
          <a:bodyPr wrap="none" rtlCol="0">
            <a:spAutoFit/>
          </a:bodyPr>
          <a:lstStyle/>
          <a:p>
            <a:r>
              <a:rPr lang="fr-CA" dirty="0">
                <a:latin typeface="+mj-lt"/>
              </a:rPr>
              <a:t>3 plus proches voisins</a:t>
            </a:r>
          </a:p>
        </p:txBody>
      </p:sp>
      <p:sp>
        <p:nvSpPr>
          <p:cNvPr id="15" name="ZoneTexte 14"/>
          <p:cNvSpPr txBox="1"/>
          <p:nvPr/>
        </p:nvSpPr>
        <p:spPr>
          <a:xfrm>
            <a:off x="5710972" y="5122672"/>
            <a:ext cx="1664676" cy="369332"/>
          </a:xfrm>
          <a:prstGeom prst="rect">
            <a:avLst/>
          </a:prstGeom>
          <a:noFill/>
        </p:spPr>
        <p:txBody>
          <a:bodyPr wrap="none" rtlCol="0">
            <a:spAutoFit/>
          </a:bodyPr>
          <a:lstStyle/>
          <a:p>
            <a:r>
              <a:rPr lang="fr-CA" dirty="0">
                <a:latin typeface="+mj-lt"/>
              </a:rPr>
              <a:t>nouvelle entrée</a:t>
            </a:r>
          </a:p>
        </p:txBody>
      </p:sp>
      <p:sp>
        <p:nvSpPr>
          <p:cNvPr id="13" name="ZoneTexte 12"/>
          <p:cNvSpPr txBox="1"/>
          <p:nvPr/>
        </p:nvSpPr>
        <p:spPr>
          <a:xfrm>
            <a:off x="7528832" y="3308328"/>
            <a:ext cx="649036" cy="369332"/>
          </a:xfrm>
          <a:prstGeom prst="rect">
            <a:avLst/>
          </a:prstGeom>
          <a:noFill/>
        </p:spPr>
        <p:txBody>
          <a:bodyPr wrap="none" rtlCol="0">
            <a:spAutoFit/>
          </a:bodyPr>
          <a:lstStyle/>
          <a:p>
            <a:pPr algn="ctr"/>
            <a:r>
              <a:rPr lang="fr-CA" b="1" dirty="0">
                <a:solidFill>
                  <a:srgbClr val="000090"/>
                </a:solidFill>
                <a:latin typeface="+mj-lt"/>
              </a:rPr>
              <a:t>Vrai!</a:t>
            </a:r>
          </a:p>
        </p:txBody>
      </p:sp>
      <p:pic>
        <p:nvPicPr>
          <p:cNvPr id="3" name="Image 2"/>
          <p:cNvPicPr>
            <a:picLocks noChangeAspect="1"/>
          </p:cNvPicPr>
          <p:nvPr/>
        </p:nvPicPr>
        <p:blipFill>
          <a:blip r:embed="rId3"/>
          <a:stretch>
            <a:fillRect/>
          </a:stretch>
        </p:blipFill>
        <p:spPr>
          <a:xfrm>
            <a:off x="1321286" y="2367173"/>
            <a:ext cx="5726603" cy="2283392"/>
          </a:xfrm>
          <a:prstGeom prst="rect">
            <a:avLst/>
          </a:prstGeom>
        </p:spPr>
      </p:pic>
      <p:sp>
        <p:nvSpPr>
          <p:cNvPr id="20" name="Forme libre 19"/>
          <p:cNvSpPr/>
          <p:nvPr/>
        </p:nvSpPr>
        <p:spPr>
          <a:xfrm>
            <a:off x="298277" y="4323991"/>
            <a:ext cx="992279" cy="1339588"/>
          </a:xfrm>
          <a:custGeom>
            <a:avLst/>
            <a:gdLst>
              <a:gd name="connsiteX0" fmla="*/ 992279 w 992279"/>
              <a:gd name="connsiteY0" fmla="*/ 46718 h 2054063"/>
              <a:gd name="connsiteX1" fmla="*/ 111423 w 992279"/>
              <a:gd name="connsiteY1" fmla="*/ 149134 h 2054063"/>
              <a:gd name="connsiteX2" fmla="*/ 90938 w 992279"/>
              <a:gd name="connsiteY2" fmla="*/ 1285946 h 2054063"/>
              <a:gd name="connsiteX3" fmla="*/ 828399 w 992279"/>
              <a:gd name="connsiteY3" fmla="*/ 2054063 h 2054063"/>
            </a:gdLst>
            <a:ahLst/>
            <a:cxnLst>
              <a:cxn ang="0">
                <a:pos x="connsiteX0" y="connsiteY0"/>
              </a:cxn>
              <a:cxn ang="0">
                <a:pos x="connsiteX1" y="connsiteY1"/>
              </a:cxn>
              <a:cxn ang="0">
                <a:pos x="connsiteX2" y="connsiteY2"/>
              </a:cxn>
              <a:cxn ang="0">
                <a:pos x="connsiteX3" y="connsiteY3"/>
              </a:cxn>
            </a:cxnLst>
            <a:rect l="l" t="t" r="r" b="b"/>
            <a:pathLst>
              <a:path w="992279" h="2054063">
                <a:moveTo>
                  <a:pt x="992279" y="46718"/>
                </a:moveTo>
                <a:cubicBezTo>
                  <a:pt x="626962" y="-5343"/>
                  <a:pt x="261646" y="-57404"/>
                  <a:pt x="111423" y="149134"/>
                </a:cubicBezTo>
                <a:cubicBezTo>
                  <a:pt x="-38800" y="355672"/>
                  <a:pt x="-28558" y="968458"/>
                  <a:pt x="90938" y="1285946"/>
                </a:cubicBezTo>
                <a:cubicBezTo>
                  <a:pt x="210434" y="1603434"/>
                  <a:pt x="628670" y="1891905"/>
                  <a:pt x="828399" y="2054063"/>
                </a:cubicBezTo>
              </a:path>
            </a:pathLst>
          </a:custGeom>
          <a:ln>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p>
        </p:txBody>
      </p:sp>
      <p:sp>
        <p:nvSpPr>
          <p:cNvPr id="23" name="ZoneTexte 22"/>
          <p:cNvSpPr txBox="1"/>
          <p:nvPr/>
        </p:nvSpPr>
        <p:spPr>
          <a:xfrm>
            <a:off x="1092299" y="5493018"/>
            <a:ext cx="1634582" cy="369332"/>
          </a:xfrm>
          <a:prstGeom prst="rect">
            <a:avLst/>
          </a:prstGeom>
          <a:noFill/>
        </p:spPr>
        <p:txBody>
          <a:bodyPr wrap="none" rtlCol="0">
            <a:spAutoFit/>
          </a:bodyPr>
          <a:lstStyle/>
          <a:p>
            <a:r>
              <a:rPr lang="fr-CA" b="1" dirty="0">
                <a:solidFill>
                  <a:srgbClr val="000090"/>
                </a:solidFill>
                <a:latin typeface="+mj-lt"/>
              </a:rPr>
              <a:t>nouveau voisin</a:t>
            </a:r>
          </a:p>
        </p:txBody>
      </p:sp>
      <p:sp>
        <p:nvSpPr>
          <p:cNvPr id="8" name="ZoneTexte 7"/>
          <p:cNvSpPr txBox="1"/>
          <p:nvPr/>
        </p:nvSpPr>
        <p:spPr>
          <a:xfrm>
            <a:off x="7047889" y="1594128"/>
            <a:ext cx="1505540" cy="923330"/>
          </a:xfrm>
          <a:prstGeom prst="rect">
            <a:avLst/>
          </a:prstGeom>
          <a:noFill/>
        </p:spPr>
        <p:txBody>
          <a:bodyPr wrap="none" rtlCol="0">
            <a:spAutoFit/>
          </a:bodyPr>
          <a:lstStyle/>
          <a:p>
            <a:r>
              <a:rPr lang="fr-CA" b="1" dirty="0">
                <a:solidFill>
                  <a:srgbClr val="000090"/>
                </a:solidFill>
                <a:latin typeface="+mj-lt"/>
              </a:rPr>
              <a:t>Si on ajoute</a:t>
            </a:r>
          </a:p>
          <a:p>
            <a:r>
              <a:rPr lang="fr-CA" b="1" dirty="0">
                <a:solidFill>
                  <a:srgbClr val="000090"/>
                </a:solidFill>
                <a:latin typeface="+mj-lt"/>
              </a:rPr>
              <a:t>200 exemples </a:t>
            </a:r>
            <a:br>
              <a:rPr lang="fr-CA" b="1" dirty="0">
                <a:solidFill>
                  <a:srgbClr val="000090"/>
                </a:solidFill>
                <a:latin typeface="+mj-lt"/>
              </a:rPr>
            </a:br>
            <a:r>
              <a:rPr lang="fr-CA" b="1" dirty="0">
                <a:solidFill>
                  <a:srgbClr val="000090"/>
                </a:solidFill>
                <a:latin typeface="+mj-lt"/>
              </a:rPr>
              <a:t>par classe... </a:t>
            </a:r>
          </a:p>
        </p:txBody>
      </p:sp>
      <p:cxnSp>
        <p:nvCxnSpPr>
          <p:cNvPr id="16" name="Connecteur droit avec flèche 15"/>
          <p:cNvCxnSpPr/>
          <p:nvPr/>
        </p:nvCxnSpPr>
        <p:spPr>
          <a:xfrm>
            <a:off x="4826000" y="2000250"/>
            <a:ext cx="1460500" cy="469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V="1">
            <a:off x="2016125" y="2000250"/>
            <a:ext cx="2809875" cy="4698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flipV="1">
            <a:off x="3173413" y="2000250"/>
            <a:ext cx="1652587" cy="4698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flipV="1">
            <a:off x="4318000" y="2000252"/>
            <a:ext cx="508000" cy="469810"/>
          </a:xfrm>
          <a:prstGeom prst="line">
            <a:avLst/>
          </a:prstGeom>
        </p:spPr>
        <p:style>
          <a:lnRef idx="2">
            <a:schemeClr val="accent1"/>
          </a:lnRef>
          <a:fillRef idx="0">
            <a:schemeClr val="accent1"/>
          </a:fillRef>
          <a:effectRef idx="1">
            <a:schemeClr val="accent1"/>
          </a:effectRef>
          <a:fontRef idx="minor">
            <a:schemeClr val="tx1"/>
          </a:fontRef>
        </p:style>
      </p:cxnSp>
      <p:sp>
        <p:nvSpPr>
          <p:cNvPr id="22" name="ZoneTexte 21"/>
          <p:cNvSpPr txBox="1"/>
          <p:nvPr/>
        </p:nvSpPr>
        <p:spPr>
          <a:xfrm rot="1056970">
            <a:off x="4887808" y="1884960"/>
            <a:ext cx="1226230" cy="646331"/>
          </a:xfrm>
          <a:prstGeom prst="rect">
            <a:avLst/>
          </a:prstGeom>
          <a:noFill/>
        </p:spPr>
        <p:txBody>
          <a:bodyPr wrap="none" rtlCol="0">
            <a:spAutoFit/>
          </a:bodyPr>
          <a:lstStyle/>
          <a:p>
            <a:pPr algn="ctr"/>
            <a:r>
              <a:rPr lang="fr-CA" dirty="0">
                <a:latin typeface="+mj-lt"/>
              </a:rPr>
              <a:t>vote</a:t>
            </a:r>
          </a:p>
          <a:p>
            <a:pPr algn="ctr"/>
            <a:r>
              <a:rPr lang="fr-CA" dirty="0">
                <a:latin typeface="+mj-lt"/>
              </a:rPr>
              <a:t>majoritaire</a:t>
            </a:r>
          </a:p>
        </p:txBody>
      </p:sp>
    </p:spTree>
    <p:extLst>
      <p:ext uri="{BB962C8B-B14F-4D97-AF65-F5344CB8AC3E}">
        <p14:creationId xmlns:p14="http://schemas.microsoft.com/office/powerpoint/2010/main" val="2206116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8"/>
          <p:cNvSpPr>
            <a:spLocks noGrp="1"/>
          </p:cNvSpPr>
          <p:nvPr>
            <p:ph idx="1"/>
          </p:nvPr>
        </p:nvSpPr>
        <p:spPr/>
        <p:txBody>
          <a:bodyPr/>
          <a:lstStyle/>
          <a:p>
            <a:r>
              <a:rPr lang="fr-CA" dirty="0"/>
              <a:t>Comment évaluer le succès d’un algorithme?</a:t>
            </a:r>
          </a:p>
          <a:p>
            <a:pPr lvl="1"/>
            <a:r>
              <a:rPr lang="fr-CA" dirty="0"/>
              <a:t>on pourrait regarder l’erreur moyenne commise sur les exemples d’entraînement, mais cette erreur sera nécessairement optimiste</a:t>
            </a:r>
          </a:p>
          <a:p>
            <a:pPr lvl="2"/>
            <a:r>
              <a:rPr lang="fr-CA" dirty="0"/>
              <a:t>     a déjà vu la bonne réponse pour ces exemples!</a:t>
            </a:r>
          </a:p>
          <a:p>
            <a:pPr lvl="2"/>
            <a:r>
              <a:rPr lang="fr-CA" dirty="0"/>
              <a:t>on mesure donc seulement la capacité de l’algorithme à </a:t>
            </a:r>
            <a:r>
              <a:rPr lang="fr-CA" b="1" dirty="0"/>
              <a:t>mémoriser</a:t>
            </a:r>
          </a:p>
          <a:p>
            <a:pPr marL="0" indent="0">
              <a:buNone/>
            </a:pPr>
            <a:endParaRPr lang="fr-CA" dirty="0"/>
          </a:p>
          <a:p>
            <a:r>
              <a:rPr lang="fr-CA" dirty="0"/>
              <a:t>Ce qui nous intéresse vraiment, c’est la capacité de l’algorithme à </a:t>
            </a:r>
            <a:r>
              <a:rPr lang="fr-CA" b="1" dirty="0"/>
              <a:t>généraliser</a:t>
            </a:r>
            <a:r>
              <a:rPr lang="fr-CA" dirty="0"/>
              <a:t> sur de </a:t>
            </a:r>
            <a:r>
              <a:rPr lang="fr-CA" b="1" dirty="0"/>
              <a:t>nouveaux exemples</a:t>
            </a:r>
          </a:p>
          <a:p>
            <a:pPr lvl="1"/>
            <a:r>
              <a:rPr lang="fr-CA" dirty="0"/>
              <a:t>ça reflète mieux le contexte dans lequel on va utiliser  </a:t>
            </a:r>
            <a:r>
              <a:rPr lang="fr-CA" i="1" dirty="0"/>
              <a:t>h </a:t>
            </a:r>
          </a:p>
          <a:p>
            <a:pPr lvl="1"/>
            <a:endParaRPr lang="fr-CA" dirty="0"/>
          </a:p>
          <a:p>
            <a:r>
              <a:rPr lang="fr-CA" dirty="0"/>
              <a:t>Pour mesurer la généralisation, on met de côté des exemples étiquetés, qui seront utilisés seulement à la toute fin, pour calculer l’erreur</a:t>
            </a:r>
          </a:p>
          <a:p>
            <a:pPr lvl="1"/>
            <a:r>
              <a:rPr lang="fr-CA" dirty="0"/>
              <a:t>on l’appel l’</a:t>
            </a:r>
            <a:r>
              <a:rPr lang="fr-CA" b="1" dirty="0"/>
              <a:t>ensemble de test</a:t>
            </a:r>
          </a:p>
          <a:p>
            <a:endParaRPr lang="fr-CA" b="1" dirty="0"/>
          </a:p>
          <a:p>
            <a:endParaRPr lang="fr-CA" dirty="0"/>
          </a:p>
        </p:txBody>
      </p:sp>
      <p:sp>
        <p:nvSpPr>
          <p:cNvPr id="2" name="Titre 1"/>
          <p:cNvSpPr>
            <a:spLocks noGrp="1"/>
          </p:cNvSpPr>
          <p:nvPr>
            <p:ph type="title"/>
          </p:nvPr>
        </p:nvSpPr>
        <p:spPr/>
        <p:txBody>
          <a:bodyPr/>
          <a:lstStyle/>
          <a:p>
            <a:r>
              <a:rPr lang="fr-CA" noProof="0" dirty="0"/>
              <a:t>Mesure de la performance d’un </a:t>
            </a:r>
            <a:br>
              <a:rPr lang="fr-CA" noProof="0" dirty="0"/>
            </a:br>
            <a:r>
              <a:rPr lang="fr-CA" noProof="0" dirty="0"/>
              <a:t>algorithme d’apprentissage</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24</a:t>
            </a:fld>
            <a:endParaRPr lang="en-US"/>
          </a:p>
        </p:txBody>
      </p:sp>
      <p:pic>
        <p:nvPicPr>
          <p:cNvPr id="8" name="Image 7"/>
          <p:cNvPicPr>
            <a:picLocks noChangeAspect="1"/>
          </p:cNvPicPr>
          <p:nvPr/>
        </p:nvPicPr>
        <p:blipFill>
          <a:blip r:embed="rId3"/>
          <a:stretch>
            <a:fillRect/>
          </a:stretch>
        </p:blipFill>
        <p:spPr>
          <a:xfrm>
            <a:off x="1719488" y="2631932"/>
            <a:ext cx="125855" cy="188784"/>
          </a:xfrm>
          <a:prstGeom prst="rect">
            <a:avLst/>
          </a:prstGeom>
        </p:spPr>
      </p:pic>
    </p:spTree>
    <p:extLst>
      <p:ext uri="{BB962C8B-B14F-4D97-AF65-F5344CB8AC3E}">
        <p14:creationId xmlns:p14="http://schemas.microsoft.com/office/powerpoint/2010/main" val="1497002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re 6"/>
          <p:cNvSpPr>
            <a:spLocks noGrp="1"/>
          </p:cNvSpPr>
          <p:nvPr>
            <p:ph type="title"/>
          </p:nvPr>
        </p:nvSpPr>
        <p:spPr/>
        <p:txBody>
          <a:bodyPr/>
          <a:lstStyle/>
          <a:p>
            <a:r>
              <a:rPr lang="fr-CA">
                <a:latin typeface="Arial" charset="0"/>
              </a:rPr>
              <a:t>Algorithme des K plus proches voisins</a:t>
            </a:r>
            <a:r>
              <a:rPr lang="fr-FR">
                <a:latin typeface="Arial" charset="0"/>
              </a:rPr>
              <a:t> </a:t>
            </a:r>
            <a:br>
              <a:rPr lang="fr-FR">
                <a:latin typeface="Arial" charset="0"/>
              </a:rPr>
            </a:br>
            <a:r>
              <a:rPr lang="fr-FR">
                <a:latin typeface="Arial" charset="0"/>
              </a:rPr>
              <a:t>pour quel type d’agent?</a:t>
            </a:r>
          </a:p>
        </p:txBody>
      </p:sp>
      <p:sp>
        <p:nvSpPr>
          <p:cNvPr id="72706" name="Espace réservé de la date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fr-CA" sz="1400">
                <a:latin typeface="Calibri" charset="0"/>
                <a:ea typeface="ＭＳ Ｐゴシック" charset="0"/>
                <a:cs typeface="ＭＳ Ｐゴシック" charset="0"/>
              </a:rPr>
              <a:t>IFT615</a:t>
            </a:r>
          </a:p>
        </p:txBody>
      </p:sp>
      <p:sp>
        <p:nvSpPr>
          <p:cNvPr id="72707" name="Espace réservé du pied de page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de-DE" sz="1400">
                <a:latin typeface="Calibri" charset="0"/>
                <a:ea typeface="ＭＳ Ｐゴシック" charset="0"/>
                <a:cs typeface="ＭＳ Ｐゴシック" charset="0"/>
              </a:rPr>
              <a:t>Hugo Larochelle</a:t>
            </a:r>
            <a:endParaRPr lang="fr-CA" sz="1400">
              <a:latin typeface="Calibri" charset="0"/>
              <a:ea typeface="ＭＳ Ｐゴシック" charset="0"/>
              <a:cs typeface="ＭＳ Ｐゴシック" charset="0"/>
            </a:endParaRPr>
          </a:p>
        </p:txBody>
      </p:sp>
      <p:sp>
        <p:nvSpPr>
          <p:cNvPr id="72708" name="Espace réservé du numéro de diapositive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fld id="{5BFE5584-F8D1-8846-B4E5-B1283EACE69B}" type="slidenum">
              <a:rPr lang="fr-CA" sz="1400">
                <a:latin typeface="Calibri" charset="0"/>
                <a:ea typeface="ＭＳ Ｐゴシック" charset="0"/>
                <a:cs typeface="ＭＳ Ｐゴシック" charset="0"/>
              </a:rPr>
              <a:pPr eaLnBrk="1" hangingPunct="1"/>
              <a:t>25</a:t>
            </a:fld>
            <a:endParaRPr lang="fr-CA" sz="1400">
              <a:latin typeface="Calibri" charset="0"/>
              <a:ea typeface="ＭＳ Ｐゴシック" charset="0"/>
              <a:cs typeface="ＭＳ Ｐゴシック" charset="0"/>
            </a:endParaRPr>
          </a:p>
        </p:txBody>
      </p:sp>
      <p:sp>
        <p:nvSpPr>
          <p:cNvPr id="72713" name="Rectangle 11"/>
          <p:cNvSpPr>
            <a:spLocks noChangeArrowheads="1"/>
          </p:cNvSpPr>
          <p:nvPr/>
        </p:nvSpPr>
        <p:spPr bwMode="auto">
          <a:xfrm>
            <a:off x="1708150" y="1431925"/>
            <a:ext cx="1574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Simple reflex</a:t>
            </a:r>
            <a:endParaRPr lang="fr-FR" sz="2000" b="1"/>
          </a:p>
        </p:txBody>
      </p:sp>
      <p:sp>
        <p:nvSpPr>
          <p:cNvPr id="72714" name="Rectangle 12"/>
          <p:cNvSpPr>
            <a:spLocks noChangeArrowheads="1"/>
          </p:cNvSpPr>
          <p:nvPr/>
        </p:nvSpPr>
        <p:spPr bwMode="auto">
          <a:xfrm>
            <a:off x="5537200" y="1446213"/>
            <a:ext cx="22558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Model-based reflex</a:t>
            </a:r>
            <a:endParaRPr lang="fr-FR" sz="2000" b="1"/>
          </a:p>
        </p:txBody>
      </p:sp>
      <p:sp>
        <p:nvSpPr>
          <p:cNvPr id="72715" name="Rectangle 13"/>
          <p:cNvSpPr>
            <a:spLocks noChangeArrowheads="1"/>
          </p:cNvSpPr>
          <p:nvPr/>
        </p:nvSpPr>
        <p:spPr bwMode="auto">
          <a:xfrm>
            <a:off x="1774825" y="3898900"/>
            <a:ext cx="13874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Goal-based</a:t>
            </a:r>
            <a:endParaRPr lang="fr-FR" sz="2000" b="1"/>
          </a:p>
        </p:txBody>
      </p:sp>
      <p:sp>
        <p:nvSpPr>
          <p:cNvPr id="72716" name="Rectangle 14"/>
          <p:cNvSpPr>
            <a:spLocks noChangeArrowheads="1"/>
          </p:cNvSpPr>
          <p:nvPr/>
        </p:nvSpPr>
        <p:spPr bwMode="auto">
          <a:xfrm>
            <a:off x="5897563" y="3925888"/>
            <a:ext cx="146208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Utiliy-based</a:t>
            </a:r>
            <a:endParaRPr lang="fr-FR" sz="2000" b="1"/>
          </a:p>
        </p:txBody>
      </p:sp>
      <p:grpSp>
        <p:nvGrpSpPr>
          <p:cNvPr id="2" name="Grouper 1"/>
          <p:cNvGrpSpPr/>
          <p:nvPr/>
        </p:nvGrpSpPr>
        <p:grpSpPr>
          <a:xfrm>
            <a:off x="744955" y="1436188"/>
            <a:ext cx="7696620" cy="2430378"/>
            <a:chOff x="744955" y="1436188"/>
            <a:chExt cx="7696620" cy="2430378"/>
          </a:xfrm>
        </p:grpSpPr>
        <p:sp>
          <p:nvSpPr>
            <p:cNvPr id="17" name="Rectangle à coins arrondis 16"/>
            <p:cNvSpPr/>
            <p:nvPr/>
          </p:nvSpPr>
          <p:spPr bwMode="auto">
            <a:xfrm>
              <a:off x="4933200" y="1455154"/>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15" name="Rectangle à coins arrondis 14"/>
            <p:cNvSpPr/>
            <p:nvPr/>
          </p:nvSpPr>
          <p:spPr bwMode="auto">
            <a:xfrm>
              <a:off x="744955" y="1436188"/>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grpSp>
      <p:pic>
        <p:nvPicPr>
          <p:cNvPr id="18" name="Picture 17">
            <a:extLst>
              <a:ext uri="{FF2B5EF4-FFF2-40B4-BE49-F238E27FC236}">
                <a16:creationId xmlns:a16="http://schemas.microsoft.com/office/drawing/2014/main" id="{E0D2AD47-36E6-4A62-8B03-F8229CE525D6}"/>
              </a:ext>
            </a:extLst>
          </p:cNvPr>
          <p:cNvPicPr>
            <a:picLocks noChangeAspect="1"/>
          </p:cNvPicPr>
          <p:nvPr/>
        </p:nvPicPr>
        <p:blipFill>
          <a:blip r:embed="rId2"/>
          <a:stretch>
            <a:fillRect/>
          </a:stretch>
        </p:blipFill>
        <p:spPr>
          <a:xfrm>
            <a:off x="938566" y="1758950"/>
            <a:ext cx="3113967" cy="1964418"/>
          </a:xfrm>
          <a:prstGeom prst="rect">
            <a:avLst/>
          </a:prstGeom>
        </p:spPr>
      </p:pic>
      <p:pic>
        <p:nvPicPr>
          <p:cNvPr id="19" name="Picture 18">
            <a:extLst>
              <a:ext uri="{FF2B5EF4-FFF2-40B4-BE49-F238E27FC236}">
                <a16:creationId xmlns:a16="http://schemas.microsoft.com/office/drawing/2014/main" id="{0FB63B32-CA87-471F-9889-6A7D18CAE7CD}"/>
              </a:ext>
            </a:extLst>
          </p:cNvPr>
          <p:cNvPicPr>
            <a:picLocks noChangeAspect="1"/>
          </p:cNvPicPr>
          <p:nvPr/>
        </p:nvPicPr>
        <p:blipFill>
          <a:blip r:embed="rId3"/>
          <a:stretch>
            <a:fillRect/>
          </a:stretch>
        </p:blipFill>
        <p:spPr>
          <a:xfrm>
            <a:off x="5196501" y="1855204"/>
            <a:ext cx="2937236" cy="1849370"/>
          </a:xfrm>
          <a:prstGeom prst="rect">
            <a:avLst/>
          </a:prstGeom>
        </p:spPr>
      </p:pic>
      <p:pic>
        <p:nvPicPr>
          <p:cNvPr id="20" name="Picture 19">
            <a:extLst>
              <a:ext uri="{FF2B5EF4-FFF2-40B4-BE49-F238E27FC236}">
                <a16:creationId xmlns:a16="http://schemas.microsoft.com/office/drawing/2014/main" id="{04A73333-0969-4F40-9A40-2B989F80C168}"/>
              </a:ext>
            </a:extLst>
          </p:cNvPr>
          <p:cNvPicPr>
            <a:picLocks noChangeAspect="1"/>
          </p:cNvPicPr>
          <p:nvPr/>
        </p:nvPicPr>
        <p:blipFill>
          <a:blip r:embed="rId4"/>
          <a:stretch>
            <a:fillRect/>
          </a:stretch>
        </p:blipFill>
        <p:spPr>
          <a:xfrm>
            <a:off x="1051798" y="4432951"/>
            <a:ext cx="3262154" cy="2061499"/>
          </a:xfrm>
          <a:prstGeom prst="rect">
            <a:avLst/>
          </a:prstGeom>
        </p:spPr>
      </p:pic>
      <p:pic>
        <p:nvPicPr>
          <p:cNvPr id="21" name="Picture 20">
            <a:extLst>
              <a:ext uri="{FF2B5EF4-FFF2-40B4-BE49-F238E27FC236}">
                <a16:creationId xmlns:a16="http://schemas.microsoft.com/office/drawing/2014/main" id="{64048CCC-011D-4BFE-851F-5664F64AB1F1}"/>
              </a:ext>
            </a:extLst>
          </p:cNvPr>
          <p:cNvPicPr>
            <a:picLocks noChangeAspect="1"/>
          </p:cNvPicPr>
          <p:nvPr/>
        </p:nvPicPr>
        <p:blipFill>
          <a:blip r:embed="rId5"/>
          <a:stretch>
            <a:fillRect/>
          </a:stretch>
        </p:blipFill>
        <p:spPr>
          <a:xfrm>
            <a:off x="5196501" y="4385260"/>
            <a:ext cx="3095976" cy="1974769"/>
          </a:xfrm>
          <a:prstGeom prst="rect">
            <a:avLst/>
          </a:prstGeom>
        </p:spPr>
      </p:pic>
    </p:spTree>
    <p:extLst>
      <p:ext uri="{BB962C8B-B14F-4D97-AF65-F5344CB8AC3E}">
        <p14:creationId xmlns:p14="http://schemas.microsoft.com/office/powerpoint/2010/main" val="250841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3"/>
          <p:cNvSpPr>
            <a:spLocks noGrp="1" noChangeArrowheads="1"/>
          </p:cNvSpPr>
          <p:nvPr>
            <p:ph type="title"/>
          </p:nvPr>
        </p:nvSpPr>
        <p:spPr/>
        <p:txBody>
          <a:bodyPr/>
          <a:lstStyle/>
          <a:p>
            <a:pPr eaLnBrk="1" hangingPunct="1"/>
            <a:r>
              <a:rPr lang="fr-FR">
                <a:latin typeface="Arial" charset="0"/>
              </a:rPr>
              <a:t>Vous devriez être capable de...</a:t>
            </a:r>
            <a:endParaRPr lang="fr-CA">
              <a:latin typeface="Arial" charset="0"/>
            </a:endParaRPr>
          </a:p>
        </p:txBody>
      </p:sp>
      <p:sp>
        <p:nvSpPr>
          <p:cNvPr id="73730" name="Rectangle 2"/>
          <p:cNvSpPr>
            <a:spLocks noGrp="1" noChangeArrowheads="1"/>
          </p:cNvSpPr>
          <p:nvPr>
            <p:ph idx="1"/>
          </p:nvPr>
        </p:nvSpPr>
        <p:spPr>
          <a:xfrm>
            <a:off x="457200" y="1500188"/>
            <a:ext cx="8229600" cy="4525962"/>
          </a:xfrm>
        </p:spPr>
        <p:txBody>
          <a:bodyPr/>
          <a:lstStyle/>
          <a:p>
            <a:pPr>
              <a:defRPr/>
            </a:pPr>
            <a:endParaRPr lang="fr-CA" dirty="0">
              <a:latin typeface="Calibri" charset="0"/>
            </a:endParaRPr>
          </a:p>
          <a:p>
            <a:pPr>
              <a:defRPr/>
            </a:pPr>
            <a:r>
              <a:rPr lang="fr-CA" dirty="0">
                <a:latin typeface="Calibri" charset="0"/>
              </a:rPr>
              <a:t>Nommer les trois formes d’apprentissage: supervisé, non supervisé, par renforcement</a:t>
            </a:r>
          </a:p>
          <a:p>
            <a:pPr>
              <a:defRPr/>
            </a:pPr>
            <a:r>
              <a:rPr lang="fr-CA" dirty="0">
                <a:latin typeface="Calibri" charset="0"/>
              </a:rPr>
              <a:t>Expliquer et simuler l’algorithme des </a:t>
            </a:r>
            <a:r>
              <a:rPr lang="en-CA" dirty="0">
                <a:latin typeface="Calibri" charset="0"/>
              </a:rPr>
              <a:t>K plus </a:t>
            </a:r>
            <a:r>
              <a:rPr lang="en-CA" dirty="0" err="1">
                <a:latin typeface="Calibri" charset="0"/>
              </a:rPr>
              <a:t>proches</a:t>
            </a:r>
            <a:r>
              <a:rPr lang="en-CA" dirty="0">
                <a:latin typeface="Calibri" charset="0"/>
              </a:rPr>
              <a:t> </a:t>
            </a:r>
            <a:r>
              <a:rPr lang="en-CA" dirty="0" err="1">
                <a:latin typeface="Calibri" charset="0"/>
              </a:rPr>
              <a:t>voisins</a:t>
            </a:r>
            <a:endParaRPr lang="fr-CA" dirty="0">
              <a:latin typeface="Calibri" charset="0"/>
            </a:endParaRPr>
          </a:p>
        </p:txBody>
      </p:sp>
      <p:sp>
        <p:nvSpPr>
          <p:cNvPr id="73731"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fr-FR" sz="1400">
                <a:latin typeface="Calibri" charset="0"/>
                <a:ea typeface="ＭＳ Ｐゴシック" charset="0"/>
                <a:cs typeface="ＭＳ Ｐゴシック" charset="0"/>
              </a:rPr>
              <a:t>IFT615</a:t>
            </a:r>
            <a:endParaRPr lang="en-US" sz="1400">
              <a:latin typeface="Calibri" charset="0"/>
              <a:ea typeface="ＭＳ Ｐゴシック" charset="0"/>
              <a:cs typeface="ＭＳ Ｐゴシック" charset="0"/>
            </a:endParaRPr>
          </a:p>
        </p:txBody>
      </p:sp>
      <p:sp>
        <p:nvSpPr>
          <p:cNvPr id="73732"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de-DE" sz="1400">
                <a:latin typeface="Calibri" charset="0"/>
                <a:ea typeface="ＭＳ Ｐゴシック" charset="0"/>
                <a:cs typeface="ＭＳ Ｐゴシック" charset="0"/>
              </a:rPr>
              <a:t>Hugo Larochelle et Froduald Kabanza</a:t>
            </a:r>
            <a:endParaRPr lang="en-US" sz="1400">
              <a:latin typeface="Calibri" charset="0"/>
              <a:ea typeface="ＭＳ Ｐゴシック" charset="0"/>
              <a:cs typeface="ＭＳ Ｐゴシック" charset="0"/>
            </a:endParaRPr>
          </a:p>
        </p:txBody>
      </p:sp>
      <p:sp>
        <p:nvSpPr>
          <p:cNvPr id="73733"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fld id="{4147C9F3-FEB3-CB43-A8C2-74787B2A256C}" type="slidenum">
              <a:rPr lang="en-US" sz="1400">
                <a:latin typeface="Calibri" charset="0"/>
                <a:ea typeface="ＭＳ Ｐゴシック" charset="0"/>
                <a:cs typeface="ＭＳ Ｐゴシック" charset="0"/>
              </a:rPr>
              <a:pPr eaLnBrk="1" hangingPunct="1"/>
              <a:t>26</a:t>
            </a:fld>
            <a:endParaRPr lang="en-US" sz="1400">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8434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5"/>
          <p:cNvSpPr txBox="1">
            <a:spLocks noGrp="1"/>
          </p:cNvSpPr>
          <p:nvPr>
            <p:ph type="title"/>
          </p:nvPr>
        </p:nvSpPr>
        <p:spPr>
          <a:xfrm>
            <a:off x="411475" y="34467"/>
            <a:ext cx="8320800" cy="572700"/>
          </a:xfrm>
          <a:prstGeom prst="rect">
            <a:avLst/>
          </a:prstGeom>
        </p:spPr>
        <p:txBody>
          <a:bodyPr spcFirstLastPara="1" vert="horz" wrap="square" lIns="91425" tIns="91425" rIns="91425" bIns="91425" numCol="1" anchor="t" anchorCtr="0" compatLnSpc="1">
            <a:prstTxWarp prst="textNoShape">
              <a:avLst/>
            </a:prstTxWarp>
            <a:noAutofit/>
          </a:bodyPr>
          <a:lstStyle/>
          <a:p>
            <a:pPr>
              <a:spcBef>
                <a:spcPts val="0"/>
              </a:spcBef>
              <a:spcAft>
                <a:spcPts val="0"/>
              </a:spcAft>
            </a:pPr>
            <a:r>
              <a:rPr lang="en" dirty="0"/>
              <a:t>Types de problèmes d’apprentissage</a:t>
            </a:r>
            <a:endParaRPr dirty="0"/>
          </a:p>
        </p:txBody>
      </p:sp>
      <p:sp>
        <p:nvSpPr>
          <p:cNvPr id="2" name="TextBox 1">
            <a:extLst>
              <a:ext uri="{FF2B5EF4-FFF2-40B4-BE49-F238E27FC236}">
                <a16:creationId xmlns:a16="http://schemas.microsoft.com/office/drawing/2014/main" id="{A4DCF708-4755-44F8-8D0C-B1EAD83A4E7C}"/>
              </a:ext>
            </a:extLst>
          </p:cNvPr>
          <p:cNvSpPr txBox="1"/>
          <p:nvPr/>
        </p:nvSpPr>
        <p:spPr>
          <a:xfrm>
            <a:off x="265749" y="1532332"/>
            <a:ext cx="1677564" cy="923330"/>
          </a:xfrm>
          <a:prstGeom prst="rect">
            <a:avLst/>
          </a:prstGeom>
          <a:noFill/>
        </p:spPr>
        <p:txBody>
          <a:bodyPr wrap="square" rtlCol="0">
            <a:spAutoFit/>
          </a:bodyPr>
          <a:lstStyle/>
          <a:p>
            <a:r>
              <a:rPr lang="fr-CA" dirty="0">
                <a:latin typeface="Roboto" panose="02000000000000000000" pitchFamily="2" charset="0"/>
                <a:ea typeface="Roboto" panose="02000000000000000000" pitchFamily="2" charset="0"/>
              </a:rPr>
              <a:t>Apprentissage supervisé</a:t>
            </a:r>
          </a:p>
          <a:p>
            <a:endParaRPr lang="fr-CA" dirty="0"/>
          </a:p>
        </p:txBody>
      </p:sp>
      <p:sp>
        <p:nvSpPr>
          <p:cNvPr id="4" name="TextBox 3">
            <a:extLst>
              <a:ext uri="{FF2B5EF4-FFF2-40B4-BE49-F238E27FC236}">
                <a16:creationId xmlns:a16="http://schemas.microsoft.com/office/drawing/2014/main" id="{B258AA6F-0B92-4A07-845F-88EA165B39AE}"/>
              </a:ext>
            </a:extLst>
          </p:cNvPr>
          <p:cNvSpPr txBox="1"/>
          <p:nvPr/>
        </p:nvSpPr>
        <p:spPr>
          <a:xfrm>
            <a:off x="379845" y="3091337"/>
            <a:ext cx="1831557" cy="923330"/>
          </a:xfrm>
          <a:prstGeom prst="rect">
            <a:avLst/>
          </a:prstGeom>
          <a:noFill/>
        </p:spPr>
        <p:txBody>
          <a:bodyPr wrap="square" rtlCol="0">
            <a:spAutoFit/>
          </a:bodyPr>
          <a:lstStyle/>
          <a:p>
            <a:r>
              <a:rPr lang="fr-CA" dirty="0">
                <a:latin typeface="Roboto" panose="02000000000000000000" pitchFamily="2" charset="0"/>
                <a:ea typeface="Roboto" panose="02000000000000000000" pitchFamily="2" charset="0"/>
              </a:rPr>
              <a:t>Apprentissage </a:t>
            </a:r>
          </a:p>
          <a:p>
            <a:r>
              <a:rPr lang="fr-CA" dirty="0">
                <a:latin typeface="Roboto" panose="02000000000000000000" pitchFamily="2" charset="0"/>
                <a:ea typeface="Roboto" panose="02000000000000000000" pitchFamily="2" charset="0"/>
              </a:rPr>
              <a:t>non supervisé</a:t>
            </a:r>
          </a:p>
          <a:p>
            <a:endParaRPr lang="fr-CA" dirty="0"/>
          </a:p>
        </p:txBody>
      </p:sp>
      <p:grpSp>
        <p:nvGrpSpPr>
          <p:cNvPr id="98" name="Group 97">
            <a:extLst>
              <a:ext uri="{FF2B5EF4-FFF2-40B4-BE49-F238E27FC236}">
                <a16:creationId xmlns:a16="http://schemas.microsoft.com/office/drawing/2014/main" id="{4303211F-66C9-421F-AC74-CF40499F9088}"/>
              </a:ext>
            </a:extLst>
          </p:cNvPr>
          <p:cNvGrpSpPr/>
          <p:nvPr/>
        </p:nvGrpSpPr>
        <p:grpSpPr>
          <a:xfrm>
            <a:off x="2149017" y="1234364"/>
            <a:ext cx="1503725" cy="1457379"/>
            <a:chOff x="495661" y="1374721"/>
            <a:chExt cx="2021109" cy="1958817"/>
          </a:xfrm>
        </p:grpSpPr>
        <p:pic>
          <p:nvPicPr>
            <p:cNvPr id="5" name="Picture 4" descr="A cat with its mouth open&#10;&#10;Description automatically generated with medium confidence">
              <a:extLst>
                <a:ext uri="{FF2B5EF4-FFF2-40B4-BE49-F238E27FC236}">
                  <a16:creationId xmlns:a16="http://schemas.microsoft.com/office/drawing/2014/main" id="{286FB96E-9CAB-4DC8-A312-D291E6FD5226}"/>
                </a:ext>
              </a:extLst>
            </p:cNvPr>
            <p:cNvPicPr>
              <a:picLocks noChangeAspect="1"/>
            </p:cNvPicPr>
            <p:nvPr/>
          </p:nvPicPr>
          <p:blipFill>
            <a:blip r:embed="rId3"/>
            <a:stretch>
              <a:fillRect/>
            </a:stretch>
          </p:blipFill>
          <p:spPr>
            <a:xfrm>
              <a:off x="495661" y="1374721"/>
              <a:ext cx="856890" cy="571174"/>
            </a:xfrm>
            <a:prstGeom prst="rect">
              <a:avLst/>
            </a:prstGeom>
          </p:spPr>
        </p:pic>
        <p:pic>
          <p:nvPicPr>
            <p:cNvPr id="7" name="Picture 6" descr="A small orange and white dog&#10;&#10;Description automatically generated with medium confidence">
              <a:extLst>
                <a:ext uri="{FF2B5EF4-FFF2-40B4-BE49-F238E27FC236}">
                  <a16:creationId xmlns:a16="http://schemas.microsoft.com/office/drawing/2014/main" id="{09398B6A-C222-450C-85FE-D87C356944FE}"/>
                </a:ext>
              </a:extLst>
            </p:cNvPr>
            <p:cNvPicPr>
              <a:picLocks noChangeAspect="1"/>
            </p:cNvPicPr>
            <p:nvPr/>
          </p:nvPicPr>
          <p:blipFill>
            <a:blip r:embed="rId4"/>
            <a:stretch>
              <a:fillRect/>
            </a:stretch>
          </p:blipFill>
          <p:spPr>
            <a:xfrm>
              <a:off x="495662" y="2690871"/>
              <a:ext cx="856890" cy="642667"/>
            </a:xfrm>
            <a:prstGeom prst="rect">
              <a:avLst/>
            </a:prstGeom>
          </p:spPr>
        </p:pic>
        <p:pic>
          <p:nvPicPr>
            <p:cNvPr id="9" name="Picture 8" descr="A white duck with a yellow beak&#10;&#10;Description automatically generated with medium confidence">
              <a:extLst>
                <a:ext uri="{FF2B5EF4-FFF2-40B4-BE49-F238E27FC236}">
                  <a16:creationId xmlns:a16="http://schemas.microsoft.com/office/drawing/2014/main" id="{CBFCADC9-49FE-4624-8D45-128EF1BD311D}"/>
                </a:ext>
              </a:extLst>
            </p:cNvPr>
            <p:cNvPicPr>
              <a:picLocks noChangeAspect="1"/>
            </p:cNvPicPr>
            <p:nvPr/>
          </p:nvPicPr>
          <p:blipFill>
            <a:blip r:embed="rId5"/>
            <a:stretch>
              <a:fillRect/>
            </a:stretch>
          </p:blipFill>
          <p:spPr>
            <a:xfrm>
              <a:off x="597261" y="2044735"/>
              <a:ext cx="621939" cy="621939"/>
            </a:xfrm>
            <a:prstGeom prst="rect">
              <a:avLst/>
            </a:prstGeom>
          </p:spPr>
        </p:pic>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640291E6-FFE9-49B2-8E13-2375538DE3E1}"/>
                    </a:ext>
                  </a:extLst>
                </p14:cNvPr>
                <p14:cNvContentPartPr/>
                <p14:nvPr/>
              </p14:nvContentPartPr>
              <p14:xfrm>
                <a:off x="1520290" y="1811800"/>
                <a:ext cx="26280" cy="78120"/>
              </p14:xfrm>
            </p:contentPart>
          </mc:Choice>
          <mc:Fallback xmlns="">
            <p:pic>
              <p:nvPicPr>
                <p:cNvPr id="10" name="Ink 9">
                  <a:extLst>
                    <a:ext uri="{FF2B5EF4-FFF2-40B4-BE49-F238E27FC236}">
                      <a16:creationId xmlns:a16="http://schemas.microsoft.com/office/drawing/2014/main" id="{640291E6-FFE9-49B2-8E13-2375538DE3E1}"/>
                    </a:ext>
                  </a:extLst>
                </p:cNvPr>
                <p:cNvPicPr/>
                <p:nvPr/>
              </p:nvPicPr>
              <p:blipFill>
                <a:blip r:embed="rId7"/>
                <a:stretch>
                  <a:fillRect/>
                </a:stretch>
              </p:blipFill>
              <p:spPr>
                <a:xfrm>
                  <a:off x="1508345" y="1799744"/>
                  <a:ext cx="49693" cy="101749"/>
                </a:xfrm>
                <a:prstGeom prst="rect">
                  <a:avLst/>
                </a:prstGeom>
              </p:spPr>
            </p:pic>
          </mc:Fallback>
        </mc:AlternateContent>
        <p:grpSp>
          <p:nvGrpSpPr>
            <p:cNvPr id="29" name="Group 28">
              <a:extLst>
                <a:ext uri="{FF2B5EF4-FFF2-40B4-BE49-F238E27FC236}">
                  <a16:creationId xmlns:a16="http://schemas.microsoft.com/office/drawing/2014/main" id="{06A83F29-1C0F-4831-9ADC-CD6C69780BF3}"/>
                </a:ext>
              </a:extLst>
            </p:cNvPr>
            <p:cNvGrpSpPr/>
            <p:nvPr/>
          </p:nvGrpSpPr>
          <p:grpSpPr>
            <a:xfrm>
              <a:off x="1710730" y="1619560"/>
              <a:ext cx="582120" cy="179280"/>
              <a:chOff x="1710730" y="1619560"/>
              <a:chExt cx="582120" cy="179280"/>
            </a:xfrm>
          </p:grpSpPr>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47C2242A-BFDC-42BC-A66E-0B79A93B0A84}"/>
                      </a:ext>
                    </a:extLst>
                  </p14:cNvPr>
                  <p14:cNvContentPartPr/>
                  <p14:nvPr/>
                </p14:nvContentPartPr>
                <p14:xfrm>
                  <a:off x="1710730" y="1648000"/>
                  <a:ext cx="102960" cy="150840"/>
                </p14:xfrm>
              </p:contentPart>
            </mc:Choice>
            <mc:Fallback xmlns="">
              <p:pic>
                <p:nvPicPr>
                  <p:cNvPr id="11" name="Ink 10">
                    <a:extLst>
                      <a:ext uri="{FF2B5EF4-FFF2-40B4-BE49-F238E27FC236}">
                        <a16:creationId xmlns:a16="http://schemas.microsoft.com/office/drawing/2014/main" id="{47C2242A-BFDC-42BC-A66E-0B79A93B0A84}"/>
                      </a:ext>
                    </a:extLst>
                  </p:cNvPr>
                  <p:cNvPicPr/>
                  <p:nvPr/>
                </p:nvPicPr>
                <p:blipFill>
                  <a:blip r:embed="rId9"/>
                  <a:stretch>
                    <a:fillRect/>
                  </a:stretch>
                </p:blipFill>
                <p:spPr>
                  <a:xfrm>
                    <a:off x="1698645" y="1635913"/>
                    <a:ext cx="126646" cy="17453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ADAA40DD-B98D-4E4D-92B0-A3283F983092}"/>
                      </a:ext>
                    </a:extLst>
                  </p14:cNvPr>
                  <p14:cNvContentPartPr/>
                  <p14:nvPr/>
                </p14:nvContentPartPr>
                <p14:xfrm>
                  <a:off x="1858330" y="1644400"/>
                  <a:ext cx="2520" cy="122760"/>
                </p14:xfrm>
              </p:contentPart>
            </mc:Choice>
            <mc:Fallback xmlns="">
              <p:pic>
                <p:nvPicPr>
                  <p:cNvPr id="12" name="Ink 11">
                    <a:extLst>
                      <a:ext uri="{FF2B5EF4-FFF2-40B4-BE49-F238E27FC236}">
                        <a16:creationId xmlns:a16="http://schemas.microsoft.com/office/drawing/2014/main" id="{ADAA40DD-B98D-4E4D-92B0-A3283F983092}"/>
                      </a:ext>
                    </a:extLst>
                  </p:cNvPr>
                  <p:cNvPicPr/>
                  <p:nvPr/>
                </p:nvPicPr>
                <p:blipFill>
                  <a:blip r:embed="rId11"/>
                  <a:stretch>
                    <a:fillRect/>
                  </a:stretch>
                </p:blipFill>
                <p:spPr>
                  <a:xfrm>
                    <a:off x="1847830" y="1632270"/>
                    <a:ext cx="23100" cy="14653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353FFFBD-28F4-4845-8BD1-85BBCC9671A0}"/>
                      </a:ext>
                    </a:extLst>
                  </p14:cNvPr>
                  <p14:cNvContentPartPr/>
                  <p14:nvPr/>
                </p14:nvContentPartPr>
                <p14:xfrm>
                  <a:off x="1928890" y="1620280"/>
                  <a:ext cx="10080" cy="150480"/>
                </p14:xfrm>
              </p:contentPart>
            </mc:Choice>
            <mc:Fallback xmlns="">
              <p:pic>
                <p:nvPicPr>
                  <p:cNvPr id="13" name="Ink 12">
                    <a:extLst>
                      <a:ext uri="{FF2B5EF4-FFF2-40B4-BE49-F238E27FC236}">
                        <a16:creationId xmlns:a16="http://schemas.microsoft.com/office/drawing/2014/main" id="{353FFFBD-28F4-4845-8BD1-85BBCC9671A0}"/>
                      </a:ext>
                    </a:extLst>
                  </p:cNvPr>
                  <p:cNvPicPr/>
                  <p:nvPr/>
                </p:nvPicPr>
                <p:blipFill>
                  <a:blip r:embed="rId13"/>
                  <a:stretch>
                    <a:fillRect/>
                  </a:stretch>
                </p:blipFill>
                <p:spPr>
                  <a:xfrm>
                    <a:off x="1916890" y="1608184"/>
                    <a:ext cx="33600" cy="17418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6F038B57-E080-4412-9410-93677AB015DD}"/>
                      </a:ext>
                    </a:extLst>
                  </p14:cNvPr>
                  <p14:cNvContentPartPr/>
                  <p14:nvPr/>
                </p14:nvContentPartPr>
                <p14:xfrm>
                  <a:off x="1833490" y="1716760"/>
                  <a:ext cx="99720" cy="5040"/>
                </p14:xfrm>
              </p:contentPart>
            </mc:Choice>
            <mc:Fallback xmlns="">
              <p:pic>
                <p:nvPicPr>
                  <p:cNvPr id="14" name="Ink 13">
                    <a:extLst>
                      <a:ext uri="{FF2B5EF4-FFF2-40B4-BE49-F238E27FC236}">
                        <a16:creationId xmlns:a16="http://schemas.microsoft.com/office/drawing/2014/main" id="{6F038B57-E080-4412-9410-93677AB015DD}"/>
                      </a:ext>
                    </a:extLst>
                  </p:cNvPr>
                  <p:cNvPicPr/>
                  <p:nvPr/>
                </p:nvPicPr>
                <p:blipFill>
                  <a:blip r:embed="rId15"/>
                  <a:stretch>
                    <a:fillRect/>
                  </a:stretch>
                </p:blipFill>
                <p:spPr>
                  <a:xfrm>
                    <a:off x="1821388" y="1705305"/>
                    <a:ext cx="123440" cy="2749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FEB1885B-1385-4E30-B09D-0B714F45387C}"/>
                      </a:ext>
                    </a:extLst>
                  </p14:cNvPr>
                  <p14:cNvContentPartPr/>
                  <p14:nvPr/>
                </p14:nvContentPartPr>
                <p14:xfrm>
                  <a:off x="2040130" y="1652320"/>
                  <a:ext cx="89640" cy="110160"/>
                </p14:xfrm>
              </p:contentPart>
            </mc:Choice>
            <mc:Fallback xmlns="">
              <p:pic>
                <p:nvPicPr>
                  <p:cNvPr id="15" name="Ink 14">
                    <a:extLst>
                      <a:ext uri="{FF2B5EF4-FFF2-40B4-BE49-F238E27FC236}">
                        <a16:creationId xmlns:a16="http://schemas.microsoft.com/office/drawing/2014/main" id="{FEB1885B-1385-4E30-B09D-0B714F45387C}"/>
                      </a:ext>
                    </a:extLst>
                  </p:cNvPr>
                  <p:cNvPicPr/>
                  <p:nvPr/>
                </p:nvPicPr>
                <p:blipFill>
                  <a:blip r:embed="rId17"/>
                  <a:stretch>
                    <a:fillRect/>
                  </a:stretch>
                </p:blipFill>
                <p:spPr>
                  <a:xfrm>
                    <a:off x="2028082" y="1640241"/>
                    <a:ext cx="113255" cy="13383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0925E778-24EC-4DAA-8441-5850518F75D5}"/>
                      </a:ext>
                    </a:extLst>
                  </p14:cNvPr>
                  <p14:cNvContentPartPr/>
                  <p14:nvPr/>
                </p14:nvContentPartPr>
                <p14:xfrm>
                  <a:off x="2048770" y="1690840"/>
                  <a:ext cx="102960" cy="21600"/>
                </p14:xfrm>
              </p:contentPart>
            </mc:Choice>
            <mc:Fallback xmlns="">
              <p:pic>
                <p:nvPicPr>
                  <p:cNvPr id="16" name="Ink 15">
                    <a:extLst>
                      <a:ext uri="{FF2B5EF4-FFF2-40B4-BE49-F238E27FC236}">
                        <a16:creationId xmlns:a16="http://schemas.microsoft.com/office/drawing/2014/main" id="{0925E778-24EC-4DAA-8441-5850518F75D5}"/>
                      </a:ext>
                    </a:extLst>
                  </p:cNvPr>
                  <p:cNvPicPr/>
                  <p:nvPr/>
                </p:nvPicPr>
                <p:blipFill>
                  <a:blip r:embed="rId19"/>
                  <a:stretch>
                    <a:fillRect/>
                  </a:stretch>
                </p:blipFill>
                <p:spPr>
                  <a:xfrm>
                    <a:off x="2036685" y="1678840"/>
                    <a:ext cx="126646" cy="45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A6F7EC14-6F09-4282-9E71-966A6E5CD10F}"/>
                      </a:ext>
                    </a:extLst>
                  </p14:cNvPr>
                  <p14:cNvContentPartPr/>
                  <p14:nvPr/>
                </p14:nvContentPartPr>
                <p14:xfrm>
                  <a:off x="2215450" y="1646560"/>
                  <a:ext cx="3600" cy="119880"/>
                </p14:xfrm>
              </p:contentPart>
            </mc:Choice>
            <mc:Fallback xmlns="">
              <p:pic>
                <p:nvPicPr>
                  <p:cNvPr id="17" name="Ink 16">
                    <a:extLst>
                      <a:ext uri="{FF2B5EF4-FFF2-40B4-BE49-F238E27FC236}">
                        <a16:creationId xmlns:a16="http://schemas.microsoft.com/office/drawing/2014/main" id="{A6F7EC14-6F09-4282-9E71-966A6E5CD10F}"/>
                      </a:ext>
                    </a:extLst>
                  </p:cNvPr>
                  <p:cNvPicPr/>
                  <p:nvPr/>
                </p:nvPicPr>
                <p:blipFill>
                  <a:blip r:embed="rId11"/>
                  <a:stretch>
                    <a:fillRect/>
                  </a:stretch>
                </p:blipFill>
                <p:spPr>
                  <a:xfrm>
                    <a:off x="2204200" y="1634475"/>
                    <a:ext cx="25650" cy="14356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62E7D97E-227D-49B2-9CB0-B27B1E748C1E}"/>
                      </a:ext>
                    </a:extLst>
                  </p14:cNvPr>
                  <p14:cNvContentPartPr/>
                  <p14:nvPr/>
                </p14:nvContentPartPr>
                <p14:xfrm>
                  <a:off x="2147050" y="1619560"/>
                  <a:ext cx="145800" cy="29160"/>
                </p14:xfrm>
              </p:contentPart>
            </mc:Choice>
            <mc:Fallback xmlns="">
              <p:pic>
                <p:nvPicPr>
                  <p:cNvPr id="18" name="Ink 17">
                    <a:extLst>
                      <a:ext uri="{FF2B5EF4-FFF2-40B4-BE49-F238E27FC236}">
                        <a16:creationId xmlns:a16="http://schemas.microsoft.com/office/drawing/2014/main" id="{62E7D97E-227D-49B2-9CB0-B27B1E748C1E}"/>
                      </a:ext>
                    </a:extLst>
                  </p:cNvPr>
                  <p:cNvPicPr/>
                  <p:nvPr/>
                </p:nvPicPr>
                <p:blipFill>
                  <a:blip r:embed="rId22"/>
                  <a:stretch>
                    <a:fillRect/>
                  </a:stretch>
                </p:blipFill>
                <p:spPr>
                  <a:xfrm>
                    <a:off x="2134980" y="1607609"/>
                    <a:ext cx="169456" cy="52584"/>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923B21CC-83FE-4B72-93DA-048C3A0DEDFE}"/>
                    </a:ext>
                  </a:extLst>
                </p14:cNvPr>
                <p14:cNvContentPartPr/>
                <p14:nvPr/>
              </p14:nvContentPartPr>
              <p14:xfrm>
                <a:off x="1486090" y="2416240"/>
                <a:ext cx="18360" cy="67680"/>
              </p14:xfrm>
            </p:contentPart>
          </mc:Choice>
          <mc:Fallback xmlns="">
            <p:pic>
              <p:nvPicPr>
                <p:cNvPr id="19" name="Ink 18">
                  <a:extLst>
                    <a:ext uri="{FF2B5EF4-FFF2-40B4-BE49-F238E27FC236}">
                      <a16:creationId xmlns:a16="http://schemas.microsoft.com/office/drawing/2014/main" id="{923B21CC-83FE-4B72-93DA-048C3A0DEDFE}"/>
                    </a:ext>
                  </a:extLst>
                </p:cNvPr>
                <p:cNvPicPr/>
                <p:nvPr/>
              </p:nvPicPr>
              <p:blipFill>
                <a:blip r:embed="rId24"/>
                <a:stretch>
                  <a:fillRect/>
                </a:stretch>
              </p:blipFill>
              <p:spPr>
                <a:xfrm>
                  <a:off x="1474321" y="2404154"/>
                  <a:ext cx="41428" cy="91368"/>
                </a:xfrm>
                <a:prstGeom prst="rect">
                  <a:avLst/>
                </a:prstGeom>
              </p:spPr>
            </p:pic>
          </mc:Fallback>
        </mc:AlternateContent>
        <p:grpSp>
          <p:nvGrpSpPr>
            <p:cNvPr id="28" name="Group 27">
              <a:extLst>
                <a:ext uri="{FF2B5EF4-FFF2-40B4-BE49-F238E27FC236}">
                  <a16:creationId xmlns:a16="http://schemas.microsoft.com/office/drawing/2014/main" id="{464E2F68-7914-4626-BFFA-FBF568F23CFD}"/>
                </a:ext>
              </a:extLst>
            </p:cNvPr>
            <p:cNvGrpSpPr/>
            <p:nvPr/>
          </p:nvGrpSpPr>
          <p:grpSpPr>
            <a:xfrm>
              <a:off x="1678690" y="2281600"/>
              <a:ext cx="838080" cy="156600"/>
              <a:chOff x="1678690" y="2281600"/>
              <a:chExt cx="838080" cy="156600"/>
            </a:xfrm>
          </p:grpSpPr>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0B95B026-CCBA-4FC1-A6AA-84B7A89CDBBC}"/>
                      </a:ext>
                    </a:extLst>
                  </p14:cNvPr>
                  <p14:cNvContentPartPr/>
                  <p14:nvPr/>
                </p14:nvContentPartPr>
                <p14:xfrm>
                  <a:off x="1678690" y="2310400"/>
                  <a:ext cx="118080" cy="112320"/>
                </p14:xfrm>
              </p:contentPart>
            </mc:Choice>
            <mc:Fallback xmlns="">
              <p:pic>
                <p:nvPicPr>
                  <p:cNvPr id="20" name="Ink 19">
                    <a:extLst>
                      <a:ext uri="{FF2B5EF4-FFF2-40B4-BE49-F238E27FC236}">
                        <a16:creationId xmlns:a16="http://schemas.microsoft.com/office/drawing/2014/main" id="{0B95B026-CCBA-4FC1-A6AA-84B7A89CDBBC}"/>
                      </a:ext>
                    </a:extLst>
                  </p:cNvPr>
                  <p:cNvPicPr/>
                  <p:nvPr/>
                </p:nvPicPr>
                <p:blipFill>
                  <a:blip r:embed="rId26"/>
                  <a:stretch>
                    <a:fillRect/>
                  </a:stretch>
                </p:blipFill>
                <p:spPr>
                  <a:xfrm>
                    <a:off x="1666592" y="2298348"/>
                    <a:ext cx="141793" cy="135941"/>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7DC8629A-D048-418B-9A29-384943EA5096}"/>
                      </a:ext>
                    </a:extLst>
                  </p14:cNvPr>
                  <p14:cNvContentPartPr/>
                  <p14:nvPr/>
                </p14:nvContentPartPr>
                <p14:xfrm>
                  <a:off x="1841050" y="2306800"/>
                  <a:ext cx="87840" cy="121680"/>
                </p14:xfrm>
              </p:contentPart>
            </mc:Choice>
            <mc:Fallback xmlns="">
              <p:pic>
                <p:nvPicPr>
                  <p:cNvPr id="21" name="Ink 20">
                    <a:extLst>
                      <a:ext uri="{FF2B5EF4-FFF2-40B4-BE49-F238E27FC236}">
                        <a16:creationId xmlns:a16="http://schemas.microsoft.com/office/drawing/2014/main" id="{7DC8629A-D048-418B-9A29-384943EA5096}"/>
                      </a:ext>
                    </a:extLst>
                  </p:cNvPr>
                  <p:cNvPicPr/>
                  <p:nvPr/>
                </p:nvPicPr>
                <p:blipFill>
                  <a:blip r:embed="rId28"/>
                  <a:stretch>
                    <a:fillRect/>
                  </a:stretch>
                </p:blipFill>
                <p:spPr>
                  <a:xfrm>
                    <a:off x="1828917" y="2294729"/>
                    <a:ext cx="111620" cy="1453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F106EFEA-0410-4BE7-831B-21126A5F39FF}"/>
                      </a:ext>
                    </a:extLst>
                  </p14:cNvPr>
                  <p14:cNvContentPartPr/>
                  <p14:nvPr/>
                </p14:nvContentPartPr>
                <p14:xfrm>
                  <a:off x="1841050" y="2353960"/>
                  <a:ext cx="92160" cy="51480"/>
                </p14:xfrm>
              </p:contentPart>
            </mc:Choice>
            <mc:Fallback xmlns="">
              <p:pic>
                <p:nvPicPr>
                  <p:cNvPr id="22" name="Ink 21">
                    <a:extLst>
                      <a:ext uri="{FF2B5EF4-FFF2-40B4-BE49-F238E27FC236}">
                        <a16:creationId xmlns:a16="http://schemas.microsoft.com/office/drawing/2014/main" id="{F106EFEA-0410-4BE7-831B-21126A5F39FF}"/>
                      </a:ext>
                    </a:extLst>
                  </p:cNvPr>
                  <p:cNvPicPr/>
                  <p:nvPr/>
                </p:nvPicPr>
                <p:blipFill>
                  <a:blip r:embed="rId30"/>
                  <a:stretch>
                    <a:fillRect/>
                  </a:stretch>
                </p:blipFill>
                <p:spPr>
                  <a:xfrm>
                    <a:off x="1828987" y="2341932"/>
                    <a:ext cx="115803" cy="75055"/>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A03D377D-1F4D-4E78-85BF-238BB6366A80}"/>
                      </a:ext>
                    </a:extLst>
                  </p14:cNvPr>
                  <p14:cNvContentPartPr/>
                  <p14:nvPr/>
                </p14:nvContentPartPr>
                <p14:xfrm>
                  <a:off x="1978210" y="2307520"/>
                  <a:ext cx="124200" cy="130680"/>
                </p14:xfrm>
              </p:contentPart>
            </mc:Choice>
            <mc:Fallback xmlns="">
              <p:pic>
                <p:nvPicPr>
                  <p:cNvPr id="23" name="Ink 22">
                    <a:extLst>
                      <a:ext uri="{FF2B5EF4-FFF2-40B4-BE49-F238E27FC236}">
                        <a16:creationId xmlns:a16="http://schemas.microsoft.com/office/drawing/2014/main" id="{A03D377D-1F4D-4E78-85BF-238BB6366A80}"/>
                      </a:ext>
                    </a:extLst>
                  </p:cNvPr>
                  <p:cNvPicPr/>
                  <p:nvPr/>
                </p:nvPicPr>
                <p:blipFill>
                  <a:blip r:embed="rId32"/>
                  <a:stretch>
                    <a:fillRect/>
                  </a:stretch>
                </p:blipFill>
                <p:spPr>
                  <a:xfrm>
                    <a:off x="1966128" y="2295420"/>
                    <a:ext cx="147880" cy="154396"/>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1E8E00A7-EA6D-44B1-8A89-EB14731454AC}"/>
                      </a:ext>
                    </a:extLst>
                  </p14:cNvPr>
                  <p14:cNvContentPartPr/>
                  <p14:nvPr/>
                </p14:nvContentPartPr>
                <p14:xfrm>
                  <a:off x="2129770" y="2334160"/>
                  <a:ext cx="84960" cy="82800"/>
                </p14:xfrm>
              </p:contentPart>
            </mc:Choice>
            <mc:Fallback xmlns="">
              <p:pic>
                <p:nvPicPr>
                  <p:cNvPr id="24" name="Ink 23">
                    <a:extLst>
                      <a:ext uri="{FF2B5EF4-FFF2-40B4-BE49-F238E27FC236}">
                        <a16:creationId xmlns:a16="http://schemas.microsoft.com/office/drawing/2014/main" id="{1E8E00A7-EA6D-44B1-8A89-EB14731454AC}"/>
                      </a:ext>
                    </a:extLst>
                  </p:cNvPr>
                  <p:cNvPicPr/>
                  <p:nvPr/>
                </p:nvPicPr>
                <p:blipFill>
                  <a:blip r:embed="rId34"/>
                  <a:stretch>
                    <a:fillRect/>
                  </a:stretch>
                </p:blipFill>
                <p:spPr>
                  <a:xfrm>
                    <a:off x="2117702" y="2322055"/>
                    <a:ext cx="108614" cy="106526"/>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FFEDDDDF-8490-4FDE-8E9F-9ABD6125DFEB}"/>
                      </a:ext>
                    </a:extLst>
                  </p14:cNvPr>
                  <p14:cNvContentPartPr/>
                  <p14:nvPr/>
                </p14:nvContentPartPr>
                <p14:xfrm>
                  <a:off x="2131930" y="2361520"/>
                  <a:ext cx="92160" cy="34200"/>
                </p14:xfrm>
              </p:contentPart>
            </mc:Choice>
            <mc:Fallback xmlns="">
              <p:pic>
                <p:nvPicPr>
                  <p:cNvPr id="25" name="Ink 24">
                    <a:extLst>
                      <a:ext uri="{FF2B5EF4-FFF2-40B4-BE49-F238E27FC236}">
                        <a16:creationId xmlns:a16="http://schemas.microsoft.com/office/drawing/2014/main" id="{FFEDDDDF-8490-4FDE-8E9F-9ABD6125DFEB}"/>
                      </a:ext>
                    </a:extLst>
                  </p:cNvPr>
                  <p:cNvPicPr/>
                  <p:nvPr/>
                </p:nvPicPr>
                <p:blipFill>
                  <a:blip r:embed="rId36"/>
                  <a:stretch>
                    <a:fillRect/>
                  </a:stretch>
                </p:blipFill>
                <p:spPr>
                  <a:xfrm>
                    <a:off x="2119867" y="2349478"/>
                    <a:ext cx="115803" cy="57803"/>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3C1810D2-3313-450D-A433-2D748077A14B}"/>
                      </a:ext>
                    </a:extLst>
                  </p14:cNvPr>
                  <p14:cNvContentPartPr/>
                  <p14:nvPr/>
                </p14:nvContentPartPr>
                <p14:xfrm>
                  <a:off x="2262610" y="2281600"/>
                  <a:ext cx="127800" cy="137520"/>
                </p14:xfrm>
              </p:contentPart>
            </mc:Choice>
            <mc:Fallback xmlns="">
              <p:pic>
                <p:nvPicPr>
                  <p:cNvPr id="26" name="Ink 25">
                    <a:extLst>
                      <a:ext uri="{FF2B5EF4-FFF2-40B4-BE49-F238E27FC236}">
                        <a16:creationId xmlns:a16="http://schemas.microsoft.com/office/drawing/2014/main" id="{3C1810D2-3313-450D-A433-2D748077A14B}"/>
                      </a:ext>
                    </a:extLst>
                  </p:cNvPr>
                  <p:cNvPicPr/>
                  <p:nvPr/>
                </p:nvPicPr>
                <p:blipFill>
                  <a:blip r:embed="rId38"/>
                  <a:stretch>
                    <a:fillRect/>
                  </a:stretch>
                </p:blipFill>
                <p:spPr>
                  <a:xfrm>
                    <a:off x="2250508" y="2269537"/>
                    <a:ext cx="151520" cy="161164"/>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3DA06D2A-4E22-4BD9-9333-76062C415A13}"/>
                      </a:ext>
                    </a:extLst>
                  </p14:cNvPr>
                  <p14:cNvContentPartPr/>
                  <p14:nvPr/>
                </p14:nvContentPartPr>
                <p14:xfrm>
                  <a:off x="2408050" y="2292040"/>
                  <a:ext cx="108720" cy="129600"/>
                </p14:xfrm>
              </p:contentPart>
            </mc:Choice>
            <mc:Fallback xmlns="">
              <p:pic>
                <p:nvPicPr>
                  <p:cNvPr id="27" name="Ink 26">
                    <a:extLst>
                      <a:ext uri="{FF2B5EF4-FFF2-40B4-BE49-F238E27FC236}">
                        <a16:creationId xmlns:a16="http://schemas.microsoft.com/office/drawing/2014/main" id="{3DA06D2A-4E22-4BD9-9333-76062C415A13}"/>
                      </a:ext>
                    </a:extLst>
                  </p:cNvPr>
                  <p:cNvPicPr/>
                  <p:nvPr/>
                </p:nvPicPr>
                <p:blipFill>
                  <a:blip r:embed="rId40"/>
                  <a:stretch>
                    <a:fillRect/>
                  </a:stretch>
                </p:blipFill>
                <p:spPr>
                  <a:xfrm>
                    <a:off x="2395970" y="2279950"/>
                    <a:ext cx="132397" cy="15329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30" name="Ink 29">
                  <a:extLst>
                    <a:ext uri="{FF2B5EF4-FFF2-40B4-BE49-F238E27FC236}">
                      <a16:creationId xmlns:a16="http://schemas.microsoft.com/office/drawing/2014/main" id="{144D7042-0E13-4E9E-ACE4-A76E57F5C7BC}"/>
                    </a:ext>
                  </a:extLst>
                </p14:cNvPr>
                <p14:cNvContentPartPr/>
                <p14:nvPr/>
              </p14:nvContentPartPr>
              <p14:xfrm>
                <a:off x="1503370" y="3229480"/>
                <a:ext cx="23760" cy="93600"/>
              </p14:xfrm>
            </p:contentPart>
          </mc:Choice>
          <mc:Fallback xmlns="">
            <p:pic>
              <p:nvPicPr>
                <p:cNvPr id="30" name="Ink 29">
                  <a:extLst>
                    <a:ext uri="{FF2B5EF4-FFF2-40B4-BE49-F238E27FC236}">
                      <a16:creationId xmlns:a16="http://schemas.microsoft.com/office/drawing/2014/main" id="{144D7042-0E13-4E9E-ACE4-A76E57F5C7BC}"/>
                    </a:ext>
                  </a:extLst>
                </p:cNvPr>
                <p:cNvPicPr/>
                <p:nvPr/>
              </p:nvPicPr>
              <p:blipFill>
                <a:blip r:embed="rId42"/>
                <a:stretch>
                  <a:fillRect/>
                </a:stretch>
              </p:blipFill>
              <p:spPr>
                <a:xfrm>
                  <a:off x="1491490" y="3217418"/>
                  <a:ext cx="47045" cy="117241"/>
                </a:xfrm>
                <a:prstGeom prst="rect">
                  <a:avLst/>
                </a:prstGeom>
              </p:spPr>
            </p:pic>
          </mc:Fallback>
        </mc:AlternateContent>
        <p:grpSp>
          <p:nvGrpSpPr>
            <p:cNvPr id="40" name="Group 39">
              <a:extLst>
                <a:ext uri="{FF2B5EF4-FFF2-40B4-BE49-F238E27FC236}">
                  <a16:creationId xmlns:a16="http://schemas.microsoft.com/office/drawing/2014/main" id="{E968D68F-93FB-45AD-BF59-7607194531D9}"/>
                </a:ext>
              </a:extLst>
            </p:cNvPr>
            <p:cNvGrpSpPr/>
            <p:nvPr/>
          </p:nvGrpSpPr>
          <p:grpSpPr>
            <a:xfrm>
              <a:off x="1753210" y="3030400"/>
              <a:ext cx="695880" cy="217080"/>
              <a:chOff x="1753210" y="3030400"/>
              <a:chExt cx="695880" cy="217080"/>
            </a:xfrm>
          </p:grpSpPr>
          <mc:AlternateContent xmlns:mc="http://schemas.openxmlformats.org/markup-compatibility/2006" xmlns:p14="http://schemas.microsoft.com/office/powerpoint/2010/main">
            <mc:Choice Requires="p14">
              <p:contentPart p14:bwMode="auto" r:id="rId43">
                <p14:nvContentPartPr>
                  <p14:cNvPr id="31" name="Ink 30">
                    <a:extLst>
                      <a:ext uri="{FF2B5EF4-FFF2-40B4-BE49-F238E27FC236}">
                        <a16:creationId xmlns:a16="http://schemas.microsoft.com/office/drawing/2014/main" id="{A24D1BBA-A603-42F6-9A85-46BFA9F38DBD}"/>
                      </a:ext>
                    </a:extLst>
                  </p14:cNvPr>
                  <p14:cNvContentPartPr/>
                  <p14:nvPr/>
                </p14:nvContentPartPr>
                <p14:xfrm>
                  <a:off x="1753210" y="3123640"/>
                  <a:ext cx="76680" cy="123840"/>
                </p14:xfrm>
              </p:contentPart>
            </mc:Choice>
            <mc:Fallback xmlns="">
              <p:pic>
                <p:nvPicPr>
                  <p:cNvPr id="31" name="Ink 30">
                    <a:extLst>
                      <a:ext uri="{FF2B5EF4-FFF2-40B4-BE49-F238E27FC236}">
                        <a16:creationId xmlns:a16="http://schemas.microsoft.com/office/drawing/2014/main" id="{A24D1BBA-A603-42F6-9A85-46BFA9F38DBD}"/>
                      </a:ext>
                    </a:extLst>
                  </p:cNvPr>
                  <p:cNvPicPr/>
                  <p:nvPr/>
                </p:nvPicPr>
                <p:blipFill>
                  <a:blip r:embed="rId44"/>
                  <a:stretch>
                    <a:fillRect/>
                  </a:stretch>
                </p:blipFill>
                <p:spPr>
                  <a:xfrm>
                    <a:off x="1741153" y="3111546"/>
                    <a:ext cx="100311" cy="147544"/>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2" name="Ink 31">
                    <a:extLst>
                      <a:ext uri="{FF2B5EF4-FFF2-40B4-BE49-F238E27FC236}">
                        <a16:creationId xmlns:a16="http://schemas.microsoft.com/office/drawing/2014/main" id="{3F060F36-4737-4D0B-B11E-C1F0755E9662}"/>
                      </a:ext>
                    </a:extLst>
                  </p14:cNvPr>
                  <p14:cNvContentPartPr/>
                  <p14:nvPr/>
                </p14:nvContentPartPr>
                <p14:xfrm>
                  <a:off x="1905490" y="3093760"/>
                  <a:ext cx="1440" cy="140040"/>
                </p14:xfrm>
              </p:contentPart>
            </mc:Choice>
            <mc:Fallback xmlns="">
              <p:pic>
                <p:nvPicPr>
                  <p:cNvPr id="32" name="Ink 31">
                    <a:extLst>
                      <a:ext uri="{FF2B5EF4-FFF2-40B4-BE49-F238E27FC236}">
                        <a16:creationId xmlns:a16="http://schemas.microsoft.com/office/drawing/2014/main" id="{3F060F36-4737-4D0B-B11E-C1F0755E9662}"/>
                      </a:ext>
                    </a:extLst>
                  </p:cNvPr>
                  <p:cNvPicPr/>
                  <p:nvPr/>
                </p:nvPicPr>
                <p:blipFill>
                  <a:blip r:embed="rId46"/>
                  <a:stretch>
                    <a:fillRect/>
                  </a:stretch>
                </p:blipFill>
                <p:spPr>
                  <a:xfrm>
                    <a:off x="1893490" y="3081646"/>
                    <a:ext cx="24960" cy="163784"/>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3" name="Ink 32">
                    <a:extLst>
                      <a:ext uri="{FF2B5EF4-FFF2-40B4-BE49-F238E27FC236}">
                        <a16:creationId xmlns:a16="http://schemas.microsoft.com/office/drawing/2014/main" id="{1F9DF578-CCC3-4A35-BEAB-38DEBDBD8BFA}"/>
                      </a:ext>
                    </a:extLst>
                  </p14:cNvPr>
                  <p14:cNvContentPartPr/>
                  <p14:nvPr/>
                </p14:nvContentPartPr>
                <p14:xfrm>
                  <a:off x="1966330" y="3099520"/>
                  <a:ext cx="18720" cy="140760"/>
                </p14:xfrm>
              </p:contentPart>
            </mc:Choice>
            <mc:Fallback xmlns="">
              <p:pic>
                <p:nvPicPr>
                  <p:cNvPr id="33" name="Ink 32">
                    <a:extLst>
                      <a:ext uri="{FF2B5EF4-FFF2-40B4-BE49-F238E27FC236}">
                        <a16:creationId xmlns:a16="http://schemas.microsoft.com/office/drawing/2014/main" id="{1F9DF578-CCC3-4A35-BEAB-38DEBDBD8BFA}"/>
                      </a:ext>
                    </a:extLst>
                  </p:cNvPr>
                  <p:cNvPicPr/>
                  <p:nvPr/>
                </p:nvPicPr>
                <p:blipFill>
                  <a:blip r:embed="rId48"/>
                  <a:stretch>
                    <a:fillRect/>
                  </a:stretch>
                </p:blipFill>
                <p:spPr>
                  <a:xfrm>
                    <a:off x="1954330" y="3087427"/>
                    <a:ext cx="42240" cy="164462"/>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4" name="Ink 33">
                    <a:extLst>
                      <a:ext uri="{FF2B5EF4-FFF2-40B4-BE49-F238E27FC236}">
                        <a16:creationId xmlns:a16="http://schemas.microsoft.com/office/drawing/2014/main" id="{82B4FEE3-B8B0-4AA3-B50B-9A41E4E01E50}"/>
                      </a:ext>
                    </a:extLst>
                  </p14:cNvPr>
                  <p14:cNvContentPartPr/>
                  <p14:nvPr/>
                </p14:nvContentPartPr>
                <p14:xfrm>
                  <a:off x="1913770" y="3165040"/>
                  <a:ext cx="62280" cy="1440"/>
                </p14:xfrm>
              </p:contentPart>
            </mc:Choice>
            <mc:Fallback xmlns="">
              <p:pic>
                <p:nvPicPr>
                  <p:cNvPr id="34" name="Ink 33">
                    <a:extLst>
                      <a:ext uri="{FF2B5EF4-FFF2-40B4-BE49-F238E27FC236}">
                        <a16:creationId xmlns:a16="http://schemas.microsoft.com/office/drawing/2014/main" id="{82B4FEE3-B8B0-4AA3-B50B-9A41E4E01E50}"/>
                      </a:ext>
                    </a:extLst>
                  </p:cNvPr>
                  <p:cNvPicPr/>
                  <p:nvPr/>
                </p:nvPicPr>
                <p:blipFill>
                  <a:blip r:embed="rId50"/>
                  <a:stretch>
                    <a:fillRect/>
                  </a:stretch>
                </p:blipFill>
                <p:spPr>
                  <a:xfrm>
                    <a:off x="1901700" y="3153040"/>
                    <a:ext cx="85937" cy="249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5" name="Ink 34">
                    <a:extLst>
                      <a:ext uri="{FF2B5EF4-FFF2-40B4-BE49-F238E27FC236}">
                        <a16:creationId xmlns:a16="http://schemas.microsoft.com/office/drawing/2014/main" id="{00D49865-6353-49B3-9712-4838C5FE2D4E}"/>
                      </a:ext>
                    </a:extLst>
                  </p14:cNvPr>
                  <p14:cNvContentPartPr/>
                  <p14:nvPr/>
                </p14:nvContentPartPr>
                <p14:xfrm>
                  <a:off x="2108530" y="3030400"/>
                  <a:ext cx="28080" cy="190800"/>
                </p14:xfrm>
              </p:contentPart>
            </mc:Choice>
            <mc:Fallback xmlns="">
              <p:pic>
                <p:nvPicPr>
                  <p:cNvPr id="35" name="Ink 34">
                    <a:extLst>
                      <a:ext uri="{FF2B5EF4-FFF2-40B4-BE49-F238E27FC236}">
                        <a16:creationId xmlns:a16="http://schemas.microsoft.com/office/drawing/2014/main" id="{00D49865-6353-49B3-9712-4838C5FE2D4E}"/>
                      </a:ext>
                    </a:extLst>
                  </p:cNvPr>
                  <p:cNvPicPr/>
                  <p:nvPr/>
                </p:nvPicPr>
                <p:blipFill>
                  <a:blip r:embed="rId52"/>
                  <a:stretch>
                    <a:fillRect/>
                  </a:stretch>
                </p:blipFill>
                <p:spPr>
                  <a:xfrm>
                    <a:off x="2096632" y="3018324"/>
                    <a:ext cx="51401" cy="214469"/>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 name="Ink 35">
                    <a:extLst>
                      <a:ext uri="{FF2B5EF4-FFF2-40B4-BE49-F238E27FC236}">
                        <a16:creationId xmlns:a16="http://schemas.microsoft.com/office/drawing/2014/main" id="{4E0D48DB-041F-4D67-954F-70538232D08E}"/>
                      </a:ext>
                    </a:extLst>
                  </p14:cNvPr>
                  <p14:cNvContentPartPr/>
                  <p14:nvPr/>
                </p14:nvContentPartPr>
                <p14:xfrm>
                  <a:off x="2186290" y="3093040"/>
                  <a:ext cx="100080" cy="115560"/>
                </p14:xfrm>
              </p:contentPart>
            </mc:Choice>
            <mc:Fallback xmlns="">
              <p:pic>
                <p:nvPicPr>
                  <p:cNvPr id="36" name="Ink 35">
                    <a:extLst>
                      <a:ext uri="{FF2B5EF4-FFF2-40B4-BE49-F238E27FC236}">
                        <a16:creationId xmlns:a16="http://schemas.microsoft.com/office/drawing/2014/main" id="{4E0D48DB-041F-4D67-954F-70538232D08E}"/>
                      </a:ext>
                    </a:extLst>
                  </p:cNvPr>
                  <p:cNvPicPr/>
                  <p:nvPr/>
                </p:nvPicPr>
                <p:blipFill>
                  <a:blip r:embed="rId54"/>
                  <a:stretch>
                    <a:fillRect/>
                  </a:stretch>
                </p:blipFill>
                <p:spPr>
                  <a:xfrm>
                    <a:off x="2174203" y="3080952"/>
                    <a:ext cx="123770" cy="139252"/>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7" name="Ink 36">
                    <a:extLst>
                      <a:ext uri="{FF2B5EF4-FFF2-40B4-BE49-F238E27FC236}">
                        <a16:creationId xmlns:a16="http://schemas.microsoft.com/office/drawing/2014/main" id="{015A5577-1FC6-4B3E-B125-4FDF4DFA8F2C}"/>
                      </a:ext>
                    </a:extLst>
                  </p14:cNvPr>
                  <p14:cNvContentPartPr/>
                  <p14:nvPr/>
                </p14:nvContentPartPr>
                <p14:xfrm>
                  <a:off x="2189890" y="3126520"/>
                  <a:ext cx="82800" cy="16560"/>
                </p14:xfrm>
              </p:contentPart>
            </mc:Choice>
            <mc:Fallback xmlns="">
              <p:pic>
                <p:nvPicPr>
                  <p:cNvPr id="37" name="Ink 36">
                    <a:extLst>
                      <a:ext uri="{FF2B5EF4-FFF2-40B4-BE49-F238E27FC236}">
                        <a16:creationId xmlns:a16="http://schemas.microsoft.com/office/drawing/2014/main" id="{015A5577-1FC6-4B3E-B125-4FDF4DFA8F2C}"/>
                      </a:ext>
                    </a:extLst>
                  </p:cNvPr>
                  <p:cNvPicPr/>
                  <p:nvPr/>
                </p:nvPicPr>
                <p:blipFill>
                  <a:blip r:embed="rId56"/>
                  <a:stretch>
                    <a:fillRect/>
                  </a:stretch>
                </p:blipFill>
                <p:spPr>
                  <a:xfrm>
                    <a:off x="2177785" y="3114344"/>
                    <a:ext cx="106526" cy="40426"/>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8" name="Ink 37">
                    <a:extLst>
                      <a:ext uri="{FF2B5EF4-FFF2-40B4-BE49-F238E27FC236}">
                        <a16:creationId xmlns:a16="http://schemas.microsoft.com/office/drawing/2014/main" id="{948228AF-40CC-4D64-A2F1-48DDAAE301AC}"/>
                      </a:ext>
                    </a:extLst>
                  </p14:cNvPr>
                  <p14:cNvContentPartPr/>
                  <p14:nvPr/>
                </p14:nvContentPartPr>
                <p14:xfrm>
                  <a:off x="2322370" y="3114280"/>
                  <a:ext cx="10080" cy="103320"/>
                </p14:xfrm>
              </p:contentPart>
            </mc:Choice>
            <mc:Fallback xmlns="">
              <p:pic>
                <p:nvPicPr>
                  <p:cNvPr id="38" name="Ink 37">
                    <a:extLst>
                      <a:ext uri="{FF2B5EF4-FFF2-40B4-BE49-F238E27FC236}">
                        <a16:creationId xmlns:a16="http://schemas.microsoft.com/office/drawing/2014/main" id="{948228AF-40CC-4D64-A2F1-48DDAAE301AC}"/>
                      </a:ext>
                    </a:extLst>
                  </p:cNvPr>
                  <p:cNvPicPr/>
                  <p:nvPr/>
                </p:nvPicPr>
                <p:blipFill>
                  <a:blip r:embed="rId58"/>
                  <a:stretch>
                    <a:fillRect/>
                  </a:stretch>
                </p:blipFill>
                <p:spPr>
                  <a:xfrm>
                    <a:off x="2310370" y="3102210"/>
                    <a:ext cx="33600" cy="126977"/>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9" name="Ink 38">
                    <a:extLst>
                      <a:ext uri="{FF2B5EF4-FFF2-40B4-BE49-F238E27FC236}">
                        <a16:creationId xmlns:a16="http://schemas.microsoft.com/office/drawing/2014/main" id="{F4727CF9-B117-4309-8E78-62E346749A0B}"/>
                      </a:ext>
                    </a:extLst>
                  </p14:cNvPr>
                  <p14:cNvContentPartPr/>
                  <p14:nvPr/>
                </p14:nvContentPartPr>
                <p14:xfrm>
                  <a:off x="2326690" y="3079720"/>
                  <a:ext cx="122400" cy="106920"/>
                </p14:xfrm>
              </p:contentPart>
            </mc:Choice>
            <mc:Fallback xmlns="">
              <p:pic>
                <p:nvPicPr>
                  <p:cNvPr id="39" name="Ink 38">
                    <a:extLst>
                      <a:ext uri="{FF2B5EF4-FFF2-40B4-BE49-F238E27FC236}">
                        <a16:creationId xmlns:a16="http://schemas.microsoft.com/office/drawing/2014/main" id="{F4727CF9-B117-4309-8E78-62E346749A0B}"/>
                      </a:ext>
                    </a:extLst>
                  </p:cNvPr>
                  <p:cNvPicPr/>
                  <p:nvPr/>
                </p:nvPicPr>
                <p:blipFill>
                  <a:blip r:embed="rId60"/>
                  <a:stretch>
                    <a:fillRect/>
                  </a:stretch>
                </p:blipFill>
                <p:spPr>
                  <a:xfrm>
                    <a:off x="2314595" y="3067625"/>
                    <a:ext cx="146106" cy="130626"/>
                  </a:xfrm>
                  <a:prstGeom prst="rect">
                    <a:avLst/>
                  </a:prstGeom>
                </p:spPr>
              </p:pic>
            </mc:Fallback>
          </mc:AlternateContent>
        </p:grpSp>
      </p:grpSp>
      <p:grpSp>
        <p:nvGrpSpPr>
          <p:cNvPr id="99" name="Group 98">
            <a:extLst>
              <a:ext uri="{FF2B5EF4-FFF2-40B4-BE49-F238E27FC236}">
                <a16:creationId xmlns:a16="http://schemas.microsoft.com/office/drawing/2014/main" id="{66264351-1349-483E-87FA-F509FCE1F433}"/>
              </a:ext>
            </a:extLst>
          </p:cNvPr>
          <p:cNvGrpSpPr/>
          <p:nvPr/>
        </p:nvGrpSpPr>
        <p:grpSpPr>
          <a:xfrm>
            <a:off x="2233700" y="2928071"/>
            <a:ext cx="637535" cy="1457379"/>
            <a:chOff x="495661" y="1374721"/>
            <a:chExt cx="856891" cy="1958817"/>
          </a:xfrm>
        </p:grpSpPr>
        <p:pic>
          <p:nvPicPr>
            <p:cNvPr id="100" name="Picture 99" descr="A cat with its mouth open&#10;&#10;Description automatically generated with medium confidence">
              <a:extLst>
                <a:ext uri="{FF2B5EF4-FFF2-40B4-BE49-F238E27FC236}">
                  <a16:creationId xmlns:a16="http://schemas.microsoft.com/office/drawing/2014/main" id="{EC877531-4C54-42F5-9669-409BBD17621D}"/>
                </a:ext>
              </a:extLst>
            </p:cNvPr>
            <p:cNvPicPr>
              <a:picLocks noChangeAspect="1"/>
            </p:cNvPicPr>
            <p:nvPr/>
          </p:nvPicPr>
          <p:blipFill>
            <a:blip r:embed="rId3"/>
            <a:stretch>
              <a:fillRect/>
            </a:stretch>
          </p:blipFill>
          <p:spPr>
            <a:xfrm>
              <a:off x="495661" y="1374721"/>
              <a:ext cx="856890" cy="571174"/>
            </a:xfrm>
            <a:prstGeom prst="rect">
              <a:avLst/>
            </a:prstGeom>
          </p:spPr>
        </p:pic>
        <p:pic>
          <p:nvPicPr>
            <p:cNvPr id="101" name="Picture 100" descr="A small orange and white dog&#10;&#10;Description automatically generated with medium confidence">
              <a:extLst>
                <a:ext uri="{FF2B5EF4-FFF2-40B4-BE49-F238E27FC236}">
                  <a16:creationId xmlns:a16="http://schemas.microsoft.com/office/drawing/2014/main" id="{52148FD7-0540-426F-8BEF-FF6E1A41FD05}"/>
                </a:ext>
              </a:extLst>
            </p:cNvPr>
            <p:cNvPicPr>
              <a:picLocks noChangeAspect="1"/>
            </p:cNvPicPr>
            <p:nvPr/>
          </p:nvPicPr>
          <p:blipFill>
            <a:blip r:embed="rId4"/>
            <a:stretch>
              <a:fillRect/>
            </a:stretch>
          </p:blipFill>
          <p:spPr>
            <a:xfrm>
              <a:off x="495662" y="2690871"/>
              <a:ext cx="856890" cy="642667"/>
            </a:xfrm>
            <a:prstGeom prst="rect">
              <a:avLst/>
            </a:prstGeom>
          </p:spPr>
        </p:pic>
        <p:pic>
          <p:nvPicPr>
            <p:cNvPr id="102" name="Picture 101" descr="A white duck with a yellow beak&#10;&#10;Description automatically generated with medium confidence">
              <a:extLst>
                <a:ext uri="{FF2B5EF4-FFF2-40B4-BE49-F238E27FC236}">
                  <a16:creationId xmlns:a16="http://schemas.microsoft.com/office/drawing/2014/main" id="{6372A5F6-B1E9-47D0-A75B-031D5EDDD565}"/>
                </a:ext>
              </a:extLst>
            </p:cNvPr>
            <p:cNvPicPr>
              <a:picLocks noChangeAspect="1"/>
            </p:cNvPicPr>
            <p:nvPr/>
          </p:nvPicPr>
          <p:blipFill>
            <a:blip r:embed="rId5"/>
            <a:stretch>
              <a:fillRect/>
            </a:stretch>
          </p:blipFill>
          <p:spPr>
            <a:xfrm>
              <a:off x="597261" y="2044735"/>
              <a:ext cx="621939" cy="621939"/>
            </a:xfrm>
            <a:prstGeom prst="rect">
              <a:avLst/>
            </a:prstGeom>
          </p:spPr>
        </p:pic>
      </p:grpSp>
      <p:cxnSp>
        <p:nvCxnSpPr>
          <p:cNvPr id="135" name="Straight Arrow Connector 134">
            <a:extLst>
              <a:ext uri="{FF2B5EF4-FFF2-40B4-BE49-F238E27FC236}">
                <a16:creationId xmlns:a16="http://schemas.microsoft.com/office/drawing/2014/main" id="{EA787536-7073-4D66-9031-A3E01D498CDB}"/>
              </a:ext>
            </a:extLst>
          </p:cNvPr>
          <p:cNvCxnSpPr>
            <a:cxnSpLocks/>
          </p:cNvCxnSpPr>
          <p:nvPr/>
        </p:nvCxnSpPr>
        <p:spPr>
          <a:xfrm>
            <a:off x="3785193" y="2254992"/>
            <a:ext cx="40726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6" name="Straight Arrow Connector 135">
            <a:extLst>
              <a:ext uri="{FF2B5EF4-FFF2-40B4-BE49-F238E27FC236}">
                <a16:creationId xmlns:a16="http://schemas.microsoft.com/office/drawing/2014/main" id="{77AAB168-16DB-4CC6-9346-7801F9F437EB}"/>
              </a:ext>
            </a:extLst>
          </p:cNvPr>
          <p:cNvCxnSpPr>
            <a:cxnSpLocks/>
          </p:cNvCxnSpPr>
          <p:nvPr/>
        </p:nvCxnSpPr>
        <p:spPr>
          <a:xfrm>
            <a:off x="3152756" y="3755175"/>
            <a:ext cx="68491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8" name="Rectangle 137">
            <a:extLst>
              <a:ext uri="{FF2B5EF4-FFF2-40B4-BE49-F238E27FC236}">
                <a16:creationId xmlns:a16="http://schemas.microsoft.com/office/drawing/2014/main" id="{BAC28436-4332-45C9-87E7-A7FAF52DBFD0}"/>
              </a:ext>
            </a:extLst>
          </p:cNvPr>
          <p:cNvSpPr/>
          <p:nvPr/>
        </p:nvSpPr>
        <p:spPr>
          <a:xfrm>
            <a:off x="4560454" y="1446843"/>
            <a:ext cx="169484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Algorithme</a:t>
            </a:r>
            <a:r>
              <a:rPr lang="en-US" dirty="0"/>
              <a:t> </a:t>
            </a:r>
            <a:r>
              <a:rPr lang="en-US" dirty="0" err="1"/>
              <a:t>d’apprentissage</a:t>
            </a:r>
            <a:endParaRPr lang="en-US" dirty="0"/>
          </a:p>
        </p:txBody>
      </p:sp>
      <p:sp>
        <p:nvSpPr>
          <p:cNvPr id="140" name="Rectangle 139">
            <a:extLst>
              <a:ext uri="{FF2B5EF4-FFF2-40B4-BE49-F238E27FC236}">
                <a16:creationId xmlns:a16="http://schemas.microsoft.com/office/drawing/2014/main" id="{C11AFCA0-CD57-4D26-AFA9-A59924E6BB66}"/>
              </a:ext>
            </a:extLst>
          </p:cNvPr>
          <p:cNvSpPr/>
          <p:nvPr/>
        </p:nvSpPr>
        <p:spPr>
          <a:xfrm>
            <a:off x="3967920" y="3297975"/>
            <a:ext cx="17120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Algorithme</a:t>
            </a:r>
            <a:r>
              <a:rPr lang="en-US" dirty="0"/>
              <a:t> </a:t>
            </a:r>
            <a:r>
              <a:rPr lang="en-US" dirty="0" err="1"/>
              <a:t>d’apprentissage</a:t>
            </a:r>
            <a:endParaRPr lang="en-US" dirty="0"/>
          </a:p>
        </p:txBody>
      </p:sp>
      <p:cxnSp>
        <p:nvCxnSpPr>
          <p:cNvPr id="141" name="Straight Arrow Connector 140">
            <a:extLst>
              <a:ext uri="{FF2B5EF4-FFF2-40B4-BE49-F238E27FC236}">
                <a16:creationId xmlns:a16="http://schemas.microsoft.com/office/drawing/2014/main" id="{DA93E1C9-CEAB-46C1-AB5D-44D827EDF179}"/>
              </a:ext>
            </a:extLst>
          </p:cNvPr>
          <p:cNvCxnSpPr>
            <a:cxnSpLocks/>
          </p:cNvCxnSpPr>
          <p:nvPr/>
        </p:nvCxnSpPr>
        <p:spPr>
          <a:xfrm>
            <a:off x="6357414" y="2197607"/>
            <a:ext cx="45966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2" name="Straight Arrow Connector 141">
            <a:extLst>
              <a:ext uri="{FF2B5EF4-FFF2-40B4-BE49-F238E27FC236}">
                <a16:creationId xmlns:a16="http://schemas.microsoft.com/office/drawing/2014/main" id="{7505A25B-6E78-45EB-8740-9BD86EF3D50E}"/>
              </a:ext>
            </a:extLst>
          </p:cNvPr>
          <p:cNvCxnSpPr>
            <a:cxnSpLocks/>
          </p:cNvCxnSpPr>
          <p:nvPr/>
        </p:nvCxnSpPr>
        <p:spPr>
          <a:xfrm>
            <a:off x="5736890" y="3755175"/>
            <a:ext cx="739734" cy="30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3" name="Rectangle 142">
            <a:extLst>
              <a:ext uri="{FF2B5EF4-FFF2-40B4-BE49-F238E27FC236}">
                <a16:creationId xmlns:a16="http://schemas.microsoft.com/office/drawing/2014/main" id="{8786E60E-2F80-4894-824A-089CA98B0D97}"/>
              </a:ext>
            </a:extLst>
          </p:cNvPr>
          <p:cNvSpPr/>
          <p:nvPr/>
        </p:nvSpPr>
        <p:spPr>
          <a:xfrm>
            <a:off x="7123933" y="1366740"/>
            <a:ext cx="128905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Arial" panose="020B0604020202020204" pitchFamily="34" charset="0"/>
              <a:buChar char="•"/>
            </a:pPr>
            <a:r>
              <a:rPr lang="en-US" dirty="0"/>
              <a:t>Chat</a:t>
            </a:r>
          </a:p>
          <a:p>
            <a:pPr marL="285750" indent="-285750">
              <a:buClr>
                <a:schemeClr val="bg1"/>
              </a:buClr>
              <a:buFont typeface="Arial" panose="020B0604020202020204" pitchFamily="34" charset="0"/>
              <a:buChar char="•"/>
            </a:pPr>
            <a:r>
              <a:rPr lang="en-US" dirty="0"/>
              <a:t>Canard</a:t>
            </a:r>
          </a:p>
          <a:p>
            <a:pPr marL="285750" indent="-285750">
              <a:buClr>
                <a:schemeClr val="bg1"/>
              </a:buClr>
              <a:buFont typeface="Arial" panose="020B0604020202020204" pitchFamily="34" charset="0"/>
              <a:buChar char="•"/>
            </a:pPr>
            <a:r>
              <a:rPr lang="en-US" dirty="0" err="1"/>
              <a:t>Chien</a:t>
            </a:r>
            <a:endParaRPr lang="en-US" dirty="0"/>
          </a:p>
        </p:txBody>
      </p:sp>
      <p:sp>
        <p:nvSpPr>
          <p:cNvPr id="144" name="Rectangle 143">
            <a:extLst>
              <a:ext uri="{FF2B5EF4-FFF2-40B4-BE49-F238E27FC236}">
                <a16:creationId xmlns:a16="http://schemas.microsoft.com/office/drawing/2014/main" id="{57FFC868-CED2-4EDE-8BB3-92E08A62A3B3}"/>
              </a:ext>
            </a:extLst>
          </p:cNvPr>
          <p:cNvSpPr/>
          <p:nvPr/>
        </p:nvSpPr>
        <p:spPr>
          <a:xfrm>
            <a:off x="6533570" y="3297975"/>
            <a:ext cx="240436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Arial" panose="020B0604020202020204" pitchFamily="34" charset="0"/>
              <a:buChar char="•"/>
            </a:pPr>
            <a:r>
              <a:rPr lang="en-US" dirty="0"/>
              <a:t>Groupe 1 (chats)</a:t>
            </a:r>
          </a:p>
          <a:p>
            <a:pPr marL="285750" indent="-285750">
              <a:buClr>
                <a:schemeClr val="bg1"/>
              </a:buClr>
              <a:buFont typeface="Arial" panose="020B0604020202020204" pitchFamily="34" charset="0"/>
              <a:buChar char="•"/>
            </a:pPr>
            <a:r>
              <a:rPr lang="en-US" dirty="0"/>
              <a:t>Groupe 2 (canards)</a:t>
            </a:r>
          </a:p>
          <a:p>
            <a:pPr marL="285750" indent="-285750">
              <a:buClr>
                <a:schemeClr val="bg1"/>
              </a:buClr>
              <a:buFont typeface="Arial" panose="020B0604020202020204" pitchFamily="34" charset="0"/>
              <a:buChar char="•"/>
            </a:pPr>
            <a:r>
              <a:rPr lang="en-US" dirty="0"/>
              <a:t>Groupe 3 (</a:t>
            </a:r>
            <a:r>
              <a:rPr lang="en-US" dirty="0" err="1"/>
              <a:t>chiens</a:t>
            </a:r>
            <a:r>
              <a:rPr lang="en-US" dirty="0"/>
              <a:t>)</a:t>
            </a:r>
          </a:p>
        </p:txBody>
      </p:sp>
      <p:pic>
        <p:nvPicPr>
          <p:cNvPr id="52" name="Picture 2" descr="\\.host\Shared Folders\Shared with PC\images\agent-environment.png">
            <a:extLst>
              <a:ext uri="{FF2B5EF4-FFF2-40B4-BE49-F238E27FC236}">
                <a16:creationId xmlns:a16="http://schemas.microsoft.com/office/drawing/2014/main" id="{5930F938-0E33-4A0A-9FF9-1E2A8B4522BB}"/>
              </a:ext>
            </a:extLst>
          </p:cNvPr>
          <p:cNvPicPr>
            <a:picLocks noChangeAspect="1" noChangeArrowheads="1"/>
          </p:cNvPicPr>
          <p:nvPr/>
        </p:nvPicPr>
        <p:blipFill>
          <a:blip r:embed="rId61" cstate="print"/>
          <a:srcRect/>
          <a:stretch>
            <a:fillRect/>
          </a:stretch>
        </p:blipFill>
        <p:spPr bwMode="auto">
          <a:xfrm>
            <a:off x="3967920" y="4632584"/>
            <a:ext cx="4133850" cy="1666875"/>
          </a:xfrm>
          <a:prstGeom prst="rect">
            <a:avLst/>
          </a:prstGeom>
          <a:noFill/>
          <a:ln w="9525">
            <a:noFill/>
            <a:miter lim="800000"/>
            <a:headEnd/>
            <a:tailEnd/>
          </a:ln>
        </p:spPr>
      </p:pic>
      <p:sp>
        <p:nvSpPr>
          <p:cNvPr id="53" name="TextBox 52">
            <a:extLst>
              <a:ext uri="{FF2B5EF4-FFF2-40B4-BE49-F238E27FC236}">
                <a16:creationId xmlns:a16="http://schemas.microsoft.com/office/drawing/2014/main" id="{166BB1E6-2E15-4258-A1E4-87D4CCCBDA55}"/>
              </a:ext>
            </a:extLst>
          </p:cNvPr>
          <p:cNvSpPr txBox="1"/>
          <p:nvPr/>
        </p:nvSpPr>
        <p:spPr>
          <a:xfrm>
            <a:off x="342625" y="5091165"/>
            <a:ext cx="2085920" cy="923330"/>
          </a:xfrm>
          <a:prstGeom prst="rect">
            <a:avLst/>
          </a:prstGeom>
          <a:noFill/>
        </p:spPr>
        <p:txBody>
          <a:bodyPr wrap="square" rtlCol="0">
            <a:spAutoFit/>
          </a:bodyPr>
          <a:lstStyle/>
          <a:p>
            <a:r>
              <a:rPr lang="fr-CA" dirty="0">
                <a:latin typeface="Roboto" panose="02000000000000000000" pitchFamily="2" charset="0"/>
                <a:ea typeface="Roboto" panose="02000000000000000000" pitchFamily="2" charset="0"/>
              </a:rPr>
              <a:t>Apprentissage </a:t>
            </a:r>
          </a:p>
          <a:p>
            <a:r>
              <a:rPr lang="fr-CA" dirty="0">
                <a:latin typeface="Roboto" panose="02000000000000000000" pitchFamily="2" charset="0"/>
                <a:ea typeface="Roboto" panose="02000000000000000000" pitchFamily="2" charset="0"/>
              </a:rPr>
              <a:t>par renforcement</a:t>
            </a:r>
          </a:p>
          <a:p>
            <a:endParaRPr lang="fr-CA" dirty="0"/>
          </a:p>
        </p:txBody>
      </p:sp>
    </p:spTree>
    <p:extLst>
      <p:ext uri="{BB962C8B-B14F-4D97-AF65-F5344CB8AC3E}">
        <p14:creationId xmlns:p14="http://schemas.microsoft.com/office/powerpoint/2010/main" val="3233877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8950" y="123358"/>
            <a:ext cx="8229600" cy="1143000"/>
          </a:xfrm>
        </p:spPr>
        <p:txBody>
          <a:bodyPr/>
          <a:lstStyle/>
          <a:p>
            <a:r>
              <a:rPr lang="fr-CA" noProof="0" dirty="0"/>
              <a:t>Types de problèmes d’apprentissage</a:t>
            </a:r>
          </a:p>
        </p:txBody>
      </p:sp>
      <p:sp>
        <p:nvSpPr>
          <p:cNvPr id="4" name="Espace réservé de la date 3"/>
          <p:cNvSpPr>
            <a:spLocks noGrp="1"/>
          </p:cNvSpPr>
          <p:nvPr>
            <p:ph type="dt" sz="half" idx="10"/>
          </p:nvPr>
        </p:nvSpPr>
        <p:spPr/>
        <p:txBody>
          <a:bodyPr/>
          <a:lstStyle/>
          <a:p>
            <a:pPr>
              <a:defRPr/>
            </a:pPr>
            <a:r>
              <a:rPr lang="fr-FR"/>
              <a:t>IFT615</a:t>
            </a:r>
            <a:endParaRPr lang="en-US" dirty="0"/>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4</a:t>
            </a:fld>
            <a:endParaRPr lang="en-US"/>
          </a:p>
        </p:txBody>
      </p:sp>
      <p:sp>
        <p:nvSpPr>
          <p:cNvPr id="7" name="Rounded Rectangle 6">
            <a:extLst>
              <a:ext uri="{FF2B5EF4-FFF2-40B4-BE49-F238E27FC236}">
                <a16:creationId xmlns:a16="http://schemas.microsoft.com/office/drawing/2014/main" id="{7207839D-F6E3-D448-8C8A-C7E4380D557E}"/>
              </a:ext>
            </a:extLst>
          </p:cNvPr>
          <p:cNvSpPr/>
          <p:nvPr/>
        </p:nvSpPr>
        <p:spPr>
          <a:xfrm>
            <a:off x="79483" y="3182844"/>
            <a:ext cx="986663" cy="49271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600" dirty="0">
                <a:solidFill>
                  <a:schemeClr val="tx1"/>
                </a:solidFill>
              </a:rPr>
              <a:t>Système</a:t>
            </a:r>
          </a:p>
        </p:txBody>
      </p:sp>
      <p:sp>
        <p:nvSpPr>
          <p:cNvPr id="8" name="Diamond 7">
            <a:extLst>
              <a:ext uri="{FF2B5EF4-FFF2-40B4-BE49-F238E27FC236}">
                <a16:creationId xmlns:a16="http://schemas.microsoft.com/office/drawing/2014/main" id="{5204C94C-9367-D942-B3A9-993310BF39FF}"/>
              </a:ext>
            </a:extLst>
          </p:cNvPr>
          <p:cNvSpPr/>
          <p:nvPr/>
        </p:nvSpPr>
        <p:spPr>
          <a:xfrm>
            <a:off x="1539261" y="2953512"/>
            <a:ext cx="1763713" cy="945028"/>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Etiquette</a:t>
            </a:r>
            <a:r>
              <a:rPr lang="en-CA" sz="1200" dirty="0">
                <a:solidFill>
                  <a:schemeClr val="tx1"/>
                </a:solidFill>
              </a:rPr>
              <a:t>?</a:t>
            </a:r>
            <a:endParaRPr lang="en-CD" sz="1200" dirty="0">
              <a:solidFill>
                <a:schemeClr val="tx1"/>
              </a:solidFill>
            </a:endParaRPr>
          </a:p>
          <a:p>
            <a:pPr algn="ctr"/>
            <a:r>
              <a:rPr lang="en-CD" sz="1200" dirty="0">
                <a:solidFill>
                  <a:schemeClr val="tx1"/>
                </a:solidFill>
              </a:rPr>
              <a:t>(cible)</a:t>
            </a:r>
          </a:p>
        </p:txBody>
      </p:sp>
      <p:cxnSp>
        <p:nvCxnSpPr>
          <p:cNvPr id="10" name="Straight Arrow Connector 9">
            <a:extLst>
              <a:ext uri="{FF2B5EF4-FFF2-40B4-BE49-F238E27FC236}">
                <a16:creationId xmlns:a16="http://schemas.microsoft.com/office/drawing/2014/main" id="{C4B5E129-67FB-F644-88CA-BAE398353B59}"/>
              </a:ext>
            </a:extLst>
          </p:cNvPr>
          <p:cNvCxnSpPr>
            <a:cxnSpLocks/>
            <a:stCxn id="7" idx="3"/>
            <a:endCxn id="8" idx="1"/>
          </p:cNvCxnSpPr>
          <p:nvPr/>
        </p:nvCxnSpPr>
        <p:spPr>
          <a:xfrm flipV="1">
            <a:off x="1066146" y="3426026"/>
            <a:ext cx="473115" cy="31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ounded Rectangle 10">
            <a:extLst>
              <a:ext uri="{FF2B5EF4-FFF2-40B4-BE49-F238E27FC236}">
                <a16:creationId xmlns:a16="http://schemas.microsoft.com/office/drawing/2014/main" id="{2B6E40D1-11B0-FA4C-8C11-9A8DAC7ADDEF}"/>
              </a:ext>
            </a:extLst>
          </p:cNvPr>
          <p:cNvSpPr/>
          <p:nvPr/>
        </p:nvSpPr>
        <p:spPr>
          <a:xfrm>
            <a:off x="3810000" y="1433949"/>
            <a:ext cx="1289304" cy="4322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Non supervisé</a:t>
            </a:r>
          </a:p>
        </p:txBody>
      </p:sp>
      <p:sp>
        <p:nvSpPr>
          <p:cNvPr id="12" name="Rounded Rectangle 11">
            <a:extLst>
              <a:ext uri="{FF2B5EF4-FFF2-40B4-BE49-F238E27FC236}">
                <a16:creationId xmlns:a16="http://schemas.microsoft.com/office/drawing/2014/main" id="{EDC7936B-DF94-FD41-A4E1-D79203000406}"/>
              </a:ext>
            </a:extLst>
          </p:cNvPr>
          <p:cNvSpPr/>
          <p:nvPr/>
        </p:nvSpPr>
        <p:spPr>
          <a:xfrm>
            <a:off x="3811524" y="3209910"/>
            <a:ext cx="1289304" cy="4322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Semi-supervisé</a:t>
            </a:r>
          </a:p>
        </p:txBody>
      </p:sp>
      <p:sp>
        <p:nvSpPr>
          <p:cNvPr id="13" name="Rounded Rectangle 12">
            <a:extLst>
              <a:ext uri="{FF2B5EF4-FFF2-40B4-BE49-F238E27FC236}">
                <a16:creationId xmlns:a16="http://schemas.microsoft.com/office/drawing/2014/main" id="{BEE3D3E1-BDE2-FE4B-80A1-9D72614DB024}"/>
              </a:ext>
            </a:extLst>
          </p:cNvPr>
          <p:cNvSpPr/>
          <p:nvPr/>
        </p:nvSpPr>
        <p:spPr>
          <a:xfrm>
            <a:off x="3850986" y="5369187"/>
            <a:ext cx="1289304" cy="4322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Supervisé</a:t>
            </a:r>
          </a:p>
        </p:txBody>
      </p:sp>
      <p:cxnSp>
        <p:nvCxnSpPr>
          <p:cNvPr id="18" name="Straight Arrow Connector 17">
            <a:extLst>
              <a:ext uri="{FF2B5EF4-FFF2-40B4-BE49-F238E27FC236}">
                <a16:creationId xmlns:a16="http://schemas.microsoft.com/office/drawing/2014/main" id="{778D61C4-3EF4-704A-8A20-D9E5B6CA7E8F}"/>
              </a:ext>
            </a:extLst>
          </p:cNvPr>
          <p:cNvCxnSpPr>
            <a:cxnSpLocks/>
            <a:stCxn id="8" idx="3"/>
          </p:cNvCxnSpPr>
          <p:nvPr/>
        </p:nvCxnSpPr>
        <p:spPr>
          <a:xfrm>
            <a:off x="3302974" y="3426026"/>
            <a:ext cx="4994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B7FF5D4F-F08B-6744-8110-217927EEEF20}"/>
              </a:ext>
            </a:extLst>
          </p:cNvPr>
          <p:cNvCxnSpPr>
            <a:cxnSpLocks/>
          </p:cNvCxnSpPr>
          <p:nvPr/>
        </p:nvCxnSpPr>
        <p:spPr>
          <a:xfrm>
            <a:off x="2394871" y="1686641"/>
            <a:ext cx="14151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A22BDCA-4C70-DC4B-A2DA-0F0C5926F397}"/>
              </a:ext>
            </a:extLst>
          </p:cNvPr>
          <p:cNvCxnSpPr>
            <a:cxnSpLocks/>
            <a:endCxn id="13" idx="1"/>
          </p:cNvCxnSpPr>
          <p:nvPr/>
        </p:nvCxnSpPr>
        <p:spPr>
          <a:xfrm>
            <a:off x="2435857" y="5584937"/>
            <a:ext cx="1415129" cy="3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E751A4-AB43-7B46-91B3-2A13F3F16111}"/>
              </a:ext>
            </a:extLst>
          </p:cNvPr>
          <p:cNvCxnSpPr>
            <a:cxnSpLocks/>
            <a:stCxn id="8" idx="2"/>
          </p:cNvCxnSpPr>
          <p:nvPr/>
        </p:nvCxnSpPr>
        <p:spPr>
          <a:xfrm flipH="1">
            <a:off x="2414494" y="3898540"/>
            <a:ext cx="6624" cy="16830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B9C2448C-374C-F744-BD79-11608195C3B7}"/>
              </a:ext>
            </a:extLst>
          </p:cNvPr>
          <p:cNvCxnSpPr>
            <a:cxnSpLocks/>
            <a:stCxn id="8" idx="0"/>
          </p:cNvCxnSpPr>
          <p:nvPr/>
        </p:nvCxnSpPr>
        <p:spPr>
          <a:xfrm flipH="1" flipV="1">
            <a:off x="2404462" y="1676494"/>
            <a:ext cx="16656" cy="1277018"/>
          </a:xfrm>
          <a:prstGeom prst="line">
            <a:avLst/>
          </a:prstGeom>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2E07F23-266E-5A4E-B98F-293A810D5F6C}"/>
              </a:ext>
            </a:extLst>
          </p:cNvPr>
          <p:cNvSpPr txBox="1"/>
          <p:nvPr/>
        </p:nvSpPr>
        <p:spPr>
          <a:xfrm>
            <a:off x="2874648" y="1357955"/>
            <a:ext cx="445956" cy="276999"/>
          </a:xfrm>
          <a:prstGeom prst="rect">
            <a:avLst/>
          </a:prstGeom>
          <a:noFill/>
        </p:spPr>
        <p:txBody>
          <a:bodyPr wrap="none" rtlCol="0">
            <a:spAutoFit/>
          </a:bodyPr>
          <a:lstStyle/>
          <a:p>
            <a:r>
              <a:rPr lang="en-CD" sz="1200" dirty="0"/>
              <a:t>Non</a:t>
            </a:r>
          </a:p>
        </p:txBody>
      </p:sp>
      <p:sp>
        <p:nvSpPr>
          <p:cNvPr id="49" name="TextBox 48">
            <a:extLst>
              <a:ext uri="{FF2B5EF4-FFF2-40B4-BE49-F238E27FC236}">
                <a16:creationId xmlns:a16="http://schemas.microsoft.com/office/drawing/2014/main" id="{ADD72499-7536-F843-B2EF-405720D6E827}"/>
              </a:ext>
            </a:extLst>
          </p:cNvPr>
          <p:cNvSpPr txBox="1"/>
          <p:nvPr/>
        </p:nvSpPr>
        <p:spPr>
          <a:xfrm>
            <a:off x="977997" y="2846127"/>
            <a:ext cx="1426463" cy="430887"/>
          </a:xfrm>
          <a:prstGeom prst="rect">
            <a:avLst/>
          </a:prstGeom>
          <a:noFill/>
        </p:spPr>
        <p:txBody>
          <a:bodyPr wrap="square" rtlCol="0">
            <a:spAutoFit/>
          </a:bodyPr>
          <a:lstStyle/>
          <a:p>
            <a:r>
              <a:rPr lang="en-CD" sz="1100" dirty="0"/>
              <a:t>Données d’entraînement</a:t>
            </a:r>
          </a:p>
        </p:txBody>
      </p:sp>
      <p:sp>
        <p:nvSpPr>
          <p:cNvPr id="53" name="TextBox 52">
            <a:extLst>
              <a:ext uri="{FF2B5EF4-FFF2-40B4-BE49-F238E27FC236}">
                <a16:creationId xmlns:a16="http://schemas.microsoft.com/office/drawing/2014/main" id="{82D96950-27CC-C149-956B-6C5370CB0FE6}"/>
              </a:ext>
            </a:extLst>
          </p:cNvPr>
          <p:cNvSpPr txBox="1"/>
          <p:nvPr/>
        </p:nvSpPr>
        <p:spPr>
          <a:xfrm>
            <a:off x="3084145" y="3138514"/>
            <a:ext cx="766841" cy="276999"/>
          </a:xfrm>
          <a:prstGeom prst="rect">
            <a:avLst/>
          </a:prstGeom>
          <a:noFill/>
        </p:spPr>
        <p:txBody>
          <a:bodyPr wrap="square" rtlCol="0">
            <a:spAutoFit/>
          </a:bodyPr>
          <a:lstStyle/>
          <a:p>
            <a:r>
              <a:rPr lang="en-CD" sz="1200" dirty="0"/>
              <a:t>Partielle</a:t>
            </a:r>
          </a:p>
        </p:txBody>
      </p:sp>
      <p:sp>
        <p:nvSpPr>
          <p:cNvPr id="54" name="TextBox 53">
            <a:extLst>
              <a:ext uri="{FF2B5EF4-FFF2-40B4-BE49-F238E27FC236}">
                <a16:creationId xmlns:a16="http://schemas.microsoft.com/office/drawing/2014/main" id="{D4898116-D463-224D-84E6-A08A2B3302B8}"/>
              </a:ext>
            </a:extLst>
          </p:cNvPr>
          <p:cNvSpPr txBox="1"/>
          <p:nvPr/>
        </p:nvSpPr>
        <p:spPr>
          <a:xfrm>
            <a:off x="2719799" y="5343924"/>
            <a:ext cx="678692" cy="276999"/>
          </a:xfrm>
          <a:prstGeom prst="rect">
            <a:avLst/>
          </a:prstGeom>
          <a:noFill/>
        </p:spPr>
        <p:txBody>
          <a:bodyPr wrap="square" rtlCol="0">
            <a:spAutoFit/>
          </a:bodyPr>
          <a:lstStyle/>
          <a:p>
            <a:r>
              <a:rPr lang="en-CD" sz="1200" dirty="0"/>
              <a:t>Oui</a:t>
            </a:r>
          </a:p>
        </p:txBody>
      </p:sp>
      <p:sp>
        <p:nvSpPr>
          <p:cNvPr id="55" name="Rounded Rectangle 54">
            <a:extLst>
              <a:ext uri="{FF2B5EF4-FFF2-40B4-BE49-F238E27FC236}">
                <a16:creationId xmlns:a16="http://schemas.microsoft.com/office/drawing/2014/main" id="{C04D77E1-5937-2144-9666-4584AE405230}"/>
              </a:ext>
            </a:extLst>
          </p:cNvPr>
          <p:cNvSpPr/>
          <p:nvPr/>
        </p:nvSpPr>
        <p:spPr>
          <a:xfrm>
            <a:off x="7775213" y="950358"/>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050" b="1" dirty="0">
                <a:solidFill>
                  <a:schemeClr val="tx1"/>
                </a:solidFill>
              </a:rPr>
              <a:t>Clustering</a:t>
            </a:r>
          </a:p>
          <a:p>
            <a:pPr algn="ctr"/>
            <a:endParaRPr lang="en-US" sz="1050" dirty="0"/>
          </a:p>
          <a:p>
            <a:r>
              <a:rPr lang="en-US" sz="1050" dirty="0"/>
              <a:t>E</a:t>
            </a:r>
            <a:r>
              <a:rPr lang="en-CD" sz="1050" dirty="0"/>
              <a:t>x. K-means,K nearest neigh. spectral</a:t>
            </a:r>
          </a:p>
        </p:txBody>
      </p:sp>
      <p:sp>
        <p:nvSpPr>
          <p:cNvPr id="56" name="Rounded Rectangle 55">
            <a:extLst>
              <a:ext uri="{FF2B5EF4-FFF2-40B4-BE49-F238E27FC236}">
                <a16:creationId xmlns:a16="http://schemas.microsoft.com/office/drawing/2014/main" id="{C23748A9-5E84-E74B-BE2E-1D99167834D8}"/>
              </a:ext>
            </a:extLst>
          </p:cNvPr>
          <p:cNvSpPr/>
          <p:nvPr/>
        </p:nvSpPr>
        <p:spPr>
          <a:xfrm>
            <a:off x="7775213" y="1828448"/>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100" b="1" dirty="0">
                <a:solidFill>
                  <a:schemeClr val="tx1"/>
                </a:solidFill>
              </a:rPr>
              <a:t>Embedding</a:t>
            </a:r>
          </a:p>
          <a:p>
            <a:pPr algn="ctr"/>
            <a:endParaRPr lang="en-CD" sz="1100" dirty="0"/>
          </a:p>
          <a:p>
            <a:r>
              <a:rPr lang="en-CD" sz="1100" dirty="0"/>
              <a:t>Ex. PCA, Autoencoder, Diffusion maps</a:t>
            </a:r>
          </a:p>
        </p:txBody>
      </p:sp>
      <p:sp>
        <p:nvSpPr>
          <p:cNvPr id="57" name="Rounded Rectangle 56">
            <a:extLst>
              <a:ext uri="{FF2B5EF4-FFF2-40B4-BE49-F238E27FC236}">
                <a16:creationId xmlns:a16="http://schemas.microsoft.com/office/drawing/2014/main" id="{F165C397-B342-8640-9DCD-3C1C90B4FB81}"/>
              </a:ext>
            </a:extLst>
          </p:cNvPr>
          <p:cNvSpPr/>
          <p:nvPr/>
        </p:nvSpPr>
        <p:spPr>
          <a:xfrm>
            <a:off x="7788810" y="2769821"/>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100" b="1" dirty="0">
                <a:solidFill>
                  <a:schemeClr val="tx1"/>
                </a:solidFill>
              </a:rPr>
              <a:t>Generative</a:t>
            </a:r>
          </a:p>
          <a:p>
            <a:pPr algn="ctr"/>
            <a:r>
              <a:rPr lang="en-CD" sz="1100" dirty="0"/>
              <a:t> Models (GAN)</a:t>
            </a:r>
          </a:p>
          <a:p>
            <a:pPr algn="ctr"/>
            <a:r>
              <a:rPr lang="en-CD" sz="1100" dirty="0"/>
              <a:t>(self-supervised)</a:t>
            </a:r>
          </a:p>
        </p:txBody>
      </p:sp>
      <p:sp>
        <p:nvSpPr>
          <p:cNvPr id="58" name="Rounded Rectangle 57">
            <a:extLst>
              <a:ext uri="{FF2B5EF4-FFF2-40B4-BE49-F238E27FC236}">
                <a16:creationId xmlns:a16="http://schemas.microsoft.com/office/drawing/2014/main" id="{C86D20B5-E47A-A24A-8BE1-F6BE9F59B1B0}"/>
              </a:ext>
            </a:extLst>
          </p:cNvPr>
          <p:cNvSpPr/>
          <p:nvPr/>
        </p:nvSpPr>
        <p:spPr>
          <a:xfrm>
            <a:off x="7775213" y="3644372"/>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b="1" dirty="0">
                <a:solidFill>
                  <a:schemeClr val="tx1"/>
                </a:solidFill>
              </a:rPr>
              <a:t>Reinforcement Learning</a:t>
            </a:r>
          </a:p>
        </p:txBody>
      </p:sp>
      <p:sp>
        <p:nvSpPr>
          <p:cNvPr id="59" name="Rounded Rectangle 58">
            <a:extLst>
              <a:ext uri="{FF2B5EF4-FFF2-40B4-BE49-F238E27FC236}">
                <a16:creationId xmlns:a16="http://schemas.microsoft.com/office/drawing/2014/main" id="{F0A1F566-0743-174F-B700-B0269276EF51}"/>
              </a:ext>
            </a:extLst>
          </p:cNvPr>
          <p:cNvSpPr/>
          <p:nvPr/>
        </p:nvSpPr>
        <p:spPr>
          <a:xfrm>
            <a:off x="7775213" y="4739517"/>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100" b="1" dirty="0">
                <a:solidFill>
                  <a:schemeClr val="tx1"/>
                </a:solidFill>
              </a:rPr>
              <a:t>Classification</a:t>
            </a:r>
          </a:p>
          <a:p>
            <a:r>
              <a:rPr lang="en-CD" sz="1100" dirty="0"/>
              <a:t>Ex. SVM, Neural network, Decision tree</a:t>
            </a:r>
          </a:p>
        </p:txBody>
      </p:sp>
      <p:sp>
        <p:nvSpPr>
          <p:cNvPr id="60" name="Rounded Rectangle 59">
            <a:extLst>
              <a:ext uri="{FF2B5EF4-FFF2-40B4-BE49-F238E27FC236}">
                <a16:creationId xmlns:a16="http://schemas.microsoft.com/office/drawing/2014/main" id="{6E5331A9-6189-6A49-9C17-AA2A4D20BDD7}"/>
              </a:ext>
            </a:extLst>
          </p:cNvPr>
          <p:cNvSpPr/>
          <p:nvPr/>
        </p:nvSpPr>
        <p:spPr>
          <a:xfrm>
            <a:off x="7775213" y="5627290"/>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100" b="1" dirty="0">
                <a:solidFill>
                  <a:schemeClr val="tx1"/>
                </a:solidFill>
              </a:rPr>
              <a:t>Regression</a:t>
            </a:r>
          </a:p>
          <a:p>
            <a:r>
              <a:rPr lang="en-CD" sz="1100" dirty="0"/>
              <a:t>Ex. Linear Generalized Gaussian process</a:t>
            </a:r>
          </a:p>
        </p:txBody>
      </p:sp>
      <p:sp>
        <p:nvSpPr>
          <p:cNvPr id="61" name="Diamond 60">
            <a:extLst>
              <a:ext uri="{FF2B5EF4-FFF2-40B4-BE49-F238E27FC236}">
                <a16:creationId xmlns:a16="http://schemas.microsoft.com/office/drawing/2014/main" id="{9BFFC23F-C695-1E4E-B9E9-42D23E62168A}"/>
              </a:ext>
            </a:extLst>
          </p:cNvPr>
          <p:cNvSpPr/>
          <p:nvPr/>
        </p:nvSpPr>
        <p:spPr>
          <a:xfrm>
            <a:off x="5508200" y="1178660"/>
            <a:ext cx="1994969" cy="945028"/>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Discrèt ou </a:t>
            </a:r>
            <a:r>
              <a:rPr lang="en-CA" sz="1200" dirty="0">
                <a:solidFill>
                  <a:schemeClr val="tx1"/>
                </a:solidFill>
              </a:rPr>
              <a:t>c</a:t>
            </a:r>
            <a:r>
              <a:rPr lang="en-CD" sz="1200" dirty="0">
                <a:solidFill>
                  <a:schemeClr val="tx1"/>
                </a:solidFill>
              </a:rPr>
              <a:t>ontinue</a:t>
            </a:r>
            <a:r>
              <a:rPr lang="en-CA" sz="1200" dirty="0">
                <a:solidFill>
                  <a:schemeClr val="tx1"/>
                </a:solidFill>
              </a:rPr>
              <a:t>?</a:t>
            </a:r>
            <a:endParaRPr lang="en-CD" sz="1200" dirty="0">
              <a:solidFill>
                <a:schemeClr val="tx1"/>
              </a:solidFill>
            </a:endParaRPr>
          </a:p>
        </p:txBody>
      </p:sp>
      <p:sp>
        <p:nvSpPr>
          <p:cNvPr id="62" name="Diamond 61">
            <a:extLst>
              <a:ext uri="{FF2B5EF4-FFF2-40B4-BE49-F238E27FC236}">
                <a16:creationId xmlns:a16="http://schemas.microsoft.com/office/drawing/2014/main" id="{9645A467-6D7F-DF4F-8F81-4F84E326E5AB}"/>
              </a:ext>
            </a:extLst>
          </p:cNvPr>
          <p:cNvSpPr/>
          <p:nvPr/>
        </p:nvSpPr>
        <p:spPr>
          <a:xfrm>
            <a:off x="5444593" y="2935033"/>
            <a:ext cx="2084921" cy="945028"/>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a:solidFill>
                  <a:schemeClr val="tx1"/>
                </a:solidFill>
              </a:rPr>
              <a:t>Modéliser ou</a:t>
            </a:r>
          </a:p>
          <a:p>
            <a:pPr algn="ctr"/>
            <a:r>
              <a:rPr lang="fr-FR" sz="1200" dirty="0">
                <a:solidFill>
                  <a:schemeClr val="tx1"/>
                </a:solidFill>
              </a:rPr>
              <a:t>Modifier?</a:t>
            </a:r>
          </a:p>
        </p:txBody>
      </p:sp>
      <p:sp>
        <p:nvSpPr>
          <p:cNvPr id="67" name="Diamond 66">
            <a:extLst>
              <a:ext uri="{FF2B5EF4-FFF2-40B4-BE49-F238E27FC236}">
                <a16:creationId xmlns:a16="http://schemas.microsoft.com/office/drawing/2014/main" id="{9B8C9058-F022-5F49-9D08-B1F6BC6C0B5D}"/>
              </a:ext>
            </a:extLst>
          </p:cNvPr>
          <p:cNvSpPr/>
          <p:nvPr/>
        </p:nvSpPr>
        <p:spPr>
          <a:xfrm>
            <a:off x="5566329" y="5130121"/>
            <a:ext cx="1732655" cy="945028"/>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Discret ou </a:t>
            </a:r>
            <a:r>
              <a:rPr lang="en-CA" sz="1200" dirty="0">
                <a:solidFill>
                  <a:schemeClr val="tx1"/>
                </a:solidFill>
              </a:rPr>
              <a:t>c</a:t>
            </a:r>
            <a:r>
              <a:rPr lang="en-CD" sz="1200" dirty="0">
                <a:solidFill>
                  <a:schemeClr val="tx1"/>
                </a:solidFill>
              </a:rPr>
              <a:t>ontinue</a:t>
            </a:r>
            <a:r>
              <a:rPr lang="en-CA" sz="1200" dirty="0">
                <a:solidFill>
                  <a:schemeClr val="tx1"/>
                </a:solidFill>
              </a:rPr>
              <a:t>?</a:t>
            </a:r>
            <a:endParaRPr lang="en-CD" sz="1200" dirty="0">
              <a:solidFill>
                <a:schemeClr val="tx1"/>
              </a:solidFill>
            </a:endParaRPr>
          </a:p>
        </p:txBody>
      </p:sp>
      <p:cxnSp>
        <p:nvCxnSpPr>
          <p:cNvPr id="68" name="Straight Arrow Connector 67">
            <a:extLst>
              <a:ext uri="{FF2B5EF4-FFF2-40B4-BE49-F238E27FC236}">
                <a16:creationId xmlns:a16="http://schemas.microsoft.com/office/drawing/2014/main" id="{FF67804E-6F45-6F41-9473-72A1E9A098A8}"/>
              </a:ext>
            </a:extLst>
          </p:cNvPr>
          <p:cNvCxnSpPr>
            <a:cxnSpLocks/>
            <a:stCxn id="61" idx="0"/>
          </p:cNvCxnSpPr>
          <p:nvPr/>
        </p:nvCxnSpPr>
        <p:spPr>
          <a:xfrm>
            <a:off x="6505685" y="1178660"/>
            <a:ext cx="12687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3225D1E6-7165-CC43-AE4C-57BE94A8F3A4}"/>
              </a:ext>
            </a:extLst>
          </p:cNvPr>
          <p:cNvCxnSpPr>
            <a:cxnSpLocks/>
            <a:stCxn id="61" idx="2"/>
          </p:cNvCxnSpPr>
          <p:nvPr/>
        </p:nvCxnSpPr>
        <p:spPr>
          <a:xfrm>
            <a:off x="6505685" y="2123688"/>
            <a:ext cx="12586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997B2C58-FC85-0A47-B280-1E6635B6E023}"/>
              </a:ext>
            </a:extLst>
          </p:cNvPr>
          <p:cNvCxnSpPr>
            <a:cxnSpLocks/>
            <a:stCxn id="67" idx="0"/>
          </p:cNvCxnSpPr>
          <p:nvPr/>
        </p:nvCxnSpPr>
        <p:spPr>
          <a:xfrm>
            <a:off x="6432657" y="5130121"/>
            <a:ext cx="1300025" cy="18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4B3A78FD-C401-B34B-B167-BB69E826D178}"/>
              </a:ext>
            </a:extLst>
          </p:cNvPr>
          <p:cNvCxnSpPr>
            <a:cxnSpLocks/>
            <a:stCxn id="67" idx="2"/>
            <a:endCxn id="60" idx="1"/>
          </p:cNvCxnSpPr>
          <p:nvPr/>
        </p:nvCxnSpPr>
        <p:spPr>
          <a:xfrm flipV="1">
            <a:off x="6432657" y="6048317"/>
            <a:ext cx="1342556" cy="268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581C8DBF-AE60-3F4B-9E81-6B2C762D1E29}"/>
              </a:ext>
            </a:extLst>
          </p:cNvPr>
          <p:cNvCxnSpPr>
            <a:cxnSpLocks/>
            <a:stCxn id="62" idx="0"/>
          </p:cNvCxnSpPr>
          <p:nvPr/>
        </p:nvCxnSpPr>
        <p:spPr>
          <a:xfrm>
            <a:off x="6487054" y="2935033"/>
            <a:ext cx="128740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10B2C725-E722-3E4E-A0C4-2DD991BC536E}"/>
              </a:ext>
            </a:extLst>
          </p:cNvPr>
          <p:cNvCxnSpPr>
            <a:cxnSpLocks/>
            <a:stCxn id="62" idx="2"/>
          </p:cNvCxnSpPr>
          <p:nvPr/>
        </p:nvCxnSpPr>
        <p:spPr>
          <a:xfrm>
            <a:off x="6487054" y="3880061"/>
            <a:ext cx="1287408" cy="324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5CC8F3F8-673D-F74E-B736-6D2165AD0F1E}"/>
              </a:ext>
            </a:extLst>
          </p:cNvPr>
          <p:cNvCxnSpPr>
            <a:cxnSpLocks/>
            <a:endCxn id="62" idx="1"/>
          </p:cNvCxnSpPr>
          <p:nvPr/>
        </p:nvCxnSpPr>
        <p:spPr>
          <a:xfrm flipV="1">
            <a:off x="5099304" y="3407547"/>
            <a:ext cx="345289" cy="18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B40EF0BB-FF6C-1845-A1D1-2D1578D1C33F}"/>
              </a:ext>
            </a:extLst>
          </p:cNvPr>
          <p:cNvCxnSpPr>
            <a:cxnSpLocks/>
            <a:stCxn id="11" idx="3"/>
            <a:endCxn id="61" idx="1"/>
          </p:cNvCxnSpPr>
          <p:nvPr/>
        </p:nvCxnSpPr>
        <p:spPr>
          <a:xfrm>
            <a:off x="5099304" y="1650065"/>
            <a:ext cx="408896" cy="11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765C7B98-C200-6C4C-A0D8-C2BAE3A2DAC2}"/>
              </a:ext>
            </a:extLst>
          </p:cNvPr>
          <p:cNvCxnSpPr>
            <a:cxnSpLocks/>
            <a:stCxn id="13" idx="3"/>
          </p:cNvCxnSpPr>
          <p:nvPr/>
        </p:nvCxnSpPr>
        <p:spPr>
          <a:xfrm>
            <a:off x="5140290" y="5585303"/>
            <a:ext cx="452495" cy="126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C4066881-9D20-BA48-BF4E-056AE50813A8}"/>
              </a:ext>
            </a:extLst>
          </p:cNvPr>
          <p:cNvSpPr txBox="1"/>
          <p:nvPr/>
        </p:nvSpPr>
        <p:spPr>
          <a:xfrm>
            <a:off x="6662278" y="941732"/>
            <a:ext cx="654346" cy="261610"/>
          </a:xfrm>
          <a:prstGeom prst="rect">
            <a:avLst/>
          </a:prstGeom>
          <a:noFill/>
        </p:spPr>
        <p:txBody>
          <a:bodyPr wrap="none" rtlCol="0">
            <a:spAutoFit/>
          </a:bodyPr>
          <a:lstStyle/>
          <a:p>
            <a:r>
              <a:rPr lang="en-CD" sz="1100" dirty="0"/>
              <a:t>Discrète</a:t>
            </a:r>
          </a:p>
        </p:txBody>
      </p:sp>
      <p:sp>
        <p:nvSpPr>
          <p:cNvPr id="90" name="TextBox 89">
            <a:extLst>
              <a:ext uri="{FF2B5EF4-FFF2-40B4-BE49-F238E27FC236}">
                <a16:creationId xmlns:a16="http://schemas.microsoft.com/office/drawing/2014/main" id="{BF65C608-9BFD-CC4C-8EAF-2C30A403A33B}"/>
              </a:ext>
            </a:extLst>
          </p:cNvPr>
          <p:cNvSpPr txBox="1"/>
          <p:nvPr/>
        </p:nvSpPr>
        <p:spPr>
          <a:xfrm>
            <a:off x="6662278" y="2099193"/>
            <a:ext cx="704039" cy="261610"/>
          </a:xfrm>
          <a:prstGeom prst="rect">
            <a:avLst/>
          </a:prstGeom>
          <a:noFill/>
        </p:spPr>
        <p:txBody>
          <a:bodyPr wrap="none" rtlCol="0">
            <a:spAutoFit/>
          </a:bodyPr>
          <a:lstStyle/>
          <a:p>
            <a:r>
              <a:rPr lang="en-CD" sz="1100" dirty="0"/>
              <a:t>Continue</a:t>
            </a:r>
          </a:p>
        </p:txBody>
      </p:sp>
      <p:sp>
        <p:nvSpPr>
          <p:cNvPr id="91" name="TextBox 90">
            <a:extLst>
              <a:ext uri="{FF2B5EF4-FFF2-40B4-BE49-F238E27FC236}">
                <a16:creationId xmlns:a16="http://schemas.microsoft.com/office/drawing/2014/main" id="{FB8399A4-8D6D-924B-A903-C3341D934B2E}"/>
              </a:ext>
            </a:extLst>
          </p:cNvPr>
          <p:cNvSpPr txBox="1"/>
          <p:nvPr/>
        </p:nvSpPr>
        <p:spPr>
          <a:xfrm>
            <a:off x="6751454" y="2703655"/>
            <a:ext cx="761747" cy="261610"/>
          </a:xfrm>
          <a:prstGeom prst="rect">
            <a:avLst/>
          </a:prstGeom>
          <a:noFill/>
        </p:spPr>
        <p:txBody>
          <a:bodyPr wrap="none" rtlCol="0">
            <a:spAutoFit/>
          </a:bodyPr>
          <a:lstStyle/>
          <a:p>
            <a:r>
              <a:rPr lang="en-CD" sz="1100" dirty="0"/>
              <a:t>Modéliser</a:t>
            </a:r>
          </a:p>
        </p:txBody>
      </p:sp>
      <p:sp>
        <p:nvSpPr>
          <p:cNvPr id="92" name="TextBox 91">
            <a:extLst>
              <a:ext uri="{FF2B5EF4-FFF2-40B4-BE49-F238E27FC236}">
                <a16:creationId xmlns:a16="http://schemas.microsoft.com/office/drawing/2014/main" id="{7552BB0E-8138-5146-A12B-78788ED76628}"/>
              </a:ext>
            </a:extLst>
          </p:cNvPr>
          <p:cNvSpPr txBox="1"/>
          <p:nvPr/>
        </p:nvSpPr>
        <p:spPr>
          <a:xfrm>
            <a:off x="6751454" y="3861116"/>
            <a:ext cx="679994" cy="261610"/>
          </a:xfrm>
          <a:prstGeom prst="rect">
            <a:avLst/>
          </a:prstGeom>
          <a:noFill/>
        </p:spPr>
        <p:txBody>
          <a:bodyPr wrap="none" rtlCol="0">
            <a:spAutoFit/>
          </a:bodyPr>
          <a:lstStyle/>
          <a:p>
            <a:r>
              <a:rPr lang="en-CD" sz="1100" dirty="0"/>
              <a:t>Modifier</a:t>
            </a:r>
          </a:p>
        </p:txBody>
      </p:sp>
      <p:sp>
        <p:nvSpPr>
          <p:cNvPr id="93" name="TextBox 92">
            <a:extLst>
              <a:ext uri="{FF2B5EF4-FFF2-40B4-BE49-F238E27FC236}">
                <a16:creationId xmlns:a16="http://schemas.microsoft.com/office/drawing/2014/main" id="{31F9FFA1-E321-804B-AC5F-5CC53816FFB7}"/>
              </a:ext>
            </a:extLst>
          </p:cNvPr>
          <p:cNvSpPr txBox="1"/>
          <p:nvPr/>
        </p:nvSpPr>
        <p:spPr>
          <a:xfrm>
            <a:off x="6825475" y="4913635"/>
            <a:ext cx="654346" cy="261610"/>
          </a:xfrm>
          <a:prstGeom prst="rect">
            <a:avLst/>
          </a:prstGeom>
          <a:noFill/>
        </p:spPr>
        <p:txBody>
          <a:bodyPr wrap="none" rtlCol="0">
            <a:spAutoFit/>
          </a:bodyPr>
          <a:lstStyle/>
          <a:p>
            <a:r>
              <a:rPr lang="en-CD" sz="1100" dirty="0"/>
              <a:t>Discrète</a:t>
            </a:r>
          </a:p>
        </p:txBody>
      </p:sp>
      <p:sp>
        <p:nvSpPr>
          <p:cNvPr id="94" name="TextBox 93">
            <a:extLst>
              <a:ext uri="{FF2B5EF4-FFF2-40B4-BE49-F238E27FC236}">
                <a16:creationId xmlns:a16="http://schemas.microsoft.com/office/drawing/2014/main" id="{C77FBB4A-E616-AA40-9D84-C7C761EDE2FA}"/>
              </a:ext>
            </a:extLst>
          </p:cNvPr>
          <p:cNvSpPr txBox="1"/>
          <p:nvPr/>
        </p:nvSpPr>
        <p:spPr>
          <a:xfrm>
            <a:off x="6825475" y="6071096"/>
            <a:ext cx="704039" cy="261610"/>
          </a:xfrm>
          <a:prstGeom prst="rect">
            <a:avLst/>
          </a:prstGeom>
          <a:noFill/>
        </p:spPr>
        <p:txBody>
          <a:bodyPr wrap="none" rtlCol="0">
            <a:spAutoFit/>
          </a:bodyPr>
          <a:lstStyle/>
          <a:p>
            <a:r>
              <a:rPr lang="en-CD" sz="1100" dirty="0"/>
              <a:t>Continue</a:t>
            </a:r>
          </a:p>
        </p:txBody>
      </p:sp>
      <p:sp>
        <p:nvSpPr>
          <p:cNvPr id="16" name="TextBox 15">
            <a:extLst>
              <a:ext uri="{FF2B5EF4-FFF2-40B4-BE49-F238E27FC236}">
                <a16:creationId xmlns:a16="http://schemas.microsoft.com/office/drawing/2014/main" id="{B8B60F0F-2844-406B-864B-E7F4C25B4D66}"/>
              </a:ext>
            </a:extLst>
          </p:cNvPr>
          <p:cNvSpPr txBox="1"/>
          <p:nvPr/>
        </p:nvSpPr>
        <p:spPr>
          <a:xfrm>
            <a:off x="1199062" y="6148212"/>
            <a:ext cx="1520737" cy="276999"/>
          </a:xfrm>
          <a:prstGeom prst="rect">
            <a:avLst/>
          </a:prstGeom>
          <a:noFill/>
        </p:spPr>
        <p:txBody>
          <a:bodyPr wrap="none" rtlCol="0">
            <a:spAutoFit/>
          </a:bodyPr>
          <a:lstStyle/>
          <a:p>
            <a:r>
              <a:rPr lang="en-CA" sz="1200" dirty="0"/>
              <a:t>Credit: </a:t>
            </a:r>
            <a:r>
              <a:rPr lang="en-CA" sz="1200" dirty="0">
                <a:hlinkClick r:id="rId3"/>
              </a:rPr>
              <a:t>Steve Brunton</a:t>
            </a:r>
            <a:endParaRPr lang="en-US" sz="1200" dirty="0"/>
          </a:p>
        </p:txBody>
      </p:sp>
    </p:spTree>
    <p:extLst>
      <p:ext uri="{BB962C8B-B14F-4D97-AF65-F5344CB8AC3E}">
        <p14:creationId xmlns:p14="http://schemas.microsoft.com/office/powerpoint/2010/main" val="228579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Apprentissage</a:t>
            </a:r>
            <a:r>
              <a:rPr lang="en-CA" dirty="0"/>
              <a:t> </a:t>
            </a:r>
            <a:r>
              <a:rPr lang="en-CA" dirty="0" err="1"/>
              <a:t>supervisée</a:t>
            </a:r>
            <a:endParaRPr lang="en-CA" dirty="0"/>
          </a:p>
        </p:txBody>
      </p:sp>
      <p:sp>
        <p:nvSpPr>
          <p:cNvPr id="3" name="Text Placeholder 2"/>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pPr>
              <a:defRPr/>
            </a:pPr>
            <a:r>
              <a:rPr lang="fr-FR"/>
              <a:t>IFT615</a:t>
            </a:r>
            <a:endParaRPr lang="fr-CA" dirty="0"/>
          </a:p>
        </p:txBody>
      </p:sp>
      <p:sp>
        <p:nvSpPr>
          <p:cNvPr id="5" name="Footer Placeholder 4"/>
          <p:cNvSpPr>
            <a:spLocks noGrp="1"/>
          </p:cNvSpPr>
          <p:nvPr>
            <p:ph type="ftr" sz="quarter" idx="11"/>
          </p:nvPr>
        </p:nvSpPr>
        <p:spPr/>
        <p:txBody>
          <a:bodyPr/>
          <a:lstStyle/>
          <a:p>
            <a:pPr>
              <a:defRPr/>
            </a:pPr>
            <a:r>
              <a:rPr lang="de-DE" dirty="0"/>
              <a:t>Froduald Kabanza</a:t>
            </a:r>
            <a:endParaRPr lang="fr-CA" dirty="0"/>
          </a:p>
        </p:txBody>
      </p:sp>
      <p:sp>
        <p:nvSpPr>
          <p:cNvPr id="6" name="Slide Number Placeholder 5"/>
          <p:cNvSpPr>
            <a:spLocks noGrp="1"/>
          </p:cNvSpPr>
          <p:nvPr>
            <p:ph type="sldNum" sz="quarter" idx="12"/>
          </p:nvPr>
        </p:nvSpPr>
        <p:spPr/>
        <p:txBody>
          <a:bodyPr/>
          <a:lstStyle/>
          <a:p>
            <a:pPr>
              <a:defRPr/>
            </a:pPr>
            <a:fld id="{7050D879-BF2F-3642-AEB1-951FD9604AAF}" type="slidenum">
              <a:rPr lang="fr-CA" smtClean="0"/>
              <a:pPr>
                <a:defRPr/>
              </a:pPr>
              <a:t>5</a:t>
            </a:fld>
            <a:endParaRPr lang="fr-CA"/>
          </a:p>
        </p:txBody>
      </p:sp>
    </p:spTree>
    <p:extLst>
      <p:ext uri="{BB962C8B-B14F-4D97-AF65-F5344CB8AC3E}">
        <p14:creationId xmlns:p14="http://schemas.microsoft.com/office/powerpoint/2010/main" val="3128973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Motivation – Classification d’images</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6</a:t>
            </a:fld>
            <a:endParaRPr lang="en-US"/>
          </a:p>
        </p:txBody>
      </p:sp>
      <p:sp>
        <p:nvSpPr>
          <p:cNvPr id="3" name="Rectangle 2"/>
          <p:cNvSpPr/>
          <p:nvPr/>
        </p:nvSpPr>
        <p:spPr>
          <a:xfrm>
            <a:off x="390794" y="5636265"/>
            <a:ext cx="4179157" cy="369332"/>
          </a:xfrm>
          <a:prstGeom prst="rect">
            <a:avLst/>
          </a:prstGeom>
        </p:spPr>
        <p:txBody>
          <a:bodyPr wrap="none">
            <a:spAutoFit/>
          </a:bodyPr>
          <a:lstStyle/>
          <a:p>
            <a:r>
              <a:rPr lang="fr-CA" dirty="0"/>
              <a:t>http://cs231n.github.io/assets/classify.png</a:t>
            </a:r>
          </a:p>
        </p:txBody>
      </p:sp>
      <p:pic>
        <p:nvPicPr>
          <p:cNvPr id="2050" name="Picture 2" descr="http://cs231n.github.io/assets/classif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079" y="1612035"/>
            <a:ext cx="5651990" cy="3945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57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Motivation – Classification d’images</a:t>
            </a:r>
          </a:p>
        </p:txBody>
      </p:sp>
      <p:sp>
        <p:nvSpPr>
          <p:cNvPr id="3" name="Espace réservé du contenu 2"/>
          <p:cNvSpPr>
            <a:spLocks noGrp="1"/>
          </p:cNvSpPr>
          <p:nvPr>
            <p:ph idx="1"/>
          </p:nvPr>
        </p:nvSpPr>
        <p:spPr/>
        <p:txBody>
          <a:bodyPr/>
          <a:lstStyle/>
          <a:p>
            <a:pPr marL="0" indent="0">
              <a:buNone/>
            </a:pPr>
            <a:r>
              <a:rPr lang="en-CA" b="1" dirty="0" err="1"/>
              <a:t>Principales</a:t>
            </a:r>
            <a:r>
              <a:rPr lang="en-CA" b="1" dirty="0"/>
              <a:t> </a:t>
            </a:r>
            <a:r>
              <a:rPr lang="en-CA" b="1" dirty="0" err="1"/>
              <a:t>étapes</a:t>
            </a:r>
            <a:endParaRPr lang="en-CA" b="1" dirty="0"/>
          </a:p>
          <a:p>
            <a:pPr marL="0" indent="0">
              <a:buNone/>
            </a:pPr>
            <a:endParaRPr lang="fr-CA" dirty="0"/>
          </a:p>
          <a:p>
            <a:pPr>
              <a:spcBef>
                <a:spcPts val="1200"/>
              </a:spcBef>
            </a:pPr>
            <a:r>
              <a:rPr lang="fr-CA" b="1" dirty="0" err="1"/>
              <a:t>Éntrée</a:t>
            </a:r>
            <a:r>
              <a:rPr lang="fr-CA" dirty="0"/>
              <a:t> : N images, chacune étiquetée par l’une des K classes. C’est l’ensemble de </a:t>
            </a:r>
            <a:r>
              <a:rPr lang="fr-CA" b="1" dirty="0"/>
              <a:t>données d’entrainement</a:t>
            </a:r>
            <a:r>
              <a:rPr lang="fr-CA" dirty="0"/>
              <a:t>.</a:t>
            </a:r>
          </a:p>
          <a:p>
            <a:pPr>
              <a:spcBef>
                <a:spcPts val="1200"/>
              </a:spcBef>
            </a:pPr>
            <a:endParaRPr lang="fr-CA" dirty="0"/>
          </a:p>
          <a:p>
            <a:pPr>
              <a:spcBef>
                <a:spcPts val="1200"/>
              </a:spcBef>
            </a:pPr>
            <a:r>
              <a:rPr lang="fr-CA" b="1" dirty="0"/>
              <a:t>Apprentissage </a:t>
            </a:r>
            <a:r>
              <a:rPr lang="fr-CA" dirty="0"/>
              <a:t>: On utilise les données d’entrainement pour apprendre à quoi ressemble chacune des classe. </a:t>
            </a:r>
            <a:r>
              <a:rPr lang="fr-CA" dirty="0" err="1"/>
              <a:t>C.à-d</a:t>
            </a:r>
            <a:r>
              <a:rPr lang="fr-CA" dirty="0"/>
              <a:t>., on entraine un </a:t>
            </a:r>
            <a:r>
              <a:rPr lang="fr-CA" dirty="0" err="1"/>
              <a:t>classifieur</a:t>
            </a:r>
            <a:r>
              <a:rPr lang="fr-CA" dirty="0"/>
              <a:t>, autrement dit, on </a:t>
            </a:r>
            <a:r>
              <a:rPr lang="fr-CA" b="1" dirty="0"/>
              <a:t>apprend le modèle</a:t>
            </a:r>
            <a:r>
              <a:rPr lang="fr-CA" dirty="0"/>
              <a:t>.</a:t>
            </a:r>
          </a:p>
          <a:p>
            <a:pPr marL="0" indent="0">
              <a:spcBef>
                <a:spcPts val="1200"/>
              </a:spcBef>
              <a:buNone/>
            </a:pPr>
            <a:endParaRPr lang="fr-CA" dirty="0"/>
          </a:p>
          <a:p>
            <a:pPr>
              <a:spcBef>
                <a:spcPts val="1200"/>
              </a:spcBef>
            </a:pPr>
            <a:r>
              <a:rPr lang="fr-CA" b="1" dirty="0"/>
              <a:t>Évaluation</a:t>
            </a:r>
            <a:r>
              <a:rPr lang="fr-CA" dirty="0"/>
              <a:t>: Finalement, on évalue la qualité du classifieur en lui demandant de prédire les étiquettes pour un ensemble d’images vues pour la première fois.</a:t>
            </a:r>
          </a:p>
          <a:p>
            <a:pPr marL="457200" lvl="1" indent="0">
              <a:buNone/>
            </a:pPr>
            <a:endParaRPr lang="fr-CA" dirty="0"/>
          </a:p>
          <a:p>
            <a:endParaRPr lang="fr-CA" dirty="0"/>
          </a:p>
          <a:p>
            <a:endParaRPr lang="fr-CA" dirty="0"/>
          </a:p>
          <a:p>
            <a:endParaRPr lang="fr-CA" dirty="0"/>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7</a:t>
            </a:fld>
            <a:endParaRPr lang="en-US"/>
          </a:p>
        </p:txBody>
      </p:sp>
    </p:spTree>
    <p:extLst>
      <p:ext uri="{BB962C8B-B14F-4D97-AF65-F5344CB8AC3E}">
        <p14:creationId xmlns:p14="http://schemas.microsoft.com/office/powerpoint/2010/main" val="3735234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Motivation – Classification d’images</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8</a:t>
            </a:fld>
            <a:endParaRPr lang="en-US"/>
          </a:p>
        </p:txBody>
      </p:sp>
      <p:pic>
        <p:nvPicPr>
          <p:cNvPr id="3074" name="Picture 2" descr="http://cs231n.github.io/assets/trains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48" y="1880320"/>
            <a:ext cx="8321352" cy="382220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45941" y="5886048"/>
            <a:ext cx="4180183" cy="369332"/>
          </a:xfrm>
          <a:prstGeom prst="rect">
            <a:avLst/>
          </a:prstGeom>
        </p:spPr>
        <p:txBody>
          <a:bodyPr wrap="none">
            <a:spAutoFit/>
          </a:bodyPr>
          <a:lstStyle/>
          <a:p>
            <a:r>
              <a:rPr lang="fr-CA" dirty="0"/>
              <a:t>http://cs231n.github.io/assets/trainset.jpg</a:t>
            </a:r>
          </a:p>
        </p:txBody>
      </p:sp>
    </p:spTree>
    <p:extLst>
      <p:ext uri="{BB962C8B-B14F-4D97-AF65-F5344CB8AC3E}">
        <p14:creationId xmlns:p14="http://schemas.microsoft.com/office/powerpoint/2010/main" val="252681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0"/>
            <a:ext cx="8193087" cy="1362075"/>
          </a:xfrm>
        </p:spPr>
        <p:txBody>
          <a:bodyPr/>
          <a:lstStyle/>
          <a:p>
            <a:r>
              <a:rPr lang="en-CA" dirty="0" err="1"/>
              <a:t>Apprentissage</a:t>
            </a:r>
            <a:r>
              <a:rPr lang="en-CA" dirty="0"/>
              <a:t> </a:t>
            </a:r>
            <a:r>
              <a:rPr lang="en-CA" dirty="0" err="1"/>
              <a:t>supervisÉ</a:t>
            </a:r>
            <a:r>
              <a:rPr lang="en-CA" dirty="0"/>
              <a:t> : formulation du </a:t>
            </a:r>
            <a:r>
              <a:rPr lang="en-CA" dirty="0" err="1"/>
              <a:t>problème</a:t>
            </a:r>
            <a:endParaRPr lang="en-CA" dirty="0"/>
          </a:p>
        </p:txBody>
      </p:sp>
      <p:sp>
        <p:nvSpPr>
          <p:cNvPr id="3" name="Text Placeholder 2"/>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pPr>
              <a:defRPr/>
            </a:pPr>
            <a:r>
              <a:rPr lang="fr-FR"/>
              <a:t>IFT615</a:t>
            </a:r>
            <a:endParaRPr lang="fr-CA" dirty="0"/>
          </a:p>
        </p:txBody>
      </p:sp>
      <p:sp>
        <p:nvSpPr>
          <p:cNvPr id="5" name="Footer Placeholder 4"/>
          <p:cNvSpPr>
            <a:spLocks noGrp="1"/>
          </p:cNvSpPr>
          <p:nvPr>
            <p:ph type="ftr" sz="quarter" idx="11"/>
          </p:nvPr>
        </p:nvSpPr>
        <p:spPr/>
        <p:txBody>
          <a:bodyPr/>
          <a:lstStyle/>
          <a:p>
            <a:pPr>
              <a:defRPr/>
            </a:pPr>
            <a:r>
              <a:rPr lang="de-DE"/>
              <a:t>Hugo Larochelle et Froduald Kabanza</a:t>
            </a:r>
            <a:endParaRPr lang="fr-CA" dirty="0"/>
          </a:p>
        </p:txBody>
      </p:sp>
      <p:sp>
        <p:nvSpPr>
          <p:cNvPr id="6" name="Slide Number Placeholder 5"/>
          <p:cNvSpPr>
            <a:spLocks noGrp="1"/>
          </p:cNvSpPr>
          <p:nvPr>
            <p:ph type="sldNum" sz="quarter" idx="12"/>
          </p:nvPr>
        </p:nvSpPr>
        <p:spPr/>
        <p:txBody>
          <a:bodyPr/>
          <a:lstStyle/>
          <a:p>
            <a:pPr>
              <a:defRPr/>
            </a:pPr>
            <a:fld id="{7050D879-BF2F-3642-AEB1-951FD9604AAF}" type="slidenum">
              <a:rPr lang="fr-CA" smtClean="0"/>
              <a:pPr>
                <a:defRPr/>
              </a:pPr>
              <a:t>9</a:t>
            </a:fld>
            <a:endParaRPr lang="fr-CA"/>
          </a:p>
        </p:txBody>
      </p:sp>
    </p:spTree>
    <p:extLst>
      <p:ext uri="{BB962C8B-B14F-4D97-AF65-F5344CB8AC3E}">
        <p14:creationId xmlns:p14="http://schemas.microsoft.com/office/powerpoint/2010/main" val="2428490300"/>
      </p:ext>
    </p:extLst>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6" ma:contentTypeDescription="Crée un document." ma:contentTypeScope="" ma:versionID="adde1713dad0237bebe5b7f0a48ecfba">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34d9627e19b6e0ed2eb421ed6e1fb46a"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35DFF9-D67F-41E0-9BF1-98A6C89DCC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5ad7f-f2d3-4ad5-827d-a3392f6d419f"/>
    <ds:schemaRef ds:uri="461e6b72-1c26-445f-8625-322369705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61995-0805-481C-9F56-7903233CFB6A}">
  <ds:schemaRefs>
    <ds:schemaRef ds:uri="http://purl.org/dc/elements/1.1/"/>
    <ds:schemaRef ds:uri="http://schemas.microsoft.com/office/2006/metadata/properties"/>
    <ds:schemaRef ds:uri="http://www.w3.org/XML/1998/namespace"/>
    <ds:schemaRef ds:uri="http://schemas.openxmlformats.org/package/2006/metadata/core-properties"/>
    <ds:schemaRef ds:uri="http://purl.org/dc/terms/"/>
    <ds:schemaRef ds:uri="http://purl.org/dc/dcmitype/"/>
    <ds:schemaRef ds:uri="http://schemas.microsoft.com/office/2006/documentManagement/types"/>
    <ds:schemaRef ds:uri="http://schemas.microsoft.com/office/infopath/2007/PartnerControls"/>
    <ds:schemaRef ds:uri="be95ad7f-f2d3-4ad5-827d-a3392f6d419f"/>
    <ds:schemaRef ds:uri="461e6b72-1c26-445f-8625-322369705492"/>
  </ds:schemaRefs>
</ds:datastoreItem>
</file>

<file path=customXml/itemProps3.xml><?xml version="1.0" encoding="utf-8"?>
<ds:datastoreItem xmlns:ds="http://schemas.openxmlformats.org/officeDocument/2006/customXml" ds:itemID="{82A3A9FA-B6DA-49AF-AC07-798E93FF60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14576</TotalTime>
  <Words>3002</Words>
  <Application>Microsoft Office PowerPoint</Application>
  <PresentationFormat>On-screen Show (4:3)</PresentationFormat>
  <Paragraphs>381</Paragraphs>
  <Slides>26</Slides>
  <Notes>25</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Lucida Grande</vt:lpstr>
      <vt:lpstr>Monaco</vt:lpstr>
      <vt:lpstr>Roboto</vt:lpstr>
      <vt:lpstr>Symbol</vt:lpstr>
      <vt:lpstr>Times</vt:lpstr>
      <vt:lpstr>Times New Roman</vt:lpstr>
      <vt:lpstr>Wingdings</vt:lpstr>
      <vt:lpstr>ift615</vt:lpstr>
      <vt:lpstr>IFT 615 – Intelligence Artificielle  Formes d’apprentissage Algorithme des K plus proches voisins</vt:lpstr>
      <vt:lpstr>Sujets couverts</vt:lpstr>
      <vt:lpstr>Types de problèmes d’apprentissage</vt:lpstr>
      <vt:lpstr>Types de problèmes d’apprentissage</vt:lpstr>
      <vt:lpstr>Apprentissage supervisée</vt:lpstr>
      <vt:lpstr>Motivation – Classification d’images</vt:lpstr>
      <vt:lpstr>Motivation – Classification d’images</vt:lpstr>
      <vt:lpstr>Motivation – Classification d’images</vt:lpstr>
      <vt:lpstr>Apprentissage supervisÉ : formulation du problème</vt:lpstr>
      <vt:lpstr>Apprentissage supervisé</vt:lpstr>
      <vt:lpstr>Apprentissage supervisé</vt:lpstr>
      <vt:lpstr>Apprentissage supervisé</vt:lpstr>
      <vt:lpstr>Modèles et approche pour chercher la fonction h</vt:lpstr>
      <vt:lpstr>Représentation des données</vt:lpstr>
      <vt:lpstr>Représentation des données</vt:lpstr>
      <vt:lpstr>K plus proches voisins</vt:lpstr>
      <vt:lpstr>Exemple: classifieur  k plus proches voisins</vt:lpstr>
      <vt:lpstr>Illustration: 3 plus proches voisins</vt:lpstr>
      <vt:lpstr>Illustration: 3 plus proches voisins</vt:lpstr>
      <vt:lpstr>Illustration: 3 plus proches voisins</vt:lpstr>
      <vt:lpstr>Rappel - Apprentissage supervisé</vt:lpstr>
      <vt:lpstr>Retour sur classifieur  k plus proches voisins</vt:lpstr>
      <vt:lpstr>Illustration: 3 plus proches voisins</vt:lpstr>
      <vt:lpstr>Mesure de la performance d’un  algorithme d’apprentissage</vt:lpstr>
      <vt:lpstr>Algorithme des K plus proches voisins  pour quel type d’agent?</vt:lpstr>
      <vt:lpstr>Vous devriez être capable de...</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704</cp:revision>
  <cp:lastPrinted>2018-04-06T12:23:55Z</cp:lastPrinted>
  <dcterms:created xsi:type="dcterms:W3CDTF">2011-06-05T12:39:23Z</dcterms:created>
  <dcterms:modified xsi:type="dcterms:W3CDTF">2023-05-01T10:18:17Z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